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D68A77F5-2B25-4D42-B719-C57C6560DCCD}"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pull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D68A77F5-2B25-4D42-B719-C57C6560DCCD}"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8A77F5-2B25-4D42-B719-C57C6560DCCD}" type="slidenum">
              <a:rPr lang="zh-CN" altLang="en-US" smtClean="0"/>
              <a:t>‹#›</a:t>
            </a:fld>
            <a:endParaRPr lang="zh-CN" altLang="en-US"/>
          </a:p>
        </p:txBody>
      </p:sp>
    </p:spTree>
  </p:cSld>
  <p:clrMapOvr>
    <a:masterClrMapping/>
  </p:clrMapOvr>
  <p:transition>
    <p:pull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9F0B2100-C62F-4B95-BB43-DD94900B078D}" type="datetimeFigureOut">
              <a:rPr lang="zh-CN" altLang="en-US" smtClean="0"/>
              <a:t>2012/2/28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D68A77F5-2B25-4D42-B719-C57C6560DCCD}"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transition>
    <p:pull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F0B2100-C62F-4B95-BB43-DD94900B078D}" type="datetimeFigureOut">
              <a:rPr lang="zh-CN" altLang="en-US" smtClean="0"/>
              <a:t>2012/2/28</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68A77F5-2B25-4D42-B719-C57C6560DCCD}"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pull dir="ld"/>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371600"/>
            <a:ext cx="7851648" cy="1343020"/>
          </a:xfrm>
        </p:spPr>
        <p:txBody>
          <a:bodyPr>
            <a:normAutofit/>
            <a:scene3d>
              <a:camera prst="orthographicFront"/>
              <a:lightRig rig="freezing" dir="t">
                <a:rot lat="0" lon="0" rev="5640000"/>
              </a:lightRig>
            </a:scene3d>
          </a:bodyPr>
          <a:lstStyle/>
          <a:p>
            <a:pPr algn="ctr"/>
            <a:r>
              <a:rPr lang="zh-CN" altLang="en-US" sz="6600" dirty="0" smtClean="0"/>
              <a:t>价值观</a:t>
            </a:r>
            <a:endParaRPr lang="zh-CN" altLang="en-US" sz="6600" dirty="0"/>
          </a:p>
        </p:txBody>
      </p:sp>
      <p:sp>
        <p:nvSpPr>
          <p:cNvPr id="3" name="副标题 2"/>
          <p:cNvSpPr>
            <a:spLocks noGrp="1"/>
          </p:cNvSpPr>
          <p:nvPr>
            <p:ph type="subTitle" idx="1"/>
          </p:nvPr>
        </p:nvSpPr>
        <p:spPr>
          <a:xfrm>
            <a:off x="533400" y="3786190"/>
            <a:ext cx="7854696" cy="1194946"/>
          </a:xfrm>
        </p:spPr>
        <p:txBody>
          <a:bodyPr/>
          <a:lstStyle/>
          <a:p>
            <a:r>
              <a:rPr lang="zh-CN" altLang="en-US" sz="2800" b="1" spc="50" dirty="0" smtClean="0">
                <a:ln w="12700" cmpd="sng">
                  <a:solidFill>
                    <a:schemeClr val="accent6">
                      <a:satMod val="120000"/>
                      <a:shade val="80000"/>
                    </a:schemeClr>
                  </a:solidFill>
                  <a:prstDash val="solid"/>
                </a:ln>
                <a:solidFill>
                  <a:srgbClr val="0070C0"/>
                </a:solidFill>
                <a:effectLst>
                  <a:glow rad="53100">
                    <a:schemeClr val="accent6">
                      <a:satMod val="180000"/>
                      <a:alpha val="30000"/>
                    </a:schemeClr>
                  </a:glow>
                </a:effectLst>
              </a:rPr>
              <a:t>演讲人：赵鹏宇</a:t>
            </a:r>
            <a:endParaRPr lang="zh-CN" altLang="en-US" sz="2800" b="1" spc="50" dirty="0" smtClean="0">
              <a:ln w="12700" cmpd="sng">
                <a:solidFill>
                  <a:schemeClr val="accent6">
                    <a:satMod val="120000"/>
                    <a:shade val="80000"/>
                  </a:schemeClr>
                </a:solidFill>
                <a:prstDash val="solid"/>
              </a:ln>
              <a:solidFill>
                <a:srgbClr val="0070C0"/>
              </a:solidFill>
              <a:effectLst>
                <a:glow rad="53100">
                  <a:schemeClr val="accent6">
                    <a:satMod val="180000"/>
                    <a:alpha val="30000"/>
                  </a:schemeClr>
                </a:glow>
              </a:effectLst>
            </a:endParaRPr>
          </a:p>
        </p:txBody>
      </p:sp>
    </p:spTree>
  </p:cSld>
  <p:clrMapOvr>
    <a:masterClrMapping/>
  </p:clrMapOvr>
  <p:transition>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价值观的定义</a:t>
            </a:r>
            <a:endParaRPr lang="zh-CN" altLang="en-US" dirty="0"/>
          </a:p>
        </p:txBody>
      </p:sp>
      <p:sp>
        <p:nvSpPr>
          <p:cNvPr id="5" name="内容占位符 4"/>
          <p:cNvSpPr>
            <a:spLocks noGrp="1"/>
          </p:cNvSpPr>
          <p:nvPr>
            <p:ph idx="1"/>
          </p:nvPr>
        </p:nvSpPr>
        <p:spPr/>
        <p:txBody>
          <a:bodyPr/>
          <a:lstStyle/>
          <a:p>
            <a:r>
              <a:rPr lang="zh-CN" altLang="en-US" b="1" dirty="0" smtClean="0"/>
              <a:t>定义  ：价值观是指一个人对周围的客观事物（包括人、事、物）的意义、重要性的总评价和总看法。一方面表现为价值取向、价值追求，凝结为</a:t>
            </a:r>
            <a:r>
              <a:rPr lang="zh-CN" altLang="en-US" b="1" dirty="0" smtClean="0"/>
              <a:t>一定的</a:t>
            </a:r>
            <a:r>
              <a:rPr lang="zh-CN" altLang="en-US" b="1" dirty="0" smtClean="0"/>
              <a:t>价值目标；另一方面表现为价值尺度和准则，成为人们判断价值事物有无价值及价值大小的</a:t>
            </a:r>
            <a:r>
              <a:rPr lang="zh-CN" altLang="en-US" b="1" dirty="0" smtClean="0"/>
              <a:t>评价标准。</a:t>
            </a:r>
            <a:endParaRPr lang="en-US" altLang="zh-CN" b="1" dirty="0" smtClean="0"/>
          </a:p>
          <a:p>
            <a:r>
              <a:rPr lang="zh-CN" altLang="en-US" b="1" dirty="0" smtClean="0"/>
              <a:t>简单</a:t>
            </a:r>
            <a:r>
              <a:rPr lang="zh-CN" altLang="en-US" b="1" dirty="0" smtClean="0"/>
              <a:t>说就是对</a:t>
            </a:r>
            <a:r>
              <a:rPr lang="zh-CN" altLang="en-US" b="1" dirty="0" smtClean="0"/>
              <a:t>客观世界的总体认识和看法</a:t>
            </a:r>
            <a:r>
              <a:rPr lang="zh-CN" altLang="en-US" dirty="0" smtClean="0"/>
              <a:t>。</a:t>
            </a:r>
          </a:p>
          <a:p>
            <a:endParaRPr lang="zh-CN" altLang="en-US"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b="1" dirty="0" smtClean="0"/>
              <a:t>　</a:t>
            </a:r>
            <a:r>
              <a:rPr lang="en-US" altLang="zh-CN" b="1" dirty="0" smtClean="0"/>
              <a:t>1</a:t>
            </a:r>
            <a:r>
              <a:rPr lang="zh-CN" altLang="en-US" b="1" dirty="0" smtClean="0"/>
              <a:t>、理性价值观 它是以知识和真理为中心的价值观。具有理性价值的人把追求真理看得高于一切。 　　</a:t>
            </a:r>
          </a:p>
          <a:p>
            <a:r>
              <a:rPr lang="zh-CN" altLang="en-US" b="1" dirty="0" smtClean="0"/>
              <a:t>  </a:t>
            </a:r>
            <a:r>
              <a:rPr lang="en-US" altLang="zh-CN" b="1" dirty="0" smtClean="0"/>
              <a:t>2</a:t>
            </a:r>
            <a:r>
              <a:rPr lang="zh-CN" altLang="en-US" b="1" dirty="0" smtClean="0"/>
              <a:t>、美的价值观 它是以外形协调和匀称为中心的价值观，他们把美和协调看得比什么都重要。 　　</a:t>
            </a:r>
          </a:p>
          <a:p>
            <a:r>
              <a:rPr lang="zh-CN" altLang="en-US" b="1" dirty="0" smtClean="0"/>
              <a:t>  </a:t>
            </a:r>
            <a:r>
              <a:rPr lang="en-US" altLang="zh-CN" b="1" dirty="0" smtClean="0"/>
              <a:t>3</a:t>
            </a:r>
            <a:r>
              <a:rPr lang="zh-CN" altLang="en-US" b="1" dirty="0" smtClean="0"/>
              <a:t>、政治性价值观 它是以权力地位为中心的价值观，这一类型的人把权力和地位看得最有价值。 　　</a:t>
            </a:r>
          </a:p>
          <a:p>
            <a:r>
              <a:rPr lang="zh-CN" altLang="en-US" b="1" dirty="0" smtClean="0"/>
              <a:t>  </a:t>
            </a:r>
            <a:r>
              <a:rPr lang="en-US" altLang="zh-CN" b="1" dirty="0" smtClean="0"/>
              <a:t>4</a:t>
            </a:r>
            <a:r>
              <a:rPr lang="zh-CN" altLang="en-US" b="1" dirty="0" smtClean="0"/>
              <a:t>、社会性价值观 它是以群体和他人为中心的价值观，把为群体、他人服务认为是最有价值的。 　　</a:t>
            </a:r>
          </a:p>
          <a:p>
            <a:r>
              <a:rPr lang="zh-CN" altLang="en-US" b="1" dirty="0" smtClean="0"/>
              <a:t>  </a:t>
            </a:r>
            <a:r>
              <a:rPr lang="en-US" altLang="zh-CN" b="1" dirty="0" smtClean="0"/>
              <a:t>5</a:t>
            </a:r>
            <a:r>
              <a:rPr lang="zh-CN" altLang="en-US" b="1" dirty="0" smtClean="0"/>
              <a:t>、经济性价值观 它以有效和实惠为中心的价值观。认为世界上的一切，实惠的就是最有价值的。 　　</a:t>
            </a:r>
          </a:p>
          <a:p>
            <a:r>
              <a:rPr lang="zh-CN" altLang="en-US" b="1" dirty="0" smtClean="0"/>
              <a:t>  </a:t>
            </a:r>
            <a:r>
              <a:rPr lang="en-US" altLang="zh-CN" b="1" dirty="0" smtClean="0"/>
              <a:t>6</a:t>
            </a:r>
            <a:r>
              <a:rPr lang="zh-CN" altLang="en-US" b="1" dirty="0" smtClean="0"/>
              <a:t>、宗教性价值观，它以信仰为中心的价值观。认为信仰是人生最有价值的。 　　</a:t>
            </a:r>
          </a:p>
          <a:p>
            <a:r>
              <a:rPr lang="zh-CN" altLang="en-US" b="1" dirty="0" smtClean="0"/>
              <a:t>  </a:t>
            </a:r>
            <a:r>
              <a:rPr lang="en-US" altLang="zh-CN" b="1" dirty="0" smtClean="0"/>
              <a:t>7</a:t>
            </a:r>
            <a:r>
              <a:rPr lang="zh-CN" altLang="en-US" b="1" dirty="0" smtClean="0"/>
              <a:t>、教育价值观，指人们对教育的价值关系的认识和评价以及在此基础上所确定的行为取向标准。</a:t>
            </a:r>
            <a:endParaRPr lang="zh-CN" altLang="en-US" b="1"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正确的人生价值观是什么？</a:t>
            </a:r>
            <a:endParaRPr lang="zh-CN" altLang="en-US" dirty="0"/>
          </a:p>
        </p:txBody>
      </p:sp>
      <p:sp>
        <p:nvSpPr>
          <p:cNvPr id="3" name="内容占位符 2"/>
          <p:cNvSpPr>
            <a:spLocks noGrp="1"/>
          </p:cNvSpPr>
          <p:nvPr>
            <p:ph idx="1"/>
          </p:nvPr>
        </p:nvSpPr>
        <p:spPr/>
        <p:txBody>
          <a:bodyPr/>
          <a:lstStyle/>
          <a:p>
            <a:endParaRPr lang="zh-CN" altLang="en-US" dirty="0" smtClean="0"/>
          </a:p>
          <a:p>
            <a:r>
              <a:rPr lang="zh-CN" altLang="en-US" b="1" dirty="0" smtClean="0"/>
              <a:t>个人认为是每天吃饱睡得安稳，不用想着没钱，也不会为钱疯狂的那种。日子平平淡淡的，有家人和爱人在身边陪着自己，很幸福了</a:t>
            </a:r>
            <a:r>
              <a:rPr lang="zh-CN" altLang="en-US" b="1" dirty="0" smtClean="0"/>
              <a:t>。这</a:t>
            </a:r>
            <a:r>
              <a:rPr lang="zh-CN" altLang="en-US" b="1" dirty="0" smtClean="0"/>
              <a:t>就是我的人生价值观</a:t>
            </a:r>
            <a:endParaRPr lang="zh-CN" altLang="en-US" b="1"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r>
              <a:rPr lang="zh-CN" altLang="en-US" b="1" dirty="0" smtClean="0"/>
              <a:t>个人的人生价值观取决于你对整个社会的看法以及给自己的一个定位，年轻人的个人人生价值观是多元化的，首先一点就是要学会做人，要懂得如何</a:t>
            </a:r>
            <a:r>
              <a:rPr lang="zh-CN" altLang="en-US" b="1" dirty="0" smtClean="0"/>
              <a:t>做个</a:t>
            </a:r>
            <a:r>
              <a:rPr lang="zh-CN" altLang="en-US" b="1" dirty="0" smtClean="0"/>
              <a:t>有上进心、有爱心的人，并将自己的所学回报社会，同时还要从社会中索取自身应得的财富和荣誉作为人生价值的取向，选定自己的目标，为之而</a:t>
            </a:r>
            <a:r>
              <a:rPr lang="zh-CN" altLang="en-US" b="1" dirty="0" smtClean="0"/>
              <a:t>奋斗</a:t>
            </a:r>
            <a:r>
              <a:rPr lang="zh-CN" altLang="en-US" b="1" dirty="0" smtClean="0"/>
              <a:t>。 </a:t>
            </a:r>
            <a:endParaRPr lang="zh-CN" altLang="en-US" b="1"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CCE8C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25</TotalTime>
  <Words>233</Words>
  <Application>Microsoft Office PowerPoint</Application>
  <PresentationFormat>全屏显示(4:3)</PresentationFormat>
  <Paragraphs>18</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跋涉</vt:lpstr>
      <vt:lpstr>价值观</vt:lpstr>
      <vt:lpstr>价值观的定义</vt:lpstr>
      <vt:lpstr>类型：</vt:lpstr>
      <vt:lpstr>正确的人生价值观是什么？</vt:lpstr>
      <vt:lpstr>总结：</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价值观</dc:title>
  <dc:creator>zhaopy1</dc:creator>
  <cp:lastModifiedBy>zhaopy1</cp:lastModifiedBy>
  <cp:revision>14</cp:revision>
  <dcterms:created xsi:type="dcterms:W3CDTF">2012-02-28T13:17:40Z</dcterms:created>
  <dcterms:modified xsi:type="dcterms:W3CDTF">2012-02-28T13:43:21Z</dcterms:modified>
</cp:coreProperties>
</file>