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7"/>
  </p:notesMasterIdLst>
  <p:sldIdLst>
    <p:sldId id="423" r:id="rId2"/>
    <p:sldId id="424" r:id="rId3"/>
    <p:sldId id="425" r:id="rId4"/>
    <p:sldId id="426"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475" r:id="rId54"/>
    <p:sldId id="476" r:id="rId55"/>
    <p:sldId id="477" r:id="rId56"/>
    <p:sldId id="478" r:id="rId57"/>
    <p:sldId id="479" r:id="rId58"/>
    <p:sldId id="480" r:id="rId59"/>
    <p:sldId id="481" r:id="rId60"/>
    <p:sldId id="482" r:id="rId61"/>
    <p:sldId id="483" r:id="rId62"/>
    <p:sldId id="484" r:id="rId63"/>
    <p:sldId id="485" r:id="rId64"/>
    <p:sldId id="486" r:id="rId65"/>
    <p:sldId id="487" r:id="rId6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ECFF"/>
    <a:srgbClr val="FFFFCC"/>
    <a:srgbClr val="000066"/>
    <a:srgbClr val="FFCCCC"/>
    <a:srgbClr val="99CC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588" autoAdjust="0"/>
  </p:normalViewPr>
  <p:slideViewPr>
    <p:cSldViewPr>
      <p:cViewPr varScale="1">
        <p:scale>
          <a:sx n="116" d="100"/>
          <a:sy n="116" d="100"/>
        </p:scale>
        <p:origin x="138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9ED2F07-B825-4331-8279-CE2951C908E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75107" name="Rectangle 3">
            <a:extLst>
              <a:ext uri="{FF2B5EF4-FFF2-40B4-BE49-F238E27FC236}">
                <a16:creationId xmlns:a16="http://schemas.microsoft.com/office/drawing/2014/main" id="{33BAE9FF-81EF-49C5-A7B6-63A6A98A51EB}"/>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138244" name="Rectangle 4">
            <a:extLst>
              <a:ext uri="{FF2B5EF4-FFF2-40B4-BE49-F238E27FC236}">
                <a16:creationId xmlns:a16="http://schemas.microsoft.com/office/drawing/2014/main" id="{90071BA8-97C0-478C-B311-F08900DA6C1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9" name="Rectangle 5">
            <a:extLst>
              <a:ext uri="{FF2B5EF4-FFF2-40B4-BE49-F238E27FC236}">
                <a16:creationId xmlns:a16="http://schemas.microsoft.com/office/drawing/2014/main" id="{97E86A9B-95EB-4BD1-A4C9-AC6CD418EDB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5110" name="Rectangle 6">
            <a:extLst>
              <a:ext uri="{FF2B5EF4-FFF2-40B4-BE49-F238E27FC236}">
                <a16:creationId xmlns:a16="http://schemas.microsoft.com/office/drawing/2014/main" id="{6B6C857F-6417-4F17-9621-282B8702DD6D}"/>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75111" name="Rectangle 7">
            <a:extLst>
              <a:ext uri="{FF2B5EF4-FFF2-40B4-BE49-F238E27FC236}">
                <a16:creationId xmlns:a16="http://schemas.microsoft.com/office/drawing/2014/main" id="{37DFA37E-F4B0-4B13-9084-08BD2B00B3EE}"/>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9A2BF5-6148-4C63-A4CC-7BD14564AC7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758A5310-90EB-4E90-A380-C9716D8038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67C29B-FCF9-4FBE-A611-B33006DC39E7}" type="slidenum">
              <a:rPr lang="en-US" altLang="zh-CN" smtClean="0"/>
              <a:pPr>
                <a:spcBef>
                  <a:spcPct val="0"/>
                </a:spcBef>
              </a:pPr>
              <a:t>1</a:t>
            </a:fld>
            <a:endParaRPr lang="en-US" altLang="zh-CN"/>
          </a:p>
        </p:txBody>
      </p:sp>
      <p:sp>
        <p:nvSpPr>
          <p:cNvPr id="140291" name="Rectangle 2">
            <a:extLst>
              <a:ext uri="{FF2B5EF4-FFF2-40B4-BE49-F238E27FC236}">
                <a16:creationId xmlns:a16="http://schemas.microsoft.com/office/drawing/2014/main" id="{6A0814AA-C580-4AC9-9DDE-B2ECA857F3C2}"/>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6BE3AA98-B2B4-486D-B4B4-477139AF23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D39DB362-9FED-43CA-8393-EB5E48DA978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DFEC7E-1A40-4736-B83D-74C0CA4DF2E5}" type="slidenum">
              <a:rPr lang="en-US" altLang="zh-CN" smtClean="0"/>
              <a:pPr>
                <a:spcBef>
                  <a:spcPct val="0"/>
                </a:spcBef>
              </a:pPr>
              <a:t>10</a:t>
            </a:fld>
            <a:endParaRPr lang="en-US" altLang="zh-CN"/>
          </a:p>
        </p:txBody>
      </p:sp>
      <p:sp>
        <p:nvSpPr>
          <p:cNvPr id="158723" name="Rectangle 2">
            <a:extLst>
              <a:ext uri="{FF2B5EF4-FFF2-40B4-BE49-F238E27FC236}">
                <a16:creationId xmlns:a16="http://schemas.microsoft.com/office/drawing/2014/main" id="{84D26982-3FF7-467F-9A4E-DC10D748F3D9}"/>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F6EDD6AD-9836-4A38-B89A-25A341BFD1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088F0F55-0D56-4034-9929-87D913868F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C4BE88C-B153-421A-98B9-924775E62098}" type="slidenum">
              <a:rPr lang="en-US" altLang="zh-CN" smtClean="0"/>
              <a:pPr>
                <a:spcBef>
                  <a:spcPct val="0"/>
                </a:spcBef>
              </a:pPr>
              <a:t>11</a:t>
            </a:fld>
            <a:endParaRPr lang="en-US" altLang="zh-CN"/>
          </a:p>
        </p:txBody>
      </p:sp>
      <p:sp>
        <p:nvSpPr>
          <p:cNvPr id="160771" name="Rectangle 2">
            <a:extLst>
              <a:ext uri="{FF2B5EF4-FFF2-40B4-BE49-F238E27FC236}">
                <a16:creationId xmlns:a16="http://schemas.microsoft.com/office/drawing/2014/main" id="{D7C8E5CF-0EF5-4DB0-B729-E35915494EDE}"/>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02DD218E-2302-4F54-AEFD-409E6FE68C0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C7579678-E88B-4EDE-AC8F-91BC5E6832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C343AAF-2EF0-4306-BD37-E640F3DA0D34}" type="slidenum">
              <a:rPr lang="en-US" altLang="zh-CN" smtClean="0"/>
              <a:pPr>
                <a:spcBef>
                  <a:spcPct val="0"/>
                </a:spcBef>
              </a:pPr>
              <a:t>12</a:t>
            </a:fld>
            <a:endParaRPr lang="en-US" altLang="zh-CN"/>
          </a:p>
        </p:txBody>
      </p:sp>
      <p:sp>
        <p:nvSpPr>
          <p:cNvPr id="162819" name="Rectangle 2">
            <a:extLst>
              <a:ext uri="{FF2B5EF4-FFF2-40B4-BE49-F238E27FC236}">
                <a16:creationId xmlns:a16="http://schemas.microsoft.com/office/drawing/2014/main" id="{E6969A1E-1754-463D-A37E-C3DF4C084246}"/>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11D76599-5690-4EA5-A5A8-E45E27A66B4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435D8EB8-5666-4AAA-A2A8-2C146B574A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A2F8C6-181A-4CAE-89CA-E4063B8B9E21}" type="slidenum">
              <a:rPr lang="en-US" altLang="zh-CN" smtClean="0"/>
              <a:pPr>
                <a:spcBef>
                  <a:spcPct val="0"/>
                </a:spcBef>
              </a:pPr>
              <a:t>13</a:t>
            </a:fld>
            <a:endParaRPr lang="en-US" altLang="zh-CN"/>
          </a:p>
        </p:txBody>
      </p:sp>
      <p:sp>
        <p:nvSpPr>
          <p:cNvPr id="164867" name="Rectangle 2">
            <a:extLst>
              <a:ext uri="{FF2B5EF4-FFF2-40B4-BE49-F238E27FC236}">
                <a16:creationId xmlns:a16="http://schemas.microsoft.com/office/drawing/2014/main" id="{24BD0DD7-4342-4806-ADB4-5013BAF144D1}"/>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55D697D6-40DB-4D18-8C97-D3895A37A7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FCA9F5E0-939A-4AD1-8EDF-A7826F8DE1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B7FFDE-CEEA-4442-93A5-95FF34F8F40B}" type="slidenum">
              <a:rPr lang="en-US" altLang="zh-CN" smtClean="0"/>
              <a:pPr>
                <a:spcBef>
                  <a:spcPct val="0"/>
                </a:spcBef>
              </a:pPr>
              <a:t>14</a:t>
            </a:fld>
            <a:endParaRPr lang="en-US" altLang="zh-CN"/>
          </a:p>
        </p:txBody>
      </p:sp>
      <p:sp>
        <p:nvSpPr>
          <p:cNvPr id="166915" name="Rectangle 2">
            <a:extLst>
              <a:ext uri="{FF2B5EF4-FFF2-40B4-BE49-F238E27FC236}">
                <a16:creationId xmlns:a16="http://schemas.microsoft.com/office/drawing/2014/main" id="{75D6738D-AC2A-4EDA-9D90-ECBFC7F6F8CA}"/>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D51A14E8-CF8C-4514-8334-991EF97E022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E558FB3E-1E04-4556-AB00-CB42B976AF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5C670C7-3CAC-4CC0-929B-4892DE3E8F15}" type="slidenum">
              <a:rPr lang="en-US" altLang="zh-CN" smtClean="0"/>
              <a:pPr>
                <a:spcBef>
                  <a:spcPct val="0"/>
                </a:spcBef>
              </a:pPr>
              <a:t>15</a:t>
            </a:fld>
            <a:endParaRPr lang="en-US" altLang="zh-CN"/>
          </a:p>
        </p:txBody>
      </p:sp>
      <p:sp>
        <p:nvSpPr>
          <p:cNvPr id="168963" name="Rectangle 2">
            <a:extLst>
              <a:ext uri="{FF2B5EF4-FFF2-40B4-BE49-F238E27FC236}">
                <a16:creationId xmlns:a16="http://schemas.microsoft.com/office/drawing/2014/main" id="{202C090B-3ADB-4A8B-AD07-010F14E06952}"/>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A229418C-F3F6-495E-B111-0D9B65A3F68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580DA087-8120-43C9-99D1-79E685C3D3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D0989E-A418-4184-9443-62CD2A4BCA36}" type="slidenum">
              <a:rPr lang="en-US" altLang="zh-CN" smtClean="0"/>
              <a:pPr>
                <a:spcBef>
                  <a:spcPct val="0"/>
                </a:spcBef>
              </a:pPr>
              <a:t>16</a:t>
            </a:fld>
            <a:endParaRPr lang="en-US" altLang="zh-CN"/>
          </a:p>
        </p:txBody>
      </p:sp>
      <p:sp>
        <p:nvSpPr>
          <p:cNvPr id="171011" name="Rectangle 2">
            <a:extLst>
              <a:ext uri="{FF2B5EF4-FFF2-40B4-BE49-F238E27FC236}">
                <a16:creationId xmlns:a16="http://schemas.microsoft.com/office/drawing/2014/main" id="{C78F4779-746D-4FB3-B668-9EDF46F253F3}"/>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332580E5-F1EF-46DD-987A-62B23EE518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963DDA92-A12F-44A6-9C7B-CB5970AC212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AE6E5A1-D702-4665-B67A-485163971B2D}" type="slidenum">
              <a:rPr lang="en-US" altLang="zh-CN" smtClean="0"/>
              <a:pPr>
                <a:spcBef>
                  <a:spcPct val="0"/>
                </a:spcBef>
              </a:pPr>
              <a:t>17</a:t>
            </a:fld>
            <a:endParaRPr lang="en-US" altLang="zh-CN"/>
          </a:p>
        </p:txBody>
      </p:sp>
      <p:sp>
        <p:nvSpPr>
          <p:cNvPr id="173059" name="Rectangle 2">
            <a:extLst>
              <a:ext uri="{FF2B5EF4-FFF2-40B4-BE49-F238E27FC236}">
                <a16:creationId xmlns:a16="http://schemas.microsoft.com/office/drawing/2014/main" id="{E7259AC1-3908-4F55-985D-3B9F041B7D62}"/>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465A68D1-5146-494F-BBD8-E6BDFC16C9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91BDC58F-D2BF-4DD5-9A18-B7A99B95F0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D400C4E-9B28-4835-874F-656724CD4E35}" type="slidenum">
              <a:rPr lang="en-US" altLang="zh-CN" smtClean="0"/>
              <a:pPr>
                <a:spcBef>
                  <a:spcPct val="0"/>
                </a:spcBef>
              </a:pPr>
              <a:t>18</a:t>
            </a:fld>
            <a:endParaRPr lang="en-US" altLang="zh-CN"/>
          </a:p>
        </p:txBody>
      </p:sp>
      <p:sp>
        <p:nvSpPr>
          <p:cNvPr id="175107" name="Rectangle 2">
            <a:extLst>
              <a:ext uri="{FF2B5EF4-FFF2-40B4-BE49-F238E27FC236}">
                <a16:creationId xmlns:a16="http://schemas.microsoft.com/office/drawing/2014/main" id="{7FB89C34-7C15-4AB5-9E80-401EF92E47F6}"/>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E752BC81-50D1-44DF-BEBC-23AC09C442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5BD18C8C-C986-4AC3-ACEB-2A9EC6DA3CF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98DBA11-372F-445B-BF74-11F9907127EC}" type="slidenum">
              <a:rPr lang="en-US" altLang="zh-CN" smtClean="0"/>
              <a:pPr>
                <a:spcBef>
                  <a:spcPct val="0"/>
                </a:spcBef>
              </a:pPr>
              <a:t>19</a:t>
            </a:fld>
            <a:endParaRPr lang="en-US" altLang="zh-CN"/>
          </a:p>
        </p:txBody>
      </p:sp>
      <p:sp>
        <p:nvSpPr>
          <p:cNvPr id="177155" name="Rectangle 2">
            <a:extLst>
              <a:ext uri="{FF2B5EF4-FFF2-40B4-BE49-F238E27FC236}">
                <a16:creationId xmlns:a16="http://schemas.microsoft.com/office/drawing/2014/main" id="{71247E7D-EE36-439D-80CB-B73665064DA0}"/>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6DCFFD26-C8BA-429E-A2AF-71D40A3600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E2A49D43-A971-43B1-A602-22CCD799C7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F07CD65-B24A-4C7D-96A4-90CA4B0F1DEC}" type="slidenum">
              <a:rPr lang="en-US" altLang="zh-CN" smtClean="0"/>
              <a:pPr>
                <a:spcBef>
                  <a:spcPct val="0"/>
                </a:spcBef>
              </a:pPr>
              <a:t>2</a:t>
            </a:fld>
            <a:endParaRPr lang="en-US" altLang="zh-CN"/>
          </a:p>
        </p:txBody>
      </p:sp>
      <p:sp>
        <p:nvSpPr>
          <p:cNvPr id="142339" name="Rectangle 2">
            <a:extLst>
              <a:ext uri="{FF2B5EF4-FFF2-40B4-BE49-F238E27FC236}">
                <a16:creationId xmlns:a16="http://schemas.microsoft.com/office/drawing/2014/main" id="{5A1287E2-F7F2-4D1E-81AF-B094EAD96646}"/>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D8CB1B0-A4A8-4A01-B5F1-E5D678482A3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EABC5612-28E8-4B30-8DB4-7C212DD093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EC8FB8-5E12-480A-96B3-31BEC3B014DB}" type="slidenum">
              <a:rPr lang="en-US" altLang="zh-CN" smtClean="0"/>
              <a:pPr>
                <a:spcBef>
                  <a:spcPct val="0"/>
                </a:spcBef>
              </a:pPr>
              <a:t>20</a:t>
            </a:fld>
            <a:endParaRPr lang="en-US" altLang="zh-CN"/>
          </a:p>
        </p:txBody>
      </p:sp>
      <p:sp>
        <p:nvSpPr>
          <p:cNvPr id="179203" name="Rectangle 2">
            <a:extLst>
              <a:ext uri="{FF2B5EF4-FFF2-40B4-BE49-F238E27FC236}">
                <a16:creationId xmlns:a16="http://schemas.microsoft.com/office/drawing/2014/main" id="{81141154-9A4D-4B41-AB82-6627B37E0C25}"/>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BA1B30E1-459E-4430-9C7C-C9DE53FC2D8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025F773C-CA7B-4363-BB8C-039E96330F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85403EC-8BFA-4D8F-A45E-2645295624D2}" type="slidenum">
              <a:rPr lang="en-US" altLang="zh-CN" smtClean="0"/>
              <a:pPr>
                <a:spcBef>
                  <a:spcPct val="0"/>
                </a:spcBef>
              </a:pPr>
              <a:t>21</a:t>
            </a:fld>
            <a:endParaRPr lang="en-US" altLang="zh-CN"/>
          </a:p>
        </p:txBody>
      </p:sp>
      <p:sp>
        <p:nvSpPr>
          <p:cNvPr id="181251" name="Rectangle 2">
            <a:extLst>
              <a:ext uri="{FF2B5EF4-FFF2-40B4-BE49-F238E27FC236}">
                <a16:creationId xmlns:a16="http://schemas.microsoft.com/office/drawing/2014/main" id="{54FDFAAD-AAE7-4E42-9D57-2C002F88FA22}"/>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86713BA7-D470-4875-96FC-E1BA2C8C3F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EDFD0917-D70E-430A-AC71-811036DAB3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413DACD-897A-47A1-A248-FC90ED828823}" type="slidenum">
              <a:rPr lang="en-US" altLang="zh-CN" smtClean="0"/>
              <a:pPr>
                <a:spcBef>
                  <a:spcPct val="0"/>
                </a:spcBef>
              </a:pPr>
              <a:t>22</a:t>
            </a:fld>
            <a:endParaRPr lang="en-US" altLang="zh-CN"/>
          </a:p>
        </p:txBody>
      </p:sp>
      <p:sp>
        <p:nvSpPr>
          <p:cNvPr id="183299" name="Rectangle 2">
            <a:extLst>
              <a:ext uri="{FF2B5EF4-FFF2-40B4-BE49-F238E27FC236}">
                <a16:creationId xmlns:a16="http://schemas.microsoft.com/office/drawing/2014/main" id="{1291AD83-E88F-44AA-A324-1DEE7C87A270}"/>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365694C5-F155-4835-9D1F-149D95E294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2EACE983-1602-445A-9FF6-68EFDED5C7F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44C1877-13A2-4171-9DAA-AF5A8A27D877}" type="slidenum">
              <a:rPr lang="en-US" altLang="zh-CN" smtClean="0"/>
              <a:pPr>
                <a:spcBef>
                  <a:spcPct val="0"/>
                </a:spcBef>
              </a:pPr>
              <a:t>23</a:t>
            </a:fld>
            <a:endParaRPr lang="en-US" altLang="zh-CN"/>
          </a:p>
        </p:txBody>
      </p:sp>
      <p:sp>
        <p:nvSpPr>
          <p:cNvPr id="185347" name="Rectangle 2">
            <a:extLst>
              <a:ext uri="{FF2B5EF4-FFF2-40B4-BE49-F238E27FC236}">
                <a16:creationId xmlns:a16="http://schemas.microsoft.com/office/drawing/2014/main" id="{FE4827DA-64AA-453B-AD02-B57FE53AEF5B}"/>
              </a:ext>
            </a:extLst>
          </p:cNvPr>
          <p:cNvSpPr>
            <a:spLocks noGrp="1" noRot="1" noChangeAspect="1" noChangeArrowheads="1" noTextEdit="1"/>
          </p:cNvSpPr>
          <p:nvPr>
            <p:ph type="sldImg"/>
          </p:nvPr>
        </p:nvSpPr>
        <p:spPr>
          <a:ln/>
        </p:spPr>
      </p:sp>
      <p:sp>
        <p:nvSpPr>
          <p:cNvPr id="185348" name="Rectangle 3">
            <a:extLst>
              <a:ext uri="{FF2B5EF4-FFF2-40B4-BE49-F238E27FC236}">
                <a16:creationId xmlns:a16="http://schemas.microsoft.com/office/drawing/2014/main" id="{30ED38CC-C6E3-4BE3-9C11-0BEBE92946A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A4430D9B-9031-409E-9BF1-FB0CD7B68A2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9E6E9A-374C-492F-9F15-CDAC6EEF272A}" type="slidenum">
              <a:rPr lang="en-US" altLang="zh-CN" smtClean="0"/>
              <a:pPr>
                <a:spcBef>
                  <a:spcPct val="0"/>
                </a:spcBef>
              </a:pPr>
              <a:t>24</a:t>
            </a:fld>
            <a:endParaRPr lang="en-US" altLang="zh-CN"/>
          </a:p>
        </p:txBody>
      </p:sp>
      <p:sp>
        <p:nvSpPr>
          <p:cNvPr id="187395" name="Rectangle 2">
            <a:extLst>
              <a:ext uri="{FF2B5EF4-FFF2-40B4-BE49-F238E27FC236}">
                <a16:creationId xmlns:a16="http://schemas.microsoft.com/office/drawing/2014/main" id="{A0A8CAAB-F198-4CBE-8C99-C234B8FEA003}"/>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7968BC91-5EEA-4CF0-8167-87739C2051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CC956600-87E1-487F-AD3F-A58A049E37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D1848C-CFE8-426C-A552-5FBC97605CDC}" type="slidenum">
              <a:rPr lang="en-US" altLang="zh-CN" smtClean="0"/>
              <a:pPr>
                <a:spcBef>
                  <a:spcPct val="0"/>
                </a:spcBef>
              </a:pPr>
              <a:t>25</a:t>
            </a:fld>
            <a:endParaRPr lang="en-US" altLang="zh-CN"/>
          </a:p>
        </p:txBody>
      </p:sp>
      <p:sp>
        <p:nvSpPr>
          <p:cNvPr id="189443" name="Rectangle 2">
            <a:extLst>
              <a:ext uri="{FF2B5EF4-FFF2-40B4-BE49-F238E27FC236}">
                <a16:creationId xmlns:a16="http://schemas.microsoft.com/office/drawing/2014/main" id="{63BF1B11-3BF1-404A-9C77-D49B5EE0C534}"/>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E2B6592E-CE1E-43E0-9B90-C15A3CA5AF8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CE609CBD-05BD-4ED6-A784-05CFCCCBF9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23FC00-BC66-460B-ADA9-C07A8B592543}" type="slidenum">
              <a:rPr lang="en-US" altLang="zh-CN" smtClean="0"/>
              <a:pPr>
                <a:spcBef>
                  <a:spcPct val="0"/>
                </a:spcBef>
              </a:pPr>
              <a:t>26</a:t>
            </a:fld>
            <a:endParaRPr lang="en-US" altLang="zh-CN"/>
          </a:p>
        </p:txBody>
      </p:sp>
      <p:sp>
        <p:nvSpPr>
          <p:cNvPr id="191491" name="Rectangle 2">
            <a:extLst>
              <a:ext uri="{FF2B5EF4-FFF2-40B4-BE49-F238E27FC236}">
                <a16:creationId xmlns:a16="http://schemas.microsoft.com/office/drawing/2014/main" id="{67C03715-878B-4DC1-BE52-D9F0F5F6CD57}"/>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DC82FA5D-ECEB-4451-AE0E-6F4BE64D7E1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99C669CF-1725-4116-80CC-4A42F76E80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3FB4D7-F0E9-4689-B023-F6ABB163146F}" type="slidenum">
              <a:rPr lang="en-US" altLang="zh-CN" smtClean="0"/>
              <a:pPr>
                <a:spcBef>
                  <a:spcPct val="0"/>
                </a:spcBef>
              </a:pPr>
              <a:t>27</a:t>
            </a:fld>
            <a:endParaRPr lang="en-US" altLang="zh-CN"/>
          </a:p>
        </p:txBody>
      </p:sp>
      <p:sp>
        <p:nvSpPr>
          <p:cNvPr id="193539" name="Rectangle 2">
            <a:extLst>
              <a:ext uri="{FF2B5EF4-FFF2-40B4-BE49-F238E27FC236}">
                <a16:creationId xmlns:a16="http://schemas.microsoft.com/office/drawing/2014/main" id="{A88BAC78-A1C6-474A-B1E4-0E0F1BF825EF}"/>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00EC3CDF-D481-4382-819F-171FDAB874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819D3644-13C2-4138-BC06-12A8997307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64D0CA-6C03-4115-8EA0-30B00DEC1C7D}" type="slidenum">
              <a:rPr lang="en-US" altLang="zh-CN" smtClean="0"/>
              <a:pPr>
                <a:spcBef>
                  <a:spcPct val="0"/>
                </a:spcBef>
              </a:pPr>
              <a:t>28</a:t>
            </a:fld>
            <a:endParaRPr lang="en-US" altLang="zh-CN"/>
          </a:p>
        </p:txBody>
      </p:sp>
      <p:sp>
        <p:nvSpPr>
          <p:cNvPr id="195587" name="Rectangle 2">
            <a:extLst>
              <a:ext uri="{FF2B5EF4-FFF2-40B4-BE49-F238E27FC236}">
                <a16:creationId xmlns:a16="http://schemas.microsoft.com/office/drawing/2014/main" id="{150BC2A8-CBDC-459B-B75D-15690C5ABE07}"/>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34D30135-2067-4B1D-8D1D-86FFEDE9B0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F7104071-CC2C-4724-B7D3-1C5906BE2D8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6791A2-5EAB-4530-8808-C5736ADE942D}" type="slidenum">
              <a:rPr lang="en-US" altLang="zh-CN" smtClean="0"/>
              <a:pPr>
                <a:spcBef>
                  <a:spcPct val="0"/>
                </a:spcBef>
              </a:pPr>
              <a:t>29</a:t>
            </a:fld>
            <a:endParaRPr lang="en-US" altLang="zh-CN"/>
          </a:p>
        </p:txBody>
      </p:sp>
      <p:sp>
        <p:nvSpPr>
          <p:cNvPr id="197635" name="Rectangle 2">
            <a:extLst>
              <a:ext uri="{FF2B5EF4-FFF2-40B4-BE49-F238E27FC236}">
                <a16:creationId xmlns:a16="http://schemas.microsoft.com/office/drawing/2014/main" id="{AA755112-E7E2-44A6-A9CB-609C240C6BB0}"/>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7EA9353A-E0AE-44B4-8D52-87A7DD7D1CE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C267767F-A2BE-4FE7-9BC2-155309AA72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F701AC0-7B86-45D4-8F78-F91DD087F470}" type="slidenum">
              <a:rPr lang="en-US" altLang="zh-CN" smtClean="0"/>
              <a:pPr>
                <a:spcBef>
                  <a:spcPct val="0"/>
                </a:spcBef>
              </a:pPr>
              <a:t>3</a:t>
            </a:fld>
            <a:endParaRPr lang="en-US" altLang="zh-CN"/>
          </a:p>
        </p:txBody>
      </p:sp>
      <p:sp>
        <p:nvSpPr>
          <p:cNvPr id="144387" name="Rectangle 2">
            <a:extLst>
              <a:ext uri="{FF2B5EF4-FFF2-40B4-BE49-F238E27FC236}">
                <a16:creationId xmlns:a16="http://schemas.microsoft.com/office/drawing/2014/main" id="{1981E853-2089-443F-A890-545D9B2B6757}"/>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6BE18C9C-F919-47DE-BF27-DFC40255AB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6B41950A-942F-4163-BB1F-653BE83695D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753BE2A-B8BD-4901-BF72-0694C093929D}" type="slidenum">
              <a:rPr lang="en-US" altLang="zh-CN" smtClean="0"/>
              <a:pPr>
                <a:spcBef>
                  <a:spcPct val="0"/>
                </a:spcBef>
              </a:pPr>
              <a:t>30</a:t>
            </a:fld>
            <a:endParaRPr lang="en-US" altLang="zh-CN"/>
          </a:p>
        </p:txBody>
      </p:sp>
      <p:sp>
        <p:nvSpPr>
          <p:cNvPr id="199683" name="Rectangle 2">
            <a:extLst>
              <a:ext uri="{FF2B5EF4-FFF2-40B4-BE49-F238E27FC236}">
                <a16:creationId xmlns:a16="http://schemas.microsoft.com/office/drawing/2014/main" id="{495900EE-9EEE-4FE8-96F8-0C419AE6B8D1}"/>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466B31BE-CEEF-4A21-81B7-4F1C4A323A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093666B9-48FB-4904-9B2A-F7768EB4B9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B0DCE91-A027-42DC-8A52-38F64A2FCBA6}" type="slidenum">
              <a:rPr lang="en-US" altLang="zh-CN" smtClean="0"/>
              <a:pPr>
                <a:spcBef>
                  <a:spcPct val="0"/>
                </a:spcBef>
              </a:pPr>
              <a:t>31</a:t>
            </a:fld>
            <a:endParaRPr lang="en-US" altLang="zh-CN"/>
          </a:p>
        </p:txBody>
      </p:sp>
      <p:sp>
        <p:nvSpPr>
          <p:cNvPr id="201731" name="Rectangle 2">
            <a:extLst>
              <a:ext uri="{FF2B5EF4-FFF2-40B4-BE49-F238E27FC236}">
                <a16:creationId xmlns:a16="http://schemas.microsoft.com/office/drawing/2014/main" id="{D64869A2-8FBB-4CFA-BB9B-4DF65C570D06}"/>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A242510D-B349-44E9-BDAC-2A0C946753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D16C06F0-8903-47A6-BED5-6CB2162817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271E40-5C23-45B5-92B3-0EE2C0C63938}" type="slidenum">
              <a:rPr lang="en-US" altLang="zh-CN" smtClean="0"/>
              <a:pPr>
                <a:spcBef>
                  <a:spcPct val="0"/>
                </a:spcBef>
              </a:pPr>
              <a:t>32</a:t>
            </a:fld>
            <a:endParaRPr lang="en-US" altLang="zh-CN"/>
          </a:p>
        </p:txBody>
      </p:sp>
      <p:sp>
        <p:nvSpPr>
          <p:cNvPr id="203779" name="Rectangle 2">
            <a:extLst>
              <a:ext uri="{FF2B5EF4-FFF2-40B4-BE49-F238E27FC236}">
                <a16:creationId xmlns:a16="http://schemas.microsoft.com/office/drawing/2014/main" id="{E36C66D2-7000-40F1-91F5-C2090FB5066F}"/>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9E74CEE1-38D2-4C8F-B56A-DA8D263F95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5BDCB3A1-DBA6-464F-A0AF-8B52333428D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FF6EE4C-7899-4E37-8248-06ABA9C14503}" type="slidenum">
              <a:rPr lang="en-US" altLang="zh-CN" smtClean="0"/>
              <a:pPr>
                <a:spcBef>
                  <a:spcPct val="0"/>
                </a:spcBef>
              </a:pPr>
              <a:t>33</a:t>
            </a:fld>
            <a:endParaRPr lang="en-US" altLang="zh-CN"/>
          </a:p>
        </p:txBody>
      </p:sp>
      <p:sp>
        <p:nvSpPr>
          <p:cNvPr id="205827" name="Rectangle 2">
            <a:extLst>
              <a:ext uri="{FF2B5EF4-FFF2-40B4-BE49-F238E27FC236}">
                <a16:creationId xmlns:a16="http://schemas.microsoft.com/office/drawing/2014/main" id="{8384A7AA-A84F-4103-BF20-65C625CB78AD}"/>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5F6306A3-5786-4AB8-A942-A97126CA37E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9DD9FA90-65A8-4088-B84F-24A018932F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76E367F-FF5C-4D32-BFED-736A3E5EE61D}" type="slidenum">
              <a:rPr lang="en-US" altLang="zh-CN" smtClean="0"/>
              <a:pPr>
                <a:spcBef>
                  <a:spcPct val="0"/>
                </a:spcBef>
              </a:pPr>
              <a:t>34</a:t>
            </a:fld>
            <a:endParaRPr lang="en-US" altLang="zh-CN"/>
          </a:p>
        </p:txBody>
      </p:sp>
      <p:sp>
        <p:nvSpPr>
          <p:cNvPr id="207875" name="Rectangle 2">
            <a:extLst>
              <a:ext uri="{FF2B5EF4-FFF2-40B4-BE49-F238E27FC236}">
                <a16:creationId xmlns:a16="http://schemas.microsoft.com/office/drawing/2014/main" id="{34978D5F-C33A-4CFA-AB16-B22D504C1968}"/>
              </a:ext>
            </a:extLst>
          </p:cNvPr>
          <p:cNvSpPr>
            <a:spLocks noGrp="1" noRot="1" noChangeAspect="1" noChangeArrowheads="1" noTextEdit="1"/>
          </p:cNvSpPr>
          <p:nvPr>
            <p:ph type="sldImg"/>
          </p:nvPr>
        </p:nvSpPr>
        <p:spPr>
          <a:ln/>
        </p:spPr>
      </p:sp>
      <p:sp>
        <p:nvSpPr>
          <p:cNvPr id="207876" name="Rectangle 3">
            <a:extLst>
              <a:ext uri="{FF2B5EF4-FFF2-40B4-BE49-F238E27FC236}">
                <a16:creationId xmlns:a16="http://schemas.microsoft.com/office/drawing/2014/main" id="{ED3242C7-A2FB-476E-834A-B4AFBCE88B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D0009850-0B5B-4999-9E59-B22721C685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F906D5-D122-402E-B1FA-5304162C4F6C}" type="slidenum">
              <a:rPr lang="en-US" altLang="zh-CN" smtClean="0"/>
              <a:pPr>
                <a:spcBef>
                  <a:spcPct val="0"/>
                </a:spcBef>
              </a:pPr>
              <a:t>35</a:t>
            </a:fld>
            <a:endParaRPr lang="en-US" altLang="zh-CN"/>
          </a:p>
        </p:txBody>
      </p:sp>
      <p:sp>
        <p:nvSpPr>
          <p:cNvPr id="209923" name="Rectangle 2">
            <a:extLst>
              <a:ext uri="{FF2B5EF4-FFF2-40B4-BE49-F238E27FC236}">
                <a16:creationId xmlns:a16="http://schemas.microsoft.com/office/drawing/2014/main" id="{8D364D1E-5B19-4E37-A68D-1572677F9FDA}"/>
              </a:ext>
            </a:extLst>
          </p:cNvPr>
          <p:cNvSpPr>
            <a:spLocks noGrp="1" noRot="1" noChangeAspect="1" noChangeArrowheads="1" noTextEdit="1"/>
          </p:cNvSpPr>
          <p:nvPr>
            <p:ph type="sldImg"/>
          </p:nvPr>
        </p:nvSpPr>
        <p:spPr>
          <a:ln/>
        </p:spPr>
      </p:sp>
      <p:sp>
        <p:nvSpPr>
          <p:cNvPr id="209924" name="Rectangle 3">
            <a:extLst>
              <a:ext uri="{FF2B5EF4-FFF2-40B4-BE49-F238E27FC236}">
                <a16:creationId xmlns:a16="http://schemas.microsoft.com/office/drawing/2014/main" id="{6F1693E2-36F0-4EC0-90C6-7E80F97CBA6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404876C9-A89B-4FEF-A5FB-0F3358E77C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EA9E84-010C-468E-8196-F9E60BB17D98}" type="slidenum">
              <a:rPr lang="en-US" altLang="zh-CN" smtClean="0"/>
              <a:pPr>
                <a:spcBef>
                  <a:spcPct val="0"/>
                </a:spcBef>
              </a:pPr>
              <a:t>36</a:t>
            </a:fld>
            <a:endParaRPr lang="en-US" altLang="zh-CN"/>
          </a:p>
        </p:txBody>
      </p:sp>
      <p:sp>
        <p:nvSpPr>
          <p:cNvPr id="211971" name="Rectangle 2">
            <a:extLst>
              <a:ext uri="{FF2B5EF4-FFF2-40B4-BE49-F238E27FC236}">
                <a16:creationId xmlns:a16="http://schemas.microsoft.com/office/drawing/2014/main" id="{8D4F85AD-6A5A-47B4-8C60-F399B8DF529E}"/>
              </a:ext>
            </a:extLst>
          </p:cNvPr>
          <p:cNvSpPr>
            <a:spLocks noGrp="1" noRot="1" noChangeAspect="1" noChangeArrowheads="1" noTextEdit="1"/>
          </p:cNvSpPr>
          <p:nvPr>
            <p:ph type="sldImg"/>
          </p:nvPr>
        </p:nvSpPr>
        <p:spPr>
          <a:ln/>
        </p:spPr>
      </p:sp>
      <p:sp>
        <p:nvSpPr>
          <p:cNvPr id="211972" name="Rectangle 3">
            <a:extLst>
              <a:ext uri="{FF2B5EF4-FFF2-40B4-BE49-F238E27FC236}">
                <a16:creationId xmlns:a16="http://schemas.microsoft.com/office/drawing/2014/main" id="{1690B304-1948-4E60-BD85-4355381F75A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3861646B-7B92-4226-BCFD-03B8F8450C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EE75D7-0987-48B4-B2DA-3EBBA13FF708}" type="slidenum">
              <a:rPr lang="en-US" altLang="zh-CN" smtClean="0"/>
              <a:pPr>
                <a:spcBef>
                  <a:spcPct val="0"/>
                </a:spcBef>
              </a:pPr>
              <a:t>37</a:t>
            </a:fld>
            <a:endParaRPr lang="en-US" altLang="zh-CN"/>
          </a:p>
        </p:txBody>
      </p:sp>
      <p:sp>
        <p:nvSpPr>
          <p:cNvPr id="214019" name="Rectangle 2">
            <a:extLst>
              <a:ext uri="{FF2B5EF4-FFF2-40B4-BE49-F238E27FC236}">
                <a16:creationId xmlns:a16="http://schemas.microsoft.com/office/drawing/2014/main" id="{C9F3911C-EE6C-40E9-BCF6-604835068FA0}"/>
              </a:ext>
            </a:extLst>
          </p:cNvPr>
          <p:cNvSpPr>
            <a:spLocks noGrp="1" noRot="1" noChangeAspect="1" noChangeArrowheads="1" noTextEdit="1"/>
          </p:cNvSpPr>
          <p:nvPr>
            <p:ph type="sldImg"/>
          </p:nvPr>
        </p:nvSpPr>
        <p:spPr>
          <a:ln/>
        </p:spPr>
      </p:sp>
      <p:sp>
        <p:nvSpPr>
          <p:cNvPr id="214020" name="Rectangle 3">
            <a:extLst>
              <a:ext uri="{FF2B5EF4-FFF2-40B4-BE49-F238E27FC236}">
                <a16:creationId xmlns:a16="http://schemas.microsoft.com/office/drawing/2014/main" id="{DFE7E440-87DD-4118-B15C-8C3AC350AC9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a:extLst>
              <a:ext uri="{FF2B5EF4-FFF2-40B4-BE49-F238E27FC236}">
                <a16:creationId xmlns:a16="http://schemas.microsoft.com/office/drawing/2014/main" id="{C4742C54-F778-49A2-9B85-1935A2E621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928222-D859-4D8B-8F37-189ACD196CF2}" type="slidenum">
              <a:rPr lang="en-US" altLang="zh-CN" smtClean="0"/>
              <a:pPr>
                <a:spcBef>
                  <a:spcPct val="0"/>
                </a:spcBef>
              </a:pPr>
              <a:t>38</a:t>
            </a:fld>
            <a:endParaRPr lang="en-US" altLang="zh-CN"/>
          </a:p>
        </p:txBody>
      </p:sp>
      <p:sp>
        <p:nvSpPr>
          <p:cNvPr id="216067" name="Rectangle 2">
            <a:extLst>
              <a:ext uri="{FF2B5EF4-FFF2-40B4-BE49-F238E27FC236}">
                <a16:creationId xmlns:a16="http://schemas.microsoft.com/office/drawing/2014/main" id="{1767CCA6-1E71-4E83-BDE0-CCAD18F1D74B}"/>
              </a:ext>
            </a:extLst>
          </p:cNvPr>
          <p:cNvSpPr>
            <a:spLocks noGrp="1" noRot="1" noChangeAspect="1" noChangeArrowheads="1" noTextEdit="1"/>
          </p:cNvSpPr>
          <p:nvPr>
            <p:ph type="sldImg"/>
          </p:nvPr>
        </p:nvSpPr>
        <p:spPr>
          <a:ln/>
        </p:spPr>
      </p:sp>
      <p:sp>
        <p:nvSpPr>
          <p:cNvPr id="216068" name="Rectangle 3">
            <a:extLst>
              <a:ext uri="{FF2B5EF4-FFF2-40B4-BE49-F238E27FC236}">
                <a16:creationId xmlns:a16="http://schemas.microsoft.com/office/drawing/2014/main" id="{5A1D9265-2AB0-48E0-B9A1-9F16D72A80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33B82DDD-2C17-4F8D-A804-DE59824BB3F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C1EDA55-4094-4E41-9302-407EB21C56B1}" type="slidenum">
              <a:rPr lang="en-US" altLang="zh-CN" smtClean="0"/>
              <a:pPr>
                <a:spcBef>
                  <a:spcPct val="0"/>
                </a:spcBef>
              </a:pPr>
              <a:t>39</a:t>
            </a:fld>
            <a:endParaRPr lang="en-US" altLang="zh-CN"/>
          </a:p>
        </p:txBody>
      </p:sp>
      <p:sp>
        <p:nvSpPr>
          <p:cNvPr id="218115" name="Rectangle 2">
            <a:extLst>
              <a:ext uri="{FF2B5EF4-FFF2-40B4-BE49-F238E27FC236}">
                <a16:creationId xmlns:a16="http://schemas.microsoft.com/office/drawing/2014/main" id="{37E7675F-7206-4EB2-9467-0020F37A08D3}"/>
              </a:ext>
            </a:extLst>
          </p:cNvPr>
          <p:cNvSpPr>
            <a:spLocks noGrp="1" noRot="1" noChangeAspect="1" noChangeArrowheads="1" noTextEdit="1"/>
          </p:cNvSpPr>
          <p:nvPr>
            <p:ph type="sldImg"/>
          </p:nvPr>
        </p:nvSpPr>
        <p:spPr>
          <a:ln/>
        </p:spPr>
      </p:sp>
      <p:sp>
        <p:nvSpPr>
          <p:cNvPr id="218116" name="Rectangle 3">
            <a:extLst>
              <a:ext uri="{FF2B5EF4-FFF2-40B4-BE49-F238E27FC236}">
                <a16:creationId xmlns:a16="http://schemas.microsoft.com/office/drawing/2014/main" id="{5255B6DE-D2EA-4354-B8D2-335F61397D4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68E2272C-C501-4A9F-8CFC-CA8BF342DB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946D43-365E-44F5-80C1-E07F771E945B}" type="slidenum">
              <a:rPr lang="en-US" altLang="zh-CN" smtClean="0"/>
              <a:pPr>
                <a:spcBef>
                  <a:spcPct val="0"/>
                </a:spcBef>
              </a:pPr>
              <a:t>4</a:t>
            </a:fld>
            <a:endParaRPr lang="en-US" altLang="zh-CN"/>
          </a:p>
        </p:txBody>
      </p:sp>
      <p:sp>
        <p:nvSpPr>
          <p:cNvPr id="146435" name="Rectangle 2">
            <a:extLst>
              <a:ext uri="{FF2B5EF4-FFF2-40B4-BE49-F238E27FC236}">
                <a16:creationId xmlns:a16="http://schemas.microsoft.com/office/drawing/2014/main" id="{8DC14F7F-43D4-4A67-A879-43FE379895C2}"/>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9D416B0B-E623-4F68-B285-EFD0FB21AD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a:extLst>
              <a:ext uri="{FF2B5EF4-FFF2-40B4-BE49-F238E27FC236}">
                <a16:creationId xmlns:a16="http://schemas.microsoft.com/office/drawing/2014/main" id="{1E018EBC-BA33-46B2-9FF8-D19D6846DEE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5C4B4B-CD1B-4CEB-98FB-AB605751F000}" type="slidenum">
              <a:rPr lang="en-US" altLang="zh-CN" smtClean="0"/>
              <a:pPr>
                <a:spcBef>
                  <a:spcPct val="0"/>
                </a:spcBef>
              </a:pPr>
              <a:t>40</a:t>
            </a:fld>
            <a:endParaRPr lang="en-US" altLang="zh-CN"/>
          </a:p>
        </p:txBody>
      </p:sp>
      <p:sp>
        <p:nvSpPr>
          <p:cNvPr id="220163" name="Rectangle 2">
            <a:extLst>
              <a:ext uri="{FF2B5EF4-FFF2-40B4-BE49-F238E27FC236}">
                <a16:creationId xmlns:a16="http://schemas.microsoft.com/office/drawing/2014/main" id="{699F2A25-6670-4EFD-8C48-7F4978881BD4}"/>
              </a:ext>
            </a:extLst>
          </p:cNvPr>
          <p:cNvSpPr>
            <a:spLocks noGrp="1" noRot="1" noChangeAspect="1" noChangeArrowheads="1" noTextEdit="1"/>
          </p:cNvSpPr>
          <p:nvPr>
            <p:ph type="sldImg"/>
          </p:nvPr>
        </p:nvSpPr>
        <p:spPr>
          <a:ln/>
        </p:spPr>
      </p:sp>
      <p:sp>
        <p:nvSpPr>
          <p:cNvPr id="220164" name="Rectangle 3">
            <a:extLst>
              <a:ext uri="{FF2B5EF4-FFF2-40B4-BE49-F238E27FC236}">
                <a16:creationId xmlns:a16="http://schemas.microsoft.com/office/drawing/2014/main" id="{BF054C71-4191-4993-8552-0D0C50747A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a:extLst>
              <a:ext uri="{FF2B5EF4-FFF2-40B4-BE49-F238E27FC236}">
                <a16:creationId xmlns:a16="http://schemas.microsoft.com/office/drawing/2014/main" id="{89889728-D564-4853-9B5E-BA1CE63EE0F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C2C0BA-1DF5-4A29-AD5C-1FCD59248516}" type="slidenum">
              <a:rPr lang="en-US" altLang="zh-CN" smtClean="0"/>
              <a:pPr>
                <a:spcBef>
                  <a:spcPct val="0"/>
                </a:spcBef>
              </a:pPr>
              <a:t>41</a:t>
            </a:fld>
            <a:endParaRPr lang="en-US" altLang="zh-CN"/>
          </a:p>
        </p:txBody>
      </p:sp>
      <p:sp>
        <p:nvSpPr>
          <p:cNvPr id="222211" name="Rectangle 2">
            <a:extLst>
              <a:ext uri="{FF2B5EF4-FFF2-40B4-BE49-F238E27FC236}">
                <a16:creationId xmlns:a16="http://schemas.microsoft.com/office/drawing/2014/main" id="{32EB3DD4-6497-4543-BD2D-05EAA7A4029C}"/>
              </a:ext>
            </a:extLst>
          </p:cNvPr>
          <p:cNvSpPr>
            <a:spLocks noGrp="1" noRot="1" noChangeAspect="1" noChangeArrowheads="1" noTextEdit="1"/>
          </p:cNvSpPr>
          <p:nvPr>
            <p:ph type="sldImg"/>
          </p:nvPr>
        </p:nvSpPr>
        <p:spPr>
          <a:ln/>
        </p:spPr>
      </p:sp>
      <p:sp>
        <p:nvSpPr>
          <p:cNvPr id="222212" name="Rectangle 3">
            <a:extLst>
              <a:ext uri="{FF2B5EF4-FFF2-40B4-BE49-F238E27FC236}">
                <a16:creationId xmlns:a16="http://schemas.microsoft.com/office/drawing/2014/main" id="{F26E603D-2C3F-4909-BB7D-DC2CD37762E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a:extLst>
              <a:ext uri="{FF2B5EF4-FFF2-40B4-BE49-F238E27FC236}">
                <a16:creationId xmlns:a16="http://schemas.microsoft.com/office/drawing/2014/main" id="{C4388017-7F4E-4E63-9081-74688257A2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FB730A-81E7-4BFF-8EBF-DE349E25F373}" type="slidenum">
              <a:rPr lang="en-US" altLang="zh-CN" smtClean="0"/>
              <a:pPr>
                <a:spcBef>
                  <a:spcPct val="0"/>
                </a:spcBef>
              </a:pPr>
              <a:t>42</a:t>
            </a:fld>
            <a:endParaRPr lang="en-US" altLang="zh-CN"/>
          </a:p>
        </p:txBody>
      </p:sp>
      <p:sp>
        <p:nvSpPr>
          <p:cNvPr id="224259" name="Rectangle 2">
            <a:extLst>
              <a:ext uri="{FF2B5EF4-FFF2-40B4-BE49-F238E27FC236}">
                <a16:creationId xmlns:a16="http://schemas.microsoft.com/office/drawing/2014/main" id="{A09F2DDF-1FE0-41D7-A5ED-E12FBDE4A080}"/>
              </a:ext>
            </a:extLst>
          </p:cNvPr>
          <p:cNvSpPr>
            <a:spLocks noGrp="1" noRot="1" noChangeAspect="1" noChangeArrowheads="1" noTextEdit="1"/>
          </p:cNvSpPr>
          <p:nvPr>
            <p:ph type="sldImg"/>
          </p:nvPr>
        </p:nvSpPr>
        <p:spPr>
          <a:ln/>
        </p:spPr>
      </p:sp>
      <p:sp>
        <p:nvSpPr>
          <p:cNvPr id="224260" name="Rectangle 3">
            <a:extLst>
              <a:ext uri="{FF2B5EF4-FFF2-40B4-BE49-F238E27FC236}">
                <a16:creationId xmlns:a16="http://schemas.microsoft.com/office/drawing/2014/main" id="{7A7A4189-32ED-4B1D-8237-7BD19F0E05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a:extLst>
              <a:ext uri="{FF2B5EF4-FFF2-40B4-BE49-F238E27FC236}">
                <a16:creationId xmlns:a16="http://schemas.microsoft.com/office/drawing/2014/main" id="{05736153-C841-453D-B2FB-898DCDB558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A8D2F6F-8807-44CC-94DC-86C8397DFE48}" type="slidenum">
              <a:rPr lang="en-US" altLang="zh-CN" smtClean="0"/>
              <a:pPr>
                <a:spcBef>
                  <a:spcPct val="0"/>
                </a:spcBef>
              </a:pPr>
              <a:t>43</a:t>
            </a:fld>
            <a:endParaRPr lang="en-US" altLang="zh-CN"/>
          </a:p>
        </p:txBody>
      </p:sp>
      <p:sp>
        <p:nvSpPr>
          <p:cNvPr id="226307" name="Rectangle 2">
            <a:extLst>
              <a:ext uri="{FF2B5EF4-FFF2-40B4-BE49-F238E27FC236}">
                <a16:creationId xmlns:a16="http://schemas.microsoft.com/office/drawing/2014/main" id="{857E8F0C-E048-424E-9445-4A6499571F9F}"/>
              </a:ext>
            </a:extLst>
          </p:cNvPr>
          <p:cNvSpPr>
            <a:spLocks noGrp="1" noRot="1" noChangeAspect="1" noChangeArrowheads="1" noTextEdit="1"/>
          </p:cNvSpPr>
          <p:nvPr>
            <p:ph type="sldImg"/>
          </p:nvPr>
        </p:nvSpPr>
        <p:spPr>
          <a:ln/>
        </p:spPr>
      </p:sp>
      <p:sp>
        <p:nvSpPr>
          <p:cNvPr id="226308" name="Rectangle 3">
            <a:extLst>
              <a:ext uri="{FF2B5EF4-FFF2-40B4-BE49-F238E27FC236}">
                <a16:creationId xmlns:a16="http://schemas.microsoft.com/office/drawing/2014/main" id="{7B3CB008-8A0F-4958-A1D1-43D044B19D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a:extLst>
              <a:ext uri="{FF2B5EF4-FFF2-40B4-BE49-F238E27FC236}">
                <a16:creationId xmlns:a16="http://schemas.microsoft.com/office/drawing/2014/main" id="{8306703A-9001-445B-8CA7-61D87F4319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34089C-FBFC-4284-B343-CE2F3C8E0090}" type="slidenum">
              <a:rPr lang="en-US" altLang="zh-CN" smtClean="0"/>
              <a:pPr>
                <a:spcBef>
                  <a:spcPct val="0"/>
                </a:spcBef>
              </a:pPr>
              <a:t>44</a:t>
            </a:fld>
            <a:endParaRPr lang="en-US" altLang="zh-CN"/>
          </a:p>
        </p:txBody>
      </p:sp>
      <p:sp>
        <p:nvSpPr>
          <p:cNvPr id="228355" name="Rectangle 2">
            <a:extLst>
              <a:ext uri="{FF2B5EF4-FFF2-40B4-BE49-F238E27FC236}">
                <a16:creationId xmlns:a16="http://schemas.microsoft.com/office/drawing/2014/main" id="{7C28B908-2AB6-4D46-90D0-E17EDB4E68EC}"/>
              </a:ext>
            </a:extLst>
          </p:cNvPr>
          <p:cNvSpPr>
            <a:spLocks noGrp="1" noRot="1" noChangeAspect="1" noChangeArrowheads="1" noTextEdit="1"/>
          </p:cNvSpPr>
          <p:nvPr>
            <p:ph type="sldImg"/>
          </p:nvPr>
        </p:nvSpPr>
        <p:spPr>
          <a:ln/>
        </p:spPr>
      </p:sp>
      <p:sp>
        <p:nvSpPr>
          <p:cNvPr id="228356" name="Rectangle 3">
            <a:extLst>
              <a:ext uri="{FF2B5EF4-FFF2-40B4-BE49-F238E27FC236}">
                <a16:creationId xmlns:a16="http://schemas.microsoft.com/office/drawing/2014/main" id="{098A7CA5-3E0C-439D-95F1-4C4C081EDF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a:extLst>
              <a:ext uri="{FF2B5EF4-FFF2-40B4-BE49-F238E27FC236}">
                <a16:creationId xmlns:a16="http://schemas.microsoft.com/office/drawing/2014/main" id="{5AF4CF77-B5DB-4C98-9D36-B0FFD8957F4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D66D54-66C2-4939-B467-85F74E5A8AAE}" type="slidenum">
              <a:rPr lang="en-US" altLang="zh-CN" smtClean="0"/>
              <a:pPr>
                <a:spcBef>
                  <a:spcPct val="0"/>
                </a:spcBef>
              </a:pPr>
              <a:t>45</a:t>
            </a:fld>
            <a:endParaRPr lang="en-US" altLang="zh-CN"/>
          </a:p>
        </p:txBody>
      </p:sp>
      <p:sp>
        <p:nvSpPr>
          <p:cNvPr id="230403" name="Rectangle 2">
            <a:extLst>
              <a:ext uri="{FF2B5EF4-FFF2-40B4-BE49-F238E27FC236}">
                <a16:creationId xmlns:a16="http://schemas.microsoft.com/office/drawing/2014/main" id="{F4C0CC7C-068C-4328-8730-1251DCC0FF5D}"/>
              </a:ext>
            </a:extLst>
          </p:cNvPr>
          <p:cNvSpPr>
            <a:spLocks noGrp="1" noRot="1" noChangeAspect="1" noChangeArrowheads="1" noTextEdit="1"/>
          </p:cNvSpPr>
          <p:nvPr>
            <p:ph type="sldImg"/>
          </p:nvPr>
        </p:nvSpPr>
        <p:spPr>
          <a:ln/>
        </p:spPr>
      </p:sp>
      <p:sp>
        <p:nvSpPr>
          <p:cNvPr id="230404" name="Rectangle 3">
            <a:extLst>
              <a:ext uri="{FF2B5EF4-FFF2-40B4-BE49-F238E27FC236}">
                <a16:creationId xmlns:a16="http://schemas.microsoft.com/office/drawing/2014/main" id="{99A652EA-135F-4770-8782-67BFF8AA048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a:extLst>
              <a:ext uri="{FF2B5EF4-FFF2-40B4-BE49-F238E27FC236}">
                <a16:creationId xmlns:a16="http://schemas.microsoft.com/office/drawing/2014/main" id="{F12C2A30-9CB9-47AB-83C5-80A3C7AA51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1AD53D6-B922-4A50-872F-C704B0117C80}" type="slidenum">
              <a:rPr lang="en-US" altLang="zh-CN" smtClean="0"/>
              <a:pPr>
                <a:spcBef>
                  <a:spcPct val="0"/>
                </a:spcBef>
              </a:pPr>
              <a:t>46</a:t>
            </a:fld>
            <a:endParaRPr lang="en-US" altLang="zh-CN"/>
          </a:p>
        </p:txBody>
      </p:sp>
      <p:sp>
        <p:nvSpPr>
          <p:cNvPr id="232451" name="Rectangle 2">
            <a:extLst>
              <a:ext uri="{FF2B5EF4-FFF2-40B4-BE49-F238E27FC236}">
                <a16:creationId xmlns:a16="http://schemas.microsoft.com/office/drawing/2014/main" id="{D75C1C07-1B33-4677-96F4-D6C5A31435E4}"/>
              </a:ext>
            </a:extLst>
          </p:cNvPr>
          <p:cNvSpPr>
            <a:spLocks noGrp="1" noRot="1" noChangeAspect="1" noChangeArrowheads="1" noTextEdit="1"/>
          </p:cNvSpPr>
          <p:nvPr>
            <p:ph type="sldImg"/>
          </p:nvPr>
        </p:nvSpPr>
        <p:spPr>
          <a:ln/>
        </p:spPr>
      </p:sp>
      <p:sp>
        <p:nvSpPr>
          <p:cNvPr id="232452" name="Rectangle 3">
            <a:extLst>
              <a:ext uri="{FF2B5EF4-FFF2-40B4-BE49-F238E27FC236}">
                <a16:creationId xmlns:a16="http://schemas.microsoft.com/office/drawing/2014/main" id="{ACE604D7-0B0C-456B-BA30-6D3086128E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a:extLst>
              <a:ext uri="{FF2B5EF4-FFF2-40B4-BE49-F238E27FC236}">
                <a16:creationId xmlns:a16="http://schemas.microsoft.com/office/drawing/2014/main" id="{6FFE985F-EE9B-4039-9CC2-23DA4E0BCE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5A9C7A-0B8E-4822-8AFA-83642093C05E}" type="slidenum">
              <a:rPr lang="en-US" altLang="zh-CN" smtClean="0"/>
              <a:pPr>
                <a:spcBef>
                  <a:spcPct val="0"/>
                </a:spcBef>
              </a:pPr>
              <a:t>47</a:t>
            </a:fld>
            <a:endParaRPr lang="en-US" altLang="zh-CN"/>
          </a:p>
        </p:txBody>
      </p:sp>
      <p:sp>
        <p:nvSpPr>
          <p:cNvPr id="234499" name="Rectangle 2">
            <a:extLst>
              <a:ext uri="{FF2B5EF4-FFF2-40B4-BE49-F238E27FC236}">
                <a16:creationId xmlns:a16="http://schemas.microsoft.com/office/drawing/2014/main" id="{46FEC3C6-D4BB-4C51-89E2-E8CE7FDE0072}"/>
              </a:ext>
            </a:extLst>
          </p:cNvPr>
          <p:cNvSpPr>
            <a:spLocks noGrp="1" noRot="1" noChangeAspect="1" noChangeArrowheads="1" noTextEdit="1"/>
          </p:cNvSpPr>
          <p:nvPr>
            <p:ph type="sldImg"/>
          </p:nvPr>
        </p:nvSpPr>
        <p:spPr>
          <a:ln/>
        </p:spPr>
      </p:sp>
      <p:sp>
        <p:nvSpPr>
          <p:cNvPr id="234500" name="Rectangle 3">
            <a:extLst>
              <a:ext uri="{FF2B5EF4-FFF2-40B4-BE49-F238E27FC236}">
                <a16:creationId xmlns:a16="http://schemas.microsoft.com/office/drawing/2014/main" id="{3A03E870-62B7-4A8F-B747-EA1B2B5DCF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a:extLst>
              <a:ext uri="{FF2B5EF4-FFF2-40B4-BE49-F238E27FC236}">
                <a16:creationId xmlns:a16="http://schemas.microsoft.com/office/drawing/2014/main" id="{7AF4BD34-792C-49AF-9650-9B7E643902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EBC95E-6B80-4F2A-90B0-D74BA44A963A}" type="slidenum">
              <a:rPr lang="en-US" altLang="zh-CN" smtClean="0"/>
              <a:pPr>
                <a:spcBef>
                  <a:spcPct val="0"/>
                </a:spcBef>
              </a:pPr>
              <a:t>48</a:t>
            </a:fld>
            <a:endParaRPr lang="en-US" altLang="zh-CN"/>
          </a:p>
        </p:txBody>
      </p:sp>
      <p:sp>
        <p:nvSpPr>
          <p:cNvPr id="236547" name="Rectangle 2">
            <a:extLst>
              <a:ext uri="{FF2B5EF4-FFF2-40B4-BE49-F238E27FC236}">
                <a16:creationId xmlns:a16="http://schemas.microsoft.com/office/drawing/2014/main" id="{83C82B1B-1BF1-42C4-A5FD-05DD25E06CE8}"/>
              </a:ext>
            </a:extLst>
          </p:cNvPr>
          <p:cNvSpPr>
            <a:spLocks noGrp="1" noRot="1" noChangeAspect="1" noChangeArrowheads="1" noTextEdit="1"/>
          </p:cNvSpPr>
          <p:nvPr>
            <p:ph type="sldImg"/>
          </p:nvPr>
        </p:nvSpPr>
        <p:spPr>
          <a:ln/>
        </p:spPr>
      </p:sp>
      <p:sp>
        <p:nvSpPr>
          <p:cNvPr id="236548" name="Rectangle 3">
            <a:extLst>
              <a:ext uri="{FF2B5EF4-FFF2-40B4-BE49-F238E27FC236}">
                <a16:creationId xmlns:a16="http://schemas.microsoft.com/office/drawing/2014/main" id="{A68539AD-1894-4D78-8FC3-3DC4201FBD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a:extLst>
              <a:ext uri="{FF2B5EF4-FFF2-40B4-BE49-F238E27FC236}">
                <a16:creationId xmlns:a16="http://schemas.microsoft.com/office/drawing/2014/main" id="{F77CED8E-BB43-43E4-B6ED-73C7684852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E552167-704A-4569-B049-1A378437B0AB}" type="slidenum">
              <a:rPr lang="en-US" altLang="zh-CN" smtClean="0"/>
              <a:pPr>
                <a:spcBef>
                  <a:spcPct val="0"/>
                </a:spcBef>
              </a:pPr>
              <a:t>49</a:t>
            </a:fld>
            <a:endParaRPr lang="en-US" altLang="zh-CN"/>
          </a:p>
        </p:txBody>
      </p:sp>
      <p:sp>
        <p:nvSpPr>
          <p:cNvPr id="238595" name="Rectangle 2">
            <a:extLst>
              <a:ext uri="{FF2B5EF4-FFF2-40B4-BE49-F238E27FC236}">
                <a16:creationId xmlns:a16="http://schemas.microsoft.com/office/drawing/2014/main" id="{44BD7412-8C22-4E96-8882-FB223AC280EF}"/>
              </a:ext>
            </a:extLst>
          </p:cNvPr>
          <p:cNvSpPr>
            <a:spLocks noGrp="1" noRot="1" noChangeAspect="1" noChangeArrowheads="1" noTextEdit="1"/>
          </p:cNvSpPr>
          <p:nvPr>
            <p:ph type="sldImg"/>
          </p:nvPr>
        </p:nvSpPr>
        <p:spPr>
          <a:ln/>
        </p:spPr>
      </p:sp>
      <p:sp>
        <p:nvSpPr>
          <p:cNvPr id="238596" name="Rectangle 3">
            <a:extLst>
              <a:ext uri="{FF2B5EF4-FFF2-40B4-BE49-F238E27FC236}">
                <a16:creationId xmlns:a16="http://schemas.microsoft.com/office/drawing/2014/main" id="{19A14625-795A-4994-91E9-037CA46AC0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E9D2CC8E-FA78-4A75-B70B-7D941EDF8A6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54AE9F-CAEF-4EE2-99D9-38E19548D70B}" type="slidenum">
              <a:rPr lang="en-US" altLang="zh-CN" smtClean="0"/>
              <a:pPr>
                <a:spcBef>
                  <a:spcPct val="0"/>
                </a:spcBef>
              </a:pPr>
              <a:t>5</a:t>
            </a:fld>
            <a:endParaRPr lang="en-US" altLang="zh-CN"/>
          </a:p>
        </p:txBody>
      </p:sp>
      <p:sp>
        <p:nvSpPr>
          <p:cNvPr id="148483" name="Rectangle 2">
            <a:extLst>
              <a:ext uri="{FF2B5EF4-FFF2-40B4-BE49-F238E27FC236}">
                <a16:creationId xmlns:a16="http://schemas.microsoft.com/office/drawing/2014/main" id="{915CA5D0-A066-4484-A5DA-70A4810CA44B}"/>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F5727012-AA9F-4D3E-9C9C-E3B50B2042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a:extLst>
              <a:ext uri="{FF2B5EF4-FFF2-40B4-BE49-F238E27FC236}">
                <a16:creationId xmlns:a16="http://schemas.microsoft.com/office/drawing/2014/main" id="{1EC21B4F-43E4-4779-A9AE-5E7CDBDA53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FFD588-66F0-434D-AF6B-F58B4D91ACD1}" type="slidenum">
              <a:rPr lang="en-US" altLang="zh-CN" smtClean="0"/>
              <a:pPr>
                <a:spcBef>
                  <a:spcPct val="0"/>
                </a:spcBef>
              </a:pPr>
              <a:t>50</a:t>
            </a:fld>
            <a:endParaRPr lang="en-US" altLang="zh-CN"/>
          </a:p>
        </p:txBody>
      </p:sp>
      <p:sp>
        <p:nvSpPr>
          <p:cNvPr id="240643" name="Rectangle 2">
            <a:extLst>
              <a:ext uri="{FF2B5EF4-FFF2-40B4-BE49-F238E27FC236}">
                <a16:creationId xmlns:a16="http://schemas.microsoft.com/office/drawing/2014/main" id="{C31558D6-55C1-404E-8EAA-02B2FD88C3B4}"/>
              </a:ext>
            </a:extLst>
          </p:cNvPr>
          <p:cNvSpPr>
            <a:spLocks noGrp="1" noRot="1" noChangeAspect="1" noChangeArrowheads="1" noTextEdit="1"/>
          </p:cNvSpPr>
          <p:nvPr>
            <p:ph type="sldImg"/>
          </p:nvPr>
        </p:nvSpPr>
        <p:spPr>
          <a:ln/>
        </p:spPr>
      </p:sp>
      <p:sp>
        <p:nvSpPr>
          <p:cNvPr id="240644" name="Rectangle 3">
            <a:extLst>
              <a:ext uri="{FF2B5EF4-FFF2-40B4-BE49-F238E27FC236}">
                <a16:creationId xmlns:a16="http://schemas.microsoft.com/office/drawing/2014/main" id="{48347897-E431-42A5-ADB6-404C0B44F68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a:extLst>
              <a:ext uri="{FF2B5EF4-FFF2-40B4-BE49-F238E27FC236}">
                <a16:creationId xmlns:a16="http://schemas.microsoft.com/office/drawing/2014/main" id="{084AB7E9-56BE-44E9-B6E7-A303949506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1C56C8D-20DE-4624-910E-8D2CECEBDB7C}" type="slidenum">
              <a:rPr lang="en-US" altLang="zh-CN" smtClean="0"/>
              <a:pPr>
                <a:spcBef>
                  <a:spcPct val="0"/>
                </a:spcBef>
              </a:pPr>
              <a:t>51</a:t>
            </a:fld>
            <a:endParaRPr lang="en-US" altLang="zh-CN"/>
          </a:p>
        </p:txBody>
      </p:sp>
      <p:sp>
        <p:nvSpPr>
          <p:cNvPr id="242691" name="Rectangle 2">
            <a:extLst>
              <a:ext uri="{FF2B5EF4-FFF2-40B4-BE49-F238E27FC236}">
                <a16:creationId xmlns:a16="http://schemas.microsoft.com/office/drawing/2014/main" id="{F5BD3885-CB82-41C8-84B7-2E597F71C905}"/>
              </a:ext>
            </a:extLst>
          </p:cNvPr>
          <p:cNvSpPr>
            <a:spLocks noGrp="1" noRot="1" noChangeAspect="1" noChangeArrowheads="1" noTextEdit="1"/>
          </p:cNvSpPr>
          <p:nvPr>
            <p:ph type="sldImg"/>
          </p:nvPr>
        </p:nvSpPr>
        <p:spPr>
          <a:ln/>
        </p:spPr>
      </p:sp>
      <p:sp>
        <p:nvSpPr>
          <p:cNvPr id="242692" name="Rectangle 3">
            <a:extLst>
              <a:ext uri="{FF2B5EF4-FFF2-40B4-BE49-F238E27FC236}">
                <a16:creationId xmlns:a16="http://schemas.microsoft.com/office/drawing/2014/main" id="{E2CF1959-EC64-4B15-BC7F-8662A50A53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a:extLst>
              <a:ext uri="{FF2B5EF4-FFF2-40B4-BE49-F238E27FC236}">
                <a16:creationId xmlns:a16="http://schemas.microsoft.com/office/drawing/2014/main" id="{7D0E19CF-0F24-44C2-B132-B8602A13B33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AFAE5C1-FB9E-4E3B-BAF1-51215A58B8F8}" type="slidenum">
              <a:rPr lang="en-US" altLang="zh-CN" smtClean="0"/>
              <a:pPr>
                <a:spcBef>
                  <a:spcPct val="0"/>
                </a:spcBef>
              </a:pPr>
              <a:t>52</a:t>
            </a:fld>
            <a:endParaRPr lang="en-US" altLang="zh-CN"/>
          </a:p>
        </p:txBody>
      </p:sp>
      <p:sp>
        <p:nvSpPr>
          <p:cNvPr id="244739" name="Rectangle 2">
            <a:extLst>
              <a:ext uri="{FF2B5EF4-FFF2-40B4-BE49-F238E27FC236}">
                <a16:creationId xmlns:a16="http://schemas.microsoft.com/office/drawing/2014/main" id="{B079FBEF-7F40-4294-89F0-FAD43FA6E86B}"/>
              </a:ext>
            </a:extLst>
          </p:cNvPr>
          <p:cNvSpPr>
            <a:spLocks noGrp="1" noRot="1" noChangeAspect="1" noChangeArrowheads="1" noTextEdit="1"/>
          </p:cNvSpPr>
          <p:nvPr>
            <p:ph type="sldImg"/>
          </p:nvPr>
        </p:nvSpPr>
        <p:spPr>
          <a:ln/>
        </p:spPr>
      </p:sp>
      <p:sp>
        <p:nvSpPr>
          <p:cNvPr id="244740" name="Rectangle 3">
            <a:extLst>
              <a:ext uri="{FF2B5EF4-FFF2-40B4-BE49-F238E27FC236}">
                <a16:creationId xmlns:a16="http://schemas.microsoft.com/office/drawing/2014/main" id="{CBDD6142-C8D7-4745-B1CF-3001F62B76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a:extLst>
              <a:ext uri="{FF2B5EF4-FFF2-40B4-BE49-F238E27FC236}">
                <a16:creationId xmlns:a16="http://schemas.microsoft.com/office/drawing/2014/main" id="{F59401B9-87FC-4CC5-88BC-7178863299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03CBC91-76B2-4277-80C3-E6B8E4114A72}" type="slidenum">
              <a:rPr lang="en-US" altLang="zh-CN" smtClean="0"/>
              <a:pPr>
                <a:spcBef>
                  <a:spcPct val="0"/>
                </a:spcBef>
              </a:pPr>
              <a:t>53</a:t>
            </a:fld>
            <a:endParaRPr lang="en-US" altLang="zh-CN"/>
          </a:p>
        </p:txBody>
      </p:sp>
      <p:sp>
        <p:nvSpPr>
          <p:cNvPr id="246787" name="Rectangle 2">
            <a:extLst>
              <a:ext uri="{FF2B5EF4-FFF2-40B4-BE49-F238E27FC236}">
                <a16:creationId xmlns:a16="http://schemas.microsoft.com/office/drawing/2014/main" id="{384DDEE6-52DA-4EC1-8C94-57CED16C9D5C}"/>
              </a:ext>
            </a:extLst>
          </p:cNvPr>
          <p:cNvSpPr>
            <a:spLocks noGrp="1" noRot="1" noChangeAspect="1" noChangeArrowheads="1" noTextEdit="1"/>
          </p:cNvSpPr>
          <p:nvPr>
            <p:ph type="sldImg"/>
          </p:nvPr>
        </p:nvSpPr>
        <p:spPr>
          <a:ln/>
        </p:spPr>
      </p:sp>
      <p:sp>
        <p:nvSpPr>
          <p:cNvPr id="246788" name="Rectangle 3">
            <a:extLst>
              <a:ext uri="{FF2B5EF4-FFF2-40B4-BE49-F238E27FC236}">
                <a16:creationId xmlns:a16="http://schemas.microsoft.com/office/drawing/2014/main" id="{B83D98FF-BB61-48DB-934B-B5977914D6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a:extLst>
              <a:ext uri="{FF2B5EF4-FFF2-40B4-BE49-F238E27FC236}">
                <a16:creationId xmlns:a16="http://schemas.microsoft.com/office/drawing/2014/main" id="{8B310A16-25D3-46A8-9B2A-CA7E48D071D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ED41A84-A8A9-4703-A8A2-5A52A9B4E8FC}" type="slidenum">
              <a:rPr lang="en-US" altLang="zh-CN" smtClean="0"/>
              <a:pPr>
                <a:spcBef>
                  <a:spcPct val="0"/>
                </a:spcBef>
              </a:pPr>
              <a:t>54</a:t>
            </a:fld>
            <a:endParaRPr lang="en-US" altLang="zh-CN"/>
          </a:p>
        </p:txBody>
      </p:sp>
      <p:sp>
        <p:nvSpPr>
          <p:cNvPr id="248835" name="Rectangle 2">
            <a:extLst>
              <a:ext uri="{FF2B5EF4-FFF2-40B4-BE49-F238E27FC236}">
                <a16:creationId xmlns:a16="http://schemas.microsoft.com/office/drawing/2014/main" id="{9612B2B6-097D-41DF-B95B-0B044792C33F}"/>
              </a:ext>
            </a:extLst>
          </p:cNvPr>
          <p:cNvSpPr>
            <a:spLocks noGrp="1" noRot="1" noChangeAspect="1" noChangeArrowheads="1" noTextEdit="1"/>
          </p:cNvSpPr>
          <p:nvPr>
            <p:ph type="sldImg"/>
          </p:nvPr>
        </p:nvSpPr>
        <p:spPr>
          <a:ln/>
        </p:spPr>
      </p:sp>
      <p:sp>
        <p:nvSpPr>
          <p:cNvPr id="248836" name="Rectangle 3">
            <a:extLst>
              <a:ext uri="{FF2B5EF4-FFF2-40B4-BE49-F238E27FC236}">
                <a16:creationId xmlns:a16="http://schemas.microsoft.com/office/drawing/2014/main" id="{0905D6DA-9841-4E60-8960-E04E0C262C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a:extLst>
              <a:ext uri="{FF2B5EF4-FFF2-40B4-BE49-F238E27FC236}">
                <a16:creationId xmlns:a16="http://schemas.microsoft.com/office/drawing/2014/main" id="{6403D29B-47D3-4915-B5C0-955CF024608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0DF8BC2-78A3-45B3-97CC-44D121657E51}" type="slidenum">
              <a:rPr lang="en-US" altLang="zh-CN" smtClean="0"/>
              <a:pPr>
                <a:spcBef>
                  <a:spcPct val="0"/>
                </a:spcBef>
              </a:pPr>
              <a:t>55</a:t>
            </a:fld>
            <a:endParaRPr lang="en-US" altLang="zh-CN"/>
          </a:p>
        </p:txBody>
      </p:sp>
      <p:sp>
        <p:nvSpPr>
          <p:cNvPr id="250883" name="Rectangle 2">
            <a:extLst>
              <a:ext uri="{FF2B5EF4-FFF2-40B4-BE49-F238E27FC236}">
                <a16:creationId xmlns:a16="http://schemas.microsoft.com/office/drawing/2014/main" id="{CAF765F1-B9F0-48FF-9732-5B474F475DBA}"/>
              </a:ext>
            </a:extLst>
          </p:cNvPr>
          <p:cNvSpPr>
            <a:spLocks noGrp="1" noRot="1" noChangeAspect="1" noChangeArrowheads="1" noTextEdit="1"/>
          </p:cNvSpPr>
          <p:nvPr>
            <p:ph type="sldImg"/>
          </p:nvPr>
        </p:nvSpPr>
        <p:spPr>
          <a:ln/>
        </p:spPr>
      </p:sp>
      <p:sp>
        <p:nvSpPr>
          <p:cNvPr id="250884" name="Rectangle 3">
            <a:extLst>
              <a:ext uri="{FF2B5EF4-FFF2-40B4-BE49-F238E27FC236}">
                <a16:creationId xmlns:a16="http://schemas.microsoft.com/office/drawing/2014/main" id="{28E5B815-F3C1-491D-BB19-B7898148D4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a:extLst>
              <a:ext uri="{FF2B5EF4-FFF2-40B4-BE49-F238E27FC236}">
                <a16:creationId xmlns:a16="http://schemas.microsoft.com/office/drawing/2014/main" id="{61A2BFCA-CE74-45F7-A408-238BB48B63A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2E3E6A-6451-47C9-8210-202210B5830E}" type="slidenum">
              <a:rPr lang="en-US" altLang="zh-CN" smtClean="0"/>
              <a:pPr>
                <a:spcBef>
                  <a:spcPct val="0"/>
                </a:spcBef>
              </a:pPr>
              <a:t>56</a:t>
            </a:fld>
            <a:endParaRPr lang="en-US" altLang="zh-CN"/>
          </a:p>
        </p:txBody>
      </p:sp>
      <p:sp>
        <p:nvSpPr>
          <p:cNvPr id="252931" name="Rectangle 2">
            <a:extLst>
              <a:ext uri="{FF2B5EF4-FFF2-40B4-BE49-F238E27FC236}">
                <a16:creationId xmlns:a16="http://schemas.microsoft.com/office/drawing/2014/main" id="{8A53E1BF-9D8D-43E8-B93D-6F3A1531360E}"/>
              </a:ext>
            </a:extLst>
          </p:cNvPr>
          <p:cNvSpPr>
            <a:spLocks noGrp="1" noRot="1" noChangeAspect="1" noChangeArrowheads="1" noTextEdit="1"/>
          </p:cNvSpPr>
          <p:nvPr>
            <p:ph type="sldImg"/>
          </p:nvPr>
        </p:nvSpPr>
        <p:spPr>
          <a:ln/>
        </p:spPr>
      </p:sp>
      <p:sp>
        <p:nvSpPr>
          <p:cNvPr id="252932" name="Rectangle 3">
            <a:extLst>
              <a:ext uri="{FF2B5EF4-FFF2-40B4-BE49-F238E27FC236}">
                <a16:creationId xmlns:a16="http://schemas.microsoft.com/office/drawing/2014/main" id="{6A82B2EE-6311-4C2E-B793-2FBA7C7491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a:extLst>
              <a:ext uri="{FF2B5EF4-FFF2-40B4-BE49-F238E27FC236}">
                <a16:creationId xmlns:a16="http://schemas.microsoft.com/office/drawing/2014/main" id="{1EBF8058-C826-4D18-921A-5625019F69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B4244D6-C1B2-4697-B811-03CA8D2856A3}" type="slidenum">
              <a:rPr lang="en-US" altLang="zh-CN" smtClean="0"/>
              <a:pPr>
                <a:spcBef>
                  <a:spcPct val="0"/>
                </a:spcBef>
              </a:pPr>
              <a:t>57</a:t>
            </a:fld>
            <a:endParaRPr lang="en-US" altLang="zh-CN"/>
          </a:p>
        </p:txBody>
      </p:sp>
      <p:sp>
        <p:nvSpPr>
          <p:cNvPr id="254979" name="Rectangle 2">
            <a:extLst>
              <a:ext uri="{FF2B5EF4-FFF2-40B4-BE49-F238E27FC236}">
                <a16:creationId xmlns:a16="http://schemas.microsoft.com/office/drawing/2014/main" id="{FEC3692C-6D5B-446E-9E2C-3E0D16B18AF6}"/>
              </a:ext>
            </a:extLst>
          </p:cNvPr>
          <p:cNvSpPr>
            <a:spLocks noGrp="1" noRot="1" noChangeAspect="1" noChangeArrowheads="1" noTextEdit="1"/>
          </p:cNvSpPr>
          <p:nvPr>
            <p:ph type="sldImg"/>
          </p:nvPr>
        </p:nvSpPr>
        <p:spPr>
          <a:ln/>
        </p:spPr>
      </p:sp>
      <p:sp>
        <p:nvSpPr>
          <p:cNvPr id="254980" name="Rectangle 3">
            <a:extLst>
              <a:ext uri="{FF2B5EF4-FFF2-40B4-BE49-F238E27FC236}">
                <a16:creationId xmlns:a16="http://schemas.microsoft.com/office/drawing/2014/main" id="{46EA934D-140A-460E-9D8E-0F60D0C716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a:extLst>
              <a:ext uri="{FF2B5EF4-FFF2-40B4-BE49-F238E27FC236}">
                <a16:creationId xmlns:a16="http://schemas.microsoft.com/office/drawing/2014/main" id="{8E8A61FB-5E06-4C2F-A51D-220AA46F07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924C867-8D63-4D0A-92F3-4D2FB8CFC129}" type="slidenum">
              <a:rPr lang="en-US" altLang="zh-CN" smtClean="0"/>
              <a:pPr>
                <a:spcBef>
                  <a:spcPct val="0"/>
                </a:spcBef>
              </a:pPr>
              <a:t>58</a:t>
            </a:fld>
            <a:endParaRPr lang="en-US" altLang="zh-CN"/>
          </a:p>
        </p:txBody>
      </p:sp>
      <p:sp>
        <p:nvSpPr>
          <p:cNvPr id="257027" name="Rectangle 2">
            <a:extLst>
              <a:ext uri="{FF2B5EF4-FFF2-40B4-BE49-F238E27FC236}">
                <a16:creationId xmlns:a16="http://schemas.microsoft.com/office/drawing/2014/main" id="{B3AD189E-2874-4247-A5AF-6E06474CB0E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BAB48853-45DE-4E63-9412-901DDE748D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a:extLst>
              <a:ext uri="{FF2B5EF4-FFF2-40B4-BE49-F238E27FC236}">
                <a16:creationId xmlns:a16="http://schemas.microsoft.com/office/drawing/2014/main" id="{F6CA8F37-48F2-44B9-B5B6-AA69A6C27CD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E520BD-4569-4FEA-80BB-C0B4F497730B}" type="slidenum">
              <a:rPr lang="en-US" altLang="zh-CN" smtClean="0"/>
              <a:pPr>
                <a:spcBef>
                  <a:spcPct val="0"/>
                </a:spcBef>
              </a:pPr>
              <a:t>59</a:t>
            </a:fld>
            <a:endParaRPr lang="en-US" altLang="zh-CN"/>
          </a:p>
        </p:txBody>
      </p:sp>
      <p:sp>
        <p:nvSpPr>
          <p:cNvPr id="259075" name="Rectangle 2">
            <a:extLst>
              <a:ext uri="{FF2B5EF4-FFF2-40B4-BE49-F238E27FC236}">
                <a16:creationId xmlns:a16="http://schemas.microsoft.com/office/drawing/2014/main" id="{BFA54500-EDE3-4F34-B21E-F0BA2FDB24E5}"/>
              </a:ext>
            </a:extLst>
          </p:cNvPr>
          <p:cNvSpPr>
            <a:spLocks noGrp="1" noRot="1" noChangeAspect="1" noChangeArrowheads="1" noTextEdit="1"/>
          </p:cNvSpPr>
          <p:nvPr>
            <p:ph type="sldImg"/>
          </p:nvPr>
        </p:nvSpPr>
        <p:spPr>
          <a:ln/>
        </p:spPr>
      </p:sp>
      <p:sp>
        <p:nvSpPr>
          <p:cNvPr id="259076" name="Rectangle 3">
            <a:extLst>
              <a:ext uri="{FF2B5EF4-FFF2-40B4-BE49-F238E27FC236}">
                <a16:creationId xmlns:a16="http://schemas.microsoft.com/office/drawing/2014/main" id="{F57F73C1-EA41-4D0F-BF47-1DCC43AFD7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8CBEF5AA-7ADA-4002-A2B7-7A09FE6570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52FAF4B-B2F9-4100-9B16-FB4DCDB829DC}" type="slidenum">
              <a:rPr lang="en-US" altLang="zh-CN" smtClean="0"/>
              <a:pPr>
                <a:spcBef>
                  <a:spcPct val="0"/>
                </a:spcBef>
              </a:pPr>
              <a:t>6</a:t>
            </a:fld>
            <a:endParaRPr lang="en-US" altLang="zh-CN"/>
          </a:p>
        </p:txBody>
      </p:sp>
      <p:sp>
        <p:nvSpPr>
          <p:cNvPr id="150531" name="Rectangle 2">
            <a:extLst>
              <a:ext uri="{FF2B5EF4-FFF2-40B4-BE49-F238E27FC236}">
                <a16:creationId xmlns:a16="http://schemas.microsoft.com/office/drawing/2014/main" id="{397C0042-77A8-41BB-9B6F-2E8F13FDBBCD}"/>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88F62A41-B947-4B19-8204-75044865AC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a:extLst>
              <a:ext uri="{FF2B5EF4-FFF2-40B4-BE49-F238E27FC236}">
                <a16:creationId xmlns:a16="http://schemas.microsoft.com/office/drawing/2014/main" id="{454CDC32-F54B-4B46-86E5-8B0AA18A83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C49C73F-32CF-420D-B30B-EA5D19999215}" type="slidenum">
              <a:rPr lang="en-US" altLang="zh-CN" smtClean="0"/>
              <a:pPr>
                <a:spcBef>
                  <a:spcPct val="0"/>
                </a:spcBef>
              </a:pPr>
              <a:t>60</a:t>
            </a:fld>
            <a:endParaRPr lang="en-US" altLang="zh-CN"/>
          </a:p>
        </p:txBody>
      </p:sp>
      <p:sp>
        <p:nvSpPr>
          <p:cNvPr id="261123" name="Rectangle 2">
            <a:extLst>
              <a:ext uri="{FF2B5EF4-FFF2-40B4-BE49-F238E27FC236}">
                <a16:creationId xmlns:a16="http://schemas.microsoft.com/office/drawing/2014/main" id="{216BE7A5-05D8-4EC0-AE3F-864215FEAE8A}"/>
              </a:ext>
            </a:extLst>
          </p:cNvPr>
          <p:cNvSpPr>
            <a:spLocks noGrp="1" noRot="1" noChangeAspect="1" noChangeArrowheads="1" noTextEdit="1"/>
          </p:cNvSpPr>
          <p:nvPr>
            <p:ph type="sldImg"/>
          </p:nvPr>
        </p:nvSpPr>
        <p:spPr>
          <a:ln/>
        </p:spPr>
      </p:sp>
      <p:sp>
        <p:nvSpPr>
          <p:cNvPr id="261124" name="Rectangle 3">
            <a:extLst>
              <a:ext uri="{FF2B5EF4-FFF2-40B4-BE49-F238E27FC236}">
                <a16:creationId xmlns:a16="http://schemas.microsoft.com/office/drawing/2014/main" id="{F9CB5F50-4984-4511-A19A-19F4ED58A4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a:extLst>
              <a:ext uri="{FF2B5EF4-FFF2-40B4-BE49-F238E27FC236}">
                <a16:creationId xmlns:a16="http://schemas.microsoft.com/office/drawing/2014/main" id="{0A213F8E-D3FC-4C21-9757-C4E52594A1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7BC8BC0-946E-4F97-A2EF-9CE6ABD195E4}" type="slidenum">
              <a:rPr lang="en-US" altLang="zh-CN" smtClean="0"/>
              <a:pPr>
                <a:spcBef>
                  <a:spcPct val="0"/>
                </a:spcBef>
              </a:pPr>
              <a:t>61</a:t>
            </a:fld>
            <a:endParaRPr lang="en-US" altLang="zh-CN"/>
          </a:p>
        </p:txBody>
      </p:sp>
      <p:sp>
        <p:nvSpPr>
          <p:cNvPr id="263171" name="Rectangle 2">
            <a:extLst>
              <a:ext uri="{FF2B5EF4-FFF2-40B4-BE49-F238E27FC236}">
                <a16:creationId xmlns:a16="http://schemas.microsoft.com/office/drawing/2014/main" id="{A1639085-B20F-4384-B4A9-0FA9AAA0B730}"/>
              </a:ext>
            </a:extLst>
          </p:cNvPr>
          <p:cNvSpPr>
            <a:spLocks noGrp="1" noRot="1" noChangeAspect="1" noChangeArrowheads="1" noTextEdit="1"/>
          </p:cNvSpPr>
          <p:nvPr>
            <p:ph type="sldImg"/>
          </p:nvPr>
        </p:nvSpPr>
        <p:spPr>
          <a:ln/>
        </p:spPr>
      </p:sp>
      <p:sp>
        <p:nvSpPr>
          <p:cNvPr id="263172" name="Rectangle 3">
            <a:extLst>
              <a:ext uri="{FF2B5EF4-FFF2-40B4-BE49-F238E27FC236}">
                <a16:creationId xmlns:a16="http://schemas.microsoft.com/office/drawing/2014/main" id="{37C1C949-479A-4605-BD86-6955A7DEBB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a:extLst>
              <a:ext uri="{FF2B5EF4-FFF2-40B4-BE49-F238E27FC236}">
                <a16:creationId xmlns:a16="http://schemas.microsoft.com/office/drawing/2014/main" id="{3718E856-B33A-4520-962B-E19D4040DA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239598-863D-4099-8007-038B224FD270}" type="slidenum">
              <a:rPr lang="en-US" altLang="zh-CN" smtClean="0"/>
              <a:pPr>
                <a:spcBef>
                  <a:spcPct val="0"/>
                </a:spcBef>
              </a:pPr>
              <a:t>62</a:t>
            </a:fld>
            <a:endParaRPr lang="en-US" altLang="zh-CN"/>
          </a:p>
        </p:txBody>
      </p:sp>
      <p:sp>
        <p:nvSpPr>
          <p:cNvPr id="265219" name="Rectangle 2">
            <a:extLst>
              <a:ext uri="{FF2B5EF4-FFF2-40B4-BE49-F238E27FC236}">
                <a16:creationId xmlns:a16="http://schemas.microsoft.com/office/drawing/2014/main" id="{E9CAEBCC-DC96-44BD-85D1-5A14FAD768AB}"/>
              </a:ext>
            </a:extLst>
          </p:cNvPr>
          <p:cNvSpPr>
            <a:spLocks noGrp="1" noRot="1" noChangeAspect="1" noChangeArrowheads="1" noTextEdit="1"/>
          </p:cNvSpPr>
          <p:nvPr>
            <p:ph type="sldImg"/>
          </p:nvPr>
        </p:nvSpPr>
        <p:spPr>
          <a:ln/>
        </p:spPr>
      </p:sp>
      <p:sp>
        <p:nvSpPr>
          <p:cNvPr id="265220" name="Rectangle 3">
            <a:extLst>
              <a:ext uri="{FF2B5EF4-FFF2-40B4-BE49-F238E27FC236}">
                <a16:creationId xmlns:a16="http://schemas.microsoft.com/office/drawing/2014/main" id="{F1DF68B4-BD87-4731-B09A-7D8B4FC87CA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a:extLst>
              <a:ext uri="{FF2B5EF4-FFF2-40B4-BE49-F238E27FC236}">
                <a16:creationId xmlns:a16="http://schemas.microsoft.com/office/drawing/2014/main" id="{E4BD4970-4A35-4F82-9C16-7AB9D3B004C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566E344-17FE-4941-97C0-E7BBA6B4CE85}" type="slidenum">
              <a:rPr lang="en-US" altLang="zh-CN" smtClean="0"/>
              <a:pPr>
                <a:spcBef>
                  <a:spcPct val="0"/>
                </a:spcBef>
              </a:pPr>
              <a:t>63</a:t>
            </a:fld>
            <a:endParaRPr lang="en-US" altLang="zh-CN"/>
          </a:p>
        </p:txBody>
      </p:sp>
      <p:sp>
        <p:nvSpPr>
          <p:cNvPr id="267267" name="Rectangle 2">
            <a:extLst>
              <a:ext uri="{FF2B5EF4-FFF2-40B4-BE49-F238E27FC236}">
                <a16:creationId xmlns:a16="http://schemas.microsoft.com/office/drawing/2014/main" id="{C7BBA9BF-02A1-4D25-A815-27AC7797CB0A}"/>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CD5BF93D-0069-4F0C-AA98-49DFB4A2D2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a:extLst>
              <a:ext uri="{FF2B5EF4-FFF2-40B4-BE49-F238E27FC236}">
                <a16:creationId xmlns:a16="http://schemas.microsoft.com/office/drawing/2014/main" id="{3A91D725-D7C4-4F99-8500-346649F2A28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37C5CC4-C522-45E3-BC09-C91295387465}" type="slidenum">
              <a:rPr lang="en-US" altLang="zh-CN" smtClean="0"/>
              <a:pPr>
                <a:spcBef>
                  <a:spcPct val="0"/>
                </a:spcBef>
              </a:pPr>
              <a:t>64</a:t>
            </a:fld>
            <a:endParaRPr lang="en-US" altLang="zh-CN"/>
          </a:p>
        </p:txBody>
      </p:sp>
      <p:sp>
        <p:nvSpPr>
          <p:cNvPr id="269315" name="Rectangle 2">
            <a:extLst>
              <a:ext uri="{FF2B5EF4-FFF2-40B4-BE49-F238E27FC236}">
                <a16:creationId xmlns:a16="http://schemas.microsoft.com/office/drawing/2014/main" id="{F882246B-2C5C-4645-AEE5-05A5C30C57EF}"/>
              </a:ext>
            </a:extLst>
          </p:cNvPr>
          <p:cNvSpPr>
            <a:spLocks noGrp="1" noRot="1" noChangeAspect="1" noChangeArrowheads="1" noTextEdit="1"/>
          </p:cNvSpPr>
          <p:nvPr>
            <p:ph type="sldImg"/>
          </p:nvPr>
        </p:nvSpPr>
        <p:spPr>
          <a:ln/>
        </p:spPr>
      </p:sp>
      <p:sp>
        <p:nvSpPr>
          <p:cNvPr id="269316" name="Rectangle 3">
            <a:extLst>
              <a:ext uri="{FF2B5EF4-FFF2-40B4-BE49-F238E27FC236}">
                <a16:creationId xmlns:a16="http://schemas.microsoft.com/office/drawing/2014/main" id="{3DA52DA0-3156-4C9A-A7F9-A4F89E9317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a:extLst>
              <a:ext uri="{FF2B5EF4-FFF2-40B4-BE49-F238E27FC236}">
                <a16:creationId xmlns:a16="http://schemas.microsoft.com/office/drawing/2014/main" id="{3DC501C9-7747-484E-A7A1-7877D9B507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1E98D6-E5FA-45EB-B5A8-AC2966F3FF89}" type="slidenum">
              <a:rPr lang="en-US" altLang="zh-CN" smtClean="0"/>
              <a:pPr>
                <a:spcBef>
                  <a:spcPct val="0"/>
                </a:spcBef>
              </a:pPr>
              <a:t>65</a:t>
            </a:fld>
            <a:endParaRPr lang="en-US" altLang="zh-CN"/>
          </a:p>
        </p:txBody>
      </p:sp>
      <p:sp>
        <p:nvSpPr>
          <p:cNvPr id="271363" name="Rectangle 2">
            <a:extLst>
              <a:ext uri="{FF2B5EF4-FFF2-40B4-BE49-F238E27FC236}">
                <a16:creationId xmlns:a16="http://schemas.microsoft.com/office/drawing/2014/main" id="{543E6D3A-607C-40DA-8122-A04A2EFB9D41}"/>
              </a:ext>
            </a:extLst>
          </p:cNvPr>
          <p:cNvSpPr>
            <a:spLocks noGrp="1" noRot="1" noChangeAspect="1" noChangeArrowheads="1" noTextEdit="1"/>
          </p:cNvSpPr>
          <p:nvPr>
            <p:ph type="sldImg"/>
          </p:nvPr>
        </p:nvSpPr>
        <p:spPr>
          <a:ln/>
        </p:spPr>
      </p:sp>
      <p:sp>
        <p:nvSpPr>
          <p:cNvPr id="271364" name="Rectangle 3">
            <a:extLst>
              <a:ext uri="{FF2B5EF4-FFF2-40B4-BE49-F238E27FC236}">
                <a16:creationId xmlns:a16="http://schemas.microsoft.com/office/drawing/2014/main" id="{846B0D6A-349F-4E0C-9FC4-4CB9371A18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CFC6DD07-90AD-4E14-8A31-38F829EA93B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EDE9C4-82AF-4903-B614-CE1AB4B87E90}" type="slidenum">
              <a:rPr lang="en-US" altLang="zh-CN" smtClean="0"/>
              <a:pPr>
                <a:spcBef>
                  <a:spcPct val="0"/>
                </a:spcBef>
              </a:pPr>
              <a:t>7</a:t>
            </a:fld>
            <a:endParaRPr lang="en-US" altLang="zh-CN"/>
          </a:p>
        </p:txBody>
      </p:sp>
      <p:sp>
        <p:nvSpPr>
          <p:cNvPr id="152579" name="Rectangle 2">
            <a:extLst>
              <a:ext uri="{FF2B5EF4-FFF2-40B4-BE49-F238E27FC236}">
                <a16:creationId xmlns:a16="http://schemas.microsoft.com/office/drawing/2014/main" id="{3934D635-5F8A-49CA-9D88-7D2C7E5779A3}"/>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E92272EB-3E3B-438D-A4E6-678BDED2925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91A8EEDF-1A92-48C2-A0A2-75D63CC1CF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D7E0023-AAC4-4843-ADE4-D29F0820F6BA}" type="slidenum">
              <a:rPr lang="en-US" altLang="zh-CN" smtClean="0"/>
              <a:pPr>
                <a:spcBef>
                  <a:spcPct val="0"/>
                </a:spcBef>
              </a:pPr>
              <a:t>8</a:t>
            </a:fld>
            <a:endParaRPr lang="en-US" altLang="zh-CN"/>
          </a:p>
        </p:txBody>
      </p:sp>
      <p:sp>
        <p:nvSpPr>
          <p:cNvPr id="154627" name="Rectangle 2">
            <a:extLst>
              <a:ext uri="{FF2B5EF4-FFF2-40B4-BE49-F238E27FC236}">
                <a16:creationId xmlns:a16="http://schemas.microsoft.com/office/drawing/2014/main" id="{85D18E69-6389-4858-B0E8-51B4255A6255}"/>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4AE6B84B-26B1-4CA7-A331-3CD0B5EDE37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1D966073-FBDE-483F-A976-CCD26910C3D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AD748D1-E29A-46BF-B1E2-76DC9E8CB174}" type="slidenum">
              <a:rPr lang="en-US" altLang="zh-CN" smtClean="0"/>
              <a:pPr>
                <a:spcBef>
                  <a:spcPct val="0"/>
                </a:spcBef>
              </a:pPr>
              <a:t>9</a:t>
            </a:fld>
            <a:endParaRPr lang="en-US" altLang="zh-CN"/>
          </a:p>
        </p:txBody>
      </p:sp>
      <p:sp>
        <p:nvSpPr>
          <p:cNvPr id="156675" name="Rectangle 2">
            <a:extLst>
              <a:ext uri="{FF2B5EF4-FFF2-40B4-BE49-F238E27FC236}">
                <a16:creationId xmlns:a16="http://schemas.microsoft.com/office/drawing/2014/main" id="{0D8BDF81-0F7E-4686-BF70-F857DFF2A69B}"/>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3A15A451-0968-45A2-A056-42FF951BC63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15C4434-200F-4A82-96CE-2C6F9AE5BE73}"/>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A9D5939E-5302-47BB-BF46-7806A020BF09}"/>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220D33A1-5CE0-4D17-8067-DA7010933E3C}"/>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F754EBEB-E146-4DBC-97E9-D40D89DA721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1058C6FB-C1CD-4E26-B9B4-8E6404C69BF0}"/>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3634B5EC-7CA7-4A31-AC7A-39F5BB1DF847}"/>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C1BF3632-49A8-4F47-9B27-85F2FFA30498}"/>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1A135FCF-1D80-44C8-80B2-0CCCC6566BD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A80403AD-7898-4C89-8A36-839F17C558A8}"/>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EB13F405-247B-4380-A942-A9046F65165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21776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365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149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436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04383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87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622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55532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33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424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6543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6A0E285-5844-48BB-BA33-445761069563}"/>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27" name="Rectangle 3">
            <a:extLst>
              <a:ext uri="{FF2B5EF4-FFF2-40B4-BE49-F238E27FC236}">
                <a16:creationId xmlns:a16="http://schemas.microsoft.com/office/drawing/2014/main" id="{94B075FB-403C-4C35-9087-DC5B474CB788}"/>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28" name="Rectangle 4">
            <a:extLst>
              <a:ext uri="{FF2B5EF4-FFF2-40B4-BE49-F238E27FC236}">
                <a16:creationId xmlns:a16="http://schemas.microsoft.com/office/drawing/2014/main" id="{3248D917-AAEC-49AB-82FB-D00E6AE1435A}"/>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29" name="Rectangle 5">
            <a:extLst>
              <a:ext uri="{FF2B5EF4-FFF2-40B4-BE49-F238E27FC236}">
                <a16:creationId xmlns:a16="http://schemas.microsoft.com/office/drawing/2014/main" id="{CFEBA14F-C0F0-4E33-83A7-5ADAD03CBE98}"/>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0" name="Rectangle 6">
            <a:extLst>
              <a:ext uri="{FF2B5EF4-FFF2-40B4-BE49-F238E27FC236}">
                <a16:creationId xmlns:a16="http://schemas.microsoft.com/office/drawing/2014/main" id="{A7CE53E1-0B59-43FB-B0B2-5355FF3A75B3}"/>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1" name="Rectangle 7">
            <a:extLst>
              <a:ext uri="{FF2B5EF4-FFF2-40B4-BE49-F238E27FC236}">
                <a16:creationId xmlns:a16="http://schemas.microsoft.com/office/drawing/2014/main" id="{EC1635A0-7CFF-4A0E-A717-28AB41A325D1}"/>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2" name="Rectangle 8">
            <a:extLst>
              <a:ext uri="{FF2B5EF4-FFF2-40B4-BE49-F238E27FC236}">
                <a16:creationId xmlns:a16="http://schemas.microsoft.com/office/drawing/2014/main" id="{973C8261-47BA-47CA-AAF5-769CC39DC40F}"/>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3" name="Rectangle 9">
            <a:extLst>
              <a:ext uri="{FF2B5EF4-FFF2-40B4-BE49-F238E27FC236}">
                <a16:creationId xmlns:a16="http://schemas.microsoft.com/office/drawing/2014/main" id="{9515D550-D87D-440A-B44E-0C3E053CFD9F}"/>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79AADF75-F352-4BDE-809C-C483B8F9A849}"/>
              </a:ext>
            </a:extLst>
          </p:cNvPr>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381" r:id="rId1"/>
    <p:sldLayoutId id="2147484241" r:id="rId2"/>
    <p:sldLayoutId id="2147484242" r:id="rId3"/>
    <p:sldLayoutId id="2147484243" r:id="rId4"/>
    <p:sldLayoutId id="2147484244" r:id="rId5"/>
    <p:sldLayoutId id="2147484245" r:id="rId6"/>
    <p:sldLayoutId id="2147484246" r:id="rId7"/>
    <p:sldLayoutId id="2147484247" r:id="rId8"/>
    <p:sldLayoutId id="2147484248" r:id="rId9"/>
    <p:sldLayoutId id="2147484249" r:id="rId10"/>
    <p:sldLayoutId id="2147484250" r:id="rId11"/>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E6934121-F415-4F13-946C-1245915B1AB9}"/>
              </a:ext>
            </a:extLst>
          </p:cNvPr>
          <p:cNvSpPr>
            <a:spLocks noGrp="1" noChangeArrowheads="1"/>
          </p:cNvSpPr>
          <p:nvPr>
            <p:ph type="ctrTitle"/>
          </p:nvPr>
        </p:nvSpPr>
        <p:spPr>
          <a:xfrm>
            <a:off x="990600" y="1676400"/>
            <a:ext cx="7253288" cy="1462088"/>
          </a:xfrm>
        </p:spPr>
        <p:txBody>
          <a:bodyPr/>
          <a:lstStyle/>
          <a:p>
            <a:pPr algn="ctr"/>
            <a:r>
              <a:rPr lang="zh-CN" altLang="en-US"/>
              <a:t>计算机网络（第 </a:t>
            </a:r>
            <a:r>
              <a:rPr lang="en-US" altLang="zh-CN"/>
              <a:t>5 </a:t>
            </a:r>
            <a:r>
              <a:rPr lang="zh-CN" altLang="en-US"/>
              <a:t>版）</a:t>
            </a:r>
          </a:p>
        </p:txBody>
      </p:sp>
      <p:sp>
        <p:nvSpPr>
          <p:cNvPr id="139267" name="Rectangle 8">
            <a:extLst>
              <a:ext uri="{FF2B5EF4-FFF2-40B4-BE49-F238E27FC236}">
                <a16:creationId xmlns:a16="http://schemas.microsoft.com/office/drawing/2014/main" id="{A2DF9168-6AD8-4FF7-8B9A-60F068FF7BC5}"/>
              </a:ext>
            </a:extLst>
          </p:cNvPr>
          <p:cNvSpPr>
            <a:spLocks noGrp="1" noChangeArrowheads="1"/>
          </p:cNvSpPr>
          <p:nvPr>
            <p:ph type="subTitle" idx="1"/>
          </p:nvPr>
        </p:nvSpPr>
        <p:spPr/>
        <p:txBody>
          <a:bodyPr/>
          <a:lstStyle/>
          <a:p>
            <a:r>
              <a:rPr lang="zh-CN" altLang="en-US"/>
              <a:t>第 </a:t>
            </a:r>
            <a:r>
              <a:rPr lang="en-US" altLang="zh-CN"/>
              <a:t>2 </a:t>
            </a:r>
            <a:r>
              <a:rPr lang="zh-CN" altLang="en-US"/>
              <a:t>章  物理层</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30FFB77E-B960-42D1-8B47-933232DFAED6}"/>
              </a:ext>
            </a:extLst>
          </p:cNvPr>
          <p:cNvSpPr>
            <a:spLocks noGrp="1" noChangeArrowheads="1"/>
          </p:cNvSpPr>
          <p:nvPr>
            <p:ph type="title"/>
          </p:nvPr>
        </p:nvSpPr>
        <p:spPr>
          <a:xfrm>
            <a:off x="919163" y="214313"/>
            <a:ext cx="8116887" cy="1462087"/>
          </a:xfrm>
        </p:spPr>
        <p:txBody>
          <a:bodyPr/>
          <a:lstStyle/>
          <a:p>
            <a:pPr algn="ctr"/>
            <a:r>
              <a:rPr lang="zh-CN" altLang="en-US"/>
              <a:t>对基带数字信号的几种调制方法 </a:t>
            </a:r>
          </a:p>
        </p:txBody>
      </p:sp>
      <p:sp>
        <p:nvSpPr>
          <p:cNvPr id="157699" name="Rectangle 3">
            <a:extLst>
              <a:ext uri="{FF2B5EF4-FFF2-40B4-BE49-F238E27FC236}">
                <a16:creationId xmlns:a16="http://schemas.microsoft.com/office/drawing/2014/main" id="{F4ABAB74-8BE9-4D02-82DE-9067ACAE1DD4}"/>
              </a:ext>
            </a:extLst>
          </p:cNvPr>
          <p:cNvSpPr>
            <a:spLocks noChangeArrowheads="1"/>
          </p:cNvSpPr>
          <p:nvPr/>
        </p:nvSpPr>
        <p:spPr bwMode="auto">
          <a:xfrm>
            <a:off x="1724025" y="2297113"/>
            <a:ext cx="350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ea typeface="宋体" panose="02010600030101010101" pitchFamily="2" charset="-122"/>
              </a:rPr>
              <a:t>0</a:t>
            </a:r>
          </a:p>
        </p:txBody>
      </p:sp>
      <p:sp>
        <p:nvSpPr>
          <p:cNvPr id="157700" name="Rectangle 4">
            <a:extLst>
              <a:ext uri="{FF2B5EF4-FFF2-40B4-BE49-F238E27FC236}">
                <a16:creationId xmlns:a16="http://schemas.microsoft.com/office/drawing/2014/main" id="{8E91F7F1-4958-4B89-8418-A3B27503EE5C}"/>
              </a:ext>
            </a:extLst>
          </p:cNvPr>
          <p:cNvSpPr>
            <a:spLocks noChangeArrowheads="1"/>
          </p:cNvSpPr>
          <p:nvPr/>
        </p:nvSpPr>
        <p:spPr bwMode="auto">
          <a:xfrm>
            <a:off x="2471738" y="229711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ea typeface="宋体" panose="02010600030101010101" pitchFamily="2" charset="-122"/>
              </a:rPr>
              <a:t>1</a:t>
            </a:r>
          </a:p>
        </p:txBody>
      </p:sp>
      <p:sp>
        <p:nvSpPr>
          <p:cNvPr id="157701" name="Rectangle 5">
            <a:extLst>
              <a:ext uri="{FF2B5EF4-FFF2-40B4-BE49-F238E27FC236}">
                <a16:creationId xmlns:a16="http://schemas.microsoft.com/office/drawing/2014/main" id="{7CF84F4B-54AB-462A-A7F7-F5EF2B79748D}"/>
              </a:ext>
            </a:extLst>
          </p:cNvPr>
          <p:cNvSpPr>
            <a:spLocks noChangeArrowheads="1"/>
          </p:cNvSpPr>
          <p:nvPr/>
        </p:nvSpPr>
        <p:spPr bwMode="auto">
          <a:xfrm>
            <a:off x="3219450" y="2297113"/>
            <a:ext cx="350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ea typeface="宋体" panose="02010600030101010101" pitchFamily="2" charset="-122"/>
              </a:rPr>
              <a:t>0</a:t>
            </a:r>
          </a:p>
        </p:txBody>
      </p:sp>
      <p:sp>
        <p:nvSpPr>
          <p:cNvPr id="157702" name="Rectangle 6">
            <a:extLst>
              <a:ext uri="{FF2B5EF4-FFF2-40B4-BE49-F238E27FC236}">
                <a16:creationId xmlns:a16="http://schemas.microsoft.com/office/drawing/2014/main" id="{9DEDDDE2-6952-48B4-9D21-F3684C420717}"/>
              </a:ext>
            </a:extLst>
          </p:cNvPr>
          <p:cNvSpPr>
            <a:spLocks noChangeArrowheads="1"/>
          </p:cNvSpPr>
          <p:nvPr/>
        </p:nvSpPr>
        <p:spPr bwMode="auto">
          <a:xfrm>
            <a:off x="4014788" y="229711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ea typeface="宋体" panose="02010600030101010101" pitchFamily="2" charset="-122"/>
              </a:rPr>
              <a:t>0</a:t>
            </a:r>
          </a:p>
        </p:txBody>
      </p:sp>
      <p:sp>
        <p:nvSpPr>
          <p:cNvPr id="157703" name="Rectangle 7">
            <a:extLst>
              <a:ext uri="{FF2B5EF4-FFF2-40B4-BE49-F238E27FC236}">
                <a16:creationId xmlns:a16="http://schemas.microsoft.com/office/drawing/2014/main" id="{8043C498-B9FB-4F1E-8B72-DC091BE173B2}"/>
              </a:ext>
            </a:extLst>
          </p:cNvPr>
          <p:cNvSpPr>
            <a:spLocks noChangeArrowheads="1"/>
          </p:cNvSpPr>
          <p:nvPr/>
        </p:nvSpPr>
        <p:spPr bwMode="auto">
          <a:xfrm>
            <a:off x="4762500" y="2297113"/>
            <a:ext cx="350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ea typeface="宋体" panose="02010600030101010101" pitchFamily="2" charset="-122"/>
              </a:rPr>
              <a:t>1</a:t>
            </a:r>
          </a:p>
        </p:txBody>
      </p:sp>
      <p:sp>
        <p:nvSpPr>
          <p:cNvPr id="157704" name="Rectangle 8">
            <a:extLst>
              <a:ext uri="{FF2B5EF4-FFF2-40B4-BE49-F238E27FC236}">
                <a16:creationId xmlns:a16="http://schemas.microsoft.com/office/drawing/2014/main" id="{836CE698-90A3-4F63-8287-E8E27D1D0EE1}"/>
              </a:ext>
            </a:extLst>
          </p:cNvPr>
          <p:cNvSpPr>
            <a:spLocks noChangeArrowheads="1"/>
          </p:cNvSpPr>
          <p:nvPr/>
        </p:nvSpPr>
        <p:spPr bwMode="auto">
          <a:xfrm>
            <a:off x="5510213" y="229711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ea typeface="宋体" panose="02010600030101010101" pitchFamily="2" charset="-122"/>
              </a:rPr>
              <a:t>1</a:t>
            </a:r>
          </a:p>
        </p:txBody>
      </p:sp>
      <p:sp>
        <p:nvSpPr>
          <p:cNvPr id="157705" name="Rectangle 9">
            <a:extLst>
              <a:ext uri="{FF2B5EF4-FFF2-40B4-BE49-F238E27FC236}">
                <a16:creationId xmlns:a16="http://schemas.microsoft.com/office/drawing/2014/main" id="{6A923817-9959-46D1-933B-651ED0E092A7}"/>
              </a:ext>
            </a:extLst>
          </p:cNvPr>
          <p:cNvSpPr>
            <a:spLocks noChangeArrowheads="1"/>
          </p:cNvSpPr>
          <p:nvPr/>
        </p:nvSpPr>
        <p:spPr bwMode="auto">
          <a:xfrm>
            <a:off x="6257925" y="2297113"/>
            <a:ext cx="350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ea typeface="宋体" panose="02010600030101010101" pitchFamily="2" charset="-122"/>
              </a:rPr>
              <a:t>1</a:t>
            </a:r>
          </a:p>
        </p:txBody>
      </p:sp>
      <p:sp>
        <p:nvSpPr>
          <p:cNvPr id="157706" name="Rectangle 10">
            <a:extLst>
              <a:ext uri="{FF2B5EF4-FFF2-40B4-BE49-F238E27FC236}">
                <a16:creationId xmlns:a16="http://schemas.microsoft.com/office/drawing/2014/main" id="{8E2D1C89-A0E6-4F27-A002-89E88853E878}"/>
              </a:ext>
            </a:extLst>
          </p:cNvPr>
          <p:cNvSpPr>
            <a:spLocks noChangeArrowheads="1"/>
          </p:cNvSpPr>
          <p:nvPr/>
        </p:nvSpPr>
        <p:spPr bwMode="auto">
          <a:xfrm>
            <a:off x="7053263" y="229711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ea typeface="宋体" panose="02010600030101010101" pitchFamily="2" charset="-122"/>
              </a:rPr>
              <a:t>0</a:t>
            </a:r>
          </a:p>
        </p:txBody>
      </p:sp>
      <p:sp>
        <p:nvSpPr>
          <p:cNvPr id="157707" name="Rectangle 11">
            <a:extLst>
              <a:ext uri="{FF2B5EF4-FFF2-40B4-BE49-F238E27FC236}">
                <a16:creationId xmlns:a16="http://schemas.microsoft.com/office/drawing/2014/main" id="{2EC0603E-620D-4190-875E-ADB2D439402C}"/>
              </a:ext>
            </a:extLst>
          </p:cNvPr>
          <p:cNvSpPr>
            <a:spLocks noChangeArrowheads="1"/>
          </p:cNvSpPr>
          <p:nvPr/>
        </p:nvSpPr>
        <p:spPr bwMode="auto">
          <a:xfrm>
            <a:off x="7824788" y="2297113"/>
            <a:ext cx="35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ea typeface="宋体" panose="02010600030101010101" pitchFamily="2" charset="-122"/>
              </a:rPr>
              <a:t>0</a:t>
            </a:r>
          </a:p>
        </p:txBody>
      </p:sp>
      <p:sp>
        <p:nvSpPr>
          <p:cNvPr id="157708" name="Freeform 12">
            <a:extLst>
              <a:ext uri="{FF2B5EF4-FFF2-40B4-BE49-F238E27FC236}">
                <a16:creationId xmlns:a16="http://schemas.microsoft.com/office/drawing/2014/main" id="{5E8AF50D-545B-4BD1-B30A-9121A3CBCE44}"/>
              </a:ext>
            </a:extLst>
          </p:cNvPr>
          <p:cNvSpPr>
            <a:spLocks/>
          </p:cNvSpPr>
          <p:nvPr/>
        </p:nvSpPr>
        <p:spPr bwMode="auto">
          <a:xfrm>
            <a:off x="1528763" y="2189163"/>
            <a:ext cx="6859587" cy="577850"/>
          </a:xfrm>
          <a:custGeom>
            <a:avLst/>
            <a:gdLst>
              <a:gd name="T0" fmla="*/ 0 w 4321"/>
              <a:gd name="T1" fmla="*/ 684239660 h 487"/>
              <a:gd name="T2" fmla="*/ 1202113650 w 4321"/>
              <a:gd name="T3" fmla="*/ 684239660 h 487"/>
              <a:gd name="T4" fmla="*/ 1202113650 w 4321"/>
              <a:gd name="T5" fmla="*/ 0 h 487"/>
              <a:gd name="T6" fmla="*/ 2147483646 w 4321"/>
              <a:gd name="T7" fmla="*/ 0 h 487"/>
              <a:gd name="T8" fmla="*/ 2147483646 w 4321"/>
              <a:gd name="T9" fmla="*/ 684239660 h 487"/>
              <a:gd name="T10" fmla="*/ 2147483646 w 4321"/>
              <a:gd name="T11" fmla="*/ 684239660 h 487"/>
              <a:gd name="T12" fmla="*/ 2147483646 w 4321"/>
              <a:gd name="T13" fmla="*/ 0 h 487"/>
              <a:gd name="T14" fmla="*/ 2147483646 w 4321"/>
              <a:gd name="T15" fmla="*/ 0 h 487"/>
              <a:gd name="T16" fmla="*/ 2147483646 w 4321"/>
              <a:gd name="T17" fmla="*/ 684239660 h 487"/>
              <a:gd name="T18" fmla="*/ 2147483646 w 4321"/>
              <a:gd name="T19" fmla="*/ 684239660 h 4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1"/>
              <a:gd name="T31" fmla="*/ 0 h 487"/>
              <a:gd name="T32" fmla="*/ 4321 w 4321"/>
              <a:gd name="T33" fmla="*/ 487 h 4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9" name="Freeform 13">
            <a:extLst>
              <a:ext uri="{FF2B5EF4-FFF2-40B4-BE49-F238E27FC236}">
                <a16:creationId xmlns:a16="http://schemas.microsoft.com/office/drawing/2014/main" id="{FB3E8AA5-3F05-484F-9DD7-ACCE8CA7E8E9}"/>
              </a:ext>
            </a:extLst>
          </p:cNvPr>
          <p:cNvSpPr>
            <a:spLocks/>
          </p:cNvSpPr>
          <p:nvPr/>
        </p:nvSpPr>
        <p:spPr bwMode="auto">
          <a:xfrm>
            <a:off x="8386763" y="2765425"/>
            <a:ext cx="1587" cy="1588"/>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0" name="Freeform 14">
            <a:extLst>
              <a:ext uri="{FF2B5EF4-FFF2-40B4-BE49-F238E27FC236}">
                <a16:creationId xmlns:a16="http://schemas.microsoft.com/office/drawing/2014/main" id="{679A5F5F-C404-4196-BFF2-2193210B5F8A}"/>
              </a:ext>
            </a:extLst>
          </p:cNvPr>
          <p:cNvSpPr>
            <a:spLocks/>
          </p:cNvSpPr>
          <p:nvPr/>
        </p:nvSpPr>
        <p:spPr bwMode="auto">
          <a:xfrm>
            <a:off x="1541463" y="3511550"/>
            <a:ext cx="754062" cy="1588"/>
          </a:xfrm>
          <a:custGeom>
            <a:avLst/>
            <a:gdLst>
              <a:gd name="T0" fmla="*/ 0 w 475"/>
              <a:gd name="T1" fmla="*/ 0 h 1"/>
              <a:gd name="T2" fmla="*/ 1197072631 w 475"/>
              <a:gd name="T3" fmla="*/ 2521744 h 1"/>
              <a:gd name="T4" fmla="*/ 0 60000 65536"/>
              <a:gd name="T5" fmla="*/ 0 60000 65536"/>
              <a:gd name="T6" fmla="*/ 0 w 475"/>
              <a:gd name="T7" fmla="*/ 0 h 1"/>
              <a:gd name="T8" fmla="*/ 475 w 475"/>
              <a:gd name="T9" fmla="*/ 1 h 1"/>
            </a:gdLst>
            <a:ahLst/>
            <a:cxnLst>
              <a:cxn ang="T4">
                <a:pos x="T0" y="T1"/>
              </a:cxn>
              <a:cxn ang="T5">
                <a:pos x="T2" y="T3"/>
              </a:cxn>
            </a:cxnLst>
            <a:rect l="T6" t="T7" r="T8" b="T9"/>
            <a:pathLst>
              <a:path w="475" h="1">
                <a:moveTo>
                  <a:pt x="0" y="0"/>
                </a:moveTo>
                <a:lnTo>
                  <a:pt x="475" y="1"/>
                </a:lnTo>
              </a:path>
            </a:pathLst>
          </a:custGeom>
          <a:noFill/>
          <a:ln w="38100"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7711" name="Freeform 15">
            <a:extLst>
              <a:ext uri="{FF2B5EF4-FFF2-40B4-BE49-F238E27FC236}">
                <a16:creationId xmlns:a16="http://schemas.microsoft.com/office/drawing/2014/main" id="{D48DCC9D-A1FE-4A38-87CC-A63C0163DA5E}"/>
              </a:ext>
            </a:extLst>
          </p:cNvPr>
          <p:cNvSpPr>
            <a:spLocks/>
          </p:cNvSpPr>
          <p:nvPr/>
        </p:nvSpPr>
        <p:spPr bwMode="auto">
          <a:xfrm>
            <a:off x="3052763" y="3508375"/>
            <a:ext cx="1538287" cy="4763"/>
          </a:xfrm>
          <a:custGeom>
            <a:avLst/>
            <a:gdLst>
              <a:gd name="T0" fmla="*/ 0 w 969"/>
              <a:gd name="T1" fmla="*/ 7562056 h 3"/>
              <a:gd name="T2" fmla="*/ 2147483646 w 969"/>
              <a:gd name="T3" fmla="*/ 0 h 3"/>
              <a:gd name="T4" fmla="*/ 0 60000 65536"/>
              <a:gd name="T5" fmla="*/ 0 60000 65536"/>
              <a:gd name="T6" fmla="*/ 0 w 969"/>
              <a:gd name="T7" fmla="*/ 0 h 3"/>
              <a:gd name="T8" fmla="*/ 969 w 969"/>
              <a:gd name="T9" fmla="*/ 3 h 3"/>
            </a:gdLst>
            <a:ahLst/>
            <a:cxnLst>
              <a:cxn ang="T4">
                <a:pos x="T0" y="T1"/>
              </a:cxn>
              <a:cxn ang="T5">
                <a:pos x="T2" y="T3"/>
              </a:cxn>
            </a:cxnLst>
            <a:rect l="T6" t="T7" r="T8" b="T9"/>
            <a:pathLst>
              <a:path w="969" h="3">
                <a:moveTo>
                  <a:pt x="0" y="3"/>
                </a:moveTo>
                <a:lnTo>
                  <a:pt x="969" y="0"/>
                </a:lnTo>
              </a:path>
            </a:pathLst>
          </a:custGeom>
          <a:noFill/>
          <a:ln w="38100"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7712" name="Line 16">
            <a:extLst>
              <a:ext uri="{FF2B5EF4-FFF2-40B4-BE49-F238E27FC236}">
                <a16:creationId xmlns:a16="http://schemas.microsoft.com/office/drawing/2014/main" id="{4754C151-7B3E-4FBF-A8D0-B6BDB2B05AB1}"/>
              </a:ext>
            </a:extLst>
          </p:cNvPr>
          <p:cNvSpPr>
            <a:spLocks noChangeShapeType="1"/>
          </p:cNvSpPr>
          <p:nvPr/>
        </p:nvSpPr>
        <p:spPr bwMode="auto">
          <a:xfrm>
            <a:off x="6870700" y="3511550"/>
            <a:ext cx="1503363"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13" name="Freeform 17">
            <a:extLst>
              <a:ext uri="{FF2B5EF4-FFF2-40B4-BE49-F238E27FC236}">
                <a16:creationId xmlns:a16="http://schemas.microsoft.com/office/drawing/2014/main" id="{E1D365D8-2B9B-4220-BF4F-786194810A94}"/>
              </a:ext>
            </a:extLst>
          </p:cNvPr>
          <p:cNvSpPr>
            <a:spLocks/>
          </p:cNvSpPr>
          <p:nvPr/>
        </p:nvSpPr>
        <p:spPr bwMode="auto">
          <a:xfrm>
            <a:off x="6108700" y="3073400"/>
            <a:ext cx="52388" cy="431800"/>
          </a:xfrm>
          <a:custGeom>
            <a:avLst/>
            <a:gdLst>
              <a:gd name="T0" fmla="*/ 0 w 33"/>
              <a:gd name="T1" fmla="*/ 512224237 h 363"/>
              <a:gd name="T2" fmla="*/ 50403606 w 33"/>
              <a:gd name="T3" fmla="*/ 76409567 h 363"/>
              <a:gd name="T4" fmla="*/ 52924580 w 33"/>
              <a:gd name="T5" fmla="*/ 53769211 h 363"/>
              <a:gd name="T6" fmla="*/ 55443967 w 33"/>
              <a:gd name="T7" fmla="*/ 35374293 h 363"/>
              <a:gd name="T8" fmla="*/ 60484327 w 33"/>
              <a:gd name="T9" fmla="*/ 21224814 h 363"/>
              <a:gd name="T10" fmla="*/ 68045662 w 33"/>
              <a:gd name="T11" fmla="*/ 8489688 h 363"/>
              <a:gd name="T12" fmla="*/ 80645770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4" name="Freeform 18">
            <a:extLst>
              <a:ext uri="{FF2B5EF4-FFF2-40B4-BE49-F238E27FC236}">
                <a16:creationId xmlns:a16="http://schemas.microsoft.com/office/drawing/2014/main" id="{0A7A003C-CE3C-4B24-818A-D176CE8E174F}"/>
              </a:ext>
            </a:extLst>
          </p:cNvPr>
          <p:cNvSpPr>
            <a:spLocks/>
          </p:cNvSpPr>
          <p:nvPr/>
        </p:nvSpPr>
        <p:spPr bwMode="auto">
          <a:xfrm>
            <a:off x="6161088" y="3078163"/>
            <a:ext cx="139700" cy="841375"/>
          </a:xfrm>
          <a:custGeom>
            <a:avLst/>
            <a:gdLst>
              <a:gd name="T0" fmla="*/ 0 w 88"/>
              <a:gd name="T1" fmla="*/ 0 h 530"/>
              <a:gd name="T2" fmla="*/ 17641888 w 88"/>
              <a:gd name="T3" fmla="*/ 7561263 h 530"/>
              <a:gd name="T4" fmla="*/ 30241875 w 88"/>
              <a:gd name="T5" fmla="*/ 30241875 h 530"/>
              <a:gd name="T6" fmla="*/ 35282188 w 88"/>
              <a:gd name="T7" fmla="*/ 63004700 h 530"/>
              <a:gd name="T8" fmla="*/ 37803138 w 88"/>
              <a:gd name="T9" fmla="*/ 110886875 h 530"/>
              <a:gd name="T10" fmla="*/ 108367513 w 88"/>
              <a:gd name="T11" fmla="*/ 1229836250 h 530"/>
              <a:gd name="T12" fmla="*/ 113407825 w 88"/>
              <a:gd name="T13" fmla="*/ 1290320000 h 530"/>
              <a:gd name="T14" fmla="*/ 118448138 w 88"/>
              <a:gd name="T15" fmla="*/ 1310481250 h 530"/>
              <a:gd name="T16" fmla="*/ 133569075 w 88"/>
              <a:gd name="T17" fmla="*/ 1328123138 h 530"/>
              <a:gd name="T18" fmla="*/ 143649700 w 88"/>
              <a:gd name="T19" fmla="*/ 1335682813 h 530"/>
              <a:gd name="T20" fmla="*/ 158770638 w 88"/>
              <a:gd name="T21" fmla="*/ 1320561875 h 530"/>
              <a:gd name="T22" fmla="*/ 168851263 w 88"/>
              <a:gd name="T23" fmla="*/ 1290320000 h 530"/>
              <a:gd name="T24" fmla="*/ 221773750 w 88"/>
              <a:gd name="T25" fmla="*/ 68296313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
              <a:gd name="T40" fmla="*/ 0 h 530"/>
              <a:gd name="T41" fmla="*/ 88 w 88"/>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5" name="Freeform 19">
            <a:extLst>
              <a:ext uri="{FF2B5EF4-FFF2-40B4-BE49-F238E27FC236}">
                <a16:creationId xmlns:a16="http://schemas.microsoft.com/office/drawing/2014/main" id="{B5C409BA-3D9E-4B50-B8E4-713D95D34234}"/>
              </a:ext>
            </a:extLst>
          </p:cNvPr>
          <p:cNvSpPr>
            <a:spLocks/>
          </p:cNvSpPr>
          <p:nvPr/>
        </p:nvSpPr>
        <p:spPr bwMode="auto">
          <a:xfrm>
            <a:off x="6297613" y="3073400"/>
            <a:ext cx="50800"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6" name="Freeform 20">
            <a:extLst>
              <a:ext uri="{FF2B5EF4-FFF2-40B4-BE49-F238E27FC236}">
                <a16:creationId xmlns:a16="http://schemas.microsoft.com/office/drawing/2014/main" id="{707CD7A0-503A-435C-8A2D-952C7C8FB2F3}"/>
              </a:ext>
            </a:extLst>
          </p:cNvPr>
          <p:cNvSpPr>
            <a:spLocks/>
          </p:cNvSpPr>
          <p:nvPr/>
        </p:nvSpPr>
        <p:spPr bwMode="auto">
          <a:xfrm>
            <a:off x="6348413" y="3078163"/>
            <a:ext cx="133350" cy="841375"/>
          </a:xfrm>
          <a:custGeom>
            <a:avLst/>
            <a:gdLst>
              <a:gd name="T0" fmla="*/ 0 w 84"/>
              <a:gd name="T1" fmla="*/ 0 h 530"/>
              <a:gd name="T2" fmla="*/ 17641888 w 84"/>
              <a:gd name="T3" fmla="*/ 7561263 h 530"/>
              <a:gd name="T4" fmla="*/ 30241875 w 84"/>
              <a:gd name="T5" fmla="*/ 30241875 h 530"/>
              <a:gd name="T6" fmla="*/ 35282188 w 84"/>
              <a:gd name="T7" fmla="*/ 63004700 h 530"/>
              <a:gd name="T8" fmla="*/ 37803138 w 84"/>
              <a:gd name="T9" fmla="*/ 110886875 h 530"/>
              <a:gd name="T10" fmla="*/ 105846563 w 84"/>
              <a:gd name="T11" fmla="*/ 1229836250 h 530"/>
              <a:gd name="T12" fmla="*/ 113407825 w 84"/>
              <a:gd name="T13" fmla="*/ 1290320000 h 530"/>
              <a:gd name="T14" fmla="*/ 118448138 w 84"/>
              <a:gd name="T15" fmla="*/ 1310481250 h 530"/>
              <a:gd name="T16" fmla="*/ 131048125 w 84"/>
              <a:gd name="T17" fmla="*/ 1328123138 h 530"/>
              <a:gd name="T18" fmla="*/ 143649700 w 84"/>
              <a:gd name="T19" fmla="*/ 1335682813 h 530"/>
              <a:gd name="T20" fmla="*/ 156249688 w 84"/>
              <a:gd name="T21" fmla="*/ 1320561875 h 530"/>
              <a:gd name="T22" fmla="*/ 166330313 w 84"/>
              <a:gd name="T23" fmla="*/ 1290320000 h 530"/>
              <a:gd name="T24" fmla="*/ 211693125 w 84"/>
              <a:gd name="T25" fmla="*/ 68296313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530"/>
              <a:gd name="T41" fmla="*/ 84 w 84"/>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17" name="Group 21">
            <a:extLst>
              <a:ext uri="{FF2B5EF4-FFF2-40B4-BE49-F238E27FC236}">
                <a16:creationId xmlns:a16="http://schemas.microsoft.com/office/drawing/2014/main" id="{AB280A4A-8176-40E8-88E6-3D26892D7727}"/>
              </a:ext>
            </a:extLst>
          </p:cNvPr>
          <p:cNvGrpSpPr>
            <a:grpSpLocks/>
          </p:cNvGrpSpPr>
          <p:nvPr/>
        </p:nvGrpSpPr>
        <p:grpSpPr bwMode="auto">
          <a:xfrm>
            <a:off x="6483350" y="3067050"/>
            <a:ext cx="187325" cy="847725"/>
            <a:chOff x="4075" y="1309"/>
            <a:chExt cx="118" cy="713"/>
          </a:xfrm>
        </p:grpSpPr>
        <p:sp>
          <p:nvSpPr>
            <p:cNvPr id="157863" name="Freeform 22">
              <a:extLst>
                <a:ext uri="{FF2B5EF4-FFF2-40B4-BE49-F238E27FC236}">
                  <a16:creationId xmlns:a16="http://schemas.microsoft.com/office/drawing/2014/main" id="{F5476A83-6EAE-49BC-A6E5-D2BFCD8266F6}"/>
                </a:ext>
              </a:extLst>
            </p:cNvPr>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64" name="Freeform 23">
              <a:extLst>
                <a:ext uri="{FF2B5EF4-FFF2-40B4-BE49-F238E27FC236}">
                  <a16:creationId xmlns:a16="http://schemas.microsoft.com/office/drawing/2014/main" id="{4F28A938-9120-45FF-B6E1-63ACF8E66AEE}"/>
                </a:ext>
              </a:extLst>
            </p:cNvPr>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18" name="Freeform 24">
            <a:extLst>
              <a:ext uri="{FF2B5EF4-FFF2-40B4-BE49-F238E27FC236}">
                <a16:creationId xmlns:a16="http://schemas.microsoft.com/office/drawing/2014/main" id="{5DCCE3F4-19F4-4676-8143-9C93EFADE522}"/>
              </a:ext>
            </a:extLst>
          </p:cNvPr>
          <p:cNvSpPr>
            <a:spLocks/>
          </p:cNvSpPr>
          <p:nvPr/>
        </p:nvSpPr>
        <p:spPr bwMode="auto">
          <a:xfrm>
            <a:off x="6670675" y="3067050"/>
            <a:ext cx="55563" cy="431800"/>
          </a:xfrm>
          <a:custGeom>
            <a:avLst/>
            <a:gdLst>
              <a:gd name="T0" fmla="*/ 0 w 35"/>
              <a:gd name="T1" fmla="*/ 512224237 h 363"/>
              <a:gd name="T2" fmla="*/ 52924551 w 35"/>
              <a:gd name="T3" fmla="*/ 76409567 h 363"/>
              <a:gd name="T4" fmla="*/ 55443936 w 35"/>
              <a:gd name="T5" fmla="*/ 53769211 h 363"/>
              <a:gd name="T6" fmla="*/ 57964909 w 35"/>
              <a:gd name="T7" fmla="*/ 35374293 h 363"/>
              <a:gd name="T8" fmla="*/ 63005267 w 35"/>
              <a:gd name="T9" fmla="*/ 21224814 h 363"/>
              <a:gd name="T10" fmla="*/ 73085983 w 35"/>
              <a:gd name="T11" fmla="*/ 8489688 h 363"/>
              <a:gd name="T12" fmla="*/ 8568608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9" name="Freeform 25">
            <a:extLst>
              <a:ext uri="{FF2B5EF4-FFF2-40B4-BE49-F238E27FC236}">
                <a16:creationId xmlns:a16="http://schemas.microsoft.com/office/drawing/2014/main" id="{A1A132C1-DC6C-4CED-A99C-C9F6E1095970}"/>
              </a:ext>
            </a:extLst>
          </p:cNvPr>
          <p:cNvSpPr>
            <a:spLocks/>
          </p:cNvSpPr>
          <p:nvPr/>
        </p:nvSpPr>
        <p:spPr bwMode="auto">
          <a:xfrm>
            <a:off x="6726238" y="3071813"/>
            <a:ext cx="131762" cy="841375"/>
          </a:xfrm>
          <a:custGeom>
            <a:avLst/>
            <a:gdLst>
              <a:gd name="T0" fmla="*/ 0 w 83"/>
              <a:gd name="T1" fmla="*/ 0 h 530"/>
              <a:gd name="T2" fmla="*/ 17640233 w 83"/>
              <a:gd name="T3" fmla="*/ 7561263 h 530"/>
              <a:gd name="T4" fmla="*/ 30241760 w 83"/>
              <a:gd name="T5" fmla="*/ 30241875 h 530"/>
              <a:gd name="T6" fmla="*/ 32761113 w 83"/>
              <a:gd name="T7" fmla="*/ 63004700 h 530"/>
              <a:gd name="T8" fmla="*/ 37801407 w 83"/>
              <a:gd name="T9" fmla="*/ 110886875 h 530"/>
              <a:gd name="T10" fmla="*/ 105846161 w 83"/>
              <a:gd name="T11" fmla="*/ 1229836250 h 530"/>
              <a:gd name="T12" fmla="*/ 110886454 w 83"/>
              <a:gd name="T13" fmla="*/ 1290320000 h 530"/>
              <a:gd name="T14" fmla="*/ 115926748 w 83"/>
              <a:gd name="T15" fmla="*/ 1310481250 h 530"/>
              <a:gd name="T16" fmla="*/ 131047628 w 83"/>
              <a:gd name="T17" fmla="*/ 1328123138 h 530"/>
              <a:gd name="T18" fmla="*/ 141128214 w 83"/>
              <a:gd name="T19" fmla="*/ 1335682813 h 530"/>
              <a:gd name="T20" fmla="*/ 156249095 w 83"/>
              <a:gd name="T21" fmla="*/ 1320561875 h 530"/>
              <a:gd name="T22" fmla="*/ 163808741 w 83"/>
              <a:gd name="T23" fmla="*/ 1290320000 h 530"/>
              <a:gd name="T24" fmla="*/ 209171381 w 83"/>
              <a:gd name="T25" fmla="*/ 70060343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530"/>
              <a:gd name="T41" fmla="*/ 83 w 83"/>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20" name="Freeform 26">
            <a:extLst>
              <a:ext uri="{FF2B5EF4-FFF2-40B4-BE49-F238E27FC236}">
                <a16:creationId xmlns:a16="http://schemas.microsoft.com/office/drawing/2014/main" id="{C0E73C4A-38D9-4738-960F-8DBB6AF6A3E9}"/>
              </a:ext>
            </a:extLst>
          </p:cNvPr>
          <p:cNvSpPr>
            <a:spLocks/>
          </p:cNvSpPr>
          <p:nvPr/>
        </p:nvSpPr>
        <p:spPr bwMode="auto">
          <a:xfrm>
            <a:off x="5354638" y="3073400"/>
            <a:ext cx="52387" cy="431800"/>
          </a:xfrm>
          <a:custGeom>
            <a:avLst/>
            <a:gdLst>
              <a:gd name="T0" fmla="*/ 0 w 33"/>
              <a:gd name="T1" fmla="*/ 512224237 h 363"/>
              <a:gd name="T2" fmla="*/ 50402644 w 33"/>
              <a:gd name="T3" fmla="*/ 76409567 h 363"/>
              <a:gd name="T4" fmla="*/ 52921982 w 33"/>
              <a:gd name="T5" fmla="*/ 53769211 h 363"/>
              <a:gd name="T6" fmla="*/ 55442908 w 33"/>
              <a:gd name="T7" fmla="*/ 35374293 h 363"/>
              <a:gd name="T8" fmla="*/ 60483173 w 33"/>
              <a:gd name="T9" fmla="*/ 21224814 h 363"/>
              <a:gd name="T10" fmla="*/ 68042776 w 33"/>
              <a:gd name="T11" fmla="*/ 8489688 h 363"/>
              <a:gd name="T12" fmla="*/ 80644230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21" name="Freeform 27">
            <a:extLst>
              <a:ext uri="{FF2B5EF4-FFF2-40B4-BE49-F238E27FC236}">
                <a16:creationId xmlns:a16="http://schemas.microsoft.com/office/drawing/2014/main" id="{BA49AD9A-4737-4591-99F0-EB1C7511A339}"/>
              </a:ext>
            </a:extLst>
          </p:cNvPr>
          <p:cNvSpPr>
            <a:spLocks/>
          </p:cNvSpPr>
          <p:nvPr/>
        </p:nvSpPr>
        <p:spPr bwMode="auto">
          <a:xfrm>
            <a:off x="5407025" y="3078163"/>
            <a:ext cx="136525" cy="841375"/>
          </a:xfrm>
          <a:custGeom>
            <a:avLst/>
            <a:gdLst>
              <a:gd name="T0" fmla="*/ 0 w 86"/>
              <a:gd name="T1" fmla="*/ 0 h 530"/>
              <a:gd name="T2" fmla="*/ 17641888 w 86"/>
              <a:gd name="T3" fmla="*/ 7561263 h 530"/>
              <a:gd name="T4" fmla="*/ 30241875 w 86"/>
              <a:gd name="T5" fmla="*/ 30241875 h 530"/>
              <a:gd name="T6" fmla="*/ 35282188 w 86"/>
              <a:gd name="T7" fmla="*/ 63004700 h 530"/>
              <a:gd name="T8" fmla="*/ 37803138 w 86"/>
              <a:gd name="T9" fmla="*/ 110886875 h 530"/>
              <a:gd name="T10" fmla="*/ 108367513 w 86"/>
              <a:gd name="T11" fmla="*/ 1229836250 h 530"/>
              <a:gd name="T12" fmla="*/ 113407825 w 86"/>
              <a:gd name="T13" fmla="*/ 1290320000 h 530"/>
              <a:gd name="T14" fmla="*/ 118448138 w 86"/>
              <a:gd name="T15" fmla="*/ 1310481250 h 530"/>
              <a:gd name="T16" fmla="*/ 133569075 w 86"/>
              <a:gd name="T17" fmla="*/ 1328123138 h 530"/>
              <a:gd name="T18" fmla="*/ 143649700 w 86"/>
              <a:gd name="T19" fmla="*/ 1335682813 h 530"/>
              <a:gd name="T20" fmla="*/ 158770638 w 86"/>
              <a:gd name="T21" fmla="*/ 1320561875 h 530"/>
              <a:gd name="T22" fmla="*/ 168851263 w 86"/>
              <a:gd name="T23" fmla="*/ 1290320000 h 530"/>
              <a:gd name="T24" fmla="*/ 216733438 w 86"/>
              <a:gd name="T25" fmla="*/ 67540187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30"/>
              <a:gd name="T41" fmla="*/ 86 w 8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22" name="Freeform 28">
            <a:extLst>
              <a:ext uri="{FF2B5EF4-FFF2-40B4-BE49-F238E27FC236}">
                <a16:creationId xmlns:a16="http://schemas.microsoft.com/office/drawing/2014/main" id="{1008AA43-83BF-414E-840B-64C144A82E6B}"/>
              </a:ext>
            </a:extLst>
          </p:cNvPr>
          <p:cNvSpPr>
            <a:spLocks/>
          </p:cNvSpPr>
          <p:nvPr/>
        </p:nvSpPr>
        <p:spPr bwMode="auto">
          <a:xfrm>
            <a:off x="5543550" y="3073400"/>
            <a:ext cx="50800"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23" name="Freeform 29">
            <a:extLst>
              <a:ext uri="{FF2B5EF4-FFF2-40B4-BE49-F238E27FC236}">
                <a16:creationId xmlns:a16="http://schemas.microsoft.com/office/drawing/2014/main" id="{C6725EF5-AD5D-41CC-9554-67EAC7D93325}"/>
              </a:ext>
            </a:extLst>
          </p:cNvPr>
          <p:cNvSpPr>
            <a:spLocks/>
          </p:cNvSpPr>
          <p:nvPr/>
        </p:nvSpPr>
        <p:spPr bwMode="auto">
          <a:xfrm>
            <a:off x="5594350" y="3078163"/>
            <a:ext cx="134938" cy="841375"/>
          </a:xfrm>
          <a:custGeom>
            <a:avLst/>
            <a:gdLst>
              <a:gd name="T0" fmla="*/ 0 w 85"/>
              <a:gd name="T1" fmla="*/ 0 h 530"/>
              <a:gd name="T2" fmla="*/ 17641953 w 85"/>
              <a:gd name="T3" fmla="*/ 7561263 h 530"/>
              <a:gd name="T4" fmla="*/ 30241987 w 85"/>
              <a:gd name="T5" fmla="*/ 30241875 h 530"/>
              <a:gd name="T6" fmla="*/ 35282318 w 85"/>
              <a:gd name="T7" fmla="*/ 63004700 h 530"/>
              <a:gd name="T8" fmla="*/ 37803278 w 85"/>
              <a:gd name="T9" fmla="*/ 110886875 h 530"/>
              <a:gd name="T10" fmla="*/ 105846955 w 85"/>
              <a:gd name="T11" fmla="*/ 1229836250 h 530"/>
              <a:gd name="T12" fmla="*/ 113408245 w 85"/>
              <a:gd name="T13" fmla="*/ 1290320000 h 530"/>
              <a:gd name="T14" fmla="*/ 118448576 w 85"/>
              <a:gd name="T15" fmla="*/ 1310481250 h 530"/>
              <a:gd name="T16" fmla="*/ 131048611 w 85"/>
              <a:gd name="T17" fmla="*/ 1328123138 h 530"/>
              <a:gd name="T18" fmla="*/ 143650232 w 85"/>
              <a:gd name="T19" fmla="*/ 1335682813 h 530"/>
              <a:gd name="T20" fmla="*/ 156250266 w 85"/>
              <a:gd name="T21" fmla="*/ 1320561875 h 530"/>
              <a:gd name="T22" fmla="*/ 166330929 w 85"/>
              <a:gd name="T23" fmla="*/ 1290320000 h 530"/>
              <a:gd name="T24" fmla="*/ 214214869 w 85"/>
              <a:gd name="T25" fmla="*/ 68296313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530"/>
              <a:gd name="T41" fmla="*/ 85 w 8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24" name="Group 30">
            <a:extLst>
              <a:ext uri="{FF2B5EF4-FFF2-40B4-BE49-F238E27FC236}">
                <a16:creationId xmlns:a16="http://schemas.microsoft.com/office/drawing/2014/main" id="{7AE4E8A5-7657-457D-BAEB-CACB32D65CFC}"/>
              </a:ext>
            </a:extLst>
          </p:cNvPr>
          <p:cNvGrpSpPr>
            <a:grpSpLocks/>
          </p:cNvGrpSpPr>
          <p:nvPr/>
        </p:nvGrpSpPr>
        <p:grpSpPr bwMode="auto">
          <a:xfrm>
            <a:off x="5729288" y="3067050"/>
            <a:ext cx="376237" cy="847725"/>
            <a:chOff x="3600" y="1309"/>
            <a:chExt cx="237" cy="713"/>
          </a:xfrm>
        </p:grpSpPr>
        <p:grpSp>
          <p:nvGrpSpPr>
            <p:cNvPr id="157857" name="Group 31">
              <a:extLst>
                <a:ext uri="{FF2B5EF4-FFF2-40B4-BE49-F238E27FC236}">
                  <a16:creationId xmlns:a16="http://schemas.microsoft.com/office/drawing/2014/main" id="{4EF0591B-34F1-4B7C-BFCF-E39EC9A2DE7E}"/>
                </a:ext>
              </a:extLst>
            </p:cNvPr>
            <p:cNvGrpSpPr>
              <a:grpSpLocks/>
            </p:cNvGrpSpPr>
            <p:nvPr/>
          </p:nvGrpSpPr>
          <p:grpSpPr bwMode="auto">
            <a:xfrm>
              <a:off x="3600" y="1309"/>
              <a:ext cx="118" cy="713"/>
              <a:chOff x="3600" y="1309"/>
              <a:chExt cx="118" cy="713"/>
            </a:xfrm>
          </p:grpSpPr>
          <p:sp>
            <p:nvSpPr>
              <p:cNvPr id="157861" name="Freeform 32">
                <a:extLst>
                  <a:ext uri="{FF2B5EF4-FFF2-40B4-BE49-F238E27FC236}">
                    <a16:creationId xmlns:a16="http://schemas.microsoft.com/office/drawing/2014/main" id="{E19A5521-DF58-4660-B8A9-C17EE6ECA381}"/>
                  </a:ext>
                </a:extLst>
              </p:cNvPr>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62" name="Freeform 33">
                <a:extLst>
                  <a:ext uri="{FF2B5EF4-FFF2-40B4-BE49-F238E27FC236}">
                    <a16:creationId xmlns:a16="http://schemas.microsoft.com/office/drawing/2014/main" id="{0C3CF0E0-E928-4B69-8B12-E20B6A330DB2}"/>
                  </a:ext>
                </a:extLst>
              </p:cNvPr>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7858" name="Group 34">
              <a:extLst>
                <a:ext uri="{FF2B5EF4-FFF2-40B4-BE49-F238E27FC236}">
                  <a16:creationId xmlns:a16="http://schemas.microsoft.com/office/drawing/2014/main" id="{90D98377-8323-4CD4-8875-B980861C6830}"/>
                </a:ext>
              </a:extLst>
            </p:cNvPr>
            <p:cNvGrpSpPr>
              <a:grpSpLocks/>
            </p:cNvGrpSpPr>
            <p:nvPr/>
          </p:nvGrpSpPr>
          <p:grpSpPr bwMode="auto">
            <a:xfrm>
              <a:off x="3718" y="1309"/>
              <a:ext cx="119" cy="713"/>
              <a:chOff x="3718" y="1309"/>
              <a:chExt cx="119" cy="713"/>
            </a:xfrm>
          </p:grpSpPr>
          <p:sp>
            <p:nvSpPr>
              <p:cNvPr id="157859" name="Freeform 35">
                <a:extLst>
                  <a:ext uri="{FF2B5EF4-FFF2-40B4-BE49-F238E27FC236}">
                    <a16:creationId xmlns:a16="http://schemas.microsoft.com/office/drawing/2014/main" id="{3C1ECC5B-895F-4ABD-B41E-78384CA91DE8}"/>
                  </a:ext>
                </a:extLst>
              </p:cNvPr>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60" name="Freeform 36">
                <a:extLst>
                  <a:ext uri="{FF2B5EF4-FFF2-40B4-BE49-F238E27FC236}">
                    <a16:creationId xmlns:a16="http://schemas.microsoft.com/office/drawing/2014/main" id="{B7F6986F-E6A3-4596-9940-63D2166EA49C}"/>
                  </a:ext>
                </a:extLst>
              </p:cNvPr>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57725" name="Freeform 37">
            <a:extLst>
              <a:ext uri="{FF2B5EF4-FFF2-40B4-BE49-F238E27FC236}">
                <a16:creationId xmlns:a16="http://schemas.microsoft.com/office/drawing/2014/main" id="{B943CF96-F006-4AEE-98B5-2DF14C76AB85}"/>
              </a:ext>
            </a:extLst>
          </p:cNvPr>
          <p:cNvSpPr>
            <a:spLocks/>
          </p:cNvSpPr>
          <p:nvPr/>
        </p:nvSpPr>
        <p:spPr bwMode="auto">
          <a:xfrm>
            <a:off x="4586288" y="3073400"/>
            <a:ext cx="52387" cy="431800"/>
          </a:xfrm>
          <a:custGeom>
            <a:avLst/>
            <a:gdLst>
              <a:gd name="T0" fmla="*/ 0 w 33"/>
              <a:gd name="T1" fmla="*/ 512224237 h 363"/>
              <a:gd name="T2" fmla="*/ 50402644 w 33"/>
              <a:gd name="T3" fmla="*/ 76409567 h 363"/>
              <a:gd name="T4" fmla="*/ 52921982 w 33"/>
              <a:gd name="T5" fmla="*/ 53769211 h 363"/>
              <a:gd name="T6" fmla="*/ 55442908 w 33"/>
              <a:gd name="T7" fmla="*/ 35374293 h 363"/>
              <a:gd name="T8" fmla="*/ 60483173 w 33"/>
              <a:gd name="T9" fmla="*/ 21224814 h 363"/>
              <a:gd name="T10" fmla="*/ 68042776 w 33"/>
              <a:gd name="T11" fmla="*/ 8489688 h 363"/>
              <a:gd name="T12" fmla="*/ 80644230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26" name="Freeform 38">
            <a:extLst>
              <a:ext uri="{FF2B5EF4-FFF2-40B4-BE49-F238E27FC236}">
                <a16:creationId xmlns:a16="http://schemas.microsoft.com/office/drawing/2014/main" id="{609CF442-7A0F-4EB3-95A6-7DD1A7BF9AD3}"/>
              </a:ext>
            </a:extLst>
          </p:cNvPr>
          <p:cNvSpPr>
            <a:spLocks/>
          </p:cNvSpPr>
          <p:nvPr/>
        </p:nvSpPr>
        <p:spPr bwMode="auto">
          <a:xfrm>
            <a:off x="4638675" y="3078163"/>
            <a:ext cx="138113" cy="841375"/>
          </a:xfrm>
          <a:custGeom>
            <a:avLst/>
            <a:gdLst>
              <a:gd name="T0" fmla="*/ 0 w 87"/>
              <a:gd name="T1" fmla="*/ 0 h 530"/>
              <a:gd name="T2" fmla="*/ 17641951 w 87"/>
              <a:gd name="T3" fmla="*/ 7561263 h 530"/>
              <a:gd name="T4" fmla="*/ 30241984 w 87"/>
              <a:gd name="T5" fmla="*/ 30241875 h 530"/>
              <a:gd name="T6" fmla="*/ 35282315 w 87"/>
              <a:gd name="T7" fmla="*/ 63004700 h 530"/>
              <a:gd name="T8" fmla="*/ 37803274 w 87"/>
              <a:gd name="T9" fmla="*/ 110886875 h 530"/>
              <a:gd name="T10" fmla="*/ 108367905 w 87"/>
              <a:gd name="T11" fmla="*/ 1229836250 h 530"/>
              <a:gd name="T12" fmla="*/ 113408236 w 87"/>
              <a:gd name="T13" fmla="*/ 1290320000 h 530"/>
              <a:gd name="T14" fmla="*/ 118448566 w 87"/>
              <a:gd name="T15" fmla="*/ 1310481250 h 530"/>
              <a:gd name="T16" fmla="*/ 133569559 w 87"/>
              <a:gd name="T17" fmla="*/ 1328123138 h 530"/>
              <a:gd name="T18" fmla="*/ 143650220 w 87"/>
              <a:gd name="T19" fmla="*/ 1335682813 h 530"/>
              <a:gd name="T20" fmla="*/ 158771212 w 87"/>
              <a:gd name="T21" fmla="*/ 1320561875 h 530"/>
              <a:gd name="T22" fmla="*/ 168851874 w 87"/>
              <a:gd name="T23" fmla="*/ 1290320000 h 530"/>
              <a:gd name="T24" fmla="*/ 219255181 w 87"/>
              <a:gd name="T25" fmla="*/ 66784220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530"/>
              <a:gd name="T41" fmla="*/ 87 w 8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27" name="Freeform 39">
            <a:extLst>
              <a:ext uri="{FF2B5EF4-FFF2-40B4-BE49-F238E27FC236}">
                <a16:creationId xmlns:a16="http://schemas.microsoft.com/office/drawing/2014/main" id="{BD7735B7-B3A1-4577-8916-2C49DCDC42E7}"/>
              </a:ext>
            </a:extLst>
          </p:cNvPr>
          <p:cNvSpPr>
            <a:spLocks/>
          </p:cNvSpPr>
          <p:nvPr/>
        </p:nvSpPr>
        <p:spPr bwMode="auto">
          <a:xfrm>
            <a:off x="4775200" y="3073400"/>
            <a:ext cx="50800"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28" name="Freeform 40">
            <a:extLst>
              <a:ext uri="{FF2B5EF4-FFF2-40B4-BE49-F238E27FC236}">
                <a16:creationId xmlns:a16="http://schemas.microsoft.com/office/drawing/2014/main" id="{72C3A4E9-11BB-43F8-9BDF-F9899A5F4649}"/>
              </a:ext>
            </a:extLst>
          </p:cNvPr>
          <p:cNvSpPr>
            <a:spLocks/>
          </p:cNvSpPr>
          <p:nvPr/>
        </p:nvSpPr>
        <p:spPr bwMode="auto">
          <a:xfrm>
            <a:off x="4826000" y="3078163"/>
            <a:ext cx="136525" cy="841375"/>
          </a:xfrm>
          <a:custGeom>
            <a:avLst/>
            <a:gdLst>
              <a:gd name="T0" fmla="*/ 0 w 86"/>
              <a:gd name="T1" fmla="*/ 0 h 530"/>
              <a:gd name="T2" fmla="*/ 17641888 w 86"/>
              <a:gd name="T3" fmla="*/ 7561263 h 530"/>
              <a:gd name="T4" fmla="*/ 30241875 w 86"/>
              <a:gd name="T5" fmla="*/ 30241875 h 530"/>
              <a:gd name="T6" fmla="*/ 35282188 w 86"/>
              <a:gd name="T7" fmla="*/ 63004700 h 530"/>
              <a:gd name="T8" fmla="*/ 37803138 w 86"/>
              <a:gd name="T9" fmla="*/ 110886875 h 530"/>
              <a:gd name="T10" fmla="*/ 108367513 w 86"/>
              <a:gd name="T11" fmla="*/ 1229836250 h 530"/>
              <a:gd name="T12" fmla="*/ 113407825 w 86"/>
              <a:gd name="T13" fmla="*/ 1290320000 h 530"/>
              <a:gd name="T14" fmla="*/ 118448138 w 86"/>
              <a:gd name="T15" fmla="*/ 1310481250 h 530"/>
              <a:gd name="T16" fmla="*/ 133569075 w 86"/>
              <a:gd name="T17" fmla="*/ 1328123138 h 530"/>
              <a:gd name="T18" fmla="*/ 143649700 w 86"/>
              <a:gd name="T19" fmla="*/ 1335682813 h 530"/>
              <a:gd name="T20" fmla="*/ 158770638 w 86"/>
              <a:gd name="T21" fmla="*/ 1320561875 h 530"/>
              <a:gd name="T22" fmla="*/ 168851263 w 86"/>
              <a:gd name="T23" fmla="*/ 1290320000 h 530"/>
              <a:gd name="T24" fmla="*/ 216733438 w 86"/>
              <a:gd name="T25" fmla="*/ 6905228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30"/>
              <a:gd name="T41" fmla="*/ 86 w 8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29" name="Group 41">
            <a:extLst>
              <a:ext uri="{FF2B5EF4-FFF2-40B4-BE49-F238E27FC236}">
                <a16:creationId xmlns:a16="http://schemas.microsoft.com/office/drawing/2014/main" id="{4729FF30-2C48-49B0-B62B-F2038BEE2890}"/>
              </a:ext>
            </a:extLst>
          </p:cNvPr>
          <p:cNvGrpSpPr>
            <a:grpSpLocks/>
          </p:cNvGrpSpPr>
          <p:nvPr/>
        </p:nvGrpSpPr>
        <p:grpSpPr bwMode="auto">
          <a:xfrm>
            <a:off x="4962525" y="3067050"/>
            <a:ext cx="185738" cy="847725"/>
            <a:chOff x="3117" y="1309"/>
            <a:chExt cx="117" cy="713"/>
          </a:xfrm>
        </p:grpSpPr>
        <p:sp>
          <p:nvSpPr>
            <p:cNvPr id="157855" name="Freeform 42">
              <a:extLst>
                <a:ext uri="{FF2B5EF4-FFF2-40B4-BE49-F238E27FC236}">
                  <a16:creationId xmlns:a16="http://schemas.microsoft.com/office/drawing/2014/main" id="{FC3EF3F5-AE85-474F-A818-1F388E339AA9}"/>
                </a:ext>
              </a:extLst>
            </p:cNvPr>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56" name="Freeform 43">
              <a:extLst>
                <a:ext uri="{FF2B5EF4-FFF2-40B4-BE49-F238E27FC236}">
                  <a16:creationId xmlns:a16="http://schemas.microsoft.com/office/drawing/2014/main" id="{6F1E1529-533E-42FC-ABE3-AABC730C03E4}"/>
                </a:ext>
              </a:extLst>
            </p:cNvPr>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30" name="Freeform 44">
            <a:extLst>
              <a:ext uri="{FF2B5EF4-FFF2-40B4-BE49-F238E27FC236}">
                <a16:creationId xmlns:a16="http://schemas.microsoft.com/office/drawing/2014/main" id="{8D5D1580-C37D-4027-9E19-D7455105574E}"/>
              </a:ext>
            </a:extLst>
          </p:cNvPr>
          <p:cNvSpPr>
            <a:spLocks/>
          </p:cNvSpPr>
          <p:nvPr/>
        </p:nvSpPr>
        <p:spPr bwMode="auto">
          <a:xfrm>
            <a:off x="5148263" y="3067050"/>
            <a:ext cx="55562" cy="431800"/>
          </a:xfrm>
          <a:custGeom>
            <a:avLst/>
            <a:gdLst>
              <a:gd name="T0" fmla="*/ 0 w 35"/>
              <a:gd name="T1" fmla="*/ 512224237 h 363"/>
              <a:gd name="T2" fmla="*/ 52922011 w 35"/>
              <a:gd name="T3" fmla="*/ 76409567 h 363"/>
              <a:gd name="T4" fmla="*/ 55442939 w 35"/>
              <a:gd name="T5" fmla="*/ 53769211 h 363"/>
              <a:gd name="T6" fmla="*/ 57962278 w 35"/>
              <a:gd name="T7" fmla="*/ 35374293 h 363"/>
              <a:gd name="T8" fmla="*/ 63002546 w 35"/>
              <a:gd name="T9" fmla="*/ 21224814 h 363"/>
              <a:gd name="T10" fmla="*/ 73083080 w 35"/>
              <a:gd name="T11" fmla="*/ 8489688 h 363"/>
              <a:gd name="T12" fmla="*/ 85684541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31" name="Freeform 45">
            <a:extLst>
              <a:ext uri="{FF2B5EF4-FFF2-40B4-BE49-F238E27FC236}">
                <a16:creationId xmlns:a16="http://schemas.microsoft.com/office/drawing/2014/main" id="{2A2E7167-B468-486D-9A8A-CE43C9A62922}"/>
              </a:ext>
            </a:extLst>
          </p:cNvPr>
          <p:cNvSpPr>
            <a:spLocks/>
          </p:cNvSpPr>
          <p:nvPr/>
        </p:nvSpPr>
        <p:spPr bwMode="auto">
          <a:xfrm>
            <a:off x="5203825" y="3071813"/>
            <a:ext cx="144463" cy="841375"/>
          </a:xfrm>
          <a:custGeom>
            <a:avLst/>
            <a:gdLst>
              <a:gd name="T0" fmla="*/ 0 w 91"/>
              <a:gd name="T1" fmla="*/ 0 h 530"/>
              <a:gd name="T2" fmla="*/ 17641949 w 91"/>
              <a:gd name="T3" fmla="*/ 7561263 h 530"/>
              <a:gd name="T4" fmla="*/ 30241980 w 91"/>
              <a:gd name="T5" fmla="*/ 30241875 h 530"/>
              <a:gd name="T6" fmla="*/ 32762938 w 91"/>
              <a:gd name="T7" fmla="*/ 63004700 h 530"/>
              <a:gd name="T8" fmla="*/ 37803268 w 91"/>
              <a:gd name="T9" fmla="*/ 110886875 h 530"/>
              <a:gd name="T10" fmla="*/ 105846929 w 91"/>
              <a:gd name="T11" fmla="*/ 1229836250 h 530"/>
              <a:gd name="T12" fmla="*/ 110887259 w 91"/>
              <a:gd name="T13" fmla="*/ 1290320000 h 530"/>
              <a:gd name="T14" fmla="*/ 115927589 w 91"/>
              <a:gd name="T15" fmla="*/ 1310481250 h 530"/>
              <a:gd name="T16" fmla="*/ 131048579 w 91"/>
              <a:gd name="T17" fmla="*/ 1328123138 h 530"/>
              <a:gd name="T18" fmla="*/ 141129238 w 91"/>
              <a:gd name="T19" fmla="*/ 1335682813 h 530"/>
              <a:gd name="T20" fmla="*/ 156250228 w 91"/>
              <a:gd name="T21" fmla="*/ 1320561875 h 530"/>
              <a:gd name="T22" fmla="*/ 163811517 w 91"/>
              <a:gd name="T23" fmla="*/ 1290320000 h 530"/>
              <a:gd name="T24" fmla="*/ 229335806 w 91"/>
              <a:gd name="T25" fmla="*/ 70816470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530"/>
              <a:gd name="T41" fmla="*/ 91 w 91"/>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32" name="Freeform 46">
            <a:extLst>
              <a:ext uri="{FF2B5EF4-FFF2-40B4-BE49-F238E27FC236}">
                <a16:creationId xmlns:a16="http://schemas.microsoft.com/office/drawing/2014/main" id="{62E491D2-A955-4E52-9708-C11F9C0D1948}"/>
              </a:ext>
            </a:extLst>
          </p:cNvPr>
          <p:cNvSpPr>
            <a:spLocks/>
          </p:cNvSpPr>
          <p:nvPr/>
        </p:nvSpPr>
        <p:spPr bwMode="auto">
          <a:xfrm>
            <a:off x="2286000" y="4210050"/>
            <a:ext cx="60325" cy="460375"/>
          </a:xfrm>
          <a:custGeom>
            <a:avLst/>
            <a:gdLst>
              <a:gd name="T0" fmla="*/ 0 w 38"/>
              <a:gd name="T1" fmla="*/ 730845313 h 290"/>
              <a:gd name="T2" fmla="*/ 65524063 w 38"/>
              <a:gd name="T3" fmla="*/ 100806250 h 290"/>
              <a:gd name="T4" fmla="*/ 68045013 w 38"/>
              <a:gd name="T5" fmla="*/ 70564375 h 290"/>
              <a:gd name="T6" fmla="*/ 70564375 w 38"/>
              <a:gd name="T7" fmla="*/ 47883763 h 290"/>
              <a:gd name="T8" fmla="*/ 75604688 w 38"/>
              <a:gd name="T9" fmla="*/ 27722513 h 290"/>
              <a:gd name="T10" fmla="*/ 83165950 w 38"/>
              <a:gd name="T11" fmla="*/ 10080625 h 290"/>
              <a:gd name="T12" fmla="*/ 95765938 w 38"/>
              <a:gd name="T13" fmla="*/ 0 h 290"/>
              <a:gd name="T14" fmla="*/ 0 60000 65536"/>
              <a:gd name="T15" fmla="*/ 0 60000 65536"/>
              <a:gd name="T16" fmla="*/ 0 60000 65536"/>
              <a:gd name="T17" fmla="*/ 0 60000 65536"/>
              <a:gd name="T18" fmla="*/ 0 60000 65536"/>
              <a:gd name="T19" fmla="*/ 0 60000 65536"/>
              <a:gd name="T20" fmla="*/ 0 60000 65536"/>
              <a:gd name="T21" fmla="*/ 0 w 38"/>
              <a:gd name="T22" fmla="*/ 0 h 290"/>
              <a:gd name="T23" fmla="*/ 38 w 38"/>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33" name="Freeform 47">
            <a:extLst>
              <a:ext uri="{FF2B5EF4-FFF2-40B4-BE49-F238E27FC236}">
                <a16:creationId xmlns:a16="http://schemas.microsoft.com/office/drawing/2014/main" id="{FC8C818F-FCDE-4F01-95DD-CD4062387442}"/>
              </a:ext>
            </a:extLst>
          </p:cNvPr>
          <p:cNvSpPr>
            <a:spLocks/>
          </p:cNvSpPr>
          <p:nvPr/>
        </p:nvSpPr>
        <p:spPr bwMode="auto">
          <a:xfrm>
            <a:off x="2347913" y="4214813"/>
            <a:ext cx="138112" cy="842962"/>
          </a:xfrm>
          <a:custGeom>
            <a:avLst/>
            <a:gdLst>
              <a:gd name="T0" fmla="*/ 0 w 87"/>
              <a:gd name="T1" fmla="*/ 0 h 709"/>
              <a:gd name="T2" fmla="*/ 17640236 w 87"/>
              <a:gd name="T3" fmla="*/ 5654622 h 709"/>
              <a:gd name="T4" fmla="*/ 30241766 w 87"/>
              <a:gd name="T5" fmla="*/ 22617301 h 709"/>
              <a:gd name="T6" fmla="*/ 35282060 w 87"/>
              <a:gd name="T7" fmla="*/ 46648257 h 709"/>
              <a:gd name="T8" fmla="*/ 40322354 w 87"/>
              <a:gd name="T9" fmla="*/ 83402113 h 709"/>
              <a:gd name="T10" fmla="*/ 108365533 w 87"/>
              <a:gd name="T11" fmla="*/ 920246991 h 709"/>
              <a:gd name="T12" fmla="*/ 115926768 w 87"/>
              <a:gd name="T13" fmla="*/ 966895248 h 709"/>
              <a:gd name="T14" fmla="*/ 120967062 w 87"/>
              <a:gd name="T15" fmla="*/ 981031804 h 709"/>
              <a:gd name="T16" fmla="*/ 133567004 w 87"/>
              <a:gd name="T17" fmla="*/ 995167171 h 709"/>
              <a:gd name="T18" fmla="*/ 146168533 w 87"/>
              <a:gd name="T19" fmla="*/ 1000821794 h 709"/>
              <a:gd name="T20" fmla="*/ 161289416 w 87"/>
              <a:gd name="T21" fmla="*/ 989512549 h 709"/>
              <a:gd name="T22" fmla="*/ 171370005 w 87"/>
              <a:gd name="T23" fmla="*/ 966895248 h 709"/>
              <a:gd name="T24" fmla="*/ 216732653 w 87"/>
              <a:gd name="T25" fmla="*/ 537164159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709"/>
              <a:gd name="T41" fmla="*/ 87 w 87"/>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34" name="Group 48">
            <a:extLst>
              <a:ext uri="{FF2B5EF4-FFF2-40B4-BE49-F238E27FC236}">
                <a16:creationId xmlns:a16="http://schemas.microsoft.com/office/drawing/2014/main" id="{883ADB00-15CF-4BC3-8CDA-208BB9E4AFF9}"/>
              </a:ext>
            </a:extLst>
          </p:cNvPr>
          <p:cNvGrpSpPr>
            <a:grpSpLocks/>
          </p:cNvGrpSpPr>
          <p:nvPr/>
        </p:nvGrpSpPr>
        <p:grpSpPr bwMode="auto">
          <a:xfrm>
            <a:off x="2486025" y="4210050"/>
            <a:ext cx="188913" cy="847725"/>
            <a:chOff x="1557" y="2272"/>
            <a:chExt cx="119" cy="713"/>
          </a:xfrm>
        </p:grpSpPr>
        <p:sp>
          <p:nvSpPr>
            <p:cNvPr id="157853" name="Freeform 49">
              <a:extLst>
                <a:ext uri="{FF2B5EF4-FFF2-40B4-BE49-F238E27FC236}">
                  <a16:creationId xmlns:a16="http://schemas.microsoft.com/office/drawing/2014/main" id="{7FF9798A-86FC-4078-9F15-F12C9E0E37F6}"/>
                </a:ext>
              </a:extLst>
            </p:cNvPr>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54" name="Freeform 50">
              <a:extLst>
                <a:ext uri="{FF2B5EF4-FFF2-40B4-BE49-F238E27FC236}">
                  <a16:creationId xmlns:a16="http://schemas.microsoft.com/office/drawing/2014/main" id="{329238F0-F25C-4524-9B11-8944DFF265C3}"/>
                </a:ext>
              </a:extLst>
            </p:cNvPr>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35" name="Freeform 51">
            <a:extLst>
              <a:ext uri="{FF2B5EF4-FFF2-40B4-BE49-F238E27FC236}">
                <a16:creationId xmlns:a16="http://schemas.microsoft.com/office/drawing/2014/main" id="{85805D49-BB0C-4BCE-B017-FA8BC396DE32}"/>
              </a:ext>
            </a:extLst>
          </p:cNvPr>
          <p:cNvSpPr>
            <a:spLocks/>
          </p:cNvSpPr>
          <p:nvPr/>
        </p:nvSpPr>
        <p:spPr bwMode="auto">
          <a:xfrm>
            <a:off x="2671763" y="4203700"/>
            <a:ext cx="55562" cy="466725"/>
          </a:xfrm>
          <a:custGeom>
            <a:avLst/>
            <a:gdLst>
              <a:gd name="T0" fmla="*/ 0 w 35"/>
              <a:gd name="T1" fmla="*/ 740925938 h 294"/>
              <a:gd name="T2" fmla="*/ 55442939 w 35"/>
              <a:gd name="T3" fmla="*/ 100806250 h 294"/>
              <a:gd name="T4" fmla="*/ 60483206 w 35"/>
              <a:gd name="T5" fmla="*/ 70564375 h 294"/>
              <a:gd name="T6" fmla="*/ 63002546 w 35"/>
              <a:gd name="T7" fmla="*/ 47883763 h 294"/>
              <a:gd name="T8" fmla="*/ 65523473 w 35"/>
              <a:gd name="T9" fmla="*/ 27722513 h 294"/>
              <a:gd name="T10" fmla="*/ 75604007 w 35"/>
              <a:gd name="T11" fmla="*/ 10080625 h 294"/>
              <a:gd name="T12" fmla="*/ 88203881 w 35"/>
              <a:gd name="T13" fmla="*/ 0 h 294"/>
              <a:gd name="T14" fmla="*/ 0 60000 65536"/>
              <a:gd name="T15" fmla="*/ 0 60000 65536"/>
              <a:gd name="T16" fmla="*/ 0 60000 65536"/>
              <a:gd name="T17" fmla="*/ 0 60000 65536"/>
              <a:gd name="T18" fmla="*/ 0 60000 65536"/>
              <a:gd name="T19" fmla="*/ 0 60000 65536"/>
              <a:gd name="T20" fmla="*/ 0 60000 65536"/>
              <a:gd name="T21" fmla="*/ 0 w 35"/>
              <a:gd name="T22" fmla="*/ 0 h 294"/>
              <a:gd name="T23" fmla="*/ 35 w 35"/>
              <a:gd name="T24" fmla="*/ 294 h 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36" name="Freeform 52">
            <a:extLst>
              <a:ext uri="{FF2B5EF4-FFF2-40B4-BE49-F238E27FC236}">
                <a16:creationId xmlns:a16="http://schemas.microsoft.com/office/drawing/2014/main" id="{2C287714-C383-46AC-A818-41C711ECED8A}"/>
              </a:ext>
            </a:extLst>
          </p:cNvPr>
          <p:cNvSpPr>
            <a:spLocks/>
          </p:cNvSpPr>
          <p:nvPr/>
        </p:nvSpPr>
        <p:spPr bwMode="auto">
          <a:xfrm>
            <a:off x="2728913" y="4208463"/>
            <a:ext cx="134937" cy="842962"/>
          </a:xfrm>
          <a:custGeom>
            <a:avLst/>
            <a:gdLst>
              <a:gd name="T0" fmla="*/ 0 w 85"/>
              <a:gd name="T1" fmla="*/ 0 h 709"/>
              <a:gd name="T2" fmla="*/ 17640235 w 85"/>
              <a:gd name="T3" fmla="*/ 5654622 h 709"/>
              <a:gd name="T4" fmla="*/ 30241763 w 85"/>
              <a:gd name="T5" fmla="*/ 22617301 h 709"/>
              <a:gd name="T6" fmla="*/ 35282057 w 85"/>
              <a:gd name="T7" fmla="*/ 46648257 h 709"/>
              <a:gd name="T8" fmla="*/ 37801410 w 85"/>
              <a:gd name="T9" fmla="*/ 83402113 h 709"/>
              <a:gd name="T10" fmla="*/ 105846170 w 85"/>
              <a:gd name="T11" fmla="*/ 920246991 h 709"/>
              <a:gd name="T12" fmla="*/ 113405817 w 85"/>
              <a:gd name="T13" fmla="*/ 966895248 h 709"/>
              <a:gd name="T14" fmla="*/ 118446111 w 85"/>
              <a:gd name="T15" fmla="*/ 981031804 h 709"/>
              <a:gd name="T16" fmla="*/ 131047639 w 85"/>
              <a:gd name="T17" fmla="*/ 995167171 h 709"/>
              <a:gd name="T18" fmla="*/ 143647580 w 85"/>
              <a:gd name="T19" fmla="*/ 1000821794 h 709"/>
              <a:gd name="T20" fmla="*/ 156249109 w 85"/>
              <a:gd name="T21" fmla="*/ 989512549 h 709"/>
              <a:gd name="T22" fmla="*/ 166329696 w 85"/>
              <a:gd name="T23" fmla="*/ 966895248 h 709"/>
              <a:gd name="T24" fmla="*/ 211692341 w 85"/>
              <a:gd name="T25" fmla="*/ 537164159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709"/>
              <a:gd name="T41" fmla="*/ 85 w 85"/>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37" name="Freeform 53">
            <a:extLst>
              <a:ext uri="{FF2B5EF4-FFF2-40B4-BE49-F238E27FC236}">
                <a16:creationId xmlns:a16="http://schemas.microsoft.com/office/drawing/2014/main" id="{A2986972-413C-4525-9FBF-3B28D6C64213}"/>
              </a:ext>
            </a:extLst>
          </p:cNvPr>
          <p:cNvSpPr>
            <a:spLocks/>
          </p:cNvSpPr>
          <p:nvPr/>
        </p:nvSpPr>
        <p:spPr bwMode="auto">
          <a:xfrm>
            <a:off x="2862263" y="4203700"/>
            <a:ext cx="55562" cy="442913"/>
          </a:xfrm>
          <a:custGeom>
            <a:avLst/>
            <a:gdLst>
              <a:gd name="T0" fmla="*/ 0 w 35"/>
              <a:gd name="T1" fmla="*/ 703125181 h 279"/>
              <a:gd name="T2" fmla="*/ 55442939 w 35"/>
              <a:gd name="T3" fmla="*/ 100806364 h 279"/>
              <a:gd name="T4" fmla="*/ 57962278 w 35"/>
              <a:gd name="T5" fmla="*/ 70564455 h 279"/>
              <a:gd name="T6" fmla="*/ 60483206 w 35"/>
              <a:gd name="T7" fmla="*/ 47883817 h 279"/>
              <a:gd name="T8" fmla="*/ 65523473 w 35"/>
              <a:gd name="T9" fmla="*/ 27722544 h 279"/>
              <a:gd name="T10" fmla="*/ 75604007 w 35"/>
              <a:gd name="T11" fmla="*/ 10080636 h 279"/>
              <a:gd name="T12" fmla="*/ 88203881 w 35"/>
              <a:gd name="T13" fmla="*/ 0 h 279"/>
              <a:gd name="T14" fmla="*/ 0 60000 65536"/>
              <a:gd name="T15" fmla="*/ 0 60000 65536"/>
              <a:gd name="T16" fmla="*/ 0 60000 65536"/>
              <a:gd name="T17" fmla="*/ 0 60000 65536"/>
              <a:gd name="T18" fmla="*/ 0 60000 65536"/>
              <a:gd name="T19" fmla="*/ 0 60000 65536"/>
              <a:gd name="T20" fmla="*/ 0 60000 65536"/>
              <a:gd name="T21" fmla="*/ 0 w 35"/>
              <a:gd name="T22" fmla="*/ 0 h 279"/>
              <a:gd name="T23" fmla="*/ 35 w 35"/>
              <a:gd name="T24" fmla="*/ 279 h 2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38" name="Freeform 54">
            <a:extLst>
              <a:ext uri="{FF2B5EF4-FFF2-40B4-BE49-F238E27FC236}">
                <a16:creationId xmlns:a16="http://schemas.microsoft.com/office/drawing/2014/main" id="{232981F4-EEC6-4EE6-A72B-3DD966DAA430}"/>
              </a:ext>
            </a:extLst>
          </p:cNvPr>
          <p:cNvSpPr>
            <a:spLocks/>
          </p:cNvSpPr>
          <p:nvPr/>
        </p:nvSpPr>
        <p:spPr bwMode="auto">
          <a:xfrm>
            <a:off x="2919413" y="4208463"/>
            <a:ext cx="152400" cy="841375"/>
          </a:xfrm>
          <a:custGeom>
            <a:avLst/>
            <a:gdLst>
              <a:gd name="T0" fmla="*/ 0 w 96"/>
              <a:gd name="T1" fmla="*/ 0 h 530"/>
              <a:gd name="T2" fmla="*/ 17641888 w 96"/>
              <a:gd name="T3" fmla="*/ 7561263 h 530"/>
              <a:gd name="T4" fmla="*/ 30241875 w 96"/>
              <a:gd name="T5" fmla="*/ 30241875 h 530"/>
              <a:gd name="T6" fmla="*/ 35282188 w 96"/>
              <a:gd name="T7" fmla="*/ 63004700 h 530"/>
              <a:gd name="T8" fmla="*/ 37803138 w 96"/>
              <a:gd name="T9" fmla="*/ 110886875 h 530"/>
              <a:gd name="T10" fmla="*/ 105846563 w 96"/>
              <a:gd name="T11" fmla="*/ 1229836250 h 530"/>
              <a:gd name="T12" fmla="*/ 113407825 w 96"/>
              <a:gd name="T13" fmla="*/ 1290320000 h 530"/>
              <a:gd name="T14" fmla="*/ 118448138 w 96"/>
              <a:gd name="T15" fmla="*/ 1310481250 h 530"/>
              <a:gd name="T16" fmla="*/ 131048125 w 96"/>
              <a:gd name="T17" fmla="*/ 1328123138 h 530"/>
              <a:gd name="T18" fmla="*/ 143649700 w 96"/>
              <a:gd name="T19" fmla="*/ 1335682813 h 530"/>
              <a:gd name="T20" fmla="*/ 156249688 w 96"/>
              <a:gd name="T21" fmla="*/ 1320561875 h 530"/>
              <a:gd name="T22" fmla="*/ 166330313 w 96"/>
              <a:gd name="T23" fmla="*/ 1290320000 h 530"/>
              <a:gd name="T24" fmla="*/ 241935000 w 96"/>
              <a:gd name="T25" fmla="*/ 71824532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530"/>
              <a:gd name="T41" fmla="*/ 96 w 9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39" name="Freeform 55">
            <a:extLst>
              <a:ext uri="{FF2B5EF4-FFF2-40B4-BE49-F238E27FC236}">
                <a16:creationId xmlns:a16="http://schemas.microsoft.com/office/drawing/2014/main" id="{652478FA-8F99-467D-AA0F-6F33A3491B58}"/>
              </a:ext>
            </a:extLst>
          </p:cNvPr>
          <p:cNvSpPr>
            <a:spLocks/>
          </p:cNvSpPr>
          <p:nvPr/>
        </p:nvSpPr>
        <p:spPr bwMode="auto">
          <a:xfrm>
            <a:off x="6103938" y="4213225"/>
            <a:ext cx="52387" cy="431800"/>
          </a:xfrm>
          <a:custGeom>
            <a:avLst/>
            <a:gdLst>
              <a:gd name="T0" fmla="*/ 0 w 33"/>
              <a:gd name="T1" fmla="*/ 512224237 h 363"/>
              <a:gd name="T2" fmla="*/ 50402644 w 33"/>
              <a:gd name="T3" fmla="*/ 76409567 h 363"/>
              <a:gd name="T4" fmla="*/ 52921982 w 33"/>
              <a:gd name="T5" fmla="*/ 53769211 h 363"/>
              <a:gd name="T6" fmla="*/ 55442908 w 33"/>
              <a:gd name="T7" fmla="*/ 35374293 h 363"/>
              <a:gd name="T8" fmla="*/ 60483173 w 33"/>
              <a:gd name="T9" fmla="*/ 21224814 h 363"/>
              <a:gd name="T10" fmla="*/ 68042776 w 33"/>
              <a:gd name="T11" fmla="*/ 8489688 h 363"/>
              <a:gd name="T12" fmla="*/ 80644230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0" name="Freeform 56">
            <a:extLst>
              <a:ext uri="{FF2B5EF4-FFF2-40B4-BE49-F238E27FC236}">
                <a16:creationId xmlns:a16="http://schemas.microsoft.com/office/drawing/2014/main" id="{BF2EA5AD-7D63-479F-B028-4296117D1C00}"/>
              </a:ext>
            </a:extLst>
          </p:cNvPr>
          <p:cNvSpPr>
            <a:spLocks/>
          </p:cNvSpPr>
          <p:nvPr/>
        </p:nvSpPr>
        <p:spPr bwMode="auto">
          <a:xfrm>
            <a:off x="6156325" y="4217988"/>
            <a:ext cx="134938" cy="841375"/>
          </a:xfrm>
          <a:custGeom>
            <a:avLst/>
            <a:gdLst>
              <a:gd name="T0" fmla="*/ 0 w 85"/>
              <a:gd name="T1" fmla="*/ 0 h 530"/>
              <a:gd name="T2" fmla="*/ 17641953 w 85"/>
              <a:gd name="T3" fmla="*/ 7561263 h 530"/>
              <a:gd name="T4" fmla="*/ 30241987 w 85"/>
              <a:gd name="T5" fmla="*/ 30241875 h 530"/>
              <a:gd name="T6" fmla="*/ 35282318 w 85"/>
              <a:gd name="T7" fmla="*/ 63004700 h 530"/>
              <a:gd name="T8" fmla="*/ 37803278 w 85"/>
              <a:gd name="T9" fmla="*/ 110886875 h 530"/>
              <a:gd name="T10" fmla="*/ 108367914 w 85"/>
              <a:gd name="T11" fmla="*/ 1229836250 h 530"/>
              <a:gd name="T12" fmla="*/ 113408245 w 85"/>
              <a:gd name="T13" fmla="*/ 1290320000 h 530"/>
              <a:gd name="T14" fmla="*/ 118448576 w 85"/>
              <a:gd name="T15" fmla="*/ 1310481250 h 530"/>
              <a:gd name="T16" fmla="*/ 133569570 w 85"/>
              <a:gd name="T17" fmla="*/ 1328123138 h 530"/>
              <a:gd name="T18" fmla="*/ 143650232 w 85"/>
              <a:gd name="T19" fmla="*/ 1335682813 h 530"/>
              <a:gd name="T20" fmla="*/ 158771226 w 85"/>
              <a:gd name="T21" fmla="*/ 1320561875 h 530"/>
              <a:gd name="T22" fmla="*/ 168851888 w 85"/>
              <a:gd name="T23" fmla="*/ 1290320000 h 530"/>
              <a:gd name="T24" fmla="*/ 214214869 w 85"/>
              <a:gd name="T25" fmla="*/ 68044218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530"/>
              <a:gd name="T41" fmla="*/ 85 w 8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1" name="Freeform 57">
            <a:extLst>
              <a:ext uri="{FF2B5EF4-FFF2-40B4-BE49-F238E27FC236}">
                <a16:creationId xmlns:a16="http://schemas.microsoft.com/office/drawing/2014/main" id="{DD97225A-994F-40AE-B948-75904A7FDFC3}"/>
              </a:ext>
            </a:extLst>
          </p:cNvPr>
          <p:cNvSpPr>
            <a:spLocks/>
          </p:cNvSpPr>
          <p:nvPr/>
        </p:nvSpPr>
        <p:spPr bwMode="auto">
          <a:xfrm>
            <a:off x="6292850" y="4213225"/>
            <a:ext cx="50800"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2" name="Freeform 58">
            <a:extLst>
              <a:ext uri="{FF2B5EF4-FFF2-40B4-BE49-F238E27FC236}">
                <a16:creationId xmlns:a16="http://schemas.microsoft.com/office/drawing/2014/main" id="{A9AE7C71-B351-4D92-BDEC-50A71D5D7D65}"/>
              </a:ext>
            </a:extLst>
          </p:cNvPr>
          <p:cNvSpPr>
            <a:spLocks/>
          </p:cNvSpPr>
          <p:nvPr/>
        </p:nvSpPr>
        <p:spPr bwMode="auto">
          <a:xfrm>
            <a:off x="6343650" y="4217988"/>
            <a:ext cx="138113" cy="841375"/>
          </a:xfrm>
          <a:custGeom>
            <a:avLst/>
            <a:gdLst>
              <a:gd name="T0" fmla="*/ 0 w 87"/>
              <a:gd name="T1" fmla="*/ 0 h 530"/>
              <a:gd name="T2" fmla="*/ 17641951 w 87"/>
              <a:gd name="T3" fmla="*/ 7561263 h 530"/>
              <a:gd name="T4" fmla="*/ 30241984 w 87"/>
              <a:gd name="T5" fmla="*/ 30241875 h 530"/>
              <a:gd name="T6" fmla="*/ 35282315 w 87"/>
              <a:gd name="T7" fmla="*/ 63004700 h 530"/>
              <a:gd name="T8" fmla="*/ 37803274 w 87"/>
              <a:gd name="T9" fmla="*/ 110886875 h 530"/>
              <a:gd name="T10" fmla="*/ 105846946 w 87"/>
              <a:gd name="T11" fmla="*/ 1229836250 h 530"/>
              <a:gd name="T12" fmla="*/ 113408236 w 87"/>
              <a:gd name="T13" fmla="*/ 1290320000 h 530"/>
              <a:gd name="T14" fmla="*/ 118448566 w 87"/>
              <a:gd name="T15" fmla="*/ 1310481250 h 530"/>
              <a:gd name="T16" fmla="*/ 131048599 w 87"/>
              <a:gd name="T17" fmla="*/ 1328123138 h 530"/>
              <a:gd name="T18" fmla="*/ 143650220 w 87"/>
              <a:gd name="T19" fmla="*/ 1335682813 h 530"/>
              <a:gd name="T20" fmla="*/ 156250253 w 87"/>
              <a:gd name="T21" fmla="*/ 1320561875 h 530"/>
              <a:gd name="T22" fmla="*/ 166330915 w 87"/>
              <a:gd name="T23" fmla="*/ 1290320000 h 530"/>
              <a:gd name="T24" fmla="*/ 219255181 w 87"/>
              <a:gd name="T25" fmla="*/ 66532125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530"/>
              <a:gd name="T41" fmla="*/ 87 w 8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3" name="Freeform 59">
            <a:extLst>
              <a:ext uri="{FF2B5EF4-FFF2-40B4-BE49-F238E27FC236}">
                <a16:creationId xmlns:a16="http://schemas.microsoft.com/office/drawing/2014/main" id="{85B81110-D5DD-4346-92F5-848C3E1A937E}"/>
              </a:ext>
            </a:extLst>
          </p:cNvPr>
          <p:cNvSpPr>
            <a:spLocks/>
          </p:cNvSpPr>
          <p:nvPr/>
        </p:nvSpPr>
        <p:spPr bwMode="auto">
          <a:xfrm>
            <a:off x="6478588" y="4206875"/>
            <a:ext cx="53975" cy="431800"/>
          </a:xfrm>
          <a:custGeom>
            <a:avLst/>
            <a:gdLst>
              <a:gd name="T0" fmla="*/ 0 w 34"/>
              <a:gd name="T1" fmla="*/ 512224237 h 363"/>
              <a:gd name="T2" fmla="*/ 50403125 w 34"/>
              <a:gd name="T3" fmla="*/ 76409567 h 363"/>
              <a:gd name="T4" fmla="*/ 55443438 w 34"/>
              <a:gd name="T5" fmla="*/ 53769211 h 363"/>
              <a:gd name="T6" fmla="*/ 57964388 w 34"/>
              <a:gd name="T7" fmla="*/ 35374293 h 363"/>
              <a:gd name="T8" fmla="*/ 60483750 w 34"/>
              <a:gd name="T9" fmla="*/ 21224814 h 363"/>
              <a:gd name="T10" fmla="*/ 70564375 w 34"/>
              <a:gd name="T11" fmla="*/ 8489688 h 363"/>
              <a:gd name="T12" fmla="*/ 83165950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4" name="Freeform 60">
            <a:extLst>
              <a:ext uri="{FF2B5EF4-FFF2-40B4-BE49-F238E27FC236}">
                <a16:creationId xmlns:a16="http://schemas.microsoft.com/office/drawing/2014/main" id="{1966452A-11BE-4B44-8B52-37FCC1939CFA}"/>
              </a:ext>
            </a:extLst>
          </p:cNvPr>
          <p:cNvSpPr>
            <a:spLocks/>
          </p:cNvSpPr>
          <p:nvPr/>
        </p:nvSpPr>
        <p:spPr bwMode="auto">
          <a:xfrm>
            <a:off x="6532563" y="4211638"/>
            <a:ext cx="134937" cy="841375"/>
          </a:xfrm>
          <a:custGeom>
            <a:avLst/>
            <a:gdLst>
              <a:gd name="T0" fmla="*/ 0 w 85"/>
              <a:gd name="T1" fmla="*/ 0 h 530"/>
              <a:gd name="T2" fmla="*/ 17640235 w 85"/>
              <a:gd name="T3" fmla="*/ 7561263 h 530"/>
              <a:gd name="T4" fmla="*/ 30241763 w 85"/>
              <a:gd name="T5" fmla="*/ 30241875 h 530"/>
              <a:gd name="T6" fmla="*/ 32761116 w 85"/>
              <a:gd name="T7" fmla="*/ 63004700 h 530"/>
              <a:gd name="T8" fmla="*/ 37801410 w 85"/>
              <a:gd name="T9" fmla="*/ 110886875 h 530"/>
              <a:gd name="T10" fmla="*/ 105846170 w 85"/>
              <a:gd name="T11" fmla="*/ 1229836250 h 530"/>
              <a:gd name="T12" fmla="*/ 110886464 w 85"/>
              <a:gd name="T13" fmla="*/ 1290320000 h 530"/>
              <a:gd name="T14" fmla="*/ 115926758 w 85"/>
              <a:gd name="T15" fmla="*/ 1310481250 h 530"/>
              <a:gd name="T16" fmla="*/ 131047639 w 85"/>
              <a:gd name="T17" fmla="*/ 1328123138 h 530"/>
              <a:gd name="T18" fmla="*/ 141128227 w 85"/>
              <a:gd name="T19" fmla="*/ 1335682813 h 530"/>
              <a:gd name="T20" fmla="*/ 156249109 w 85"/>
              <a:gd name="T21" fmla="*/ 1320561875 h 530"/>
              <a:gd name="T22" fmla="*/ 163808756 w 85"/>
              <a:gd name="T23" fmla="*/ 1290320000 h 530"/>
              <a:gd name="T24" fmla="*/ 214211694 w 85"/>
              <a:gd name="T25" fmla="*/ 6905228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530"/>
              <a:gd name="T41" fmla="*/ 85 w 8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45" name="Group 61">
            <a:extLst>
              <a:ext uri="{FF2B5EF4-FFF2-40B4-BE49-F238E27FC236}">
                <a16:creationId xmlns:a16="http://schemas.microsoft.com/office/drawing/2014/main" id="{C6572A0D-0F3C-4F23-9F7E-B53AE2219D5B}"/>
              </a:ext>
            </a:extLst>
          </p:cNvPr>
          <p:cNvGrpSpPr>
            <a:grpSpLocks/>
          </p:cNvGrpSpPr>
          <p:nvPr/>
        </p:nvGrpSpPr>
        <p:grpSpPr bwMode="auto">
          <a:xfrm>
            <a:off x="6665913" y="4206875"/>
            <a:ext cx="188912" cy="847725"/>
            <a:chOff x="4190" y="2269"/>
            <a:chExt cx="119" cy="713"/>
          </a:xfrm>
        </p:grpSpPr>
        <p:sp>
          <p:nvSpPr>
            <p:cNvPr id="157851" name="Freeform 62">
              <a:extLst>
                <a:ext uri="{FF2B5EF4-FFF2-40B4-BE49-F238E27FC236}">
                  <a16:creationId xmlns:a16="http://schemas.microsoft.com/office/drawing/2014/main" id="{C4218C78-B86C-43C7-B1D7-7D443C2770C2}"/>
                </a:ext>
              </a:extLst>
            </p:cNvPr>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52" name="Freeform 63">
              <a:extLst>
                <a:ext uri="{FF2B5EF4-FFF2-40B4-BE49-F238E27FC236}">
                  <a16:creationId xmlns:a16="http://schemas.microsoft.com/office/drawing/2014/main" id="{43ED89D8-5C43-4A17-96B3-68601B6195E4}"/>
                </a:ext>
              </a:extLst>
            </p:cNvPr>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46" name="Freeform 64">
            <a:extLst>
              <a:ext uri="{FF2B5EF4-FFF2-40B4-BE49-F238E27FC236}">
                <a16:creationId xmlns:a16="http://schemas.microsoft.com/office/drawing/2014/main" id="{F48E8CC3-108C-404F-8EFD-FD77CE91CAA9}"/>
              </a:ext>
            </a:extLst>
          </p:cNvPr>
          <p:cNvSpPr>
            <a:spLocks/>
          </p:cNvSpPr>
          <p:nvPr/>
        </p:nvSpPr>
        <p:spPr bwMode="auto">
          <a:xfrm>
            <a:off x="5349875" y="4213225"/>
            <a:ext cx="52388" cy="431800"/>
          </a:xfrm>
          <a:custGeom>
            <a:avLst/>
            <a:gdLst>
              <a:gd name="T0" fmla="*/ 0 w 33"/>
              <a:gd name="T1" fmla="*/ 512224237 h 363"/>
              <a:gd name="T2" fmla="*/ 50403606 w 33"/>
              <a:gd name="T3" fmla="*/ 76409567 h 363"/>
              <a:gd name="T4" fmla="*/ 52924580 w 33"/>
              <a:gd name="T5" fmla="*/ 53769211 h 363"/>
              <a:gd name="T6" fmla="*/ 55443967 w 33"/>
              <a:gd name="T7" fmla="*/ 35374293 h 363"/>
              <a:gd name="T8" fmla="*/ 60484327 w 33"/>
              <a:gd name="T9" fmla="*/ 21224814 h 363"/>
              <a:gd name="T10" fmla="*/ 68045662 w 33"/>
              <a:gd name="T11" fmla="*/ 8489688 h 363"/>
              <a:gd name="T12" fmla="*/ 80645770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7" name="Freeform 65">
            <a:extLst>
              <a:ext uri="{FF2B5EF4-FFF2-40B4-BE49-F238E27FC236}">
                <a16:creationId xmlns:a16="http://schemas.microsoft.com/office/drawing/2014/main" id="{B1301B33-ADB6-4F79-9E37-667E20BD1BCA}"/>
              </a:ext>
            </a:extLst>
          </p:cNvPr>
          <p:cNvSpPr>
            <a:spLocks/>
          </p:cNvSpPr>
          <p:nvPr/>
        </p:nvSpPr>
        <p:spPr bwMode="auto">
          <a:xfrm>
            <a:off x="5402263" y="4217988"/>
            <a:ext cx="141287" cy="841375"/>
          </a:xfrm>
          <a:custGeom>
            <a:avLst/>
            <a:gdLst>
              <a:gd name="T0" fmla="*/ 0 w 89"/>
              <a:gd name="T1" fmla="*/ 0 h 530"/>
              <a:gd name="T2" fmla="*/ 17640238 w 89"/>
              <a:gd name="T3" fmla="*/ 7561263 h 530"/>
              <a:gd name="T4" fmla="*/ 30241768 w 89"/>
              <a:gd name="T5" fmla="*/ 30241875 h 530"/>
              <a:gd name="T6" fmla="*/ 35282063 w 89"/>
              <a:gd name="T7" fmla="*/ 63004700 h 530"/>
              <a:gd name="T8" fmla="*/ 37801416 w 89"/>
              <a:gd name="T9" fmla="*/ 110886875 h 530"/>
              <a:gd name="T10" fmla="*/ 108365542 w 89"/>
              <a:gd name="T11" fmla="*/ 1229836250 h 530"/>
              <a:gd name="T12" fmla="*/ 113405836 w 89"/>
              <a:gd name="T13" fmla="*/ 1290320000 h 530"/>
              <a:gd name="T14" fmla="*/ 118446131 w 89"/>
              <a:gd name="T15" fmla="*/ 1310481250 h 530"/>
              <a:gd name="T16" fmla="*/ 133567015 w 89"/>
              <a:gd name="T17" fmla="*/ 1328123138 h 530"/>
              <a:gd name="T18" fmla="*/ 143647604 w 89"/>
              <a:gd name="T19" fmla="*/ 1335682813 h 530"/>
              <a:gd name="T20" fmla="*/ 158768488 w 89"/>
              <a:gd name="T21" fmla="*/ 1320561875 h 530"/>
              <a:gd name="T22" fmla="*/ 168849077 w 89"/>
              <a:gd name="T23" fmla="*/ 1290320000 h 530"/>
              <a:gd name="T24" fmla="*/ 224292319 w 89"/>
              <a:gd name="T25" fmla="*/ 66532125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530"/>
              <a:gd name="T41" fmla="*/ 89 w 89"/>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8" name="Freeform 66">
            <a:extLst>
              <a:ext uri="{FF2B5EF4-FFF2-40B4-BE49-F238E27FC236}">
                <a16:creationId xmlns:a16="http://schemas.microsoft.com/office/drawing/2014/main" id="{659368DA-76ED-49A4-8C0C-DB6D98B6D4F2}"/>
              </a:ext>
            </a:extLst>
          </p:cNvPr>
          <p:cNvSpPr>
            <a:spLocks/>
          </p:cNvSpPr>
          <p:nvPr/>
        </p:nvSpPr>
        <p:spPr bwMode="auto">
          <a:xfrm>
            <a:off x="5538788" y="4213225"/>
            <a:ext cx="50800"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9" name="Freeform 67">
            <a:extLst>
              <a:ext uri="{FF2B5EF4-FFF2-40B4-BE49-F238E27FC236}">
                <a16:creationId xmlns:a16="http://schemas.microsoft.com/office/drawing/2014/main" id="{9D7900FF-28F2-4BFF-9001-E71073232418}"/>
              </a:ext>
            </a:extLst>
          </p:cNvPr>
          <p:cNvSpPr>
            <a:spLocks/>
          </p:cNvSpPr>
          <p:nvPr/>
        </p:nvSpPr>
        <p:spPr bwMode="auto">
          <a:xfrm>
            <a:off x="5589588" y="4217988"/>
            <a:ext cx="134937" cy="841375"/>
          </a:xfrm>
          <a:custGeom>
            <a:avLst/>
            <a:gdLst>
              <a:gd name="T0" fmla="*/ 0 w 85"/>
              <a:gd name="T1" fmla="*/ 0 h 530"/>
              <a:gd name="T2" fmla="*/ 17640235 w 85"/>
              <a:gd name="T3" fmla="*/ 7561263 h 530"/>
              <a:gd name="T4" fmla="*/ 30241763 w 85"/>
              <a:gd name="T5" fmla="*/ 30241875 h 530"/>
              <a:gd name="T6" fmla="*/ 35282057 w 85"/>
              <a:gd name="T7" fmla="*/ 63004700 h 530"/>
              <a:gd name="T8" fmla="*/ 37801410 w 85"/>
              <a:gd name="T9" fmla="*/ 110886875 h 530"/>
              <a:gd name="T10" fmla="*/ 105846170 w 85"/>
              <a:gd name="T11" fmla="*/ 1229836250 h 530"/>
              <a:gd name="T12" fmla="*/ 113405817 w 85"/>
              <a:gd name="T13" fmla="*/ 1290320000 h 530"/>
              <a:gd name="T14" fmla="*/ 118446111 w 85"/>
              <a:gd name="T15" fmla="*/ 1310481250 h 530"/>
              <a:gd name="T16" fmla="*/ 131047639 w 85"/>
              <a:gd name="T17" fmla="*/ 1328123138 h 530"/>
              <a:gd name="T18" fmla="*/ 143647580 w 85"/>
              <a:gd name="T19" fmla="*/ 1335682813 h 530"/>
              <a:gd name="T20" fmla="*/ 156249109 w 85"/>
              <a:gd name="T21" fmla="*/ 1320561875 h 530"/>
              <a:gd name="T22" fmla="*/ 166329696 w 85"/>
              <a:gd name="T23" fmla="*/ 1290320000 h 530"/>
              <a:gd name="T24" fmla="*/ 214211694 w 85"/>
              <a:gd name="T25" fmla="*/ 66532125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530"/>
              <a:gd name="T41" fmla="*/ 85 w 8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50" name="Freeform 68">
            <a:extLst>
              <a:ext uri="{FF2B5EF4-FFF2-40B4-BE49-F238E27FC236}">
                <a16:creationId xmlns:a16="http://schemas.microsoft.com/office/drawing/2014/main" id="{B7B8D9B9-DB0B-402A-98D0-71B1240F3649}"/>
              </a:ext>
            </a:extLst>
          </p:cNvPr>
          <p:cNvSpPr>
            <a:spLocks/>
          </p:cNvSpPr>
          <p:nvPr/>
        </p:nvSpPr>
        <p:spPr bwMode="auto">
          <a:xfrm>
            <a:off x="5724525" y="4206875"/>
            <a:ext cx="53975" cy="431800"/>
          </a:xfrm>
          <a:custGeom>
            <a:avLst/>
            <a:gdLst>
              <a:gd name="T0" fmla="*/ 0 w 34"/>
              <a:gd name="T1" fmla="*/ 512224237 h 363"/>
              <a:gd name="T2" fmla="*/ 50403125 w 34"/>
              <a:gd name="T3" fmla="*/ 76409567 h 363"/>
              <a:gd name="T4" fmla="*/ 55443438 w 34"/>
              <a:gd name="T5" fmla="*/ 53769211 h 363"/>
              <a:gd name="T6" fmla="*/ 57964388 w 34"/>
              <a:gd name="T7" fmla="*/ 35374293 h 363"/>
              <a:gd name="T8" fmla="*/ 60483750 w 34"/>
              <a:gd name="T9" fmla="*/ 21224814 h 363"/>
              <a:gd name="T10" fmla="*/ 70564375 w 34"/>
              <a:gd name="T11" fmla="*/ 8489688 h 363"/>
              <a:gd name="T12" fmla="*/ 83165950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51" name="Freeform 69">
            <a:extLst>
              <a:ext uri="{FF2B5EF4-FFF2-40B4-BE49-F238E27FC236}">
                <a16:creationId xmlns:a16="http://schemas.microsoft.com/office/drawing/2014/main" id="{25333F8A-FC65-4A08-A2AE-2E3F33F8F5F1}"/>
              </a:ext>
            </a:extLst>
          </p:cNvPr>
          <p:cNvSpPr>
            <a:spLocks/>
          </p:cNvSpPr>
          <p:nvPr/>
        </p:nvSpPr>
        <p:spPr bwMode="auto">
          <a:xfrm>
            <a:off x="5778500" y="4211638"/>
            <a:ext cx="136525" cy="841375"/>
          </a:xfrm>
          <a:custGeom>
            <a:avLst/>
            <a:gdLst>
              <a:gd name="T0" fmla="*/ 0 w 86"/>
              <a:gd name="T1" fmla="*/ 0 h 530"/>
              <a:gd name="T2" fmla="*/ 17641888 w 86"/>
              <a:gd name="T3" fmla="*/ 7561263 h 530"/>
              <a:gd name="T4" fmla="*/ 30241875 w 86"/>
              <a:gd name="T5" fmla="*/ 30241875 h 530"/>
              <a:gd name="T6" fmla="*/ 32762825 w 86"/>
              <a:gd name="T7" fmla="*/ 63004700 h 530"/>
              <a:gd name="T8" fmla="*/ 37803138 w 86"/>
              <a:gd name="T9" fmla="*/ 110886875 h 530"/>
              <a:gd name="T10" fmla="*/ 105846563 w 86"/>
              <a:gd name="T11" fmla="*/ 1229836250 h 530"/>
              <a:gd name="T12" fmla="*/ 110886875 w 86"/>
              <a:gd name="T13" fmla="*/ 1290320000 h 530"/>
              <a:gd name="T14" fmla="*/ 115927188 w 86"/>
              <a:gd name="T15" fmla="*/ 1310481250 h 530"/>
              <a:gd name="T16" fmla="*/ 131048125 w 86"/>
              <a:gd name="T17" fmla="*/ 1328123138 h 530"/>
              <a:gd name="T18" fmla="*/ 141128750 w 86"/>
              <a:gd name="T19" fmla="*/ 1335682813 h 530"/>
              <a:gd name="T20" fmla="*/ 156249688 w 86"/>
              <a:gd name="T21" fmla="*/ 1320561875 h 530"/>
              <a:gd name="T22" fmla="*/ 163810950 w 86"/>
              <a:gd name="T23" fmla="*/ 1290320000 h 530"/>
              <a:gd name="T24" fmla="*/ 216733438 w 86"/>
              <a:gd name="T25" fmla="*/ 6905228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30"/>
              <a:gd name="T41" fmla="*/ 86 w 8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52" name="Group 70">
            <a:extLst>
              <a:ext uri="{FF2B5EF4-FFF2-40B4-BE49-F238E27FC236}">
                <a16:creationId xmlns:a16="http://schemas.microsoft.com/office/drawing/2014/main" id="{7FDF2387-B4B3-4A75-A8D7-9B84DA540CD1}"/>
              </a:ext>
            </a:extLst>
          </p:cNvPr>
          <p:cNvGrpSpPr>
            <a:grpSpLocks/>
          </p:cNvGrpSpPr>
          <p:nvPr/>
        </p:nvGrpSpPr>
        <p:grpSpPr bwMode="auto">
          <a:xfrm>
            <a:off x="5911850" y="4206875"/>
            <a:ext cx="188913" cy="847725"/>
            <a:chOff x="3715" y="2269"/>
            <a:chExt cx="119" cy="713"/>
          </a:xfrm>
        </p:grpSpPr>
        <p:sp>
          <p:nvSpPr>
            <p:cNvPr id="157849" name="Freeform 71">
              <a:extLst>
                <a:ext uri="{FF2B5EF4-FFF2-40B4-BE49-F238E27FC236}">
                  <a16:creationId xmlns:a16="http://schemas.microsoft.com/office/drawing/2014/main" id="{A655AD1D-1F86-46C9-8B36-FF8E6FF94FCE}"/>
                </a:ext>
              </a:extLst>
            </p:cNvPr>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50" name="Freeform 72">
              <a:extLst>
                <a:ext uri="{FF2B5EF4-FFF2-40B4-BE49-F238E27FC236}">
                  <a16:creationId xmlns:a16="http://schemas.microsoft.com/office/drawing/2014/main" id="{F1D50885-2F03-4890-A797-2BBB91233D92}"/>
                </a:ext>
              </a:extLst>
            </p:cNvPr>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53" name="Freeform 73">
            <a:extLst>
              <a:ext uri="{FF2B5EF4-FFF2-40B4-BE49-F238E27FC236}">
                <a16:creationId xmlns:a16="http://schemas.microsoft.com/office/drawing/2014/main" id="{3E692BF0-0192-4CFC-8DCE-2A4FD632EE3C}"/>
              </a:ext>
            </a:extLst>
          </p:cNvPr>
          <p:cNvSpPr>
            <a:spLocks/>
          </p:cNvSpPr>
          <p:nvPr/>
        </p:nvSpPr>
        <p:spPr bwMode="auto">
          <a:xfrm>
            <a:off x="4581525" y="4213225"/>
            <a:ext cx="52388" cy="431800"/>
          </a:xfrm>
          <a:custGeom>
            <a:avLst/>
            <a:gdLst>
              <a:gd name="T0" fmla="*/ 0 w 33"/>
              <a:gd name="T1" fmla="*/ 512224237 h 363"/>
              <a:gd name="T2" fmla="*/ 50403606 w 33"/>
              <a:gd name="T3" fmla="*/ 76409567 h 363"/>
              <a:gd name="T4" fmla="*/ 52924580 w 33"/>
              <a:gd name="T5" fmla="*/ 53769211 h 363"/>
              <a:gd name="T6" fmla="*/ 55443967 w 33"/>
              <a:gd name="T7" fmla="*/ 35374293 h 363"/>
              <a:gd name="T8" fmla="*/ 60484327 w 33"/>
              <a:gd name="T9" fmla="*/ 21224814 h 363"/>
              <a:gd name="T10" fmla="*/ 68045662 w 33"/>
              <a:gd name="T11" fmla="*/ 8489688 h 363"/>
              <a:gd name="T12" fmla="*/ 80645770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54" name="Freeform 74">
            <a:extLst>
              <a:ext uri="{FF2B5EF4-FFF2-40B4-BE49-F238E27FC236}">
                <a16:creationId xmlns:a16="http://schemas.microsoft.com/office/drawing/2014/main" id="{07D83BD2-782F-422C-A958-4694E607F79A}"/>
              </a:ext>
            </a:extLst>
          </p:cNvPr>
          <p:cNvSpPr>
            <a:spLocks/>
          </p:cNvSpPr>
          <p:nvPr/>
        </p:nvSpPr>
        <p:spPr bwMode="auto">
          <a:xfrm>
            <a:off x="4633913" y="4217988"/>
            <a:ext cx="138112" cy="841375"/>
          </a:xfrm>
          <a:custGeom>
            <a:avLst/>
            <a:gdLst>
              <a:gd name="T0" fmla="*/ 0 w 87"/>
              <a:gd name="T1" fmla="*/ 0 h 530"/>
              <a:gd name="T2" fmla="*/ 17640236 w 87"/>
              <a:gd name="T3" fmla="*/ 7561263 h 530"/>
              <a:gd name="T4" fmla="*/ 30241766 w 87"/>
              <a:gd name="T5" fmla="*/ 30241875 h 530"/>
              <a:gd name="T6" fmla="*/ 35282060 w 87"/>
              <a:gd name="T7" fmla="*/ 63004700 h 530"/>
              <a:gd name="T8" fmla="*/ 37801413 w 87"/>
              <a:gd name="T9" fmla="*/ 110886875 h 530"/>
              <a:gd name="T10" fmla="*/ 108365533 w 87"/>
              <a:gd name="T11" fmla="*/ 1229836250 h 530"/>
              <a:gd name="T12" fmla="*/ 113405827 w 87"/>
              <a:gd name="T13" fmla="*/ 1290320000 h 530"/>
              <a:gd name="T14" fmla="*/ 118446121 w 87"/>
              <a:gd name="T15" fmla="*/ 1310481250 h 530"/>
              <a:gd name="T16" fmla="*/ 133567004 w 87"/>
              <a:gd name="T17" fmla="*/ 1328123138 h 530"/>
              <a:gd name="T18" fmla="*/ 143647592 w 87"/>
              <a:gd name="T19" fmla="*/ 1335682813 h 530"/>
              <a:gd name="T20" fmla="*/ 158768475 w 87"/>
              <a:gd name="T21" fmla="*/ 1320561875 h 530"/>
              <a:gd name="T22" fmla="*/ 168849064 w 87"/>
              <a:gd name="T23" fmla="*/ 1290320000 h 530"/>
              <a:gd name="T24" fmla="*/ 219252006 w 87"/>
              <a:gd name="T25" fmla="*/ 69556312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530"/>
              <a:gd name="T41" fmla="*/ 87 w 8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55" name="Freeform 75">
            <a:extLst>
              <a:ext uri="{FF2B5EF4-FFF2-40B4-BE49-F238E27FC236}">
                <a16:creationId xmlns:a16="http://schemas.microsoft.com/office/drawing/2014/main" id="{265BA650-45D6-4D01-A9B1-30DB6292E0D5}"/>
              </a:ext>
            </a:extLst>
          </p:cNvPr>
          <p:cNvSpPr>
            <a:spLocks/>
          </p:cNvSpPr>
          <p:nvPr/>
        </p:nvSpPr>
        <p:spPr bwMode="auto">
          <a:xfrm>
            <a:off x="4770438" y="4213225"/>
            <a:ext cx="50800"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56" name="Freeform 76">
            <a:extLst>
              <a:ext uri="{FF2B5EF4-FFF2-40B4-BE49-F238E27FC236}">
                <a16:creationId xmlns:a16="http://schemas.microsoft.com/office/drawing/2014/main" id="{2BD21405-E9CF-4C4B-B3A1-DD565C8E6414}"/>
              </a:ext>
            </a:extLst>
          </p:cNvPr>
          <p:cNvSpPr>
            <a:spLocks/>
          </p:cNvSpPr>
          <p:nvPr/>
        </p:nvSpPr>
        <p:spPr bwMode="auto">
          <a:xfrm>
            <a:off x="4821238" y="4217988"/>
            <a:ext cx="136525" cy="841375"/>
          </a:xfrm>
          <a:custGeom>
            <a:avLst/>
            <a:gdLst>
              <a:gd name="T0" fmla="*/ 0 w 86"/>
              <a:gd name="T1" fmla="*/ 0 h 530"/>
              <a:gd name="T2" fmla="*/ 17641888 w 86"/>
              <a:gd name="T3" fmla="*/ 7561263 h 530"/>
              <a:gd name="T4" fmla="*/ 30241875 w 86"/>
              <a:gd name="T5" fmla="*/ 30241875 h 530"/>
              <a:gd name="T6" fmla="*/ 35282188 w 86"/>
              <a:gd name="T7" fmla="*/ 63004700 h 530"/>
              <a:gd name="T8" fmla="*/ 37803138 w 86"/>
              <a:gd name="T9" fmla="*/ 110886875 h 530"/>
              <a:gd name="T10" fmla="*/ 108367513 w 86"/>
              <a:gd name="T11" fmla="*/ 1229836250 h 530"/>
              <a:gd name="T12" fmla="*/ 113407825 w 86"/>
              <a:gd name="T13" fmla="*/ 1290320000 h 530"/>
              <a:gd name="T14" fmla="*/ 118448138 w 86"/>
              <a:gd name="T15" fmla="*/ 1310481250 h 530"/>
              <a:gd name="T16" fmla="*/ 133569075 w 86"/>
              <a:gd name="T17" fmla="*/ 1328123138 h 530"/>
              <a:gd name="T18" fmla="*/ 143649700 w 86"/>
              <a:gd name="T19" fmla="*/ 1335682813 h 530"/>
              <a:gd name="T20" fmla="*/ 158770638 w 86"/>
              <a:gd name="T21" fmla="*/ 1320561875 h 530"/>
              <a:gd name="T22" fmla="*/ 168851263 w 86"/>
              <a:gd name="T23" fmla="*/ 1290320000 h 530"/>
              <a:gd name="T24" fmla="*/ 216733438 w 86"/>
              <a:gd name="T25" fmla="*/ 6502003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30"/>
              <a:gd name="T41" fmla="*/ 86 w 8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57" name="Freeform 77">
            <a:extLst>
              <a:ext uri="{FF2B5EF4-FFF2-40B4-BE49-F238E27FC236}">
                <a16:creationId xmlns:a16="http://schemas.microsoft.com/office/drawing/2014/main" id="{C0A614A5-7DED-4366-9572-6839F9E80BE7}"/>
              </a:ext>
            </a:extLst>
          </p:cNvPr>
          <p:cNvSpPr>
            <a:spLocks/>
          </p:cNvSpPr>
          <p:nvPr/>
        </p:nvSpPr>
        <p:spPr bwMode="auto">
          <a:xfrm>
            <a:off x="4957763" y="4206875"/>
            <a:ext cx="52387" cy="431800"/>
          </a:xfrm>
          <a:custGeom>
            <a:avLst/>
            <a:gdLst>
              <a:gd name="T0" fmla="*/ 0 w 33"/>
              <a:gd name="T1" fmla="*/ 512224237 h 363"/>
              <a:gd name="T2" fmla="*/ 50402644 w 33"/>
              <a:gd name="T3" fmla="*/ 76409567 h 363"/>
              <a:gd name="T4" fmla="*/ 52921982 w 33"/>
              <a:gd name="T5" fmla="*/ 53769211 h 363"/>
              <a:gd name="T6" fmla="*/ 55442908 w 33"/>
              <a:gd name="T7" fmla="*/ 35374293 h 363"/>
              <a:gd name="T8" fmla="*/ 60483173 w 33"/>
              <a:gd name="T9" fmla="*/ 21224814 h 363"/>
              <a:gd name="T10" fmla="*/ 68042776 w 33"/>
              <a:gd name="T11" fmla="*/ 8489688 h 363"/>
              <a:gd name="T12" fmla="*/ 80644230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58" name="Freeform 78">
            <a:extLst>
              <a:ext uri="{FF2B5EF4-FFF2-40B4-BE49-F238E27FC236}">
                <a16:creationId xmlns:a16="http://schemas.microsoft.com/office/drawing/2014/main" id="{A4DCC5F8-38CE-4FC8-9828-B5C65F8D1931}"/>
              </a:ext>
            </a:extLst>
          </p:cNvPr>
          <p:cNvSpPr>
            <a:spLocks/>
          </p:cNvSpPr>
          <p:nvPr/>
        </p:nvSpPr>
        <p:spPr bwMode="auto">
          <a:xfrm>
            <a:off x="5010150" y="4211638"/>
            <a:ext cx="138113" cy="841375"/>
          </a:xfrm>
          <a:custGeom>
            <a:avLst/>
            <a:gdLst>
              <a:gd name="T0" fmla="*/ 0 w 87"/>
              <a:gd name="T1" fmla="*/ 0 h 530"/>
              <a:gd name="T2" fmla="*/ 17641951 w 87"/>
              <a:gd name="T3" fmla="*/ 7561263 h 530"/>
              <a:gd name="T4" fmla="*/ 30241984 w 87"/>
              <a:gd name="T5" fmla="*/ 30241875 h 530"/>
              <a:gd name="T6" fmla="*/ 32762944 w 87"/>
              <a:gd name="T7" fmla="*/ 63004700 h 530"/>
              <a:gd name="T8" fmla="*/ 37803274 w 87"/>
              <a:gd name="T9" fmla="*/ 110886875 h 530"/>
              <a:gd name="T10" fmla="*/ 105846946 w 87"/>
              <a:gd name="T11" fmla="*/ 1229836250 h 530"/>
              <a:gd name="T12" fmla="*/ 110887276 w 87"/>
              <a:gd name="T13" fmla="*/ 1290320000 h 530"/>
              <a:gd name="T14" fmla="*/ 115927607 w 87"/>
              <a:gd name="T15" fmla="*/ 1310481250 h 530"/>
              <a:gd name="T16" fmla="*/ 131048599 w 87"/>
              <a:gd name="T17" fmla="*/ 1328123138 h 530"/>
              <a:gd name="T18" fmla="*/ 141129261 w 87"/>
              <a:gd name="T19" fmla="*/ 1335682813 h 530"/>
              <a:gd name="T20" fmla="*/ 156250253 w 87"/>
              <a:gd name="T21" fmla="*/ 1320561875 h 530"/>
              <a:gd name="T22" fmla="*/ 163811543 w 87"/>
              <a:gd name="T23" fmla="*/ 1290320000 h 530"/>
              <a:gd name="T24" fmla="*/ 219255181 w 87"/>
              <a:gd name="T25" fmla="*/ 66784220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530"/>
              <a:gd name="T41" fmla="*/ 87 w 8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59" name="Freeform 79">
            <a:extLst>
              <a:ext uri="{FF2B5EF4-FFF2-40B4-BE49-F238E27FC236}">
                <a16:creationId xmlns:a16="http://schemas.microsoft.com/office/drawing/2014/main" id="{91511CE6-B10E-4950-BB86-5945655854CA}"/>
              </a:ext>
            </a:extLst>
          </p:cNvPr>
          <p:cNvSpPr>
            <a:spLocks/>
          </p:cNvSpPr>
          <p:nvPr/>
        </p:nvSpPr>
        <p:spPr bwMode="auto">
          <a:xfrm>
            <a:off x="5143500" y="4206875"/>
            <a:ext cx="55563" cy="431800"/>
          </a:xfrm>
          <a:custGeom>
            <a:avLst/>
            <a:gdLst>
              <a:gd name="T0" fmla="*/ 0 w 35"/>
              <a:gd name="T1" fmla="*/ 512224237 h 363"/>
              <a:gd name="T2" fmla="*/ 52924551 w 35"/>
              <a:gd name="T3" fmla="*/ 76409567 h 363"/>
              <a:gd name="T4" fmla="*/ 55443936 w 35"/>
              <a:gd name="T5" fmla="*/ 53769211 h 363"/>
              <a:gd name="T6" fmla="*/ 57964909 w 35"/>
              <a:gd name="T7" fmla="*/ 35374293 h 363"/>
              <a:gd name="T8" fmla="*/ 63005267 w 35"/>
              <a:gd name="T9" fmla="*/ 21224814 h 363"/>
              <a:gd name="T10" fmla="*/ 73085983 w 35"/>
              <a:gd name="T11" fmla="*/ 8489688 h 363"/>
              <a:gd name="T12" fmla="*/ 8568608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60" name="Freeform 80">
            <a:extLst>
              <a:ext uri="{FF2B5EF4-FFF2-40B4-BE49-F238E27FC236}">
                <a16:creationId xmlns:a16="http://schemas.microsoft.com/office/drawing/2014/main" id="{AC851E95-63A0-4FC3-9DA4-A6B0EC11C807}"/>
              </a:ext>
            </a:extLst>
          </p:cNvPr>
          <p:cNvSpPr>
            <a:spLocks/>
          </p:cNvSpPr>
          <p:nvPr/>
        </p:nvSpPr>
        <p:spPr bwMode="auto">
          <a:xfrm>
            <a:off x="5199063" y="4211638"/>
            <a:ext cx="149225" cy="841375"/>
          </a:xfrm>
          <a:custGeom>
            <a:avLst/>
            <a:gdLst>
              <a:gd name="T0" fmla="*/ 0 w 94"/>
              <a:gd name="T1" fmla="*/ 0 h 530"/>
              <a:gd name="T2" fmla="*/ 17641888 w 94"/>
              <a:gd name="T3" fmla="*/ 7561263 h 530"/>
              <a:gd name="T4" fmla="*/ 30241875 w 94"/>
              <a:gd name="T5" fmla="*/ 30241875 h 530"/>
              <a:gd name="T6" fmla="*/ 32762825 w 94"/>
              <a:gd name="T7" fmla="*/ 63004700 h 530"/>
              <a:gd name="T8" fmla="*/ 37803138 w 94"/>
              <a:gd name="T9" fmla="*/ 110886875 h 530"/>
              <a:gd name="T10" fmla="*/ 105846563 w 94"/>
              <a:gd name="T11" fmla="*/ 1229836250 h 530"/>
              <a:gd name="T12" fmla="*/ 110886875 w 94"/>
              <a:gd name="T13" fmla="*/ 1290320000 h 530"/>
              <a:gd name="T14" fmla="*/ 115927188 w 94"/>
              <a:gd name="T15" fmla="*/ 1310481250 h 530"/>
              <a:gd name="T16" fmla="*/ 131048125 w 94"/>
              <a:gd name="T17" fmla="*/ 1328123138 h 530"/>
              <a:gd name="T18" fmla="*/ 141128750 w 94"/>
              <a:gd name="T19" fmla="*/ 1335682813 h 530"/>
              <a:gd name="T20" fmla="*/ 156249688 w 94"/>
              <a:gd name="T21" fmla="*/ 1320561875 h 530"/>
              <a:gd name="T22" fmla="*/ 163810950 w 94"/>
              <a:gd name="T23" fmla="*/ 1290320000 h 530"/>
              <a:gd name="T24" fmla="*/ 236894688 w 94"/>
              <a:gd name="T25" fmla="*/ 6905228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
              <a:gd name="T40" fmla="*/ 0 h 530"/>
              <a:gd name="T41" fmla="*/ 94 w 94"/>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61" name="Group 81">
            <a:extLst>
              <a:ext uri="{FF2B5EF4-FFF2-40B4-BE49-F238E27FC236}">
                <a16:creationId xmlns:a16="http://schemas.microsoft.com/office/drawing/2014/main" id="{81BDD392-D598-4995-A874-2D28F6D4E6F7}"/>
              </a:ext>
            </a:extLst>
          </p:cNvPr>
          <p:cNvGrpSpPr>
            <a:grpSpLocks/>
          </p:cNvGrpSpPr>
          <p:nvPr/>
        </p:nvGrpSpPr>
        <p:grpSpPr bwMode="auto">
          <a:xfrm>
            <a:off x="1531938" y="4224338"/>
            <a:ext cx="755650" cy="844550"/>
            <a:chOff x="956" y="2283"/>
            <a:chExt cx="476" cy="711"/>
          </a:xfrm>
        </p:grpSpPr>
        <p:sp>
          <p:nvSpPr>
            <p:cNvPr id="157845" name="Freeform 82">
              <a:extLst>
                <a:ext uri="{FF2B5EF4-FFF2-40B4-BE49-F238E27FC236}">
                  <a16:creationId xmlns:a16="http://schemas.microsoft.com/office/drawing/2014/main" id="{BD993F4F-EBF1-4F76-8487-A74F12B576B7}"/>
                </a:ext>
              </a:extLst>
            </p:cNvPr>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46" name="Freeform 83">
              <a:extLst>
                <a:ext uri="{FF2B5EF4-FFF2-40B4-BE49-F238E27FC236}">
                  <a16:creationId xmlns:a16="http://schemas.microsoft.com/office/drawing/2014/main" id="{1D32916A-979E-4D6A-A918-58CF77D72B80}"/>
                </a:ext>
              </a:extLst>
            </p:cNvPr>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11"/>
                <a:gd name="T41" fmla="*/ 171 w 171"/>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47" name="Freeform 84">
              <a:extLst>
                <a:ext uri="{FF2B5EF4-FFF2-40B4-BE49-F238E27FC236}">
                  <a16:creationId xmlns:a16="http://schemas.microsoft.com/office/drawing/2014/main" id="{1472F13A-9EF1-4FEA-8236-EF023E043ED9}"/>
                </a:ext>
              </a:extLst>
            </p:cNvPr>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 name="T14" fmla="*/ 0 60000 65536"/>
                <a:gd name="T15" fmla="*/ 0 60000 65536"/>
                <a:gd name="T16" fmla="*/ 0 60000 65536"/>
                <a:gd name="T17" fmla="*/ 0 60000 65536"/>
                <a:gd name="T18" fmla="*/ 0 60000 65536"/>
                <a:gd name="T19" fmla="*/ 0 60000 65536"/>
                <a:gd name="T20" fmla="*/ 0 60000 65536"/>
                <a:gd name="T21" fmla="*/ 0 w 66"/>
                <a:gd name="T22" fmla="*/ 0 h 363"/>
                <a:gd name="T23" fmla="*/ 66 w 6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48" name="Freeform 85">
              <a:extLst>
                <a:ext uri="{FF2B5EF4-FFF2-40B4-BE49-F238E27FC236}">
                  <a16:creationId xmlns:a16="http://schemas.microsoft.com/office/drawing/2014/main" id="{C5EDAEA3-A2C9-45B3-8D45-55E13D59C786}"/>
                </a:ext>
              </a:extLst>
            </p:cNvPr>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7762" name="Group 86">
            <a:extLst>
              <a:ext uri="{FF2B5EF4-FFF2-40B4-BE49-F238E27FC236}">
                <a16:creationId xmlns:a16="http://schemas.microsoft.com/office/drawing/2014/main" id="{6E13D280-C53D-4AB7-8F16-6EAAFA3D4965}"/>
              </a:ext>
            </a:extLst>
          </p:cNvPr>
          <p:cNvGrpSpPr>
            <a:grpSpLocks/>
          </p:cNvGrpSpPr>
          <p:nvPr/>
        </p:nvGrpSpPr>
        <p:grpSpPr bwMode="auto">
          <a:xfrm>
            <a:off x="3076575" y="4210050"/>
            <a:ext cx="755650" cy="847725"/>
            <a:chOff x="1929" y="2272"/>
            <a:chExt cx="476" cy="713"/>
          </a:xfrm>
        </p:grpSpPr>
        <p:grpSp>
          <p:nvGrpSpPr>
            <p:cNvPr id="157839" name="Group 87">
              <a:extLst>
                <a:ext uri="{FF2B5EF4-FFF2-40B4-BE49-F238E27FC236}">
                  <a16:creationId xmlns:a16="http://schemas.microsoft.com/office/drawing/2014/main" id="{A4EC3121-C08E-4581-AF4B-83C7D01FC869}"/>
                </a:ext>
              </a:extLst>
            </p:cNvPr>
            <p:cNvGrpSpPr>
              <a:grpSpLocks/>
            </p:cNvGrpSpPr>
            <p:nvPr/>
          </p:nvGrpSpPr>
          <p:grpSpPr bwMode="auto">
            <a:xfrm>
              <a:off x="1929" y="2272"/>
              <a:ext cx="238" cy="713"/>
              <a:chOff x="1929" y="2272"/>
              <a:chExt cx="238" cy="713"/>
            </a:xfrm>
          </p:grpSpPr>
          <p:sp>
            <p:nvSpPr>
              <p:cNvPr id="157843" name="Freeform 88">
                <a:extLst>
                  <a:ext uri="{FF2B5EF4-FFF2-40B4-BE49-F238E27FC236}">
                    <a16:creationId xmlns:a16="http://schemas.microsoft.com/office/drawing/2014/main" id="{2D37049C-4ADF-4103-B258-B89216516F8C}"/>
                  </a:ext>
                </a:extLst>
              </p:cNvPr>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44" name="Freeform 89">
                <a:extLst>
                  <a:ext uri="{FF2B5EF4-FFF2-40B4-BE49-F238E27FC236}">
                    <a16:creationId xmlns:a16="http://schemas.microsoft.com/office/drawing/2014/main" id="{DD932511-89E1-4CFD-9335-380FB460F228}"/>
                  </a:ext>
                </a:extLst>
              </p:cNvPr>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09"/>
                  <a:gd name="T41" fmla="*/ 172 w 172"/>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7840" name="Group 90">
              <a:extLst>
                <a:ext uri="{FF2B5EF4-FFF2-40B4-BE49-F238E27FC236}">
                  <a16:creationId xmlns:a16="http://schemas.microsoft.com/office/drawing/2014/main" id="{1D5C8162-C671-4DF2-A37D-D5E6687819FF}"/>
                </a:ext>
              </a:extLst>
            </p:cNvPr>
            <p:cNvGrpSpPr>
              <a:grpSpLocks/>
            </p:cNvGrpSpPr>
            <p:nvPr/>
          </p:nvGrpSpPr>
          <p:grpSpPr bwMode="auto">
            <a:xfrm>
              <a:off x="2169" y="2272"/>
              <a:ext cx="236" cy="713"/>
              <a:chOff x="2169" y="2272"/>
              <a:chExt cx="236" cy="713"/>
            </a:xfrm>
          </p:grpSpPr>
          <p:sp>
            <p:nvSpPr>
              <p:cNvPr id="157841" name="Freeform 91">
                <a:extLst>
                  <a:ext uri="{FF2B5EF4-FFF2-40B4-BE49-F238E27FC236}">
                    <a16:creationId xmlns:a16="http://schemas.microsoft.com/office/drawing/2014/main" id="{D8EB2459-DD4F-4364-A4C3-2FAF626F3568}"/>
                  </a:ext>
                </a:extLst>
              </p:cNvPr>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42" name="Freeform 92">
                <a:extLst>
                  <a:ext uri="{FF2B5EF4-FFF2-40B4-BE49-F238E27FC236}">
                    <a16:creationId xmlns:a16="http://schemas.microsoft.com/office/drawing/2014/main" id="{F7516643-1647-4C42-B98A-856816641957}"/>
                  </a:ext>
                </a:extLst>
              </p:cNvPr>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57763" name="Freeform 93">
            <a:extLst>
              <a:ext uri="{FF2B5EF4-FFF2-40B4-BE49-F238E27FC236}">
                <a16:creationId xmlns:a16="http://schemas.microsoft.com/office/drawing/2014/main" id="{85D3A572-C636-4721-AD0C-30CC572ADBD7}"/>
              </a:ext>
            </a:extLst>
          </p:cNvPr>
          <p:cNvSpPr>
            <a:spLocks/>
          </p:cNvSpPr>
          <p:nvPr/>
        </p:nvSpPr>
        <p:spPr bwMode="auto">
          <a:xfrm>
            <a:off x="3829050" y="4203700"/>
            <a:ext cx="107950" cy="466725"/>
          </a:xfrm>
          <a:custGeom>
            <a:avLst/>
            <a:gdLst>
              <a:gd name="T0" fmla="*/ 0 w 68"/>
              <a:gd name="T1" fmla="*/ 740925938 h 294"/>
              <a:gd name="T2" fmla="*/ 108367513 w 68"/>
              <a:gd name="T3" fmla="*/ 100806250 h 294"/>
              <a:gd name="T4" fmla="*/ 113407825 w 68"/>
              <a:gd name="T5" fmla="*/ 70564375 h 294"/>
              <a:gd name="T6" fmla="*/ 118448138 w 68"/>
              <a:gd name="T7" fmla="*/ 47883763 h 294"/>
              <a:gd name="T8" fmla="*/ 128528763 w 68"/>
              <a:gd name="T9" fmla="*/ 27722513 h 294"/>
              <a:gd name="T10" fmla="*/ 146169063 w 68"/>
              <a:gd name="T11" fmla="*/ 10080625 h 294"/>
              <a:gd name="T12" fmla="*/ 171370625 w 68"/>
              <a:gd name="T13" fmla="*/ 0 h 294"/>
              <a:gd name="T14" fmla="*/ 0 60000 65536"/>
              <a:gd name="T15" fmla="*/ 0 60000 65536"/>
              <a:gd name="T16" fmla="*/ 0 60000 65536"/>
              <a:gd name="T17" fmla="*/ 0 60000 65536"/>
              <a:gd name="T18" fmla="*/ 0 60000 65536"/>
              <a:gd name="T19" fmla="*/ 0 60000 65536"/>
              <a:gd name="T20" fmla="*/ 0 60000 65536"/>
              <a:gd name="T21" fmla="*/ 0 w 68"/>
              <a:gd name="T22" fmla="*/ 0 h 294"/>
              <a:gd name="T23" fmla="*/ 68 w 68"/>
              <a:gd name="T24" fmla="*/ 294 h 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64" name="Freeform 94">
            <a:extLst>
              <a:ext uri="{FF2B5EF4-FFF2-40B4-BE49-F238E27FC236}">
                <a16:creationId xmlns:a16="http://schemas.microsoft.com/office/drawing/2014/main" id="{F4218264-13C9-48A4-B453-A88BDA2AE7B9}"/>
              </a:ext>
            </a:extLst>
          </p:cNvPr>
          <p:cNvSpPr>
            <a:spLocks/>
          </p:cNvSpPr>
          <p:nvPr/>
        </p:nvSpPr>
        <p:spPr bwMode="auto">
          <a:xfrm>
            <a:off x="3940175" y="4208463"/>
            <a:ext cx="266700" cy="842962"/>
          </a:xfrm>
          <a:custGeom>
            <a:avLst/>
            <a:gdLst>
              <a:gd name="T0" fmla="*/ 0 w 168"/>
              <a:gd name="T1" fmla="*/ 0 h 709"/>
              <a:gd name="T2" fmla="*/ 35282188 w 168"/>
              <a:gd name="T3" fmla="*/ 5654622 h 709"/>
              <a:gd name="T4" fmla="*/ 60483750 w 168"/>
              <a:gd name="T5" fmla="*/ 22617301 h 709"/>
              <a:gd name="T6" fmla="*/ 68045013 w 168"/>
              <a:gd name="T7" fmla="*/ 46648257 h 709"/>
              <a:gd name="T8" fmla="*/ 75604688 w 168"/>
              <a:gd name="T9" fmla="*/ 83402113 h 709"/>
              <a:gd name="T10" fmla="*/ 211693125 w 168"/>
              <a:gd name="T11" fmla="*/ 920246991 h 709"/>
              <a:gd name="T12" fmla="*/ 224294700 w 168"/>
              <a:gd name="T13" fmla="*/ 966895248 h 709"/>
              <a:gd name="T14" fmla="*/ 234375325 w 168"/>
              <a:gd name="T15" fmla="*/ 981031804 h 709"/>
              <a:gd name="T16" fmla="*/ 262096250 w 168"/>
              <a:gd name="T17" fmla="*/ 995167171 h 709"/>
              <a:gd name="T18" fmla="*/ 284778450 w 168"/>
              <a:gd name="T19" fmla="*/ 1000821794 h 709"/>
              <a:gd name="T20" fmla="*/ 312499375 w 168"/>
              <a:gd name="T21" fmla="*/ 989512549 h 709"/>
              <a:gd name="T22" fmla="*/ 332660625 w 168"/>
              <a:gd name="T23" fmla="*/ 966895248 h 709"/>
              <a:gd name="T24" fmla="*/ 420866888 w 168"/>
              <a:gd name="T25" fmla="*/ 537164159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65" name="Freeform 95">
            <a:extLst>
              <a:ext uri="{FF2B5EF4-FFF2-40B4-BE49-F238E27FC236}">
                <a16:creationId xmlns:a16="http://schemas.microsoft.com/office/drawing/2014/main" id="{5C0A3ECE-780B-4FCF-8DB4-7E9A4E06529E}"/>
              </a:ext>
            </a:extLst>
          </p:cNvPr>
          <p:cNvSpPr>
            <a:spLocks/>
          </p:cNvSpPr>
          <p:nvPr/>
        </p:nvSpPr>
        <p:spPr bwMode="auto">
          <a:xfrm>
            <a:off x="4205288" y="4203700"/>
            <a:ext cx="112712" cy="461963"/>
          </a:xfrm>
          <a:custGeom>
            <a:avLst/>
            <a:gdLst>
              <a:gd name="T0" fmla="*/ 0 w 71"/>
              <a:gd name="T1" fmla="*/ 733367056 h 291"/>
              <a:gd name="T2" fmla="*/ 113405734 w 71"/>
              <a:gd name="T3" fmla="*/ 100806359 h 291"/>
              <a:gd name="T4" fmla="*/ 120966963 w 71"/>
              <a:gd name="T5" fmla="*/ 70564451 h 291"/>
              <a:gd name="T6" fmla="*/ 126007254 w 71"/>
              <a:gd name="T7" fmla="*/ 47883814 h 291"/>
              <a:gd name="T8" fmla="*/ 133566895 w 71"/>
              <a:gd name="T9" fmla="*/ 27722543 h 291"/>
              <a:gd name="T10" fmla="*/ 153728056 w 71"/>
              <a:gd name="T11" fmla="*/ 10080636 h 291"/>
              <a:gd name="T12" fmla="*/ 178929506 w 71"/>
              <a:gd name="T13" fmla="*/ 0 h 291"/>
              <a:gd name="T14" fmla="*/ 0 60000 65536"/>
              <a:gd name="T15" fmla="*/ 0 60000 65536"/>
              <a:gd name="T16" fmla="*/ 0 60000 65536"/>
              <a:gd name="T17" fmla="*/ 0 60000 65536"/>
              <a:gd name="T18" fmla="*/ 0 60000 65536"/>
              <a:gd name="T19" fmla="*/ 0 60000 65536"/>
              <a:gd name="T20" fmla="*/ 0 60000 65536"/>
              <a:gd name="T21" fmla="*/ 0 w 71"/>
              <a:gd name="T22" fmla="*/ 0 h 291"/>
              <a:gd name="T23" fmla="*/ 71 w 71"/>
              <a:gd name="T24" fmla="*/ 291 h 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66" name="Freeform 96">
            <a:extLst>
              <a:ext uri="{FF2B5EF4-FFF2-40B4-BE49-F238E27FC236}">
                <a16:creationId xmlns:a16="http://schemas.microsoft.com/office/drawing/2014/main" id="{178A6E30-6517-46E4-B484-55D23258E93D}"/>
              </a:ext>
            </a:extLst>
          </p:cNvPr>
          <p:cNvSpPr>
            <a:spLocks/>
          </p:cNvSpPr>
          <p:nvPr/>
        </p:nvSpPr>
        <p:spPr bwMode="auto">
          <a:xfrm>
            <a:off x="4321175" y="4208463"/>
            <a:ext cx="260350" cy="841375"/>
          </a:xfrm>
          <a:custGeom>
            <a:avLst/>
            <a:gdLst>
              <a:gd name="T0" fmla="*/ 0 w 164"/>
              <a:gd name="T1" fmla="*/ 0 h 530"/>
              <a:gd name="T2" fmla="*/ 35282188 w 164"/>
              <a:gd name="T3" fmla="*/ 7561263 h 530"/>
              <a:gd name="T4" fmla="*/ 60483750 w 164"/>
              <a:gd name="T5" fmla="*/ 30241875 h 530"/>
              <a:gd name="T6" fmla="*/ 68045013 w 164"/>
              <a:gd name="T7" fmla="*/ 63004700 h 530"/>
              <a:gd name="T8" fmla="*/ 75604688 w 164"/>
              <a:gd name="T9" fmla="*/ 110886875 h 530"/>
              <a:gd name="T10" fmla="*/ 211693125 w 164"/>
              <a:gd name="T11" fmla="*/ 1229836250 h 530"/>
              <a:gd name="T12" fmla="*/ 224294700 w 164"/>
              <a:gd name="T13" fmla="*/ 1290320000 h 530"/>
              <a:gd name="T14" fmla="*/ 234375325 w 164"/>
              <a:gd name="T15" fmla="*/ 1310481250 h 530"/>
              <a:gd name="T16" fmla="*/ 262096250 w 164"/>
              <a:gd name="T17" fmla="*/ 1328123138 h 530"/>
              <a:gd name="T18" fmla="*/ 284778450 w 164"/>
              <a:gd name="T19" fmla="*/ 1335682813 h 530"/>
              <a:gd name="T20" fmla="*/ 312499375 w 164"/>
              <a:gd name="T21" fmla="*/ 1320561875 h 530"/>
              <a:gd name="T22" fmla="*/ 332660625 w 164"/>
              <a:gd name="T23" fmla="*/ 1290320000 h 530"/>
              <a:gd name="T24" fmla="*/ 413305625 w 164"/>
              <a:gd name="T25" fmla="*/ 71068406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4"/>
              <a:gd name="T40" fmla="*/ 0 h 530"/>
              <a:gd name="T41" fmla="*/ 164 w 164"/>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67" name="Freeform 97">
            <a:extLst>
              <a:ext uri="{FF2B5EF4-FFF2-40B4-BE49-F238E27FC236}">
                <a16:creationId xmlns:a16="http://schemas.microsoft.com/office/drawing/2014/main" id="{B5240D63-363A-4C82-B86E-EDC590CF9670}"/>
              </a:ext>
            </a:extLst>
          </p:cNvPr>
          <p:cNvSpPr>
            <a:spLocks/>
          </p:cNvSpPr>
          <p:nvPr/>
        </p:nvSpPr>
        <p:spPr bwMode="auto">
          <a:xfrm>
            <a:off x="6858000" y="4213225"/>
            <a:ext cx="103188" cy="431800"/>
          </a:xfrm>
          <a:custGeom>
            <a:avLst/>
            <a:gdLst>
              <a:gd name="T0" fmla="*/ 0 w 65"/>
              <a:gd name="T1" fmla="*/ 512224237 h 363"/>
              <a:gd name="T2" fmla="*/ 100806738 w 65"/>
              <a:gd name="T3" fmla="*/ 76409567 h 363"/>
              <a:gd name="T4" fmla="*/ 105847075 w 65"/>
              <a:gd name="T5" fmla="*/ 53769211 h 363"/>
              <a:gd name="T6" fmla="*/ 110887412 w 65"/>
              <a:gd name="T7" fmla="*/ 35374293 h 363"/>
              <a:gd name="T8" fmla="*/ 118448711 w 65"/>
              <a:gd name="T9" fmla="*/ 21224814 h 363"/>
              <a:gd name="T10" fmla="*/ 138610059 w 65"/>
              <a:gd name="T11" fmla="*/ 8489688 h 363"/>
              <a:gd name="T12" fmla="*/ 161290782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68" name="Freeform 98">
            <a:extLst>
              <a:ext uri="{FF2B5EF4-FFF2-40B4-BE49-F238E27FC236}">
                <a16:creationId xmlns:a16="http://schemas.microsoft.com/office/drawing/2014/main" id="{5C914C84-DA8A-4439-8331-7DD8C1F0233E}"/>
              </a:ext>
            </a:extLst>
          </p:cNvPr>
          <p:cNvSpPr>
            <a:spLocks/>
          </p:cNvSpPr>
          <p:nvPr/>
        </p:nvSpPr>
        <p:spPr bwMode="auto">
          <a:xfrm>
            <a:off x="6962775" y="4217988"/>
            <a:ext cx="276225" cy="841375"/>
          </a:xfrm>
          <a:custGeom>
            <a:avLst/>
            <a:gdLst>
              <a:gd name="T0" fmla="*/ 0 w 174"/>
              <a:gd name="T1" fmla="*/ 0 h 530"/>
              <a:gd name="T2" fmla="*/ 35282188 w 174"/>
              <a:gd name="T3" fmla="*/ 7561263 h 530"/>
              <a:gd name="T4" fmla="*/ 60483750 w 174"/>
              <a:gd name="T5" fmla="*/ 30241875 h 530"/>
              <a:gd name="T6" fmla="*/ 70564375 w 174"/>
              <a:gd name="T7" fmla="*/ 63004700 h 530"/>
              <a:gd name="T8" fmla="*/ 78125638 w 174"/>
              <a:gd name="T9" fmla="*/ 110886875 h 530"/>
              <a:gd name="T10" fmla="*/ 216733438 w 174"/>
              <a:gd name="T11" fmla="*/ 1229836250 h 530"/>
              <a:gd name="T12" fmla="*/ 229335013 w 174"/>
              <a:gd name="T13" fmla="*/ 1290320000 h 530"/>
              <a:gd name="T14" fmla="*/ 239415638 w 174"/>
              <a:gd name="T15" fmla="*/ 1310481250 h 530"/>
              <a:gd name="T16" fmla="*/ 267136563 w 174"/>
              <a:gd name="T17" fmla="*/ 1328123138 h 530"/>
              <a:gd name="T18" fmla="*/ 289818763 w 174"/>
              <a:gd name="T19" fmla="*/ 1335682813 h 530"/>
              <a:gd name="T20" fmla="*/ 320060638 w 174"/>
              <a:gd name="T21" fmla="*/ 1320561875 h 530"/>
              <a:gd name="T22" fmla="*/ 340221888 w 174"/>
              <a:gd name="T23" fmla="*/ 1290320000 h 530"/>
              <a:gd name="T24" fmla="*/ 438507188 w 174"/>
              <a:gd name="T25" fmla="*/ 65776157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4"/>
              <a:gd name="T40" fmla="*/ 0 h 530"/>
              <a:gd name="T41" fmla="*/ 174 w 174"/>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69" name="Freeform 99">
            <a:extLst>
              <a:ext uri="{FF2B5EF4-FFF2-40B4-BE49-F238E27FC236}">
                <a16:creationId xmlns:a16="http://schemas.microsoft.com/office/drawing/2014/main" id="{73D09E37-616E-4FC3-AC6A-E1DA5B0D1F40}"/>
              </a:ext>
            </a:extLst>
          </p:cNvPr>
          <p:cNvSpPr>
            <a:spLocks/>
          </p:cNvSpPr>
          <p:nvPr/>
        </p:nvSpPr>
        <p:spPr bwMode="auto">
          <a:xfrm>
            <a:off x="7239000" y="4213225"/>
            <a:ext cx="101600" cy="431800"/>
          </a:xfrm>
          <a:custGeom>
            <a:avLst/>
            <a:gdLst>
              <a:gd name="T0" fmla="*/ 0 w 64"/>
              <a:gd name="T1" fmla="*/ 512224237 h 363"/>
              <a:gd name="T2" fmla="*/ 98286888 w 64"/>
              <a:gd name="T3" fmla="*/ 76409567 h 363"/>
              <a:gd name="T4" fmla="*/ 103327200 w 64"/>
              <a:gd name="T5" fmla="*/ 53769211 h 363"/>
              <a:gd name="T6" fmla="*/ 108367513 w 64"/>
              <a:gd name="T7" fmla="*/ 35374293 h 363"/>
              <a:gd name="T8" fmla="*/ 115927188 w 64"/>
              <a:gd name="T9" fmla="*/ 21224814 h 363"/>
              <a:gd name="T10" fmla="*/ 136088438 w 64"/>
              <a:gd name="T11" fmla="*/ 8489688 h 363"/>
              <a:gd name="T12" fmla="*/ 158770638 w 64"/>
              <a:gd name="T13" fmla="*/ 0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70" name="Freeform 100">
            <a:extLst>
              <a:ext uri="{FF2B5EF4-FFF2-40B4-BE49-F238E27FC236}">
                <a16:creationId xmlns:a16="http://schemas.microsoft.com/office/drawing/2014/main" id="{B6B3C099-A2F7-4A4F-9E3F-ED05DE13E57A}"/>
              </a:ext>
            </a:extLst>
          </p:cNvPr>
          <p:cNvSpPr>
            <a:spLocks/>
          </p:cNvSpPr>
          <p:nvPr/>
        </p:nvSpPr>
        <p:spPr bwMode="auto">
          <a:xfrm>
            <a:off x="7342188" y="4217988"/>
            <a:ext cx="277812" cy="841375"/>
          </a:xfrm>
          <a:custGeom>
            <a:avLst/>
            <a:gdLst>
              <a:gd name="T0" fmla="*/ 0 w 175"/>
              <a:gd name="T1" fmla="*/ 0 h 530"/>
              <a:gd name="T2" fmla="*/ 35282124 w 175"/>
              <a:gd name="T3" fmla="*/ 7561263 h 530"/>
              <a:gd name="T4" fmla="*/ 60483641 w 175"/>
              <a:gd name="T5" fmla="*/ 30241875 h 530"/>
              <a:gd name="T6" fmla="*/ 70564248 w 175"/>
              <a:gd name="T7" fmla="*/ 63004700 h 530"/>
              <a:gd name="T8" fmla="*/ 78123909 w 175"/>
              <a:gd name="T9" fmla="*/ 110886875 h 530"/>
              <a:gd name="T10" fmla="*/ 214212102 w 175"/>
              <a:gd name="T11" fmla="*/ 1229836250 h 530"/>
              <a:gd name="T12" fmla="*/ 226813654 w 175"/>
              <a:gd name="T13" fmla="*/ 1290320000 h 530"/>
              <a:gd name="T14" fmla="*/ 239413619 w 175"/>
              <a:gd name="T15" fmla="*/ 1310481250 h 530"/>
              <a:gd name="T16" fmla="*/ 267136082 w 175"/>
              <a:gd name="T17" fmla="*/ 1328123138 h 530"/>
              <a:gd name="T18" fmla="*/ 289816653 w 175"/>
              <a:gd name="T19" fmla="*/ 1335682813 h 530"/>
              <a:gd name="T20" fmla="*/ 317539116 w 175"/>
              <a:gd name="T21" fmla="*/ 1320561875 h 530"/>
              <a:gd name="T22" fmla="*/ 337700330 w 175"/>
              <a:gd name="T23" fmla="*/ 1290320000 h 530"/>
              <a:gd name="T24" fmla="*/ 441025756 w 175"/>
              <a:gd name="T25" fmla="*/ 6502003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5"/>
              <a:gd name="T40" fmla="*/ 0 h 530"/>
              <a:gd name="T41" fmla="*/ 175 w 17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71" name="Freeform 101">
            <a:extLst>
              <a:ext uri="{FF2B5EF4-FFF2-40B4-BE49-F238E27FC236}">
                <a16:creationId xmlns:a16="http://schemas.microsoft.com/office/drawing/2014/main" id="{D513EF2C-F883-4750-B7D8-7F05652E2923}"/>
              </a:ext>
            </a:extLst>
          </p:cNvPr>
          <p:cNvSpPr>
            <a:spLocks/>
          </p:cNvSpPr>
          <p:nvPr/>
        </p:nvSpPr>
        <p:spPr bwMode="auto">
          <a:xfrm>
            <a:off x="7613650" y="4206875"/>
            <a:ext cx="106363" cy="431800"/>
          </a:xfrm>
          <a:custGeom>
            <a:avLst/>
            <a:gdLst>
              <a:gd name="T0" fmla="*/ 0 w 67"/>
              <a:gd name="T1" fmla="*/ 512224237 h 363"/>
              <a:gd name="T2" fmla="*/ 103327686 w 67"/>
              <a:gd name="T3" fmla="*/ 76409567 h 363"/>
              <a:gd name="T4" fmla="*/ 108368022 w 67"/>
              <a:gd name="T5" fmla="*/ 53769211 h 363"/>
              <a:gd name="T6" fmla="*/ 113408358 w 67"/>
              <a:gd name="T7" fmla="*/ 35374293 h 363"/>
              <a:gd name="T8" fmla="*/ 123489031 w 67"/>
              <a:gd name="T9" fmla="*/ 21224814 h 363"/>
              <a:gd name="T10" fmla="*/ 141129413 w 67"/>
              <a:gd name="T11" fmla="*/ 8489688 h 363"/>
              <a:gd name="T12" fmla="*/ 166331094 w 67"/>
              <a:gd name="T13" fmla="*/ 0 h 363"/>
              <a:gd name="T14" fmla="*/ 0 60000 65536"/>
              <a:gd name="T15" fmla="*/ 0 60000 65536"/>
              <a:gd name="T16" fmla="*/ 0 60000 65536"/>
              <a:gd name="T17" fmla="*/ 0 60000 65536"/>
              <a:gd name="T18" fmla="*/ 0 60000 65536"/>
              <a:gd name="T19" fmla="*/ 0 60000 65536"/>
              <a:gd name="T20" fmla="*/ 0 60000 65536"/>
              <a:gd name="T21" fmla="*/ 0 w 67"/>
              <a:gd name="T22" fmla="*/ 0 h 363"/>
              <a:gd name="T23" fmla="*/ 67 w 67"/>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72" name="Freeform 102">
            <a:extLst>
              <a:ext uri="{FF2B5EF4-FFF2-40B4-BE49-F238E27FC236}">
                <a16:creationId xmlns:a16="http://schemas.microsoft.com/office/drawing/2014/main" id="{5174A890-92DD-47AB-BDAC-2686027DD2B4}"/>
              </a:ext>
            </a:extLst>
          </p:cNvPr>
          <p:cNvSpPr>
            <a:spLocks/>
          </p:cNvSpPr>
          <p:nvPr/>
        </p:nvSpPr>
        <p:spPr bwMode="auto">
          <a:xfrm>
            <a:off x="7721600" y="4211638"/>
            <a:ext cx="269875" cy="841375"/>
          </a:xfrm>
          <a:custGeom>
            <a:avLst/>
            <a:gdLst>
              <a:gd name="T0" fmla="*/ 0 w 170"/>
              <a:gd name="T1" fmla="*/ 0 h 530"/>
              <a:gd name="T2" fmla="*/ 35282188 w 170"/>
              <a:gd name="T3" fmla="*/ 7561263 h 530"/>
              <a:gd name="T4" fmla="*/ 60483750 w 170"/>
              <a:gd name="T5" fmla="*/ 30241875 h 530"/>
              <a:gd name="T6" fmla="*/ 68045013 w 170"/>
              <a:gd name="T7" fmla="*/ 63004700 h 530"/>
              <a:gd name="T8" fmla="*/ 75604688 w 170"/>
              <a:gd name="T9" fmla="*/ 110886875 h 530"/>
              <a:gd name="T10" fmla="*/ 211693125 w 170"/>
              <a:gd name="T11" fmla="*/ 1229836250 h 530"/>
              <a:gd name="T12" fmla="*/ 224294700 w 170"/>
              <a:gd name="T13" fmla="*/ 1290320000 h 530"/>
              <a:gd name="T14" fmla="*/ 234375325 w 170"/>
              <a:gd name="T15" fmla="*/ 1310481250 h 530"/>
              <a:gd name="T16" fmla="*/ 262096250 w 170"/>
              <a:gd name="T17" fmla="*/ 1328123138 h 530"/>
              <a:gd name="T18" fmla="*/ 284778450 w 170"/>
              <a:gd name="T19" fmla="*/ 1335682813 h 530"/>
              <a:gd name="T20" fmla="*/ 312499375 w 170"/>
              <a:gd name="T21" fmla="*/ 1320561875 h 530"/>
              <a:gd name="T22" fmla="*/ 332660625 w 170"/>
              <a:gd name="T23" fmla="*/ 1290320000 h 530"/>
              <a:gd name="T24" fmla="*/ 428426563 w 170"/>
              <a:gd name="T25" fmla="*/ 66784220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530"/>
              <a:gd name="T41" fmla="*/ 170 w 170"/>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73" name="Group 103">
            <a:extLst>
              <a:ext uri="{FF2B5EF4-FFF2-40B4-BE49-F238E27FC236}">
                <a16:creationId xmlns:a16="http://schemas.microsoft.com/office/drawing/2014/main" id="{649101CF-D1B8-45C7-A6BC-74E83E3FE1ED}"/>
              </a:ext>
            </a:extLst>
          </p:cNvPr>
          <p:cNvGrpSpPr>
            <a:grpSpLocks/>
          </p:cNvGrpSpPr>
          <p:nvPr/>
        </p:nvGrpSpPr>
        <p:grpSpPr bwMode="auto">
          <a:xfrm>
            <a:off x="7991475" y="4206875"/>
            <a:ext cx="377825" cy="847725"/>
            <a:chOff x="5025" y="2269"/>
            <a:chExt cx="238" cy="713"/>
          </a:xfrm>
        </p:grpSpPr>
        <p:sp>
          <p:nvSpPr>
            <p:cNvPr id="157837" name="Freeform 104">
              <a:extLst>
                <a:ext uri="{FF2B5EF4-FFF2-40B4-BE49-F238E27FC236}">
                  <a16:creationId xmlns:a16="http://schemas.microsoft.com/office/drawing/2014/main" id="{862D654B-4909-4088-8D2D-64BBB2FFB06D}"/>
                </a:ext>
              </a:extLst>
            </p:cNvPr>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 name="T21" fmla="*/ 0 w 69"/>
                <a:gd name="T22" fmla="*/ 0 h 363"/>
                <a:gd name="T23" fmla="*/ 69 w 69"/>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38" name="Freeform 105">
              <a:extLst>
                <a:ext uri="{FF2B5EF4-FFF2-40B4-BE49-F238E27FC236}">
                  <a16:creationId xmlns:a16="http://schemas.microsoft.com/office/drawing/2014/main" id="{374A3470-A0B0-44AB-8E56-7A4FA0052F4B}"/>
                </a:ext>
              </a:extLst>
            </p:cNvPr>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7774" name="Group 106">
            <a:extLst>
              <a:ext uri="{FF2B5EF4-FFF2-40B4-BE49-F238E27FC236}">
                <a16:creationId xmlns:a16="http://schemas.microsoft.com/office/drawing/2014/main" id="{7DB25EF6-5E99-46B6-9256-4CB7C7DF756D}"/>
              </a:ext>
            </a:extLst>
          </p:cNvPr>
          <p:cNvGrpSpPr>
            <a:grpSpLocks/>
          </p:cNvGrpSpPr>
          <p:nvPr/>
        </p:nvGrpSpPr>
        <p:grpSpPr bwMode="auto">
          <a:xfrm>
            <a:off x="1512888" y="5372100"/>
            <a:ext cx="376237" cy="847725"/>
            <a:chOff x="944" y="3250"/>
            <a:chExt cx="237" cy="713"/>
          </a:xfrm>
        </p:grpSpPr>
        <p:sp>
          <p:nvSpPr>
            <p:cNvPr id="157835" name="Freeform 107">
              <a:extLst>
                <a:ext uri="{FF2B5EF4-FFF2-40B4-BE49-F238E27FC236}">
                  <a16:creationId xmlns:a16="http://schemas.microsoft.com/office/drawing/2014/main" id="{83757A65-4EFD-4218-91B6-A9D7E845D6CD}"/>
                </a:ext>
              </a:extLst>
            </p:cNvPr>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36" name="Freeform 108">
              <a:extLst>
                <a:ext uri="{FF2B5EF4-FFF2-40B4-BE49-F238E27FC236}">
                  <a16:creationId xmlns:a16="http://schemas.microsoft.com/office/drawing/2014/main" id="{DFE311C3-6DFA-4320-89CA-0AFEEF6542E7}"/>
                </a:ext>
              </a:extLst>
            </p:cNvPr>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75" name="Freeform 109">
            <a:extLst>
              <a:ext uri="{FF2B5EF4-FFF2-40B4-BE49-F238E27FC236}">
                <a16:creationId xmlns:a16="http://schemas.microsoft.com/office/drawing/2014/main" id="{BDBC7D5C-F9A5-463E-AB30-4D802F9CF039}"/>
              </a:ext>
            </a:extLst>
          </p:cNvPr>
          <p:cNvSpPr>
            <a:spLocks/>
          </p:cNvSpPr>
          <p:nvPr/>
        </p:nvSpPr>
        <p:spPr bwMode="auto">
          <a:xfrm>
            <a:off x="1890713" y="5372100"/>
            <a:ext cx="104775" cy="431800"/>
          </a:xfrm>
          <a:custGeom>
            <a:avLst/>
            <a:gdLst>
              <a:gd name="T0" fmla="*/ 0 w 66"/>
              <a:gd name="T1" fmla="*/ 512224237 h 363"/>
              <a:gd name="T2" fmla="*/ 100806250 w 66"/>
              <a:gd name="T3" fmla="*/ 76409567 h 363"/>
              <a:gd name="T4" fmla="*/ 108367513 w 66"/>
              <a:gd name="T5" fmla="*/ 53769211 h 363"/>
              <a:gd name="T6" fmla="*/ 110886875 w 66"/>
              <a:gd name="T7" fmla="*/ 35374293 h 363"/>
              <a:gd name="T8" fmla="*/ 120967500 w 66"/>
              <a:gd name="T9" fmla="*/ 21224814 h 363"/>
              <a:gd name="T10" fmla="*/ 141128750 w 66"/>
              <a:gd name="T11" fmla="*/ 8489688 h 363"/>
              <a:gd name="T12" fmla="*/ 163810950 w 66"/>
              <a:gd name="T13" fmla="*/ 0 h 363"/>
              <a:gd name="T14" fmla="*/ 0 60000 65536"/>
              <a:gd name="T15" fmla="*/ 0 60000 65536"/>
              <a:gd name="T16" fmla="*/ 0 60000 65536"/>
              <a:gd name="T17" fmla="*/ 0 60000 65536"/>
              <a:gd name="T18" fmla="*/ 0 60000 65536"/>
              <a:gd name="T19" fmla="*/ 0 60000 65536"/>
              <a:gd name="T20" fmla="*/ 0 60000 65536"/>
              <a:gd name="T21" fmla="*/ 0 w 66"/>
              <a:gd name="T22" fmla="*/ 0 h 363"/>
              <a:gd name="T23" fmla="*/ 66 w 6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76" name="Freeform 110">
            <a:extLst>
              <a:ext uri="{FF2B5EF4-FFF2-40B4-BE49-F238E27FC236}">
                <a16:creationId xmlns:a16="http://schemas.microsoft.com/office/drawing/2014/main" id="{BFD7E155-6453-46AE-96F1-1851425C846C}"/>
              </a:ext>
            </a:extLst>
          </p:cNvPr>
          <p:cNvSpPr>
            <a:spLocks/>
          </p:cNvSpPr>
          <p:nvPr/>
        </p:nvSpPr>
        <p:spPr bwMode="auto">
          <a:xfrm>
            <a:off x="1997075" y="5375275"/>
            <a:ext cx="293688" cy="842963"/>
          </a:xfrm>
          <a:custGeom>
            <a:avLst/>
            <a:gdLst>
              <a:gd name="T0" fmla="*/ 0 w 185"/>
              <a:gd name="T1" fmla="*/ 2520951 h 531"/>
              <a:gd name="T2" fmla="*/ 20161284 w 185"/>
              <a:gd name="T3" fmla="*/ 0 h 531"/>
              <a:gd name="T4" fmla="*/ 60483853 w 185"/>
              <a:gd name="T5" fmla="*/ 32762844 h 531"/>
              <a:gd name="T6" fmla="*/ 70564495 w 185"/>
              <a:gd name="T7" fmla="*/ 65524101 h 531"/>
              <a:gd name="T8" fmla="*/ 78125771 w 185"/>
              <a:gd name="T9" fmla="*/ 113407892 h 531"/>
              <a:gd name="T10" fmla="*/ 214214440 w 185"/>
              <a:gd name="T11" fmla="*/ 1232357931 h 531"/>
              <a:gd name="T12" fmla="*/ 226814449 w 185"/>
              <a:gd name="T13" fmla="*/ 1292841717 h 531"/>
              <a:gd name="T14" fmla="*/ 239416045 w 185"/>
              <a:gd name="T15" fmla="*/ 1313002979 h 531"/>
              <a:gd name="T16" fmla="*/ 267137017 w 185"/>
              <a:gd name="T17" fmla="*/ 1330643289 h 531"/>
              <a:gd name="T18" fmla="*/ 289819256 w 185"/>
              <a:gd name="T19" fmla="*/ 1338204556 h 531"/>
              <a:gd name="T20" fmla="*/ 317540228 w 185"/>
              <a:gd name="T21" fmla="*/ 1323083610 h 531"/>
              <a:gd name="T22" fmla="*/ 337701512 w 185"/>
              <a:gd name="T23" fmla="*/ 1292841717 h 531"/>
              <a:gd name="T24" fmla="*/ 466230494 w 185"/>
              <a:gd name="T25" fmla="*/ 650200698 h 5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5"/>
              <a:gd name="T40" fmla="*/ 0 h 531"/>
              <a:gd name="T41" fmla="*/ 185 w 185"/>
              <a:gd name="T42" fmla="*/ 531 h 5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77" name="Group 111">
            <a:extLst>
              <a:ext uri="{FF2B5EF4-FFF2-40B4-BE49-F238E27FC236}">
                <a16:creationId xmlns:a16="http://schemas.microsoft.com/office/drawing/2014/main" id="{FF205AC9-D2F0-46E9-BAA9-E30EBD8D57E0}"/>
              </a:ext>
            </a:extLst>
          </p:cNvPr>
          <p:cNvGrpSpPr>
            <a:grpSpLocks/>
          </p:cNvGrpSpPr>
          <p:nvPr/>
        </p:nvGrpSpPr>
        <p:grpSpPr bwMode="auto">
          <a:xfrm>
            <a:off x="2293938" y="5372100"/>
            <a:ext cx="376237" cy="847725"/>
            <a:chOff x="1436" y="3250"/>
            <a:chExt cx="237" cy="713"/>
          </a:xfrm>
        </p:grpSpPr>
        <p:sp>
          <p:nvSpPr>
            <p:cNvPr id="157833" name="Freeform 112">
              <a:extLst>
                <a:ext uri="{FF2B5EF4-FFF2-40B4-BE49-F238E27FC236}">
                  <a16:creationId xmlns:a16="http://schemas.microsoft.com/office/drawing/2014/main" id="{BD1ADB9B-277E-48E0-83DD-D08C48052A14}"/>
                </a:ext>
              </a:extLst>
            </p:cNvPr>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34" name="Freeform 113">
              <a:extLst>
                <a:ext uri="{FF2B5EF4-FFF2-40B4-BE49-F238E27FC236}">
                  <a16:creationId xmlns:a16="http://schemas.microsoft.com/office/drawing/2014/main" id="{291D094F-20EA-47FE-BC51-C712AF05F07A}"/>
                </a:ext>
              </a:extLst>
            </p:cNvPr>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78" name="Freeform 114">
            <a:extLst>
              <a:ext uri="{FF2B5EF4-FFF2-40B4-BE49-F238E27FC236}">
                <a16:creationId xmlns:a16="http://schemas.microsoft.com/office/drawing/2014/main" id="{BA0AAC66-1D44-48E9-89C9-851DEEA8E382}"/>
              </a:ext>
            </a:extLst>
          </p:cNvPr>
          <p:cNvSpPr>
            <a:spLocks/>
          </p:cNvSpPr>
          <p:nvPr/>
        </p:nvSpPr>
        <p:spPr bwMode="auto">
          <a:xfrm>
            <a:off x="2671763" y="5788025"/>
            <a:ext cx="104775" cy="431800"/>
          </a:xfrm>
          <a:custGeom>
            <a:avLst/>
            <a:gdLst>
              <a:gd name="T0" fmla="*/ 0 w 66"/>
              <a:gd name="T1" fmla="*/ 0 h 363"/>
              <a:gd name="T2" fmla="*/ 100806250 w 66"/>
              <a:gd name="T3" fmla="*/ 435815859 h 363"/>
              <a:gd name="T4" fmla="*/ 108367513 w 66"/>
              <a:gd name="T5" fmla="*/ 458455026 h 363"/>
              <a:gd name="T6" fmla="*/ 110886875 w 66"/>
              <a:gd name="T7" fmla="*/ 476849944 h 363"/>
              <a:gd name="T8" fmla="*/ 120967500 w 66"/>
              <a:gd name="T9" fmla="*/ 490999423 h 363"/>
              <a:gd name="T10" fmla="*/ 141128750 w 66"/>
              <a:gd name="T11" fmla="*/ 503734549 h 363"/>
              <a:gd name="T12" fmla="*/ 163810950 w 66"/>
              <a:gd name="T13" fmla="*/ 512224237 h 363"/>
              <a:gd name="T14" fmla="*/ 0 60000 65536"/>
              <a:gd name="T15" fmla="*/ 0 60000 65536"/>
              <a:gd name="T16" fmla="*/ 0 60000 65536"/>
              <a:gd name="T17" fmla="*/ 0 60000 65536"/>
              <a:gd name="T18" fmla="*/ 0 60000 65536"/>
              <a:gd name="T19" fmla="*/ 0 60000 65536"/>
              <a:gd name="T20" fmla="*/ 0 60000 65536"/>
              <a:gd name="T21" fmla="*/ 0 w 66"/>
              <a:gd name="T22" fmla="*/ 0 h 363"/>
              <a:gd name="T23" fmla="*/ 66 w 6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79" name="Freeform 115">
            <a:extLst>
              <a:ext uri="{FF2B5EF4-FFF2-40B4-BE49-F238E27FC236}">
                <a16:creationId xmlns:a16="http://schemas.microsoft.com/office/drawing/2014/main" id="{6486CBA2-699F-4CA6-A973-7E0117D84E43}"/>
              </a:ext>
            </a:extLst>
          </p:cNvPr>
          <p:cNvSpPr>
            <a:spLocks/>
          </p:cNvSpPr>
          <p:nvPr/>
        </p:nvSpPr>
        <p:spPr bwMode="auto">
          <a:xfrm>
            <a:off x="2778125" y="5372100"/>
            <a:ext cx="288925" cy="841375"/>
          </a:xfrm>
          <a:custGeom>
            <a:avLst/>
            <a:gdLst>
              <a:gd name="T0" fmla="*/ 0 w 182"/>
              <a:gd name="T1" fmla="*/ 1335682813 h 530"/>
              <a:gd name="T2" fmla="*/ 35282188 w 182"/>
              <a:gd name="T3" fmla="*/ 1328123138 h 530"/>
              <a:gd name="T4" fmla="*/ 60483750 w 182"/>
              <a:gd name="T5" fmla="*/ 1305440938 h 530"/>
              <a:gd name="T6" fmla="*/ 70564375 w 182"/>
              <a:gd name="T7" fmla="*/ 1275199063 h 530"/>
              <a:gd name="T8" fmla="*/ 78125638 w 182"/>
              <a:gd name="T9" fmla="*/ 1224795938 h 530"/>
              <a:gd name="T10" fmla="*/ 214214075 w 182"/>
              <a:gd name="T11" fmla="*/ 108367513 h 530"/>
              <a:gd name="T12" fmla="*/ 226814063 w 182"/>
              <a:gd name="T13" fmla="*/ 45362813 h 530"/>
              <a:gd name="T14" fmla="*/ 239415638 w 182"/>
              <a:gd name="T15" fmla="*/ 25201563 h 530"/>
              <a:gd name="T16" fmla="*/ 267136563 w 182"/>
              <a:gd name="T17" fmla="*/ 7561263 h 530"/>
              <a:gd name="T18" fmla="*/ 289818763 w 182"/>
              <a:gd name="T19" fmla="*/ 0 h 530"/>
              <a:gd name="T20" fmla="*/ 317539688 w 182"/>
              <a:gd name="T21" fmla="*/ 15120938 h 530"/>
              <a:gd name="T22" fmla="*/ 337700938 w 182"/>
              <a:gd name="T23" fmla="*/ 45362813 h 530"/>
              <a:gd name="T24" fmla="*/ 458668438 w 182"/>
              <a:gd name="T25" fmla="*/ 7308453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2"/>
              <a:gd name="T40" fmla="*/ 0 h 530"/>
              <a:gd name="T41" fmla="*/ 182 w 182"/>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80" name="Freeform 116">
            <a:extLst>
              <a:ext uri="{FF2B5EF4-FFF2-40B4-BE49-F238E27FC236}">
                <a16:creationId xmlns:a16="http://schemas.microsoft.com/office/drawing/2014/main" id="{08725D5B-2928-413D-BB10-8E348A738839}"/>
              </a:ext>
            </a:extLst>
          </p:cNvPr>
          <p:cNvSpPr>
            <a:spLocks/>
          </p:cNvSpPr>
          <p:nvPr/>
        </p:nvSpPr>
        <p:spPr bwMode="auto">
          <a:xfrm>
            <a:off x="3076575" y="5375275"/>
            <a:ext cx="111125" cy="457200"/>
          </a:xfrm>
          <a:custGeom>
            <a:avLst/>
            <a:gdLst>
              <a:gd name="T0" fmla="*/ 0 w 70"/>
              <a:gd name="T1" fmla="*/ 725805000 h 288"/>
              <a:gd name="T2" fmla="*/ 115927188 w 70"/>
              <a:gd name="T3" fmla="*/ 100806250 h 288"/>
              <a:gd name="T4" fmla="*/ 120967500 w 70"/>
              <a:gd name="T5" fmla="*/ 70564375 h 288"/>
              <a:gd name="T6" fmla="*/ 126007813 w 70"/>
              <a:gd name="T7" fmla="*/ 47883763 h 288"/>
              <a:gd name="T8" fmla="*/ 133569075 w 70"/>
              <a:gd name="T9" fmla="*/ 27722513 h 288"/>
              <a:gd name="T10" fmla="*/ 153730325 w 70"/>
              <a:gd name="T11" fmla="*/ 10080625 h 288"/>
              <a:gd name="T12" fmla="*/ 176410938 w 70"/>
              <a:gd name="T13" fmla="*/ 0 h 288"/>
              <a:gd name="T14" fmla="*/ 0 60000 65536"/>
              <a:gd name="T15" fmla="*/ 0 60000 65536"/>
              <a:gd name="T16" fmla="*/ 0 60000 65536"/>
              <a:gd name="T17" fmla="*/ 0 60000 65536"/>
              <a:gd name="T18" fmla="*/ 0 60000 65536"/>
              <a:gd name="T19" fmla="*/ 0 60000 65536"/>
              <a:gd name="T20" fmla="*/ 0 60000 65536"/>
              <a:gd name="T21" fmla="*/ 0 w 70"/>
              <a:gd name="T22" fmla="*/ 0 h 288"/>
              <a:gd name="T23" fmla="*/ 70 w 70"/>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81" name="Freeform 117">
            <a:extLst>
              <a:ext uri="{FF2B5EF4-FFF2-40B4-BE49-F238E27FC236}">
                <a16:creationId xmlns:a16="http://schemas.microsoft.com/office/drawing/2014/main" id="{8E369925-3FE5-491E-B5F6-14E40659EA5F}"/>
              </a:ext>
            </a:extLst>
          </p:cNvPr>
          <p:cNvSpPr>
            <a:spLocks/>
          </p:cNvSpPr>
          <p:nvPr/>
        </p:nvSpPr>
        <p:spPr bwMode="auto">
          <a:xfrm>
            <a:off x="3190875" y="5376863"/>
            <a:ext cx="273050" cy="842962"/>
          </a:xfrm>
          <a:custGeom>
            <a:avLst/>
            <a:gdLst>
              <a:gd name="T0" fmla="*/ 0 w 172"/>
              <a:gd name="T1" fmla="*/ 0 h 709"/>
              <a:gd name="T2" fmla="*/ 35282188 w 172"/>
              <a:gd name="T3" fmla="*/ 5654622 h 709"/>
              <a:gd name="T4" fmla="*/ 60483750 w 172"/>
              <a:gd name="T5" fmla="*/ 22617301 h 709"/>
              <a:gd name="T6" fmla="*/ 70564375 w 172"/>
              <a:gd name="T7" fmla="*/ 46648257 h 709"/>
              <a:gd name="T8" fmla="*/ 78125638 w 172"/>
              <a:gd name="T9" fmla="*/ 83402113 h 709"/>
              <a:gd name="T10" fmla="*/ 216733438 w 172"/>
              <a:gd name="T11" fmla="*/ 920246991 h 709"/>
              <a:gd name="T12" fmla="*/ 229335013 w 172"/>
              <a:gd name="T13" fmla="*/ 966895248 h 709"/>
              <a:gd name="T14" fmla="*/ 239415638 w 172"/>
              <a:gd name="T15" fmla="*/ 981031804 h 709"/>
              <a:gd name="T16" fmla="*/ 267136563 w 172"/>
              <a:gd name="T17" fmla="*/ 995167171 h 709"/>
              <a:gd name="T18" fmla="*/ 289818763 w 172"/>
              <a:gd name="T19" fmla="*/ 1000821794 h 709"/>
              <a:gd name="T20" fmla="*/ 320060638 w 172"/>
              <a:gd name="T21" fmla="*/ 989512549 h 709"/>
              <a:gd name="T22" fmla="*/ 340221888 w 172"/>
              <a:gd name="T23" fmla="*/ 966895248 h 709"/>
              <a:gd name="T24" fmla="*/ 430947513 w 172"/>
              <a:gd name="T25" fmla="*/ 537164159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09"/>
              <a:gd name="T41" fmla="*/ 172 w 172"/>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82" name="Freeform 118">
            <a:extLst>
              <a:ext uri="{FF2B5EF4-FFF2-40B4-BE49-F238E27FC236}">
                <a16:creationId xmlns:a16="http://schemas.microsoft.com/office/drawing/2014/main" id="{81D8BC2C-23F4-4970-AB3B-516900C6BBA3}"/>
              </a:ext>
            </a:extLst>
          </p:cNvPr>
          <p:cNvSpPr>
            <a:spLocks/>
          </p:cNvSpPr>
          <p:nvPr/>
        </p:nvSpPr>
        <p:spPr bwMode="auto">
          <a:xfrm>
            <a:off x="3467100" y="5386388"/>
            <a:ext cx="101600" cy="430212"/>
          </a:xfrm>
          <a:custGeom>
            <a:avLst/>
            <a:gdLst>
              <a:gd name="T0" fmla="*/ 0 w 64"/>
              <a:gd name="T1" fmla="*/ 508464363 h 363"/>
              <a:gd name="T2" fmla="*/ 98286888 w 64"/>
              <a:gd name="T3" fmla="*/ 75847679 h 363"/>
              <a:gd name="T4" fmla="*/ 103327200 w 64"/>
              <a:gd name="T5" fmla="*/ 53374732 h 363"/>
              <a:gd name="T6" fmla="*/ 108367513 w 64"/>
              <a:gd name="T7" fmla="*/ 35115017 h 363"/>
              <a:gd name="T8" fmla="*/ 115927188 w 64"/>
              <a:gd name="T9" fmla="*/ 21068536 h 363"/>
              <a:gd name="T10" fmla="*/ 136088438 w 64"/>
              <a:gd name="T11" fmla="*/ 8427652 h 363"/>
              <a:gd name="T12" fmla="*/ 158770638 w 64"/>
              <a:gd name="T13" fmla="*/ 0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83" name="Freeform 119">
            <a:extLst>
              <a:ext uri="{FF2B5EF4-FFF2-40B4-BE49-F238E27FC236}">
                <a16:creationId xmlns:a16="http://schemas.microsoft.com/office/drawing/2014/main" id="{7CA6624F-3AAA-4AD2-8440-60724427458F}"/>
              </a:ext>
            </a:extLst>
          </p:cNvPr>
          <p:cNvSpPr>
            <a:spLocks/>
          </p:cNvSpPr>
          <p:nvPr/>
        </p:nvSpPr>
        <p:spPr bwMode="auto">
          <a:xfrm>
            <a:off x="3573463" y="5383213"/>
            <a:ext cx="279400" cy="841375"/>
          </a:xfrm>
          <a:custGeom>
            <a:avLst/>
            <a:gdLst>
              <a:gd name="T0" fmla="*/ 0 w 176"/>
              <a:gd name="T1" fmla="*/ 0 h 708"/>
              <a:gd name="T2" fmla="*/ 37803138 w 176"/>
              <a:gd name="T3" fmla="*/ 5649572 h 708"/>
              <a:gd name="T4" fmla="*/ 63004700 w 176"/>
              <a:gd name="T5" fmla="*/ 22595910 h 708"/>
              <a:gd name="T6" fmla="*/ 70564375 w 176"/>
              <a:gd name="T7" fmla="*/ 46604807 h 708"/>
              <a:gd name="T8" fmla="*/ 80645000 w 176"/>
              <a:gd name="T9" fmla="*/ 83323458 h 708"/>
              <a:gd name="T10" fmla="*/ 221773750 w 176"/>
              <a:gd name="T11" fmla="*/ 917965081 h 708"/>
              <a:gd name="T12" fmla="*/ 234375325 w 176"/>
              <a:gd name="T13" fmla="*/ 964568700 h 708"/>
              <a:gd name="T14" fmla="*/ 244455950 w 176"/>
              <a:gd name="T15" fmla="*/ 978691441 h 708"/>
              <a:gd name="T16" fmla="*/ 274697825 w 176"/>
              <a:gd name="T17" fmla="*/ 992814181 h 708"/>
              <a:gd name="T18" fmla="*/ 297378438 w 176"/>
              <a:gd name="T19" fmla="*/ 998463753 h 708"/>
              <a:gd name="T20" fmla="*/ 327620313 w 176"/>
              <a:gd name="T21" fmla="*/ 987165798 h 708"/>
              <a:gd name="T22" fmla="*/ 347781563 w 176"/>
              <a:gd name="T23" fmla="*/ 964568700 h 708"/>
              <a:gd name="T24" fmla="*/ 441028138 w 176"/>
              <a:gd name="T25" fmla="*/ 535244034 h 7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708"/>
              <a:gd name="T41" fmla="*/ 176 w 176"/>
              <a:gd name="T42" fmla="*/ 708 h 7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84" name="Freeform 120">
            <a:extLst>
              <a:ext uri="{FF2B5EF4-FFF2-40B4-BE49-F238E27FC236}">
                <a16:creationId xmlns:a16="http://schemas.microsoft.com/office/drawing/2014/main" id="{E931E96A-4CA2-40FE-AD15-7E8AF5B7685F}"/>
              </a:ext>
            </a:extLst>
          </p:cNvPr>
          <p:cNvSpPr>
            <a:spLocks/>
          </p:cNvSpPr>
          <p:nvPr/>
        </p:nvSpPr>
        <p:spPr bwMode="auto">
          <a:xfrm>
            <a:off x="3854450" y="5392738"/>
            <a:ext cx="106363" cy="431800"/>
          </a:xfrm>
          <a:custGeom>
            <a:avLst/>
            <a:gdLst>
              <a:gd name="T0" fmla="*/ 0 w 67"/>
              <a:gd name="T1" fmla="*/ 512224237 h 363"/>
              <a:gd name="T2" fmla="*/ 103327686 w 67"/>
              <a:gd name="T3" fmla="*/ 76409567 h 363"/>
              <a:gd name="T4" fmla="*/ 108368022 w 67"/>
              <a:gd name="T5" fmla="*/ 53769211 h 363"/>
              <a:gd name="T6" fmla="*/ 113408358 w 67"/>
              <a:gd name="T7" fmla="*/ 35374293 h 363"/>
              <a:gd name="T8" fmla="*/ 123489031 w 67"/>
              <a:gd name="T9" fmla="*/ 21224814 h 363"/>
              <a:gd name="T10" fmla="*/ 141129413 w 67"/>
              <a:gd name="T11" fmla="*/ 8489688 h 363"/>
              <a:gd name="T12" fmla="*/ 166331094 w 67"/>
              <a:gd name="T13" fmla="*/ 0 h 363"/>
              <a:gd name="T14" fmla="*/ 0 60000 65536"/>
              <a:gd name="T15" fmla="*/ 0 60000 65536"/>
              <a:gd name="T16" fmla="*/ 0 60000 65536"/>
              <a:gd name="T17" fmla="*/ 0 60000 65536"/>
              <a:gd name="T18" fmla="*/ 0 60000 65536"/>
              <a:gd name="T19" fmla="*/ 0 60000 65536"/>
              <a:gd name="T20" fmla="*/ 0 60000 65536"/>
              <a:gd name="T21" fmla="*/ 0 w 67"/>
              <a:gd name="T22" fmla="*/ 0 h 363"/>
              <a:gd name="T23" fmla="*/ 67 w 67"/>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85" name="Freeform 121">
            <a:extLst>
              <a:ext uri="{FF2B5EF4-FFF2-40B4-BE49-F238E27FC236}">
                <a16:creationId xmlns:a16="http://schemas.microsoft.com/office/drawing/2014/main" id="{315E3470-8E0B-45C6-9714-C7ADDCB23248}"/>
              </a:ext>
            </a:extLst>
          </p:cNvPr>
          <p:cNvSpPr>
            <a:spLocks/>
          </p:cNvSpPr>
          <p:nvPr/>
        </p:nvSpPr>
        <p:spPr bwMode="auto">
          <a:xfrm>
            <a:off x="3967163" y="5391150"/>
            <a:ext cx="266700" cy="841375"/>
          </a:xfrm>
          <a:custGeom>
            <a:avLst/>
            <a:gdLst>
              <a:gd name="T0" fmla="*/ 0 w 168"/>
              <a:gd name="T1" fmla="*/ 0 h 709"/>
              <a:gd name="T2" fmla="*/ 35282188 w 168"/>
              <a:gd name="T3" fmla="*/ 5633296 h 709"/>
              <a:gd name="T4" fmla="*/ 60483750 w 168"/>
              <a:gd name="T5" fmla="*/ 22531999 h 709"/>
              <a:gd name="T6" fmla="*/ 68045013 w 168"/>
              <a:gd name="T7" fmla="*/ 46472618 h 709"/>
              <a:gd name="T8" fmla="*/ 75604688 w 168"/>
              <a:gd name="T9" fmla="*/ 83088451 h 709"/>
              <a:gd name="T10" fmla="*/ 211693125 w 168"/>
              <a:gd name="T11" fmla="*/ 916785459 h 709"/>
              <a:gd name="T12" fmla="*/ 224294700 w 168"/>
              <a:gd name="T13" fmla="*/ 963258078 h 709"/>
              <a:gd name="T14" fmla="*/ 234375325 w 168"/>
              <a:gd name="T15" fmla="*/ 977340725 h 709"/>
              <a:gd name="T16" fmla="*/ 262096250 w 168"/>
              <a:gd name="T17" fmla="*/ 991423373 h 709"/>
              <a:gd name="T18" fmla="*/ 284778450 w 168"/>
              <a:gd name="T19" fmla="*/ 997056669 h 709"/>
              <a:gd name="T20" fmla="*/ 312499375 w 168"/>
              <a:gd name="T21" fmla="*/ 985791263 h 709"/>
              <a:gd name="T22" fmla="*/ 332660625 w 168"/>
              <a:gd name="T23" fmla="*/ 963258078 h 709"/>
              <a:gd name="T24" fmla="*/ 420866888 w 168"/>
              <a:gd name="T25" fmla="*/ 53514416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86" name="Freeform 122">
            <a:extLst>
              <a:ext uri="{FF2B5EF4-FFF2-40B4-BE49-F238E27FC236}">
                <a16:creationId xmlns:a16="http://schemas.microsoft.com/office/drawing/2014/main" id="{DFB375D2-3CDC-429C-9E8F-C337F60FCB94}"/>
              </a:ext>
            </a:extLst>
          </p:cNvPr>
          <p:cNvSpPr>
            <a:spLocks/>
          </p:cNvSpPr>
          <p:nvPr/>
        </p:nvSpPr>
        <p:spPr bwMode="auto">
          <a:xfrm>
            <a:off x="4235450" y="5392738"/>
            <a:ext cx="109538" cy="431800"/>
          </a:xfrm>
          <a:custGeom>
            <a:avLst/>
            <a:gdLst>
              <a:gd name="T0" fmla="*/ 0 w 69"/>
              <a:gd name="T1" fmla="*/ 512224237 h 363"/>
              <a:gd name="T2" fmla="*/ 105847046 w 69"/>
              <a:gd name="T3" fmla="*/ 76409567 h 363"/>
              <a:gd name="T4" fmla="*/ 113408343 w 69"/>
              <a:gd name="T5" fmla="*/ 53769211 h 363"/>
              <a:gd name="T6" fmla="*/ 118448678 w 69"/>
              <a:gd name="T7" fmla="*/ 35374293 h 363"/>
              <a:gd name="T8" fmla="*/ 126008388 w 69"/>
              <a:gd name="T9" fmla="*/ 21224814 h 363"/>
              <a:gd name="T10" fmla="*/ 146169730 w 69"/>
              <a:gd name="T11" fmla="*/ 8489688 h 363"/>
              <a:gd name="T12" fmla="*/ 171371407 w 69"/>
              <a:gd name="T13" fmla="*/ 0 h 363"/>
              <a:gd name="T14" fmla="*/ 0 60000 65536"/>
              <a:gd name="T15" fmla="*/ 0 60000 65536"/>
              <a:gd name="T16" fmla="*/ 0 60000 65536"/>
              <a:gd name="T17" fmla="*/ 0 60000 65536"/>
              <a:gd name="T18" fmla="*/ 0 60000 65536"/>
              <a:gd name="T19" fmla="*/ 0 60000 65536"/>
              <a:gd name="T20" fmla="*/ 0 60000 65536"/>
              <a:gd name="T21" fmla="*/ 0 w 69"/>
              <a:gd name="T22" fmla="*/ 0 h 363"/>
              <a:gd name="T23" fmla="*/ 69 w 69"/>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87" name="Freeform 123">
            <a:extLst>
              <a:ext uri="{FF2B5EF4-FFF2-40B4-BE49-F238E27FC236}">
                <a16:creationId xmlns:a16="http://schemas.microsoft.com/office/drawing/2014/main" id="{92B68DA1-1703-43CD-836C-14BA7EFBC227}"/>
              </a:ext>
            </a:extLst>
          </p:cNvPr>
          <p:cNvSpPr>
            <a:spLocks/>
          </p:cNvSpPr>
          <p:nvPr/>
        </p:nvSpPr>
        <p:spPr bwMode="auto">
          <a:xfrm>
            <a:off x="4349750" y="5387975"/>
            <a:ext cx="266700" cy="842963"/>
          </a:xfrm>
          <a:custGeom>
            <a:avLst/>
            <a:gdLst>
              <a:gd name="T0" fmla="*/ 0 w 168"/>
              <a:gd name="T1" fmla="*/ 0 h 709"/>
              <a:gd name="T2" fmla="*/ 35282188 w 168"/>
              <a:gd name="T3" fmla="*/ 5654629 h 709"/>
              <a:gd name="T4" fmla="*/ 60483750 w 168"/>
              <a:gd name="T5" fmla="*/ 22617327 h 709"/>
              <a:gd name="T6" fmla="*/ 68045013 w 168"/>
              <a:gd name="T7" fmla="*/ 46648312 h 709"/>
              <a:gd name="T8" fmla="*/ 75604688 w 168"/>
              <a:gd name="T9" fmla="*/ 83402212 h 709"/>
              <a:gd name="T10" fmla="*/ 211693125 w 168"/>
              <a:gd name="T11" fmla="*/ 920249272 h 709"/>
              <a:gd name="T12" fmla="*/ 224294700 w 168"/>
              <a:gd name="T13" fmla="*/ 966897584 h 709"/>
              <a:gd name="T14" fmla="*/ 234375325 w 168"/>
              <a:gd name="T15" fmla="*/ 981034157 h 709"/>
              <a:gd name="T16" fmla="*/ 262096250 w 168"/>
              <a:gd name="T17" fmla="*/ 995169541 h 709"/>
              <a:gd name="T18" fmla="*/ 284778450 w 168"/>
              <a:gd name="T19" fmla="*/ 1000824170 h 709"/>
              <a:gd name="T20" fmla="*/ 312499375 w 168"/>
              <a:gd name="T21" fmla="*/ 989514912 h 709"/>
              <a:gd name="T22" fmla="*/ 332660625 w 168"/>
              <a:gd name="T23" fmla="*/ 966897584 h 709"/>
              <a:gd name="T24" fmla="*/ 420866888 w 168"/>
              <a:gd name="T25" fmla="*/ 537165985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88" name="Group 124">
            <a:extLst>
              <a:ext uri="{FF2B5EF4-FFF2-40B4-BE49-F238E27FC236}">
                <a16:creationId xmlns:a16="http://schemas.microsoft.com/office/drawing/2014/main" id="{BC136684-E53A-4BD1-AC7D-DE368E8DFDFD}"/>
              </a:ext>
            </a:extLst>
          </p:cNvPr>
          <p:cNvGrpSpPr>
            <a:grpSpLocks/>
          </p:cNvGrpSpPr>
          <p:nvPr/>
        </p:nvGrpSpPr>
        <p:grpSpPr bwMode="auto">
          <a:xfrm>
            <a:off x="4614863" y="5391150"/>
            <a:ext cx="373062" cy="846138"/>
            <a:chOff x="2898" y="3265"/>
            <a:chExt cx="235" cy="713"/>
          </a:xfrm>
        </p:grpSpPr>
        <p:sp>
          <p:nvSpPr>
            <p:cNvPr id="157831" name="Freeform 125">
              <a:extLst>
                <a:ext uri="{FF2B5EF4-FFF2-40B4-BE49-F238E27FC236}">
                  <a16:creationId xmlns:a16="http://schemas.microsoft.com/office/drawing/2014/main" id="{27790E4F-CB97-4A80-B64B-FAA73477AEC3}"/>
                </a:ext>
              </a:extLst>
            </p:cNvPr>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32" name="Freeform 126">
              <a:extLst>
                <a:ext uri="{FF2B5EF4-FFF2-40B4-BE49-F238E27FC236}">
                  <a16:creationId xmlns:a16="http://schemas.microsoft.com/office/drawing/2014/main" id="{7FBDA4EC-3659-4345-A396-C1254D4E6CBA}"/>
                </a:ext>
              </a:extLst>
            </p:cNvPr>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709"/>
                <a:gd name="T41" fmla="*/ 170 w 170"/>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89" name="Freeform 127">
            <a:extLst>
              <a:ext uri="{FF2B5EF4-FFF2-40B4-BE49-F238E27FC236}">
                <a16:creationId xmlns:a16="http://schemas.microsoft.com/office/drawing/2014/main" id="{10683712-A5BE-4EB6-873D-B1C571A0D8EA}"/>
              </a:ext>
            </a:extLst>
          </p:cNvPr>
          <p:cNvSpPr>
            <a:spLocks/>
          </p:cNvSpPr>
          <p:nvPr/>
        </p:nvSpPr>
        <p:spPr bwMode="auto">
          <a:xfrm>
            <a:off x="4986338" y="5791200"/>
            <a:ext cx="100012" cy="431800"/>
          </a:xfrm>
          <a:custGeom>
            <a:avLst/>
            <a:gdLst>
              <a:gd name="T0" fmla="*/ 0 w 63"/>
              <a:gd name="T1" fmla="*/ 0 h 363"/>
              <a:gd name="T2" fmla="*/ 95765459 w 63"/>
              <a:gd name="T3" fmla="*/ 435815859 h 363"/>
              <a:gd name="T4" fmla="*/ 103325096 w 63"/>
              <a:gd name="T5" fmla="*/ 458455026 h 363"/>
              <a:gd name="T6" fmla="*/ 105846033 w 63"/>
              <a:gd name="T7" fmla="*/ 476849944 h 363"/>
              <a:gd name="T8" fmla="*/ 115926608 w 63"/>
              <a:gd name="T9" fmla="*/ 490999423 h 363"/>
              <a:gd name="T10" fmla="*/ 133566820 w 63"/>
              <a:gd name="T11" fmla="*/ 503734549 h 363"/>
              <a:gd name="T12" fmla="*/ 156248906 w 63"/>
              <a:gd name="T13" fmla="*/ 512224237 h 363"/>
              <a:gd name="T14" fmla="*/ 0 60000 65536"/>
              <a:gd name="T15" fmla="*/ 0 60000 65536"/>
              <a:gd name="T16" fmla="*/ 0 60000 65536"/>
              <a:gd name="T17" fmla="*/ 0 60000 65536"/>
              <a:gd name="T18" fmla="*/ 0 60000 65536"/>
              <a:gd name="T19" fmla="*/ 0 60000 65536"/>
              <a:gd name="T20" fmla="*/ 0 60000 65536"/>
              <a:gd name="T21" fmla="*/ 0 w 63"/>
              <a:gd name="T22" fmla="*/ 0 h 363"/>
              <a:gd name="T23" fmla="*/ 63 w 6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90" name="Freeform 128">
            <a:extLst>
              <a:ext uri="{FF2B5EF4-FFF2-40B4-BE49-F238E27FC236}">
                <a16:creationId xmlns:a16="http://schemas.microsoft.com/office/drawing/2014/main" id="{40E2C5CB-B795-4AFB-89A9-58B2340A4EF1}"/>
              </a:ext>
            </a:extLst>
          </p:cNvPr>
          <p:cNvSpPr>
            <a:spLocks/>
          </p:cNvSpPr>
          <p:nvPr/>
        </p:nvSpPr>
        <p:spPr bwMode="auto">
          <a:xfrm>
            <a:off x="5087938" y="5391150"/>
            <a:ext cx="268287" cy="841375"/>
          </a:xfrm>
          <a:custGeom>
            <a:avLst/>
            <a:gdLst>
              <a:gd name="T0" fmla="*/ 0 w 169"/>
              <a:gd name="T1" fmla="*/ 997056669 h 709"/>
              <a:gd name="T2" fmla="*/ 35282122 w 169"/>
              <a:gd name="T3" fmla="*/ 991423373 h 709"/>
              <a:gd name="T4" fmla="*/ 60483637 w 169"/>
              <a:gd name="T5" fmla="*/ 974524670 h 709"/>
              <a:gd name="T6" fmla="*/ 68043298 w 169"/>
              <a:gd name="T7" fmla="*/ 950584051 h 709"/>
              <a:gd name="T8" fmla="*/ 78123904 w 169"/>
              <a:gd name="T9" fmla="*/ 913969405 h 709"/>
              <a:gd name="T10" fmla="*/ 211692730 w 169"/>
              <a:gd name="T11" fmla="*/ 80271210 h 709"/>
              <a:gd name="T12" fmla="*/ 224292694 w 169"/>
              <a:gd name="T13" fmla="*/ 33798592 h 709"/>
              <a:gd name="T14" fmla="*/ 236894246 w 169"/>
              <a:gd name="T15" fmla="*/ 19715944 h 709"/>
              <a:gd name="T16" fmla="*/ 262095762 w 169"/>
              <a:gd name="T17" fmla="*/ 5633296 h 709"/>
              <a:gd name="T18" fmla="*/ 284776332 w 169"/>
              <a:gd name="T19" fmla="*/ 0 h 709"/>
              <a:gd name="T20" fmla="*/ 315018150 w 169"/>
              <a:gd name="T21" fmla="*/ 11266593 h 709"/>
              <a:gd name="T22" fmla="*/ 332660005 w 169"/>
              <a:gd name="T23" fmla="*/ 33798592 h 709"/>
              <a:gd name="T24" fmla="*/ 423385461 w 169"/>
              <a:gd name="T25" fmla="*/ 46191368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9"/>
              <a:gd name="T40" fmla="*/ 0 h 709"/>
              <a:gd name="T41" fmla="*/ 169 w 169"/>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91" name="Group 129">
            <a:extLst>
              <a:ext uri="{FF2B5EF4-FFF2-40B4-BE49-F238E27FC236}">
                <a16:creationId xmlns:a16="http://schemas.microsoft.com/office/drawing/2014/main" id="{47C27F0B-3B77-4FA9-B9B3-533D49C2C9F0}"/>
              </a:ext>
            </a:extLst>
          </p:cNvPr>
          <p:cNvGrpSpPr>
            <a:grpSpLocks/>
          </p:cNvGrpSpPr>
          <p:nvPr/>
        </p:nvGrpSpPr>
        <p:grpSpPr bwMode="auto">
          <a:xfrm>
            <a:off x="5356225" y="5380038"/>
            <a:ext cx="746125" cy="846137"/>
            <a:chOff x="3365" y="3256"/>
            <a:chExt cx="470" cy="713"/>
          </a:xfrm>
        </p:grpSpPr>
        <p:grpSp>
          <p:nvGrpSpPr>
            <p:cNvPr id="157825" name="Group 130">
              <a:extLst>
                <a:ext uri="{FF2B5EF4-FFF2-40B4-BE49-F238E27FC236}">
                  <a16:creationId xmlns:a16="http://schemas.microsoft.com/office/drawing/2014/main" id="{399FA47D-4A3B-45D0-A83A-40E6F80871C6}"/>
                </a:ext>
              </a:extLst>
            </p:cNvPr>
            <p:cNvGrpSpPr>
              <a:grpSpLocks/>
            </p:cNvGrpSpPr>
            <p:nvPr/>
          </p:nvGrpSpPr>
          <p:grpSpPr bwMode="auto">
            <a:xfrm>
              <a:off x="3365" y="3256"/>
              <a:ext cx="233" cy="713"/>
              <a:chOff x="3365" y="3256"/>
              <a:chExt cx="233" cy="713"/>
            </a:xfrm>
          </p:grpSpPr>
          <p:sp>
            <p:nvSpPr>
              <p:cNvPr id="157829" name="Freeform 131">
                <a:extLst>
                  <a:ext uri="{FF2B5EF4-FFF2-40B4-BE49-F238E27FC236}">
                    <a16:creationId xmlns:a16="http://schemas.microsoft.com/office/drawing/2014/main" id="{E81E06EF-60AF-4FFC-B79B-6E87327EF4C8}"/>
                  </a:ext>
                </a:extLst>
              </p:cNvPr>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 name="T14" fmla="*/ 0 60000 65536"/>
                  <a:gd name="T15" fmla="*/ 0 60000 65536"/>
                  <a:gd name="T16" fmla="*/ 0 60000 65536"/>
                  <a:gd name="T17" fmla="*/ 0 60000 65536"/>
                  <a:gd name="T18" fmla="*/ 0 60000 65536"/>
                  <a:gd name="T19" fmla="*/ 0 60000 65536"/>
                  <a:gd name="T20" fmla="*/ 0 60000 65536"/>
                  <a:gd name="T21" fmla="*/ 0 w 66"/>
                  <a:gd name="T22" fmla="*/ 0 h 363"/>
                  <a:gd name="T23" fmla="*/ 66 w 6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30" name="Freeform 132">
                <a:extLst>
                  <a:ext uri="{FF2B5EF4-FFF2-40B4-BE49-F238E27FC236}">
                    <a16:creationId xmlns:a16="http://schemas.microsoft.com/office/drawing/2014/main" id="{F8B3F7FA-1944-417D-90DD-780D4E61D6E9}"/>
                  </a:ext>
                </a:extLst>
              </p:cNvPr>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709"/>
                  <a:gd name="T41" fmla="*/ 166 w 16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7826" name="Group 133">
              <a:extLst>
                <a:ext uri="{FF2B5EF4-FFF2-40B4-BE49-F238E27FC236}">
                  <a16:creationId xmlns:a16="http://schemas.microsoft.com/office/drawing/2014/main" id="{5F9D122C-9417-4CEE-81D7-D76B64DA6812}"/>
                </a:ext>
              </a:extLst>
            </p:cNvPr>
            <p:cNvGrpSpPr>
              <a:grpSpLocks/>
            </p:cNvGrpSpPr>
            <p:nvPr/>
          </p:nvGrpSpPr>
          <p:grpSpPr bwMode="auto">
            <a:xfrm>
              <a:off x="3600" y="3256"/>
              <a:ext cx="235" cy="713"/>
              <a:chOff x="3600" y="3256"/>
              <a:chExt cx="235" cy="713"/>
            </a:xfrm>
          </p:grpSpPr>
          <p:sp>
            <p:nvSpPr>
              <p:cNvPr id="157827" name="Freeform 134">
                <a:extLst>
                  <a:ext uri="{FF2B5EF4-FFF2-40B4-BE49-F238E27FC236}">
                    <a16:creationId xmlns:a16="http://schemas.microsoft.com/office/drawing/2014/main" id="{E3104A15-0425-4F7F-92F3-2B71B501C7AA}"/>
                  </a:ext>
                </a:extLst>
              </p:cNvPr>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 name="T14" fmla="*/ 0 60000 65536"/>
                  <a:gd name="T15" fmla="*/ 0 60000 65536"/>
                  <a:gd name="T16" fmla="*/ 0 60000 65536"/>
                  <a:gd name="T17" fmla="*/ 0 60000 65536"/>
                  <a:gd name="T18" fmla="*/ 0 60000 65536"/>
                  <a:gd name="T19" fmla="*/ 0 60000 65536"/>
                  <a:gd name="T20" fmla="*/ 0 60000 65536"/>
                  <a:gd name="T21" fmla="*/ 0 w 68"/>
                  <a:gd name="T22" fmla="*/ 0 h 363"/>
                  <a:gd name="T23" fmla="*/ 68 w 68"/>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28" name="Freeform 135">
                <a:extLst>
                  <a:ext uri="{FF2B5EF4-FFF2-40B4-BE49-F238E27FC236}">
                    <a16:creationId xmlns:a16="http://schemas.microsoft.com/office/drawing/2014/main" id="{3CEDC807-F29C-4555-9469-F8738D70AF6F}"/>
                  </a:ext>
                </a:extLst>
              </p:cNvPr>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709"/>
                  <a:gd name="T41" fmla="*/ 166 w 16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57792" name="Group 136">
            <a:extLst>
              <a:ext uri="{FF2B5EF4-FFF2-40B4-BE49-F238E27FC236}">
                <a16:creationId xmlns:a16="http://schemas.microsoft.com/office/drawing/2014/main" id="{31D329C7-E2D5-4A5E-9F5E-9907D36953F7}"/>
              </a:ext>
            </a:extLst>
          </p:cNvPr>
          <p:cNvGrpSpPr>
            <a:grpSpLocks/>
          </p:cNvGrpSpPr>
          <p:nvPr/>
        </p:nvGrpSpPr>
        <p:grpSpPr bwMode="auto">
          <a:xfrm>
            <a:off x="6099175" y="5368925"/>
            <a:ext cx="371475" cy="847725"/>
            <a:chOff x="3833" y="3247"/>
            <a:chExt cx="234" cy="713"/>
          </a:xfrm>
        </p:grpSpPr>
        <p:sp>
          <p:nvSpPr>
            <p:cNvPr id="157823" name="Freeform 137">
              <a:extLst>
                <a:ext uri="{FF2B5EF4-FFF2-40B4-BE49-F238E27FC236}">
                  <a16:creationId xmlns:a16="http://schemas.microsoft.com/office/drawing/2014/main" id="{FD92EA04-616C-4844-ACC2-A02CA0884E36}"/>
                </a:ext>
              </a:extLst>
            </p:cNvPr>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24" name="Freeform 138">
              <a:extLst>
                <a:ext uri="{FF2B5EF4-FFF2-40B4-BE49-F238E27FC236}">
                  <a16:creationId xmlns:a16="http://schemas.microsoft.com/office/drawing/2014/main" id="{ADA363A6-2444-4E20-8737-E1F5DD8D758D}"/>
                </a:ext>
              </a:extLst>
            </p:cNvPr>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9"/>
                <a:gd name="T40" fmla="*/ 0 h 709"/>
                <a:gd name="T41" fmla="*/ 169 w 169"/>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93" name="Freeform 139">
            <a:extLst>
              <a:ext uri="{FF2B5EF4-FFF2-40B4-BE49-F238E27FC236}">
                <a16:creationId xmlns:a16="http://schemas.microsoft.com/office/drawing/2014/main" id="{13E74C57-EDED-4455-B91B-25D9476D7BE3}"/>
              </a:ext>
            </a:extLst>
          </p:cNvPr>
          <p:cNvSpPr>
            <a:spLocks/>
          </p:cNvSpPr>
          <p:nvPr/>
        </p:nvSpPr>
        <p:spPr bwMode="auto">
          <a:xfrm>
            <a:off x="6472238" y="5784850"/>
            <a:ext cx="101600" cy="430213"/>
          </a:xfrm>
          <a:custGeom>
            <a:avLst/>
            <a:gdLst>
              <a:gd name="T0" fmla="*/ 0 w 64"/>
              <a:gd name="T1" fmla="*/ 0 h 271"/>
              <a:gd name="T2" fmla="*/ 100806250 w 64"/>
              <a:gd name="T3" fmla="*/ 582157564 h 271"/>
              <a:gd name="T4" fmla="*/ 105846563 w 64"/>
              <a:gd name="T5" fmla="*/ 612399474 h 271"/>
              <a:gd name="T6" fmla="*/ 110886875 w 64"/>
              <a:gd name="T7" fmla="*/ 637601066 h 271"/>
              <a:gd name="T8" fmla="*/ 138609388 w 64"/>
              <a:gd name="T9" fmla="*/ 672883295 h 271"/>
              <a:gd name="T10" fmla="*/ 161290000 w 64"/>
              <a:gd name="T11" fmla="*/ 682963931 h 271"/>
              <a:gd name="T12" fmla="*/ 0 60000 65536"/>
              <a:gd name="T13" fmla="*/ 0 60000 65536"/>
              <a:gd name="T14" fmla="*/ 0 60000 65536"/>
              <a:gd name="T15" fmla="*/ 0 60000 65536"/>
              <a:gd name="T16" fmla="*/ 0 60000 65536"/>
              <a:gd name="T17" fmla="*/ 0 60000 65536"/>
              <a:gd name="T18" fmla="*/ 0 w 64"/>
              <a:gd name="T19" fmla="*/ 0 h 271"/>
              <a:gd name="T20" fmla="*/ 64 w 64"/>
              <a:gd name="T21" fmla="*/ 271 h 271"/>
            </a:gdLst>
            <a:ahLst/>
            <a:cxnLst>
              <a:cxn ang="T12">
                <a:pos x="T0" y="T1"/>
              </a:cxn>
              <a:cxn ang="T13">
                <a:pos x="T2" y="T3"/>
              </a:cxn>
              <a:cxn ang="T14">
                <a:pos x="T4" y="T5"/>
              </a:cxn>
              <a:cxn ang="T15">
                <a:pos x="T6" y="T7"/>
              </a:cxn>
              <a:cxn ang="T16">
                <a:pos x="T8" y="T9"/>
              </a:cxn>
              <a:cxn ang="T17">
                <a:pos x="T10" y="T11"/>
              </a:cxn>
            </a:cxnLst>
            <a:rect l="T18" t="T19" r="T20" b="T21"/>
            <a:pathLst>
              <a:path w="64" h="271">
                <a:moveTo>
                  <a:pt x="0" y="0"/>
                </a:moveTo>
                <a:lnTo>
                  <a:pt x="40" y="231"/>
                </a:lnTo>
                <a:lnTo>
                  <a:pt x="42" y="243"/>
                </a:lnTo>
                <a:lnTo>
                  <a:pt x="44" y="253"/>
                </a:lnTo>
                <a:lnTo>
                  <a:pt x="55" y="267"/>
                </a:lnTo>
                <a:lnTo>
                  <a:pt x="64" y="271"/>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94" name="Freeform 140">
            <a:extLst>
              <a:ext uri="{FF2B5EF4-FFF2-40B4-BE49-F238E27FC236}">
                <a16:creationId xmlns:a16="http://schemas.microsoft.com/office/drawing/2014/main" id="{A1AB579F-125A-47DC-8734-A04F11AFDFE3}"/>
              </a:ext>
            </a:extLst>
          </p:cNvPr>
          <p:cNvSpPr>
            <a:spLocks/>
          </p:cNvSpPr>
          <p:nvPr/>
        </p:nvSpPr>
        <p:spPr bwMode="auto">
          <a:xfrm>
            <a:off x="6577013" y="5368925"/>
            <a:ext cx="280987" cy="841375"/>
          </a:xfrm>
          <a:custGeom>
            <a:avLst/>
            <a:gdLst>
              <a:gd name="T0" fmla="*/ 0 w 177"/>
              <a:gd name="T1" fmla="*/ 1335682813 h 530"/>
              <a:gd name="T2" fmla="*/ 35282125 w 177"/>
              <a:gd name="T3" fmla="*/ 1328123138 h 530"/>
              <a:gd name="T4" fmla="*/ 60483642 w 177"/>
              <a:gd name="T5" fmla="*/ 1305440938 h 530"/>
              <a:gd name="T6" fmla="*/ 68043304 w 177"/>
              <a:gd name="T7" fmla="*/ 1275199063 h 530"/>
              <a:gd name="T8" fmla="*/ 78123911 w 177"/>
              <a:gd name="T9" fmla="*/ 1224795938 h 530"/>
              <a:gd name="T10" fmla="*/ 211692748 w 177"/>
              <a:gd name="T11" fmla="*/ 108367513 h 530"/>
              <a:gd name="T12" fmla="*/ 224292713 w 177"/>
              <a:gd name="T13" fmla="*/ 45362813 h 530"/>
              <a:gd name="T14" fmla="*/ 236894266 w 177"/>
              <a:gd name="T15" fmla="*/ 25201563 h 530"/>
              <a:gd name="T16" fmla="*/ 262095784 w 177"/>
              <a:gd name="T17" fmla="*/ 7561263 h 530"/>
              <a:gd name="T18" fmla="*/ 284776356 w 177"/>
              <a:gd name="T19" fmla="*/ 0 h 530"/>
              <a:gd name="T20" fmla="*/ 315018177 w 177"/>
              <a:gd name="T21" fmla="*/ 15120938 h 530"/>
              <a:gd name="T22" fmla="*/ 332660033 w 177"/>
              <a:gd name="T23" fmla="*/ 45362813 h 530"/>
              <a:gd name="T24" fmla="*/ 446066069 w 177"/>
              <a:gd name="T25" fmla="*/ 70564375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530"/>
              <a:gd name="T41" fmla="*/ 177 w 17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95" name="Group 141">
            <a:extLst>
              <a:ext uri="{FF2B5EF4-FFF2-40B4-BE49-F238E27FC236}">
                <a16:creationId xmlns:a16="http://schemas.microsoft.com/office/drawing/2014/main" id="{8D7E3EB2-F25B-4B51-B8DA-D29F8620B6AE}"/>
              </a:ext>
            </a:extLst>
          </p:cNvPr>
          <p:cNvGrpSpPr>
            <a:grpSpLocks/>
          </p:cNvGrpSpPr>
          <p:nvPr/>
        </p:nvGrpSpPr>
        <p:grpSpPr bwMode="auto">
          <a:xfrm>
            <a:off x="6867525" y="5372100"/>
            <a:ext cx="755650" cy="847725"/>
            <a:chOff x="4317" y="3250"/>
            <a:chExt cx="476" cy="713"/>
          </a:xfrm>
        </p:grpSpPr>
        <p:grpSp>
          <p:nvGrpSpPr>
            <p:cNvPr id="157817" name="Group 142">
              <a:extLst>
                <a:ext uri="{FF2B5EF4-FFF2-40B4-BE49-F238E27FC236}">
                  <a16:creationId xmlns:a16="http://schemas.microsoft.com/office/drawing/2014/main" id="{FDDD2700-BB61-457D-A8F8-60875F0988EE}"/>
                </a:ext>
              </a:extLst>
            </p:cNvPr>
            <p:cNvGrpSpPr>
              <a:grpSpLocks/>
            </p:cNvGrpSpPr>
            <p:nvPr/>
          </p:nvGrpSpPr>
          <p:grpSpPr bwMode="auto">
            <a:xfrm>
              <a:off x="4317" y="3250"/>
              <a:ext cx="238" cy="713"/>
              <a:chOff x="4317" y="3250"/>
              <a:chExt cx="238" cy="713"/>
            </a:xfrm>
          </p:grpSpPr>
          <p:sp>
            <p:nvSpPr>
              <p:cNvPr id="157821" name="Freeform 143">
                <a:extLst>
                  <a:ext uri="{FF2B5EF4-FFF2-40B4-BE49-F238E27FC236}">
                    <a16:creationId xmlns:a16="http://schemas.microsoft.com/office/drawing/2014/main" id="{D2736198-C474-4540-B1D4-05CDC0298D50}"/>
                  </a:ext>
                </a:extLst>
              </p:cNvPr>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22" name="Freeform 144">
                <a:extLst>
                  <a:ext uri="{FF2B5EF4-FFF2-40B4-BE49-F238E27FC236}">
                    <a16:creationId xmlns:a16="http://schemas.microsoft.com/office/drawing/2014/main" id="{83BC5A5F-DD3D-4D3E-A7A1-E04394B8F8B0}"/>
                  </a:ext>
                </a:extLst>
              </p:cNvPr>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09"/>
                  <a:gd name="T41" fmla="*/ 172 w 172"/>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7818" name="Group 145">
              <a:extLst>
                <a:ext uri="{FF2B5EF4-FFF2-40B4-BE49-F238E27FC236}">
                  <a16:creationId xmlns:a16="http://schemas.microsoft.com/office/drawing/2014/main" id="{6D1C1CB6-70A0-4B71-99C6-FEF5DE6FF7B1}"/>
                </a:ext>
              </a:extLst>
            </p:cNvPr>
            <p:cNvGrpSpPr>
              <a:grpSpLocks/>
            </p:cNvGrpSpPr>
            <p:nvPr/>
          </p:nvGrpSpPr>
          <p:grpSpPr bwMode="auto">
            <a:xfrm>
              <a:off x="4557" y="3250"/>
              <a:ext cx="236" cy="713"/>
              <a:chOff x="4557" y="3250"/>
              <a:chExt cx="236" cy="713"/>
            </a:xfrm>
          </p:grpSpPr>
          <p:sp>
            <p:nvSpPr>
              <p:cNvPr id="157819" name="Freeform 146">
                <a:extLst>
                  <a:ext uri="{FF2B5EF4-FFF2-40B4-BE49-F238E27FC236}">
                    <a16:creationId xmlns:a16="http://schemas.microsoft.com/office/drawing/2014/main" id="{7EEFE241-2181-46B2-943A-D4FD9C7B7453}"/>
                  </a:ext>
                </a:extLst>
              </p:cNvPr>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20" name="Freeform 147">
                <a:extLst>
                  <a:ext uri="{FF2B5EF4-FFF2-40B4-BE49-F238E27FC236}">
                    <a16:creationId xmlns:a16="http://schemas.microsoft.com/office/drawing/2014/main" id="{C8354E67-0633-4DA0-A829-DFA59DD14475}"/>
                  </a:ext>
                </a:extLst>
              </p:cNvPr>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57796" name="Freeform 148">
            <a:extLst>
              <a:ext uri="{FF2B5EF4-FFF2-40B4-BE49-F238E27FC236}">
                <a16:creationId xmlns:a16="http://schemas.microsoft.com/office/drawing/2014/main" id="{BBF85FCE-CBB8-445A-BBD2-C2DBC27E680E}"/>
              </a:ext>
            </a:extLst>
          </p:cNvPr>
          <p:cNvSpPr>
            <a:spLocks/>
          </p:cNvSpPr>
          <p:nvPr/>
        </p:nvSpPr>
        <p:spPr bwMode="auto">
          <a:xfrm>
            <a:off x="7615238" y="5365750"/>
            <a:ext cx="112712" cy="490538"/>
          </a:xfrm>
          <a:custGeom>
            <a:avLst/>
            <a:gdLst>
              <a:gd name="T0" fmla="*/ 0 w 71"/>
              <a:gd name="T1" fmla="*/ 778729869 h 309"/>
              <a:gd name="T2" fmla="*/ 115926673 w 71"/>
              <a:gd name="T3" fmla="*/ 100806353 h 309"/>
              <a:gd name="T4" fmla="*/ 120966963 w 71"/>
              <a:gd name="T5" fmla="*/ 70564447 h 309"/>
              <a:gd name="T6" fmla="*/ 126007254 w 71"/>
              <a:gd name="T7" fmla="*/ 47883811 h 309"/>
              <a:gd name="T8" fmla="*/ 136087834 w 71"/>
              <a:gd name="T9" fmla="*/ 27722541 h 309"/>
              <a:gd name="T10" fmla="*/ 153728056 w 71"/>
              <a:gd name="T11" fmla="*/ 10080635 h 309"/>
              <a:gd name="T12" fmla="*/ 178929506 w 71"/>
              <a:gd name="T13" fmla="*/ 0 h 309"/>
              <a:gd name="T14" fmla="*/ 0 60000 65536"/>
              <a:gd name="T15" fmla="*/ 0 60000 65536"/>
              <a:gd name="T16" fmla="*/ 0 60000 65536"/>
              <a:gd name="T17" fmla="*/ 0 60000 65536"/>
              <a:gd name="T18" fmla="*/ 0 60000 65536"/>
              <a:gd name="T19" fmla="*/ 0 60000 65536"/>
              <a:gd name="T20" fmla="*/ 0 60000 65536"/>
              <a:gd name="T21" fmla="*/ 0 w 71"/>
              <a:gd name="T22" fmla="*/ 0 h 309"/>
              <a:gd name="T23" fmla="*/ 71 w 71"/>
              <a:gd name="T24" fmla="*/ 309 h 3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97" name="Freeform 149">
            <a:extLst>
              <a:ext uri="{FF2B5EF4-FFF2-40B4-BE49-F238E27FC236}">
                <a16:creationId xmlns:a16="http://schemas.microsoft.com/office/drawing/2014/main" id="{3F50C753-6AD8-4E29-BFF0-78948D979F7F}"/>
              </a:ext>
            </a:extLst>
          </p:cNvPr>
          <p:cNvSpPr>
            <a:spLocks/>
          </p:cNvSpPr>
          <p:nvPr/>
        </p:nvSpPr>
        <p:spPr bwMode="auto">
          <a:xfrm>
            <a:off x="7731125" y="5370513"/>
            <a:ext cx="269875" cy="841375"/>
          </a:xfrm>
          <a:custGeom>
            <a:avLst/>
            <a:gdLst>
              <a:gd name="T0" fmla="*/ 0 w 170"/>
              <a:gd name="T1" fmla="*/ 0 h 530"/>
              <a:gd name="T2" fmla="*/ 35282188 w 170"/>
              <a:gd name="T3" fmla="*/ 7561263 h 530"/>
              <a:gd name="T4" fmla="*/ 60483750 w 170"/>
              <a:gd name="T5" fmla="*/ 30241875 h 530"/>
              <a:gd name="T6" fmla="*/ 68045013 w 170"/>
              <a:gd name="T7" fmla="*/ 63004700 h 530"/>
              <a:gd name="T8" fmla="*/ 75604688 w 170"/>
              <a:gd name="T9" fmla="*/ 110886875 h 530"/>
              <a:gd name="T10" fmla="*/ 211693125 w 170"/>
              <a:gd name="T11" fmla="*/ 1229836250 h 530"/>
              <a:gd name="T12" fmla="*/ 224294700 w 170"/>
              <a:gd name="T13" fmla="*/ 1290320000 h 530"/>
              <a:gd name="T14" fmla="*/ 234375325 w 170"/>
              <a:gd name="T15" fmla="*/ 1310481250 h 530"/>
              <a:gd name="T16" fmla="*/ 262096250 w 170"/>
              <a:gd name="T17" fmla="*/ 1328123138 h 530"/>
              <a:gd name="T18" fmla="*/ 284778450 w 170"/>
              <a:gd name="T19" fmla="*/ 1335682813 h 530"/>
              <a:gd name="T20" fmla="*/ 312499375 w 170"/>
              <a:gd name="T21" fmla="*/ 1320561875 h 530"/>
              <a:gd name="T22" fmla="*/ 332660625 w 170"/>
              <a:gd name="T23" fmla="*/ 1290320000 h 530"/>
              <a:gd name="T24" fmla="*/ 428426563 w 170"/>
              <a:gd name="T25" fmla="*/ 6728825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530"/>
              <a:gd name="T41" fmla="*/ 170 w 170"/>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98" name="Group 150">
            <a:extLst>
              <a:ext uri="{FF2B5EF4-FFF2-40B4-BE49-F238E27FC236}">
                <a16:creationId xmlns:a16="http://schemas.microsoft.com/office/drawing/2014/main" id="{CAEFC633-AAE8-4674-B27B-82D5A31F87DE}"/>
              </a:ext>
            </a:extLst>
          </p:cNvPr>
          <p:cNvGrpSpPr>
            <a:grpSpLocks/>
          </p:cNvGrpSpPr>
          <p:nvPr/>
        </p:nvGrpSpPr>
        <p:grpSpPr bwMode="auto">
          <a:xfrm>
            <a:off x="8001000" y="5365750"/>
            <a:ext cx="377825" cy="847725"/>
            <a:chOff x="5031" y="3244"/>
            <a:chExt cx="238" cy="713"/>
          </a:xfrm>
        </p:grpSpPr>
        <p:sp>
          <p:nvSpPr>
            <p:cNvPr id="157815" name="Freeform 151">
              <a:extLst>
                <a:ext uri="{FF2B5EF4-FFF2-40B4-BE49-F238E27FC236}">
                  <a16:creationId xmlns:a16="http://schemas.microsoft.com/office/drawing/2014/main" id="{FDE1D166-FE72-4435-8E10-B28B6DC85D88}"/>
                </a:ext>
              </a:extLst>
            </p:cNvPr>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 name="T21" fmla="*/ 0 w 69"/>
                <a:gd name="T22" fmla="*/ 0 h 363"/>
                <a:gd name="T23" fmla="*/ 69 w 69"/>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16" name="Freeform 152">
              <a:extLst>
                <a:ext uri="{FF2B5EF4-FFF2-40B4-BE49-F238E27FC236}">
                  <a16:creationId xmlns:a16="http://schemas.microsoft.com/office/drawing/2014/main" id="{35F5F27E-CD51-4660-BCDA-E1AE218037C2}"/>
                </a:ext>
              </a:extLst>
            </p:cNvPr>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99" name="Rectangle 153">
            <a:extLst>
              <a:ext uri="{FF2B5EF4-FFF2-40B4-BE49-F238E27FC236}">
                <a16:creationId xmlns:a16="http://schemas.microsoft.com/office/drawing/2014/main" id="{CDE01B66-724C-448C-97E6-6A8E9BFFD793}"/>
              </a:ext>
            </a:extLst>
          </p:cNvPr>
          <p:cNvSpPr>
            <a:spLocks noChangeArrowheads="1"/>
          </p:cNvSpPr>
          <p:nvPr/>
        </p:nvSpPr>
        <p:spPr bwMode="auto">
          <a:xfrm>
            <a:off x="34925" y="2333625"/>
            <a:ext cx="1400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基带信号</a:t>
            </a:r>
          </a:p>
        </p:txBody>
      </p:sp>
      <p:sp>
        <p:nvSpPr>
          <p:cNvPr id="157800" name="Rectangle 154">
            <a:extLst>
              <a:ext uri="{FF2B5EF4-FFF2-40B4-BE49-F238E27FC236}">
                <a16:creationId xmlns:a16="http://schemas.microsoft.com/office/drawing/2014/main" id="{AC8B005E-D7B8-42AC-BDC7-A57FAD4D3C0D}"/>
              </a:ext>
            </a:extLst>
          </p:cNvPr>
          <p:cNvSpPr>
            <a:spLocks noChangeArrowheads="1"/>
          </p:cNvSpPr>
          <p:nvPr/>
        </p:nvSpPr>
        <p:spPr bwMode="auto">
          <a:xfrm>
            <a:off x="196850" y="3346450"/>
            <a:ext cx="790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调幅</a:t>
            </a:r>
          </a:p>
        </p:txBody>
      </p:sp>
      <p:sp>
        <p:nvSpPr>
          <p:cNvPr id="157801" name="Rectangle 155">
            <a:extLst>
              <a:ext uri="{FF2B5EF4-FFF2-40B4-BE49-F238E27FC236}">
                <a16:creationId xmlns:a16="http://schemas.microsoft.com/office/drawing/2014/main" id="{6441F4BF-D169-417E-A7A0-08F2213F0570}"/>
              </a:ext>
            </a:extLst>
          </p:cNvPr>
          <p:cNvSpPr>
            <a:spLocks noChangeArrowheads="1"/>
          </p:cNvSpPr>
          <p:nvPr/>
        </p:nvSpPr>
        <p:spPr bwMode="auto">
          <a:xfrm>
            <a:off x="196850" y="4457700"/>
            <a:ext cx="790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调频</a:t>
            </a:r>
          </a:p>
        </p:txBody>
      </p:sp>
      <p:sp>
        <p:nvSpPr>
          <p:cNvPr id="157802" name="Rectangle 156">
            <a:extLst>
              <a:ext uri="{FF2B5EF4-FFF2-40B4-BE49-F238E27FC236}">
                <a16:creationId xmlns:a16="http://schemas.microsoft.com/office/drawing/2014/main" id="{53834BB9-EE68-4C4D-999C-7BA3DE4EB9BF}"/>
              </a:ext>
            </a:extLst>
          </p:cNvPr>
          <p:cNvSpPr>
            <a:spLocks noChangeArrowheads="1"/>
          </p:cNvSpPr>
          <p:nvPr/>
        </p:nvSpPr>
        <p:spPr bwMode="auto">
          <a:xfrm>
            <a:off x="196850" y="5640388"/>
            <a:ext cx="790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调相</a:t>
            </a:r>
          </a:p>
        </p:txBody>
      </p:sp>
      <p:grpSp>
        <p:nvGrpSpPr>
          <p:cNvPr id="157803" name="Group 157">
            <a:extLst>
              <a:ext uri="{FF2B5EF4-FFF2-40B4-BE49-F238E27FC236}">
                <a16:creationId xmlns:a16="http://schemas.microsoft.com/office/drawing/2014/main" id="{8F3986FB-CFDB-451B-BF03-25507F193441}"/>
              </a:ext>
            </a:extLst>
          </p:cNvPr>
          <p:cNvGrpSpPr>
            <a:grpSpLocks/>
          </p:cNvGrpSpPr>
          <p:nvPr/>
        </p:nvGrpSpPr>
        <p:grpSpPr bwMode="auto">
          <a:xfrm>
            <a:off x="2298700" y="3074988"/>
            <a:ext cx="755650" cy="844550"/>
            <a:chOff x="1439" y="1316"/>
            <a:chExt cx="476" cy="711"/>
          </a:xfrm>
        </p:grpSpPr>
        <p:grpSp>
          <p:nvGrpSpPr>
            <p:cNvPr id="157804" name="Group 158">
              <a:extLst>
                <a:ext uri="{FF2B5EF4-FFF2-40B4-BE49-F238E27FC236}">
                  <a16:creationId xmlns:a16="http://schemas.microsoft.com/office/drawing/2014/main" id="{EFB8F531-2840-4F68-ABE9-736B33E966C0}"/>
                </a:ext>
              </a:extLst>
            </p:cNvPr>
            <p:cNvGrpSpPr>
              <a:grpSpLocks/>
            </p:cNvGrpSpPr>
            <p:nvPr/>
          </p:nvGrpSpPr>
          <p:grpSpPr bwMode="auto">
            <a:xfrm>
              <a:off x="1439" y="1316"/>
              <a:ext cx="239" cy="711"/>
              <a:chOff x="1439" y="1316"/>
              <a:chExt cx="239" cy="711"/>
            </a:xfrm>
          </p:grpSpPr>
          <p:sp>
            <p:nvSpPr>
              <p:cNvPr id="157811" name="Freeform 159">
                <a:extLst>
                  <a:ext uri="{FF2B5EF4-FFF2-40B4-BE49-F238E27FC236}">
                    <a16:creationId xmlns:a16="http://schemas.microsoft.com/office/drawing/2014/main" id="{55F9CEF5-B9B6-4DA9-9699-9759662F182A}"/>
                  </a:ext>
                </a:extLst>
              </p:cNvPr>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12" name="Freeform 160">
                <a:extLst>
                  <a:ext uri="{FF2B5EF4-FFF2-40B4-BE49-F238E27FC236}">
                    <a16:creationId xmlns:a16="http://schemas.microsoft.com/office/drawing/2014/main" id="{4464E856-8B22-4913-895A-87BABE11F974}"/>
                  </a:ext>
                </a:extLst>
              </p:cNvPr>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13" name="Freeform 161">
                <a:extLst>
                  <a:ext uri="{FF2B5EF4-FFF2-40B4-BE49-F238E27FC236}">
                    <a16:creationId xmlns:a16="http://schemas.microsoft.com/office/drawing/2014/main" id="{FC79DAE3-BD96-4DBD-9725-C18A618C0E30}"/>
                  </a:ext>
                </a:extLst>
              </p:cNvPr>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14" name="Freeform 162">
                <a:extLst>
                  <a:ext uri="{FF2B5EF4-FFF2-40B4-BE49-F238E27FC236}">
                    <a16:creationId xmlns:a16="http://schemas.microsoft.com/office/drawing/2014/main" id="{E1FD36A5-1EDC-4AB2-9C31-0D4DA643FA45}"/>
                  </a:ext>
                </a:extLst>
              </p:cNvPr>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7805" name="Group 163">
              <a:extLst>
                <a:ext uri="{FF2B5EF4-FFF2-40B4-BE49-F238E27FC236}">
                  <a16:creationId xmlns:a16="http://schemas.microsoft.com/office/drawing/2014/main" id="{D46B3915-12DA-4A67-872F-CB529E9D11CA}"/>
                </a:ext>
              </a:extLst>
            </p:cNvPr>
            <p:cNvGrpSpPr>
              <a:grpSpLocks/>
            </p:cNvGrpSpPr>
            <p:nvPr/>
          </p:nvGrpSpPr>
          <p:grpSpPr bwMode="auto">
            <a:xfrm>
              <a:off x="1676" y="1316"/>
              <a:ext cx="239" cy="711"/>
              <a:chOff x="1676" y="1316"/>
              <a:chExt cx="239" cy="711"/>
            </a:xfrm>
          </p:grpSpPr>
          <p:sp>
            <p:nvSpPr>
              <p:cNvPr id="157807" name="Freeform 164">
                <a:extLst>
                  <a:ext uri="{FF2B5EF4-FFF2-40B4-BE49-F238E27FC236}">
                    <a16:creationId xmlns:a16="http://schemas.microsoft.com/office/drawing/2014/main" id="{C16E90FE-EAEF-46C1-845F-F5ADEFCDDDEE}"/>
                  </a:ext>
                </a:extLst>
              </p:cNvPr>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08" name="Freeform 165">
                <a:extLst>
                  <a:ext uri="{FF2B5EF4-FFF2-40B4-BE49-F238E27FC236}">
                    <a16:creationId xmlns:a16="http://schemas.microsoft.com/office/drawing/2014/main" id="{360AFF1A-B4F7-421F-BA8B-572E29470AF5}"/>
                  </a:ext>
                </a:extLst>
              </p:cNvPr>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09" name="Freeform 166">
                <a:extLst>
                  <a:ext uri="{FF2B5EF4-FFF2-40B4-BE49-F238E27FC236}">
                    <a16:creationId xmlns:a16="http://schemas.microsoft.com/office/drawing/2014/main" id="{B56D4787-AA3A-413A-A797-AD30E609E13B}"/>
                  </a:ext>
                </a:extLst>
              </p:cNvPr>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810" name="Freeform 167">
                <a:extLst>
                  <a:ext uri="{FF2B5EF4-FFF2-40B4-BE49-F238E27FC236}">
                    <a16:creationId xmlns:a16="http://schemas.microsoft.com/office/drawing/2014/main" id="{B44E590C-7384-4C26-8790-7BCF3F070A39}"/>
                  </a:ext>
                </a:extLst>
              </p:cNvPr>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806" name="Line 168">
              <a:extLst>
                <a:ext uri="{FF2B5EF4-FFF2-40B4-BE49-F238E27FC236}">
                  <a16:creationId xmlns:a16="http://schemas.microsoft.com/office/drawing/2014/main" id="{E3CD6BF7-94FD-4175-86DD-411BF51FBF57}"/>
                </a:ext>
              </a:extLst>
            </p:cNvPr>
            <p:cNvSpPr>
              <a:spLocks noChangeShapeType="1"/>
            </p:cNvSpPr>
            <p:nvPr/>
          </p:nvSpPr>
          <p:spPr bwMode="auto">
            <a:xfrm flipV="1">
              <a:off x="1674" y="1661"/>
              <a:ext cx="3" cy="5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6183B18A-6C1E-4BD2-BE16-56B5A516DF01}"/>
              </a:ext>
            </a:extLst>
          </p:cNvPr>
          <p:cNvSpPr>
            <a:spLocks noGrp="1" noChangeArrowheads="1"/>
          </p:cNvSpPr>
          <p:nvPr>
            <p:ph type="title"/>
          </p:nvPr>
        </p:nvSpPr>
        <p:spPr>
          <a:xfrm>
            <a:off x="611188" y="214313"/>
            <a:ext cx="8332787" cy="1462087"/>
          </a:xfrm>
        </p:spPr>
        <p:txBody>
          <a:bodyPr/>
          <a:lstStyle/>
          <a:p>
            <a:pPr algn="ctr"/>
            <a:r>
              <a:rPr lang="zh-CN" altLang="en-US"/>
              <a:t>正交振幅调制 </a:t>
            </a:r>
            <a:r>
              <a:rPr lang="en-US" altLang="zh-CN"/>
              <a:t>QAM</a:t>
            </a:r>
            <a:br>
              <a:rPr lang="en-US" altLang="zh-CN"/>
            </a:br>
            <a:r>
              <a:rPr lang="en-US" altLang="zh-CN" sz="3600"/>
              <a:t>(Quadrature Amplitude Modulation)</a:t>
            </a:r>
            <a:r>
              <a:rPr lang="en-US" altLang="zh-CN"/>
              <a:t> </a:t>
            </a:r>
          </a:p>
        </p:txBody>
      </p:sp>
      <p:sp>
        <p:nvSpPr>
          <p:cNvPr id="159747" name="Line 4">
            <a:extLst>
              <a:ext uri="{FF2B5EF4-FFF2-40B4-BE49-F238E27FC236}">
                <a16:creationId xmlns:a16="http://schemas.microsoft.com/office/drawing/2014/main" id="{BFE03E02-5FD6-4A00-B173-E8B8CAB18678}"/>
              </a:ext>
            </a:extLst>
          </p:cNvPr>
          <p:cNvSpPr>
            <a:spLocks noChangeShapeType="1"/>
          </p:cNvSpPr>
          <p:nvPr/>
        </p:nvSpPr>
        <p:spPr bwMode="auto">
          <a:xfrm>
            <a:off x="1917700" y="2640013"/>
            <a:ext cx="0" cy="2584450"/>
          </a:xfrm>
          <a:prstGeom prst="line">
            <a:avLst/>
          </a:prstGeom>
          <a:noFill/>
          <a:ln w="28575">
            <a:solidFill>
              <a:srgbClr val="333399"/>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48" name="Oval 5">
            <a:extLst>
              <a:ext uri="{FF2B5EF4-FFF2-40B4-BE49-F238E27FC236}">
                <a16:creationId xmlns:a16="http://schemas.microsoft.com/office/drawing/2014/main" id="{BDD9FA1A-0467-4E4C-9499-10D848E2609A}"/>
              </a:ext>
            </a:extLst>
          </p:cNvPr>
          <p:cNvSpPr>
            <a:spLocks noChangeArrowheads="1"/>
          </p:cNvSpPr>
          <p:nvPr/>
        </p:nvSpPr>
        <p:spPr bwMode="auto">
          <a:xfrm>
            <a:off x="1082675" y="4230688"/>
            <a:ext cx="74613"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49" name="Oval 6">
            <a:extLst>
              <a:ext uri="{FF2B5EF4-FFF2-40B4-BE49-F238E27FC236}">
                <a16:creationId xmlns:a16="http://schemas.microsoft.com/office/drawing/2014/main" id="{50926E42-FA80-444F-B58B-EA1C352E9771}"/>
              </a:ext>
            </a:extLst>
          </p:cNvPr>
          <p:cNvSpPr>
            <a:spLocks noChangeArrowheads="1"/>
          </p:cNvSpPr>
          <p:nvPr/>
        </p:nvSpPr>
        <p:spPr bwMode="auto">
          <a:xfrm>
            <a:off x="1082675" y="3151188"/>
            <a:ext cx="74613"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50" name="Oval 7">
            <a:extLst>
              <a:ext uri="{FF2B5EF4-FFF2-40B4-BE49-F238E27FC236}">
                <a16:creationId xmlns:a16="http://schemas.microsoft.com/office/drawing/2014/main" id="{BBC337AF-E895-437E-8608-28FCAE301AB9}"/>
              </a:ext>
            </a:extLst>
          </p:cNvPr>
          <p:cNvSpPr>
            <a:spLocks noChangeArrowheads="1"/>
          </p:cNvSpPr>
          <p:nvPr/>
        </p:nvSpPr>
        <p:spPr bwMode="auto">
          <a:xfrm>
            <a:off x="2163763" y="3151188"/>
            <a:ext cx="74612"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51" name="Oval 8">
            <a:extLst>
              <a:ext uri="{FF2B5EF4-FFF2-40B4-BE49-F238E27FC236}">
                <a16:creationId xmlns:a16="http://schemas.microsoft.com/office/drawing/2014/main" id="{CF8FBABD-1516-4189-A1A6-7A5F2ACAC0A1}"/>
              </a:ext>
            </a:extLst>
          </p:cNvPr>
          <p:cNvSpPr>
            <a:spLocks noChangeArrowheads="1"/>
          </p:cNvSpPr>
          <p:nvPr/>
        </p:nvSpPr>
        <p:spPr bwMode="auto">
          <a:xfrm>
            <a:off x="1614488" y="3151188"/>
            <a:ext cx="74612"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52" name="Oval 9">
            <a:extLst>
              <a:ext uri="{FF2B5EF4-FFF2-40B4-BE49-F238E27FC236}">
                <a16:creationId xmlns:a16="http://schemas.microsoft.com/office/drawing/2014/main" id="{BDA00C6E-5282-41F3-A141-EC7D3096AFAE}"/>
              </a:ext>
            </a:extLst>
          </p:cNvPr>
          <p:cNvSpPr>
            <a:spLocks noChangeArrowheads="1"/>
          </p:cNvSpPr>
          <p:nvPr/>
        </p:nvSpPr>
        <p:spPr bwMode="auto">
          <a:xfrm>
            <a:off x="1082675" y="3697288"/>
            <a:ext cx="74613"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53" name="Oval 10">
            <a:extLst>
              <a:ext uri="{FF2B5EF4-FFF2-40B4-BE49-F238E27FC236}">
                <a16:creationId xmlns:a16="http://schemas.microsoft.com/office/drawing/2014/main" id="{0F4493CA-508A-4F46-B056-727B902D3572}"/>
              </a:ext>
            </a:extLst>
          </p:cNvPr>
          <p:cNvSpPr>
            <a:spLocks noChangeArrowheads="1"/>
          </p:cNvSpPr>
          <p:nvPr/>
        </p:nvSpPr>
        <p:spPr bwMode="auto">
          <a:xfrm>
            <a:off x="2165350" y="3695700"/>
            <a:ext cx="74613" cy="74613"/>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54" name="Oval 11">
            <a:extLst>
              <a:ext uri="{FF2B5EF4-FFF2-40B4-BE49-F238E27FC236}">
                <a16:creationId xmlns:a16="http://schemas.microsoft.com/office/drawing/2014/main" id="{9B9511E1-CB3D-4B57-B3AC-775F603B3573}"/>
              </a:ext>
            </a:extLst>
          </p:cNvPr>
          <p:cNvSpPr>
            <a:spLocks noChangeArrowheads="1"/>
          </p:cNvSpPr>
          <p:nvPr/>
        </p:nvSpPr>
        <p:spPr bwMode="auto">
          <a:xfrm>
            <a:off x="1616075" y="3697288"/>
            <a:ext cx="74613"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55" name="Oval 12">
            <a:extLst>
              <a:ext uri="{FF2B5EF4-FFF2-40B4-BE49-F238E27FC236}">
                <a16:creationId xmlns:a16="http://schemas.microsoft.com/office/drawing/2014/main" id="{F6C5662E-91CB-4623-A996-9079315DC206}"/>
              </a:ext>
            </a:extLst>
          </p:cNvPr>
          <p:cNvSpPr>
            <a:spLocks noChangeArrowheads="1"/>
          </p:cNvSpPr>
          <p:nvPr/>
        </p:nvSpPr>
        <p:spPr bwMode="auto">
          <a:xfrm>
            <a:off x="2693988" y="3151188"/>
            <a:ext cx="74612"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zh-CN" sz="2000">
              <a:ea typeface="宋体" panose="02010600030101010101" pitchFamily="2" charset="-122"/>
            </a:endParaRPr>
          </a:p>
        </p:txBody>
      </p:sp>
      <p:sp>
        <p:nvSpPr>
          <p:cNvPr id="159756" name="Oval 13">
            <a:extLst>
              <a:ext uri="{FF2B5EF4-FFF2-40B4-BE49-F238E27FC236}">
                <a16:creationId xmlns:a16="http://schemas.microsoft.com/office/drawing/2014/main" id="{47274905-2C95-46D2-9491-57EA57C2CC56}"/>
              </a:ext>
            </a:extLst>
          </p:cNvPr>
          <p:cNvSpPr>
            <a:spLocks noChangeArrowheads="1"/>
          </p:cNvSpPr>
          <p:nvPr/>
        </p:nvSpPr>
        <p:spPr bwMode="auto">
          <a:xfrm>
            <a:off x="2165350" y="4229100"/>
            <a:ext cx="74613" cy="74613"/>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57" name="Oval 14">
            <a:extLst>
              <a:ext uri="{FF2B5EF4-FFF2-40B4-BE49-F238E27FC236}">
                <a16:creationId xmlns:a16="http://schemas.microsoft.com/office/drawing/2014/main" id="{9D072F2C-9509-4D18-ACA6-24968B877876}"/>
              </a:ext>
            </a:extLst>
          </p:cNvPr>
          <p:cNvSpPr>
            <a:spLocks noChangeArrowheads="1"/>
          </p:cNvSpPr>
          <p:nvPr/>
        </p:nvSpPr>
        <p:spPr bwMode="auto">
          <a:xfrm>
            <a:off x="1616075" y="4230688"/>
            <a:ext cx="74613"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58" name="Oval 15">
            <a:extLst>
              <a:ext uri="{FF2B5EF4-FFF2-40B4-BE49-F238E27FC236}">
                <a16:creationId xmlns:a16="http://schemas.microsoft.com/office/drawing/2014/main" id="{BB79CB89-DF88-4C4F-A3BD-24DC2AE8CE5E}"/>
              </a:ext>
            </a:extLst>
          </p:cNvPr>
          <p:cNvSpPr>
            <a:spLocks noChangeArrowheads="1"/>
          </p:cNvSpPr>
          <p:nvPr/>
        </p:nvSpPr>
        <p:spPr bwMode="auto">
          <a:xfrm>
            <a:off x="2693988" y="3695700"/>
            <a:ext cx="74612" cy="74613"/>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59" name="Oval 16">
            <a:extLst>
              <a:ext uri="{FF2B5EF4-FFF2-40B4-BE49-F238E27FC236}">
                <a16:creationId xmlns:a16="http://schemas.microsoft.com/office/drawing/2014/main" id="{C452FFEC-8E52-4AF3-8145-F61F74B8E65D}"/>
              </a:ext>
            </a:extLst>
          </p:cNvPr>
          <p:cNvSpPr>
            <a:spLocks noChangeArrowheads="1"/>
          </p:cNvSpPr>
          <p:nvPr/>
        </p:nvSpPr>
        <p:spPr bwMode="auto">
          <a:xfrm>
            <a:off x="2163763" y="4786313"/>
            <a:ext cx="74612"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60" name="Oval 17">
            <a:extLst>
              <a:ext uri="{FF2B5EF4-FFF2-40B4-BE49-F238E27FC236}">
                <a16:creationId xmlns:a16="http://schemas.microsoft.com/office/drawing/2014/main" id="{351AEB10-2267-42BC-823B-D80347E3EB6E}"/>
              </a:ext>
            </a:extLst>
          </p:cNvPr>
          <p:cNvSpPr>
            <a:spLocks noChangeArrowheads="1"/>
          </p:cNvSpPr>
          <p:nvPr/>
        </p:nvSpPr>
        <p:spPr bwMode="auto">
          <a:xfrm>
            <a:off x="1082675" y="4786313"/>
            <a:ext cx="74613"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61" name="Oval 18">
            <a:extLst>
              <a:ext uri="{FF2B5EF4-FFF2-40B4-BE49-F238E27FC236}">
                <a16:creationId xmlns:a16="http://schemas.microsoft.com/office/drawing/2014/main" id="{B8DA52EB-2C38-492A-9C1D-16668A857BBC}"/>
              </a:ext>
            </a:extLst>
          </p:cNvPr>
          <p:cNvSpPr>
            <a:spLocks noChangeArrowheads="1"/>
          </p:cNvSpPr>
          <p:nvPr/>
        </p:nvSpPr>
        <p:spPr bwMode="auto">
          <a:xfrm>
            <a:off x="2693988" y="4230688"/>
            <a:ext cx="74612"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62" name="Oval 19">
            <a:extLst>
              <a:ext uri="{FF2B5EF4-FFF2-40B4-BE49-F238E27FC236}">
                <a16:creationId xmlns:a16="http://schemas.microsoft.com/office/drawing/2014/main" id="{2ADF30D4-3B6C-453A-ABF5-CE6A60FA487F}"/>
              </a:ext>
            </a:extLst>
          </p:cNvPr>
          <p:cNvSpPr>
            <a:spLocks noChangeArrowheads="1"/>
          </p:cNvSpPr>
          <p:nvPr/>
        </p:nvSpPr>
        <p:spPr bwMode="auto">
          <a:xfrm>
            <a:off x="1614488" y="4786313"/>
            <a:ext cx="74612"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63" name="Oval 20">
            <a:extLst>
              <a:ext uri="{FF2B5EF4-FFF2-40B4-BE49-F238E27FC236}">
                <a16:creationId xmlns:a16="http://schemas.microsoft.com/office/drawing/2014/main" id="{61D0C090-FC4A-4AAC-89A9-2BCE43C03641}"/>
              </a:ext>
            </a:extLst>
          </p:cNvPr>
          <p:cNvSpPr>
            <a:spLocks noChangeArrowheads="1"/>
          </p:cNvSpPr>
          <p:nvPr/>
        </p:nvSpPr>
        <p:spPr bwMode="auto">
          <a:xfrm>
            <a:off x="2693988" y="4786313"/>
            <a:ext cx="74612" cy="74612"/>
          </a:xfrm>
          <a:prstGeom prst="ellipse">
            <a:avLst/>
          </a:prstGeom>
          <a:solidFill>
            <a:srgbClr val="33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64" name="Line 21">
            <a:extLst>
              <a:ext uri="{FF2B5EF4-FFF2-40B4-BE49-F238E27FC236}">
                <a16:creationId xmlns:a16="http://schemas.microsoft.com/office/drawing/2014/main" id="{E45B017B-1099-4C03-B165-D6CE12E05141}"/>
              </a:ext>
            </a:extLst>
          </p:cNvPr>
          <p:cNvSpPr>
            <a:spLocks noChangeShapeType="1"/>
          </p:cNvSpPr>
          <p:nvPr/>
        </p:nvSpPr>
        <p:spPr bwMode="auto">
          <a:xfrm>
            <a:off x="539750" y="4011613"/>
            <a:ext cx="2438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5" name="Line 22">
            <a:extLst>
              <a:ext uri="{FF2B5EF4-FFF2-40B4-BE49-F238E27FC236}">
                <a16:creationId xmlns:a16="http://schemas.microsoft.com/office/drawing/2014/main" id="{23BBED66-3F8B-4585-AB67-60B9680E386B}"/>
              </a:ext>
            </a:extLst>
          </p:cNvPr>
          <p:cNvSpPr>
            <a:spLocks noChangeShapeType="1"/>
          </p:cNvSpPr>
          <p:nvPr/>
        </p:nvSpPr>
        <p:spPr bwMode="auto">
          <a:xfrm>
            <a:off x="539750" y="4011613"/>
            <a:ext cx="27432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6" name="Line 23">
            <a:extLst>
              <a:ext uri="{FF2B5EF4-FFF2-40B4-BE49-F238E27FC236}">
                <a16:creationId xmlns:a16="http://schemas.microsoft.com/office/drawing/2014/main" id="{D661F399-B897-4E56-BDB2-95F096F318AC}"/>
              </a:ext>
            </a:extLst>
          </p:cNvPr>
          <p:cNvSpPr>
            <a:spLocks noChangeShapeType="1"/>
          </p:cNvSpPr>
          <p:nvPr/>
        </p:nvSpPr>
        <p:spPr bwMode="auto">
          <a:xfrm flipV="1">
            <a:off x="1917700" y="3197225"/>
            <a:ext cx="274638" cy="808038"/>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7" name="Freeform 24">
            <a:extLst>
              <a:ext uri="{FF2B5EF4-FFF2-40B4-BE49-F238E27FC236}">
                <a16:creationId xmlns:a16="http://schemas.microsoft.com/office/drawing/2014/main" id="{7E66DC71-C5DE-4AED-8AA4-821298C4E5D3}"/>
              </a:ext>
            </a:extLst>
          </p:cNvPr>
          <p:cNvSpPr>
            <a:spLocks/>
          </p:cNvSpPr>
          <p:nvPr/>
        </p:nvSpPr>
        <p:spPr bwMode="auto">
          <a:xfrm>
            <a:off x="2003425" y="3751263"/>
            <a:ext cx="174625" cy="260350"/>
          </a:xfrm>
          <a:custGeom>
            <a:avLst/>
            <a:gdLst>
              <a:gd name="T0" fmla="*/ 0 w 110"/>
              <a:gd name="T1" fmla="*/ 0 h 164"/>
              <a:gd name="T2" fmla="*/ 110886875 w 110"/>
              <a:gd name="T3" fmla="*/ 60483750 h 164"/>
              <a:gd name="T4" fmla="*/ 216733438 w 110"/>
              <a:gd name="T5" fmla="*/ 166330313 h 164"/>
              <a:gd name="T6" fmla="*/ 262096250 w 110"/>
              <a:gd name="T7" fmla="*/ 282257500 h 164"/>
              <a:gd name="T8" fmla="*/ 277217188 w 110"/>
              <a:gd name="T9" fmla="*/ 413305625 h 164"/>
              <a:gd name="T10" fmla="*/ 0 60000 65536"/>
              <a:gd name="T11" fmla="*/ 0 60000 65536"/>
              <a:gd name="T12" fmla="*/ 0 60000 65536"/>
              <a:gd name="T13" fmla="*/ 0 60000 65536"/>
              <a:gd name="T14" fmla="*/ 0 60000 65536"/>
              <a:gd name="T15" fmla="*/ 0 w 110"/>
              <a:gd name="T16" fmla="*/ 0 h 164"/>
              <a:gd name="T17" fmla="*/ 110 w 110"/>
              <a:gd name="T18" fmla="*/ 164 h 164"/>
            </a:gdLst>
            <a:ahLst/>
            <a:cxnLst>
              <a:cxn ang="T10">
                <a:pos x="T0" y="T1"/>
              </a:cxn>
              <a:cxn ang="T11">
                <a:pos x="T2" y="T3"/>
              </a:cxn>
              <a:cxn ang="T12">
                <a:pos x="T4" y="T5"/>
              </a:cxn>
              <a:cxn ang="T13">
                <a:pos x="T6" y="T7"/>
              </a:cxn>
              <a:cxn ang="T14">
                <a:pos x="T8" y="T9"/>
              </a:cxn>
            </a:cxnLst>
            <a:rect l="T15" t="T16" r="T17" b="T18"/>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63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9768" name="Text Box 25">
            <a:extLst>
              <a:ext uri="{FF2B5EF4-FFF2-40B4-BE49-F238E27FC236}">
                <a16:creationId xmlns:a16="http://schemas.microsoft.com/office/drawing/2014/main" id="{6B0DCD5F-912B-44BA-8E4F-EA7317C8C466}"/>
              </a:ext>
            </a:extLst>
          </p:cNvPr>
          <p:cNvSpPr txBox="1">
            <a:spLocks noChangeArrowheads="1"/>
          </p:cNvSpPr>
          <p:nvPr/>
        </p:nvSpPr>
        <p:spPr bwMode="auto">
          <a:xfrm>
            <a:off x="1887538" y="3319463"/>
            <a:ext cx="242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400">
                <a:latin typeface="Times New Roman" panose="02020603050405020304" pitchFamily="18" charset="0"/>
                <a:ea typeface="宋体" panose="02010600030101010101" pitchFamily="2" charset="-122"/>
              </a:rPr>
              <a:t>r</a:t>
            </a:r>
          </a:p>
        </p:txBody>
      </p:sp>
      <p:sp>
        <p:nvSpPr>
          <p:cNvPr id="159769" name="Text Box 26">
            <a:extLst>
              <a:ext uri="{FF2B5EF4-FFF2-40B4-BE49-F238E27FC236}">
                <a16:creationId xmlns:a16="http://schemas.microsoft.com/office/drawing/2014/main" id="{8472F373-6FFE-40F5-AF28-4B4E6D20C80E}"/>
              </a:ext>
            </a:extLst>
          </p:cNvPr>
          <p:cNvSpPr txBox="1">
            <a:spLocks noChangeArrowheads="1"/>
          </p:cNvSpPr>
          <p:nvPr/>
        </p:nvSpPr>
        <p:spPr bwMode="auto">
          <a:xfrm>
            <a:off x="2111375" y="3721100"/>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400">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1400">
              <a:latin typeface="Times New Roman" panose="02020603050405020304" pitchFamily="18" charset="0"/>
              <a:ea typeface="宋体" panose="02010600030101010101" pitchFamily="2" charset="-122"/>
            </a:endParaRPr>
          </a:p>
        </p:txBody>
      </p:sp>
      <p:sp>
        <p:nvSpPr>
          <p:cNvPr id="159770" name="Text Box 27">
            <a:extLst>
              <a:ext uri="{FF2B5EF4-FFF2-40B4-BE49-F238E27FC236}">
                <a16:creationId xmlns:a16="http://schemas.microsoft.com/office/drawing/2014/main" id="{9598C774-2547-4B85-AC1C-2E9CFD5156F0}"/>
              </a:ext>
            </a:extLst>
          </p:cNvPr>
          <p:cNvSpPr txBox="1">
            <a:spLocks noChangeArrowheads="1"/>
          </p:cNvSpPr>
          <p:nvPr/>
        </p:nvSpPr>
        <p:spPr bwMode="auto">
          <a:xfrm>
            <a:off x="1930400" y="2854325"/>
            <a:ext cx="557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400">
                <a:latin typeface="Times New Roman" panose="02020603050405020304" pitchFamily="18" charset="0"/>
                <a:ea typeface="宋体" panose="02010600030101010101" pitchFamily="2" charset="-122"/>
                <a:sym typeface="Symbol" panose="05050102010706020507" pitchFamily="18" charset="2"/>
              </a:rPr>
              <a:t>(r, )</a:t>
            </a:r>
            <a:endParaRPr kumimoji="1" lang="en-US" altLang="zh-CN" sz="1400">
              <a:latin typeface="Times New Roman" panose="02020603050405020304" pitchFamily="18" charset="0"/>
              <a:ea typeface="宋体" panose="02010600030101010101" pitchFamily="2" charset="-122"/>
            </a:endParaRPr>
          </a:p>
        </p:txBody>
      </p:sp>
      <p:sp>
        <p:nvSpPr>
          <p:cNvPr id="159771" name="Text Box 28">
            <a:extLst>
              <a:ext uri="{FF2B5EF4-FFF2-40B4-BE49-F238E27FC236}">
                <a16:creationId xmlns:a16="http://schemas.microsoft.com/office/drawing/2014/main" id="{E17DF25D-5CC4-457F-B397-F759BB49074C}"/>
              </a:ext>
            </a:extLst>
          </p:cNvPr>
          <p:cNvSpPr txBox="1">
            <a:spLocks noChangeArrowheads="1"/>
          </p:cNvSpPr>
          <p:nvPr/>
        </p:nvSpPr>
        <p:spPr bwMode="auto">
          <a:xfrm>
            <a:off x="4094163" y="2538413"/>
            <a:ext cx="3740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可供选择的相位有 </a:t>
            </a:r>
            <a:r>
              <a:rPr lang="en-US" altLang="zh-CN" sz="1800"/>
              <a:t>12 </a:t>
            </a:r>
            <a:r>
              <a:rPr lang="zh-CN" altLang="en-US" sz="1800"/>
              <a:t>种，</a:t>
            </a:r>
          </a:p>
          <a:p>
            <a:pPr eaLnBrk="1" hangingPunct="1">
              <a:spcBef>
                <a:spcPct val="0"/>
              </a:spcBef>
              <a:buClrTx/>
              <a:buSzTx/>
              <a:buFontTx/>
              <a:buNone/>
            </a:pPr>
            <a:r>
              <a:rPr lang="zh-CN" altLang="en-US" sz="1800"/>
              <a:t>而对于每一种相位有 </a:t>
            </a:r>
            <a:r>
              <a:rPr lang="en-US" altLang="zh-CN" sz="1800"/>
              <a:t>1 </a:t>
            </a:r>
            <a:r>
              <a:rPr lang="zh-CN" altLang="en-US" sz="1800"/>
              <a:t>或</a:t>
            </a:r>
          </a:p>
          <a:p>
            <a:pPr eaLnBrk="1" hangingPunct="1">
              <a:spcBef>
                <a:spcPct val="0"/>
              </a:spcBef>
              <a:buClrTx/>
              <a:buSzTx/>
              <a:buFontTx/>
              <a:buNone/>
            </a:pPr>
            <a:r>
              <a:rPr lang="en-US" altLang="zh-CN" sz="1800"/>
              <a:t>2 </a:t>
            </a:r>
            <a:r>
              <a:rPr lang="zh-CN" altLang="en-US" sz="1800"/>
              <a:t>种振幅可供选择。 </a:t>
            </a:r>
          </a:p>
        </p:txBody>
      </p:sp>
      <p:sp>
        <p:nvSpPr>
          <p:cNvPr id="159772" name="Text Box 29">
            <a:extLst>
              <a:ext uri="{FF2B5EF4-FFF2-40B4-BE49-F238E27FC236}">
                <a16:creationId xmlns:a16="http://schemas.microsoft.com/office/drawing/2014/main" id="{856F9C65-303C-44F1-92F7-8D38EA5D5162}"/>
              </a:ext>
            </a:extLst>
          </p:cNvPr>
          <p:cNvSpPr txBox="1">
            <a:spLocks noChangeArrowheads="1"/>
          </p:cNvSpPr>
          <p:nvPr/>
        </p:nvSpPr>
        <p:spPr bwMode="auto">
          <a:xfrm>
            <a:off x="4094163" y="3933825"/>
            <a:ext cx="4365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由于</a:t>
            </a:r>
            <a:r>
              <a:rPr lang="en-US" altLang="zh-CN" sz="1800"/>
              <a:t>4 bit </a:t>
            </a:r>
            <a:r>
              <a:rPr lang="zh-CN" altLang="en-US" sz="1800"/>
              <a:t>编码共有</a:t>
            </a:r>
            <a:r>
              <a:rPr lang="en-US" altLang="zh-CN" sz="1800"/>
              <a:t>16 </a:t>
            </a:r>
            <a:r>
              <a:rPr lang="zh-CN" altLang="en-US" sz="1800"/>
              <a:t>种不同的</a:t>
            </a:r>
          </a:p>
          <a:p>
            <a:pPr eaLnBrk="1" hangingPunct="1">
              <a:spcBef>
                <a:spcPct val="0"/>
              </a:spcBef>
              <a:buClrTx/>
              <a:buSzTx/>
              <a:buFontTx/>
              <a:buNone/>
            </a:pPr>
            <a:r>
              <a:rPr lang="zh-CN" altLang="en-US" sz="1800"/>
              <a:t>组合，因此这 </a:t>
            </a:r>
            <a:r>
              <a:rPr lang="en-US" altLang="zh-CN" sz="1800"/>
              <a:t>16 </a:t>
            </a:r>
            <a:r>
              <a:rPr lang="zh-CN" altLang="en-US" sz="1800"/>
              <a:t>个点中的每个</a:t>
            </a:r>
          </a:p>
          <a:p>
            <a:pPr eaLnBrk="1" hangingPunct="1">
              <a:spcBef>
                <a:spcPct val="0"/>
              </a:spcBef>
              <a:buClrTx/>
              <a:buSzTx/>
              <a:buFontTx/>
              <a:buNone/>
            </a:pPr>
            <a:r>
              <a:rPr lang="zh-CN" altLang="en-US" sz="1800"/>
              <a:t>点可对应于一种 </a:t>
            </a:r>
            <a:r>
              <a:rPr lang="en-US" altLang="zh-CN" sz="1800"/>
              <a:t>4 bit </a:t>
            </a:r>
            <a:r>
              <a:rPr lang="zh-CN" altLang="en-US" sz="1800"/>
              <a:t>的编码。 </a:t>
            </a:r>
          </a:p>
        </p:txBody>
      </p:sp>
      <p:sp>
        <p:nvSpPr>
          <p:cNvPr id="159773" name="Text Box 30">
            <a:extLst>
              <a:ext uri="{FF2B5EF4-FFF2-40B4-BE49-F238E27FC236}">
                <a16:creationId xmlns:a16="http://schemas.microsoft.com/office/drawing/2014/main" id="{127B1630-3BC8-4A86-A60E-73C68028D8BF}"/>
              </a:ext>
            </a:extLst>
          </p:cNvPr>
          <p:cNvSpPr txBox="1">
            <a:spLocks noChangeArrowheads="1"/>
          </p:cNvSpPr>
          <p:nvPr/>
        </p:nvSpPr>
        <p:spPr bwMode="auto">
          <a:xfrm>
            <a:off x="977900" y="5414963"/>
            <a:ext cx="7194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黑体" panose="02010609060101010101" pitchFamily="49" charset="-122"/>
              </a:rPr>
              <a:t>若每一个码元可表示的比特数越多，则在接收端进行</a:t>
            </a:r>
          </a:p>
          <a:p>
            <a:pPr eaLnBrk="1" hangingPunct="1">
              <a:spcBef>
                <a:spcPct val="0"/>
              </a:spcBef>
              <a:buClrTx/>
              <a:buSzTx/>
              <a:buFontTx/>
              <a:buNone/>
            </a:pPr>
            <a:r>
              <a:rPr lang="zh-CN" altLang="en-US" sz="1800">
                <a:latin typeface="黑体" panose="02010609060101010101" pitchFamily="49" charset="-122"/>
              </a:rPr>
              <a:t>解调时要正确识别每一种状态就越困难。 </a:t>
            </a:r>
          </a:p>
        </p:txBody>
      </p:sp>
      <p:sp>
        <p:nvSpPr>
          <p:cNvPr id="159774" name="Rectangle 31">
            <a:extLst>
              <a:ext uri="{FF2B5EF4-FFF2-40B4-BE49-F238E27FC236}">
                <a16:creationId xmlns:a16="http://schemas.microsoft.com/office/drawing/2014/main" id="{23B4890C-F974-48E1-A6BA-4E7EEBBF48BE}"/>
              </a:ext>
            </a:extLst>
          </p:cNvPr>
          <p:cNvSpPr>
            <a:spLocks noChangeArrowheads="1"/>
          </p:cNvSpPr>
          <p:nvPr/>
        </p:nvSpPr>
        <p:spPr bwMode="auto">
          <a:xfrm>
            <a:off x="755650" y="5589588"/>
            <a:ext cx="144463" cy="144462"/>
          </a:xfrm>
          <a:prstGeom prst="rect">
            <a:avLst/>
          </a:prstGeom>
          <a:solidFill>
            <a:srgbClr val="3333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75" name="Rectangle 32">
            <a:extLst>
              <a:ext uri="{FF2B5EF4-FFF2-40B4-BE49-F238E27FC236}">
                <a16:creationId xmlns:a16="http://schemas.microsoft.com/office/drawing/2014/main" id="{9AC39F0B-5AA5-454D-B1AC-EB2B39F72A3A}"/>
              </a:ext>
            </a:extLst>
          </p:cNvPr>
          <p:cNvSpPr>
            <a:spLocks noChangeArrowheads="1"/>
          </p:cNvSpPr>
          <p:nvPr/>
        </p:nvSpPr>
        <p:spPr bwMode="auto">
          <a:xfrm>
            <a:off x="3924300" y="4078288"/>
            <a:ext cx="144463" cy="144462"/>
          </a:xfrm>
          <a:prstGeom prst="rect">
            <a:avLst/>
          </a:prstGeom>
          <a:solidFill>
            <a:srgbClr val="3333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76" name="Rectangle 33">
            <a:extLst>
              <a:ext uri="{FF2B5EF4-FFF2-40B4-BE49-F238E27FC236}">
                <a16:creationId xmlns:a16="http://schemas.microsoft.com/office/drawing/2014/main" id="{82E041E4-771F-46AE-9193-6C8EC4C9E0BD}"/>
              </a:ext>
            </a:extLst>
          </p:cNvPr>
          <p:cNvSpPr>
            <a:spLocks noChangeArrowheads="1"/>
          </p:cNvSpPr>
          <p:nvPr/>
        </p:nvSpPr>
        <p:spPr bwMode="auto">
          <a:xfrm>
            <a:off x="3924300" y="2709863"/>
            <a:ext cx="144463" cy="144462"/>
          </a:xfrm>
          <a:prstGeom prst="rect">
            <a:avLst/>
          </a:prstGeom>
          <a:solidFill>
            <a:srgbClr val="3333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59777" name="Text Box 34">
            <a:extLst>
              <a:ext uri="{FF2B5EF4-FFF2-40B4-BE49-F238E27FC236}">
                <a16:creationId xmlns:a16="http://schemas.microsoft.com/office/drawing/2014/main" id="{A16C6402-0994-4BD1-81E5-A428EA167528}"/>
              </a:ext>
            </a:extLst>
          </p:cNvPr>
          <p:cNvSpPr txBox="1">
            <a:spLocks noChangeArrowheads="1"/>
          </p:cNvSpPr>
          <p:nvPr/>
        </p:nvSpPr>
        <p:spPr bwMode="auto">
          <a:xfrm>
            <a:off x="1311275" y="1916113"/>
            <a:ext cx="1006475" cy="588962"/>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a:solidFill>
                  <a:schemeClr val="folHlink"/>
                </a:solidFill>
              </a:rPr>
              <a:t>举例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70BF61B3-C725-475F-A88E-8274A703F8DE}"/>
              </a:ext>
            </a:extLst>
          </p:cNvPr>
          <p:cNvSpPr>
            <a:spLocks noGrp="1" noChangeArrowheads="1"/>
          </p:cNvSpPr>
          <p:nvPr>
            <p:ph type="title"/>
          </p:nvPr>
        </p:nvSpPr>
        <p:spPr/>
        <p:txBody>
          <a:bodyPr/>
          <a:lstStyle/>
          <a:p>
            <a:pPr algn="ctr"/>
            <a:r>
              <a:rPr lang="en-US" altLang="zh-CN"/>
              <a:t>2.2.3  </a:t>
            </a:r>
            <a:r>
              <a:rPr lang="zh-CN" altLang="en-US"/>
              <a:t>信道的极限容量 </a:t>
            </a:r>
          </a:p>
        </p:txBody>
      </p:sp>
      <p:sp>
        <p:nvSpPr>
          <p:cNvPr id="31747" name="Rectangle 3">
            <a:extLst>
              <a:ext uri="{FF2B5EF4-FFF2-40B4-BE49-F238E27FC236}">
                <a16:creationId xmlns:a16="http://schemas.microsoft.com/office/drawing/2014/main" id="{97A4BB21-4175-426E-ABCF-75E6C149D89B}"/>
              </a:ext>
            </a:extLst>
          </p:cNvPr>
          <p:cNvSpPr>
            <a:spLocks noGrp="1" noChangeArrowheads="1"/>
          </p:cNvSpPr>
          <p:nvPr>
            <p:ph type="body" idx="1"/>
          </p:nvPr>
        </p:nvSpPr>
        <p:spPr>
          <a:xfrm>
            <a:off x="1042988" y="1978025"/>
            <a:ext cx="7772400" cy="4114800"/>
          </a:xfrm>
        </p:spPr>
        <p:txBody>
          <a:bodyPr/>
          <a:lstStyle/>
          <a:p>
            <a:r>
              <a:rPr lang="zh-CN" altLang="en-US"/>
              <a:t>任何实际的信道都不是理想的，在传输信号时会产生各种失真以及带来多种干扰。</a:t>
            </a:r>
            <a:r>
              <a:rPr lang="zh-CN" altLang="en-US" sz="3600"/>
              <a:t> </a:t>
            </a:r>
          </a:p>
          <a:p>
            <a:r>
              <a:rPr lang="zh-CN" altLang="en-US"/>
              <a:t>码元传输的速率越高，或信号传输的距离越远，在信道的输出端的波形的失真就越严重。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D7FE6D86-4EAE-438A-B9B2-9E09E91F2BC2}"/>
              </a:ext>
            </a:extLst>
          </p:cNvPr>
          <p:cNvSpPr>
            <a:spLocks noGrp="1" noChangeArrowheads="1"/>
          </p:cNvSpPr>
          <p:nvPr>
            <p:ph type="title"/>
          </p:nvPr>
        </p:nvSpPr>
        <p:spPr/>
        <p:txBody>
          <a:bodyPr/>
          <a:lstStyle/>
          <a:p>
            <a:pPr algn="ctr"/>
            <a:r>
              <a:rPr lang="zh-CN" altLang="en-US"/>
              <a:t>数字信号通过实际的信道 </a:t>
            </a:r>
          </a:p>
        </p:txBody>
      </p:sp>
      <p:sp>
        <p:nvSpPr>
          <p:cNvPr id="32771" name="Rectangle 3">
            <a:extLst>
              <a:ext uri="{FF2B5EF4-FFF2-40B4-BE49-F238E27FC236}">
                <a16:creationId xmlns:a16="http://schemas.microsoft.com/office/drawing/2014/main" id="{C73F7379-468B-4303-B207-3A33E90FBBB8}"/>
              </a:ext>
            </a:extLst>
          </p:cNvPr>
          <p:cNvSpPr>
            <a:spLocks noGrp="1" noChangeArrowheads="1"/>
          </p:cNvSpPr>
          <p:nvPr>
            <p:ph type="body" idx="1"/>
          </p:nvPr>
        </p:nvSpPr>
        <p:spPr>
          <a:xfrm>
            <a:off x="1042988" y="1844675"/>
            <a:ext cx="7772400" cy="4114800"/>
          </a:xfrm>
        </p:spPr>
        <p:txBody>
          <a:bodyPr/>
          <a:lstStyle/>
          <a:p>
            <a:pPr>
              <a:lnSpc>
                <a:spcPct val="110000"/>
              </a:lnSpc>
              <a:spcBef>
                <a:spcPct val="0"/>
              </a:spcBef>
            </a:pPr>
            <a:r>
              <a:rPr lang="zh-CN" altLang="en-US"/>
              <a:t>有失真，但</a:t>
            </a:r>
            <a:r>
              <a:rPr lang="zh-CN" altLang="en-US">
                <a:solidFill>
                  <a:schemeClr val="hlink"/>
                </a:solidFill>
              </a:rPr>
              <a:t>可识别</a:t>
            </a:r>
          </a:p>
          <a:p>
            <a:pPr>
              <a:lnSpc>
                <a:spcPct val="110000"/>
              </a:lnSpc>
              <a:spcBef>
                <a:spcPct val="0"/>
              </a:spcBef>
            </a:pPr>
            <a:endParaRPr lang="zh-CN" altLang="en-US"/>
          </a:p>
          <a:p>
            <a:pPr>
              <a:lnSpc>
                <a:spcPct val="110000"/>
              </a:lnSpc>
              <a:spcBef>
                <a:spcPct val="0"/>
              </a:spcBef>
            </a:pPr>
            <a:endParaRPr lang="zh-CN" altLang="en-US"/>
          </a:p>
          <a:p>
            <a:pPr>
              <a:lnSpc>
                <a:spcPct val="110000"/>
              </a:lnSpc>
              <a:spcBef>
                <a:spcPct val="0"/>
              </a:spcBef>
            </a:pPr>
            <a:endParaRPr lang="zh-CN" altLang="en-US"/>
          </a:p>
          <a:p>
            <a:pPr>
              <a:lnSpc>
                <a:spcPct val="110000"/>
              </a:lnSpc>
              <a:spcBef>
                <a:spcPct val="0"/>
              </a:spcBef>
            </a:pPr>
            <a:r>
              <a:rPr lang="zh-CN" altLang="en-US"/>
              <a:t>失真大，</a:t>
            </a:r>
            <a:r>
              <a:rPr lang="zh-CN" altLang="en-US">
                <a:solidFill>
                  <a:schemeClr val="hlink"/>
                </a:solidFill>
              </a:rPr>
              <a:t>无法识别 </a:t>
            </a:r>
          </a:p>
        </p:txBody>
      </p:sp>
      <p:sp>
        <p:nvSpPr>
          <p:cNvPr id="163844" name="AutoShape 4">
            <a:extLst>
              <a:ext uri="{FF2B5EF4-FFF2-40B4-BE49-F238E27FC236}">
                <a16:creationId xmlns:a16="http://schemas.microsoft.com/office/drawing/2014/main" id="{9E07EAFB-E456-45CD-A60A-FCC46CD63F45}"/>
              </a:ext>
            </a:extLst>
          </p:cNvPr>
          <p:cNvSpPr>
            <a:spLocks noChangeArrowheads="1"/>
          </p:cNvSpPr>
          <p:nvPr/>
        </p:nvSpPr>
        <p:spPr bwMode="auto">
          <a:xfrm rot="-5400000">
            <a:off x="4185444" y="1381919"/>
            <a:ext cx="395287" cy="4060825"/>
          </a:xfrm>
          <a:prstGeom prst="can">
            <a:avLst>
              <a:gd name="adj" fmla="val 66775"/>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63845" name="Freeform 5">
            <a:extLst>
              <a:ext uri="{FF2B5EF4-FFF2-40B4-BE49-F238E27FC236}">
                <a16:creationId xmlns:a16="http://schemas.microsoft.com/office/drawing/2014/main" id="{2D0DD7E6-EC71-4520-9CB8-E7984E6E71FE}"/>
              </a:ext>
            </a:extLst>
          </p:cNvPr>
          <p:cNvSpPr>
            <a:spLocks/>
          </p:cNvSpPr>
          <p:nvPr/>
        </p:nvSpPr>
        <p:spPr bwMode="auto">
          <a:xfrm>
            <a:off x="601663" y="2620963"/>
            <a:ext cx="1539875" cy="658812"/>
          </a:xfrm>
          <a:custGeom>
            <a:avLst/>
            <a:gdLst>
              <a:gd name="T0" fmla="*/ 0 w 1056"/>
              <a:gd name="T1" fmla="*/ 904235940 h 480"/>
              <a:gd name="T2" fmla="*/ 306200352 w 1056"/>
              <a:gd name="T3" fmla="*/ 904235940 h 480"/>
              <a:gd name="T4" fmla="*/ 306200352 w 1056"/>
              <a:gd name="T5" fmla="*/ 0 h 480"/>
              <a:gd name="T6" fmla="*/ 816534759 w 1056"/>
              <a:gd name="T7" fmla="*/ 0 h 480"/>
              <a:gd name="T8" fmla="*/ 816534759 w 1056"/>
              <a:gd name="T9" fmla="*/ 904235940 h 480"/>
              <a:gd name="T10" fmla="*/ 1326867708 w 1056"/>
              <a:gd name="T11" fmla="*/ 904235940 h 480"/>
              <a:gd name="T12" fmla="*/ 1326867708 w 1056"/>
              <a:gd name="T13" fmla="*/ 0 h 480"/>
              <a:gd name="T14" fmla="*/ 1837202114 w 1056"/>
              <a:gd name="T15" fmla="*/ 0 h 480"/>
              <a:gd name="T16" fmla="*/ 1837202114 w 1056"/>
              <a:gd name="T17" fmla="*/ 904235940 h 480"/>
              <a:gd name="T18" fmla="*/ 2147483646 w 1056"/>
              <a:gd name="T19" fmla="*/ 904235940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3846" name="Line 6">
            <a:extLst>
              <a:ext uri="{FF2B5EF4-FFF2-40B4-BE49-F238E27FC236}">
                <a16:creationId xmlns:a16="http://schemas.microsoft.com/office/drawing/2014/main" id="{BA39C907-D570-4426-B2D6-DD56B554D09E}"/>
              </a:ext>
            </a:extLst>
          </p:cNvPr>
          <p:cNvSpPr>
            <a:spLocks noChangeShapeType="1"/>
          </p:cNvSpPr>
          <p:nvPr/>
        </p:nvSpPr>
        <p:spPr bwMode="auto">
          <a:xfrm>
            <a:off x="601663" y="3411538"/>
            <a:ext cx="1960562"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63847" name="Freeform 7">
            <a:extLst>
              <a:ext uri="{FF2B5EF4-FFF2-40B4-BE49-F238E27FC236}">
                <a16:creationId xmlns:a16="http://schemas.microsoft.com/office/drawing/2014/main" id="{A41828EE-83E8-49D2-8C34-9B13147A09B5}"/>
              </a:ext>
            </a:extLst>
          </p:cNvPr>
          <p:cNvSpPr>
            <a:spLocks/>
          </p:cNvSpPr>
          <p:nvPr/>
        </p:nvSpPr>
        <p:spPr bwMode="auto">
          <a:xfrm>
            <a:off x="6692900" y="2620963"/>
            <a:ext cx="1541463" cy="658812"/>
          </a:xfrm>
          <a:custGeom>
            <a:avLst/>
            <a:gdLst>
              <a:gd name="T0" fmla="*/ 0 w 1056"/>
              <a:gd name="T1" fmla="*/ 904235940 h 480"/>
              <a:gd name="T2" fmla="*/ 306832881 w 1056"/>
              <a:gd name="T3" fmla="*/ 904235940 h 480"/>
              <a:gd name="T4" fmla="*/ 306832881 w 1056"/>
              <a:gd name="T5" fmla="*/ 0 h 480"/>
              <a:gd name="T6" fmla="*/ 818219070 w 1056"/>
              <a:gd name="T7" fmla="*/ 0 h 480"/>
              <a:gd name="T8" fmla="*/ 818219070 w 1056"/>
              <a:gd name="T9" fmla="*/ 904235940 h 480"/>
              <a:gd name="T10" fmla="*/ 1329606719 w 1056"/>
              <a:gd name="T11" fmla="*/ 904235940 h 480"/>
              <a:gd name="T12" fmla="*/ 1329606719 w 1056"/>
              <a:gd name="T13" fmla="*/ 0 h 480"/>
              <a:gd name="T14" fmla="*/ 1840992908 w 1056"/>
              <a:gd name="T15" fmla="*/ 0 h 480"/>
              <a:gd name="T16" fmla="*/ 1840992908 w 1056"/>
              <a:gd name="T17" fmla="*/ 904235940 h 480"/>
              <a:gd name="T18" fmla="*/ 2147483646 w 1056"/>
              <a:gd name="T19" fmla="*/ 904235940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3848" name="Line 8">
            <a:extLst>
              <a:ext uri="{FF2B5EF4-FFF2-40B4-BE49-F238E27FC236}">
                <a16:creationId xmlns:a16="http://schemas.microsoft.com/office/drawing/2014/main" id="{42A4F8AE-B764-4615-B9B5-E95A0A5CA37F}"/>
              </a:ext>
            </a:extLst>
          </p:cNvPr>
          <p:cNvSpPr>
            <a:spLocks noChangeShapeType="1"/>
          </p:cNvSpPr>
          <p:nvPr/>
        </p:nvSpPr>
        <p:spPr bwMode="auto">
          <a:xfrm>
            <a:off x="6413500" y="3411538"/>
            <a:ext cx="196056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63849" name="Freeform 9">
            <a:extLst>
              <a:ext uri="{FF2B5EF4-FFF2-40B4-BE49-F238E27FC236}">
                <a16:creationId xmlns:a16="http://schemas.microsoft.com/office/drawing/2014/main" id="{0CA72D63-18F5-4F0C-9D83-B414A855B610}"/>
              </a:ext>
            </a:extLst>
          </p:cNvPr>
          <p:cNvSpPr>
            <a:spLocks/>
          </p:cNvSpPr>
          <p:nvPr/>
        </p:nvSpPr>
        <p:spPr bwMode="auto">
          <a:xfrm>
            <a:off x="6707188" y="2657475"/>
            <a:ext cx="1495425" cy="633413"/>
          </a:xfrm>
          <a:custGeom>
            <a:avLst/>
            <a:gdLst>
              <a:gd name="T0" fmla="*/ 0 w 1026"/>
              <a:gd name="T1" fmla="*/ 843877866 h 461"/>
              <a:gd name="T2" fmla="*/ 121090072 w 1026"/>
              <a:gd name="T3" fmla="*/ 866532342 h 461"/>
              <a:gd name="T4" fmla="*/ 165702127 w 1026"/>
              <a:gd name="T5" fmla="*/ 860868723 h 461"/>
              <a:gd name="T6" fmla="*/ 223061732 w 1026"/>
              <a:gd name="T7" fmla="*/ 838214247 h 461"/>
              <a:gd name="T8" fmla="*/ 325031936 w 1026"/>
              <a:gd name="T9" fmla="*/ 838214247 h 461"/>
              <a:gd name="T10" fmla="*/ 376017766 w 1026"/>
              <a:gd name="T11" fmla="*/ 668305675 h 461"/>
              <a:gd name="T12" fmla="*/ 382390084 w 1026"/>
              <a:gd name="T13" fmla="*/ 487069865 h 461"/>
              <a:gd name="T14" fmla="*/ 388763859 w 1026"/>
              <a:gd name="T15" fmla="*/ 464415389 h 461"/>
              <a:gd name="T16" fmla="*/ 401509952 w 1026"/>
              <a:gd name="T17" fmla="*/ 390789715 h 461"/>
              <a:gd name="T18" fmla="*/ 420629821 w 1026"/>
              <a:gd name="T19" fmla="*/ 339817144 h 461"/>
              <a:gd name="T20" fmla="*/ 452495783 w 1026"/>
              <a:gd name="T21" fmla="*/ 181235810 h 461"/>
              <a:gd name="T22" fmla="*/ 484361744 w 1026"/>
              <a:gd name="T23" fmla="*/ 33981714 h 461"/>
              <a:gd name="T24" fmla="*/ 535346117 w 1026"/>
              <a:gd name="T25" fmla="*/ 5663619 h 461"/>
              <a:gd name="T26" fmla="*/ 554465986 w 1026"/>
              <a:gd name="T27" fmla="*/ 0 h 461"/>
              <a:gd name="T28" fmla="*/ 681929833 w 1026"/>
              <a:gd name="T29" fmla="*/ 50972572 h 461"/>
              <a:gd name="T30" fmla="*/ 771153943 w 1026"/>
              <a:gd name="T31" fmla="*/ 50972572 h 461"/>
              <a:gd name="T32" fmla="*/ 822139773 w 1026"/>
              <a:gd name="T33" fmla="*/ 152917715 h 461"/>
              <a:gd name="T34" fmla="*/ 847631960 w 1026"/>
              <a:gd name="T35" fmla="*/ 419107810 h 461"/>
              <a:gd name="T36" fmla="*/ 885871697 w 1026"/>
              <a:gd name="T37" fmla="*/ 690960151 h 461"/>
              <a:gd name="T38" fmla="*/ 955975938 w 1026"/>
              <a:gd name="T39" fmla="*/ 787241675 h 461"/>
              <a:gd name="T40" fmla="*/ 1070693692 w 1026"/>
              <a:gd name="T41" fmla="*/ 838214247 h 461"/>
              <a:gd name="T42" fmla="*/ 1147171709 w 1026"/>
              <a:gd name="T43" fmla="*/ 849541485 h 461"/>
              <a:gd name="T44" fmla="*/ 1185409988 w 1026"/>
              <a:gd name="T45" fmla="*/ 838214247 h 461"/>
              <a:gd name="T46" fmla="*/ 1306500060 w 1026"/>
              <a:gd name="T47" fmla="*/ 866532342 h 461"/>
              <a:gd name="T48" fmla="*/ 1357485890 w 1026"/>
              <a:gd name="T49" fmla="*/ 849541485 h 461"/>
              <a:gd name="T50" fmla="*/ 1363859666 w 1026"/>
              <a:gd name="T51" fmla="*/ 815559770 h 461"/>
              <a:gd name="T52" fmla="*/ 1389351852 w 1026"/>
              <a:gd name="T53" fmla="*/ 764587199 h 461"/>
              <a:gd name="T54" fmla="*/ 1427591589 w 1026"/>
              <a:gd name="T55" fmla="*/ 594678627 h 461"/>
              <a:gd name="T56" fmla="*/ 1465829869 w 1026"/>
              <a:gd name="T57" fmla="*/ 322826286 h 461"/>
              <a:gd name="T58" fmla="*/ 1510441924 w 1026"/>
              <a:gd name="T59" fmla="*/ 152917715 h 461"/>
              <a:gd name="T60" fmla="*/ 1574173847 w 1026"/>
              <a:gd name="T61" fmla="*/ 45308952 h 461"/>
              <a:gd name="T62" fmla="*/ 1708011470 w 1026"/>
              <a:gd name="T63" fmla="*/ 84954286 h 461"/>
              <a:gd name="T64" fmla="*/ 1765369618 w 1026"/>
              <a:gd name="T65" fmla="*/ 124599619 h 461"/>
              <a:gd name="T66" fmla="*/ 1841847635 w 1026"/>
              <a:gd name="T67" fmla="*/ 130263238 h 461"/>
              <a:gd name="T68" fmla="*/ 1848219952 w 1026"/>
              <a:gd name="T69" fmla="*/ 158581334 h 461"/>
              <a:gd name="T70" fmla="*/ 1867339821 w 1026"/>
              <a:gd name="T71" fmla="*/ 254862858 h 461"/>
              <a:gd name="T72" fmla="*/ 1914076954 w 1026"/>
              <a:gd name="T73" fmla="*/ 504060722 h 461"/>
              <a:gd name="T74" fmla="*/ 1962937706 w 1026"/>
              <a:gd name="T75" fmla="*/ 685296532 h 461"/>
              <a:gd name="T76" fmla="*/ 2045789498 w 1026"/>
              <a:gd name="T77" fmla="*/ 815559770 h 461"/>
              <a:gd name="T78" fmla="*/ 2147483646 w 1026"/>
              <a:gd name="T79" fmla="*/ 855205104 h 4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26"/>
              <a:gd name="T121" fmla="*/ 0 h 461"/>
              <a:gd name="T122" fmla="*/ 1026 w 1026"/>
              <a:gd name="T123" fmla="*/ 461 h 4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3850" name="Text Box 10">
            <a:extLst>
              <a:ext uri="{FF2B5EF4-FFF2-40B4-BE49-F238E27FC236}">
                <a16:creationId xmlns:a16="http://schemas.microsoft.com/office/drawing/2014/main" id="{29BCCFBD-0FEC-4071-8E66-66A8B10DA62B}"/>
              </a:ext>
            </a:extLst>
          </p:cNvPr>
          <p:cNvSpPr txBox="1">
            <a:spLocks noChangeArrowheads="1"/>
          </p:cNvSpPr>
          <p:nvPr/>
        </p:nvSpPr>
        <p:spPr bwMode="auto">
          <a:xfrm>
            <a:off x="2195513" y="2466975"/>
            <a:ext cx="424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Times New Roman" panose="02020603050405020304" pitchFamily="18" charset="0"/>
              </a:rPr>
              <a:t>实际的信道</a:t>
            </a:r>
          </a:p>
          <a:p>
            <a:pPr eaLnBrk="1" hangingPunct="1">
              <a:spcBef>
                <a:spcPct val="0"/>
              </a:spcBef>
              <a:buClrTx/>
              <a:buSzTx/>
              <a:buFontTx/>
              <a:buNone/>
            </a:pPr>
            <a:r>
              <a:rPr kumimoji="1" lang="zh-CN" altLang="en-US" sz="2000">
                <a:latin typeface="Times New Roman" panose="02020603050405020304" pitchFamily="18" charset="0"/>
              </a:rPr>
              <a:t>（带宽受限、有噪声、干扰和失真）</a:t>
            </a:r>
          </a:p>
        </p:txBody>
      </p:sp>
      <p:sp>
        <p:nvSpPr>
          <p:cNvPr id="163851" name="Text Box 11">
            <a:extLst>
              <a:ext uri="{FF2B5EF4-FFF2-40B4-BE49-F238E27FC236}">
                <a16:creationId xmlns:a16="http://schemas.microsoft.com/office/drawing/2014/main" id="{CF296208-D116-4124-BCCF-D0FE7894A647}"/>
              </a:ext>
            </a:extLst>
          </p:cNvPr>
          <p:cNvSpPr txBox="1">
            <a:spLocks noChangeArrowheads="1"/>
          </p:cNvSpPr>
          <p:nvPr/>
        </p:nvSpPr>
        <p:spPr bwMode="auto">
          <a:xfrm>
            <a:off x="539750" y="3433763"/>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发送信号波形</a:t>
            </a:r>
          </a:p>
        </p:txBody>
      </p:sp>
      <p:sp>
        <p:nvSpPr>
          <p:cNvPr id="163852" name="Text Box 12">
            <a:extLst>
              <a:ext uri="{FF2B5EF4-FFF2-40B4-BE49-F238E27FC236}">
                <a16:creationId xmlns:a16="http://schemas.microsoft.com/office/drawing/2014/main" id="{DD5B4FEF-CB5C-4CDA-AC83-167A10C3912F}"/>
              </a:ext>
            </a:extLst>
          </p:cNvPr>
          <p:cNvSpPr txBox="1">
            <a:spLocks noChangeArrowheads="1"/>
          </p:cNvSpPr>
          <p:nvPr/>
        </p:nvSpPr>
        <p:spPr bwMode="auto">
          <a:xfrm>
            <a:off x="6464300" y="3448050"/>
            <a:ext cx="192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接收信号波形</a:t>
            </a:r>
          </a:p>
        </p:txBody>
      </p:sp>
      <p:grpSp>
        <p:nvGrpSpPr>
          <p:cNvPr id="2" name="Group 24">
            <a:extLst>
              <a:ext uri="{FF2B5EF4-FFF2-40B4-BE49-F238E27FC236}">
                <a16:creationId xmlns:a16="http://schemas.microsoft.com/office/drawing/2014/main" id="{4F6D676D-F53D-4B78-BD89-273AC39207FD}"/>
              </a:ext>
            </a:extLst>
          </p:cNvPr>
          <p:cNvGrpSpPr>
            <a:grpSpLocks/>
          </p:cNvGrpSpPr>
          <p:nvPr/>
        </p:nvGrpSpPr>
        <p:grpSpPr bwMode="auto">
          <a:xfrm>
            <a:off x="482600" y="4581525"/>
            <a:ext cx="7834313" cy="1423988"/>
            <a:chOff x="304" y="2886"/>
            <a:chExt cx="4935" cy="897"/>
          </a:xfrm>
        </p:grpSpPr>
        <p:sp>
          <p:nvSpPr>
            <p:cNvPr id="163854" name="AutoShape 13">
              <a:extLst>
                <a:ext uri="{FF2B5EF4-FFF2-40B4-BE49-F238E27FC236}">
                  <a16:creationId xmlns:a16="http://schemas.microsoft.com/office/drawing/2014/main" id="{A3E9C3D2-1F9C-4FEA-BCE6-93D064BBBDEB}"/>
                </a:ext>
              </a:extLst>
            </p:cNvPr>
            <p:cNvSpPr>
              <a:spLocks noChangeArrowheads="1"/>
            </p:cNvSpPr>
            <p:nvPr/>
          </p:nvSpPr>
          <p:spPr bwMode="auto">
            <a:xfrm rot="-5400000">
              <a:off x="2600" y="2210"/>
              <a:ext cx="250" cy="2558"/>
            </a:xfrm>
            <a:prstGeom prst="can">
              <a:avLst>
                <a:gd name="adj" fmla="val 66508"/>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63855" name="Freeform 14">
              <a:extLst>
                <a:ext uri="{FF2B5EF4-FFF2-40B4-BE49-F238E27FC236}">
                  <a16:creationId xmlns:a16="http://schemas.microsoft.com/office/drawing/2014/main" id="{1A808FDB-C6E1-46C4-92CC-23EE92BCCFE6}"/>
                </a:ext>
              </a:extLst>
            </p:cNvPr>
            <p:cNvSpPr>
              <a:spLocks/>
            </p:cNvSpPr>
            <p:nvPr/>
          </p:nvSpPr>
          <p:spPr bwMode="auto">
            <a:xfrm>
              <a:off x="343" y="2991"/>
              <a:ext cx="970" cy="415"/>
            </a:xfrm>
            <a:custGeom>
              <a:avLst/>
              <a:gdLst>
                <a:gd name="T0" fmla="*/ 0 w 1056"/>
                <a:gd name="T1" fmla="*/ 359 h 480"/>
                <a:gd name="T2" fmla="*/ 121 w 1056"/>
                <a:gd name="T3" fmla="*/ 359 h 480"/>
                <a:gd name="T4" fmla="*/ 121 w 1056"/>
                <a:gd name="T5" fmla="*/ 0 h 480"/>
                <a:gd name="T6" fmla="*/ 324 w 1056"/>
                <a:gd name="T7" fmla="*/ 0 h 480"/>
                <a:gd name="T8" fmla="*/ 324 w 1056"/>
                <a:gd name="T9" fmla="*/ 359 h 480"/>
                <a:gd name="T10" fmla="*/ 526 w 1056"/>
                <a:gd name="T11" fmla="*/ 359 h 480"/>
                <a:gd name="T12" fmla="*/ 526 w 1056"/>
                <a:gd name="T13" fmla="*/ 0 h 480"/>
                <a:gd name="T14" fmla="*/ 729 w 1056"/>
                <a:gd name="T15" fmla="*/ 0 h 480"/>
                <a:gd name="T16" fmla="*/ 729 w 1056"/>
                <a:gd name="T17" fmla="*/ 359 h 480"/>
                <a:gd name="T18" fmla="*/ 891 w 1056"/>
                <a:gd name="T19" fmla="*/ 359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3856" name="Line 15">
              <a:extLst>
                <a:ext uri="{FF2B5EF4-FFF2-40B4-BE49-F238E27FC236}">
                  <a16:creationId xmlns:a16="http://schemas.microsoft.com/office/drawing/2014/main" id="{9C9ABD58-ECDD-405E-96CF-56E8AD1DADC3}"/>
                </a:ext>
              </a:extLst>
            </p:cNvPr>
            <p:cNvSpPr>
              <a:spLocks noChangeShapeType="1"/>
            </p:cNvSpPr>
            <p:nvPr/>
          </p:nvSpPr>
          <p:spPr bwMode="auto">
            <a:xfrm>
              <a:off x="343" y="3489"/>
              <a:ext cx="123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63857" name="Freeform 16">
              <a:extLst>
                <a:ext uri="{FF2B5EF4-FFF2-40B4-BE49-F238E27FC236}">
                  <a16:creationId xmlns:a16="http://schemas.microsoft.com/office/drawing/2014/main" id="{0F6085D3-66E8-4DD8-ABF6-68DD0FDBD1F9}"/>
                </a:ext>
              </a:extLst>
            </p:cNvPr>
            <p:cNvSpPr>
              <a:spLocks/>
            </p:cNvSpPr>
            <p:nvPr/>
          </p:nvSpPr>
          <p:spPr bwMode="auto">
            <a:xfrm>
              <a:off x="4180" y="2991"/>
              <a:ext cx="971" cy="415"/>
            </a:xfrm>
            <a:custGeom>
              <a:avLst/>
              <a:gdLst>
                <a:gd name="T0" fmla="*/ 0 w 1056"/>
                <a:gd name="T1" fmla="*/ 359 h 480"/>
                <a:gd name="T2" fmla="*/ 121 w 1056"/>
                <a:gd name="T3" fmla="*/ 359 h 480"/>
                <a:gd name="T4" fmla="*/ 121 w 1056"/>
                <a:gd name="T5" fmla="*/ 0 h 480"/>
                <a:gd name="T6" fmla="*/ 325 w 1056"/>
                <a:gd name="T7" fmla="*/ 0 h 480"/>
                <a:gd name="T8" fmla="*/ 325 w 1056"/>
                <a:gd name="T9" fmla="*/ 359 h 480"/>
                <a:gd name="T10" fmla="*/ 528 w 1056"/>
                <a:gd name="T11" fmla="*/ 359 h 480"/>
                <a:gd name="T12" fmla="*/ 528 w 1056"/>
                <a:gd name="T13" fmla="*/ 0 h 480"/>
                <a:gd name="T14" fmla="*/ 730 w 1056"/>
                <a:gd name="T15" fmla="*/ 0 h 480"/>
                <a:gd name="T16" fmla="*/ 730 w 1056"/>
                <a:gd name="T17" fmla="*/ 359 h 480"/>
                <a:gd name="T18" fmla="*/ 893 w 1056"/>
                <a:gd name="T19" fmla="*/ 359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3858" name="Line 17">
              <a:extLst>
                <a:ext uri="{FF2B5EF4-FFF2-40B4-BE49-F238E27FC236}">
                  <a16:creationId xmlns:a16="http://schemas.microsoft.com/office/drawing/2014/main" id="{3DCEB0F9-2B77-400B-B6D1-592C7A0EF70E}"/>
                </a:ext>
              </a:extLst>
            </p:cNvPr>
            <p:cNvSpPr>
              <a:spLocks noChangeShapeType="1"/>
            </p:cNvSpPr>
            <p:nvPr/>
          </p:nvSpPr>
          <p:spPr bwMode="auto">
            <a:xfrm>
              <a:off x="4004" y="3489"/>
              <a:ext cx="123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63859" name="Freeform 18">
              <a:extLst>
                <a:ext uri="{FF2B5EF4-FFF2-40B4-BE49-F238E27FC236}">
                  <a16:creationId xmlns:a16="http://schemas.microsoft.com/office/drawing/2014/main" id="{6164F207-03BC-4DC2-AF2E-ABE543AFF2C6}"/>
                </a:ext>
              </a:extLst>
            </p:cNvPr>
            <p:cNvSpPr>
              <a:spLocks/>
            </p:cNvSpPr>
            <p:nvPr/>
          </p:nvSpPr>
          <p:spPr bwMode="auto">
            <a:xfrm>
              <a:off x="4186" y="3270"/>
              <a:ext cx="934" cy="124"/>
            </a:xfrm>
            <a:custGeom>
              <a:avLst/>
              <a:gdLst>
                <a:gd name="T0" fmla="*/ 0 w 1017"/>
                <a:gd name="T1" fmla="*/ 82 h 143"/>
                <a:gd name="T2" fmla="*/ 48 w 1017"/>
                <a:gd name="T3" fmla="*/ 98 h 143"/>
                <a:gd name="T4" fmla="*/ 71 w 1017"/>
                <a:gd name="T5" fmla="*/ 98 h 143"/>
                <a:gd name="T6" fmla="*/ 96 w 1017"/>
                <a:gd name="T7" fmla="*/ 69 h 143"/>
                <a:gd name="T8" fmla="*/ 137 w 1017"/>
                <a:gd name="T9" fmla="*/ 25 h 143"/>
                <a:gd name="T10" fmla="*/ 152 w 1017"/>
                <a:gd name="T11" fmla="*/ 43 h 143"/>
                <a:gd name="T12" fmla="*/ 160 w 1017"/>
                <a:gd name="T13" fmla="*/ 82 h 143"/>
                <a:gd name="T14" fmla="*/ 170 w 1017"/>
                <a:gd name="T15" fmla="*/ 57 h 143"/>
                <a:gd name="T16" fmla="*/ 185 w 1017"/>
                <a:gd name="T17" fmla="*/ 62 h 143"/>
                <a:gd name="T18" fmla="*/ 212 w 1017"/>
                <a:gd name="T19" fmla="*/ 60 h 143"/>
                <a:gd name="T20" fmla="*/ 276 w 1017"/>
                <a:gd name="T21" fmla="*/ 75 h 143"/>
                <a:gd name="T22" fmla="*/ 296 w 1017"/>
                <a:gd name="T23" fmla="*/ 91 h 143"/>
                <a:gd name="T24" fmla="*/ 344 w 1017"/>
                <a:gd name="T25" fmla="*/ 60 h 143"/>
                <a:gd name="T26" fmla="*/ 392 w 1017"/>
                <a:gd name="T27" fmla="*/ 77 h 143"/>
                <a:gd name="T28" fmla="*/ 428 w 1017"/>
                <a:gd name="T29" fmla="*/ 91 h 143"/>
                <a:gd name="T30" fmla="*/ 476 w 1017"/>
                <a:gd name="T31" fmla="*/ 91 h 143"/>
                <a:gd name="T32" fmla="*/ 519 w 1017"/>
                <a:gd name="T33" fmla="*/ 66 h 143"/>
                <a:gd name="T34" fmla="*/ 539 w 1017"/>
                <a:gd name="T35" fmla="*/ 53 h 143"/>
                <a:gd name="T36" fmla="*/ 554 w 1017"/>
                <a:gd name="T37" fmla="*/ 82 h 143"/>
                <a:gd name="T38" fmla="*/ 567 w 1017"/>
                <a:gd name="T39" fmla="*/ 36 h 143"/>
                <a:gd name="T40" fmla="*/ 590 w 1017"/>
                <a:gd name="T41" fmla="*/ 30 h 143"/>
                <a:gd name="T42" fmla="*/ 637 w 1017"/>
                <a:gd name="T43" fmla="*/ 48 h 143"/>
                <a:gd name="T44" fmla="*/ 676 w 1017"/>
                <a:gd name="T45" fmla="*/ 50 h 143"/>
                <a:gd name="T46" fmla="*/ 703 w 1017"/>
                <a:gd name="T47" fmla="*/ 73 h 143"/>
                <a:gd name="T48" fmla="*/ 737 w 1017"/>
                <a:gd name="T49" fmla="*/ 87 h 143"/>
                <a:gd name="T50" fmla="*/ 751 w 1017"/>
                <a:gd name="T51" fmla="*/ 64 h 143"/>
                <a:gd name="T52" fmla="*/ 770 w 1017"/>
                <a:gd name="T53" fmla="*/ 77 h 143"/>
                <a:gd name="T54" fmla="*/ 782 w 1017"/>
                <a:gd name="T55" fmla="*/ 50 h 143"/>
                <a:gd name="T56" fmla="*/ 820 w 1017"/>
                <a:gd name="T57" fmla="*/ 84 h 143"/>
                <a:gd name="T58" fmla="*/ 858 w 1017"/>
                <a:gd name="T59" fmla="*/ 91 h 1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17"/>
                <a:gd name="T91" fmla="*/ 0 h 143"/>
                <a:gd name="T92" fmla="*/ 1017 w 1017"/>
                <a:gd name="T93" fmla="*/ 143 h 14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3860" name="Text Box 19">
              <a:extLst>
                <a:ext uri="{FF2B5EF4-FFF2-40B4-BE49-F238E27FC236}">
                  <a16:creationId xmlns:a16="http://schemas.microsoft.com/office/drawing/2014/main" id="{B516D53C-3FBF-41DD-A9D4-DE3EAC10FF33}"/>
                </a:ext>
              </a:extLst>
            </p:cNvPr>
            <p:cNvSpPr txBox="1">
              <a:spLocks noChangeArrowheads="1"/>
            </p:cNvSpPr>
            <p:nvPr/>
          </p:nvSpPr>
          <p:spPr bwMode="auto">
            <a:xfrm>
              <a:off x="304" y="3503"/>
              <a:ext cx="10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发送信号波形</a:t>
              </a:r>
            </a:p>
          </p:txBody>
        </p:sp>
        <p:sp>
          <p:nvSpPr>
            <p:cNvPr id="163861" name="Text Box 22">
              <a:extLst>
                <a:ext uri="{FF2B5EF4-FFF2-40B4-BE49-F238E27FC236}">
                  <a16:creationId xmlns:a16="http://schemas.microsoft.com/office/drawing/2014/main" id="{31394487-D0FA-4025-B340-A18D6A232842}"/>
                </a:ext>
              </a:extLst>
            </p:cNvPr>
            <p:cNvSpPr txBox="1">
              <a:spLocks noChangeArrowheads="1"/>
            </p:cNvSpPr>
            <p:nvPr/>
          </p:nvSpPr>
          <p:spPr bwMode="auto">
            <a:xfrm>
              <a:off x="1361" y="2886"/>
              <a:ext cx="26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Times New Roman" panose="02020603050405020304" pitchFamily="18" charset="0"/>
                </a:rPr>
                <a:t>实际的信道</a:t>
              </a:r>
            </a:p>
            <a:p>
              <a:pPr eaLnBrk="1" hangingPunct="1">
                <a:spcBef>
                  <a:spcPct val="0"/>
                </a:spcBef>
                <a:buClrTx/>
                <a:buSzTx/>
                <a:buFontTx/>
                <a:buNone/>
              </a:pPr>
              <a:r>
                <a:rPr kumimoji="1" lang="zh-CN" altLang="en-US" sz="2000">
                  <a:latin typeface="Times New Roman" panose="02020603050405020304" pitchFamily="18" charset="0"/>
                </a:rPr>
                <a:t>（带宽受限、有噪声、干扰和失真）</a:t>
              </a:r>
            </a:p>
          </p:txBody>
        </p:sp>
        <p:sp>
          <p:nvSpPr>
            <p:cNvPr id="163862" name="Text Box 23">
              <a:extLst>
                <a:ext uri="{FF2B5EF4-FFF2-40B4-BE49-F238E27FC236}">
                  <a16:creationId xmlns:a16="http://schemas.microsoft.com/office/drawing/2014/main" id="{9803883D-B909-4D89-A669-96D987451C16}"/>
                </a:ext>
              </a:extLst>
            </p:cNvPr>
            <p:cNvSpPr txBox="1">
              <a:spLocks noChangeArrowheads="1"/>
            </p:cNvSpPr>
            <p:nvPr/>
          </p:nvSpPr>
          <p:spPr bwMode="auto">
            <a:xfrm>
              <a:off x="3991" y="3533"/>
              <a:ext cx="11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接收信号波形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ED78455B-5E08-4C25-AFD4-2D3380117FAD}"/>
              </a:ext>
            </a:extLst>
          </p:cNvPr>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a:extLst>
              <a:ext uri="{FF2B5EF4-FFF2-40B4-BE49-F238E27FC236}">
                <a16:creationId xmlns:a16="http://schemas.microsoft.com/office/drawing/2014/main" id="{7B7EA9F9-276B-4AE9-B1AA-64140A29507D}"/>
              </a:ext>
            </a:extLst>
          </p:cNvPr>
          <p:cNvSpPr>
            <a:spLocks noGrp="1" noChangeArrowheads="1"/>
          </p:cNvSpPr>
          <p:nvPr>
            <p:ph type="body" idx="1"/>
          </p:nvPr>
        </p:nvSpPr>
        <p:spPr>
          <a:xfrm>
            <a:off x="971550" y="1844675"/>
            <a:ext cx="7772400" cy="4724400"/>
          </a:xfrm>
        </p:spPr>
        <p:txBody>
          <a:bodyPr/>
          <a:lstStyle/>
          <a:p>
            <a:r>
              <a:rPr lang="en-US" altLang="zh-CN" sz="2800"/>
              <a:t>1924 </a:t>
            </a:r>
            <a:r>
              <a:rPr lang="zh-CN" altLang="en-US" sz="2800"/>
              <a:t>年，奈奎斯特</a:t>
            </a:r>
            <a:r>
              <a:rPr lang="en-US" altLang="zh-CN" sz="2800"/>
              <a:t>(Nyquist)</a:t>
            </a:r>
            <a:r>
              <a:rPr lang="zh-CN" altLang="en-US" sz="2800"/>
              <a:t>就推导出了著名的</a:t>
            </a:r>
            <a:r>
              <a:rPr lang="zh-CN" altLang="en-US" sz="2800">
                <a:solidFill>
                  <a:schemeClr val="hlink"/>
                </a:solidFill>
              </a:rPr>
              <a:t>奈氏准则</a:t>
            </a:r>
            <a:r>
              <a:rPr lang="zh-CN" altLang="en-US" sz="2800"/>
              <a:t>。他给出了在假定的理想条件下，为了避免码间串扰，码元的传输速率的上限值。</a:t>
            </a:r>
          </a:p>
          <a:p>
            <a:r>
              <a:rPr lang="zh-CN" altLang="en-US" sz="2800"/>
              <a:t>在任何信道中，码元传输的速率是有上限的，否则就会出现</a:t>
            </a:r>
            <a:r>
              <a:rPr lang="zh-CN" altLang="en-US" sz="2800">
                <a:solidFill>
                  <a:schemeClr val="hlink"/>
                </a:solidFill>
              </a:rPr>
              <a:t>码间串扰</a:t>
            </a:r>
            <a:r>
              <a:rPr lang="zh-CN" altLang="en-US" sz="2800"/>
              <a:t>的问题，使接收端对码元的判决（即识别）成为不可能。</a:t>
            </a:r>
          </a:p>
          <a:p>
            <a:r>
              <a:rPr lang="zh-CN" altLang="en-US" sz="2800"/>
              <a:t>如果信道的频带越宽，也就是能够通过的信号高频分量越多，那么就可以用更高的速率传送码元而不出现码间串扰。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DEBB2F4B-3367-4CC3-82AC-B26235057185}"/>
              </a:ext>
            </a:extLst>
          </p:cNvPr>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a:extLst>
              <a:ext uri="{FF2B5EF4-FFF2-40B4-BE49-F238E27FC236}">
                <a16:creationId xmlns:a16="http://schemas.microsoft.com/office/drawing/2014/main" id="{7AC0E0B2-0EC0-4305-84D1-668859EC1F17}"/>
              </a:ext>
            </a:extLst>
          </p:cNvPr>
          <p:cNvSpPr>
            <a:spLocks noGrp="1" noChangeArrowheads="1"/>
          </p:cNvSpPr>
          <p:nvPr>
            <p:ph type="body" idx="1"/>
          </p:nvPr>
        </p:nvSpPr>
        <p:spPr>
          <a:xfrm>
            <a:off x="900113" y="1916113"/>
            <a:ext cx="7772400" cy="4537075"/>
          </a:xfrm>
        </p:spPr>
        <p:txBody>
          <a:bodyPr/>
          <a:lstStyle/>
          <a:p>
            <a:r>
              <a:rPr lang="zh-CN" altLang="en-US"/>
              <a:t>香农</a:t>
            </a:r>
            <a:r>
              <a:rPr lang="en-US" altLang="zh-CN"/>
              <a:t>(Shannon)</a:t>
            </a:r>
            <a:r>
              <a:rPr lang="zh-CN" altLang="en-US"/>
              <a:t>用信息论的理论推导出了带宽受限且有高斯白噪声干扰的信道的</a:t>
            </a:r>
            <a:r>
              <a:rPr lang="zh-CN" altLang="en-US">
                <a:solidFill>
                  <a:schemeClr val="hlink"/>
                </a:solidFill>
              </a:rPr>
              <a:t>极限</a:t>
            </a:r>
            <a:r>
              <a:rPr lang="zh-CN" altLang="en-US"/>
              <a:t>、</a:t>
            </a:r>
            <a:r>
              <a:rPr lang="zh-CN" altLang="en-US">
                <a:solidFill>
                  <a:schemeClr val="hlink"/>
                </a:solidFill>
              </a:rPr>
              <a:t>无差错的</a:t>
            </a:r>
            <a:r>
              <a:rPr lang="zh-CN" altLang="en-US"/>
              <a:t>信息传输速率。</a:t>
            </a:r>
          </a:p>
          <a:p>
            <a:r>
              <a:rPr lang="zh-CN" altLang="en-US"/>
              <a:t>信道的极限信息传输速率 </a:t>
            </a:r>
            <a:r>
              <a:rPr lang="en-US" altLang="zh-CN" i="1"/>
              <a:t>C </a:t>
            </a:r>
            <a:r>
              <a:rPr lang="zh-CN" altLang="en-US"/>
              <a:t>可表达为</a:t>
            </a:r>
          </a:p>
          <a:p>
            <a:pPr>
              <a:spcBef>
                <a:spcPct val="25000"/>
              </a:spcBef>
              <a:spcAft>
                <a:spcPct val="25000"/>
              </a:spcAft>
            </a:pPr>
            <a:r>
              <a:rPr lang="zh-CN" altLang="en-US" i="1"/>
              <a:t>        </a:t>
            </a:r>
            <a:r>
              <a:rPr lang="en-US" altLang="zh-CN" i="1"/>
              <a:t>C</a:t>
            </a:r>
            <a:r>
              <a:rPr lang="en-US" altLang="zh-CN"/>
              <a:t> = </a:t>
            </a:r>
            <a:r>
              <a:rPr lang="en-US" altLang="zh-CN" i="1"/>
              <a:t>W</a:t>
            </a:r>
            <a:r>
              <a:rPr lang="en-US" altLang="zh-CN"/>
              <a:t> log</a:t>
            </a:r>
            <a:r>
              <a:rPr lang="en-US" altLang="zh-CN" baseline="-25000"/>
              <a:t>2</a:t>
            </a:r>
            <a:r>
              <a:rPr lang="en-US" altLang="zh-CN"/>
              <a:t>(1+</a:t>
            </a:r>
            <a:r>
              <a:rPr lang="en-US" altLang="zh-CN" i="1"/>
              <a:t>S</a:t>
            </a:r>
            <a:r>
              <a:rPr lang="en-US" altLang="zh-CN"/>
              <a:t>/</a:t>
            </a:r>
            <a:r>
              <a:rPr lang="en-US" altLang="zh-CN" i="1"/>
              <a:t>N</a:t>
            </a:r>
            <a:r>
              <a:rPr lang="en-US" altLang="zh-CN"/>
              <a:t>)  b/s </a:t>
            </a:r>
          </a:p>
          <a:p>
            <a:pPr lvl="1"/>
            <a:r>
              <a:rPr lang="en-US" altLang="zh-CN" i="1">
                <a:solidFill>
                  <a:srgbClr val="333399"/>
                </a:solidFill>
                <a:latin typeface="Arial" panose="020B0604020202020204" pitchFamily="34" charset="0"/>
                <a:ea typeface="黑体" panose="02010609060101010101" pitchFamily="49" charset="-122"/>
              </a:rPr>
              <a:t>W </a:t>
            </a:r>
            <a:r>
              <a:rPr lang="zh-CN" altLang="en-US">
                <a:solidFill>
                  <a:srgbClr val="333399"/>
                </a:solidFill>
                <a:latin typeface="Arial" panose="020B0604020202020204" pitchFamily="34" charset="0"/>
                <a:ea typeface="黑体" panose="02010609060101010101" pitchFamily="49" charset="-122"/>
              </a:rPr>
              <a:t>为信道的带宽（以 </a:t>
            </a:r>
            <a:r>
              <a:rPr lang="en-US" altLang="zh-CN">
                <a:solidFill>
                  <a:srgbClr val="333399"/>
                </a:solidFill>
                <a:latin typeface="Arial" panose="020B0604020202020204" pitchFamily="34" charset="0"/>
                <a:ea typeface="黑体" panose="02010609060101010101" pitchFamily="49" charset="-122"/>
              </a:rPr>
              <a:t>Hz </a:t>
            </a:r>
            <a:r>
              <a:rPr lang="zh-CN" altLang="en-US">
                <a:solidFill>
                  <a:srgbClr val="333399"/>
                </a:solidFill>
                <a:latin typeface="Arial" panose="020B0604020202020204" pitchFamily="34" charset="0"/>
                <a:ea typeface="黑体" panose="02010609060101010101" pitchFamily="49" charset="-122"/>
              </a:rPr>
              <a:t>为单位）；</a:t>
            </a:r>
          </a:p>
          <a:p>
            <a:pPr lvl="1"/>
            <a:r>
              <a:rPr lang="en-US" altLang="zh-CN" i="1">
                <a:solidFill>
                  <a:srgbClr val="333399"/>
                </a:solidFill>
                <a:latin typeface="Arial" panose="020B0604020202020204" pitchFamily="34" charset="0"/>
                <a:ea typeface="黑体" panose="02010609060101010101" pitchFamily="49" charset="-122"/>
              </a:rPr>
              <a:t>S </a:t>
            </a:r>
            <a:r>
              <a:rPr lang="zh-CN" altLang="en-US">
                <a:solidFill>
                  <a:srgbClr val="333399"/>
                </a:solidFill>
                <a:latin typeface="Arial" panose="020B0604020202020204" pitchFamily="34" charset="0"/>
                <a:ea typeface="黑体" panose="02010609060101010101" pitchFamily="49" charset="-122"/>
              </a:rPr>
              <a:t>为信道内所传信号的平均功率；</a:t>
            </a:r>
          </a:p>
          <a:p>
            <a:pPr lvl="1"/>
            <a:r>
              <a:rPr lang="en-US" altLang="zh-CN" i="1">
                <a:solidFill>
                  <a:srgbClr val="333399"/>
                </a:solidFill>
                <a:latin typeface="Arial" panose="020B0604020202020204" pitchFamily="34" charset="0"/>
                <a:ea typeface="黑体" panose="02010609060101010101" pitchFamily="49" charset="-122"/>
              </a:rPr>
              <a:t>N </a:t>
            </a:r>
            <a:r>
              <a:rPr lang="zh-CN" altLang="en-US">
                <a:solidFill>
                  <a:srgbClr val="333399"/>
                </a:solidFill>
                <a:latin typeface="Arial" panose="020B0604020202020204" pitchFamily="34" charset="0"/>
                <a:ea typeface="黑体" panose="02010609060101010101" pitchFamily="49" charset="-122"/>
              </a:rPr>
              <a:t>为信道内部的高斯噪声功率。</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02F181FD-C547-4864-999E-814087441CB0}"/>
              </a:ext>
            </a:extLst>
          </p:cNvPr>
          <p:cNvSpPr>
            <a:spLocks noGrp="1" noChangeArrowheads="1"/>
          </p:cNvSpPr>
          <p:nvPr>
            <p:ph type="title"/>
          </p:nvPr>
        </p:nvSpPr>
        <p:spPr/>
        <p:txBody>
          <a:bodyPr/>
          <a:lstStyle/>
          <a:p>
            <a:pPr algn="ctr"/>
            <a:r>
              <a:rPr lang="zh-CN" altLang="en-US"/>
              <a:t>香农公式表明 </a:t>
            </a:r>
          </a:p>
        </p:txBody>
      </p:sp>
      <p:sp>
        <p:nvSpPr>
          <p:cNvPr id="114691" name="Rectangle 3">
            <a:extLst>
              <a:ext uri="{FF2B5EF4-FFF2-40B4-BE49-F238E27FC236}">
                <a16:creationId xmlns:a16="http://schemas.microsoft.com/office/drawing/2014/main" id="{3A751B51-C184-4441-8FF2-5483B0704837}"/>
              </a:ext>
            </a:extLst>
          </p:cNvPr>
          <p:cNvSpPr>
            <a:spLocks noGrp="1" noChangeArrowheads="1"/>
          </p:cNvSpPr>
          <p:nvPr>
            <p:ph type="body" idx="1"/>
          </p:nvPr>
        </p:nvSpPr>
        <p:spPr>
          <a:xfrm>
            <a:off x="900113" y="1844675"/>
            <a:ext cx="7772400" cy="4681538"/>
          </a:xfrm>
        </p:spPr>
        <p:txBody>
          <a:bodyPr/>
          <a:lstStyle/>
          <a:p>
            <a:r>
              <a:rPr lang="zh-CN" altLang="en-US" sz="2800"/>
              <a:t>信道的带宽或信道中的信噪比越大，则信息的极限传输速率就越高。 </a:t>
            </a:r>
          </a:p>
          <a:p>
            <a:r>
              <a:rPr lang="zh-CN" altLang="en-US" sz="2800"/>
              <a:t>只要信息传输速率低于信道的极限信息传输速率，就一定可以找到某种办法来实现无差错的传输。 </a:t>
            </a:r>
          </a:p>
          <a:p>
            <a:r>
              <a:rPr lang="zh-CN" altLang="en-US" sz="2800"/>
              <a:t>若信道带宽</a:t>
            </a:r>
            <a:r>
              <a:rPr lang="zh-CN" altLang="en-US" sz="1800"/>
              <a:t> </a:t>
            </a:r>
            <a:r>
              <a:rPr lang="en-US" altLang="zh-CN" sz="2800" i="1"/>
              <a:t>W</a:t>
            </a:r>
            <a:r>
              <a:rPr lang="en-US" altLang="zh-CN" sz="1800" i="1"/>
              <a:t> </a:t>
            </a:r>
            <a:r>
              <a:rPr lang="zh-CN" altLang="en-US" sz="2800"/>
              <a:t>或信噪比</a:t>
            </a:r>
            <a:r>
              <a:rPr lang="zh-CN" altLang="en-US" sz="1800"/>
              <a:t> </a:t>
            </a:r>
            <a:r>
              <a:rPr lang="en-US" altLang="zh-CN" sz="2800" i="1"/>
              <a:t>S</a:t>
            </a:r>
            <a:r>
              <a:rPr lang="en-US" altLang="zh-CN" sz="2800"/>
              <a:t>/</a:t>
            </a:r>
            <a:r>
              <a:rPr lang="en-US" altLang="zh-CN" sz="2800" i="1"/>
              <a:t>N</a:t>
            </a:r>
            <a:r>
              <a:rPr lang="en-US" altLang="zh-CN" sz="1800" i="1"/>
              <a:t> </a:t>
            </a:r>
            <a:r>
              <a:rPr lang="zh-CN" altLang="en-US" sz="2800"/>
              <a:t>没有上限（当然实际信道不可能是这样的），则信道的极限信息传输速率</a:t>
            </a:r>
            <a:r>
              <a:rPr lang="zh-CN" altLang="en-US" sz="1800"/>
              <a:t> </a:t>
            </a:r>
            <a:r>
              <a:rPr lang="en-US" altLang="zh-CN" sz="2800" i="1"/>
              <a:t>C</a:t>
            </a:r>
            <a:r>
              <a:rPr lang="en-US" altLang="zh-CN" sz="1800" i="1"/>
              <a:t> </a:t>
            </a:r>
            <a:r>
              <a:rPr lang="zh-CN" altLang="en-US" sz="2800"/>
              <a:t>也就没有上限。</a:t>
            </a:r>
          </a:p>
          <a:p>
            <a:r>
              <a:rPr lang="zh-CN" altLang="en-US" sz="2800"/>
              <a:t>实际信道上能够达到的信息传输速率要比香农的极限传输速率低不少。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DB126190-CD3D-401C-8E76-DF04DC2584EB}"/>
              </a:ext>
            </a:extLst>
          </p:cNvPr>
          <p:cNvSpPr>
            <a:spLocks noGrp="1" noChangeArrowheads="1"/>
          </p:cNvSpPr>
          <p:nvPr>
            <p:ph type="title"/>
          </p:nvPr>
        </p:nvSpPr>
        <p:spPr>
          <a:xfrm>
            <a:off x="1150938" y="214313"/>
            <a:ext cx="7237412" cy="1462087"/>
          </a:xfrm>
        </p:spPr>
        <p:txBody>
          <a:bodyPr/>
          <a:lstStyle/>
          <a:p>
            <a:pPr algn="ctr"/>
            <a:r>
              <a:rPr lang="zh-CN" altLang="en-US"/>
              <a:t>请注意 </a:t>
            </a:r>
          </a:p>
        </p:txBody>
      </p:sp>
      <p:sp>
        <p:nvSpPr>
          <p:cNvPr id="172035" name="Rectangle 3">
            <a:extLst>
              <a:ext uri="{FF2B5EF4-FFF2-40B4-BE49-F238E27FC236}">
                <a16:creationId xmlns:a16="http://schemas.microsoft.com/office/drawing/2014/main" id="{162C83E4-C410-4FC4-AC22-8D68DF762CC7}"/>
              </a:ext>
            </a:extLst>
          </p:cNvPr>
          <p:cNvSpPr>
            <a:spLocks noGrp="1" noChangeArrowheads="1"/>
          </p:cNvSpPr>
          <p:nvPr>
            <p:ph type="body" idx="1"/>
          </p:nvPr>
        </p:nvSpPr>
        <p:spPr>
          <a:xfrm>
            <a:off x="900113" y="1916113"/>
            <a:ext cx="7772400" cy="3744912"/>
          </a:xfrm>
        </p:spPr>
        <p:txBody>
          <a:bodyPr/>
          <a:lstStyle/>
          <a:p>
            <a:r>
              <a:rPr lang="zh-CN" altLang="en-US"/>
              <a:t>对于频带宽度已确定的信道，如果信噪比不能再提高了，并且码元传输速率也达到了上限值，那么还有办法提高信息的传输速率。这就是用编码的方法让每一个码元携带更多比特的信息量。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CC5FECDE-31D7-434D-AF21-E6476503F500}"/>
              </a:ext>
            </a:extLst>
          </p:cNvPr>
          <p:cNvSpPr>
            <a:spLocks noGrp="1" noChangeArrowheads="1"/>
          </p:cNvSpPr>
          <p:nvPr>
            <p:ph type="title"/>
          </p:nvPr>
        </p:nvSpPr>
        <p:spPr/>
        <p:txBody>
          <a:bodyPr/>
          <a:lstStyle/>
          <a:p>
            <a:pPr algn="ctr"/>
            <a:r>
              <a:rPr lang="en-US" altLang="zh-CN"/>
              <a:t>2.3 </a:t>
            </a:r>
            <a:r>
              <a:rPr lang="zh-CN" altLang="en-US"/>
              <a:t>物理层下面的传输媒体</a:t>
            </a:r>
          </a:p>
        </p:txBody>
      </p:sp>
      <p:sp>
        <p:nvSpPr>
          <p:cNvPr id="174083" name="Line 6">
            <a:extLst>
              <a:ext uri="{FF2B5EF4-FFF2-40B4-BE49-F238E27FC236}">
                <a16:creationId xmlns:a16="http://schemas.microsoft.com/office/drawing/2014/main" id="{299BEC50-3433-4059-BB42-3E1B328D8F8F}"/>
              </a:ext>
            </a:extLst>
          </p:cNvPr>
          <p:cNvSpPr>
            <a:spLocks noChangeShapeType="1"/>
          </p:cNvSpPr>
          <p:nvPr/>
        </p:nvSpPr>
        <p:spPr bwMode="auto">
          <a:xfrm>
            <a:off x="5854700" y="3452813"/>
            <a:ext cx="2349500" cy="8382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084" name="Rectangle 7">
            <a:extLst>
              <a:ext uri="{FF2B5EF4-FFF2-40B4-BE49-F238E27FC236}">
                <a16:creationId xmlns:a16="http://schemas.microsoft.com/office/drawing/2014/main" id="{D503F3B6-8BC9-460E-9CEB-69CA22AB0F9D}"/>
              </a:ext>
            </a:extLst>
          </p:cNvPr>
          <p:cNvSpPr>
            <a:spLocks noChangeArrowheads="1"/>
          </p:cNvSpPr>
          <p:nvPr/>
        </p:nvSpPr>
        <p:spPr bwMode="auto">
          <a:xfrm>
            <a:off x="7543800" y="3978275"/>
            <a:ext cx="361950"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4085" name="Line 8">
            <a:extLst>
              <a:ext uri="{FF2B5EF4-FFF2-40B4-BE49-F238E27FC236}">
                <a16:creationId xmlns:a16="http://schemas.microsoft.com/office/drawing/2014/main" id="{4D7DAE96-054F-4FAC-A611-F33D2C5ACF76}"/>
              </a:ext>
            </a:extLst>
          </p:cNvPr>
          <p:cNvSpPr>
            <a:spLocks noChangeShapeType="1"/>
          </p:cNvSpPr>
          <p:nvPr/>
        </p:nvSpPr>
        <p:spPr bwMode="auto">
          <a:xfrm flipV="1">
            <a:off x="1166813" y="3452813"/>
            <a:ext cx="1171575" cy="8382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086" name="Rectangle 9">
            <a:extLst>
              <a:ext uri="{FF2B5EF4-FFF2-40B4-BE49-F238E27FC236}">
                <a16:creationId xmlns:a16="http://schemas.microsoft.com/office/drawing/2014/main" id="{9F4B0A4D-A802-49C6-B682-FB462DCFE668}"/>
              </a:ext>
            </a:extLst>
          </p:cNvPr>
          <p:cNvSpPr>
            <a:spLocks noChangeArrowheads="1"/>
          </p:cNvSpPr>
          <p:nvPr/>
        </p:nvSpPr>
        <p:spPr bwMode="auto">
          <a:xfrm>
            <a:off x="1066800" y="3978275"/>
            <a:ext cx="323850" cy="219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4087" name="Line 10">
            <a:extLst>
              <a:ext uri="{FF2B5EF4-FFF2-40B4-BE49-F238E27FC236}">
                <a16:creationId xmlns:a16="http://schemas.microsoft.com/office/drawing/2014/main" id="{88CE2ECD-B147-4441-BC9E-362488085267}"/>
              </a:ext>
            </a:extLst>
          </p:cNvPr>
          <p:cNvSpPr>
            <a:spLocks noChangeShapeType="1"/>
          </p:cNvSpPr>
          <p:nvPr/>
        </p:nvSpPr>
        <p:spPr bwMode="auto">
          <a:xfrm>
            <a:off x="2336800" y="4271963"/>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088" name="Rectangle 11">
            <a:extLst>
              <a:ext uri="{FF2B5EF4-FFF2-40B4-BE49-F238E27FC236}">
                <a16:creationId xmlns:a16="http://schemas.microsoft.com/office/drawing/2014/main" id="{B0CF5865-8FC8-4CB8-9035-BA77E5072730}"/>
              </a:ext>
            </a:extLst>
          </p:cNvPr>
          <p:cNvSpPr>
            <a:spLocks noChangeArrowheads="1"/>
          </p:cNvSpPr>
          <p:nvPr/>
        </p:nvSpPr>
        <p:spPr bwMode="auto">
          <a:xfrm>
            <a:off x="2217738" y="5026025"/>
            <a:ext cx="320675" cy="560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4089" name="Line 12">
            <a:extLst>
              <a:ext uri="{FF2B5EF4-FFF2-40B4-BE49-F238E27FC236}">
                <a16:creationId xmlns:a16="http://schemas.microsoft.com/office/drawing/2014/main" id="{EE59CC97-D9A7-4EE5-AF23-229019ABC6FF}"/>
              </a:ext>
            </a:extLst>
          </p:cNvPr>
          <p:cNvSpPr>
            <a:spLocks noChangeShapeType="1"/>
          </p:cNvSpPr>
          <p:nvPr/>
        </p:nvSpPr>
        <p:spPr bwMode="auto">
          <a:xfrm>
            <a:off x="1757363" y="4275138"/>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090" name="Rectangle 13">
            <a:extLst>
              <a:ext uri="{FF2B5EF4-FFF2-40B4-BE49-F238E27FC236}">
                <a16:creationId xmlns:a16="http://schemas.microsoft.com/office/drawing/2014/main" id="{0F77AF01-FB68-4876-8C26-E5413BAAC699}"/>
              </a:ext>
            </a:extLst>
          </p:cNvPr>
          <p:cNvSpPr>
            <a:spLocks noChangeArrowheads="1"/>
          </p:cNvSpPr>
          <p:nvPr/>
        </p:nvSpPr>
        <p:spPr bwMode="auto">
          <a:xfrm>
            <a:off x="1671638" y="5045075"/>
            <a:ext cx="198437" cy="568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4091" name="Rectangle 14">
            <a:extLst>
              <a:ext uri="{FF2B5EF4-FFF2-40B4-BE49-F238E27FC236}">
                <a16:creationId xmlns:a16="http://schemas.microsoft.com/office/drawing/2014/main" id="{27987555-EE86-4481-945D-41A01EE0D66D}"/>
              </a:ext>
            </a:extLst>
          </p:cNvPr>
          <p:cNvSpPr>
            <a:spLocks noChangeArrowheads="1"/>
          </p:cNvSpPr>
          <p:nvPr/>
        </p:nvSpPr>
        <p:spPr bwMode="auto">
          <a:xfrm>
            <a:off x="1657350" y="4314825"/>
            <a:ext cx="223838" cy="311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4092" name="Line 15">
            <a:extLst>
              <a:ext uri="{FF2B5EF4-FFF2-40B4-BE49-F238E27FC236}">
                <a16:creationId xmlns:a16="http://schemas.microsoft.com/office/drawing/2014/main" id="{4606072A-4753-4D97-8DD4-22E1499259FE}"/>
              </a:ext>
            </a:extLst>
          </p:cNvPr>
          <p:cNvSpPr>
            <a:spLocks noChangeShapeType="1"/>
          </p:cNvSpPr>
          <p:nvPr/>
        </p:nvSpPr>
        <p:spPr bwMode="auto">
          <a:xfrm>
            <a:off x="2925763" y="4278313"/>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093" name="Rectangle 16">
            <a:extLst>
              <a:ext uri="{FF2B5EF4-FFF2-40B4-BE49-F238E27FC236}">
                <a16:creationId xmlns:a16="http://schemas.microsoft.com/office/drawing/2014/main" id="{26348801-8ABC-4320-8A50-B14AE64ED374}"/>
              </a:ext>
            </a:extLst>
          </p:cNvPr>
          <p:cNvSpPr>
            <a:spLocks noChangeArrowheads="1"/>
          </p:cNvSpPr>
          <p:nvPr/>
        </p:nvSpPr>
        <p:spPr bwMode="auto">
          <a:xfrm>
            <a:off x="2514600" y="4667250"/>
            <a:ext cx="833438" cy="282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4094" name="Line 17">
            <a:extLst>
              <a:ext uri="{FF2B5EF4-FFF2-40B4-BE49-F238E27FC236}">
                <a16:creationId xmlns:a16="http://schemas.microsoft.com/office/drawing/2014/main" id="{F24FE1CA-21B1-478C-A743-8FB8BFA8C996}"/>
              </a:ext>
            </a:extLst>
          </p:cNvPr>
          <p:cNvSpPr>
            <a:spLocks noChangeShapeType="1"/>
          </p:cNvSpPr>
          <p:nvPr/>
        </p:nvSpPr>
        <p:spPr bwMode="auto">
          <a:xfrm>
            <a:off x="3509963" y="4284663"/>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095" name="Rectangle 18">
            <a:extLst>
              <a:ext uri="{FF2B5EF4-FFF2-40B4-BE49-F238E27FC236}">
                <a16:creationId xmlns:a16="http://schemas.microsoft.com/office/drawing/2014/main" id="{0F50C789-E1B5-44E0-961C-229530CF3938}"/>
              </a:ext>
            </a:extLst>
          </p:cNvPr>
          <p:cNvSpPr>
            <a:spLocks noChangeArrowheads="1"/>
          </p:cNvSpPr>
          <p:nvPr/>
        </p:nvSpPr>
        <p:spPr bwMode="auto">
          <a:xfrm>
            <a:off x="3373438" y="5053013"/>
            <a:ext cx="266700" cy="496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4096" name="Line 19">
            <a:extLst>
              <a:ext uri="{FF2B5EF4-FFF2-40B4-BE49-F238E27FC236}">
                <a16:creationId xmlns:a16="http://schemas.microsoft.com/office/drawing/2014/main" id="{BA4CE25D-FEC5-418B-AE3B-40B164D29086}"/>
              </a:ext>
            </a:extLst>
          </p:cNvPr>
          <p:cNvSpPr>
            <a:spLocks noChangeShapeType="1"/>
          </p:cNvSpPr>
          <p:nvPr/>
        </p:nvSpPr>
        <p:spPr bwMode="auto">
          <a:xfrm>
            <a:off x="4683125" y="4278313"/>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097" name="Rectangle 20">
            <a:extLst>
              <a:ext uri="{FF2B5EF4-FFF2-40B4-BE49-F238E27FC236}">
                <a16:creationId xmlns:a16="http://schemas.microsoft.com/office/drawing/2014/main" id="{8F8845B5-873E-4F84-86CE-F3CF95478BCD}"/>
              </a:ext>
            </a:extLst>
          </p:cNvPr>
          <p:cNvSpPr>
            <a:spLocks noChangeArrowheads="1"/>
          </p:cNvSpPr>
          <p:nvPr/>
        </p:nvSpPr>
        <p:spPr bwMode="auto">
          <a:xfrm>
            <a:off x="4603750" y="4740275"/>
            <a:ext cx="230188" cy="277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4098" name="Line 21">
            <a:extLst>
              <a:ext uri="{FF2B5EF4-FFF2-40B4-BE49-F238E27FC236}">
                <a16:creationId xmlns:a16="http://schemas.microsoft.com/office/drawing/2014/main" id="{906752B9-427E-4E56-9F28-6FB083FD8F94}"/>
              </a:ext>
            </a:extLst>
          </p:cNvPr>
          <p:cNvSpPr>
            <a:spLocks noChangeShapeType="1"/>
          </p:cNvSpPr>
          <p:nvPr/>
        </p:nvSpPr>
        <p:spPr bwMode="auto">
          <a:xfrm>
            <a:off x="1158875" y="3071813"/>
            <a:ext cx="7543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099" name="Line 22">
            <a:extLst>
              <a:ext uri="{FF2B5EF4-FFF2-40B4-BE49-F238E27FC236}">
                <a16:creationId xmlns:a16="http://schemas.microsoft.com/office/drawing/2014/main" id="{1E16C2D5-3299-4A8A-B5F4-05D4E6700B97}"/>
              </a:ext>
            </a:extLst>
          </p:cNvPr>
          <p:cNvSpPr>
            <a:spLocks noChangeShapeType="1"/>
          </p:cNvSpPr>
          <p:nvPr/>
        </p:nvSpPr>
        <p:spPr bwMode="auto">
          <a:xfrm>
            <a:off x="1177925" y="3452813"/>
            <a:ext cx="7543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00" name="Line 23">
            <a:extLst>
              <a:ext uri="{FF2B5EF4-FFF2-40B4-BE49-F238E27FC236}">
                <a16:creationId xmlns:a16="http://schemas.microsoft.com/office/drawing/2014/main" id="{8E3DA2F2-A9B8-430E-A3D7-9FBEE9FC6870}"/>
              </a:ext>
            </a:extLst>
          </p:cNvPr>
          <p:cNvSpPr>
            <a:spLocks noChangeShapeType="1"/>
          </p:cNvSpPr>
          <p:nvPr/>
        </p:nvSpPr>
        <p:spPr bwMode="auto">
          <a:xfrm>
            <a:off x="1155700" y="3071813"/>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01" name="Line 24">
            <a:extLst>
              <a:ext uri="{FF2B5EF4-FFF2-40B4-BE49-F238E27FC236}">
                <a16:creationId xmlns:a16="http://schemas.microsoft.com/office/drawing/2014/main" id="{44D83380-76AE-4DB4-AB08-A5A13D4EB5FE}"/>
              </a:ext>
            </a:extLst>
          </p:cNvPr>
          <p:cNvSpPr>
            <a:spLocks noChangeShapeType="1"/>
          </p:cNvSpPr>
          <p:nvPr/>
        </p:nvSpPr>
        <p:spPr bwMode="auto">
          <a:xfrm>
            <a:off x="3365500" y="3076575"/>
            <a:ext cx="0"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02" name="Line 25">
            <a:extLst>
              <a:ext uri="{FF2B5EF4-FFF2-40B4-BE49-F238E27FC236}">
                <a16:creationId xmlns:a16="http://schemas.microsoft.com/office/drawing/2014/main" id="{7BF63A3A-3FC8-4694-B0F4-5E98B3D02DEA}"/>
              </a:ext>
            </a:extLst>
          </p:cNvPr>
          <p:cNvSpPr>
            <a:spLocks noChangeShapeType="1"/>
          </p:cNvSpPr>
          <p:nvPr/>
        </p:nvSpPr>
        <p:spPr bwMode="auto">
          <a:xfrm>
            <a:off x="2346325" y="3087688"/>
            <a:ext cx="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03" name="Line 26">
            <a:extLst>
              <a:ext uri="{FF2B5EF4-FFF2-40B4-BE49-F238E27FC236}">
                <a16:creationId xmlns:a16="http://schemas.microsoft.com/office/drawing/2014/main" id="{AAD498BF-CB2F-4C6D-9EFA-2DC5B3E6B179}"/>
              </a:ext>
            </a:extLst>
          </p:cNvPr>
          <p:cNvSpPr>
            <a:spLocks noChangeShapeType="1"/>
          </p:cNvSpPr>
          <p:nvPr/>
        </p:nvSpPr>
        <p:spPr bwMode="auto">
          <a:xfrm>
            <a:off x="5489575" y="307181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04" name="Line 27">
            <a:extLst>
              <a:ext uri="{FF2B5EF4-FFF2-40B4-BE49-F238E27FC236}">
                <a16:creationId xmlns:a16="http://schemas.microsoft.com/office/drawing/2014/main" id="{EC62F233-24AA-47CC-8DF6-8E644553227B}"/>
              </a:ext>
            </a:extLst>
          </p:cNvPr>
          <p:cNvSpPr>
            <a:spLocks noChangeShapeType="1"/>
          </p:cNvSpPr>
          <p:nvPr/>
        </p:nvSpPr>
        <p:spPr bwMode="auto">
          <a:xfrm>
            <a:off x="7699375" y="3081338"/>
            <a:ext cx="0" cy="366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05" name="Line 28">
            <a:extLst>
              <a:ext uri="{FF2B5EF4-FFF2-40B4-BE49-F238E27FC236}">
                <a16:creationId xmlns:a16="http://schemas.microsoft.com/office/drawing/2014/main" id="{9E70CBF1-8766-4071-B7EA-BC81C399BBF6}"/>
              </a:ext>
            </a:extLst>
          </p:cNvPr>
          <p:cNvSpPr>
            <a:spLocks noChangeShapeType="1"/>
          </p:cNvSpPr>
          <p:nvPr/>
        </p:nvSpPr>
        <p:spPr bwMode="auto">
          <a:xfrm flipV="1">
            <a:off x="1162050" y="4278313"/>
            <a:ext cx="7050088"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06" name="Text Box 29">
            <a:extLst>
              <a:ext uri="{FF2B5EF4-FFF2-40B4-BE49-F238E27FC236}">
                <a16:creationId xmlns:a16="http://schemas.microsoft.com/office/drawing/2014/main" id="{690B90D4-128F-4442-A28F-88E177E02DEF}"/>
              </a:ext>
            </a:extLst>
          </p:cNvPr>
          <p:cNvSpPr txBox="1">
            <a:spLocks noChangeArrowheads="1"/>
          </p:cNvSpPr>
          <p:nvPr/>
        </p:nvSpPr>
        <p:spPr bwMode="auto">
          <a:xfrm>
            <a:off x="2524125" y="3090863"/>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无线电</a:t>
            </a:r>
          </a:p>
        </p:txBody>
      </p:sp>
      <p:sp>
        <p:nvSpPr>
          <p:cNvPr id="174107" name="Text Box 30">
            <a:extLst>
              <a:ext uri="{FF2B5EF4-FFF2-40B4-BE49-F238E27FC236}">
                <a16:creationId xmlns:a16="http://schemas.microsoft.com/office/drawing/2014/main" id="{EC4E5472-C5F3-48D8-88D9-CDB9A882DD33}"/>
              </a:ext>
            </a:extLst>
          </p:cNvPr>
          <p:cNvSpPr txBox="1">
            <a:spLocks noChangeArrowheads="1"/>
          </p:cNvSpPr>
          <p:nvPr/>
        </p:nvSpPr>
        <p:spPr bwMode="auto">
          <a:xfrm>
            <a:off x="3505200" y="309086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微波</a:t>
            </a:r>
          </a:p>
        </p:txBody>
      </p:sp>
      <p:sp>
        <p:nvSpPr>
          <p:cNvPr id="174108" name="Line 31">
            <a:extLst>
              <a:ext uri="{FF2B5EF4-FFF2-40B4-BE49-F238E27FC236}">
                <a16:creationId xmlns:a16="http://schemas.microsoft.com/office/drawing/2014/main" id="{D68E0958-150D-4212-8999-45D37A667315}"/>
              </a:ext>
            </a:extLst>
          </p:cNvPr>
          <p:cNvSpPr>
            <a:spLocks noChangeShapeType="1"/>
          </p:cNvSpPr>
          <p:nvPr/>
        </p:nvSpPr>
        <p:spPr bwMode="auto">
          <a:xfrm>
            <a:off x="4419600" y="307181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09" name="Line 32">
            <a:extLst>
              <a:ext uri="{FF2B5EF4-FFF2-40B4-BE49-F238E27FC236}">
                <a16:creationId xmlns:a16="http://schemas.microsoft.com/office/drawing/2014/main" id="{8CC058CF-4DED-4026-A7FA-42DDD3347A67}"/>
              </a:ext>
            </a:extLst>
          </p:cNvPr>
          <p:cNvSpPr>
            <a:spLocks noChangeShapeType="1"/>
          </p:cNvSpPr>
          <p:nvPr/>
        </p:nvSpPr>
        <p:spPr bwMode="auto">
          <a:xfrm>
            <a:off x="5391150" y="307181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10" name="Text Box 33">
            <a:extLst>
              <a:ext uri="{FF2B5EF4-FFF2-40B4-BE49-F238E27FC236}">
                <a16:creationId xmlns:a16="http://schemas.microsoft.com/office/drawing/2014/main" id="{727FBF30-365C-4124-B6E9-5F61EE3455E7}"/>
              </a:ext>
            </a:extLst>
          </p:cNvPr>
          <p:cNvSpPr txBox="1">
            <a:spLocks noChangeArrowheads="1"/>
          </p:cNvSpPr>
          <p:nvPr/>
        </p:nvSpPr>
        <p:spPr bwMode="auto">
          <a:xfrm>
            <a:off x="4546600" y="3090863"/>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红外线</a:t>
            </a:r>
          </a:p>
        </p:txBody>
      </p:sp>
      <p:sp>
        <p:nvSpPr>
          <p:cNvPr id="174111" name="Text Box 34">
            <a:extLst>
              <a:ext uri="{FF2B5EF4-FFF2-40B4-BE49-F238E27FC236}">
                <a16:creationId xmlns:a16="http://schemas.microsoft.com/office/drawing/2014/main" id="{219A783E-AFB5-45F6-978C-022E437DD32F}"/>
              </a:ext>
            </a:extLst>
          </p:cNvPr>
          <p:cNvSpPr txBox="1">
            <a:spLocks noChangeArrowheads="1"/>
          </p:cNvSpPr>
          <p:nvPr/>
        </p:nvSpPr>
        <p:spPr bwMode="auto">
          <a:xfrm>
            <a:off x="4813300" y="3605213"/>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可见光</a:t>
            </a:r>
          </a:p>
        </p:txBody>
      </p:sp>
      <p:sp>
        <p:nvSpPr>
          <p:cNvPr id="174112" name="Text Box 35">
            <a:extLst>
              <a:ext uri="{FF2B5EF4-FFF2-40B4-BE49-F238E27FC236}">
                <a16:creationId xmlns:a16="http://schemas.microsoft.com/office/drawing/2014/main" id="{4D2FAED7-4628-470C-9334-2BB4744D8B82}"/>
              </a:ext>
            </a:extLst>
          </p:cNvPr>
          <p:cNvSpPr txBox="1">
            <a:spLocks noChangeArrowheads="1"/>
          </p:cNvSpPr>
          <p:nvPr/>
        </p:nvSpPr>
        <p:spPr bwMode="auto">
          <a:xfrm>
            <a:off x="5613400" y="3605213"/>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紫外线</a:t>
            </a:r>
          </a:p>
        </p:txBody>
      </p:sp>
      <p:sp>
        <p:nvSpPr>
          <p:cNvPr id="174113" name="Line 36">
            <a:extLst>
              <a:ext uri="{FF2B5EF4-FFF2-40B4-BE49-F238E27FC236}">
                <a16:creationId xmlns:a16="http://schemas.microsoft.com/office/drawing/2014/main" id="{434B81B8-09AF-44D7-BF6D-3B59808864F0}"/>
              </a:ext>
            </a:extLst>
          </p:cNvPr>
          <p:cNvSpPr>
            <a:spLocks noChangeShapeType="1"/>
          </p:cNvSpPr>
          <p:nvPr/>
        </p:nvSpPr>
        <p:spPr bwMode="auto">
          <a:xfrm>
            <a:off x="5867400" y="3071813"/>
            <a:ext cx="0" cy="385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14" name="Text Box 37">
            <a:extLst>
              <a:ext uri="{FF2B5EF4-FFF2-40B4-BE49-F238E27FC236}">
                <a16:creationId xmlns:a16="http://schemas.microsoft.com/office/drawing/2014/main" id="{523BDD41-8B21-4620-B162-257485DEF6D3}"/>
              </a:ext>
            </a:extLst>
          </p:cNvPr>
          <p:cNvSpPr txBox="1">
            <a:spLocks noChangeArrowheads="1"/>
          </p:cNvSpPr>
          <p:nvPr/>
        </p:nvSpPr>
        <p:spPr bwMode="auto">
          <a:xfrm>
            <a:off x="6324600" y="3090863"/>
            <a:ext cx="73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a:latin typeface="Times New Roman" panose="02020603050405020304" pitchFamily="18" charset="0"/>
              </a:rPr>
              <a:t>X</a:t>
            </a:r>
            <a:r>
              <a:rPr kumimoji="1" lang="zh-CN" altLang="en-US" sz="1600">
                <a:latin typeface="Times New Roman" panose="02020603050405020304" pitchFamily="18" charset="0"/>
              </a:rPr>
              <a:t>射线</a:t>
            </a:r>
          </a:p>
        </p:txBody>
      </p:sp>
      <p:sp>
        <p:nvSpPr>
          <p:cNvPr id="174115" name="Text Box 38">
            <a:extLst>
              <a:ext uri="{FF2B5EF4-FFF2-40B4-BE49-F238E27FC236}">
                <a16:creationId xmlns:a16="http://schemas.microsoft.com/office/drawing/2014/main" id="{C836621A-08E6-4F90-B4E3-CCE847EB4695}"/>
              </a:ext>
            </a:extLst>
          </p:cNvPr>
          <p:cNvSpPr txBox="1">
            <a:spLocks noChangeArrowheads="1"/>
          </p:cNvSpPr>
          <p:nvPr/>
        </p:nvSpPr>
        <p:spPr bwMode="auto">
          <a:xfrm>
            <a:off x="7848600" y="3059113"/>
            <a:ext cx="268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a:latin typeface="Times New Roman" panose="02020603050405020304" pitchFamily="18" charset="0"/>
                <a:sym typeface="Symbol" panose="05050102010706020507" pitchFamily="18" charset="2"/>
              </a:rPr>
              <a:t></a:t>
            </a:r>
          </a:p>
        </p:txBody>
      </p:sp>
      <p:sp>
        <p:nvSpPr>
          <p:cNvPr id="174116" name="Text Box 39">
            <a:extLst>
              <a:ext uri="{FF2B5EF4-FFF2-40B4-BE49-F238E27FC236}">
                <a16:creationId xmlns:a16="http://schemas.microsoft.com/office/drawing/2014/main" id="{1FCDFB9E-1FF2-4BC7-8DA3-0C0D0D9D281F}"/>
              </a:ext>
            </a:extLst>
          </p:cNvPr>
          <p:cNvSpPr txBox="1">
            <a:spLocks noChangeArrowheads="1"/>
          </p:cNvSpPr>
          <p:nvPr/>
        </p:nvSpPr>
        <p:spPr bwMode="auto">
          <a:xfrm>
            <a:off x="7997825" y="309086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射线</a:t>
            </a:r>
          </a:p>
        </p:txBody>
      </p:sp>
      <p:sp>
        <p:nvSpPr>
          <p:cNvPr id="174117" name="Text Box 40">
            <a:extLst>
              <a:ext uri="{FF2B5EF4-FFF2-40B4-BE49-F238E27FC236}">
                <a16:creationId xmlns:a16="http://schemas.microsoft.com/office/drawing/2014/main" id="{73C3AC88-7693-43B4-8730-136EEEA48E60}"/>
              </a:ext>
            </a:extLst>
          </p:cNvPr>
          <p:cNvSpPr txBox="1">
            <a:spLocks noChangeArrowheads="1"/>
          </p:cNvSpPr>
          <p:nvPr/>
        </p:nvSpPr>
        <p:spPr bwMode="auto">
          <a:xfrm>
            <a:off x="1382713" y="4278313"/>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双绞线</a:t>
            </a:r>
          </a:p>
        </p:txBody>
      </p:sp>
      <p:sp>
        <p:nvSpPr>
          <p:cNvPr id="174118" name="Line 41">
            <a:extLst>
              <a:ext uri="{FF2B5EF4-FFF2-40B4-BE49-F238E27FC236}">
                <a16:creationId xmlns:a16="http://schemas.microsoft.com/office/drawing/2014/main" id="{6996CB59-FB9B-4700-A84D-5EF5FD5C5CFA}"/>
              </a:ext>
            </a:extLst>
          </p:cNvPr>
          <p:cNvSpPr>
            <a:spLocks noChangeShapeType="1"/>
          </p:cNvSpPr>
          <p:nvPr/>
        </p:nvSpPr>
        <p:spPr bwMode="auto">
          <a:xfrm>
            <a:off x="1162050" y="4595813"/>
            <a:ext cx="1352550"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19" name="Text Box 42">
            <a:extLst>
              <a:ext uri="{FF2B5EF4-FFF2-40B4-BE49-F238E27FC236}">
                <a16:creationId xmlns:a16="http://schemas.microsoft.com/office/drawing/2014/main" id="{F19D4EED-0F34-4631-A64A-361A6B44F7A9}"/>
              </a:ext>
            </a:extLst>
          </p:cNvPr>
          <p:cNvSpPr txBox="1">
            <a:spLocks noChangeArrowheads="1"/>
          </p:cNvSpPr>
          <p:nvPr/>
        </p:nvSpPr>
        <p:spPr bwMode="auto">
          <a:xfrm>
            <a:off x="2422525" y="4619625"/>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同轴电缆</a:t>
            </a:r>
          </a:p>
        </p:txBody>
      </p:sp>
      <p:sp>
        <p:nvSpPr>
          <p:cNvPr id="174120" name="Line 43">
            <a:extLst>
              <a:ext uri="{FF2B5EF4-FFF2-40B4-BE49-F238E27FC236}">
                <a16:creationId xmlns:a16="http://schemas.microsoft.com/office/drawing/2014/main" id="{9C4B9B55-F077-4092-872C-361E78E60036}"/>
              </a:ext>
            </a:extLst>
          </p:cNvPr>
          <p:cNvSpPr>
            <a:spLocks noChangeShapeType="1"/>
          </p:cNvSpPr>
          <p:nvPr/>
        </p:nvSpPr>
        <p:spPr bwMode="auto">
          <a:xfrm>
            <a:off x="1752600" y="4968875"/>
            <a:ext cx="2286000"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21" name="Text Box 44">
            <a:extLst>
              <a:ext uri="{FF2B5EF4-FFF2-40B4-BE49-F238E27FC236}">
                <a16:creationId xmlns:a16="http://schemas.microsoft.com/office/drawing/2014/main" id="{EDF5F288-F8DE-4588-B405-AD072E3BE182}"/>
              </a:ext>
            </a:extLst>
          </p:cNvPr>
          <p:cNvSpPr txBox="1">
            <a:spLocks noChangeArrowheads="1"/>
          </p:cNvSpPr>
          <p:nvPr/>
        </p:nvSpPr>
        <p:spPr bwMode="auto">
          <a:xfrm>
            <a:off x="4114800" y="428307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卫星</a:t>
            </a:r>
          </a:p>
        </p:txBody>
      </p:sp>
      <p:sp>
        <p:nvSpPr>
          <p:cNvPr id="174122" name="Line 45">
            <a:extLst>
              <a:ext uri="{FF2B5EF4-FFF2-40B4-BE49-F238E27FC236}">
                <a16:creationId xmlns:a16="http://schemas.microsoft.com/office/drawing/2014/main" id="{25D33887-A595-4BCC-88F8-12A9DF932249}"/>
              </a:ext>
            </a:extLst>
          </p:cNvPr>
          <p:cNvSpPr>
            <a:spLocks noChangeShapeType="1"/>
          </p:cNvSpPr>
          <p:nvPr/>
        </p:nvSpPr>
        <p:spPr bwMode="auto">
          <a:xfrm>
            <a:off x="3886200" y="4625975"/>
            <a:ext cx="1143000"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23" name="Text Box 46">
            <a:extLst>
              <a:ext uri="{FF2B5EF4-FFF2-40B4-BE49-F238E27FC236}">
                <a16:creationId xmlns:a16="http://schemas.microsoft.com/office/drawing/2014/main" id="{E73D0559-BE28-4F5E-B75E-E152709BF94E}"/>
              </a:ext>
            </a:extLst>
          </p:cNvPr>
          <p:cNvSpPr txBox="1">
            <a:spLocks noChangeArrowheads="1"/>
          </p:cNvSpPr>
          <p:nvPr/>
        </p:nvSpPr>
        <p:spPr bwMode="auto">
          <a:xfrm>
            <a:off x="4264025" y="4702175"/>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地面微波</a:t>
            </a:r>
          </a:p>
        </p:txBody>
      </p:sp>
      <p:sp>
        <p:nvSpPr>
          <p:cNvPr id="174124" name="Line 47">
            <a:extLst>
              <a:ext uri="{FF2B5EF4-FFF2-40B4-BE49-F238E27FC236}">
                <a16:creationId xmlns:a16="http://schemas.microsoft.com/office/drawing/2014/main" id="{D25C741C-ECFE-4071-96C2-35365BB2743C}"/>
              </a:ext>
            </a:extLst>
          </p:cNvPr>
          <p:cNvSpPr>
            <a:spLocks noChangeShapeType="1"/>
          </p:cNvSpPr>
          <p:nvPr/>
        </p:nvSpPr>
        <p:spPr bwMode="auto">
          <a:xfrm>
            <a:off x="4254500" y="5053013"/>
            <a:ext cx="939800"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25" name="Text Box 48">
            <a:extLst>
              <a:ext uri="{FF2B5EF4-FFF2-40B4-BE49-F238E27FC236}">
                <a16:creationId xmlns:a16="http://schemas.microsoft.com/office/drawing/2014/main" id="{E7EC1F78-8F18-4247-A9B8-84880ED11FAC}"/>
              </a:ext>
            </a:extLst>
          </p:cNvPr>
          <p:cNvSpPr txBox="1">
            <a:spLocks noChangeArrowheads="1"/>
          </p:cNvSpPr>
          <p:nvPr/>
        </p:nvSpPr>
        <p:spPr bwMode="auto">
          <a:xfrm>
            <a:off x="1981200" y="5084763"/>
            <a:ext cx="793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1600">
                <a:latin typeface="Times New Roman" panose="02020603050405020304" pitchFamily="18" charset="0"/>
              </a:rPr>
              <a:t>  </a:t>
            </a:r>
            <a:r>
              <a:rPr kumimoji="1" lang="zh-CN" altLang="en-US" sz="1600">
                <a:latin typeface="Times New Roman" panose="02020603050405020304" pitchFamily="18" charset="0"/>
              </a:rPr>
              <a:t>调幅</a:t>
            </a:r>
          </a:p>
          <a:p>
            <a:pPr eaLnBrk="1" hangingPunct="1">
              <a:lnSpc>
                <a:spcPct val="90000"/>
              </a:lnSpc>
              <a:spcBef>
                <a:spcPct val="0"/>
              </a:spcBef>
              <a:buClrTx/>
              <a:buSzTx/>
              <a:buFontTx/>
              <a:buNone/>
            </a:pPr>
            <a:r>
              <a:rPr kumimoji="1" lang="zh-CN" altLang="en-US" sz="1600">
                <a:latin typeface="Times New Roman" panose="02020603050405020304" pitchFamily="18" charset="0"/>
              </a:rPr>
              <a:t>无线电</a:t>
            </a:r>
          </a:p>
        </p:txBody>
      </p:sp>
      <p:sp>
        <p:nvSpPr>
          <p:cNvPr id="174126" name="Text Box 49">
            <a:extLst>
              <a:ext uri="{FF2B5EF4-FFF2-40B4-BE49-F238E27FC236}">
                <a16:creationId xmlns:a16="http://schemas.microsoft.com/office/drawing/2014/main" id="{FA986587-E797-463E-8F4E-AB38543B4043}"/>
              </a:ext>
            </a:extLst>
          </p:cNvPr>
          <p:cNvSpPr txBox="1">
            <a:spLocks noChangeArrowheads="1"/>
          </p:cNvSpPr>
          <p:nvPr/>
        </p:nvSpPr>
        <p:spPr bwMode="auto">
          <a:xfrm>
            <a:off x="3048000" y="5032375"/>
            <a:ext cx="793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1600">
                <a:latin typeface="Times New Roman" panose="02020603050405020304" pitchFamily="18" charset="0"/>
              </a:rPr>
              <a:t>  </a:t>
            </a:r>
            <a:r>
              <a:rPr kumimoji="1" lang="zh-CN" altLang="en-US" sz="1600">
                <a:latin typeface="Times New Roman" panose="02020603050405020304" pitchFamily="18" charset="0"/>
              </a:rPr>
              <a:t>调频</a:t>
            </a:r>
          </a:p>
          <a:p>
            <a:pPr eaLnBrk="1" hangingPunct="1">
              <a:lnSpc>
                <a:spcPct val="90000"/>
              </a:lnSpc>
              <a:spcBef>
                <a:spcPct val="0"/>
              </a:spcBef>
              <a:buClrTx/>
              <a:buSzTx/>
              <a:buFontTx/>
              <a:buNone/>
            </a:pPr>
            <a:r>
              <a:rPr kumimoji="1" lang="zh-CN" altLang="en-US" sz="1600">
                <a:latin typeface="Times New Roman" panose="02020603050405020304" pitchFamily="18" charset="0"/>
              </a:rPr>
              <a:t>无线电</a:t>
            </a:r>
          </a:p>
        </p:txBody>
      </p:sp>
      <p:sp>
        <p:nvSpPr>
          <p:cNvPr id="174127" name="Text Box 50">
            <a:extLst>
              <a:ext uri="{FF2B5EF4-FFF2-40B4-BE49-F238E27FC236}">
                <a16:creationId xmlns:a16="http://schemas.microsoft.com/office/drawing/2014/main" id="{952A107A-2E1D-416F-9EDE-5D1C0A9211AC}"/>
              </a:ext>
            </a:extLst>
          </p:cNvPr>
          <p:cNvSpPr txBox="1">
            <a:spLocks noChangeArrowheads="1"/>
          </p:cNvSpPr>
          <p:nvPr/>
        </p:nvSpPr>
        <p:spPr bwMode="auto">
          <a:xfrm>
            <a:off x="1254125" y="5087938"/>
            <a:ext cx="793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1600">
                <a:latin typeface="Times New Roman" panose="02020603050405020304" pitchFamily="18" charset="0"/>
              </a:rPr>
              <a:t>  </a:t>
            </a:r>
            <a:r>
              <a:rPr kumimoji="1" lang="zh-CN" altLang="en-US" sz="1600">
                <a:latin typeface="Times New Roman" panose="02020603050405020304" pitchFamily="18" charset="0"/>
              </a:rPr>
              <a:t>海事</a:t>
            </a:r>
          </a:p>
          <a:p>
            <a:pPr eaLnBrk="1" hangingPunct="1">
              <a:lnSpc>
                <a:spcPct val="90000"/>
              </a:lnSpc>
              <a:spcBef>
                <a:spcPct val="0"/>
              </a:spcBef>
              <a:buClrTx/>
              <a:buSzTx/>
              <a:buFontTx/>
              <a:buNone/>
            </a:pPr>
            <a:r>
              <a:rPr kumimoji="1" lang="zh-CN" altLang="en-US" sz="1600">
                <a:latin typeface="Times New Roman" panose="02020603050405020304" pitchFamily="18" charset="0"/>
              </a:rPr>
              <a:t>无线电</a:t>
            </a:r>
          </a:p>
        </p:txBody>
      </p:sp>
      <p:sp>
        <p:nvSpPr>
          <p:cNvPr id="174128" name="Line 51">
            <a:extLst>
              <a:ext uri="{FF2B5EF4-FFF2-40B4-BE49-F238E27FC236}">
                <a16:creationId xmlns:a16="http://schemas.microsoft.com/office/drawing/2014/main" id="{FE108136-62E3-4068-B2F1-E7B0EA5A9F62}"/>
              </a:ext>
            </a:extLst>
          </p:cNvPr>
          <p:cNvSpPr>
            <a:spLocks noChangeShapeType="1"/>
          </p:cNvSpPr>
          <p:nvPr/>
        </p:nvSpPr>
        <p:spPr bwMode="auto">
          <a:xfrm>
            <a:off x="3314700" y="5586413"/>
            <a:ext cx="431800"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29" name="Text Box 52">
            <a:extLst>
              <a:ext uri="{FF2B5EF4-FFF2-40B4-BE49-F238E27FC236}">
                <a16:creationId xmlns:a16="http://schemas.microsoft.com/office/drawing/2014/main" id="{A3C9555B-6426-41FB-B712-6A24789C4E16}"/>
              </a:ext>
            </a:extLst>
          </p:cNvPr>
          <p:cNvSpPr txBox="1">
            <a:spLocks noChangeArrowheads="1"/>
          </p:cNvSpPr>
          <p:nvPr/>
        </p:nvSpPr>
        <p:spPr bwMode="auto">
          <a:xfrm>
            <a:off x="7035800" y="430688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光纤</a:t>
            </a:r>
          </a:p>
        </p:txBody>
      </p:sp>
      <p:sp>
        <p:nvSpPr>
          <p:cNvPr id="174130" name="Line 53">
            <a:extLst>
              <a:ext uri="{FF2B5EF4-FFF2-40B4-BE49-F238E27FC236}">
                <a16:creationId xmlns:a16="http://schemas.microsoft.com/office/drawing/2014/main" id="{1960F157-3569-4C24-82B2-E89DCEFB4B3D}"/>
              </a:ext>
            </a:extLst>
          </p:cNvPr>
          <p:cNvSpPr>
            <a:spLocks noChangeShapeType="1"/>
          </p:cNvSpPr>
          <p:nvPr/>
        </p:nvSpPr>
        <p:spPr bwMode="auto">
          <a:xfrm>
            <a:off x="7010400" y="4638675"/>
            <a:ext cx="596900"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31" name="Text Box 54">
            <a:extLst>
              <a:ext uri="{FF2B5EF4-FFF2-40B4-BE49-F238E27FC236}">
                <a16:creationId xmlns:a16="http://schemas.microsoft.com/office/drawing/2014/main" id="{88865E94-A0CC-4273-A242-85DDAE0A6412}"/>
              </a:ext>
            </a:extLst>
          </p:cNvPr>
          <p:cNvSpPr txBox="1">
            <a:spLocks noChangeArrowheads="1"/>
          </p:cNvSpPr>
          <p:nvPr/>
        </p:nvSpPr>
        <p:spPr bwMode="auto">
          <a:xfrm>
            <a:off x="3505200" y="563086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电视</a:t>
            </a:r>
          </a:p>
        </p:txBody>
      </p:sp>
      <p:sp>
        <p:nvSpPr>
          <p:cNvPr id="174132" name="Line 55">
            <a:extLst>
              <a:ext uri="{FF2B5EF4-FFF2-40B4-BE49-F238E27FC236}">
                <a16:creationId xmlns:a16="http://schemas.microsoft.com/office/drawing/2014/main" id="{752C3BEF-1F83-4CFC-9A37-ED3E5CD64133}"/>
              </a:ext>
            </a:extLst>
          </p:cNvPr>
          <p:cNvSpPr>
            <a:spLocks noChangeShapeType="1"/>
          </p:cNvSpPr>
          <p:nvPr/>
        </p:nvSpPr>
        <p:spPr bwMode="auto">
          <a:xfrm flipV="1">
            <a:off x="5257800" y="3224213"/>
            <a:ext cx="190500" cy="45720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33" name="Line 56">
            <a:extLst>
              <a:ext uri="{FF2B5EF4-FFF2-40B4-BE49-F238E27FC236}">
                <a16:creationId xmlns:a16="http://schemas.microsoft.com/office/drawing/2014/main" id="{3D82036C-87F2-4503-8A8B-60794182DCAE}"/>
              </a:ext>
            </a:extLst>
          </p:cNvPr>
          <p:cNvSpPr>
            <a:spLocks noChangeShapeType="1"/>
          </p:cNvSpPr>
          <p:nvPr/>
        </p:nvSpPr>
        <p:spPr bwMode="auto">
          <a:xfrm flipH="1" flipV="1">
            <a:off x="5689600" y="3224213"/>
            <a:ext cx="82550" cy="454025"/>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34" name="Line 57">
            <a:extLst>
              <a:ext uri="{FF2B5EF4-FFF2-40B4-BE49-F238E27FC236}">
                <a16:creationId xmlns:a16="http://schemas.microsoft.com/office/drawing/2014/main" id="{42F6B340-FA66-4B82-8D4E-1062174A09F4}"/>
              </a:ext>
            </a:extLst>
          </p:cNvPr>
          <p:cNvSpPr>
            <a:spLocks noChangeShapeType="1"/>
          </p:cNvSpPr>
          <p:nvPr/>
        </p:nvSpPr>
        <p:spPr bwMode="auto">
          <a:xfrm>
            <a:off x="1295400" y="5662613"/>
            <a:ext cx="685800"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35" name="Line 58">
            <a:extLst>
              <a:ext uri="{FF2B5EF4-FFF2-40B4-BE49-F238E27FC236}">
                <a16:creationId xmlns:a16="http://schemas.microsoft.com/office/drawing/2014/main" id="{E395BD33-90B1-4D41-ADE0-E537B7A61B3E}"/>
              </a:ext>
            </a:extLst>
          </p:cNvPr>
          <p:cNvSpPr>
            <a:spLocks noChangeShapeType="1"/>
          </p:cNvSpPr>
          <p:nvPr/>
        </p:nvSpPr>
        <p:spPr bwMode="auto">
          <a:xfrm>
            <a:off x="2133600" y="5662613"/>
            <a:ext cx="457200"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36" name="Line 59">
            <a:extLst>
              <a:ext uri="{FF2B5EF4-FFF2-40B4-BE49-F238E27FC236}">
                <a16:creationId xmlns:a16="http://schemas.microsoft.com/office/drawing/2014/main" id="{EB56B4FC-8621-4318-B54A-D608C072079C}"/>
              </a:ext>
            </a:extLst>
          </p:cNvPr>
          <p:cNvSpPr>
            <a:spLocks noChangeShapeType="1"/>
          </p:cNvSpPr>
          <p:nvPr/>
        </p:nvSpPr>
        <p:spPr bwMode="auto">
          <a:xfrm>
            <a:off x="3352800" y="5967413"/>
            <a:ext cx="749300"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37" name="Line 60">
            <a:extLst>
              <a:ext uri="{FF2B5EF4-FFF2-40B4-BE49-F238E27FC236}">
                <a16:creationId xmlns:a16="http://schemas.microsoft.com/office/drawing/2014/main" id="{60A90C35-1B8A-441E-B24C-9B7F8A9202D2}"/>
              </a:ext>
            </a:extLst>
          </p:cNvPr>
          <p:cNvSpPr>
            <a:spLocks noChangeShapeType="1"/>
          </p:cNvSpPr>
          <p:nvPr/>
        </p:nvSpPr>
        <p:spPr bwMode="auto">
          <a:xfrm>
            <a:off x="1157288" y="6035675"/>
            <a:ext cx="7059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38" name="Line 61">
            <a:extLst>
              <a:ext uri="{FF2B5EF4-FFF2-40B4-BE49-F238E27FC236}">
                <a16:creationId xmlns:a16="http://schemas.microsoft.com/office/drawing/2014/main" id="{BBFD51D1-E86F-43EE-81C4-26D58C1B57E4}"/>
              </a:ext>
            </a:extLst>
          </p:cNvPr>
          <p:cNvSpPr>
            <a:spLocks noChangeShapeType="1"/>
          </p:cNvSpPr>
          <p:nvPr/>
        </p:nvSpPr>
        <p:spPr bwMode="auto">
          <a:xfrm>
            <a:off x="1168400" y="4283075"/>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39" name="Line 62">
            <a:extLst>
              <a:ext uri="{FF2B5EF4-FFF2-40B4-BE49-F238E27FC236}">
                <a16:creationId xmlns:a16="http://schemas.microsoft.com/office/drawing/2014/main" id="{C7E147FF-5474-488B-9BC2-226426C25E31}"/>
              </a:ext>
            </a:extLst>
          </p:cNvPr>
          <p:cNvSpPr>
            <a:spLocks noChangeShapeType="1"/>
          </p:cNvSpPr>
          <p:nvPr/>
        </p:nvSpPr>
        <p:spPr bwMode="auto">
          <a:xfrm>
            <a:off x="4098925" y="4276725"/>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0" name="Line 63">
            <a:extLst>
              <a:ext uri="{FF2B5EF4-FFF2-40B4-BE49-F238E27FC236}">
                <a16:creationId xmlns:a16="http://schemas.microsoft.com/office/drawing/2014/main" id="{58A347BF-DF1C-451F-9CAE-67A37A73F62D}"/>
              </a:ext>
            </a:extLst>
          </p:cNvPr>
          <p:cNvSpPr>
            <a:spLocks noChangeShapeType="1"/>
          </p:cNvSpPr>
          <p:nvPr/>
        </p:nvSpPr>
        <p:spPr bwMode="auto">
          <a:xfrm>
            <a:off x="5267325" y="4284663"/>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1" name="Line 64">
            <a:extLst>
              <a:ext uri="{FF2B5EF4-FFF2-40B4-BE49-F238E27FC236}">
                <a16:creationId xmlns:a16="http://schemas.microsoft.com/office/drawing/2014/main" id="{1894FE77-9662-41C4-9D1B-0B3C812B32D1}"/>
              </a:ext>
            </a:extLst>
          </p:cNvPr>
          <p:cNvSpPr>
            <a:spLocks noChangeShapeType="1"/>
          </p:cNvSpPr>
          <p:nvPr/>
        </p:nvSpPr>
        <p:spPr bwMode="auto">
          <a:xfrm>
            <a:off x="5851525" y="4281488"/>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2" name="Line 65">
            <a:extLst>
              <a:ext uri="{FF2B5EF4-FFF2-40B4-BE49-F238E27FC236}">
                <a16:creationId xmlns:a16="http://schemas.microsoft.com/office/drawing/2014/main" id="{DF7728A8-6422-4334-8170-1081693C34F6}"/>
              </a:ext>
            </a:extLst>
          </p:cNvPr>
          <p:cNvSpPr>
            <a:spLocks noChangeShapeType="1"/>
          </p:cNvSpPr>
          <p:nvPr/>
        </p:nvSpPr>
        <p:spPr bwMode="auto">
          <a:xfrm>
            <a:off x="6440488" y="4283075"/>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3" name="Line 66">
            <a:extLst>
              <a:ext uri="{FF2B5EF4-FFF2-40B4-BE49-F238E27FC236}">
                <a16:creationId xmlns:a16="http://schemas.microsoft.com/office/drawing/2014/main" id="{C87654C3-897C-4DBD-91EB-4C5353662065}"/>
              </a:ext>
            </a:extLst>
          </p:cNvPr>
          <p:cNvSpPr>
            <a:spLocks noChangeShapeType="1"/>
          </p:cNvSpPr>
          <p:nvPr/>
        </p:nvSpPr>
        <p:spPr bwMode="auto">
          <a:xfrm>
            <a:off x="7029450" y="4294188"/>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4" name="Line 67">
            <a:extLst>
              <a:ext uri="{FF2B5EF4-FFF2-40B4-BE49-F238E27FC236}">
                <a16:creationId xmlns:a16="http://schemas.microsoft.com/office/drawing/2014/main" id="{29F8075E-A9C1-4576-9937-4C8CFBB6A74F}"/>
              </a:ext>
            </a:extLst>
          </p:cNvPr>
          <p:cNvSpPr>
            <a:spLocks noChangeShapeType="1"/>
          </p:cNvSpPr>
          <p:nvPr/>
        </p:nvSpPr>
        <p:spPr bwMode="auto">
          <a:xfrm>
            <a:off x="7613650" y="4286250"/>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5" name="Line 68">
            <a:extLst>
              <a:ext uri="{FF2B5EF4-FFF2-40B4-BE49-F238E27FC236}">
                <a16:creationId xmlns:a16="http://schemas.microsoft.com/office/drawing/2014/main" id="{DB0B9791-7F9D-455D-BAE3-6737E58DFCAB}"/>
              </a:ext>
            </a:extLst>
          </p:cNvPr>
          <p:cNvSpPr>
            <a:spLocks noChangeShapeType="1"/>
          </p:cNvSpPr>
          <p:nvPr/>
        </p:nvSpPr>
        <p:spPr bwMode="auto">
          <a:xfrm>
            <a:off x="8202613" y="4283075"/>
            <a:ext cx="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4146" name="Group 69">
            <a:extLst>
              <a:ext uri="{FF2B5EF4-FFF2-40B4-BE49-F238E27FC236}">
                <a16:creationId xmlns:a16="http://schemas.microsoft.com/office/drawing/2014/main" id="{E4DA30EE-9021-465C-9921-DFE16F3D66ED}"/>
              </a:ext>
            </a:extLst>
          </p:cNvPr>
          <p:cNvGrpSpPr>
            <a:grpSpLocks/>
          </p:cNvGrpSpPr>
          <p:nvPr/>
        </p:nvGrpSpPr>
        <p:grpSpPr bwMode="auto">
          <a:xfrm>
            <a:off x="304800" y="2767013"/>
            <a:ext cx="752475" cy="368300"/>
            <a:chOff x="6" y="352"/>
            <a:chExt cx="474" cy="232"/>
          </a:xfrm>
        </p:grpSpPr>
        <p:sp>
          <p:nvSpPr>
            <p:cNvPr id="174177" name="Text Box 70">
              <a:extLst>
                <a:ext uri="{FF2B5EF4-FFF2-40B4-BE49-F238E27FC236}">
                  <a16:creationId xmlns:a16="http://schemas.microsoft.com/office/drawing/2014/main" id="{1C82F326-1A83-4E71-A80C-DD7645915690}"/>
                </a:ext>
              </a:extLst>
            </p:cNvPr>
            <p:cNvSpPr txBox="1">
              <a:spLocks noChangeArrowheads="1"/>
            </p:cNvSpPr>
            <p:nvPr/>
          </p:nvSpPr>
          <p:spPr bwMode="auto">
            <a:xfrm>
              <a:off x="92" y="353"/>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b="1">
                  <a:latin typeface="Times New Roman" panose="02020603050405020304" pitchFamily="18" charset="0"/>
                </a:rPr>
                <a:t>(Hz)</a:t>
              </a:r>
            </a:p>
          </p:txBody>
        </p:sp>
        <p:sp>
          <p:nvSpPr>
            <p:cNvPr id="174178" name="Text Box 71">
              <a:extLst>
                <a:ext uri="{FF2B5EF4-FFF2-40B4-BE49-F238E27FC236}">
                  <a16:creationId xmlns:a16="http://schemas.microsoft.com/office/drawing/2014/main" id="{BC0FC7CD-73D6-4C17-A39A-006F743627CA}"/>
                </a:ext>
              </a:extLst>
            </p:cNvPr>
            <p:cNvSpPr txBox="1">
              <a:spLocks noChangeArrowheads="1"/>
            </p:cNvSpPr>
            <p:nvPr/>
          </p:nvSpPr>
          <p:spPr bwMode="auto">
            <a:xfrm>
              <a:off x="6" y="352"/>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b="1">
                  <a:latin typeface="Times New Roman" panose="02020603050405020304" pitchFamily="18" charset="0"/>
                </a:rPr>
                <a:t>f</a:t>
              </a:r>
            </a:p>
          </p:txBody>
        </p:sp>
      </p:grpSp>
      <p:grpSp>
        <p:nvGrpSpPr>
          <p:cNvPr id="174147" name="Group 72">
            <a:extLst>
              <a:ext uri="{FF2B5EF4-FFF2-40B4-BE49-F238E27FC236}">
                <a16:creationId xmlns:a16="http://schemas.microsoft.com/office/drawing/2014/main" id="{59E88C12-F6B1-4FF0-9E2E-FC96A2B8C954}"/>
              </a:ext>
            </a:extLst>
          </p:cNvPr>
          <p:cNvGrpSpPr>
            <a:grpSpLocks/>
          </p:cNvGrpSpPr>
          <p:nvPr/>
        </p:nvGrpSpPr>
        <p:grpSpPr bwMode="auto">
          <a:xfrm>
            <a:off x="311150" y="3986213"/>
            <a:ext cx="746125" cy="371475"/>
            <a:chOff x="78" y="1589"/>
            <a:chExt cx="470" cy="234"/>
          </a:xfrm>
        </p:grpSpPr>
        <p:sp>
          <p:nvSpPr>
            <p:cNvPr id="174175" name="Text Box 73">
              <a:extLst>
                <a:ext uri="{FF2B5EF4-FFF2-40B4-BE49-F238E27FC236}">
                  <a16:creationId xmlns:a16="http://schemas.microsoft.com/office/drawing/2014/main" id="{48EB5DAE-7905-43B2-8F86-D615C3CC3826}"/>
                </a:ext>
              </a:extLst>
            </p:cNvPr>
            <p:cNvSpPr txBox="1">
              <a:spLocks noChangeArrowheads="1"/>
            </p:cNvSpPr>
            <p:nvPr/>
          </p:nvSpPr>
          <p:spPr bwMode="auto">
            <a:xfrm>
              <a:off x="124" y="1589"/>
              <a:ext cx="4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b="1">
                  <a:latin typeface="Times New Roman" panose="02020603050405020304" pitchFamily="18" charset="0"/>
                </a:rPr>
                <a:t> (Hz)</a:t>
              </a:r>
            </a:p>
          </p:txBody>
        </p:sp>
        <p:sp>
          <p:nvSpPr>
            <p:cNvPr id="174176" name="Text Box 74">
              <a:extLst>
                <a:ext uri="{FF2B5EF4-FFF2-40B4-BE49-F238E27FC236}">
                  <a16:creationId xmlns:a16="http://schemas.microsoft.com/office/drawing/2014/main" id="{475940B4-FF70-4B35-B531-2C81538EBD0B}"/>
                </a:ext>
              </a:extLst>
            </p:cNvPr>
            <p:cNvSpPr txBox="1">
              <a:spLocks noChangeArrowheads="1"/>
            </p:cNvSpPr>
            <p:nvPr/>
          </p:nvSpPr>
          <p:spPr bwMode="auto">
            <a:xfrm>
              <a:off x="78" y="1592"/>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b="1">
                  <a:latin typeface="Times New Roman" panose="02020603050405020304" pitchFamily="18" charset="0"/>
                </a:rPr>
                <a:t>f</a:t>
              </a:r>
            </a:p>
          </p:txBody>
        </p:sp>
      </p:grpSp>
      <p:sp>
        <p:nvSpPr>
          <p:cNvPr id="174148" name="Line 75">
            <a:extLst>
              <a:ext uri="{FF2B5EF4-FFF2-40B4-BE49-F238E27FC236}">
                <a16:creationId xmlns:a16="http://schemas.microsoft.com/office/drawing/2014/main" id="{640370E2-F278-49F6-ACCE-54324442ABAC}"/>
              </a:ext>
            </a:extLst>
          </p:cNvPr>
          <p:cNvSpPr>
            <a:spLocks noChangeShapeType="1"/>
          </p:cNvSpPr>
          <p:nvPr/>
        </p:nvSpPr>
        <p:spPr bwMode="auto">
          <a:xfrm>
            <a:off x="1371600" y="6035675"/>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9" name="Line 76">
            <a:extLst>
              <a:ext uri="{FF2B5EF4-FFF2-40B4-BE49-F238E27FC236}">
                <a16:creationId xmlns:a16="http://schemas.microsoft.com/office/drawing/2014/main" id="{82AF790C-D66E-447F-8EFD-901F4C495C20}"/>
              </a:ext>
            </a:extLst>
          </p:cNvPr>
          <p:cNvSpPr>
            <a:spLocks noChangeShapeType="1"/>
          </p:cNvSpPr>
          <p:nvPr/>
        </p:nvSpPr>
        <p:spPr bwMode="auto">
          <a:xfrm>
            <a:off x="1943100" y="6045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0" name="Line 77">
            <a:extLst>
              <a:ext uri="{FF2B5EF4-FFF2-40B4-BE49-F238E27FC236}">
                <a16:creationId xmlns:a16="http://schemas.microsoft.com/office/drawing/2014/main" id="{2C98BB53-E455-4051-89FA-6AF3966890B6}"/>
              </a:ext>
            </a:extLst>
          </p:cNvPr>
          <p:cNvSpPr>
            <a:spLocks noChangeShapeType="1"/>
          </p:cNvSpPr>
          <p:nvPr/>
        </p:nvSpPr>
        <p:spPr bwMode="auto">
          <a:xfrm>
            <a:off x="2519363" y="6049963"/>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1" name="Line 78">
            <a:extLst>
              <a:ext uri="{FF2B5EF4-FFF2-40B4-BE49-F238E27FC236}">
                <a16:creationId xmlns:a16="http://schemas.microsoft.com/office/drawing/2014/main" id="{A4A00F85-DDBD-4B81-B5FF-97F4F2969F9E}"/>
              </a:ext>
            </a:extLst>
          </p:cNvPr>
          <p:cNvSpPr>
            <a:spLocks noChangeShapeType="1"/>
          </p:cNvSpPr>
          <p:nvPr/>
        </p:nvSpPr>
        <p:spPr bwMode="auto">
          <a:xfrm>
            <a:off x="3114675" y="6045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2" name="Line 79">
            <a:extLst>
              <a:ext uri="{FF2B5EF4-FFF2-40B4-BE49-F238E27FC236}">
                <a16:creationId xmlns:a16="http://schemas.microsoft.com/office/drawing/2014/main" id="{B85D45BD-E5AD-4373-8375-555E11318C69}"/>
              </a:ext>
            </a:extLst>
          </p:cNvPr>
          <p:cNvSpPr>
            <a:spLocks noChangeShapeType="1"/>
          </p:cNvSpPr>
          <p:nvPr/>
        </p:nvSpPr>
        <p:spPr bwMode="auto">
          <a:xfrm>
            <a:off x="3681413" y="6045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3" name="Line 80">
            <a:extLst>
              <a:ext uri="{FF2B5EF4-FFF2-40B4-BE49-F238E27FC236}">
                <a16:creationId xmlns:a16="http://schemas.microsoft.com/office/drawing/2014/main" id="{70E11861-5BB6-42AF-BF5E-EC6E4D5F42C8}"/>
              </a:ext>
            </a:extLst>
          </p:cNvPr>
          <p:cNvSpPr>
            <a:spLocks noChangeShapeType="1"/>
          </p:cNvSpPr>
          <p:nvPr/>
        </p:nvSpPr>
        <p:spPr bwMode="auto">
          <a:xfrm>
            <a:off x="4276725" y="6045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4" name="Line 81">
            <a:extLst>
              <a:ext uri="{FF2B5EF4-FFF2-40B4-BE49-F238E27FC236}">
                <a16:creationId xmlns:a16="http://schemas.microsoft.com/office/drawing/2014/main" id="{46A36ECC-66DB-4505-9610-208DAB8ECB9F}"/>
              </a:ext>
            </a:extLst>
          </p:cNvPr>
          <p:cNvSpPr>
            <a:spLocks noChangeShapeType="1"/>
          </p:cNvSpPr>
          <p:nvPr/>
        </p:nvSpPr>
        <p:spPr bwMode="auto">
          <a:xfrm>
            <a:off x="4867275" y="6045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5" name="Line 82">
            <a:extLst>
              <a:ext uri="{FF2B5EF4-FFF2-40B4-BE49-F238E27FC236}">
                <a16:creationId xmlns:a16="http://schemas.microsoft.com/office/drawing/2014/main" id="{87D6362C-8B72-4A2F-8866-D9B861156FA2}"/>
              </a:ext>
            </a:extLst>
          </p:cNvPr>
          <p:cNvSpPr>
            <a:spLocks noChangeShapeType="1"/>
          </p:cNvSpPr>
          <p:nvPr/>
        </p:nvSpPr>
        <p:spPr bwMode="auto">
          <a:xfrm>
            <a:off x="5443538" y="6045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6" name="Line 83">
            <a:extLst>
              <a:ext uri="{FF2B5EF4-FFF2-40B4-BE49-F238E27FC236}">
                <a16:creationId xmlns:a16="http://schemas.microsoft.com/office/drawing/2014/main" id="{3B0CE9D5-FAAE-4F4F-BEA4-FDF422026345}"/>
              </a:ext>
            </a:extLst>
          </p:cNvPr>
          <p:cNvSpPr>
            <a:spLocks noChangeShapeType="1"/>
          </p:cNvSpPr>
          <p:nvPr/>
        </p:nvSpPr>
        <p:spPr bwMode="auto">
          <a:xfrm>
            <a:off x="6043613" y="6049963"/>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7" name="Line 84">
            <a:extLst>
              <a:ext uri="{FF2B5EF4-FFF2-40B4-BE49-F238E27FC236}">
                <a16:creationId xmlns:a16="http://schemas.microsoft.com/office/drawing/2014/main" id="{1EACA14A-8067-40E0-8D0C-FB6012E7EA27}"/>
              </a:ext>
            </a:extLst>
          </p:cNvPr>
          <p:cNvSpPr>
            <a:spLocks noChangeShapeType="1"/>
          </p:cNvSpPr>
          <p:nvPr/>
        </p:nvSpPr>
        <p:spPr bwMode="auto">
          <a:xfrm>
            <a:off x="6629400" y="604043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8" name="Line 85">
            <a:extLst>
              <a:ext uri="{FF2B5EF4-FFF2-40B4-BE49-F238E27FC236}">
                <a16:creationId xmlns:a16="http://schemas.microsoft.com/office/drawing/2014/main" id="{77345CFC-79CC-4885-8E75-3050704DBF94}"/>
              </a:ext>
            </a:extLst>
          </p:cNvPr>
          <p:cNvSpPr>
            <a:spLocks noChangeShapeType="1"/>
          </p:cNvSpPr>
          <p:nvPr/>
        </p:nvSpPr>
        <p:spPr bwMode="auto">
          <a:xfrm>
            <a:off x="7224713" y="6049963"/>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9" name="Line 86">
            <a:extLst>
              <a:ext uri="{FF2B5EF4-FFF2-40B4-BE49-F238E27FC236}">
                <a16:creationId xmlns:a16="http://schemas.microsoft.com/office/drawing/2014/main" id="{E497B99D-D23B-4FE1-BE29-5465B992DB47}"/>
              </a:ext>
            </a:extLst>
          </p:cNvPr>
          <p:cNvSpPr>
            <a:spLocks noChangeShapeType="1"/>
          </p:cNvSpPr>
          <p:nvPr/>
        </p:nvSpPr>
        <p:spPr bwMode="auto">
          <a:xfrm>
            <a:off x="7815263" y="604043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0" name="Text Box 87">
            <a:extLst>
              <a:ext uri="{FF2B5EF4-FFF2-40B4-BE49-F238E27FC236}">
                <a16:creationId xmlns:a16="http://schemas.microsoft.com/office/drawing/2014/main" id="{909DF231-5D12-45BA-89F0-42892135A41C}"/>
              </a:ext>
            </a:extLst>
          </p:cNvPr>
          <p:cNvSpPr txBox="1">
            <a:spLocks noChangeArrowheads="1"/>
          </p:cNvSpPr>
          <p:nvPr/>
        </p:nvSpPr>
        <p:spPr bwMode="auto">
          <a:xfrm>
            <a:off x="1436688" y="60452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LF</a:t>
            </a:r>
          </a:p>
        </p:txBody>
      </p:sp>
      <p:sp>
        <p:nvSpPr>
          <p:cNvPr id="174161" name="Text Box 88">
            <a:extLst>
              <a:ext uri="{FF2B5EF4-FFF2-40B4-BE49-F238E27FC236}">
                <a16:creationId xmlns:a16="http://schemas.microsoft.com/office/drawing/2014/main" id="{BC055E8B-A380-4D6D-9B54-7A167C50C5CD}"/>
              </a:ext>
            </a:extLst>
          </p:cNvPr>
          <p:cNvSpPr txBox="1">
            <a:spLocks noChangeArrowheads="1"/>
          </p:cNvSpPr>
          <p:nvPr/>
        </p:nvSpPr>
        <p:spPr bwMode="auto">
          <a:xfrm>
            <a:off x="2022475" y="6045200"/>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MF</a:t>
            </a:r>
          </a:p>
        </p:txBody>
      </p:sp>
      <p:sp>
        <p:nvSpPr>
          <p:cNvPr id="174162" name="Text Box 89">
            <a:extLst>
              <a:ext uri="{FF2B5EF4-FFF2-40B4-BE49-F238E27FC236}">
                <a16:creationId xmlns:a16="http://schemas.microsoft.com/office/drawing/2014/main" id="{27E6168E-8901-4F77-9E94-28D392D2723D}"/>
              </a:ext>
            </a:extLst>
          </p:cNvPr>
          <p:cNvSpPr txBox="1">
            <a:spLocks noChangeArrowheads="1"/>
          </p:cNvSpPr>
          <p:nvPr/>
        </p:nvSpPr>
        <p:spPr bwMode="auto">
          <a:xfrm>
            <a:off x="2608263" y="60452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HF</a:t>
            </a:r>
          </a:p>
        </p:txBody>
      </p:sp>
      <p:sp>
        <p:nvSpPr>
          <p:cNvPr id="174163" name="Text Box 90">
            <a:extLst>
              <a:ext uri="{FF2B5EF4-FFF2-40B4-BE49-F238E27FC236}">
                <a16:creationId xmlns:a16="http://schemas.microsoft.com/office/drawing/2014/main" id="{01337B79-FF12-4919-9F7F-CB0FD833514B}"/>
              </a:ext>
            </a:extLst>
          </p:cNvPr>
          <p:cNvSpPr txBox="1">
            <a:spLocks noChangeArrowheads="1"/>
          </p:cNvSpPr>
          <p:nvPr/>
        </p:nvSpPr>
        <p:spPr bwMode="auto">
          <a:xfrm>
            <a:off x="3127375" y="6045200"/>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VHF</a:t>
            </a:r>
          </a:p>
        </p:txBody>
      </p:sp>
      <p:sp>
        <p:nvSpPr>
          <p:cNvPr id="174164" name="Text Box 91">
            <a:extLst>
              <a:ext uri="{FF2B5EF4-FFF2-40B4-BE49-F238E27FC236}">
                <a16:creationId xmlns:a16="http://schemas.microsoft.com/office/drawing/2014/main" id="{F4D209AB-6037-454F-8D95-1D92F24CC445}"/>
              </a:ext>
            </a:extLst>
          </p:cNvPr>
          <p:cNvSpPr txBox="1">
            <a:spLocks noChangeArrowheads="1"/>
          </p:cNvSpPr>
          <p:nvPr/>
        </p:nvSpPr>
        <p:spPr bwMode="auto">
          <a:xfrm>
            <a:off x="3698875" y="6045200"/>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UHF</a:t>
            </a:r>
          </a:p>
        </p:txBody>
      </p:sp>
      <p:sp>
        <p:nvSpPr>
          <p:cNvPr id="174165" name="Text Box 92">
            <a:extLst>
              <a:ext uri="{FF2B5EF4-FFF2-40B4-BE49-F238E27FC236}">
                <a16:creationId xmlns:a16="http://schemas.microsoft.com/office/drawing/2014/main" id="{33CE8325-EE37-44D2-9166-269E2586EC2D}"/>
              </a:ext>
            </a:extLst>
          </p:cNvPr>
          <p:cNvSpPr txBox="1">
            <a:spLocks noChangeArrowheads="1"/>
          </p:cNvSpPr>
          <p:nvPr/>
        </p:nvSpPr>
        <p:spPr bwMode="auto">
          <a:xfrm>
            <a:off x="4265613" y="6045200"/>
            <a:ext cx="579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SHF</a:t>
            </a:r>
          </a:p>
        </p:txBody>
      </p:sp>
      <p:sp>
        <p:nvSpPr>
          <p:cNvPr id="174166" name="Text Box 93">
            <a:extLst>
              <a:ext uri="{FF2B5EF4-FFF2-40B4-BE49-F238E27FC236}">
                <a16:creationId xmlns:a16="http://schemas.microsoft.com/office/drawing/2014/main" id="{15CDC47C-BEA9-4D7D-99A3-68B0DB90441F}"/>
              </a:ext>
            </a:extLst>
          </p:cNvPr>
          <p:cNvSpPr txBox="1">
            <a:spLocks noChangeArrowheads="1"/>
          </p:cNvSpPr>
          <p:nvPr/>
        </p:nvSpPr>
        <p:spPr bwMode="auto">
          <a:xfrm>
            <a:off x="4865688" y="6045200"/>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EHF</a:t>
            </a:r>
          </a:p>
        </p:txBody>
      </p:sp>
      <p:sp>
        <p:nvSpPr>
          <p:cNvPr id="174167" name="Text Box 94">
            <a:extLst>
              <a:ext uri="{FF2B5EF4-FFF2-40B4-BE49-F238E27FC236}">
                <a16:creationId xmlns:a16="http://schemas.microsoft.com/office/drawing/2014/main" id="{33F53510-AC2E-4304-8023-941E521E2BEC}"/>
              </a:ext>
            </a:extLst>
          </p:cNvPr>
          <p:cNvSpPr txBox="1">
            <a:spLocks noChangeArrowheads="1"/>
          </p:cNvSpPr>
          <p:nvPr/>
        </p:nvSpPr>
        <p:spPr bwMode="auto">
          <a:xfrm>
            <a:off x="5446713" y="6045200"/>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THF</a:t>
            </a:r>
          </a:p>
        </p:txBody>
      </p:sp>
      <p:sp>
        <p:nvSpPr>
          <p:cNvPr id="174168" name="Text Box 95">
            <a:extLst>
              <a:ext uri="{FF2B5EF4-FFF2-40B4-BE49-F238E27FC236}">
                <a16:creationId xmlns:a16="http://schemas.microsoft.com/office/drawing/2014/main" id="{8185CC01-5549-4C40-B85E-A91CD0992763}"/>
              </a:ext>
            </a:extLst>
          </p:cNvPr>
          <p:cNvSpPr txBox="1">
            <a:spLocks noChangeArrowheads="1"/>
          </p:cNvSpPr>
          <p:nvPr/>
        </p:nvSpPr>
        <p:spPr bwMode="auto">
          <a:xfrm>
            <a:off x="457200" y="596741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rPr>
              <a:t>波段</a:t>
            </a:r>
          </a:p>
        </p:txBody>
      </p:sp>
      <p:sp>
        <p:nvSpPr>
          <p:cNvPr id="174169" name="Text Box 96">
            <a:extLst>
              <a:ext uri="{FF2B5EF4-FFF2-40B4-BE49-F238E27FC236}">
                <a16:creationId xmlns:a16="http://schemas.microsoft.com/office/drawing/2014/main" id="{0932240D-93C9-4644-B8E3-9C30040AA630}"/>
              </a:ext>
            </a:extLst>
          </p:cNvPr>
          <p:cNvSpPr txBox="1">
            <a:spLocks noChangeArrowheads="1"/>
          </p:cNvSpPr>
          <p:nvPr/>
        </p:nvSpPr>
        <p:spPr bwMode="auto">
          <a:xfrm>
            <a:off x="958850" y="3957638"/>
            <a:ext cx="7575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4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5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6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7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8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9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10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11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12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13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14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15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16</a:t>
            </a:r>
            <a:endParaRPr kumimoji="1" lang="en-US" altLang="zh-CN" sz="1600" b="1">
              <a:latin typeface="Times New Roman" panose="02020603050405020304" pitchFamily="18" charset="0"/>
            </a:endParaRPr>
          </a:p>
        </p:txBody>
      </p:sp>
      <p:sp>
        <p:nvSpPr>
          <p:cNvPr id="174170" name="Text Box 97">
            <a:extLst>
              <a:ext uri="{FF2B5EF4-FFF2-40B4-BE49-F238E27FC236}">
                <a16:creationId xmlns:a16="http://schemas.microsoft.com/office/drawing/2014/main" id="{1BD33FD7-85EF-4498-8236-52C17DF207E7}"/>
              </a:ext>
            </a:extLst>
          </p:cNvPr>
          <p:cNvSpPr txBox="1">
            <a:spLocks noChangeArrowheads="1"/>
          </p:cNvSpPr>
          <p:nvPr/>
        </p:nvSpPr>
        <p:spPr bwMode="auto">
          <a:xfrm>
            <a:off x="990600" y="2735263"/>
            <a:ext cx="764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0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2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4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6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8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10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12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14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16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18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20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22       </a:t>
            </a:r>
            <a:r>
              <a:rPr kumimoji="1" lang="en-US" altLang="zh-CN" sz="1600" b="1">
                <a:latin typeface="Times New Roman" panose="02020603050405020304" pitchFamily="18" charset="0"/>
              </a:rPr>
              <a:t>10</a:t>
            </a:r>
            <a:r>
              <a:rPr kumimoji="1" lang="en-US" altLang="zh-CN" sz="1600" b="1" baseline="30000">
                <a:latin typeface="Times New Roman" panose="02020603050405020304" pitchFamily="18" charset="0"/>
              </a:rPr>
              <a:t>24</a:t>
            </a:r>
            <a:endParaRPr kumimoji="1" lang="en-US" altLang="zh-CN" sz="1600" b="1">
              <a:latin typeface="Times New Roman" panose="02020603050405020304" pitchFamily="18" charset="0"/>
            </a:endParaRPr>
          </a:p>
        </p:txBody>
      </p:sp>
      <p:sp>
        <p:nvSpPr>
          <p:cNvPr id="174171" name="Line 98">
            <a:extLst>
              <a:ext uri="{FF2B5EF4-FFF2-40B4-BE49-F238E27FC236}">
                <a16:creationId xmlns:a16="http://schemas.microsoft.com/office/drawing/2014/main" id="{42DDE0D6-DBD8-4905-B7A3-63B70D692B68}"/>
              </a:ext>
            </a:extLst>
          </p:cNvPr>
          <p:cNvSpPr>
            <a:spLocks noChangeShapeType="1"/>
          </p:cNvSpPr>
          <p:nvPr/>
        </p:nvSpPr>
        <p:spPr bwMode="auto">
          <a:xfrm flipV="1">
            <a:off x="3911600" y="5583238"/>
            <a:ext cx="357188" cy="3175"/>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72" name="Rectangle 99">
            <a:extLst>
              <a:ext uri="{FF2B5EF4-FFF2-40B4-BE49-F238E27FC236}">
                <a16:creationId xmlns:a16="http://schemas.microsoft.com/office/drawing/2014/main" id="{9642CFDD-F4A1-4D31-B34B-B1B7200AC14C}"/>
              </a:ext>
            </a:extLst>
          </p:cNvPr>
          <p:cNvSpPr>
            <a:spLocks noChangeArrowheads="1"/>
          </p:cNvSpPr>
          <p:nvPr/>
        </p:nvSpPr>
        <p:spPr bwMode="auto">
          <a:xfrm>
            <a:off x="4038600" y="5053013"/>
            <a:ext cx="84138" cy="442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4173" name="Text Box 100">
            <a:extLst>
              <a:ext uri="{FF2B5EF4-FFF2-40B4-BE49-F238E27FC236}">
                <a16:creationId xmlns:a16="http://schemas.microsoft.com/office/drawing/2014/main" id="{0EC7D354-DC79-43BF-86DA-99FE00F618A1}"/>
              </a:ext>
            </a:extLst>
          </p:cNvPr>
          <p:cNvSpPr txBox="1">
            <a:spLocks noChangeArrowheads="1"/>
          </p:cNvSpPr>
          <p:nvPr/>
        </p:nvSpPr>
        <p:spPr bwMode="auto">
          <a:xfrm>
            <a:off x="3729038" y="5048250"/>
            <a:ext cx="844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1600">
                <a:latin typeface="Times New Roman" panose="02020603050405020304" pitchFamily="18" charset="0"/>
              </a:rPr>
              <a:t>  </a:t>
            </a:r>
            <a:r>
              <a:rPr kumimoji="1" lang="zh-CN" altLang="en-US" sz="1600">
                <a:latin typeface="Times New Roman" panose="02020603050405020304" pitchFamily="18" charset="0"/>
              </a:rPr>
              <a:t>移动</a:t>
            </a:r>
          </a:p>
          <a:p>
            <a:pPr eaLnBrk="1" hangingPunct="1">
              <a:lnSpc>
                <a:spcPct val="90000"/>
              </a:lnSpc>
              <a:spcBef>
                <a:spcPct val="0"/>
              </a:spcBef>
              <a:buClrTx/>
              <a:buSzTx/>
              <a:buFontTx/>
              <a:buNone/>
            </a:pPr>
            <a:r>
              <a:rPr kumimoji="1" lang="zh-CN" altLang="en-US" sz="1600">
                <a:latin typeface="Times New Roman" panose="02020603050405020304" pitchFamily="18" charset="0"/>
              </a:rPr>
              <a:t>无线电 </a:t>
            </a:r>
          </a:p>
        </p:txBody>
      </p:sp>
      <p:sp>
        <p:nvSpPr>
          <p:cNvPr id="174174" name="Rectangle 101">
            <a:extLst>
              <a:ext uri="{FF2B5EF4-FFF2-40B4-BE49-F238E27FC236}">
                <a16:creationId xmlns:a16="http://schemas.microsoft.com/office/drawing/2014/main" id="{0F8501FD-239F-4EFA-8CC5-4AD84D4FFF54}"/>
              </a:ext>
            </a:extLst>
          </p:cNvPr>
          <p:cNvSpPr>
            <a:spLocks noChangeArrowheads="1"/>
          </p:cNvSpPr>
          <p:nvPr/>
        </p:nvSpPr>
        <p:spPr bwMode="auto">
          <a:xfrm>
            <a:off x="755650" y="1700213"/>
            <a:ext cx="77930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a:t>电信领域使用的电磁波的频谱</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1A05905F-DC85-4862-B14A-66D540FF389C}"/>
              </a:ext>
            </a:extLst>
          </p:cNvPr>
          <p:cNvSpPr>
            <a:spLocks noGrp="1" noChangeArrowheads="1"/>
          </p:cNvSpPr>
          <p:nvPr>
            <p:ph type="title"/>
          </p:nvPr>
        </p:nvSpPr>
        <p:spPr/>
        <p:txBody>
          <a:bodyPr/>
          <a:lstStyle/>
          <a:p>
            <a:pPr algn="ctr"/>
            <a:r>
              <a:rPr lang="en-US" altLang="zh-CN"/>
              <a:t>2.3.1 </a:t>
            </a:r>
            <a:r>
              <a:rPr lang="zh-CN" altLang="en-US"/>
              <a:t>导向传输媒体</a:t>
            </a:r>
          </a:p>
        </p:txBody>
      </p:sp>
      <p:sp>
        <p:nvSpPr>
          <p:cNvPr id="121859" name="Rectangle 3">
            <a:extLst>
              <a:ext uri="{FF2B5EF4-FFF2-40B4-BE49-F238E27FC236}">
                <a16:creationId xmlns:a16="http://schemas.microsoft.com/office/drawing/2014/main" id="{FEB8533B-F1B1-40ED-B267-9EA590F84D39}"/>
              </a:ext>
            </a:extLst>
          </p:cNvPr>
          <p:cNvSpPr>
            <a:spLocks noGrp="1" noChangeArrowheads="1"/>
          </p:cNvSpPr>
          <p:nvPr>
            <p:ph type="body" idx="1"/>
          </p:nvPr>
        </p:nvSpPr>
        <p:spPr>
          <a:xfrm>
            <a:off x="1116013" y="2133600"/>
            <a:ext cx="7772400" cy="4114800"/>
          </a:xfrm>
        </p:spPr>
        <p:txBody>
          <a:bodyPr/>
          <a:lstStyle/>
          <a:p>
            <a:pPr>
              <a:lnSpc>
                <a:spcPct val="90000"/>
              </a:lnSpc>
            </a:pPr>
            <a:r>
              <a:rPr lang="zh-CN" altLang="en-US"/>
              <a:t>双绞线</a:t>
            </a:r>
          </a:p>
          <a:p>
            <a:pPr lvl="1">
              <a:lnSpc>
                <a:spcPct val="90000"/>
              </a:lnSpc>
            </a:pPr>
            <a:r>
              <a:rPr lang="zh-CN" altLang="en-US">
                <a:solidFill>
                  <a:srgbClr val="333399"/>
                </a:solidFill>
                <a:latin typeface="Arial" panose="020B0604020202020204" pitchFamily="34" charset="0"/>
                <a:ea typeface="黑体" panose="02010609060101010101" pitchFamily="49" charset="-122"/>
              </a:rPr>
              <a:t>屏蔽双绞线 </a:t>
            </a:r>
            <a:r>
              <a:rPr lang="en-US" altLang="zh-CN">
                <a:solidFill>
                  <a:srgbClr val="333399"/>
                </a:solidFill>
                <a:latin typeface="Arial" panose="020B0604020202020204" pitchFamily="34" charset="0"/>
                <a:ea typeface="黑体" panose="02010609060101010101" pitchFamily="49" charset="-122"/>
              </a:rPr>
              <a:t>STP (Shielded Twisted Pair)</a:t>
            </a:r>
          </a:p>
          <a:p>
            <a:pPr lvl="1">
              <a:lnSpc>
                <a:spcPct val="90000"/>
              </a:lnSpc>
            </a:pPr>
            <a:r>
              <a:rPr lang="zh-CN" altLang="en-US">
                <a:solidFill>
                  <a:srgbClr val="333399"/>
                </a:solidFill>
                <a:latin typeface="Arial" panose="020B0604020202020204" pitchFamily="34" charset="0"/>
                <a:ea typeface="黑体" panose="02010609060101010101" pitchFamily="49" charset="-122"/>
              </a:rPr>
              <a:t>无屏蔽双绞线 </a:t>
            </a:r>
            <a:r>
              <a:rPr lang="en-US" altLang="zh-CN">
                <a:solidFill>
                  <a:srgbClr val="333399"/>
                </a:solidFill>
                <a:latin typeface="Arial" panose="020B0604020202020204" pitchFamily="34" charset="0"/>
                <a:ea typeface="黑体" panose="02010609060101010101" pitchFamily="49" charset="-122"/>
              </a:rPr>
              <a:t>UTP (Unshielded Twisted Pair)</a:t>
            </a:r>
            <a:r>
              <a:rPr lang="en-US" altLang="zh-CN"/>
              <a:t> </a:t>
            </a:r>
            <a:endParaRPr lang="en-US" altLang="zh-CN">
              <a:solidFill>
                <a:srgbClr val="333399"/>
              </a:solidFill>
              <a:ea typeface="黑体" panose="02010609060101010101" pitchFamily="49" charset="-122"/>
            </a:endParaRPr>
          </a:p>
          <a:p>
            <a:pPr>
              <a:lnSpc>
                <a:spcPct val="90000"/>
              </a:lnSpc>
            </a:pPr>
            <a:r>
              <a:rPr lang="zh-CN" altLang="en-US"/>
              <a:t>同轴电缆</a:t>
            </a:r>
          </a:p>
          <a:p>
            <a:pPr lvl="1">
              <a:lnSpc>
                <a:spcPct val="90000"/>
              </a:lnSpc>
            </a:pPr>
            <a:r>
              <a:rPr lang="en-US" altLang="zh-CN">
                <a:solidFill>
                  <a:srgbClr val="333399"/>
                </a:solidFill>
                <a:latin typeface="Arial" panose="020B0604020202020204" pitchFamily="34" charset="0"/>
                <a:ea typeface="黑体" panose="02010609060101010101" pitchFamily="49" charset="-122"/>
              </a:rPr>
              <a:t>50</a:t>
            </a:r>
            <a:r>
              <a:rPr lang="en-US" altLang="zh-CN" sz="1600">
                <a:solidFill>
                  <a:srgbClr val="333399"/>
                </a:solidFill>
                <a:latin typeface="Arial" panose="020B0604020202020204" pitchFamily="34" charset="0"/>
                <a:ea typeface="黑体" panose="02010609060101010101" pitchFamily="49" charset="-122"/>
              </a:rPr>
              <a:t> </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sz="14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同轴电缆</a:t>
            </a:r>
          </a:p>
          <a:p>
            <a:pPr lvl="1">
              <a:lnSpc>
                <a:spcPct val="90000"/>
              </a:lnSpc>
            </a:pPr>
            <a:r>
              <a:rPr lang="en-US" altLang="zh-CN">
                <a:solidFill>
                  <a:srgbClr val="333399"/>
                </a:solidFill>
                <a:latin typeface="Arial" panose="020B0604020202020204" pitchFamily="34" charset="0"/>
                <a:ea typeface="黑体" panose="02010609060101010101" pitchFamily="49" charset="-122"/>
              </a:rPr>
              <a:t>75</a:t>
            </a:r>
            <a:r>
              <a:rPr lang="en-US" altLang="zh-CN" sz="1600">
                <a:solidFill>
                  <a:srgbClr val="333399"/>
                </a:solidFill>
                <a:latin typeface="Arial" panose="020B0604020202020204" pitchFamily="34" charset="0"/>
                <a:ea typeface="黑体" panose="02010609060101010101" pitchFamily="49" charset="-122"/>
              </a:rPr>
              <a:t> </a:t>
            </a:r>
            <a:r>
              <a:rPr lang="en-US" altLang="zh-CN">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sz="14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同轴电缆</a:t>
            </a:r>
          </a:p>
          <a:p>
            <a:pPr>
              <a:lnSpc>
                <a:spcPct val="90000"/>
              </a:lnSpc>
            </a:pPr>
            <a:r>
              <a:rPr lang="zh-CN" altLang="en-US"/>
              <a:t>光缆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2059C2B3-D80C-474E-B3DB-D48205A034F5}"/>
              </a:ext>
            </a:extLst>
          </p:cNvPr>
          <p:cNvSpPr>
            <a:spLocks noGrp="1" noChangeArrowheads="1"/>
          </p:cNvSpPr>
          <p:nvPr>
            <p:ph type="title"/>
          </p:nvPr>
        </p:nvSpPr>
        <p:spPr>
          <a:xfrm>
            <a:off x="1100138" y="931863"/>
            <a:ext cx="6856412" cy="768350"/>
          </a:xfrm>
        </p:spPr>
        <p:txBody>
          <a:bodyPr/>
          <a:lstStyle/>
          <a:p>
            <a:pPr algn="ctr"/>
            <a:r>
              <a:rPr lang="zh-CN" altLang="en-US">
                <a:ea typeface="Arial Unicode MS" panose="020B0604020202020204" pitchFamily="34" charset="-128"/>
                <a:cs typeface="Arial Unicode MS" panose="020B0604020202020204" pitchFamily="34" charset="-128"/>
              </a:rPr>
              <a:t>第 </a:t>
            </a:r>
            <a:r>
              <a:rPr lang="en-US" altLang="zh-CN">
                <a:ea typeface="Arial Unicode MS" panose="020B0604020202020204" pitchFamily="34" charset="-128"/>
                <a:cs typeface="Arial Unicode MS" panose="020B0604020202020204" pitchFamily="34" charset="-128"/>
              </a:rPr>
              <a:t>2 </a:t>
            </a:r>
            <a:r>
              <a:rPr lang="zh-CN" altLang="en-US">
                <a:ea typeface="Arial Unicode MS" panose="020B0604020202020204" pitchFamily="34" charset="-128"/>
                <a:cs typeface="Arial Unicode MS" panose="020B0604020202020204" pitchFamily="34" charset="-128"/>
              </a:rPr>
              <a:t>章  </a:t>
            </a:r>
            <a:r>
              <a:rPr lang="zh-CN" altLang="en-US"/>
              <a:t>物理层</a:t>
            </a:r>
          </a:p>
        </p:txBody>
      </p:sp>
      <p:sp>
        <p:nvSpPr>
          <p:cNvPr id="141315" name="Rectangle 3">
            <a:extLst>
              <a:ext uri="{FF2B5EF4-FFF2-40B4-BE49-F238E27FC236}">
                <a16:creationId xmlns:a16="http://schemas.microsoft.com/office/drawing/2014/main" id="{F1741C99-C5A5-41DD-B714-33E05040D367}"/>
              </a:ext>
            </a:extLst>
          </p:cNvPr>
          <p:cNvSpPr>
            <a:spLocks noGrp="1" noChangeArrowheads="1"/>
          </p:cNvSpPr>
          <p:nvPr>
            <p:ph type="body" idx="1"/>
          </p:nvPr>
        </p:nvSpPr>
        <p:spPr>
          <a:xfrm>
            <a:off x="1182688" y="2017713"/>
            <a:ext cx="7772400" cy="4506912"/>
          </a:xfrm>
        </p:spPr>
        <p:txBody>
          <a:bodyPr/>
          <a:lstStyle/>
          <a:p>
            <a:pPr>
              <a:lnSpc>
                <a:spcPct val="80000"/>
              </a:lnSpc>
              <a:buFont typeface="Wingdings" panose="05000000000000000000" pitchFamily="2" charset="2"/>
              <a:buNone/>
            </a:pPr>
            <a:r>
              <a:rPr lang="en-US" altLang="zh-CN" sz="2800"/>
              <a:t>2.1 </a:t>
            </a:r>
            <a:r>
              <a:rPr lang="zh-CN" altLang="en-US" sz="2800"/>
              <a:t>物理层的基本概念</a:t>
            </a:r>
          </a:p>
          <a:p>
            <a:pPr>
              <a:lnSpc>
                <a:spcPct val="80000"/>
              </a:lnSpc>
              <a:buFont typeface="Wingdings" panose="05000000000000000000" pitchFamily="2" charset="2"/>
              <a:buNone/>
            </a:pPr>
            <a:r>
              <a:rPr lang="en-US" altLang="zh-CN" sz="2800"/>
              <a:t>2.2 </a:t>
            </a:r>
            <a:r>
              <a:rPr lang="zh-CN" altLang="en-US" sz="2800"/>
              <a:t>数据通信的基础知识</a:t>
            </a:r>
          </a:p>
          <a:p>
            <a:pPr>
              <a:lnSpc>
                <a:spcPct val="80000"/>
              </a:lnSpc>
              <a:buFont typeface="Wingdings" panose="05000000000000000000" pitchFamily="2" charset="2"/>
              <a:buNone/>
            </a:pPr>
            <a:r>
              <a:rPr lang="zh-CN" altLang="en-US" sz="2800"/>
              <a:t>		</a:t>
            </a:r>
            <a:r>
              <a:rPr lang="en-US" altLang="zh-CN" sz="2400"/>
              <a:t>2.2.1 </a:t>
            </a:r>
            <a:r>
              <a:rPr lang="zh-CN" altLang="en-US" sz="2400"/>
              <a:t>数据通信系统的模型</a:t>
            </a:r>
          </a:p>
          <a:p>
            <a:pPr>
              <a:lnSpc>
                <a:spcPct val="80000"/>
              </a:lnSpc>
              <a:buFont typeface="Wingdings" panose="05000000000000000000" pitchFamily="2" charset="2"/>
              <a:buNone/>
            </a:pPr>
            <a:r>
              <a:rPr lang="zh-CN" altLang="en-US" sz="2400"/>
              <a:t>		</a:t>
            </a:r>
            <a:r>
              <a:rPr lang="en-US" altLang="zh-CN" sz="2400"/>
              <a:t>2.2.2 </a:t>
            </a:r>
            <a:r>
              <a:rPr lang="zh-CN" altLang="en-US" sz="2400"/>
              <a:t>有关信道的几个基本概念</a:t>
            </a:r>
          </a:p>
          <a:p>
            <a:pPr>
              <a:lnSpc>
                <a:spcPct val="80000"/>
              </a:lnSpc>
              <a:buFont typeface="Wingdings" panose="05000000000000000000" pitchFamily="2" charset="2"/>
              <a:buNone/>
            </a:pPr>
            <a:r>
              <a:rPr lang="zh-CN" altLang="en-US" sz="2400"/>
              <a:t>		</a:t>
            </a:r>
            <a:r>
              <a:rPr lang="en-US" altLang="zh-CN" sz="2400"/>
              <a:t>2.2.3 </a:t>
            </a:r>
            <a:r>
              <a:rPr lang="zh-CN" altLang="en-US" sz="2400"/>
              <a:t>信道的极限容量</a:t>
            </a:r>
          </a:p>
          <a:p>
            <a:pPr>
              <a:lnSpc>
                <a:spcPct val="80000"/>
              </a:lnSpc>
              <a:buFont typeface="Wingdings" panose="05000000000000000000" pitchFamily="2" charset="2"/>
              <a:buNone/>
            </a:pPr>
            <a:r>
              <a:rPr lang="zh-CN" altLang="en-US" sz="2400"/>
              <a:t>		</a:t>
            </a:r>
            <a:r>
              <a:rPr lang="en-US" altLang="zh-CN" sz="2400"/>
              <a:t>2.2.4 </a:t>
            </a:r>
            <a:r>
              <a:rPr lang="zh-CN" altLang="en-US" sz="2400"/>
              <a:t>信道的极限信息传输速率</a:t>
            </a:r>
          </a:p>
          <a:p>
            <a:pPr>
              <a:lnSpc>
                <a:spcPct val="80000"/>
              </a:lnSpc>
              <a:buFont typeface="Wingdings" panose="05000000000000000000" pitchFamily="2" charset="2"/>
              <a:buNone/>
            </a:pPr>
            <a:r>
              <a:rPr lang="en-US" altLang="zh-CN" sz="2800"/>
              <a:t>2.3 </a:t>
            </a:r>
            <a:r>
              <a:rPr lang="zh-CN" altLang="en-US" sz="2800"/>
              <a:t>物理层下面的传输媒体</a:t>
            </a:r>
          </a:p>
          <a:p>
            <a:pPr>
              <a:lnSpc>
                <a:spcPct val="80000"/>
              </a:lnSpc>
              <a:buFont typeface="Wingdings" panose="05000000000000000000" pitchFamily="2" charset="2"/>
              <a:buNone/>
            </a:pPr>
            <a:r>
              <a:rPr lang="zh-CN" altLang="en-US" sz="2800"/>
              <a:t>		</a:t>
            </a:r>
            <a:r>
              <a:rPr lang="en-US" altLang="zh-CN" sz="2400"/>
              <a:t>2.3.1 </a:t>
            </a:r>
            <a:r>
              <a:rPr lang="zh-CN" altLang="en-US" sz="2400"/>
              <a:t>导向传输媒体</a:t>
            </a:r>
          </a:p>
          <a:p>
            <a:pPr>
              <a:lnSpc>
                <a:spcPct val="80000"/>
              </a:lnSpc>
              <a:buFont typeface="Wingdings" panose="05000000000000000000" pitchFamily="2" charset="2"/>
              <a:buNone/>
            </a:pPr>
            <a:r>
              <a:rPr lang="zh-CN" altLang="en-US" sz="2400"/>
              <a:t>		</a:t>
            </a:r>
            <a:r>
              <a:rPr lang="en-US" altLang="zh-CN" sz="2400"/>
              <a:t>2.3.2 </a:t>
            </a:r>
            <a:r>
              <a:rPr lang="zh-CN" altLang="en-US" sz="2400"/>
              <a:t>非导向传输媒体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4D6B9841-09DE-4578-A125-B1DE12DD85A3}"/>
              </a:ext>
            </a:extLst>
          </p:cNvPr>
          <p:cNvSpPr>
            <a:spLocks noGrp="1" noChangeArrowheads="1"/>
          </p:cNvSpPr>
          <p:nvPr>
            <p:ph type="title"/>
          </p:nvPr>
        </p:nvSpPr>
        <p:spPr>
          <a:xfrm>
            <a:off x="1150938" y="214313"/>
            <a:ext cx="7092950" cy="1462087"/>
          </a:xfrm>
        </p:spPr>
        <p:txBody>
          <a:bodyPr/>
          <a:lstStyle/>
          <a:p>
            <a:pPr algn="ctr"/>
            <a:r>
              <a:rPr lang="zh-CN" altLang="en-US">
                <a:latin typeface="黑体" panose="02010609060101010101" pitchFamily="49" charset="-122"/>
              </a:rPr>
              <a:t>各种电缆</a:t>
            </a:r>
          </a:p>
        </p:txBody>
      </p:sp>
      <p:pic>
        <p:nvPicPr>
          <p:cNvPr id="178179" name="Picture 20" descr="223b">
            <a:extLst>
              <a:ext uri="{FF2B5EF4-FFF2-40B4-BE49-F238E27FC236}">
                <a16:creationId xmlns:a16="http://schemas.microsoft.com/office/drawing/2014/main" id="{40936B32-2FF0-4D9F-9CA2-D6816B2DE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765175" y="2420938"/>
            <a:ext cx="37115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0" name="Picture 21" descr="223">
            <a:extLst>
              <a:ext uri="{FF2B5EF4-FFF2-40B4-BE49-F238E27FC236}">
                <a16:creationId xmlns:a16="http://schemas.microsoft.com/office/drawing/2014/main" id="{E71BE5CF-F59E-4B1A-A286-830911F77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4843463" y="2444750"/>
            <a:ext cx="34655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1" name="Text Box 22">
            <a:extLst>
              <a:ext uri="{FF2B5EF4-FFF2-40B4-BE49-F238E27FC236}">
                <a16:creationId xmlns:a16="http://schemas.microsoft.com/office/drawing/2014/main" id="{E14C0DE4-63F1-4551-AFA3-6387C3597AB1}"/>
              </a:ext>
            </a:extLst>
          </p:cNvPr>
          <p:cNvSpPr txBox="1">
            <a:spLocks noChangeArrowheads="1"/>
          </p:cNvSpPr>
          <p:nvPr/>
        </p:nvSpPr>
        <p:spPr bwMode="auto">
          <a:xfrm>
            <a:off x="3686175" y="322897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铜线</a:t>
            </a:r>
          </a:p>
        </p:txBody>
      </p:sp>
      <p:sp>
        <p:nvSpPr>
          <p:cNvPr id="178182" name="Text Box 23">
            <a:extLst>
              <a:ext uri="{FF2B5EF4-FFF2-40B4-BE49-F238E27FC236}">
                <a16:creationId xmlns:a16="http://schemas.microsoft.com/office/drawing/2014/main" id="{15B3FB68-C26A-4BEC-BF67-6B38F845ED88}"/>
              </a:ext>
            </a:extLst>
          </p:cNvPr>
          <p:cNvSpPr txBox="1">
            <a:spLocks noChangeArrowheads="1"/>
          </p:cNvSpPr>
          <p:nvPr/>
        </p:nvSpPr>
        <p:spPr bwMode="auto">
          <a:xfrm>
            <a:off x="7624763" y="331787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铜线</a:t>
            </a:r>
          </a:p>
        </p:txBody>
      </p:sp>
      <p:sp>
        <p:nvSpPr>
          <p:cNvPr id="178183" name="Text Box 24">
            <a:extLst>
              <a:ext uri="{FF2B5EF4-FFF2-40B4-BE49-F238E27FC236}">
                <a16:creationId xmlns:a16="http://schemas.microsoft.com/office/drawing/2014/main" id="{C096EBAC-2ADD-4BE2-993A-2F23085C37D6}"/>
              </a:ext>
            </a:extLst>
          </p:cNvPr>
          <p:cNvSpPr txBox="1">
            <a:spLocks noChangeArrowheads="1"/>
          </p:cNvSpPr>
          <p:nvPr/>
        </p:nvSpPr>
        <p:spPr bwMode="auto">
          <a:xfrm>
            <a:off x="917575" y="3289300"/>
            <a:ext cx="1306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黑体" panose="02010609060101010101" pitchFamily="49" charset="-122"/>
              </a:rPr>
              <a:t>聚氯乙烯 套层</a:t>
            </a:r>
          </a:p>
        </p:txBody>
      </p:sp>
      <p:sp>
        <p:nvSpPr>
          <p:cNvPr id="178184" name="Text Box 25">
            <a:extLst>
              <a:ext uri="{FF2B5EF4-FFF2-40B4-BE49-F238E27FC236}">
                <a16:creationId xmlns:a16="http://schemas.microsoft.com/office/drawing/2014/main" id="{38DCF0A0-D3A8-4802-BC1F-A329B54B8660}"/>
              </a:ext>
            </a:extLst>
          </p:cNvPr>
          <p:cNvSpPr txBox="1">
            <a:spLocks noChangeArrowheads="1"/>
          </p:cNvSpPr>
          <p:nvPr/>
        </p:nvSpPr>
        <p:spPr bwMode="auto">
          <a:xfrm>
            <a:off x="4745038" y="3303588"/>
            <a:ext cx="14335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聚氯乙烯</a:t>
            </a:r>
          </a:p>
          <a:p>
            <a:pPr eaLnBrk="1" hangingPunct="1">
              <a:spcBef>
                <a:spcPct val="0"/>
              </a:spcBef>
              <a:buClrTx/>
              <a:buSzTx/>
              <a:buFontTx/>
              <a:buNone/>
            </a:pPr>
            <a:r>
              <a:rPr kumimoji="1" lang="zh-CN" altLang="en-US" sz="2000">
                <a:latin typeface="黑体" panose="02010609060101010101" pitchFamily="49" charset="-122"/>
              </a:rPr>
              <a:t>套层</a:t>
            </a:r>
          </a:p>
        </p:txBody>
      </p:sp>
      <p:sp>
        <p:nvSpPr>
          <p:cNvPr id="178185" name="Text Box 26">
            <a:extLst>
              <a:ext uri="{FF2B5EF4-FFF2-40B4-BE49-F238E27FC236}">
                <a16:creationId xmlns:a16="http://schemas.microsoft.com/office/drawing/2014/main" id="{F4AE4F36-0439-41B7-AFD8-8C0E3560791C}"/>
              </a:ext>
            </a:extLst>
          </p:cNvPr>
          <p:cNvSpPr txBox="1">
            <a:spLocks noChangeArrowheads="1"/>
          </p:cNvSpPr>
          <p:nvPr/>
        </p:nvSpPr>
        <p:spPr bwMode="auto">
          <a:xfrm>
            <a:off x="6075363" y="32480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屏蔽层</a:t>
            </a:r>
          </a:p>
        </p:txBody>
      </p:sp>
      <p:sp>
        <p:nvSpPr>
          <p:cNvPr id="178186" name="Text Box 27">
            <a:extLst>
              <a:ext uri="{FF2B5EF4-FFF2-40B4-BE49-F238E27FC236}">
                <a16:creationId xmlns:a16="http://schemas.microsoft.com/office/drawing/2014/main" id="{86F96EC6-6444-4F55-B5B7-5A661470D2A3}"/>
              </a:ext>
            </a:extLst>
          </p:cNvPr>
          <p:cNvSpPr txBox="1">
            <a:spLocks noChangeArrowheads="1"/>
          </p:cNvSpPr>
          <p:nvPr/>
        </p:nvSpPr>
        <p:spPr bwMode="auto">
          <a:xfrm>
            <a:off x="2503488" y="3225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绝缘层</a:t>
            </a:r>
          </a:p>
        </p:txBody>
      </p:sp>
      <p:sp>
        <p:nvSpPr>
          <p:cNvPr id="178187" name="Text Box 28">
            <a:extLst>
              <a:ext uri="{FF2B5EF4-FFF2-40B4-BE49-F238E27FC236}">
                <a16:creationId xmlns:a16="http://schemas.microsoft.com/office/drawing/2014/main" id="{DE1C420B-0C92-4A38-B2A1-2582DC4C0FA0}"/>
              </a:ext>
            </a:extLst>
          </p:cNvPr>
          <p:cNvSpPr txBox="1">
            <a:spLocks noChangeArrowheads="1"/>
          </p:cNvSpPr>
          <p:nvPr/>
        </p:nvSpPr>
        <p:spPr bwMode="auto">
          <a:xfrm>
            <a:off x="6784975" y="34972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绝缘层</a:t>
            </a:r>
          </a:p>
        </p:txBody>
      </p:sp>
      <p:pic>
        <p:nvPicPr>
          <p:cNvPr id="178188" name="Picture 31" descr="222">
            <a:extLst>
              <a:ext uri="{FF2B5EF4-FFF2-40B4-BE49-F238E27FC236}">
                <a16:creationId xmlns:a16="http://schemas.microsoft.com/office/drawing/2014/main" id="{97AA0616-2F93-4E0F-9010-4AEDE1CF7E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7741" r="21053" b="25261"/>
          <a:stretch>
            <a:fillRect/>
          </a:stretch>
        </p:blipFill>
        <p:spPr bwMode="auto">
          <a:xfrm>
            <a:off x="2052638" y="5006975"/>
            <a:ext cx="42259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9" name="Text Box 33">
            <a:extLst>
              <a:ext uri="{FF2B5EF4-FFF2-40B4-BE49-F238E27FC236}">
                <a16:creationId xmlns:a16="http://schemas.microsoft.com/office/drawing/2014/main" id="{D41FF434-BD8E-46D1-BEBD-E3DDC9AD29B5}"/>
              </a:ext>
            </a:extLst>
          </p:cNvPr>
          <p:cNvSpPr txBox="1">
            <a:spLocks noChangeArrowheads="1"/>
          </p:cNvSpPr>
          <p:nvPr/>
        </p:nvSpPr>
        <p:spPr bwMode="auto">
          <a:xfrm>
            <a:off x="4029075" y="4689475"/>
            <a:ext cx="1839913"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外导体屏蔽层</a:t>
            </a:r>
          </a:p>
        </p:txBody>
      </p:sp>
      <p:sp>
        <p:nvSpPr>
          <p:cNvPr id="178190" name="Text Box 34">
            <a:extLst>
              <a:ext uri="{FF2B5EF4-FFF2-40B4-BE49-F238E27FC236}">
                <a16:creationId xmlns:a16="http://schemas.microsoft.com/office/drawing/2014/main" id="{D7E0DF10-3ACC-4F82-97A6-7B78D8131566}"/>
              </a:ext>
            </a:extLst>
          </p:cNvPr>
          <p:cNvSpPr txBox="1">
            <a:spLocks noChangeArrowheads="1"/>
          </p:cNvSpPr>
          <p:nvPr/>
        </p:nvSpPr>
        <p:spPr bwMode="auto">
          <a:xfrm>
            <a:off x="5984875" y="4654550"/>
            <a:ext cx="963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绝缘层</a:t>
            </a:r>
          </a:p>
        </p:txBody>
      </p:sp>
      <p:sp>
        <p:nvSpPr>
          <p:cNvPr id="178191" name="Text Box 35">
            <a:extLst>
              <a:ext uri="{FF2B5EF4-FFF2-40B4-BE49-F238E27FC236}">
                <a16:creationId xmlns:a16="http://schemas.microsoft.com/office/drawing/2014/main" id="{74409BF0-000E-4BD5-901C-7C3FA9783417}"/>
              </a:ext>
            </a:extLst>
          </p:cNvPr>
          <p:cNvSpPr txBox="1">
            <a:spLocks noChangeArrowheads="1"/>
          </p:cNvSpPr>
          <p:nvPr/>
        </p:nvSpPr>
        <p:spPr bwMode="auto">
          <a:xfrm>
            <a:off x="2197100" y="4687888"/>
            <a:ext cx="1911350"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绝缘保护套层</a:t>
            </a:r>
          </a:p>
        </p:txBody>
      </p:sp>
      <p:sp>
        <p:nvSpPr>
          <p:cNvPr id="178192" name="Rectangle 36">
            <a:extLst>
              <a:ext uri="{FF2B5EF4-FFF2-40B4-BE49-F238E27FC236}">
                <a16:creationId xmlns:a16="http://schemas.microsoft.com/office/drawing/2014/main" id="{AF5F899F-8895-4FD1-9EFA-F5BAFEC3BC0D}"/>
              </a:ext>
            </a:extLst>
          </p:cNvPr>
          <p:cNvSpPr>
            <a:spLocks noChangeArrowheads="1"/>
          </p:cNvSpPr>
          <p:nvPr/>
        </p:nvSpPr>
        <p:spPr bwMode="auto">
          <a:xfrm>
            <a:off x="5908675" y="5627688"/>
            <a:ext cx="517525"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78193" name="Text Box 32">
            <a:extLst>
              <a:ext uri="{FF2B5EF4-FFF2-40B4-BE49-F238E27FC236}">
                <a16:creationId xmlns:a16="http://schemas.microsoft.com/office/drawing/2014/main" id="{93887397-4942-40FF-8C31-6FEF517C9465}"/>
              </a:ext>
            </a:extLst>
          </p:cNvPr>
          <p:cNvSpPr txBox="1">
            <a:spLocks noChangeArrowheads="1"/>
          </p:cNvSpPr>
          <p:nvPr/>
        </p:nvSpPr>
        <p:spPr bwMode="auto">
          <a:xfrm>
            <a:off x="6192838" y="5302250"/>
            <a:ext cx="1116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内导体</a:t>
            </a:r>
          </a:p>
        </p:txBody>
      </p:sp>
      <p:sp>
        <p:nvSpPr>
          <p:cNvPr id="178194" name="Text Box 37">
            <a:extLst>
              <a:ext uri="{FF2B5EF4-FFF2-40B4-BE49-F238E27FC236}">
                <a16:creationId xmlns:a16="http://schemas.microsoft.com/office/drawing/2014/main" id="{D8CC0220-63F4-4AE0-BAEB-39DB9EC30F3E}"/>
              </a:ext>
            </a:extLst>
          </p:cNvPr>
          <p:cNvSpPr txBox="1">
            <a:spLocks noChangeArrowheads="1"/>
          </p:cNvSpPr>
          <p:nvPr/>
        </p:nvSpPr>
        <p:spPr bwMode="auto">
          <a:xfrm>
            <a:off x="1084263" y="1884363"/>
            <a:ext cx="312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t>无屏蔽双绞线 </a:t>
            </a:r>
            <a:r>
              <a:rPr lang="en-US" altLang="zh-CN" sz="2800"/>
              <a:t>UTP</a:t>
            </a:r>
          </a:p>
        </p:txBody>
      </p:sp>
      <p:sp>
        <p:nvSpPr>
          <p:cNvPr id="178195" name="Text Box 38">
            <a:extLst>
              <a:ext uri="{FF2B5EF4-FFF2-40B4-BE49-F238E27FC236}">
                <a16:creationId xmlns:a16="http://schemas.microsoft.com/office/drawing/2014/main" id="{D32CD23B-0CA2-4FDB-B1E2-9CF7DCC0808C}"/>
              </a:ext>
            </a:extLst>
          </p:cNvPr>
          <p:cNvSpPr txBox="1">
            <a:spLocks noChangeArrowheads="1"/>
          </p:cNvSpPr>
          <p:nvPr/>
        </p:nvSpPr>
        <p:spPr bwMode="auto">
          <a:xfrm>
            <a:off x="5040313" y="1916113"/>
            <a:ext cx="2751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t>屏蔽双绞线 </a:t>
            </a:r>
            <a:r>
              <a:rPr lang="en-US" altLang="zh-CN" sz="2800"/>
              <a:t>STP</a:t>
            </a:r>
          </a:p>
        </p:txBody>
      </p:sp>
      <p:sp>
        <p:nvSpPr>
          <p:cNvPr id="178196" name="Text Box 39">
            <a:extLst>
              <a:ext uri="{FF2B5EF4-FFF2-40B4-BE49-F238E27FC236}">
                <a16:creationId xmlns:a16="http://schemas.microsoft.com/office/drawing/2014/main" id="{A9959A6C-434B-49FE-ABB7-4039BC3A9C28}"/>
              </a:ext>
            </a:extLst>
          </p:cNvPr>
          <p:cNvSpPr txBox="1">
            <a:spLocks noChangeArrowheads="1"/>
          </p:cNvSpPr>
          <p:nvPr/>
        </p:nvSpPr>
        <p:spPr bwMode="auto">
          <a:xfrm>
            <a:off x="3470275" y="4113213"/>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t>同轴电缆</a:t>
            </a:r>
          </a:p>
        </p:txBody>
      </p:sp>
      <p:sp>
        <p:nvSpPr>
          <p:cNvPr id="178197" name="Line 40">
            <a:extLst>
              <a:ext uri="{FF2B5EF4-FFF2-40B4-BE49-F238E27FC236}">
                <a16:creationId xmlns:a16="http://schemas.microsoft.com/office/drawing/2014/main" id="{4B8B8EA6-A706-483D-916A-6FD72453DCC9}"/>
              </a:ext>
            </a:extLst>
          </p:cNvPr>
          <p:cNvSpPr>
            <a:spLocks noChangeShapeType="1"/>
          </p:cNvSpPr>
          <p:nvPr/>
        </p:nvSpPr>
        <p:spPr bwMode="auto">
          <a:xfrm>
            <a:off x="7092950" y="2997200"/>
            <a:ext cx="46038" cy="5651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98" name="Line 41">
            <a:extLst>
              <a:ext uri="{FF2B5EF4-FFF2-40B4-BE49-F238E27FC236}">
                <a16:creationId xmlns:a16="http://schemas.microsoft.com/office/drawing/2014/main" id="{EB757A07-8FD6-4016-BC37-BDE5DAA3CC35}"/>
              </a:ext>
            </a:extLst>
          </p:cNvPr>
          <p:cNvSpPr>
            <a:spLocks noChangeShapeType="1"/>
          </p:cNvSpPr>
          <p:nvPr/>
        </p:nvSpPr>
        <p:spPr bwMode="auto">
          <a:xfrm>
            <a:off x="7680325" y="3041650"/>
            <a:ext cx="107950" cy="3175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99" name="Line 42">
            <a:extLst>
              <a:ext uri="{FF2B5EF4-FFF2-40B4-BE49-F238E27FC236}">
                <a16:creationId xmlns:a16="http://schemas.microsoft.com/office/drawing/2014/main" id="{B42E5D22-F957-4D51-978E-72850EE07352}"/>
              </a:ext>
            </a:extLst>
          </p:cNvPr>
          <p:cNvSpPr>
            <a:spLocks noChangeShapeType="1"/>
          </p:cNvSpPr>
          <p:nvPr/>
        </p:nvSpPr>
        <p:spPr bwMode="auto">
          <a:xfrm flipH="1">
            <a:off x="6508750" y="3038475"/>
            <a:ext cx="15875" cy="279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0" name="Line 43">
            <a:extLst>
              <a:ext uri="{FF2B5EF4-FFF2-40B4-BE49-F238E27FC236}">
                <a16:creationId xmlns:a16="http://schemas.microsoft.com/office/drawing/2014/main" id="{04A0B6B6-349E-4230-A45B-D3B25C1DFB71}"/>
              </a:ext>
            </a:extLst>
          </p:cNvPr>
          <p:cNvSpPr>
            <a:spLocks noChangeShapeType="1"/>
          </p:cNvSpPr>
          <p:nvPr/>
        </p:nvSpPr>
        <p:spPr bwMode="auto">
          <a:xfrm flipH="1">
            <a:off x="5426075" y="3082925"/>
            <a:ext cx="123825" cy="319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1" name="Line 44">
            <a:extLst>
              <a:ext uri="{FF2B5EF4-FFF2-40B4-BE49-F238E27FC236}">
                <a16:creationId xmlns:a16="http://schemas.microsoft.com/office/drawing/2014/main" id="{5A25E6C1-52B6-4C96-8DBD-D28177CE021F}"/>
              </a:ext>
            </a:extLst>
          </p:cNvPr>
          <p:cNvSpPr>
            <a:spLocks noChangeShapeType="1"/>
          </p:cNvSpPr>
          <p:nvPr/>
        </p:nvSpPr>
        <p:spPr bwMode="auto">
          <a:xfrm>
            <a:off x="2852738" y="2995613"/>
            <a:ext cx="46037" cy="3190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2" name="Line 45">
            <a:extLst>
              <a:ext uri="{FF2B5EF4-FFF2-40B4-BE49-F238E27FC236}">
                <a16:creationId xmlns:a16="http://schemas.microsoft.com/office/drawing/2014/main" id="{297F14FC-FE53-41EB-9B21-20C142B629B5}"/>
              </a:ext>
            </a:extLst>
          </p:cNvPr>
          <p:cNvSpPr>
            <a:spLocks noChangeShapeType="1"/>
          </p:cNvSpPr>
          <p:nvPr/>
        </p:nvSpPr>
        <p:spPr bwMode="auto">
          <a:xfrm>
            <a:off x="3840163" y="3036888"/>
            <a:ext cx="88900" cy="246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3" name="Line 46">
            <a:extLst>
              <a:ext uri="{FF2B5EF4-FFF2-40B4-BE49-F238E27FC236}">
                <a16:creationId xmlns:a16="http://schemas.microsoft.com/office/drawing/2014/main" id="{AF2140AE-643D-43D9-8835-12F01E81E041}"/>
              </a:ext>
            </a:extLst>
          </p:cNvPr>
          <p:cNvSpPr>
            <a:spLocks noChangeShapeType="1"/>
          </p:cNvSpPr>
          <p:nvPr/>
        </p:nvSpPr>
        <p:spPr bwMode="auto">
          <a:xfrm flipH="1">
            <a:off x="4689475" y="5084763"/>
            <a:ext cx="26988" cy="2619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4" name="Line 47">
            <a:extLst>
              <a:ext uri="{FF2B5EF4-FFF2-40B4-BE49-F238E27FC236}">
                <a16:creationId xmlns:a16="http://schemas.microsoft.com/office/drawing/2014/main" id="{2296D822-1E6B-4AF3-87A6-C5F1523E59E4}"/>
              </a:ext>
            </a:extLst>
          </p:cNvPr>
          <p:cNvSpPr>
            <a:spLocks noChangeShapeType="1"/>
          </p:cNvSpPr>
          <p:nvPr/>
        </p:nvSpPr>
        <p:spPr bwMode="auto">
          <a:xfrm flipH="1">
            <a:off x="5380038" y="5013325"/>
            <a:ext cx="709612" cy="3762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5" name="Line 48">
            <a:extLst>
              <a:ext uri="{FF2B5EF4-FFF2-40B4-BE49-F238E27FC236}">
                <a16:creationId xmlns:a16="http://schemas.microsoft.com/office/drawing/2014/main" id="{5A967E95-11F0-4241-A7EA-2137252A04AD}"/>
              </a:ext>
            </a:extLst>
          </p:cNvPr>
          <p:cNvSpPr>
            <a:spLocks noChangeShapeType="1"/>
          </p:cNvSpPr>
          <p:nvPr/>
        </p:nvSpPr>
        <p:spPr bwMode="auto">
          <a:xfrm>
            <a:off x="3087688" y="5043488"/>
            <a:ext cx="22225" cy="128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6" name="Line 49">
            <a:extLst>
              <a:ext uri="{FF2B5EF4-FFF2-40B4-BE49-F238E27FC236}">
                <a16:creationId xmlns:a16="http://schemas.microsoft.com/office/drawing/2014/main" id="{D90FC0BE-06BD-4DAF-B888-A3C6D57111A3}"/>
              </a:ext>
            </a:extLst>
          </p:cNvPr>
          <p:cNvSpPr>
            <a:spLocks noChangeShapeType="1"/>
          </p:cNvSpPr>
          <p:nvPr/>
        </p:nvSpPr>
        <p:spPr bwMode="auto">
          <a:xfrm flipH="1">
            <a:off x="1530350" y="3111500"/>
            <a:ext cx="7938" cy="1873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2EDF8B8A-A154-4D82-BB15-65759554C855}"/>
              </a:ext>
            </a:extLst>
          </p:cNvPr>
          <p:cNvSpPr>
            <a:spLocks noGrp="1" noChangeArrowheads="1"/>
          </p:cNvSpPr>
          <p:nvPr>
            <p:ph type="title"/>
          </p:nvPr>
        </p:nvSpPr>
        <p:spPr/>
        <p:txBody>
          <a:bodyPr/>
          <a:lstStyle/>
          <a:p>
            <a:pPr algn="ctr"/>
            <a:r>
              <a:rPr lang="zh-CN" altLang="en-US"/>
              <a:t>光线在光纤中的折射 </a:t>
            </a:r>
          </a:p>
        </p:txBody>
      </p:sp>
      <p:sp>
        <p:nvSpPr>
          <p:cNvPr id="180227" name="Arc 84">
            <a:extLst>
              <a:ext uri="{FF2B5EF4-FFF2-40B4-BE49-F238E27FC236}">
                <a16:creationId xmlns:a16="http://schemas.microsoft.com/office/drawing/2014/main" id="{DA82D81B-A859-4705-9DF2-143228055674}"/>
              </a:ext>
            </a:extLst>
          </p:cNvPr>
          <p:cNvSpPr>
            <a:spLocks/>
          </p:cNvSpPr>
          <p:nvPr/>
        </p:nvSpPr>
        <p:spPr bwMode="auto">
          <a:xfrm rot="9720000">
            <a:off x="2987675" y="4030663"/>
            <a:ext cx="96838" cy="79375"/>
          </a:xfrm>
          <a:custGeom>
            <a:avLst/>
            <a:gdLst>
              <a:gd name="T0" fmla="*/ 0 w 21600"/>
              <a:gd name="T1" fmla="*/ 0 h 21600"/>
              <a:gd name="T2" fmla="*/ 1946390 w 21600"/>
              <a:gd name="T3" fmla="*/ 1071875 h 21600"/>
              <a:gd name="T4" fmla="*/ 0 w 21600"/>
              <a:gd name="T5" fmla="*/ 10718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80228" name="Group 85">
            <a:extLst>
              <a:ext uri="{FF2B5EF4-FFF2-40B4-BE49-F238E27FC236}">
                <a16:creationId xmlns:a16="http://schemas.microsoft.com/office/drawing/2014/main" id="{15F79598-A441-49C0-93D3-D134A5504AE5}"/>
              </a:ext>
            </a:extLst>
          </p:cNvPr>
          <p:cNvGrpSpPr>
            <a:grpSpLocks/>
          </p:cNvGrpSpPr>
          <p:nvPr/>
        </p:nvGrpSpPr>
        <p:grpSpPr bwMode="auto">
          <a:xfrm>
            <a:off x="2511425" y="3211513"/>
            <a:ext cx="2944813" cy="488950"/>
            <a:chOff x="292" y="1032"/>
            <a:chExt cx="1732" cy="216"/>
          </a:xfrm>
        </p:grpSpPr>
        <p:grpSp>
          <p:nvGrpSpPr>
            <p:cNvPr id="180265" name="Group 86">
              <a:extLst>
                <a:ext uri="{FF2B5EF4-FFF2-40B4-BE49-F238E27FC236}">
                  <a16:creationId xmlns:a16="http://schemas.microsoft.com/office/drawing/2014/main" id="{CE4287E0-042F-4337-BF0D-048AF7652A45}"/>
                </a:ext>
              </a:extLst>
            </p:cNvPr>
            <p:cNvGrpSpPr>
              <a:grpSpLocks/>
            </p:cNvGrpSpPr>
            <p:nvPr/>
          </p:nvGrpSpPr>
          <p:grpSpPr bwMode="auto">
            <a:xfrm>
              <a:off x="292" y="1032"/>
              <a:ext cx="1732" cy="216"/>
              <a:chOff x="292" y="1032"/>
              <a:chExt cx="1732" cy="216"/>
            </a:xfrm>
          </p:grpSpPr>
          <p:sp>
            <p:nvSpPr>
              <p:cNvPr id="180267" name="Line 87">
                <a:extLst>
                  <a:ext uri="{FF2B5EF4-FFF2-40B4-BE49-F238E27FC236}">
                    <a16:creationId xmlns:a16="http://schemas.microsoft.com/office/drawing/2014/main" id="{88EB9121-8D16-4217-9F97-D73A2B362662}"/>
                  </a:ext>
                </a:extLst>
              </p:cNvPr>
              <p:cNvSpPr>
                <a:spLocks noChangeShapeType="1"/>
              </p:cNvSpPr>
              <p:nvPr/>
            </p:nvSpPr>
            <p:spPr bwMode="auto">
              <a:xfrm>
                <a:off x="292" y="1032"/>
                <a:ext cx="17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8" name="Line 88">
                <a:extLst>
                  <a:ext uri="{FF2B5EF4-FFF2-40B4-BE49-F238E27FC236}">
                    <a16:creationId xmlns:a16="http://schemas.microsoft.com/office/drawing/2014/main" id="{841AEA45-8F66-4D6B-AF28-520018C18450}"/>
                  </a:ext>
                </a:extLst>
              </p:cNvPr>
              <p:cNvSpPr>
                <a:spLocks noChangeShapeType="1"/>
              </p:cNvSpPr>
              <p:nvPr/>
            </p:nvSpPr>
            <p:spPr bwMode="auto">
              <a:xfrm>
                <a:off x="292" y="1248"/>
                <a:ext cx="17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0266" name="Rectangle 89">
              <a:extLst>
                <a:ext uri="{FF2B5EF4-FFF2-40B4-BE49-F238E27FC236}">
                  <a16:creationId xmlns:a16="http://schemas.microsoft.com/office/drawing/2014/main" id="{F9339AF1-D3B1-4D33-93DD-1B10CE324D98}"/>
                </a:ext>
              </a:extLst>
            </p:cNvPr>
            <p:cNvSpPr>
              <a:spLocks noChangeArrowheads="1"/>
            </p:cNvSpPr>
            <p:nvPr/>
          </p:nvSpPr>
          <p:spPr bwMode="auto">
            <a:xfrm>
              <a:off x="296" y="1041"/>
              <a:ext cx="1716" cy="198"/>
            </a:xfrm>
            <a:prstGeom prst="rect">
              <a:avLst/>
            </a:prstGeom>
            <a:solidFill>
              <a:srgbClr val="66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80229" name="Group 90">
            <a:extLst>
              <a:ext uri="{FF2B5EF4-FFF2-40B4-BE49-F238E27FC236}">
                <a16:creationId xmlns:a16="http://schemas.microsoft.com/office/drawing/2014/main" id="{DDB66C7C-6F26-493C-8028-0075913AE41F}"/>
              </a:ext>
            </a:extLst>
          </p:cNvPr>
          <p:cNvGrpSpPr>
            <a:grpSpLocks/>
          </p:cNvGrpSpPr>
          <p:nvPr/>
        </p:nvGrpSpPr>
        <p:grpSpPr bwMode="auto">
          <a:xfrm>
            <a:off x="2498725" y="4633913"/>
            <a:ext cx="2924175" cy="436562"/>
            <a:chOff x="284" y="1656"/>
            <a:chExt cx="1720" cy="192"/>
          </a:xfrm>
        </p:grpSpPr>
        <p:grpSp>
          <p:nvGrpSpPr>
            <p:cNvPr id="180261" name="Group 91">
              <a:extLst>
                <a:ext uri="{FF2B5EF4-FFF2-40B4-BE49-F238E27FC236}">
                  <a16:creationId xmlns:a16="http://schemas.microsoft.com/office/drawing/2014/main" id="{7371BA66-73E6-4167-8B8A-838BAFA122E0}"/>
                </a:ext>
              </a:extLst>
            </p:cNvPr>
            <p:cNvGrpSpPr>
              <a:grpSpLocks/>
            </p:cNvGrpSpPr>
            <p:nvPr/>
          </p:nvGrpSpPr>
          <p:grpSpPr bwMode="auto">
            <a:xfrm>
              <a:off x="284" y="1656"/>
              <a:ext cx="1720" cy="192"/>
              <a:chOff x="284" y="1656"/>
              <a:chExt cx="1720" cy="192"/>
            </a:xfrm>
          </p:grpSpPr>
          <p:sp>
            <p:nvSpPr>
              <p:cNvPr id="180263" name="Line 92">
                <a:extLst>
                  <a:ext uri="{FF2B5EF4-FFF2-40B4-BE49-F238E27FC236}">
                    <a16:creationId xmlns:a16="http://schemas.microsoft.com/office/drawing/2014/main" id="{C3D16E49-B5BC-4CFA-AFC2-B9B25F513E76}"/>
                  </a:ext>
                </a:extLst>
              </p:cNvPr>
              <p:cNvSpPr>
                <a:spLocks noChangeShapeType="1"/>
              </p:cNvSpPr>
              <p:nvPr/>
            </p:nvSpPr>
            <p:spPr bwMode="auto">
              <a:xfrm>
                <a:off x="284" y="1656"/>
                <a:ext cx="1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4" name="Line 93">
                <a:extLst>
                  <a:ext uri="{FF2B5EF4-FFF2-40B4-BE49-F238E27FC236}">
                    <a16:creationId xmlns:a16="http://schemas.microsoft.com/office/drawing/2014/main" id="{79B8ECCC-8CB9-4766-A6B4-09658BF8446C}"/>
                  </a:ext>
                </a:extLst>
              </p:cNvPr>
              <p:cNvSpPr>
                <a:spLocks noChangeShapeType="1"/>
              </p:cNvSpPr>
              <p:nvPr/>
            </p:nvSpPr>
            <p:spPr bwMode="auto">
              <a:xfrm>
                <a:off x="284" y="1848"/>
                <a:ext cx="1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0262" name="Rectangle 94">
              <a:extLst>
                <a:ext uri="{FF2B5EF4-FFF2-40B4-BE49-F238E27FC236}">
                  <a16:creationId xmlns:a16="http://schemas.microsoft.com/office/drawing/2014/main" id="{DD5F2775-9E49-4956-B057-B949C2ACFEB0}"/>
                </a:ext>
              </a:extLst>
            </p:cNvPr>
            <p:cNvSpPr>
              <a:spLocks noChangeArrowheads="1"/>
            </p:cNvSpPr>
            <p:nvPr/>
          </p:nvSpPr>
          <p:spPr bwMode="auto">
            <a:xfrm>
              <a:off x="288" y="1664"/>
              <a:ext cx="1704" cy="176"/>
            </a:xfrm>
            <a:prstGeom prst="rect">
              <a:avLst/>
            </a:prstGeom>
            <a:solidFill>
              <a:srgbClr val="66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sp>
        <p:nvSpPr>
          <p:cNvPr id="180230" name="Line 95">
            <a:extLst>
              <a:ext uri="{FF2B5EF4-FFF2-40B4-BE49-F238E27FC236}">
                <a16:creationId xmlns:a16="http://schemas.microsoft.com/office/drawing/2014/main" id="{572783FA-67EF-4C0A-9222-8F4796879190}"/>
              </a:ext>
            </a:extLst>
          </p:cNvPr>
          <p:cNvSpPr>
            <a:spLocks noChangeShapeType="1"/>
          </p:cNvSpPr>
          <p:nvPr/>
        </p:nvSpPr>
        <p:spPr bwMode="auto">
          <a:xfrm>
            <a:off x="3103563" y="2682875"/>
            <a:ext cx="0" cy="1931988"/>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1" name="Line 96">
            <a:extLst>
              <a:ext uri="{FF2B5EF4-FFF2-40B4-BE49-F238E27FC236}">
                <a16:creationId xmlns:a16="http://schemas.microsoft.com/office/drawing/2014/main" id="{390911C5-D2EA-41AD-973E-BCD4CBEF326E}"/>
              </a:ext>
            </a:extLst>
          </p:cNvPr>
          <p:cNvSpPr>
            <a:spLocks noChangeShapeType="1"/>
          </p:cNvSpPr>
          <p:nvPr/>
        </p:nvSpPr>
        <p:spPr bwMode="auto">
          <a:xfrm flipV="1">
            <a:off x="3109913" y="3348038"/>
            <a:ext cx="395287" cy="365125"/>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2" name="Line 97">
            <a:extLst>
              <a:ext uri="{FF2B5EF4-FFF2-40B4-BE49-F238E27FC236}">
                <a16:creationId xmlns:a16="http://schemas.microsoft.com/office/drawing/2014/main" id="{4C169E80-5DF5-4ABB-ACEC-B00DD78B09C1}"/>
              </a:ext>
            </a:extLst>
          </p:cNvPr>
          <p:cNvSpPr>
            <a:spLocks noChangeShapeType="1"/>
          </p:cNvSpPr>
          <p:nvPr/>
        </p:nvSpPr>
        <p:spPr bwMode="auto">
          <a:xfrm flipV="1">
            <a:off x="2811463" y="3703638"/>
            <a:ext cx="292100" cy="749300"/>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3" name="Arc 98">
            <a:extLst>
              <a:ext uri="{FF2B5EF4-FFF2-40B4-BE49-F238E27FC236}">
                <a16:creationId xmlns:a16="http://schemas.microsoft.com/office/drawing/2014/main" id="{3D465F88-B4D9-4378-BB69-0A8F9947105F}"/>
              </a:ext>
            </a:extLst>
          </p:cNvPr>
          <p:cNvSpPr>
            <a:spLocks/>
          </p:cNvSpPr>
          <p:nvPr/>
        </p:nvSpPr>
        <p:spPr bwMode="auto">
          <a:xfrm>
            <a:off x="3106738" y="3452813"/>
            <a:ext cx="142875" cy="123825"/>
          </a:xfrm>
          <a:custGeom>
            <a:avLst/>
            <a:gdLst>
              <a:gd name="T0" fmla="*/ 0 w 21600"/>
              <a:gd name="T1" fmla="*/ 0 h 21600"/>
              <a:gd name="T2" fmla="*/ 6251172 w 21600"/>
              <a:gd name="T3" fmla="*/ 4069279 h 21600"/>
              <a:gd name="T4" fmla="*/ 0 w 21600"/>
              <a:gd name="T5" fmla="*/ 406927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0234" name="Line 99">
            <a:extLst>
              <a:ext uri="{FF2B5EF4-FFF2-40B4-BE49-F238E27FC236}">
                <a16:creationId xmlns:a16="http://schemas.microsoft.com/office/drawing/2014/main" id="{CE829FCC-E378-4864-A89D-5D5EA43F4859}"/>
              </a:ext>
            </a:extLst>
          </p:cNvPr>
          <p:cNvSpPr>
            <a:spLocks noChangeShapeType="1"/>
          </p:cNvSpPr>
          <p:nvPr/>
        </p:nvSpPr>
        <p:spPr bwMode="auto">
          <a:xfrm>
            <a:off x="4422775" y="2701925"/>
            <a:ext cx="0" cy="1931988"/>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5" name="Line 100">
            <a:extLst>
              <a:ext uri="{FF2B5EF4-FFF2-40B4-BE49-F238E27FC236}">
                <a16:creationId xmlns:a16="http://schemas.microsoft.com/office/drawing/2014/main" id="{69ABF9E2-E065-4B63-9F88-78E2A1F40AB2}"/>
              </a:ext>
            </a:extLst>
          </p:cNvPr>
          <p:cNvSpPr>
            <a:spLocks noChangeShapeType="1"/>
          </p:cNvSpPr>
          <p:nvPr/>
        </p:nvSpPr>
        <p:spPr bwMode="auto">
          <a:xfrm flipV="1">
            <a:off x="3654425" y="3703638"/>
            <a:ext cx="779463" cy="346075"/>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6" name="Line 101">
            <a:extLst>
              <a:ext uri="{FF2B5EF4-FFF2-40B4-BE49-F238E27FC236}">
                <a16:creationId xmlns:a16="http://schemas.microsoft.com/office/drawing/2014/main" id="{15D65376-C52D-43BA-BE7C-C6AAE40087DC}"/>
              </a:ext>
            </a:extLst>
          </p:cNvPr>
          <p:cNvSpPr>
            <a:spLocks noChangeShapeType="1"/>
          </p:cNvSpPr>
          <p:nvPr/>
        </p:nvSpPr>
        <p:spPr bwMode="auto">
          <a:xfrm>
            <a:off x="4429125" y="3703638"/>
            <a:ext cx="892175" cy="355600"/>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7" name="Arc 102">
            <a:extLst>
              <a:ext uri="{FF2B5EF4-FFF2-40B4-BE49-F238E27FC236}">
                <a16:creationId xmlns:a16="http://schemas.microsoft.com/office/drawing/2014/main" id="{845D59C6-DAEC-447C-A2E0-B7579377505B}"/>
              </a:ext>
            </a:extLst>
          </p:cNvPr>
          <p:cNvSpPr>
            <a:spLocks/>
          </p:cNvSpPr>
          <p:nvPr/>
        </p:nvSpPr>
        <p:spPr bwMode="auto">
          <a:xfrm rot="9840000">
            <a:off x="4144963" y="3806825"/>
            <a:ext cx="236537" cy="328613"/>
          </a:xfrm>
          <a:custGeom>
            <a:avLst/>
            <a:gdLst>
              <a:gd name="T0" fmla="*/ 0 w 21600"/>
              <a:gd name="T1" fmla="*/ 0 h 21600"/>
              <a:gd name="T2" fmla="*/ 28365451 w 21600"/>
              <a:gd name="T3" fmla="*/ 76058316 h 21600"/>
              <a:gd name="T4" fmla="*/ 0 w 21600"/>
              <a:gd name="T5" fmla="*/ 760583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cap="rnd">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0238" name="Freeform 103">
            <a:extLst>
              <a:ext uri="{FF2B5EF4-FFF2-40B4-BE49-F238E27FC236}">
                <a16:creationId xmlns:a16="http://schemas.microsoft.com/office/drawing/2014/main" id="{DD68D479-8E85-4065-8B78-5FAC664E4B2B}"/>
              </a:ext>
            </a:extLst>
          </p:cNvPr>
          <p:cNvSpPr>
            <a:spLocks/>
          </p:cNvSpPr>
          <p:nvPr/>
        </p:nvSpPr>
        <p:spPr bwMode="auto">
          <a:xfrm>
            <a:off x="2382838" y="3252788"/>
            <a:ext cx="153987" cy="1820862"/>
          </a:xfrm>
          <a:custGeom>
            <a:avLst/>
            <a:gdLst>
              <a:gd name="T0" fmla="*/ 223347144 w 91"/>
              <a:gd name="T1" fmla="*/ 0 h 799"/>
              <a:gd name="T2" fmla="*/ 223347144 w 91"/>
              <a:gd name="T3" fmla="*/ 93483830 h 799"/>
              <a:gd name="T4" fmla="*/ 223347144 w 91"/>
              <a:gd name="T5" fmla="*/ 186965381 h 799"/>
              <a:gd name="T6" fmla="*/ 171805496 w 91"/>
              <a:gd name="T7" fmla="*/ 280449211 h 799"/>
              <a:gd name="T8" fmla="*/ 171805496 w 91"/>
              <a:gd name="T9" fmla="*/ 373933041 h 799"/>
              <a:gd name="T10" fmla="*/ 154624946 w 91"/>
              <a:gd name="T11" fmla="*/ 467414592 h 799"/>
              <a:gd name="T12" fmla="*/ 154624946 w 91"/>
              <a:gd name="T13" fmla="*/ 560898422 h 799"/>
              <a:gd name="T14" fmla="*/ 206166595 w 91"/>
              <a:gd name="T15" fmla="*/ 654382252 h 799"/>
              <a:gd name="T16" fmla="*/ 257708244 w 91"/>
              <a:gd name="T17" fmla="*/ 747863803 h 799"/>
              <a:gd name="T18" fmla="*/ 257708244 w 91"/>
              <a:gd name="T19" fmla="*/ 841347632 h 799"/>
              <a:gd name="T20" fmla="*/ 257708244 w 91"/>
              <a:gd name="T21" fmla="*/ 934831462 h 799"/>
              <a:gd name="T22" fmla="*/ 257708244 w 91"/>
              <a:gd name="T23" fmla="*/ 1028313013 h 799"/>
              <a:gd name="T24" fmla="*/ 240527694 w 91"/>
              <a:gd name="T25" fmla="*/ 1028313013 h 799"/>
              <a:gd name="T26" fmla="*/ 188986045 w 91"/>
              <a:gd name="T27" fmla="*/ 1090634807 h 799"/>
              <a:gd name="T28" fmla="*/ 137444397 w 91"/>
              <a:gd name="T29" fmla="*/ 1184118637 h 799"/>
              <a:gd name="T30" fmla="*/ 103083297 w 91"/>
              <a:gd name="T31" fmla="*/ 1277602467 h 799"/>
              <a:gd name="T32" fmla="*/ 51541649 w 91"/>
              <a:gd name="T33" fmla="*/ 1339924260 h 799"/>
              <a:gd name="T34" fmla="*/ 34361099 w 91"/>
              <a:gd name="T35" fmla="*/ 1433408090 h 799"/>
              <a:gd name="T36" fmla="*/ 34361099 w 91"/>
              <a:gd name="T37" fmla="*/ 1526889641 h 799"/>
              <a:gd name="T38" fmla="*/ 34361099 w 91"/>
              <a:gd name="T39" fmla="*/ 1620373471 h 799"/>
              <a:gd name="T40" fmla="*/ 34361099 w 91"/>
              <a:gd name="T41" fmla="*/ 1713857301 h 799"/>
              <a:gd name="T42" fmla="*/ 0 w 91"/>
              <a:gd name="T43" fmla="*/ 1807338852 h 799"/>
              <a:gd name="T44" fmla="*/ 0 w 91"/>
              <a:gd name="T45" fmla="*/ 1900822682 h 799"/>
              <a:gd name="T46" fmla="*/ 0 w 91"/>
              <a:gd name="T47" fmla="*/ 1994306512 h 799"/>
              <a:gd name="T48" fmla="*/ 0 w 91"/>
              <a:gd name="T49" fmla="*/ 2087788063 h 799"/>
              <a:gd name="T50" fmla="*/ 0 w 91"/>
              <a:gd name="T51" fmla="*/ 2147483646 h 799"/>
              <a:gd name="T52" fmla="*/ 0 w 91"/>
              <a:gd name="T53" fmla="*/ 2147483646 h 799"/>
              <a:gd name="T54" fmla="*/ 51541649 w 91"/>
              <a:gd name="T55" fmla="*/ 2147483646 h 799"/>
              <a:gd name="T56" fmla="*/ 103083297 w 91"/>
              <a:gd name="T57" fmla="*/ 2147483646 h 799"/>
              <a:gd name="T58" fmla="*/ 154624946 w 91"/>
              <a:gd name="T59" fmla="*/ 2147483646 h 799"/>
              <a:gd name="T60" fmla="*/ 171805496 w 91"/>
              <a:gd name="T61" fmla="*/ 2147483646 h 799"/>
              <a:gd name="T62" fmla="*/ 223347144 w 91"/>
              <a:gd name="T63" fmla="*/ 2147483646 h 799"/>
              <a:gd name="T64" fmla="*/ 240527694 w 91"/>
              <a:gd name="T65" fmla="*/ 2147483646 h 799"/>
              <a:gd name="T66" fmla="*/ 257708244 w 91"/>
              <a:gd name="T67" fmla="*/ 2147483646 h 799"/>
              <a:gd name="T68" fmla="*/ 257708244 w 91"/>
              <a:gd name="T69" fmla="*/ 2147483646 h 799"/>
              <a:gd name="T70" fmla="*/ 257708244 w 91"/>
              <a:gd name="T71" fmla="*/ 2147483646 h 799"/>
              <a:gd name="T72" fmla="*/ 257708244 w 91"/>
              <a:gd name="T73" fmla="*/ 2147483646 h 799"/>
              <a:gd name="T74" fmla="*/ 206166595 w 91"/>
              <a:gd name="T75" fmla="*/ 2147483646 h 799"/>
              <a:gd name="T76" fmla="*/ 188986045 w 91"/>
              <a:gd name="T77" fmla="*/ 2147483646 h 799"/>
              <a:gd name="T78" fmla="*/ 171805496 w 91"/>
              <a:gd name="T79" fmla="*/ 2147483646 h 799"/>
              <a:gd name="T80" fmla="*/ 154624946 w 91"/>
              <a:gd name="T81" fmla="*/ 2147483646 h 799"/>
              <a:gd name="T82" fmla="*/ 137444397 w 91"/>
              <a:gd name="T83" fmla="*/ 2147483646 h 799"/>
              <a:gd name="T84" fmla="*/ 137444397 w 91"/>
              <a:gd name="T85" fmla="*/ 2147483646 h 799"/>
              <a:gd name="T86" fmla="*/ 137444397 w 91"/>
              <a:gd name="T87" fmla="*/ 2147483646 h 799"/>
              <a:gd name="T88" fmla="*/ 137444397 w 91"/>
              <a:gd name="T89" fmla="*/ 2147483646 h 799"/>
              <a:gd name="T90" fmla="*/ 137444397 w 91"/>
              <a:gd name="T91" fmla="*/ 2147483646 h 799"/>
              <a:gd name="T92" fmla="*/ 154624946 w 91"/>
              <a:gd name="T93" fmla="*/ 2147483646 h 799"/>
              <a:gd name="T94" fmla="*/ 171805496 w 91"/>
              <a:gd name="T95" fmla="*/ 2147483646 h 799"/>
              <a:gd name="T96" fmla="*/ 206166595 w 91"/>
              <a:gd name="T97" fmla="*/ 2147483646 h 799"/>
              <a:gd name="T98" fmla="*/ 206166595 w 91"/>
              <a:gd name="T99" fmla="*/ 2147483646 h 799"/>
              <a:gd name="T100" fmla="*/ 206166595 w 91"/>
              <a:gd name="T101" fmla="*/ 2147483646 h 7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1"/>
              <a:gd name="T154" fmla="*/ 0 h 799"/>
              <a:gd name="T155" fmla="*/ 91 w 91"/>
              <a:gd name="T156" fmla="*/ 799 h 79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239" name="Rectangle 104">
            <a:extLst>
              <a:ext uri="{FF2B5EF4-FFF2-40B4-BE49-F238E27FC236}">
                <a16:creationId xmlns:a16="http://schemas.microsoft.com/office/drawing/2014/main" id="{26CDA62B-1793-484E-8424-4B4ADEF3EB0D}"/>
              </a:ext>
            </a:extLst>
          </p:cNvPr>
          <p:cNvSpPr>
            <a:spLocks noChangeArrowheads="1"/>
          </p:cNvSpPr>
          <p:nvPr/>
        </p:nvSpPr>
        <p:spPr bwMode="auto">
          <a:xfrm>
            <a:off x="4051300" y="2236788"/>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折射角</a:t>
            </a:r>
          </a:p>
        </p:txBody>
      </p:sp>
      <p:sp>
        <p:nvSpPr>
          <p:cNvPr id="180240" name="Rectangle 105">
            <a:extLst>
              <a:ext uri="{FF2B5EF4-FFF2-40B4-BE49-F238E27FC236}">
                <a16:creationId xmlns:a16="http://schemas.microsoft.com/office/drawing/2014/main" id="{56721903-350E-4870-82DD-BFCD4F42C7AF}"/>
              </a:ext>
            </a:extLst>
          </p:cNvPr>
          <p:cNvSpPr>
            <a:spLocks noChangeArrowheads="1"/>
          </p:cNvSpPr>
          <p:nvPr/>
        </p:nvSpPr>
        <p:spPr bwMode="auto">
          <a:xfrm>
            <a:off x="3184525" y="4116388"/>
            <a:ext cx="10969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入射角</a:t>
            </a:r>
          </a:p>
        </p:txBody>
      </p:sp>
      <p:sp>
        <p:nvSpPr>
          <p:cNvPr id="180241" name="Line 106">
            <a:extLst>
              <a:ext uri="{FF2B5EF4-FFF2-40B4-BE49-F238E27FC236}">
                <a16:creationId xmlns:a16="http://schemas.microsoft.com/office/drawing/2014/main" id="{ED3405B0-E101-479A-A9A8-0540BA5C3C0E}"/>
              </a:ext>
            </a:extLst>
          </p:cNvPr>
          <p:cNvSpPr>
            <a:spLocks noChangeShapeType="1"/>
          </p:cNvSpPr>
          <p:nvPr/>
        </p:nvSpPr>
        <p:spPr bwMode="auto">
          <a:xfrm>
            <a:off x="4511675" y="2755900"/>
            <a:ext cx="119063" cy="720725"/>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42" name="Line 107">
            <a:extLst>
              <a:ext uri="{FF2B5EF4-FFF2-40B4-BE49-F238E27FC236}">
                <a16:creationId xmlns:a16="http://schemas.microsoft.com/office/drawing/2014/main" id="{E54A3BDF-2AB4-48AC-B88A-33AA5C2CB8B6}"/>
              </a:ext>
            </a:extLst>
          </p:cNvPr>
          <p:cNvSpPr>
            <a:spLocks noChangeShapeType="1"/>
          </p:cNvSpPr>
          <p:nvPr/>
        </p:nvSpPr>
        <p:spPr bwMode="auto">
          <a:xfrm flipV="1">
            <a:off x="3184525" y="2711450"/>
            <a:ext cx="1047750" cy="76835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43" name="Line 108">
            <a:extLst>
              <a:ext uri="{FF2B5EF4-FFF2-40B4-BE49-F238E27FC236}">
                <a16:creationId xmlns:a16="http://schemas.microsoft.com/office/drawing/2014/main" id="{F9ABC226-39E0-4369-BAFE-674F4CA18D1B}"/>
              </a:ext>
            </a:extLst>
          </p:cNvPr>
          <p:cNvSpPr>
            <a:spLocks noChangeShapeType="1"/>
          </p:cNvSpPr>
          <p:nvPr/>
        </p:nvSpPr>
        <p:spPr bwMode="auto">
          <a:xfrm>
            <a:off x="3022600" y="4105275"/>
            <a:ext cx="298450" cy="25558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44" name="Line 109">
            <a:extLst>
              <a:ext uri="{FF2B5EF4-FFF2-40B4-BE49-F238E27FC236}">
                <a16:creationId xmlns:a16="http://schemas.microsoft.com/office/drawing/2014/main" id="{675ED1F3-F69E-421F-90A1-357686950950}"/>
              </a:ext>
            </a:extLst>
          </p:cNvPr>
          <p:cNvSpPr>
            <a:spLocks noChangeShapeType="1"/>
          </p:cNvSpPr>
          <p:nvPr/>
        </p:nvSpPr>
        <p:spPr bwMode="auto">
          <a:xfrm flipV="1">
            <a:off x="3994150" y="4049713"/>
            <a:ext cx="249238" cy="319087"/>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45" name="Line 110">
            <a:extLst>
              <a:ext uri="{FF2B5EF4-FFF2-40B4-BE49-F238E27FC236}">
                <a16:creationId xmlns:a16="http://schemas.microsoft.com/office/drawing/2014/main" id="{AC450972-89EB-4970-8B72-A79DF8E9D6CA}"/>
              </a:ext>
            </a:extLst>
          </p:cNvPr>
          <p:cNvSpPr>
            <a:spLocks noChangeShapeType="1"/>
          </p:cNvSpPr>
          <p:nvPr/>
        </p:nvSpPr>
        <p:spPr bwMode="auto">
          <a:xfrm flipV="1">
            <a:off x="5365750" y="3813175"/>
            <a:ext cx="608013" cy="328613"/>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46" name="Line 111">
            <a:extLst>
              <a:ext uri="{FF2B5EF4-FFF2-40B4-BE49-F238E27FC236}">
                <a16:creationId xmlns:a16="http://schemas.microsoft.com/office/drawing/2014/main" id="{229758AF-85DD-41F3-B40F-6EF7D66115D1}"/>
              </a:ext>
            </a:extLst>
          </p:cNvPr>
          <p:cNvSpPr>
            <a:spLocks noChangeShapeType="1"/>
          </p:cNvSpPr>
          <p:nvPr/>
        </p:nvSpPr>
        <p:spPr bwMode="auto">
          <a:xfrm flipH="1">
            <a:off x="5222875" y="2781300"/>
            <a:ext cx="501650" cy="708025"/>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47" name="Freeform 112">
            <a:extLst>
              <a:ext uri="{FF2B5EF4-FFF2-40B4-BE49-F238E27FC236}">
                <a16:creationId xmlns:a16="http://schemas.microsoft.com/office/drawing/2014/main" id="{7C23A992-14A7-41D2-A1C5-79AE18978EE8}"/>
              </a:ext>
            </a:extLst>
          </p:cNvPr>
          <p:cNvSpPr>
            <a:spLocks/>
          </p:cNvSpPr>
          <p:nvPr/>
        </p:nvSpPr>
        <p:spPr bwMode="auto">
          <a:xfrm>
            <a:off x="5443538" y="3225800"/>
            <a:ext cx="22225" cy="493713"/>
          </a:xfrm>
          <a:custGeom>
            <a:avLst/>
            <a:gdLst>
              <a:gd name="T0" fmla="*/ 0 w 13"/>
              <a:gd name="T1" fmla="*/ 0 h 217"/>
              <a:gd name="T2" fmla="*/ 17537235 w 13"/>
              <a:gd name="T3" fmla="*/ 93175246 h 217"/>
              <a:gd name="T4" fmla="*/ 17537235 w 13"/>
              <a:gd name="T5" fmla="*/ 186350493 h 217"/>
              <a:gd name="T6" fmla="*/ 17537235 w 13"/>
              <a:gd name="T7" fmla="*/ 279525739 h 217"/>
              <a:gd name="T8" fmla="*/ 17537235 w 13"/>
              <a:gd name="T9" fmla="*/ 372703261 h 217"/>
              <a:gd name="T10" fmla="*/ 17537235 w 13"/>
              <a:gd name="T11" fmla="*/ 465878508 h 217"/>
              <a:gd name="T12" fmla="*/ 0 w 13"/>
              <a:gd name="T13" fmla="*/ 559053754 h 217"/>
              <a:gd name="T14" fmla="*/ 0 w 13"/>
              <a:gd name="T15" fmla="*/ 652229001 h 217"/>
              <a:gd name="T16" fmla="*/ 0 w 13"/>
              <a:gd name="T17" fmla="*/ 745404247 h 217"/>
              <a:gd name="T18" fmla="*/ 0 w 13"/>
              <a:gd name="T19" fmla="*/ 838579494 h 217"/>
              <a:gd name="T20" fmla="*/ 0 w 13"/>
              <a:gd name="T21" fmla="*/ 931757015 h 217"/>
              <a:gd name="T22" fmla="*/ 17537235 w 13"/>
              <a:gd name="T23" fmla="*/ 1024932262 h 217"/>
              <a:gd name="T24" fmla="*/ 35072760 w 13"/>
              <a:gd name="T25" fmla="*/ 1118107508 h 2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217"/>
              <a:gd name="T41" fmla="*/ 13 w 13"/>
              <a:gd name="T42" fmla="*/ 217 h 2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248" name="Freeform 113">
            <a:extLst>
              <a:ext uri="{FF2B5EF4-FFF2-40B4-BE49-F238E27FC236}">
                <a16:creationId xmlns:a16="http://schemas.microsoft.com/office/drawing/2014/main" id="{9DFED89A-0319-4835-9700-7C7233D6D577}"/>
              </a:ext>
            </a:extLst>
          </p:cNvPr>
          <p:cNvSpPr>
            <a:spLocks/>
          </p:cNvSpPr>
          <p:nvPr/>
        </p:nvSpPr>
        <p:spPr bwMode="auto">
          <a:xfrm>
            <a:off x="5413375" y="3703638"/>
            <a:ext cx="82550" cy="919162"/>
          </a:xfrm>
          <a:custGeom>
            <a:avLst/>
            <a:gdLst>
              <a:gd name="T0" fmla="*/ 51086657 w 49"/>
              <a:gd name="T1" fmla="*/ 0 h 403"/>
              <a:gd name="T2" fmla="*/ 34057771 w 49"/>
              <a:gd name="T3" fmla="*/ 93635922 h 403"/>
              <a:gd name="T4" fmla="*/ 34057771 w 49"/>
              <a:gd name="T5" fmla="*/ 187274126 h 403"/>
              <a:gd name="T6" fmla="*/ 34057771 w 49"/>
              <a:gd name="T7" fmla="*/ 280910048 h 403"/>
              <a:gd name="T8" fmla="*/ 34057771 w 49"/>
              <a:gd name="T9" fmla="*/ 374548251 h 403"/>
              <a:gd name="T10" fmla="*/ 68117228 w 49"/>
              <a:gd name="T11" fmla="*/ 468184174 h 403"/>
              <a:gd name="T12" fmla="*/ 68117228 w 49"/>
              <a:gd name="T13" fmla="*/ 561820096 h 403"/>
              <a:gd name="T14" fmla="*/ 85146113 w 49"/>
              <a:gd name="T15" fmla="*/ 655458300 h 403"/>
              <a:gd name="T16" fmla="*/ 102174999 w 49"/>
              <a:gd name="T17" fmla="*/ 749094222 h 403"/>
              <a:gd name="T18" fmla="*/ 102174999 w 49"/>
              <a:gd name="T19" fmla="*/ 842730144 h 403"/>
              <a:gd name="T20" fmla="*/ 136232770 w 49"/>
              <a:gd name="T21" fmla="*/ 936368348 h 403"/>
              <a:gd name="T22" fmla="*/ 136232770 w 49"/>
              <a:gd name="T23" fmla="*/ 1030004270 h 403"/>
              <a:gd name="T24" fmla="*/ 136232770 w 49"/>
              <a:gd name="T25" fmla="*/ 1123642473 h 403"/>
              <a:gd name="T26" fmla="*/ 136232770 w 49"/>
              <a:gd name="T27" fmla="*/ 1217278396 h 403"/>
              <a:gd name="T28" fmla="*/ 136232770 w 49"/>
              <a:gd name="T29" fmla="*/ 1310914318 h 403"/>
              <a:gd name="T30" fmla="*/ 136232770 w 49"/>
              <a:gd name="T31" fmla="*/ 1404552522 h 403"/>
              <a:gd name="T32" fmla="*/ 119203885 w 49"/>
              <a:gd name="T33" fmla="*/ 1498188444 h 403"/>
              <a:gd name="T34" fmla="*/ 102174999 w 49"/>
              <a:gd name="T35" fmla="*/ 1591824366 h 403"/>
              <a:gd name="T36" fmla="*/ 85146113 w 49"/>
              <a:gd name="T37" fmla="*/ 1685462570 h 403"/>
              <a:gd name="T38" fmla="*/ 51086657 w 49"/>
              <a:gd name="T39" fmla="*/ 1779098492 h 403"/>
              <a:gd name="T40" fmla="*/ 34057771 w 49"/>
              <a:gd name="T41" fmla="*/ 1903947149 h 403"/>
              <a:gd name="T42" fmla="*/ 34057771 w 49"/>
              <a:gd name="T43" fmla="*/ 1997585352 h 403"/>
              <a:gd name="T44" fmla="*/ 0 w 49"/>
              <a:gd name="T45" fmla="*/ 2091221275 h 403"/>
              <a:gd name="T46" fmla="*/ 0 w 49"/>
              <a:gd name="T47" fmla="*/ 2091221275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9"/>
              <a:gd name="T73" fmla="*/ 0 h 403"/>
              <a:gd name="T74" fmla="*/ 49 w 49"/>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249" name="Freeform 114">
            <a:extLst>
              <a:ext uri="{FF2B5EF4-FFF2-40B4-BE49-F238E27FC236}">
                <a16:creationId xmlns:a16="http://schemas.microsoft.com/office/drawing/2014/main" id="{85C48548-BBD6-40EA-854D-A858E82445D3}"/>
              </a:ext>
            </a:extLst>
          </p:cNvPr>
          <p:cNvSpPr>
            <a:spLocks/>
          </p:cNvSpPr>
          <p:nvPr/>
        </p:nvSpPr>
        <p:spPr bwMode="auto">
          <a:xfrm>
            <a:off x="5392738" y="4619625"/>
            <a:ext cx="22225" cy="454025"/>
          </a:xfrm>
          <a:custGeom>
            <a:avLst/>
            <a:gdLst>
              <a:gd name="T0" fmla="*/ 35072760 w 13"/>
              <a:gd name="T1" fmla="*/ 0 h 199"/>
              <a:gd name="T2" fmla="*/ 35072760 w 13"/>
              <a:gd name="T3" fmla="*/ 93697983 h 199"/>
              <a:gd name="T4" fmla="*/ 35072760 w 13"/>
              <a:gd name="T5" fmla="*/ 187393685 h 199"/>
              <a:gd name="T6" fmla="*/ 35072760 w 13"/>
              <a:gd name="T7" fmla="*/ 281091669 h 199"/>
              <a:gd name="T8" fmla="*/ 35072760 w 13"/>
              <a:gd name="T9" fmla="*/ 374787371 h 199"/>
              <a:gd name="T10" fmla="*/ 35072760 w 13"/>
              <a:gd name="T11" fmla="*/ 468485354 h 199"/>
              <a:gd name="T12" fmla="*/ 35072760 w 13"/>
              <a:gd name="T13" fmla="*/ 562183337 h 199"/>
              <a:gd name="T14" fmla="*/ 35072760 w 13"/>
              <a:gd name="T15" fmla="*/ 655879039 h 199"/>
              <a:gd name="T16" fmla="*/ 35072760 w 13"/>
              <a:gd name="T17" fmla="*/ 749577023 h 199"/>
              <a:gd name="T18" fmla="*/ 35072760 w 13"/>
              <a:gd name="T19" fmla="*/ 843272725 h 199"/>
              <a:gd name="T20" fmla="*/ 17537235 w 13"/>
              <a:gd name="T21" fmla="*/ 936970708 h 199"/>
              <a:gd name="T22" fmla="*/ 0 w 13"/>
              <a:gd name="T23" fmla="*/ 1030666410 h 1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
              <a:gd name="T37" fmla="*/ 0 h 199"/>
              <a:gd name="T38" fmla="*/ 13 w 13"/>
              <a:gd name="T39" fmla="*/ 199 h 1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250" name="Arc 115">
            <a:extLst>
              <a:ext uri="{FF2B5EF4-FFF2-40B4-BE49-F238E27FC236}">
                <a16:creationId xmlns:a16="http://schemas.microsoft.com/office/drawing/2014/main" id="{8C607B50-56D5-480D-8B06-77BC67FA7278}"/>
              </a:ext>
            </a:extLst>
          </p:cNvPr>
          <p:cNvSpPr>
            <a:spLocks/>
          </p:cNvSpPr>
          <p:nvPr/>
        </p:nvSpPr>
        <p:spPr bwMode="auto">
          <a:xfrm rot="540000">
            <a:off x="4416425" y="3441700"/>
            <a:ext cx="354013" cy="346075"/>
          </a:xfrm>
          <a:custGeom>
            <a:avLst/>
            <a:gdLst>
              <a:gd name="T0" fmla="*/ 0 w 21600"/>
              <a:gd name="T1" fmla="*/ 0 h 21600"/>
              <a:gd name="T2" fmla="*/ 95093350 w 21600"/>
              <a:gd name="T3" fmla="*/ 88838894 h 21600"/>
              <a:gd name="T4" fmla="*/ 0 w 21600"/>
              <a:gd name="T5" fmla="*/ 8883889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cap="rnd">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0251" name="Text Box 116">
            <a:extLst>
              <a:ext uri="{FF2B5EF4-FFF2-40B4-BE49-F238E27FC236}">
                <a16:creationId xmlns:a16="http://schemas.microsoft.com/office/drawing/2014/main" id="{64F2FB07-D237-4D41-9AA8-77C4B1DDAC93}"/>
              </a:ext>
            </a:extLst>
          </p:cNvPr>
          <p:cNvSpPr txBox="1">
            <a:spLocks noChangeArrowheads="1"/>
          </p:cNvSpPr>
          <p:nvPr/>
        </p:nvSpPr>
        <p:spPr bwMode="auto">
          <a:xfrm>
            <a:off x="5435600" y="2344738"/>
            <a:ext cx="2927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r>
              <a:rPr kumimoji="1" lang="zh-CN" altLang="en-US" sz="1800"/>
              <a:t>包层</a:t>
            </a:r>
          </a:p>
          <a:p>
            <a:pPr eaLnBrk="1" hangingPunct="1">
              <a:spcBef>
                <a:spcPct val="0"/>
              </a:spcBef>
              <a:buClrTx/>
              <a:buSzTx/>
              <a:buFontTx/>
              <a:buNone/>
            </a:pPr>
            <a:r>
              <a:rPr kumimoji="1" lang="zh-CN" altLang="en-US" sz="1800"/>
              <a:t>（低折射率的媒体）</a:t>
            </a:r>
          </a:p>
        </p:txBody>
      </p:sp>
      <p:sp>
        <p:nvSpPr>
          <p:cNvPr id="180252" name="Line 117">
            <a:extLst>
              <a:ext uri="{FF2B5EF4-FFF2-40B4-BE49-F238E27FC236}">
                <a16:creationId xmlns:a16="http://schemas.microsoft.com/office/drawing/2014/main" id="{500A55AB-45CC-4760-8EC7-0009F7907BEB}"/>
              </a:ext>
            </a:extLst>
          </p:cNvPr>
          <p:cNvSpPr>
            <a:spLocks noChangeShapeType="1"/>
          </p:cNvSpPr>
          <p:nvPr/>
        </p:nvSpPr>
        <p:spPr bwMode="auto">
          <a:xfrm flipH="1">
            <a:off x="5202238" y="4797425"/>
            <a:ext cx="652462" cy="10953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53" name="Text Box 118">
            <a:extLst>
              <a:ext uri="{FF2B5EF4-FFF2-40B4-BE49-F238E27FC236}">
                <a16:creationId xmlns:a16="http://schemas.microsoft.com/office/drawing/2014/main" id="{B1394708-A08A-47EE-AAF6-4BFB9236D243}"/>
              </a:ext>
            </a:extLst>
          </p:cNvPr>
          <p:cNvSpPr txBox="1">
            <a:spLocks noChangeArrowheads="1"/>
          </p:cNvSpPr>
          <p:nvPr/>
        </p:nvSpPr>
        <p:spPr bwMode="auto">
          <a:xfrm>
            <a:off x="5724525" y="4503738"/>
            <a:ext cx="2927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r>
              <a:rPr kumimoji="1" lang="zh-CN" altLang="en-US" sz="1800"/>
              <a:t>包层</a:t>
            </a:r>
          </a:p>
          <a:p>
            <a:pPr eaLnBrk="1" hangingPunct="1">
              <a:spcBef>
                <a:spcPct val="0"/>
              </a:spcBef>
              <a:buClrTx/>
              <a:buSzTx/>
              <a:buFontTx/>
              <a:buNone/>
            </a:pPr>
            <a:r>
              <a:rPr kumimoji="1" lang="zh-CN" altLang="en-US" sz="1800"/>
              <a:t>（低折射率的媒体）</a:t>
            </a:r>
          </a:p>
        </p:txBody>
      </p:sp>
      <p:sp>
        <p:nvSpPr>
          <p:cNvPr id="180254" name="Text Box 119">
            <a:extLst>
              <a:ext uri="{FF2B5EF4-FFF2-40B4-BE49-F238E27FC236}">
                <a16:creationId xmlns:a16="http://schemas.microsoft.com/office/drawing/2014/main" id="{DDCE7485-D2B2-4EB9-8E8E-FFD9D64F5A09}"/>
              </a:ext>
            </a:extLst>
          </p:cNvPr>
          <p:cNvSpPr txBox="1">
            <a:spLocks noChangeArrowheads="1"/>
          </p:cNvSpPr>
          <p:nvPr/>
        </p:nvSpPr>
        <p:spPr bwMode="auto">
          <a:xfrm>
            <a:off x="5795963" y="3429000"/>
            <a:ext cx="3179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r>
              <a:rPr kumimoji="1" lang="zh-CN" altLang="en-US" sz="1800"/>
              <a:t>纤芯</a:t>
            </a:r>
          </a:p>
          <a:p>
            <a:pPr eaLnBrk="1" hangingPunct="1">
              <a:spcBef>
                <a:spcPct val="0"/>
              </a:spcBef>
              <a:buClrTx/>
              <a:buSzTx/>
              <a:buFontTx/>
              <a:buNone/>
            </a:pPr>
            <a:r>
              <a:rPr kumimoji="1" lang="zh-CN" altLang="en-US" sz="1800"/>
              <a:t>（高折射率的媒体）            </a:t>
            </a:r>
          </a:p>
        </p:txBody>
      </p:sp>
      <p:sp>
        <p:nvSpPr>
          <p:cNvPr id="180255" name="AutoShape 120">
            <a:extLst>
              <a:ext uri="{FF2B5EF4-FFF2-40B4-BE49-F238E27FC236}">
                <a16:creationId xmlns:a16="http://schemas.microsoft.com/office/drawing/2014/main" id="{A8914B9E-C301-4F47-BDD3-30F8B4D59009}"/>
              </a:ext>
            </a:extLst>
          </p:cNvPr>
          <p:cNvSpPr>
            <a:spLocks noChangeArrowheads="1"/>
          </p:cNvSpPr>
          <p:nvPr/>
        </p:nvSpPr>
        <p:spPr bwMode="auto">
          <a:xfrm rot="5400000">
            <a:off x="15082" y="3488531"/>
            <a:ext cx="1885950" cy="1306513"/>
          </a:xfrm>
          <a:prstGeom prst="can">
            <a:avLst>
              <a:gd name="adj" fmla="val 29815"/>
            </a:avLst>
          </a:prstGeom>
          <a:gradFill rotWithShape="1">
            <a:gsLst>
              <a:gs pos="0">
                <a:srgbClr val="2F7676"/>
              </a:gs>
              <a:gs pos="50000">
                <a:srgbClr val="66FFFF"/>
              </a:gs>
              <a:gs pos="100000">
                <a:srgbClr val="2F7676"/>
              </a:gs>
            </a:gsLst>
            <a:lin ang="0" scaled="1"/>
          </a:gradFill>
          <a:ln w="9525">
            <a:solidFill>
              <a:srgbClr val="333399"/>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0256" name="AutoShape 121">
            <a:extLst>
              <a:ext uri="{FF2B5EF4-FFF2-40B4-BE49-F238E27FC236}">
                <a16:creationId xmlns:a16="http://schemas.microsoft.com/office/drawing/2014/main" id="{1F306549-C010-4985-B292-68D864476807}"/>
              </a:ext>
            </a:extLst>
          </p:cNvPr>
          <p:cNvSpPr>
            <a:spLocks noChangeArrowheads="1"/>
          </p:cNvSpPr>
          <p:nvPr/>
        </p:nvSpPr>
        <p:spPr bwMode="auto">
          <a:xfrm rot="5400000">
            <a:off x="1241425" y="3841750"/>
            <a:ext cx="901700" cy="654050"/>
          </a:xfrm>
          <a:prstGeom prst="can">
            <a:avLst>
              <a:gd name="adj" fmla="val 27343"/>
            </a:avLst>
          </a:prstGeom>
          <a:solidFill>
            <a:srgbClr val="FFFFFF"/>
          </a:solidFill>
          <a:ln w="9525">
            <a:solidFill>
              <a:srgbClr val="333399"/>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0257" name="Text Box 122">
            <a:extLst>
              <a:ext uri="{FF2B5EF4-FFF2-40B4-BE49-F238E27FC236}">
                <a16:creationId xmlns:a16="http://schemas.microsoft.com/office/drawing/2014/main" id="{6FDB56C3-32D7-44C2-A778-ABC05CCDD689}"/>
              </a:ext>
            </a:extLst>
          </p:cNvPr>
          <p:cNvSpPr txBox="1">
            <a:spLocks noChangeArrowheads="1"/>
          </p:cNvSpPr>
          <p:nvPr/>
        </p:nvSpPr>
        <p:spPr bwMode="auto">
          <a:xfrm>
            <a:off x="712788" y="22415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包层</a:t>
            </a:r>
          </a:p>
        </p:txBody>
      </p:sp>
      <p:sp>
        <p:nvSpPr>
          <p:cNvPr id="180258" name="Line 123">
            <a:extLst>
              <a:ext uri="{FF2B5EF4-FFF2-40B4-BE49-F238E27FC236}">
                <a16:creationId xmlns:a16="http://schemas.microsoft.com/office/drawing/2014/main" id="{0A537CFA-23CA-4A61-AD89-CA861B246FCE}"/>
              </a:ext>
            </a:extLst>
          </p:cNvPr>
          <p:cNvSpPr>
            <a:spLocks noChangeShapeType="1"/>
          </p:cNvSpPr>
          <p:nvPr/>
        </p:nvSpPr>
        <p:spPr bwMode="auto">
          <a:xfrm flipH="1">
            <a:off x="1039813" y="2828925"/>
            <a:ext cx="3175" cy="65563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59" name="Text Box 124">
            <a:extLst>
              <a:ext uri="{FF2B5EF4-FFF2-40B4-BE49-F238E27FC236}">
                <a16:creationId xmlns:a16="http://schemas.microsoft.com/office/drawing/2014/main" id="{1AEF00A8-45F7-47F3-91E7-67A0EA4A03E1}"/>
              </a:ext>
            </a:extLst>
          </p:cNvPr>
          <p:cNvSpPr txBox="1">
            <a:spLocks noChangeArrowheads="1"/>
          </p:cNvSpPr>
          <p:nvPr/>
        </p:nvSpPr>
        <p:spPr bwMode="auto">
          <a:xfrm>
            <a:off x="1611313" y="2609850"/>
            <a:ext cx="6969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纤芯</a:t>
            </a:r>
          </a:p>
        </p:txBody>
      </p:sp>
      <p:sp>
        <p:nvSpPr>
          <p:cNvPr id="180260" name="Line 125">
            <a:extLst>
              <a:ext uri="{FF2B5EF4-FFF2-40B4-BE49-F238E27FC236}">
                <a16:creationId xmlns:a16="http://schemas.microsoft.com/office/drawing/2014/main" id="{22EDA0BF-50BF-432F-8B15-3AD7574F0227}"/>
              </a:ext>
            </a:extLst>
          </p:cNvPr>
          <p:cNvSpPr>
            <a:spLocks noChangeShapeType="1"/>
          </p:cNvSpPr>
          <p:nvPr/>
        </p:nvSpPr>
        <p:spPr bwMode="auto">
          <a:xfrm flipH="1">
            <a:off x="1606550" y="3048000"/>
            <a:ext cx="249238" cy="874713"/>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36217A92-D13A-45B4-BD56-63494C4F03E8}"/>
              </a:ext>
            </a:extLst>
          </p:cNvPr>
          <p:cNvSpPr>
            <a:spLocks noGrp="1" noChangeArrowheads="1"/>
          </p:cNvSpPr>
          <p:nvPr>
            <p:ph type="title"/>
          </p:nvPr>
        </p:nvSpPr>
        <p:spPr/>
        <p:txBody>
          <a:bodyPr/>
          <a:lstStyle/>
          <a:p>
            <a:pPr algn="ctr"/>
            <a:r>
              <a:rPr lang="zh-CN" altLang="en-US"/>
              <a:t>光纤的工作原理</a:t>
            </a:r>
          </a:p>
        </p:txBody>
      </p:sp>
      <p:sp>
        <p:nvSpPr>
          <p:cNvPr id="182275" name="Rectangle 3">
            <a:extLst>
              <a:ext uri="{FF2B5EF4-FFF2-40B4-BE49-F238E27FC236}">
                <a16:creationId xmlns:a16="http://schemas.microsoft.com/office/drawing/2014/main" id="{99543684-D754-47A5-86EC-7CE8E371BEC6}"/>
              </a:ext>
            </a:extLst>
          </p:cNvPr>
          <p:cNvSpPr>
            <a:spLocks noChangeArrowheads="1"/>
          </p:cNvSpPr>
          <p:nvPr/>
        </p:nvSpPr>
        <p:spPr bwMode="auto">
          <a:xfrm>
            <a:off x="2662238" y="3170238"/>
            <a:ext cx="4891087" cy="2444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2276" name="Rectangle 4">
            <a:extLst>
              <a:ext uri="{FF2B5EF4-FFF2-40B4-BE49-F238E27FC236}">
                <a16:creationId xmlns:a16="http://schemas.microsoft.com/office/drawing/2014/main" id="{AAD6A493-2B85-4E40-A636-5135F6D260E1}"/>
              </a:ext>
            </a:extLst>
          </p:cNvPr>
          <p:cNvSpPr>
            <a:spLocks noChangeArrowheads="1"/>
          </p:cNvSpPr>
          <p:nvPr/>
        </p:nvSpPr>
        <p:spPr bwMode="auto">
          <a:xfrm>
            <a:off x="2662238" y="3414713"/>
            <a:ext cx="4891087" cy="34448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2277" name="Rectangle 5">
            <a:extLst>
              <a:ext uri="{FF2B5EF4-FFF2-40B4-BE49-F238E27FC236}">
                <a16:creationId xmlns:a16="http://schemas.microsoft.com/office/drawing/2014/main" id="{1F4CADF5-78A8-430D-9E9E-6BECDA42C65E}"/>
              </a:ext>
            </a:extLst>
          </p:cNvPr>
          <p:cNvSpPr>
            <a:spLocks noChangeArrowheads="1"/>
          </p:cNvSpPr>
          <p:nvPr/>
        </p:nvSpPr>
        <p:spPr bwMode="auto">
          <a:xfrm>
            <a:off x="2662238" y="3759200"/>
            <a:ext cx="4891087" cy="246063"/>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2278" name="AutoShape 6">
            <a:extLst>
              <a:ext uri="{FF2B5EF4-FFF2-40B4-BE49-F238E27FC236}">
                <a16:creationId xmlns:a16="http://schemas.microsoft.com/office/drawing/2014/main" id="{39144193-2DB6-445C-9363-B66C79ED72B9}"/>
              </a:ext>
            </a:extLst>
          </p:cNvPr>
          <p:cNvSpPr>
            <a:spLocks noChangeArrowheads="1"/>
          </p:cNvSpPr>
          <p:nvPr/>
        </p:nvSpPr>
        <p:spPr bwMode="auto">
          <a:xfrm rot="5400000">
            <a:off x="1374775" y="3152776"/>
            <a:ext cx="835025" cy="869950"/>
          </a:xfrm>
          <a:prstGeom prst="can">
            <a:avLst>
              <a:gd name="adj" fmla="val 26046"/>
            </a:avLst>
          </a:prstGeom>
          <a:gradFill rotWithShape="1">
            <a:gsLst>
              <a:gs pos="0">
                <a:srgbClr val="666666"/>
              </a:gs>
              <a:gs pos="50000">
                <a:srgbClr val="DDDDDD"/>
              </a:gs>
              <a:gs pos="100000">
                <a:srgbClr val="666666"/>
              </a:gs>
            </a:gsLst>
            <a:lin ang="0" scaled="1"/>
          </a:gra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2279" name="AutoShape 7">
            <a:extLst>
              <a:ext uri="{FF2B5EF4-FFF2-40B4-BE49-F238E27FC236}">
                <a16:creationId xmlns:a16="http://schemas.microsoft.com/office/drawing/2014/main" id="{0969930C-61DA-483F-923E-6448C166D979}"/>
              </a:ext>
            </a:extLst>
          </p:cNvPr>
          <p:cNvSpPr>
            <a:spLocks noChangeArrowheads="1"/>
          </p:cNvSpPr>
          <p:nvPr/>
        </p:nvSpPr>
        <p:spPr bwMode="auto">
          <a:xfrm rot="5400000">
            <a:off x="2108994" y="3369469"/>
            <a:ext cx="344487" cy="434975"/>
          </a:xfrm>
          <a:prstGeom prst="can">
            <a:avLst>
              <a:gd name="adj" fmla="val 20711"/>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nvGrpSpPr>
          <p:cNvPr id="182280" name="Group 8">
            <a:extLst>
              <a:ext uri="{FF2B5EF4-FFF2-40B4-BE49-F238E27FC236}">
                <a16:creationId xmlns:a16="http://schemas.microsoft.com/office/drawing/2014/main" id="{B9C89E1E-53DD-40C0-A0CA-6035C804C2A4}"/>
              </a:ext>
            </a:extLst>
          </p:cNvPr>
          <p:cNvGrpSpPr>
            <a:grpSpLocks/>
          </p:cNvGrpSpPr>
          <p:nvPr/>
        </p:nvGrpSpPr>
        <p:grpSpPr bwMode="auto">
          <a:xfrm>
            <a:off x="2662238" y="3170238"/>
            <a:ext cx="4891087" cy="835025"/>
            <a:chOff x="912" y="912"/>
            <a:chExt cx="4608" cy="816"/>
          </a:xfrm>
        </p:grpSpPr>
        <p:sp>
          <p:nvSpPr>
            <p:cNvPr id="182288" name="Line 9">
              <a:extLst>
                <a:ext uri="{FF2B5EF4-FFF2-40B4-BE49-F238E27FC236}">
                  <a16:creationId xmlns:a16="http://schemas.microsoft.com/office/drawing/2014/main" id="{F1BC7E85-945C-45BA-B8F0-B9E735E75981}"/>
                </a:ext>
              </a:extLst>
            </p:cNvPr>
            <p:cNvSpPr>
              <a:spLocks noChangeShapeType="1"/>
            </p:cNvSpPr>
            <p:nvPr/>
          </p:nvSpPr>
          <p:spPr bwMode="auto">
            <a:xfrm>
              <a:off x="912" y="912"/>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2289" name="Line 10">
              <a:extLst>
                <a:ext uri="{FF2B5EF4-FFF2-40B4-BE49-F238E27FC236}">
                  <a16:creationId xmlns:a16="http://schemas.microsoft.com/office/drawing/2014/main" id="{1627E95D-7A78-4FD2-836E-27D63473C6A0}"/>
                </a:ext>
              </a:extLst>
            </p:cNvPr>
            <p:cNvSpPr>
              <a:spLocks noChangeShapeType="1"/>
            </p:cNvSpPr>
            <p:nvPr/>
          </p:nvSpPr>
          <p:spPr bwMode="auto">
            <a:xfrm>
              <a:off x="912" y="1152"/>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2290" name="Line 11">
              <a:extLst>
                <a:ext uri="{FF2B5EF4-FFF2-40B4-BE49-F238E27FC236}">
                  <a16:creationId xmlns:a16="http://schemas.microsoft.com/office/drawing/2014/main" id="{6235E72E-D2F2-40A8-9F41-2F123F44A1DF}"/>
                </a:ext>
              </a:extLst>
            </p:cNvPr>
            <p:cNvSpPr>
              <a:spLocks noChangeShapeType="1"/>
            </p:cNvSpPr>
            <p:nvPr/>
          </p:nvSpPr>
          <p:spPr bwMode="auto">
            <a:xfrm>
              <a:off x="912" y="1488"/>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2291" name="Line 12">
              <a:extLst>
                <a:ext uri="{FF2B5EF4-FFF2-40B4-BE49-F238E27FC236}">
                  <a16:creationId xmlns:a16="http://schemas.microsoft.com/office/drawing/2014/main" id="{BC5BA9C8-5940-4917-A866-22B8201A1179}"/>
                </a:ext>
              </a:extLst>
            </p:cNvPr>
            <p:cNvSpPr>
              <a:spLocks noChangeShapeType="1"/>
            </p:cNvSpPr>
            <p:nvPr/>
          </p:nvSpPr>
          <p:spPr bwMode="auto">
            <a:xfrm>
              <a:off x="912" y="1728"/>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2281" name="Line 13">
            <a:extLst>
              <a:ext uri="{FF2B5EF4-FFF2-40B4-BE49-F238E27FC236}">
                <a16:creationId xmlns:a16="http://schemas.microsoft.com/office/drawing/2014/main" id="{00A6C1E7-6A1C-478A-9E52-845D35D75110}"/>
              </a:ext>
            </a:extLst>
          </p:cNvPr>
          <p:cNvSpPr>
            <a:spLocks noChangeShapeType="1"/>
          </p:cNvSpPr>
          <p:nvPr/>
        </p:nvSpPr>
        <p:spPr bwMode="auto">
          <a:xfrm>
            <a:off x="2563813" y="3584575"/>
            <a:ext cx="5176837" cy="3175"/>
          </a:xfrm>
          <a:prstGeom prst="line">
            <a:avLst/>
          </a:prstGeom>
          <a:noFill/>
          <a:ln w="19050">
            <a:solidFill>
              <a:srgbClr val="333399"/>
            </a:solidFill>
            <a:prstDash val="lgDash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2282" name="Text Box 14">
            <a:extLst>
              <a:ext uri="{FF2B5EF4-FFF2-40B4-BE49-F238E27FC236}">
                <a16:creationId xmlns:a16="http://schemas.microsoft.com/office/drawing/2014/main" id="{7DB89D0D-7707-4162-91D3-C56EAAB4DB1E}"/>
              </a:ext>
            </a:extLst>
          </p:cNvPr>
          <p:cNvSpPr txBox="1">
            <a:spLocks noChangeArrowheads="1"/>
          </p:cNvSpPr>
          <p:nvPr/>
        </p:nvSpPr>
        <p:spPr bwMode="auto">
          <a:xfrm>
            <a:off x="1979613" y="1989138"/>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高折射率</a:t>
            </a:r>
          </a:p>
          <a:p>
            <a:pPr eaLnBrk="1" hangingPunct="1">
              <a:spcBef>
                <a:spcPct val="0"/>
              </a:spcBef>
              <a:buClrTx/>
              <a:buSzTx/>
              <a:buFontTx/>
              <a:buNone/>
            </a:pPr>
            <a:r>
              <a:rPr kumimoji="1" lang="en-US" altLang="zh-CN" sz="2000">
                <a:latin typeface="黑体" panose="02010609060101010101" pitchFamily="49" charset="-122"/>
              </a:rPr>
              <a:t>(</a:t>
            </a:r>
            <a:r>
              <a:rPr kumimoji="1" lang="zh-CN" altLang="en-US" sz="2000">
                <a:latin typeface="黑体" panose="02010609060101010101" pitchFamily="49" charset="-122"/>
              </a:rPr>
              <a:t>纤芯</a:t>
            </a:r>
            <a:r>
              <a:rPr kumimoji="1" lang="en-US" altLang="zh-CN" sz="2000">
                <a:latin typeface="黑体" panose="02010609060101010101" pitchFamily="49" charset="-122"/>
              </a:rPr>
              <a:t>)</a:t>
            </a:r>
          </a:p>
        </p:txBody>
      </p:sp>
      <p:sp>
        <p:nvSpPr>
          <p:cNvPr id="182283" name="Text Box 15">
            <a:extLst>
              <a:ext uri="{FF2B5EF4-FFF2-40B4-BE49-F238E27FC236}">
                <a16:creationId xmlns:a16="http://schemas.microsoft.com/office/drawing/2014/main" id="{D7850CA7-53D3-4048-A8F3-6BD6B1118DF3}"/>
              </a:ext>
            </a:extLst>
          </p:cNvPr>
          <p:cNvSpPr txBox="1">
            <a:spLocks noChangeArrowheads="1"/>
          </p:cNvSpPr>
          <p:nvPr/>
        </p:nvSpPr>
        <p:spPr bwMode="auto">
          <a:xfrm>
            <a:off x="684213" y="1989138"/>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低折射率</a:t>
            </a:r>
          </a:p>
          <a:p>
            <a:pPr eaLnBrk="1" hangingPunct="1">
              <a:spcBef>
                <a:spcPct val="0"/>
              </a:spcBef>
              <a:buClrTx/>
              <a:buSzTx/>
              <a:buFontTx/>
              <a:buNone/>
            </a:pPr>
            <a:r>
              <a:rPr kumimoji="1" lang="en-US" altLang="zh-CN" sz="2000">
                <a:latin typeface="黑体" panose="02010609060101010101" pitchFamily="49" charset="-122"/>
              </a:rPr>
              <a:t>(</a:t>
            </a:r>
            <a:r>
              <a:rPr kumimoji="1" lang="zh-CN" altLang="en-US" sz="2000">
                <a:latin typeface="黑体" panose="02010609060101010101" pitchFamily="49" charset="-122"/>
              </a:rPr>
              <a:t>包层</a:t>
            </a:r>
            <a:r>
              <a:rPr kumimoji="1" lang="en-US" altLang="zh-CN" sz="2000">
                <a:latin typeface="黑体" panose="02010609060101010101" pitchFamily="49" charset="-122"/>
              </a:rPr>
              <a:t>)</a:t>
            </a:r>
          </a:p>
        </p:txBody>
      </p:sp>
      <p:sp>
        <p:nvSpPr>
          <p:cNvPr id="182284" name="Line 16">
            <a:extLst>
              <a:ext uri="{FF2B5EF4-FFF2-40B4-BE49-F238E27FC236}">
                <a16:creationId xmlns:a16="http://schemas.microsoft.com/office/drawing/2014/main" id="{3762649F-F676-4B9A-8BC1-2364CF03C4F6}"/>
              </a:ext>
            </a:extLst>
          </p:cNvPr>
          <p:cNvSpPr>
            <a:spLocks noChangeShapeType="1"/>
          </p:cNvSpPr>
          <p:nvPr/>
        </p:nvSpPr>
        <p:spPr bwMode="auto">
          <a:xfrm flipH="1">
            <a:off x="2335213" y="2708275"/>
            <a:ext cx="220662" cy="70643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2285" name="Line 17">
            <a:extLst>
              <a:ext uri="{FF2B5EF4-FFF2-40B4-BE49-F238E27FC236}">
                <a16:creationId xmlns:a16="http://schemas.microsoft.com/office/drawing/2014/main" id="{BE4F1C91-681C-4D5F-A146-AFE27B786B47}"/>
              </a:ext>
            </a:extLst>
          </p:cNvPr>
          <p:cNvSpPr>
            <a:spLocks noChangeShapeType="1"/>
          </p:cNvSpPr>
          <p:nvPr/>
        </p:nvSpPr>
        <p:spPr bwMode="auto">
          <a:xfrm>
            <a:off x="1403350" y="2636838"/>
            <a:ext cx="388938" cy="5334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2286" name="Text Box 18">
            <a:extLst>
              <a:ext uri="{FF2B5EF4-FFF2-40B4-BE49-F238E27FC236}">
                <a16:creationId xmlns:a16="http://schemas.microsoft.com/office/drawing/2014/main" id="{778EEEF9-9E5C-4312-83A2-E1DDE2C29DBC}"/>
              </a:ext>
            </a:extLst>
          </p:cNvPr>
          <p:cNvSpPr txBox="1">
            <a:spLocks noChangeArrowheads="1"/>
          </p:cNvSpPr>
          <p:nvPr/>
        </p:nvSpPr>
        <p:spPr bwMode="auto">
          <a:xfrm>
            <a:off x="2771775" y="2733675"/>
            <a:ext cx="475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光线在纤芯中传输的方式是不断地全反射</a:t>
            </a:r>
          </a:p>
        </p:txBody>
      </p:sp>
      <p:sp>
        <p:nvSpPr>
          <p:cNvPr id="122899" name="Freeform 19">
            <a:extLst>
              <a:ext uri="{FF2B5EF4-FFF2-40B4-BE49-F238E27FC236}">
                <a16:creationId xmlns:a16="http://schemas.microsoft.com/office/drawing/2014/main" id="{88B3CA6B-54E1-4E84-A81A-7DEA3B3493D2}"/>
              </a:ext>
            </a:extLst>
          </p:cNvPr>
          <p:cNvSpPr>
            <a:spLocks/>
          </p:cNvSpPr>
          <p:nvPr/>
        </p:nvSpPr>
        <p:spPr bwMode="auto">
          <a:xfrm>
            <a:off x="2689225" y="3414713"/>
            <a:ext cx="4870450" cy="344487"/>
          </a:xfrm>
          <a:custGeom>
            <a:avLst/>
            <a:gdLst>
              <a:gd name="T0" fmla="*/ 0 w 4302"/>
              <a:gd name="T1" fmla="*/ 113524871 h 336"/>
              <a:gd name="T2" fmla="*/ 492184898 w 4302"/>
              <a:gd name="T3" fmla="*/ 0 h 336"/>
              <a:gd name="T4" fmla="*/ 1999501999 w 4302"/>
              <a:gd name="T5" fmla="*/ 353188373 h 336"/>
              <a:gd name="T6" fmla="*/ 2147483646 w 4302"/>
              <a:gd name="T7" fmla="*/ 0 h 336"/>
              <a:gd name="T8" fmla="*/ 2147483646 w 4302"/>
              <a:gd name="T9" fmla="*/ 346880980 h 336"/>
              <a:gd name="T10" fmla="*/ 2147483646 w 4302"/>
              <a:gd name="T11" fmla="*/ 214435981 h 336"/>
              <a:gd name="T12" fmla="*/ 0 60000 65536"/>
              <a:gd name="T13" fmla="*/ 0 60000 65536"/>
              <a:gd name="T14" fmla="*/ 0 60000 65536"/>
              <a:gd name="T15" fmla="*/ 0 60000 65536"/>
              <a:gd name="T16" fmla="*/ 0 60000 65536"/>
              <a:gd name="T17" fmla="*/ 0 60000 65536"/>
              <a:gd name="T18" fmla="*/ 0 w 4302"/>
              <a:gd name="T19" fmla="*/ 0 h 336"/>
              <a:gd name="T20" fmla="*/ 4302 w 4302"/>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4302" h="336">
                <a:moveTo>
                  <a:pt x="0" y="108"/>
                </a:moveTo>
                <a:lnTo>
                  <a:pt x="384" y="0"/>
                </a:lnTo>
                <a:lnTo>
                  <a:pt x="1560" y="336"/>
                </a:lnTo>
                <a:lnTo>
                  <a:pt x="2742" y="0"/>
                </a:lnTo>
                <a:lnTo>
                  <a:pt x="3918" y="330"/>
                </a:lnTo>
                <a:lnTo>
                  <a:pt x="4302" y="204"/>
                </a:lnTo>
              </a:path>
            </a:pathLst>
          </a:custGeom>
          <a:noFill/>
          <a:ln w="57150" cmpd="sng">
            <a:solidFill>
              <a:schemeClr val="hlink"/>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8E52316-E422-4D48-B12F-E07AD9709616}"/>
              </a:ext>
            </a:extLst>
          </p:cNvPr>
          <p:cNvGrpSpPr>
            <a:grpSpLocks/>
          </p:cNvGrpSpPr>
          <p:nvPr/>
        </p:nvGrpSpPr>
        <p:grpSpPr bwMode="auto">
          <a:xfrm>
            <a:off x="76200" y="4300538"/>
            <a:ext cx="9080500" cy="1550987"/>
            <a:chOff x="48" y="2709"/>
            <a:chExt cx="5720" cy="977"/>
          </a:xfrm>
        </p:grpSpPr>
        <p:grpSp>
          <p:nvGrpSpPr>
            <p:cNvPr id="184347" name="Group 3">
              <a:extLst>
                <a:ext uri="{FF2B5EF4-FFF2-40B4-BE49-F238E27FC236}">
                  <a16:creationId xmlns:a16="http://schemas.microsoft.com/office/drawing/2014/main" id="{9014D0C5-3C90-4114-B559-11A969C9F5EF}"/>
                </a:ext>
              </a:extLst>
            </p:cNvPr>
            <p:cNvGrpSpPr>
              <a:grpSpLocks/>
            </p:cNvGrpSpPr>
            <p:nvPr/>
          </p:nvGrpSpPr>
          <p:grpSpPr bwMode="auto">
            <a:xfrm>
              <a:off x="682" y="3158"/>
              <a:ext cx="4476" cy="528"/>
              <a:chOff x="682" y="3072"/>
              <a:chExt cx="4476" cy="528"/>
            </a:xfrm>
          </p:grpSpPr>
          <p:sp>
            <p:nvSpPr>
              <p:cNvPr id="184364" name="Rectangle 4">
                <a:extLst>
                  <a:ext uri="{FF2B5EF4-FFF2-40B4-BE49-F238E27FC236}">
                    <a16:creationId xmlns:a16="http://schemas.microsoft.com/office/drawing/2014/main" id="{80D2D554-A09C-43A1-B310-755A3A1C67E5}"/>
                  </a:ext>
                </a:extLst>
              </p:cNvPr>
              <p:cNvSpPr>
                <a:spLocks noChangeArrowheads="1"/>
              </p:cNvSpPr>
              <p:nvPr/>
            </p:nvSpPr>
            <p:spPr bwMode="auto">
              <a:xfrm>
                <a:off x="768" y="3168"/>
                <a:ext cx="4320" cy="336"/>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nvGrpSpPr>
              <p:cNvPr id="184365" name="Group 5">
                <a:extLst>
                  <a:ext uri="{FF2B5EF4-FFF2-40B4-BE49-F238E27FC236}">
                    <a16:creationId xmlns:a16="http://schemas.microsoft.com/office/drawing/2014/main" id="{56D0EAE8-1895-48A2-AE97-B4284C1EE388}"/>
                  </a:ext>
                </a:extLst>
              </p:cNvPr>
              <p:cNvGrpSpPr>
                <a:grpSpLocks/>
              </p:cNvGrpSpPr>
              <p:nvPr/>
            </p:nvGrpSpPr>
            <p:grpSpPr bwMode="auto">
              <a:xfrm>
                <a:off x="682" y="3072"/>
                <a:ext cx="4476" cy="528"/>
                <a:chOff x="682" y="3072"/>
                <a:chExt cx="4476" cy="528"/>
              </a:xfrm>
            </p:grpSpPr>
            <p:sp>
              <p:nvSpPr>
                <p:cNvPr id="184366" name="Rectangle 6">
                  <a:extLst>
                    <a:ext uri="{FF2B5EF4-FFF2-40B4-BE49-F238E27FC236}">
                      <a16:creationId xmlns:a16="http://schemas.microsoft.com/office/drawing/2014/main" id="{BB96F1F3-4EE8-4524-A538-2DEBDE0B39E1}"/>
                    </a:ext>
                  </a:extLst>
                </p:cNvPr>
                <p:cNvSpPr>
                  <a:spLocks noChangeArrowheads="1"/>
                </p:cNvSpPr>
                <p:nvPr/>
              </p:nvSpPr>
              <p:spPr bwMode="auto">
                <a:xfrm>
                  <a:off x="768" y="3072"/>
                  <a:ext cx="4320" cy="24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4367" name="Rectangle 7">
                  <a:extLst>
                    <a:ext uri="{FF2B5EF4-FFF2-40B4-BE49-F238E27FC236}">
                      <a16:creationId xmlns:a16="http://schemas.microsoft.com/office/drawing/2014/main" id="{991D9857-990A-4D39-9D24-E73AB364DD30}"/>
                    </a:ext>
                  </a:extLst>
                </p:cNvPr>
                <p:cNvSpPr>
                  <a:spLocks noChangeArrowheads="1"/>
                </p:cNvSpPr>
                <p:nvPr/>
              </p:nvSpPr>
              <p:spPr bwMode="auto">
                <a:xfrm>
                  <a:off x="768" y="3360"/>
                  <a:ext cx="4320" cy="24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4368" name="Line 8">
                  <a:extLst>
                    <a:ext uri="{FF2B5EF4-FFF2-40B4-BE49-F238E27FC236}">
                      <a16:creationId xmlns:a16="http://schemas.microsoft.com/office/drawing/2014/main" id="{695B98FD-F07E-41C2-8D1B-98E5C2F6C5A8}"/>
                    </a:ext>
                  </a:extLst>
                </p:cNvPr>
                <p:cNvSpPr>
                  <a:spLocks noChangeShapeType="1"/>
                </p:cNvSpPr>
                <p:nvPr/>
              </p:nvSpPr>
              <p:spPr bwMode="auto">
                <a:xfrm>
                  <a:off x="768" y="3072"/>
                  <a:ext cx="43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69" name="Line 9">
                  <a:extLst>
                    <a:ext uri="{FF2B5EF4-FFF2-40B4-BE49-F238E27FC236}">
                      <a16:creationId xmlns:a16="http://schemas.microsoft.com/office/drawing/2014/main" id="{6B9A3D65-98C1-47C1-8D0B-842C141AD02C}"/>
                    </a:ext>
                  </a:extLst>
                </p:cNvPr>
                <p:cNvSpPr>
                  <a:spLocks noChangeShapeType="1"/>
                </p:cNvSpPr>
                <p:nvPr/>
              </p:nvSpPr>
              <p:spPr bwMode="auto">
                <a:xfrm>
                  <a:off x="768" y="3312"/>
                  <a:ext cx="43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70" name="Line 10">
                  <a:extLst>
                    <a:ext uri="{FF2B5EF4-FFF2-40B4-BE49-F238E27FC236}">
                      <a16:creationId xmlns:a16="http://schemas.microsoft.com/office/drawing/2014/main" id="{9998CB4A-6799-43CF-A2C3-8788360D1F09}"/>
                    </a:ext>
                  </a:extLst>
                </p:cNvPr>
                <p:cNvSpPr>
                  <a:spLocks noChangeShapeType="1"/>
                </p:cNvSpPr>
                <p:nvPr/>
              </p:nvSpPr>
              <p:spPr bwMode="auto">
                <a:xfrm>
                  <a:off x="768" y="3360"/>
                  <a:ext cx="43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71" name="Line 11">
                  <a:extLst>
                    <a:ext uri="{FF2B5EF4-FFF2-40B4-BE49-F238E27FC236}">
                      <a16:creationId xmlns:a16="http://schemas.microsoft.com/office/drawing/2014/main" id="{63871BCA-B56E-469B-B3F2-AAFBC35FE35A}"/>
                    </a:ext>
                  </a:extLst>
                </p:cNvPr>
                <p:cNvSpPr>
                  <a:spLocks noChangeShapeType="1"/>
                </p:cNvSpPr>
                <p:nvPr/>
              </p:nvSpPr>
              <p:spPr bwMode="auto">
                <a:xfrm>
                  <a:off x="768" y="3600"/>
                  <a:ext cx="43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72" name="Line 12">
                  <a:extLst>
                    <a:ext uri="{FF2B5EF4-FFF2-40B4-BE49-F238E27FC236}">
                      <a16:creationId xmlns:a16="http://schemas.microsoft.com/office/drawing/2014/main" id="{0B74F356-9AFC-4BF5-BA91-3204F78D76C4}"/>
                    </a:ext>
                  </a:extLst>
                </p:cNvPr>
                <p:cNvSpPr>
                  <a:spLocks noChangeShapeType="1"/>
                </p:cNvSpPr>
                <p:nvPr/>
              </p:nvSpPr>
              <p:spPr bwMode="auto">
                <a:xfrm>
                  <a:off x="682" y="3333"/>
                  <a:ext cx="4476" cy="3"/>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84348" name="Group 13">
              <a:extLst>
                <a:ext uri="{FF2B5EF4-FFF2-40B4-BE49-F238E27FC236}">
                  <a16:creationId xmlns:a16="http://schemas.microsoft.com/office/drawing/2014/main" id="{E65750E3-6A34-48B6-A8FB-B42EFD592DE7}"/>
                </a:ext>
              </a:extLst>
            </p:cNvPr>
            <p:cNvGrpSpPr>
              <a:grpSpLocks/>
            </p:cNvGrpSpPr>
            <p:nvPr/>
          </p:nvGrpSpPr>
          <p:grpSpPr bwMode="auto">
            <a:xfrm>
              <a:off x="48" y="2840"/>
              <a:ext cx="5720" cy="818"/>
              <a:chOff x="48" y="2930"/>
              <a:chExt cx="5720" cy="818"/>
            </a:xfrm>
          </p:grpSpPr>
          <p:grpSp>
            <p:nvGrpSpPr>
              <p:cNvPr id="184350" name="Group 14">
                <a:extLst>
                  <a:ext uri="{FF2B5EF4-FFF2-40B4-BE49-F238E27FC236}">
                    <a16:creationId xmlns:a16="http://schemas.microsoft.com/office/drawing/2014/main" id="{985CB2CE-D51A-45C3-9441-DD558714698E}"/>
                  </a:ext>
                </a:extLst>
              </p:cNvPr>
              <p:cNvGrpSpPr>
                <a:grpSpLocks/>
              </p:cNvGrpSpPr>
              <p:nvPr/>
            </p:nvGrpSpPr>
            <p:grpSpPr bwMode="auto">
              <a:xfrm>
                <a:off x="48" y="2930"/>
                <a:ext cx="756" cy="818"/>
                <a:chOff x="48" y="2930"/>
                <a:chExt cx="756" cy="818"/>
              </a:xfrm>
            </p:grpSpPr>
            <p:grpSp>
              <p:nvGrpSpPr>
                <p:cNvPr id="184358" name="Group 15">
                  <a:extLst>
                    <a:ext uri="{FF2B5EF4-FFF2-40B4-BE49-F238E27FC236}">
                      <a16:creationId xmlns:a16="http://schemas.microsoft.com/office/drawing/2014/main" id="{C01AB3C7-1808-4813-96B5-96668B8DD49B}"/>
                    </a:ext>
                  </a:extLst>
                </p:cNvPr>
                <p:cNvGrpSpPr>
                  <a:grpSpLocks/>
                </p:cNvGrpSpPr>
                <p:nvPr/>
              </p:nvGrpSpPr>
              <p:grpSpPr bwMode="auto">
                <a:xfrm>
                  <a:off x="158" y="3220"/>
                  <a:ext cx="480" cy="528"/>
                  <a:chOff x="240" y="2448"/>
                  <a:chExt cx="480" cy="528"/>
                </a:xfrm>
              </p:grpSpPr>
              <p:grpSp>
                <p:nvGrpSpPr>
                  <p:cNvPr id="184360" name="Group 16">
                    <a:extLst>
                      <a:ext uri="{FF2B5EF4-FFF2-40B4-BE49-F238E27FC236}">
                        <a16:creationId xmlns:a16="http://schemas.microsoft.com/office/drawing/2014/main" id="{6C7CA8ED-273C-4B59-B753-C4F91AC46FC5}"/>
                      </a:ext>
                    </a:extLst>
                  </p:cNvPr>
                  <p:cNvGrpSpPr>
                    <a:grpSpLocks/>
                  </p:cNvGrpSpPr>
                  <p:nvPr/>
                </p:nvGrpSpPr>
                <p:grpSpPr bwMode="auto">
                  <a:xfrm>
                    <a:off x="240" y="2448"/>
                    <a:ext cx="480" cy="528"/>
                    <a:chOff x="240" y="2448"/>
                    <a:chExt cx="672" cy="672"/>
                  </a:xfrm>
                </p:grpSpPr>
                <p:sp>
                  <p:nvSpPr>
                    <p:cNvPr id="184362" name="Rectangle 17">
                      <a:extLst>
                        <a:ext uri="{FF2B5EF4-FFF2-40B4-BE49-F238E27FC236}">
                          <a16:creationId xmlns:a16="http://schemas.microsoft.com/office/drawing/2014/main" id="{6AAF0F05-3745-4508-9AD3-4C2CECA1962F}"/>
                        </a:ext>
                      </a:extLst>
                    </p:cNvPr>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4363" name="Line 18">
                      <a:extLst>
                        <a:ext uri="{FF2B5EF4-FFF2-40B4-BE49-F238E27FC236}">
                          <a16:creationId xmlns:a16="http://schemas.microsoft.com/office/drawing/2014/main" id="{69ACFF0A-79BE-40C3-BC34-C53F1A24585C}"/>
                        </a:ext>
                      </a:extLst>
                    </p:cNvPr>
                    <p:cNvSpPr>
                      <a:spLocks noChangeShapeType="1"/>
                    </p:cNvSpPr>
                    <p:nvPr/>
                  </p:nvSpPr>
                  <p:spPr bwMode="auto">
                    <a:xfrm>
                      <a:off x="576" y="2448"/>
                      <a:ext cx="0" cy="672"/>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4361" name="Freeform 19">
                    <a:extLst>
                      <a:ext uri="{FF2B5EF4-FFF2-40B4-BE49-F238E27FC236}">
                        <a16:creationId xmlns:a16="http://schemas.microsoft.com/office/drawing/2014/main" id="{FE428888-DDAD-4ED4-8EF7-7319592BD626}"/>
                      </a:ext>
                    </a:extLst>
                  </p:cNvPr>
                  <p:cNvSpPr>
                    <a:spLocks/>
                  </p:cNvSpPr>
                  <p:nvPr/>
                </p:nvSpPr>
                <p:spPr bwMode="auto">
                  <a:xfrm>
                    <a:off x="240" y="2450"/>
                    <a:ext cx="480" cy="526"/>
                  </a:xfrm>
                  <a:custGeom>
                    <a:avLst/>
                    <a:gdLst>
                      <a:gd name="T0" fmla="*/ 0 w 672"/>
                      <a:gd name="T1" fmla="*/ 413 h 670"/>
                      <a:gd name="T2" fmla="*/ 64 w 672"/>
                      <a:gd name="T3" fmla="*/ 393 h 670"/>
                      <a:gd name="T4" fmla="*/ 98 w 672"/>
                      <a:gd name="T5" fmla="*/ 324 h 670"/>
                      <a:gd name="T6" fmla="*/ 122 w 672"/>
                      <a:gd name="T7" fmla="*/ 206 h 670"/>
                      <a:gd name="T8" fmla="*/ 142 w 672"/>
                      <a:gd name="T9" fmla="*/ 86 h 670"/>
                      <a:gd name="T10" fmla="*/ 154 w 672"/>
                      <a:gd name="T11" fmla="*/ 24 h 670"/>
                      <a:gd name="T12" fmla="*/ 173 w 672"/>
                      <a:gd name="T13" fmla="*/ 1 h 670"/>
                      <a:gd name="T14" fmla="*/ 189 w 672"/>
                      <a:gd name="T15" fmla="*/ 21 h 670"/>
                      <a:gd name="T16" fmla="*/ 202 w 672"/>
                      <a:gd name="T17" fmla="*/ 84 h 670"/>
                      <a:gd name="T18" fmla="*/ 221 w 672"/>
                      <a:gd name="T19" fmla="*/ 208 h 670"/>
                      <a:gd name="T20" fmla="*/ 233 w 672"/>
                      <a:gd name="T21" fmla="*/ 282 h 670"/>
                      <a:gd name="T22" fmla="*/ 257 w 672"/>
                      <a:gd name="T23" fmla="*/ 367 h 670"/>
                      <a:gd name="T24" fmla="*/ 292 w 672"/>
                      <a:gd name="T25" fmla="*/ 396 h 670"/>
                      <a:gd name="T26" fmla="*/ 312 w 672"/>
                      <a:gd name="T27" fmla="*/ 404 h 670"/>
                      <a:gd name="T28" fmla="*/ 343 w 672"/>
                      <a:gd name="T29" fmla="*/ 413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84359" name="Text Box 20">
                  <a:extLst>
                    <a:ext uri="{FF2B5EF4-FFF2-40B4-BE49-F238E27FC236}">
                      <a16:creationId xmlns:a16="http://schemas.microsoft.com/office/drawing/2014/main" id="{FEF6A3B2-9075-4196-8B47-EE0854A57463}"/>
                    </a:ext>
                  </a:extLst>
                </p:cNvPr>
                <p:cNvSpPr txBox="1">
                  <a:spLocks noChangeArrowheads="1"/>
                </p:cNvSpPr>
                <p:nvPr/>
              </p:nvSpPr>
              <p:spPr bwMode="auto">
                <a:xfrm>
                  <a:off x="48" y="2930"/>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输入脉冲</a:t>
                  </a:r>
                </a:p>
              </p:txBody>
            </p:sp>
          </p:grpSp>
          <p:grpSp>
            <p:nvGrpSpPr>
              <p:cNvPr id="184351" name="Group 21">
                <a:extLst>
                  <a:ext uri="{FF2B5EF4-FFF2-40B4-BE49-F238E27FC236}">
                    <a16:creationId xmlns:a16="http://schemas.microsoft.com/office/drawing/2014/main" id="{63ED69DA-3783-4D05-B377-A454274CC2D9}"/>
                  </a:ext>
                </a:extLst>
              </p:cNvPr>
              <p:cNvGrpSpPr>
                <a:grpSpLocks/>
              </p:cNvGrpSpPr>
              <p:nvPr/>
            </p:nvGrpSpPr>
            <p:grpSpPr bwMode="auto">
              <a:xfrm>
                <a:off x="5012" y="2947"/>
                <a:ext cx="756" cy="801"/>
                <a:chOff x="5012" y="2947"/>
                <a:chExt cx="756" cy="801"/>
              </a:xfrm>
            </p:grpSpPr>
            <p:sp>
              <p:nvSpPr>
                <p:cNvPr id="184352" name="Text Box 22">
                  <a:extLst>
                    <a:ext uri="{FF2B5EF4-FFF2-40B4-BE49-F238E27FC236}">
                      <a16:creationId xmlns:a16="http://schemas.microsoft.com/office/drawing/2014/main" id="{121BF014-2C17-4F61-9ECF-4FFABE0335AB}"/>
                    </a:ext>
                  </a:extLst>
                </p:cNvPr>
                <p:cNvSpPr txBox="1">
                  <a:spLocks noChangeArrowheads="1"/>
                </p:cNvSpPr>
                <p:nvPr/>
              </p:nvSpPr>
              <p:spPr bwMode="auto">
                <a:xfrm>
                  <a:off x="5012" y="2947"/>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输出脉冲</a:t>
                  </a:r>
                </a:p>
              </p:txBody>
            </p:sp>
            <p:grpSp>
              <p:nvGrpSpPr>
                <p:cNvPr id="184353" name="Group 23">
                  <a:extLst>
                    <a:ext uri="{FF2B5EF4-FFF2-40B4-BE49-F238E27FC236}">
                      <a16:creationId xmlns:a16="http://schemas.microsoft.com/office/drawing/2014/main" id="{40FDC243-D581-4931-92AB-94719E3D3675}"/>
                    </a:ext>
                  </a:extLst>
                </p:cNvPr>
                <p:cNvGrpSpPr>
                  <a:grpSpLocks/>
                </p:cNvGrpSpPr>
                <p:nvPr/>
              </p:nvGrpSpPr>
              <p:grpSpPr bwMode="auto">
                <a:xfrm>
                  <a:off x="5148" y="3220"/>
                  <a:ext cx="480" cy="528"/>
                  <a:chOff x="240" y="2448"/>
                  <a:chExt cx="480" cy="528"/>
                </a:xfrm>
              </p:grpSpPr>
              <p:grpSp>
                <p:nvGrpSpPr>
                  <p:cNvPr id="184354" name="Group 24">
                    <a:extLst>
                      <a:ext uri="{FF2B5EF4-FFF2-40B4-BE49-F238E27FC236}">
                        <a16:creationId xmlns:a16="http://schemas.microsoft.com/office/drawing/2014/main" id="{1754938E-1AC5-4839-9913-5B34A7073E75}"/>
                      </a:ext>
                    </a:extLst>
                  </p:cNvPr>
                  <p:cNvGrpSpPr>
                    <a:grpSpLocks/>
                  </p:cNvGrpSpPr>
                  <p:nvPr/>
                </p:nvGrpSpPr>
                <p:grpSpPr bwMode="auto">
                  <a:xfrm>
                    <a:off x="240" y="2448"/>
                    <a:ext cx="480" cy="528"/>
                    <a:chOff x="240" y="2448"/>
                    <a:chExt cx="672" cy="672"/>
                  </a:xfrm>
                </p:grpSpPr>
                <p:sp>
                  <p:nvSpPr>
                    <p:cNvPr id="184356" name="Rectangle 25">
                      <a:extLst>
                        <a:ext uri="{FF2B5EF4-FFF2-40B4-BE49-F238E27FC236}">
                          <a16:creationId xmlns:a16="http://schemas.microsoft.com/office/drawing/2014/main" id="{5CE2E94E-A0F4-4B79-973A-80B3D5A2B99D}"/>
                        </a:ext>
                      </a:extLst>
                    </p:cNvPr>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4357" name="Line 26">
                      <a:extLst>
                        <a:ext uri="{FF2B5EF4-FFF2-40B4-BE49-F238E27FC236}">
                          <a16:creationId xmlns:a16="http://schemas.microsoft.com/office/drawing/2014/main" id="{6378BEE0-7731-4117-8E05-6056C1C5E079}"/>
                        </a:ext>
                      </a:extLst>
                    </p:cNvPr>
                    <p:cNvSpPr>
                      <a:spLocks noChangeShapeType="1"/>
                    </p:cNvSpPr>
                    <p:nvPr/>
                  </p:nvSpPr>
                  <p:spPr bwMode="auto">
                    <a:xfrm>
                      <a:off x="576" y="2448"/>
                      <a:ext cx="0" cy="672"/>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4355" name="Freeform 27">
                    <a:extLst>
                      <a:ext uri="{FF2B5EF4-FFF2-40B4-BE49-F238E27FC236}">
                        <a16:creationId xmlns:a16="http://schemas.microsoft.com/office/drawing/2014/main" id="{472533FD-53F3-4ED8-A470-5019D26C73D1}"/>
                      </a:ext>
                    </a:extLst>
                  </p:cNvPr>
                  <p:cNvSpPr>
                    <a:spLocks/>
                  </p:cNvSpPr>
                  <p:nvPr/>
                </p:nvSpPr>
                <p:spPr bwMode="auto">
                  <a:xfrm>
                    <a:off x="240" y="2450"/>
                    <a:ext cx="480" cy="526"/>
                  </a:xfrm>
                  <a:custGeom>
                    <a:avLst/>
                    <a:gdLst>
                      <a:gd name="T0" fmla="*/ 0 w 672"/>
                      <a:gd name="T1" fmla="*/ 413 h 670"/>
                      <a:gd name="T2" fmla="*/ 64 w 672"/>
                      <a:gd name="T3" fmla="*/ 393 h 670"/>
                      <a:gd name="T4" fmla="*/ 98 w 672"/>
                      <a:gd name="T5" fmla="*/ 324 h 670"/>
                      <a:gd name="T6" fmla="*/ 122 w 672"/>
                      <a:gd name="T7" fmla="*/ 206 h 670"/>
                      <a:gd name="T8" fmla="*/ 142 w 672"/>
                      <a:gd name="T9" fmla="*/ 86 h 670"/>
                      <a:gd name="T10" fmla="*/ 154 w 672"/>
                      <a:gd name="T11" fmla="*/ 24 h 670"/>
                      <a:gd name="T12" fmla="*/ 173 w 672"/>
                      <a:gd name="T13" fmla="*/ 1 h 670"/>
                      <a:gd name="T14" fmla="*/ 189 w 672"/>
                      <a:gd name="T15" fmla="*/ 21 h 670"/>
                      <a:gd name="T16" fmla="*/ 202 w 672"/>
                      <a:gd name="T17" fmla="*/ 84 h 670"/>
                      <a:gd name="T18" fmla="*/ 221 w 672"/>
                      <a:gd name="T19" fmla="*/ 208 h 670"/>
                      <a:gd name="T20" fmla="*/ 233 w 672"/>
                      <a:gd name="T21" fmla="*/ 282 h 670"/>
                      <a:gd name="T22" fmla="*/ 257 w 672"/>
                      <a:gd name="T23" fmla="*/ 367 h 670"/>
                      <a:gd name="T24" fmla="*/ 292 w 672"/>
                      <a:gd name="T25" fmla="*/ 396 h 670"/>
                      <a:gd name="T26" fmla="*/ 312 w 672"/>
                      <a:gd name="T27" fmla="*/ 404 h 670"/>
                      <a:gd name="T28" fmla="*/ 343 w 672"/>
                      <a:gd name="T29" fmla="*/ 413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grpSp>
        <p:sp>
          <p:nvSpPr>
            <p:cNvPr id="184349" name="Text Box 28">
              <a:extLst>
                <a:ext uri="{FF2B5EF4-FFF2-40B4-BE49-F238E27FC236}">
                  <a16:creationId xmlns:a16="http://schemas.microsoft.com/office/drawing/2014/main" id="{A32914C5-32D8-4F97-9DB3-87A1B6E85A9A}"/>
                </a:ext>
              </a:extLst>
            </p:cNvPr>
            <p:cNvSpPr txBox="1">
              <a:spLocks noChangeArrowheads="1"/>
            </p:cNvSpPr>
            <p:nvPr/>
          </p:nvSpPr>
          <p:spPr bwMode="auto">
            <a:xfrm>
              <a:off x="2381" y="2709"/>
              <a:ext cx="1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a:t>单模光纤</a:t>
              </a:r>
            </a:p>
          </p:txBody>
        </p:sp>
      </p:grpSp>
      <p:sp>
        <p:nvSpPr>
          <p:cNvPr id="184323" name="Rectangle 29">
            <a:extLst>
              <a:ext uri="{FF2B5EF4-FFF2-40B4-BE49-F238E27FC236}">
                <a16:creationId xmlns:a16="http://schemas.microsoft.com/office/drawing/2014/main" id="{2E10DA08-1732-45C7-82B7-E4D09571DAFE}"/>
              </a:ext>
            </a:extLst>
          </p:cNvPr>
          <p:cNvSpPr>
            <a:spLocks noGrp="1" noChangeArrowheads="1"/>
          </p:cNvSpPr>
          <p:nvPr>
            <p:ph type="title"/>
          </p:nvPr>
        </p:nvSpPr>
        <p:spPr/>
        <p:txBody>
          <a:bodyPr/>
          <a:lstStyle/>
          <a:p>
            <a:pPr algn="ctr"/>
            <a:r>
              <a:rPr lang="zh-CN" altLang="en-US"/>
              <a:t>多模光纤与单模光纤</a:t>
            </a:r>
          </a:p>
        </p:txBody>
      </p:sp>
      <p:sp>
        <p:nvSpPr>
          <p:cNvPr id="116766" name="Freeform 30">
            <a:extLst>
              <a:ext uri="{FF2B5EF4-FFF2-40B4-BE49-F238E27FC236}">
                <a16:creationId xmlns:a16="http://schemas.microsoft.com/office/drawing/2014/main" id="{00425C7E-249F-4855-BF71-F836D55A4ADE}"/>
              </a:ext>
            </a:extLst>
          </p:cNvPr>
          <p:cNvSpPr>
            <a:spLocks/>
          </p:cNvSpPr>
          <p:nvPr/>
        </p:nvSpPr>
        <p:spPr bwMode="auto">
          <a:xfrm>
            <a:off x="1295400" y="3025775"/>
            <a:ext cx="6762750" cy="533400"/>
          </a:xfrm>
          <a:custGeom>
            <a:avLst/>
            <a:gdLst>
              <a:gd name="T0" fmla="*/ 0 w 4260"/>
              <a:gd name="T1" fmla="*/ 378023438 h 336"/>
              <a:gd name="T2" fmla="*/ 1678424063 w 4260"/>
              <a:gd name="T3" fmla="*/ 0 h 336"/>
              <a:gd name="T4" fmla="*/ 2147483646 w 4260"/>
              <a:gd name="T5" fmla="*/ 846772500 h 336"/>
              <a:gd name="T6" fmla="*/ 2147483646 w 4260"/>
              <a:gd name="T7" fmla="*/ 0 h 336"/>
              <a:gd name="T8" fmla="*/ 2147483646 w 4260"/>
              <a:gd name="T9" fmla="*/ 181451250 h 336"/>
              <a:gd name="T10" fmla="*/ 0 60000 65536"/>
              <a:gd name="T11" fmla="*/ 0 60000 65536"/>
              <a:gd name="T12" fmla="*/ 0 60000 65536"/>
              <a:gd name="T13" fmla="*/ 0 60000 65536"/>
              <a:gd name="T14" fmla="*/ 0 60000 65536"/>
              <a:gd name="T15" fmla="*/ 0 w 4260"/>
              <a:gd name="T16" fmla="*/ 0 h 336"/>
              <a:gd name="T17" fmla="*/ 4260 w 4260"/>
              <a:gd name="T18" fmla="*/ 336 h 336"/>
            </a:gdLst>
            <a:ahLst/>
            <a:cxnLst>
              <a:cxn ang="T10">
                <a:pos x="T0" y="T1"/>
              </a:cxn>
              <a:cxn ang="T11">
                <a:pos x="T2" y="T3"/>
              </a:cxn>
              <a:cxn ang="T12">
                <a:pos x="T4" y="T5"/>
              </a:cxn>
              <a:cxn ang="T13">
                <a:pos x="T6" y="T7"/>
              </a:cxn>
              <a:cxn ang="T14">
                <a:pos x="T8" y="T9"/>
              </a:cxn>
            </a:cxnLst>
            <a:rect l="T15" t="T16" r="T17" b="T18"/>
            <a:pathLst>
              <a:path w="4260" h="336">
                <a:moveTo>
                  <a:pt x="0" y="150"/>
                </a:moveTo>
                <a:lnTo>
                  <a:pt x="666" y="0"/>
                </a:lnTo>
                <a:lnTo>
                  <a:pt x="2310" y="336"/>
                </a:lnTo>
                <a:lnTo>
                  <a:pt x="3936" y="0"/>
                </a:lnTo>
                <a:lnTo>
                  <a:pt x="4260" y="72"/>
                </a:lnTo>
              </a:path>
            </a:pathLst>
          </a:custGeom>
          <a:noFill/>
          <a:ln w="38100" cmpd="sng">
            <a:solidFill>
              <a:srgbClr val="339933"/>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25" name="Rectangle 31">
            <a:extLst>
              <a:ext uri="{FF2B5EF4-FFF2-40B4-BE49-F238E27FC236}">
                <a16:creationId xmlns:a16="http://schemas.microsoft.com/office/drawing/2014/main" id="{C9BB007D-FAFA-43D1-877A-A1C6506B2591}"/>
              </a:ext>
            </a:extLst>
          </p:cNvPr>
          <p:cNvSpPr>
            <a:spLocks noChangeArrowheads="1"/>
          </p:cNvSpPr>
          <p:nvPr/>
        </p:nvSpPr>
        <p:spPr bwMode="auto">
          <a:xfrm>
            <a:off x="1187450" y="2654300"/>
            <a:ext cx="6858000" cy="38100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4326" name="Rectangle 32">
            <a:extLst>
              <a:ext uri="{FF2B5EF4-FFF2-40B4-BE49-F238E27FC236}">
                <a16:creationId xmlns:a16="http://schemas.microsoft.com/office/drawing/2014/main" id="{6777B0CA-1C96-418F-8843-718765AFF6BE}"/>
              </a:ext>
            </a:extLst>
          </p:cNvPr>
          <p:cNvSpPr>
            <a:spLocks noChangeArrowheads="1"/>
          </p:cNvSpPr>
          <p:nvPr/>
        </p:nvSpPr>
        <p:spPr bwMode="auto">
          <a:xfrm>
            <a:off x="1203325" y="3567113"/>
            <a:ext cx="6858000" cy="38100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nvGrpSpPr>
          <p:cNvPr id="184327" name="Group 33">
            <a:extLst>
              <a:ext uri="{FF2B5EF4-FFF2-40B4-BE49-F238E27FC236}">
                <a16:creationId xmlns:a16="http://schemas.microsoft.com/office/drawing/2014/main" id="{55F37491-AA20-4DF2-93F2-C752BE003F04}"/>
              </a:ext>
            </a:extLst>
          </p:cNvPr>
          <p:cNvGrpSpPr>
            <a:grpSpLocks/>
          </p:cNvGrpSpPr>
          <p:nvPr/>
        </p:nvGrpSpPr>
        <p:grpSpPr bwMode="auto">
          <a:xfrm>
            <a:off x="1203325" y="2652713"/>
            <a:ext cx="6858000" cy="1295400"/>
            <a:chOff x="912" y="912"/>
            <a:chExt cx="4608" cy="816"/>
          </a:xfrm>
        </p:grpSpPr>
        <p:sp>
          <p:nvSpPr>
            <p:cNvPr id="184343" name="Line 34">
              <a:extLst>
                <a:ext uri="{FF2B5EF4-FFF2-40B4-BE49-F238E27FC236}">
                  <a16:creationId xmlns:a16="http://schemas.microsoft.com/office/drawing/2014/main" id="{F0F12CBA-CEEA-4A8A-A939-9A030E0A6C04}"/>
                </a:ext>
              </a:extLst>
            </p:cNvPr>
            <p:cNvSpPr>
              <a:spLocks noChangeShapeType="1"/>
            </p:cNvSpPr>
            <p:nvPr/>
          </p:nvSpPr>
          <p:spPr bwMode="auto">
            <a:xfrm>
              <a:off x="912" y="912"/>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44" name="Line 35">
              <a:extLst>
                <a:ext uri="{FF2B5EF4-FFF2-40B4-BE49-F238E27FC236}">
                  <a16:creationId xmlns:a16="http://schemas.microsoft.com/office/drawing/2014/main" id="{28281015-74FB-4D98-A7FB-F784AF77AD2E}"/>
                </a:ext>
              </a:extLst>
            </p:cNvPr>
            <p:cNvSpPr>
              <a:spLocks noChangeShapeType="1"/>
            </p:cNvSpPr>
            <p:nvPr/>
          </p:nvSpPr>
          <p:spPr bwMode="auto">
            <a:xfrm>
              <a:off x="912" y="1152"/>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45" name="Line 36">
              <a:extLst>
                <a:ext uri="{FF2B5EF4-FFF2-40B4-BE49-F238E27FC236}">
                  <a16:creationId xmlns:a16="http://schemas.microsoft.com/office/drawing/2014/main" id="{BD902C81-E017-413B-8059-2E20B143ECCD}"/>
                </a:ext>
              </a:extLst>
            </p:cNvPr>
            <p:cNvSpPr>
              <a:spLocks noChangeShapeType="1"/>
            </p:cNvSpPr>
            <p:nvPr/>
          </p:nvSpPr>
          <p:spPr bwMode="auto">
            <a:xfrm>
              <a:off x="912" y="1488"/>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46" name="Line 37">
              <a:extLst>
                <a:ext uri="{FF2B5EF4-FFF2-40B4-BE49-F238E27FC236}">
                  <a16:creationId xmlns:a16="http://schemas.microsoft.com/office/drawing/2014/main" id="{709F82D5-A5C1-4652-BE47-770BB79E7989}"/>
                </a:ext>
              </a:extLst>
            </p:cNvPr>
            <p:cNvSpPr>
              <a:spLocks noChangeShapeType="1"/>
            </p:cNvSpPr>
            <p:nvPr/>
          </p:nvSpPr>
          <p:spPr bwMode="auto">
            <a:xfrm>
              <a:off x="912" y="1728"/>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4328" name="Line 38">
            <a:extLst>
              <a:ext uri="{FF2B5EF4-FFF2-40B4-BE49-F238E27FC236}">
                <a16:creationId xmlns:a16="http://schemas.microsoft.com/office/drawing/2014/main" id="{33219900-F35D-454D-AA33-9ACE353F2F2E}"/>
              </a:ext>
            </a:extLst>
          </p:cNvPr>
          <p:cNvSpPr>
            <a:spLocks noChangeShapeType="1"/>
          </p:cNvSpPr>
          <p:nvPr/>
        </p:nvSpPr>
        <p:spPr bwMode="auto">
          <a:xfrm>
            <a:off x="1066800" y="3295650"/>
            <a:ext cx="7105650" cy="4763"/>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3" name="Group 39">
            <a:extLst>
              <a:ext uri="{FF2B5EF4-FFF2-40B4-BE49-F238E27FC236}">
                <a16:creationId xmlns:a16="http://schemas.microsoft.com/office/drawing/2014/main" id="{5B9AE8FE-E336-46C3-B26D-D3152973AF2D}"/>
              </a:ext>
            </a:extLst>
          </p:cNvPr>
          <p:cNvGrpSpPr>
            <a:grpSpLocks/>
          </p:cNvGrpSpPr>
          <p:nvPr/>
        </p:nvGrpSpPr>
        <p:grpSpPr bwMode="auto">
          <a:xfrm>
            <a:off x="60325" y="2420938"/>
            <a:ext cx="9096375" cy="1298575"/>
            <a:chOff x="38" y="1288"/>
            <a:chExt cx="5730" cy="818"/>
          </a:xfrm>
        </p:grpSpPr>
        <p:grpSp>
          <p:nvGrpSpPr>
            <p:cNvPr id="184333" name="Group 40">
              <a:extLst>
                <a:ext uri="{FF2B5EF4-FFF2-40B4-BE49-F238E27FC236}">
                  <a16:creationId xmlns:a16="http://schemas.microsoft.com/office/drawing/2014/main" id="{9EB49093-E360-4017-9086-3D7370672883}"/>
                </a:ext>
              </a:extLst>
            </p:cNvPr>
            <p:cNvGrpSpPr>
              <a:grpSpLocks/>
            </p:cNvGrpSpPr>
            <p:nvPr/>
          </p:nvGrpSpPr>
          <p:grpSpPr bwMode="auto">
            <a:xfrm>
              <a:off x="38" y="1288"/>
              <a:ext cx="756" cy="818"/>
              <a:chOff x="38" y="1288"/>
              <a:chExt cx="756" cy="818"/>
            </a:xfrm>
          </p:grpSpPr>
          <p:sp>
            <p:nvSpPr>
              <p:cNvPr id="184339" name="Rectangle 41">
                <a:extLst>
                  <a:ext uri="{FF2B5EF4-FFF2-40B4-BE49-F238E27FC236}">
                    <a16:creationId xmlns:a16="http://schemas.microsoft.com/office/drawing/2014/main" id="{DCD5C15C-391D-4EE4-8644-0612F701337F}"/>
                  </a:ext>
                </a:extLst>
              </p:cNvPr>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4340" name="Line 42">
                <a:extLst>
                  <a:ext uri="{FF2B5EF4-FFF2-40B4-BE49-F238E27FC236}">
                    <a16:creationId xmlns:a16="http://schemas.microsoft.com/office/drawing/2014/main" id="{048EFB95-0BD7-4CDC-9FF1-A02C1B588095}"/>
                  </a:ext>
                </a:extLst>
              </p:cNvPr>
              <p:cNvSpPr>
                <a:spLocks noChangeShapeType="1"/>
              </p:cNvSpPr>
              <p:nvPr/>
            </p:nvSpPr>
            <p:spPr bwMode="auto">
              <a:xfrm>
                <a:off x="417" y="1578"/>
                <a:ext cx="0" cy="528"/>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41" name="Freeform 43">
                <a:extLst>
                  <a:ext uri="{FF2B5EF4-FFF2-40B4-BE49-F238E27FC236}">
                    <a16:creationId xmlns:a16="http://schemas.microsoft.com/office/drawing/2014/main" id="{144F7443-BCE1-4A61-AFBA-13035345FF7E}"/>
                  </a:ext>
                </a:extLst>
              </p:cNvPr>
              <p:cNvSpPr>
                <a:spLocks/>
              </p:cNvSpPr>
              <p:nvPr/>
            </p:nvSpPr>
            <p:spPr bwMode="auto">
              <a:xfrm>
                <a:off x="177" y="1580"/>
                <a:ext cx="480" cy="526"/>
              </a:xfrm>
              <a:custGeom>
                <a:avLst/>
                <a:gdLst>
                  <a:gd name="T0" fmla="*/ 0 w 672"/>
                  <a:gd name="T1" fmla="*/ 413 h 670"/>
                  <a:gd name="T2" fmla="*/ 64 w 672"/>
                  <a:gd name="T3" fmla="*/ 393 h 670"/>
                  <a:gd name="T4" fmla="*/ 98 w 672"/>
                  <a:gd name="T5" fmla="*/ 324 h 670"/>
                  <a:gd name="T6" fmla="*/ 122 w 672"/>
                  <a:gd name="T7" fmla="*/ 206 h 670"/>
                  <a:gd name="T8" fmla="*/ 142 w 672"/>
                  <a:gd name="T9" fmla="*/ 86 h 670"/>
                  <a:gd name="T10" fmla="*/ 154 w 672"/>
                  <a:gd name="T11" fmla="*/ 24 h 670"/>
                  <a:gd name="T12" fmla="*/ 173 w 672"/>
                  <a:gd name="T13" fmla="*/ 1 h 670"/>
                  <a:gd name="T14" fmla="*/ 189 w 672"/>
                  <a:gd name="T15" fmla="*/ 21 h 670"/>
                  <a:gd name="T16" fmla="*/ 202 w 672"/>
                  <a:gd name="T17" fmla="*/ 84 h 670"/>
                  <a:gd name="T18" fmla="*/ 221 w 672"/>
                  <a:gd name="T19" fmla="*/ 208 h 670"/>
                  <a:gd name="T20" fmla="*/ 233 w 672"/>
                  <a:gd name="T21" fmla="*/ 282 h 670"/>
                  <a:gd name="T22" fmla="*/ 257 w 672"/>
                  <a:gd name="T23" fmla="*/ 367 h 670"/>
                  <a:gd name="T24" fmla="*/ 292 w 672"/>
                  <a:gd name="T25" fmla="*/ 396 h 670"/>
                  <a:gd name="T26" fmla="*/ 312 w 672"/>
                  <a:gd name="T27" fmla="*/ 404 h 670"/>
                  <a:gd name="T28" fmla="*/ 343 w 672"/>
                  <a:gd name="T29" fmla="*/ 413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4342" name="Text Box 44">
                <a:extLst>
                  <a:ext uri="{FF2B5EF4-FFF2-40B4-BE49-F238E27FC236}">
                    <a16:creationId xmlns:a16="http://schemas.microsoft.com/office/drawing/2014/main" id="{11A17AE2-8D41-4724-A8DF-01EC9A081EAB}"/>
                  </a:ext>
                </a:extLst>
              </p:cNvPr>
              <p:cNvSpPr txBox="1">
                <a:spLocks noChangeArrowheads="1"/>
              </p:cNvSpPr>
              <p:nvPr/>
            </p:nvSpPr>
            <p:spPr bwMode="auto">
              <a:xfrm>
                <a:off x="38" y="1288"/>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输入脉冲</a:t>
                </a:r>
              </a:p>
            </p:txBody>
          </p:sp>
        </p:grpSp>
        <p:grpSp>
          <p:nvGrpSpPr>
            <p:cNvPr id="184334" name="Group 45">
              <a:extLst>
                <a:ext uri="{FF2B5EF4-FFF2-40B4-BE49-F238E27FC236}">
                  <a16:creationId xmlns:a16="http://schemas.microsoft.com/office/drawing/2014/main" id="{C467E195-2615-4A93-AACE-4B51643F36C8}"/>
                </a:ext>
              </a:extLst>
            </p:cNvPr>
            <p:cNvGrpSpPr>
              <a:grpSpLocks/>
            </p:cNvGrpSpPr>
            <p:nvPr/>
          </p:nvGrpSpPr>
          <p:grpSpPr bwMode="auto">
            <a:xfrm>
              <a:off x="5012" y="1305"/>
              <a:ext cx="756" cy="801"/>
              <a:chOff x="5012" y="1305"/>
              <a:chExt cx="756" cy="801"/>
            </a:xfrm>
          </p:grpSpPr>
          <p:sp>
            <p:nvSpPr>
              <p:cNvPr id="184335" name="Rectangle 46">
                <a:extLst>
                  <a:ext uri="{FF2B5EF4-FFF2-40B4-BE49-F238E27FC236}">
                    <a16:creationId xmlns:a16="http://schemas.microsoft.com/office/drawing/2014/main" id="{4E12DAEF-2061-45A2-B64C-D7865E713CD7}"/>
                  </a:ext>
                </a:extLst>
              </p:cNvPr>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84336" name="Line 47">
                <a:extLst>
                  <a:ext uri="{FF2B5EF4-FFF2-40B4-BE49-F238E27FC236}">
                    <a16:creationId xmlns:a16="http://schemas.microsoft.com/office/drawing/2014/main" id="{71103340-052E-43E6-AE34-FA19FC84CDCB}"/>
                  </a:ext>
                </a:extLst>
              </p:cNvPr>
              <p:cNvSpPr>
                <a:spLocks noChangeShapeType="1"/>
              </p:cNvSpPr>
              <p:nvPr/>
            </p:nvSpPr>
            <p:spPr bwMode="auto">
              <a:xfrm>
                <a:off x="5348" y="1578"/>
                <a:ext cx="0" cy="528"/>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37" name="Freeform 48">
                <a:extLst>
                  <a:ext uri="{FF2B5EF4-FFF2-40B4-BE49-F238E27FC236}">
                    <a16:creationId xmlns:a16="http://schemas.microsoft.com/office/drawing/2014/main" id="{7055FAE1-36CA-47CC-81FB-A4C2DE91108B}"/>
                  </a:ext>
                </a:extLst>
              </p:cNvPr>
              <p:cNvSpPr>
                <a:spLocks/>
              </p:cNvSpPr>
              <p:nvPr/>
            </p:nvSpPr>
            <p:spPr bwMode="auto">
              <a:xfrm>
                <a:off x="5108" y="1726"/>
                <a:ext cx="480" cy="222"/>
              </a:xfrm>
              <a:custGeom>
                <a:avLst/>
                <a:gdLst>
                  <a:gd name="T0" fmla="*/ 0 w 678"/>
                  <a:gd name="T1" fmla="*/ 173 h 283"/>
                  <a:gd name="T2" fmla="*/ 44 w 678"/>
                  <a:gd name="T3" fmla="*/ 150 h 283"/>
                  <a:gd name="T4" fmla="*/ 75 w 678"/>
                  <a:gd name="T5" fmla="*/ 118 h 283"/>
                  <a:gd name="T6" fmla="*/ 101 w 678"/>
                  <a:gd name="T7" fmla="*/ 80 h 283"/>
                  <a:gd name="T8" fmla="*/ 130 w 678"/>
                  <a:gd name="T9" fmla="*/ 27 h 283"/>
                  <a:gd name="T10" fmla="*/ 170 w 678"/>
                  <a:gd name="T11" fmla="*/ 1 h 283"/>
                  <a:gd name="T12" fmla="*/ 214 w 678"/>
                  <a:gd name="T13" fmla="*/ 23 h 283"/>
                  <a:gd name="T14" fmla="*/ 246 w 678"/>
                  <a:gd name="T15" fmla="*/ 86 h 283"/>
                  <a:gd name="T16" fmla="*/ 265 w 678"/>
                  <a:gd name="T17" fmla="*/ 117 h 283"/>
                  <a:gd name="T18" fmla="*/ 296 w 678"/>
                  <a:gd name="T19" fmla="*/ 147 h 283"/>
                  <a:gd name="T20" fmla="*/ 340 w 678"/>
                  <a:gd name="T21" fmla="*/ 174 h 2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8"/>
                  <a:gd name="T34" fmla="*/ 0 h 283"/>
                  <a:gd name="T35" fmla="*/ 678 w 678"/>
                  <a:gd name="T36" fmla="*/ 283 h 2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4338" name="Text Box 49">
                <a:extLst>
                  <a:ext uri="{FF2B5EF4-FFF2-40B4-BE49-F238E27FC236}">
                    <a16:creationId xmlns:a16="http://schemas.microsoft.com/office/drawing/2014/main" id="{7D0E3EE5-F7A4-43B9-8415-BAEEA5E207B9}"/>
                  </a:ext>
                </a:extLst>
              </p:cNvPr>
              <p:cNvSpPr txBox="1">
                <a:spLocks noChangeArrowheads="1"/>
              </p:cNvSpPr>
              <p:nvPr/>
            </p:nvSpPr>
            <p:spPr bwMode="auto">
              <a:xfrm>
                <a:off x="5012" y="1305"/>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黑体" panose="02010609060101010101" pitchFamily="49" charset="-122"/>
                  </a:rPr>
                  <a:t>输出脉冲</a:t>
                </a:r>
              </a:p>
            </p:txBody>
          </p:sp>
        </p:grpSp>
      </p:grpSp>
      <p:sp>
        <p:nvSpPr>
          <p:cNvPr id="116786" name="Line 50">
            <a:extLst>
              <a:ext uri="{FF2B5EF4-FFF2-40B4-BE49-F238E27FC236}">
                <a16:creationId xmlns:a16="http://schemas.microsoft.com/office/drawing/2014/main" id="{2C9BEA38-4598-4985-8BD9-D627089B628D}"/>
              </a:ext>
            </a:extLst>
          </p:cNvPr>
          <p:cNvSpPr>
            <a:spLocks noChangeShapeType="1"/>
          </p:cNvSpPr>
          <p:nvPr/>
        </p:nvSpPr>
        <p:spPr bwMode="auto">
          <a:xfrm flipV="1">
            <a:off x="1219200" y="5432425"/>
            <a:ext cx="6951663" cy="11113"/>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16787" name="Freeform 51">
            <a:extLst>
              <a:ext uri="{FF2B5EF4-FFF2-40B4-BE49-F238E27FC236}">
                <a16:creationId xmlns:a16="http://schemas.microsoft.com/office/drawing/2014/main" id="{1FB0A9D8-F5BC-457E-928F-85568CCCAD6C}"/>
              </a:ext>
            </a:extLst>
          </p:cNvPr>
          <p:cNvSpPr>
            <a:spLocks/>
          </p:cNvSpPr>
          <p:nvPr/>
        </p:nvSpPr>
        <p:spPr bwMode="auto">
          <a:xfrm>
            <a:off x="1187450" y="3025775"/>
            <a:ext cx="6851650" cy="523875"/>
          </a:xfrm>
          <a:custGeom>
            <a:avLst/>
            <a:gdLst>
              <a:gd name="T0" fmla="*/ 0 w 4316"/>
              <a:gd name="T1" fmla="*/ 322580000 h 330"/>
              <a:gd name="T2" fmla="*/ 1093747813 w 4316"/>
              <a:gd name="T3" fmla="*/ 0 h 330"/>
              <a:gd name="T4" fmla="*/ 2147483646 w 4316"/>
              <a:gd name="T5" fmla="*/ 831651563 h 330"/>
              <a:gd name="T6" fmla="*/ 2147483646 w 4316"/>
              <a:gd name="T7" fmla="*/ 0 h 330"/>
              <a:gd name="T8" fmla="*/ 2147483646 w 4316"/>
              <a:gd name="T9" fmla="*/ 831651563 h 330"/>
              <a:gd name="T10" fmla="*/ 2147483646 w 4316"/>
              <a:gd name="T11" fmla="*/ 514111875 h 330"/>
              <a:gd name="T12" fmla="*/ 0 60000 65536"/>
              <a:gd name="T13" fmla="*/ 0 60000 65536"/>
              <a:gd name="T14" fmla="*/ 0 60000 65536"/>
              <a:gd name="T15" fmla="*/ 0 60000 65536"/>
              <a:gd name="T16" fmla="*/ 0 60000 65536"/>
              <a:gd name="T17" fmla="*/ 0 60000 65536"/>
              <a:gd name="T18" fmla="*/ 0 w 4316"/>
              <a:gd name="T19" fmla="*/ 0 h 330"/>
              <a:gd name="T20" fmla="*/ 4316 w 4316"/>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4316" h="330">
                <a:moveTo>
                  <a:pt x="0" y="128"/>
                </a:moveTo>
                <a:lnTo>
                  <a:pt x="434" y="0"/>
                </a:lnTo>
                <a:lnTo>
                  <a:pt x="1586" y="330"/>
                </a:lnTo>
                <a:lnTo>
                  <a:pt x="2738" y="0"/>
                </a:lnTo>
                <a:lnTo>
                  <a:pt x="3944" y="330"/>
                </a:lnTo>
                <a:lnTo>
                  <a:pt x="4316" y="204"/>
                </a:lnTo>
              </a:path>
            </a:pathLst>
          </a:custGeom>
          <a:noFill/>
          <a:ln w="38100" cmpd="sng">
            <a:solidFill>
              <a:srgbClr val="339933"/>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32" name="Text Box 52">
            <a:extLst>
              <a:ext uri="{FF2B5EF4-FFF2-40B4-BE49-F238E27FC236}">
                <a16:creationId xmlns:a16="http://schemas.microsoft.com/office/drawing/2014/main" id="{D6F03427-D9E0-4ACE-A517-6157191A59D1}"/>
              </a:ext>
            </a:extLst>
          </p:cNvPr>
          <p:cNvSpPr txBox="1">
            <a:spLocks noChangeArrowheads="1"/>
          </p:cNvSpPr>
          <p:nvPr/>
        </p:nvSpPr>
        <p:spPr bwMode="auto">
          <a:xfrm>
            <a:off x="3779838" y="1924050"/>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a:t>多模光纤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56415922-F895-452E-9D87-0BA233427928}"/>
              </a:ext>
            </a:extLst>
          </p:cNvPr>
          <p:cNvSpPr>
            <a:spLocks noGrp="1" noChangeArrowheads="1"/>
          </p:cNvSpPr>
          <p:nvPr>
            <p:ph type="title"/>
          </p:nvPr>
        </p:nvSpPr>
        <p:spPr/>
        <p:txBody>
          <a:bodyPr/>
          <a:lstStyle/>
          <a:p>
            <a:pPr algn="ctr"/>
            <a:r>
              <a:rPr lang="en-US" altLang="zh-CN"/>
              <a:t>2.3.2 </a:t>
            </a:r>
            <a:r>
              <a:rPr lang="zh-CN" altLang="en-US"/>
              <a:t>非导向传输媒体 </a:t>
            </a:r>
          </a:p>
        </p:txBody>
      </p:sp>
      <p:sp>
        <p:nvSpPr>
          <p:cNvPr id="46083" name="Rectangle 3">
            <a:extLst>
              <a:ext uri="{FF2B5EF4-FFF2-40B4-BE49-F238E27FC236}">
                <a16:creationId xmlns:a16="http://schemas.microsoft.com/office/drawing/2014/main" id="{9C5F94E5-245F-4AB3-979E-C974DFE9AEC1}"/>
              </a:ext>
            </a:extLst>
          </p:cNvPr>
          <p:cNvSpPr>
            <a:spLocks noGrp="1" noChangeArrowheads="1"/>
          </p:cNvSpPr>
          <p:nvPr>
            <p:ph type="body" idx="1"/>
          </p:nvPr>
        </p:nvSpPr>
        <p:spPr/>
        <p:txBody>
          <a:bodyPr/>
          <a:lstStyle/>
          <a:p>
            <a:r>
              <a:rPr lang="zh-CN" altLang="en-US"/>
              <a:t>无线传输所使用的频段很广。</a:t>
            </a:r>
          </a:p>
          <a:p>
            <a:r>
              <a:rPr lang="zh-CN" altLang="en-US"/>
              <a:t>短波通信主要是靠电离层的反射，但短波信道的通信质量较差。</a:t>
            </a:r>
          </a:p>
          <a:p>
            <a:r>
              <a:rPr lang="zh-CN" altLang="en-US"/>
              <a:t>微波在空间主要是直线传播。 </a:t>
            </a:r>
          </a:p>
          <a:p>
            <a:pPr lvl="1"/>
            <a:r>
              <a:rPr lang="zh-CN" altLang="en-US">
                <a:solidFill>
                  <a:srgbClr val="333399"/>
                </a:solidFill>
                <a:ea typeface="黑体" panose="02010609060101010101" pitchFamily="49" charset="-122"/>
              </a:rPr>
              <a:t>地面微波接力通信</a:t>
            </a:r>
          </a:p>
          <a:p>
            <a:pPr lvl="1"/>
            <a:r>
              <a:rPr lang="zh-CN" altLang="en-US">
                <a:solidFill>
                  <a:srgbClr val="333399"/>
                </a:solidFill>
                <a:ea typeface="黑体" panose="02010609060101010101" pitchFamily="49" charset="-122"/>
              </a:rPr>
              <a:t>卫星通信</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Line 20">
            <a:extLst>
              <a:ext uri="{FF2B5EF4-FFF2-40B4-BE49-F238E27FC236}">
                <a16:creationId xmlns:a16="http://schemas.microsoft.com/office/drawing/2014/main" id="{A8E28A3B-6A80-4BB0-9A16-A8B69C00A835}"/>
              </a:ext>
            </a:extLst>
          </p:cNvPr>
          <p:cNvSpPr>
            <a:spLocks noChangeShapeType="1"/>
          </p:cNvSpPr>
          <p:nvPr/>
        </p:nvSpPr>
        <p:spPr bwMode="auto">
          <a:xfrm>
            <a:off x="5214938" y="4038600"/>
            <a:ext cx="3263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19" name="Text Box 31">
            <a:extLst>
              <a:ext uri="{FF2B5EF4-FFF2-40B4-BE49-F238E27FC236}">
                <a16:creationId xmlns:a16="http://schemas.microsoft.com/office/drawing/2014/main" id="{FD8888FC-DA7E-4CDB-AEB0-FE0AF0DB2809}"/>
              </a:ext>
            </a:extLst>
          </p:cNvPr>
          <p:cNvSpPr txBox="1">
            <a:spLocks noChangeArrowheads="1"/>
          </p:cNvSpPr>
          <p:nvPr/>
        </p:nvSpPr>
        <p:spPr bwMode="auto">
          <a:xfrm>
            <a:off x="6159500" y="3578225"/>
            <a:ext cx="1301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folHlink"/>
                </a:solidFill>
              </a:rPr>
              <a:t>共享信道</a:t>
            </a:r>
          </a:p>
        </p:txBody>
      </p:sp>
      <p:sp>
        <p:nvSpPr>
          <p:cNvPr id="188420" name="Rectangle 2">
            <a:extLst>
              <a:ext uri="{FF2B5EF4-FFF2-40B4-BE49-F238E27FC236}">
                <a16:creationId xmlns:a16="http://schemas.microsoft.com/office/drawing/2014/main" id="{21341D14-02C8-4A1E-8D1C-DBDF917055E3}"/>
              </a:ext>
            </a:extLst>
          </p:cNvPr>
          <p:cNvSpPr>
            <a:spLocks noGrp="1" noChangeArrowheads="1"/>
          </p:cNvSpPr>
          <p:nvPr>
            <p:ph type="title"/>
          </p:nvPr>
        </p:nvSpPr>
        <p:spPr>
          <a:xfrm>
            <a:off x="847725" y="214313"/>
            <a:ext cx="8404225" cy="1462087"/>
          </a:xfrm>
        </p:spPr>
        <p:txBody>
          <a:bodyPr/>
          <a:lstStyle/>
          <a:p>
            <a:pPr algn="ctr"/>
            <a:r>
              <a:rPr lang="en-US" altLang="zh-CN" sz="4000"/>
              <a:t>2.4  </a:t>
            </a:r>
            <a:r>
              <a:rPr lang="zh-CN" altLang="en-US" sz="4000"/>
              <a:t>信道复用技术</a:t>
            </a:r>
            <a:br>
              <a:rPr lang="zh-CN" altLang="en-US" sz="4000"/>
            </a:br>
            <a:r>
              <a:rPr lang="en-US" altLang="zh-CN" sz="3200"/>
              <a:t>2.4.1  </a:t>
            </a:r>
            <a:r>
              <a:rPr lang="zh-CN" altLang="en-US" sz="3200"/>
              <a:t>频分复用、时分复用和统计时分复用</a:t>
            </a:r>
            <a:r>
              <a:rPr lang="zh-CN" altLang="en-US" sz="4000"/>
              <a:t> </a:t>
            </a:r>
          </a:p>
        </p:txBody>
      </p:sp>
      <p:sp>
        <p:nvSpPr>
          <p:cNvPr id="188421" name="Rectangle 3">
            <a:extLst>
              <a:ext uri="{FF2B5EF4-FFF2-40B4-BE49-F238E27FC236}">
                <a16:creationId xmlns:a16="http://schemas.microsoft.com/office/drawing/2014/main" id="{C467A044-D660-4FE0-8768-310D401DA993}"/>
              </a:ext>
            </a:extLst>
          </p:cNvPr>
          <p:cNvSpPr>
            <a:spLocks noGrp="1" noChangeArrowheads="1"/>
          </p:cNvSpPr>
          <p:nvPr>
            <p:ph type="body" idx="1"/>
          </p:nvPr>
        </p:nvSpPr>
        <p:spPr>
          <a:xfrm>
            <a:off x="827088" y="1773238"/>
            <a:ext cx="7988300" cy="4114800"/>
          </a:xfrm>
        </p:spPr>
        <p:txBody>
          <a:bodyPr/>
          <a:lstStyle/>
          <a:p>
            <a:r>
              <a:rPr lang="zh-CN" altLang="en-US">
                <a:solidFill>
                  <a:schemeClr val="hlink"/>
                </a:solidFill>
              </a:rPr>
              <a:t>复用</a:t>
            </a:r>
            <a:r>
              <a:rPr lang="en-US" altLang="zh-CN"/>
              <a:t>(multiplexing)</a:t>
            </a:r>
            <a:r>
              <a:rPr lang="zh-CN" altLang="en-US"/>
              <a:t>是通信技术中的基本概念。 </a:t>
            </a:r>
          </a:p>
        </p:txBody>
      </p:sp>
      <p:grpSp>
        <p:nvGrpSpPr>
          <p:cNvPr id="188422" name="Group 9">
            <a:extLst>
              <a:ext uri="{FF2B5EF4-FFF2-40B4-BE49-F238E27FC236}">
                <a16:creationId xmlns:a16="http://schemas.microsoft.com/office/drawing/2014/main" id="{7444D1A4-96E6-4F8D-B955-6C60DF78DE60}"/>
              </a:ext>
            </a:extLst>
          </p:cNvPr>
          <p:cNvGrpSpPr>
            <a:grpSpLocks/>
          </p:cNvGrpSpPr>
          <p:nvPr/>
        </p:nvGrpSpPr>
        <p:grpSpPr bwMode="auto">
          <a:xfrm>
            <a:off x="590550" y="3438525"/>
            <a:ext cx="3408363" cy="1200150"/>
            <a:chOff x="657" y="1230"/>
            <a:chExt cx="1180" cy="590"/>
          </a:xfrm>
        </p:grpSpPr>
        <p:sp>
          <p:nvSpPr>
            <p:cNvPr id="188447" name="Line 10">
              <a:extLst>
                <a:ext uri="{FF2B5EF4-FFF2-40B4-BE49-F238E27FC236}">
                  <a16:creationId xmlns:a16="http://schemas.microsoft.com/office/drawing/2014/main" id="{60AE00C8-F753-402E-B988-FEC834E1AA45}"/>
                </a:ext>
              </a:extLst>
            </p:cNvPr>
            <p:cNvSpPr>
              <a:spLocks noChangeShapeType="1"/>
            </p:cNvSpPr>
            <p:nvPr/>
          </p:nvSpPr>
          <p:spPr bwMode="auto">
            <a:xfrm>
              <a:off x="657" y="1230"/>
              <a:ext cx="1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48" name="Line 11">
              <a:extLst>
                <a:ext uri="{FF2B5EF4-FFF2-40B4-BE49-F238E27FC236}">
                  <a16:creationId xmlns:a16="http://schemas.microsoft.com/office/drawing/2014/main" id="{3C82D623-7AA4-4947-8111-40A50F3A9B56}"/>
                </a:ext>
              </a:extLst>
            </p:cNvPr>
            <p:cNvSpPr>
              <a:spLocks noChangeShapeType="1"/>
            </p:cNvSpPr>
            <p:nvPr/>
          </p:nvSpPr>
          <p:spPr bwMode="auto">
            <a:xfrm>
              <a:off x="657" y="1525"/>
              <a:ext cx="1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49" name="Line 12">
              <a:extLst>
                <a:ext uri="{FF2B5EF4-FFF2-40B4-BE49-F238E27FC236}">
                  <a16:creationId xmlns:a16="http://schemas.microsoft.com/office/drawing/2014/main" id="{91905F9B-884A-447F-A8D6-3BDEB870F323}"/>
                </a:ext>
              </a:extLst>
            </p:cNvPr>
            <p:cNvSpPr>
              <a:spLocks noChangeShapeType="1"/>
            </p:cNvSpPr>
            <p:nvPr/>
          </p:nvSpPr>
          <p:spPr bwMode="auto">
            <a:xfrm>
              <a:off x="657" y="1820"/>
              <a:ext cx="1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8423" name="Text Box 13">
            <a:extLst>
              <a:ext uri="{FF2B5EF4-FFF2-40B4-BE49-F238E27FC236}">
                <a16:creationId xmlns:a16="http://schemas.microsoft.com/office/drawing/2014/main" id="{F0152467-8A1C-4E52-8244-D2F653CCDE77}"/>
              </a:ext>
            </a:extLst>
          </p:cNvPr>
          <p:cNvSpPr txBox="1">
            <a:spLocks noChangeArrowheads="1"/>
          </p:cNvSpPr>
          <p:nvPr/>
        </p:nvSpPr>
        <p:spPr bwMode="auto">
          <a:xfrm>
            <a:off x="1844675" y="3001963"/>
            <a:ext cx="7429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folHlink"/>
                </a:solidFill>
                <a:latin typeface="黑体" panose="02010609060101010101" pitchFamily="49" charset="-122"/>
              </a:rPr>
              <a:t>信道</a:t>
            </a:r>
          </a:p>
        </p:txBody>
      </p:sp>
      <p:sp>
        <p:nvSpPr>
          <p:cNvPr id="188424" name="Oval 14">
            <a:extLst>
              <a:ext uri="{FF2B5EF4-FFF2-40B4-BE49-F238E27FC236}">
                <a16:creationId xmlns:a16="http://schemas.microsoft.com/office/drawing/2014/main" id="{D0E8D6AD-78ED-4AD4-9E9E-9798E4163348}"/>
              </a:ext>
            </a:extLst>
          </p:cNvPr>
          <p:cNvSpPr>
            <a:spLocks noChangeArrowheads="1"/>
          </p:cNvSpPr>
          <p:nvPr/>
        </p:nvSpPr>
        <p:spPr bwMode="auto">
          <a:xfrm>
            <a:off x="142875" y="3208338"/>
            <a:ext cx="447675"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A</a:t>
            </a:r>
            <a:r>
              <a:rPr lang="en-US" altLang="zh-CN" sz="2200" baseline="-25000">
                <a:solidFill>
                  <a:schemeClr val="folHlink"/>
                </a:solidFill>
              </a:rPr>
              <a:t>1</a:t>
            </a:r>
          </a:p>
        </p:txBody>
      </p:sp>
      <p:sp>
        <p:nvSpPr>
          <p:cNvPr id="188425" name="Oval 15">
            <a:extLst>
              <a:ext uri="{FF2B5EF4-FFF2-40B4-BE49-F238E27FC236}">
                <a16:creationId xmlns:a16="http://schemas.microsoft.com/office/drawing/2014/main" id="{EF10CDE4-AF87-4099-870C-35356D167D46}"/>
              </a:ext>
            </a:extLst>
          </p:cNvPr>
          <p:cNvSpPr>
            <a:spLocks noChangeArrowheads="1"/>
          </p:cNvSpPr>
          <p:nvPr/>
        </p:nvSpPr>
        <p:spPr bwMode="auto">
          <a:xfrm>
            <a:off x="3910013" y="3208338"/>
            <a:ext cx="446087"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A</a:t>
            </a:r>
            <a:r>
              <a:rPr lang="en-US" altLang="zh-CN" sz="2200" baseline="-25000">
                <a:solidFill>
                  <a:schemeClr val="folHlink"/>
                </a:solidFill>
              </a:rPr>
              <a:t>2</a:t>
            </a:r>
          </a:p>
        </p:txBody>
      </p:sp>
      <p:sp>
        <p:nvSpPr>
          <p:cNvPr id="188426" name="Oval 16">
            <a:extLst>
              <a:ext uri="{FF2B5EF4-FFF2-40B4-BE49-F238E27FC236}">
                <a16:creationId xmlns:a16="http://schemas.microsoft.com/office/drawing/2014/main" id="{C36DFE74-DE3D-4CD5-BACF-2998582F9428}"/>
              </a:ext>
            </a:extLst>
          </p:cNvPr>
          <p:cNvSpPr>
            <a:spLocks noChangeArrowheads="1"/>
          </p:cNvSpPr>
          <p:nvPr/>
        </p:nvSpPr>
        <p:spPr bwMode="auto">
          <a:xfrm>
            <a:off x="142875" y="3808413"/>
            <a:ext cx="447675"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B</a:t>
            </a:r>
            <a:r>
              <a:rPr lang="en-US" altLang="zh-CN" sz="2200" baseline="-25000">
                <a:solidFill>
                  <a:schemeClr val="folHlink"/>
                </a:solidFill>
              </a:rPr>
              <a:t>1</a:t>
            </a:r>
          </a:p>
        </p:txBody>
      </p:sp>
      <p:sp>
        <p:nvSpPr>
          <p:cNvPr id="188427" name="Oval 17">
            <a:extLst>
              <a:ext uri="{FF2B5EF4-FFF2-40B4-BE49-F238E27FC236}">
                <a16:creationId xmlns:a16="http://schemas.microsoft.com/office/drawing/2014/main" id="{90212D97-1436-4AFE-BBE2-CE1CB7317D26}"/>
              </a:ext>
            </a:extLst>
          </p:cNvPr>
          <p:cNvSpPr>
            <a:spLocks noChangeArrowheads="1"/>
          </p:cNvSpPr>
          <p:nvPr/>
        </p:nvSpPr>
        <p:spPr bwMode="auto">
          <a:xfrm>
            <a:off x="3910013" y="3808413"/>
            <a:ext cx="446087"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B</a:t>
            </a:r>
            <a:r>
              <a:rPr lang="en-US" altLang="zh-CN" sz="2200" baseline="-25000">
                <a:solidFill>
                  <a:schemeClr val="folHlink"/>
                </a:solidFill>
              </a:rPr>
              <a:t>2</a:t>
            </a:r>
          </a:p>
        </p:txBody>
      </p:sp>
      <p:sp>
        <p:nvSpPr>
          <p:cNvPr id="188428" name="Oval 18">
            <a:extLst>
              <a:ext uri="{FF2B5EF4-FFF2-40B4-BE49-F238E27FC236}">
                <a16:creationId xmlns:a16="http://schemas.microsoft.com/office/drawing/2014/main" id="{191B6AD3-3EF8-4313-AC4B-A7FDA53368E7}"/>
              </a:ext>
            </a:extLst>
          </p:cNvPr>
          <p:cNvSpPr>
            <a:spLocks noChangeArrowheads="1"/>
          </p:cNvSpPr>
          <p:nvPr/>
        </p:nvSpPr>
        <p:spPr bwMode="auto">
          <a:xfrm>
            <a:off x="142875" y="4408488"/>
            <a:ext cx="447675"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C</a:t>
            </a:r>
            <a:r>
              <a:rPr lang="en-US" altLang="zh-CN" sz="2200" baseline="-25000">
                <a:solidFill>
                  <a:schemeClr val="folHlink"/>
                </a:solidFill>
              </a:rPr>
              <a:t>1</a:t>
            </a:r>
          </a:p>
        </p:txBody>
      </p:sp>
      <p:sp>
        <p:nvSpPr>
          <p:cNvPr id="188429" name="Oval 19">
            <a:extLst>
              <a:ext uri="{FF2B5EF4-FFF2-40B4-BE49-F238E27FC236}">
                <a16:creationId xmlns:a16="http://schemas.microsoft.com/office/drawing/2014/main" id="{387B4E19-A074-4F84-8105-2D8F47349793}"/>
              </a:ext>
            </a:extLst>
          </p:cNvPr>
          <p:cNvSpPr>
            <a:spLocks noChangeArrowheads="1"/>
          </p:cNvSpPr>
          <p:nvPr/>
        </p:nvSpPr>
        <p:spPr bwMode="auto">
          <a:xfrm>
            <a:off x="3910013" y="4408488"/>
            <a:ext cx="446087"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C</a:t>
            </a:r>
            <a:r>
              <a:rPr lang="en-US" altLang="zh-CN" sz="2200" baseline="-25000">
                <a:solidFill>
                  <a:schemeClr val="folHlink"/>
                </a:solidFill>
              </a:rPr>
              <a:t>2</a:t>
            </a:r>
          </a:p>
        </p:txBody>
      </p:sp>
      <p:sp>
        <p:nvSpPr>
          <p:cNvPr id="188430" name="Text Box 29">
            <a:extLst>
              <a:ext uri="{FF2B5EF4-FFF2-40B4-BE49-F238E27FC236}">
                <a16:creationId xmlns:a16="http://schemas.microsoft.com/office/drawing/2014/main" id="{0710A136-631E-47B9-834F-8BB4356F6F43}"/>
              </a:ext>
            </a:extLst>
          </p:cNvPr>
          <p:cNvSpPr txBox="1">
            <a:spLocks noChangeArrowheads="1"/>
          </p:cNvSpPr>
          <p:nvPr/>
        </p:nvSpPr>
        <p:spPr bwMode="auto">
          <a:xfrm>
            <a:off x="1844675" y="3644900"/>
            <a:ext cx="7429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folHlink"/>
                </a:solidFill>
                <a:latin typeface="黑体" panose="02010609060101010101" pitchFamily="49" charset="-122"/>
              </a:rPr>
              <a:t>信道</a:t>
            </a:r>
          </a:p>
        </p:txBody>
      </p:sp>
      <p:sp>
        <p:nvSpPr>
          <p:cNvPr id="188431" name="Text Box 30">
            <a:extLst>
              <a:ext uri="{FF2B5EF4-FFF2-40B4-BE49-F238E27FC236}">
                <a16:creationId xmlns:a16="http://schemas.microsoft.com/office/drawing/2014/main" id="{489FAC19-6222-417C-946D-FBEB48890FC1}"/>
              </a:ext>
            </a:extLst>
          </p:cNvPr>
          <p:cNvSpPr txBox="1">
            <a:spLocks noChangeArrowheads="1"/>
          </p:cNvSpPr>
          <p:nvPr/>
        </p:nvSpPr>
        <p:spPr bwMode="auto">
          <a:xfrm>
            <a:off x="1844675" y="4260850"/>
            <a:ext cx="7429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folHlink"/>
                </a:solidFill>
                <a:latin typeface="黑体" panose="02010609060101010101" pitchFamily="49" charset="-122"/>
              </a:rPr>
              <a:t>信道</a:t>
            </a:r>
          </a:p>
        </p:txBody>
      </p:sp>
      <p:sp>
        <p:nvSpPr>
          <p:cNvPr id="188432" name="Line 4">
            <a:extLst>
              <a:ext uri="{FF2B5EF4-FFF2-40B4-BE49-F238E27FC236}">
                <a16:creationId xmlns:a16="http://schemas.microsoft.com/office/drawing/2014/main" id="{E6911119-37CC-4860-B46F-35C196CA460A}"/>
              </a:ext>
            </a:extLst>
          </p:cNvPr>
          <p:cNvSpPr>
            <a:spLocks noChangeShapeType="1"/>
          </p:cNvSpPr>
          <p:nvPr/>
        </p:nvSpPr>
        <p:spPr bwMode="auto">
          <a:xfrm>
            <a:off x="5988050" y="4038600"/>
            <a:ext cx="154305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3" name="Line 5">
            <a:extLst>
              <a:ext uri="{FF2B5EF4-FFF2-40B4-BE49-F238E27FC236}">
                <a16:creationId xmlns:a16="http://schemas.microsoft.com/office/drawing/2014/main" id="{24F21C6B-5B09-4D44-BBA8-7BE2013E8A49}"/>
              </a:ext>
            </a:extLst>
          </p:cNvPr>
          <p:cNvSpPr>
            <a:spLocks noChangeShapeType="1"/>
          </p:cNvSpPr>
          <p:nvPr/>
        </p:nvSpPr>
        <p:spPr bwMode="auto">
          <a:xfrm>
            <a:off x="8047038" y="4130675"/>
            <a:ext cx="515937" cy="461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4" name="Line 6">
            <a:extLst>
              <a:ext uri="{FF2B5EF4-FFF2-40B4-BE49-F238E27FC236}">
                <a16:creationId xmlns:a16="http://schemas.microsoft.com/office/drawing/2014/main" id="{FE362640-8968-42CC-8DB4-227F833922E7}"/>
              </a:ext>
            </a:extLst>
          </p:cNvPr>
          <p:cNvSpPr>
            <a:spLocks noChangeShapeType="1"/>
          </p:cNvSpPr>
          <p:nvPr/>
        </p:nvSpPr>
        <p:spPr bwMode="auto">
          <a:xfrm flipH="1">
            <a:off x="8047038" y="3484563"/>
            <a:ext cx="515937"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5" name="Line 7">
            <a:extLst>
              <a:ext uri="{FF2B5EF4-FFF2-40B4-BE49-F238E27FC236}">
                <a16:creationId xmlns:a16="http://schemas.microsoft.com/office/drawing/2014/main" id="{CAA94C66-5197-4833-A633-0426626B3C99}"/>
              </a:ext>
            </a:extLst>
          </p:cNvPr>
          <p:cNvSpPr>
            <a:spLocks noChangeShapeType="1"/>
          </p:cNvSpPr>
          <p:nvPr/>
        </p:nvSpPr>
        <p:spPr bwMode="auto">
          <a:xfrm flipV="1">
            <a:off x="5127625" y="4130675"/>
            <a:ext cx="430213" cy="461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6" name="Line 8">
            <a:extLst>
              <a:ext uri="{FF2B5EF4-FFF2-40B4-BE49-F238E27FC236}">
                <a16:creationId xmlns:a16="http://schemas.microsoft.com/office/drawing/2014/main" id="{ABF50729-C948-4A1D-9492-F11996682486}"/>
              </a:ext>
            </a:extLst>
          </p:cNvPr>
          <p:cNvSpPr>
            <a:spLocks noChangeShapeType="1"/>
          </p:cNvSpPr>
          <p:nvPr/>
        </p:nvSpPr>
        <p:spPr bwMode="auto">
          <a:xfrm>
            <a:off x="5127625" y="3484563"/>
            <a:ext cx="430213"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7" name="Oval 21">
            <a:extLst>
              <a:ext uri="{FF2B5EF4-FFF2-40B4-BE49-F238E27FC236}">
                <a16:creationId xmlns:a16="http://schemas.microsoft.com/office/drawing/2014/main" id="{F2165F85-4C95-4608-AD3F-CAFB4BD4E942}"/>
              </a:ext>
            </a:extLst>
          </p:cNvPr>
          <p:cNvSpPr>
            <a:spLocks noChangeArrowheads="1"/>
          </p:cNvSpPr>
          <p:nvPr/>
        </p:nvSpPr>
        <p:spPr bwMode="auto">
          <a:xfrm>
            <a:off x="4787900" y="3208338"/>
            <a:ext cx="427038"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A</a:t>
            </a:r>
            <a:r>
              <a:rPr lang="en-US" altLang="zh-CN" sz="2200" baseline="-25000">
                <a:solidFill>
                  <a:schemeClr val="folHlink"/>
                </a:solidFill>
              </a:rPr>
              <a:t>1</a:t>
            </a:r>
          </a:p>
        </p:txBody>
      </p:sp>
      <p:sp>
        <p:nvSpPr>
          <p:cNvPr id="188438" name="Oval 22">
            <a:extLst>
              <a:ext uri="{FF2B5EF4-FFF2-40B4-BE49-F238E27FC236}">
                <a16:creationId xmlns:a16="http://schemas.microsoft.com/office/drawing/2014/main" id="{F022BCD2-52CE-4F20-A335-AF2FAF7E97E4}"/>
              </a:ext>
            </a:extLst>
          </p:cNvPr>
          <p:cNvSpPr>
            <a:spLocks noChangeArrowheads="1"/>
          </p:cNvSpPr>
          <p:nvPr/>
        </p:nvSpPr>
        <p:spPr bwMode="auto">
          <a:xfrm>
            <a:off x="8391525" y="3208338"/>
            <a:ext cx="428625"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A</a:t>
            </a:r>
            <a:r>
              <a:rPr lang="en-US" altLang="zh-CN" sz="2200" baseline="-25000">
                <a:solidFill>
                  <a:schemeClr val="folHlink"/>
                </a:solidFill>
              </a:rPr>
              <a:t>2</a:t>
            </a:r>
          </a:p>
        </p:txBody>
      </p:sp>
      <p:sp>
        <p:nvSpPr>
          <p:cNvPr id="188439" name="Oval 23">
            <a:extLst>
              <a:ext uri="{FF2B5EF4-FFF2-40B4-BE49-F238E27FC236}">
                <a16:creationId xmlns:a16="http://schemas.microsoft.com/office/drawing/2014/main" id="{CD14471D-6C67-4CDB-88CF-52B1AD8A9AD6}"/>
              </a:ext>
            </a:extLst>
          </p:cNvPr>
          <p:cNvSpPr>
            <a:spLocks noChangeArrowheads="1"/>
          </p:cNvSpPr>
          <p:nvPr/>
        </p:nvSpPr>
        <p:spPr bwMode="auto">
          <a:xfrm>
            <a:off x="4787900" y="3794125"/>
            <a:ext cx="427038"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B</a:t>
            </a:r>
            <a:r>
              <a:rPr lang="en-US" altLang="zh-CN" sz="2200" baseline="-25000">
                <a:solidFill>
                  <a:schemeClr val="folHlink"/>
                </a:solidFill>
              </a:rPr>
              <a:t>1</a:t>
            </a:r>
          </a:p>
        </p:txBody>
      </p:sp>
      <p:sp>
        <p:nvSpPr>
          <p:cNvPr id="188440" name="Oval 24">
            <a:extLst>
              <a:ext uri="{FF2B5EF4-FFF2-40B4-BE49-F238E27FC236}">
                <a16:creationId xmlns:a16="http://schemas.microsoft.com/office/drawing/2014/main" id="{A5DCF174-A8BC-4245-87A8-453ED4A1D99B}"/>
              </a:ext>
            </a:extLst>
          </p:cNvPr>
          <p:cNvSpPr>
            <a:spLocks noChangeArrowheads="1"/>
          </p:cNvSpPr>
          <p:nvPr/>
        </p:nvSpPr>
        <p:spPr bwMode="auto">
          <a:xfrm>
            <a:off x="8391525" y="3794125"/>
            <a:ext cx="428625"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B</a:t>
            </a:r>
            <a:r>
              <a:rPr lang="en-US" altLang="zh-CN" sz="2200" baseline="-25000">
                <a:solidFill>
                  <a:schemeClr val="folHlink"/>
                </a:solidFill>
              </a:rPr>
              <a:t>2</a:t>
            </a:r>
          </a:p>
        </p:txBody>
      </p:sp>
      <p:sp>
        <p:nvSpPr>
          <p:cNvPr id="188441" name="Oval 25">
            <a:extLst>
              <a:ext uri="{FF2B5EF4-FFF2-40B4-BE49-F238E27FC236}">
                <a16:creationId xmlns:a16="http://schemas.microsoft.com/office/drawing/2014/main" id="{7E41D94B-FFA9-4C8D-ADD0-52B6890FC7C0}"/>
              </a:ext>
            </a:extLst>
          </p:cNvPr>
          <p:cNvSpPr>
            <a:spLocks noChangeArrowheads="1"/>
          </p:cNvSpPr>
          <p:nvPr/>
        </p:nvSpPr>
        <p:spPr bwMode="auto">
          <a:xfrm>
            <a:off x="4787900" y="4408488"/>
            <a:ext cx="427038"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C</a:t>
            </a:r>
            <a:r>
              <a:rPr lang="en-US" altLang="zh-CN" sz="2200" baseline="-25000">
                <a:solidFill>
                  <a:schemeClr val="folHlink"/>
                </a:solidFill>
              </a:rPr>
              <a:t>1</a:t>
            </a:r>
          </a:p>
        </p:txBody>
      </p:sp>
      <p:sp>
        <p:nvSpPr>
          <p:cNvPr id="188442" name="Oval 26">
            <a:extLst>
              <a:ext uri="{FF2B5EF4-FFF2-40B4-BE49-F238E27FC236}">
                <a16:creationId xmlns:a16="http://schemas.microsoft.com/office/drawing/2014/main" id="{02ACE7F4-9DFC-405C-89D7-4CD0ED8D20BB}"/>
              </a:ext>
            </a:extLst>
          </p:cNvPr>
          <p:cNvSpPr>
            <a:spLocks noChangeArrowheads="1"/>
          </p:cNvSpPr>
          <p:nvPr/>
        </p:nvSpPr>
        <p:spPr bwMode="auto">
          <a:xfrm>
            <a:off x="8391525" y="4408488"/>
            <a:ext cx="428625"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a:solidFill>
                  <a:schemeClr val="folHlink"/>
                </a:solidFill>
              </a:rPr>
              <a:t>C</a:t>
            </a:r>
            <a:r>
              <a:rPr lang="en-US" altLang="zh-CN" sz="2200" baseline="-25000">
                <a:solidFill>
                  <a:schemeClr val="folHlink"/>
                </a:solidFill>
              </a:rPr>
              <a:t>2</a:t>
            </a:r>
          </a:p>
        </p:txBody>
      </p:sp>
      <p:sp>
        <p:nvSpPr>
          <p:cNvPr id="188443" name="Rectangle 27">
            <a:extLst>
              <a:ext uri="{FF2B5EF4-FFF2-40B4-BE49-F238E27FC236}">
                <a16:creationId xmlns:a16="http://schemas.microsoft.com/office/drawing/2014/main" id="{4B2B87E1-DA70-4937-932D-92DD66260504}"/>
              </a:ext>
            </a:extLst>
          </p:cNvPr>
          <p:cNvSpPr>
            <a:spLocks noChangeArrowheads="1"/>
          </p:cNvSpPr>
          <p:nvPr/>
        </p:nvSpPr>
        <p:spPr bwMode="auto">
          <a:xfrm>
            <a:off x="5473700" y="3792538"/>
            <a:ext cx="601663" cy="4619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folHlink"/>
                </a:solidFill>
              </a:rPr>
              <a:t>复用</a:t>
            </a:r>
          </a:p>
        </p:txBody>
      </p:sp>
      <p:sp>
        <p:nvSpPr>
          <p:cNvPr id="188444" name="Rectangle 28">
            <a:extLst>
              <a:ext uri="{FF2B5EF4-FFF2-40B4-BE49-F238E27FC236}">
                <a16:creationId xmlns:a16="http://schemas.microsoft.com/office/drawing/2014/main" id="{95D14466-1F1A-4104-B18F-2880384E2F83}"/>
              </a:ext>
            </a:extLst>
          </p:cNvPr>
          <p:cNvSpPr>
            <a:spLocks noChangeArrowheads="1"/>
          </p:cNvSpPr>
          <p:nvPr/>
        </p:nvSpPr>
        <p:spPr bwMode="auto">
          <a:xfrm>
            <a:off x="7531100" y="3792538"/>
            <a:ext cx="601663" cy="4619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folHlink"/>
                </a:solidFill>
              </a:rPr>
              <a:t>分用</a:t>
            </a:r>
          </a:p>
        </p:txBody>
      </p:sp>
      <p:sp>
        <p:nvSpPr>
          <p:cNvPr id="188445" name="Text Box 32">
            <a:extLst>
              <a:ext uri="{FF2B5EF4-FFF2-40B4-BE49-F238E27FC236}">
                <a16:creationId xmlns:a16="http://schemas.microsoft.com/office/drawing/2014/main" id="{E6EF9128-2F74-4433-A5F5-BC1BB9EDBB68}"/>
              </a:ext>
            </a:extLst>
          </p:cNvPr>
          <p:cNvSpPr txBox="1">
            <a:spLocks noChangeArrowheads="1"/>
          </p:cNvSpPr>
          <p:nvPr/>
        </p:nvSpPr>
        <p:spPr bwMode="auto">
          <a:xfrm>
            <a:off x="684213" y="521493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folHlink"/>
                </a:solidFill>
                <a:latin typeface="黑体" panose="02010609060101010101" pitchFamily="49" charset="-122"/>
              </a:rPr>
              <a:t>(a) </a:t>
            </a:r>
            <a:r>
              <a:rPr lang="zh-CN" altLang="en-US" sz="1800">
                <a:solidFill>
                  <a:schemeClr val="folHlink"/>
                </a:solidFill>
                <a:latin typeface="黑体" panose="02010609060101010101" pitchFamily="49" charset="-122"/>
              </a:rPr>
              <a:t>不使用复用技术</a:t>
            </a:r>
          </a:p>
        </p:txBody>
      </p:sp>
      <p:sp>
        <p:nvSpPr>
          <p:cNvPr id="188446" name="Text Box 33">
            <a:extLst>
              <a:ext uri="{FF2B5EF4-FFF2-40B4-BE49-F238E27FC236}">
                <a16:creationId xmlns:a16="http://schemas.microsoft.com/office/drawing/2014/main" id="{B6A29591-548B-4498-9EB4-2D011CB86E4B}"/>
              </a:ext>
            </a:extLst>
          </p:cNvPr>
          <p:cNvSpPr txBox="1">
            <a:spLocks noChangeArrowheads="1"/>
          </p:cNvSpPr>
          <p:nvPr/>
        </p:nvSpPr>
        <p:spPr bwMode="auto">
          <a:xfrm>
            <a:off x="5580063" y="5221288"/>
            <a:ext cx="247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folHlink"/>
                </a:solidFill>
              </a:rPr>
              <a:t>(b) </a:t>
            </a:r>
            <a:r>
              <a:rPr lang="zh-CN" altLang="en-US" sz="1800">
                <a:solidFill>
                  <a:schemeClr val="folHlink"/>
                </a:solidFill>
              </a:rPr>
              <a:t>使用复用技术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26798246-DD1A-487B-AF97-47523356A6E1}"/>
              </a:ext>
            </a:extLst>
          </p:cNvPr>
          <p:cNvSpPr>
            <a:spLocks noGrp="1" noChangeArrowheads="1"/>
          </p:cNvSpPr>
          <p:nvPr>
            <p:ph type="title"/>
          </p:nvPr>
        </p:nvSpPr>
        <p:spPr/>
        <p:txBody>
          <a:bodyPr/>
          <a:lstStyle/>
          <a:p>
            <a:pPr algn="ctr"/>
            <a:r>
              <a:rPr lang="zh-CN" altLang="en-US" sz="4000"/>
              <a:t>频分复用 </a:t>
            </a:r>
            <a:r>
              <a:rPr lang="en-US" altLang="zh-CN" sz="4000"/>
              <a:t>FDM</a:t>
            </a:r>
            <a:br>
              <a:rPr lang="en-US" altLang="zh-CN" sz="4000"/>
            </a:br>
            <a:r>
              <a:rPr lang="en-US" altLang="zh-CN" sz="4000"/>
              <a:t>(Frequency Division Multiplexing) </a:t>
            </a:r>
          </a:p>
        </p:txBody>
      </p:sp>
      <p:sp>
        <p:nvSpPr>
          <p:cNvPr id="190467" name="Rectangle 3">
            <a:extLst>
              <a:ext uri="{FF2B5EF4-FFF2-40B4-BE49-F238E27FC236}">
                <a16:creationId xmlns:a16="http://schemas.microsoft.com/office/drawing/2014/main" id="{0F569154-710B-413C-9957-037C7DD678E2}"/>
              </a:ext>
            </a:extLst>
          </p:cNvPr>
          <p:cNvSpPr>
            <a:spLocks noGrp="1" noChangeArrowheads="1"/>
          </p:cNvSpPr>
          <p:nvPr>
            <p:ph type="body" idx="1"/>
          </p:nvPr>
        </p:nvSpPr>
        <p:spPr>
          <a:xfrm>
            <a:off x="900113" y="1773238"/>
            <a:ext cx="7915275" cy="1800225"/>
          </a:xfrm>
        </p:spPr>
        <p:txBody>
          <a:bodyPr/>
          <a:lstStyle/>
          <a:p>
            <a:r>
              <a:rPr lang="zh-CN" altLang="en-US" sz="2200"/>
              <a:t>用户在分配到一定的频带后，在通信过程中自始至终都占用这个频带。</a:t>
            </a:r>
          </a:p>
          <a:p>
            <a:r>
              <a:rPr lang="zh-CN" altLang="en-US" sz="2200">
                <a:solidFill>
                  <a:schemeClr val="hlink"/>
                </a:solidFill>
              </a:rPr>
              <a:t>频分复用</a:t>
            </a:r>
            <a:r>
              <a:rPr lang="zh-CN" altLang="en-US" sz="2200"/>
              <a:t>的所有用户在同样的时间占用不同的带宽资源（请注意，这里的“带宽”是频率带宽而不是数据的发送速率）。 </a:t>
            </a:r>
          </a:p>
        </p:txBody>
      </p:sp>
      <p:grpSp>
        <p:nvGrpSpPr>
          <p:cNvPr id="190468" name="Group 42">
            <a:extLst>
              <a:ext uri="{FF2B5EF4-FFF2-40B4-BE49-F238E27FC236}">
                <a16:creationId xmlns:a16="http://schemas.microsoft.com/office/drawing/2014/main" id="{29E00D89-4683-4816-A364-47F3F5E39104}"/>
              </a:ext>
            </a:extLst>
          </p:cNvPr>
          <p:cNvGrpSpPr>
            <a:grpSpLocks/>
          </p:cNvGrpSpPr>
          <p:nvPr/>
        </p:nvGrpSpPr>
        <p:grpSpPr bwMode="auto">
          <a:xfrm>
            <a:off x="1392238" y="3357563"/>
            <a:ext cx="7500937" cy="2990850"/>
            <a:chOff x="494" y="2310"/>
            <a:chExt cx="4725" cy="2100"/>
          </a:xfrm>
        </p:grpSpPr>
        <p:sp>
          <p:nvSpPr>
            <p:cNvPr id="190469" name="Line 28">
              <a:extLst>
                <a:ext uri="{FF2B5EF4-FFF2-40B4-BE49-F238E27FC236}">
                  <a16:creationId xmlns:a16="http://schemas.microsoft.com/office/drawing/2014/main" id="{0331DC68-601E-4880-B705-D181C6640C60}"/>
                </a:ext>
              </a:extLst>
            </p:cNvPr>
            <p:cNvSpPr>
              <a:spLocks noChangeShapeType="1"/>
            </p:cNvSpPr>
            <p:nvPr/>
          </p:nvSpPr>
          <p:spPr bwMode="auto">
            <a:xfrm flipV="1">
              <a:off x="930" y="4284"/>
              <a:ext cx="3853" cy="7"/>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0470" name="Text Box 29">
              <a:extLst>
                <a:ext uri="{FF2B5EF4-FFF2-40B4-BE49-F238E27FC236}">
                  <a16:creationId xmlns:a16="http://schemas.microsoft.com/office/drawing/2014/main" id="{0954F7DA-BD3E-4EDE-BF8A-FB7222CF1DD0}"/>
                </a:ext>
              </a:extLst>
            </p:cNvPr>
            <p:cNvSpPr txBox="1">
              <a:spLocks noChangeArrowheads="1"/>
            </p:cNvSpPr>
            <p:nvPr/>
          </p:nvSpPr>
          <p:spPr bwMode="auto">
            <a:xfrm>
              <a:off x="494" y="2310"/>
              <a:ext cx="43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频率</a:t>
              </a:r>
            </a:p>
          </p:txBody>
        </p:sp>
        <p:sp>
          <p:nvSpPr>
            <p:cNvPr id="190471" name="Text Box 30">
              <a:extLst>
                <a:ext uri="{FF2B5EF4-FFF2-40B4-BE49-F238E27FC236}">
                  <a16:creationId xmlns:a16="http://schemas.microsoft.com/office/drawing/2014/main" id="{7A71CD20-F2D0-48A8-89B7-DB05FD820F9D}"/>
                </a:ext>
              </a:extLst>
            </p:cNvPr>
            <p:cNvSpPr txBox="1">
              <a:spLocks noChangeArrowheads="1"/>
            </p:cNvSpPr>
            <p:nvPr/>
          </p:nvSpPr>
          <p:spPr bwMode="auto">
            <a:xfrm>
              <a:off x="4783" y="4152"/>
              <a:ext cx="43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时间</a:t>
              </a:r>
            </a:p>
          </p:txBody>
        </p:sp>
        <p:sp>
          <p:nvSpPr>
            <p:cNvPr id="190472" name="Rectangle 31">
              <a:extLst>
                <a:ext uri="{FF2B5EF4-FFF2-40B4-BE49-F238E27FC236}">
                  <a16:creationId xmlns:a16="http://schemas.microsoft.com/office/drawing/2014/main" id="{140FBE40-1B12-4F6C-BE41-778C161C8522}"/>
                </a:ext>
              </a:extLst>
            </p:cNvPr>
            <p:cNvSpPr>
              <a:spLocks noChangeArrowheads="1"/>
            </p:cNvSpPr>
            <p:nvPr/>
          </p:nvSpPr>
          <p:spPr bwMode="auto">
            <a:xfrm>
              <a:off x="930" y="2567"/>
              <a:ext cx="3492" cy="2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90473" name="Rectangle 32">
              <a:extLst>
                <a:ext uri="{FF2B5EF4-FFF2-40B4-BE49-F238E27FC236}">
                  <a16:creationId xmlns:a16="http://schemas.microsoft.com/office/drawing/2014/main" id="{5714DFC0-D4C9-4BA7-B551-DFC928EF35DF}"/>
                </a:ext>
              </a:extLst>
            </p:cNvPr>
            <p:cNvSpPr>
              <a:spLocks noChangeArrowheads="1"/>
            </p:cNvSpPr>
            <p:nvPr/>
          </p:nvSpPr>
          <p:spPr bwMode="auto">
            <a:xfrm>
              <a:off x="930" y="2839"/>
              <a:ext cx="3492" cy="27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90474" name="Rectangle 33">
              <a:extLst>
                <a:ext uri="{FF2B5EF4-FFF2-40B4-BE49-F238E27FC236}">
                  <a16:creationId xmlns:a16="http://schemas.microsoft.com/office/drawing/2014/main" id="{B6AA93BD-91F2-49DD-B899-EF1C298208E2}"/>
                </a:ext>
              </a:extLst>
            </p:cNvPr>
            <p:cNvSpPr>
              <a:spLocks noChangeArrowheads="1"/>
            </p:cNvSpPr>
            <p:nvPr/>
          </p:nvSpPr>
          <p:spPr bwMode="auto">
            <a:xfrm>
              <a:off x="930" y="3111"/>
              <a:ext cx="3492" cy="27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90475" name="Rectangle 34">
              <a:extLst>
                <a:ext uri="{FF2B5EF4-FFF2-40B4-BE49-F238E27FC236}">
                  <a16:creationId xmlns:a16="http://schemas.microsoft.com/office/drawing/2014/main" id="{65142330-F6F1-4C7E-B89E-B122857804B3}"/>
                </a:ext>
              </a:extLst>
            </p:cNvPr>
            <p:cNvSpPr>
              <a:spLocks noChangeArrowheads="1"/>
            </p:cNvSpPr>
            <p:nvPr/>
          </p:nvSpPr>
          <p:spPr bwMode="auto">
            <a:xfrm>
              <a:off x="930" y="3383"/>
              <a:ext cx="3492" cy="27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90476" name="Rectangle 35">
              <a:extLst>
                <a:ext uri="{FF2B5EF4-FFF2-40B4-BE49-F238E27FC236}">
                  <a16:creationId xmlns:a16="http://schemas.microsoft.com/office/drawing/2014/main" id="{CC8545C6-BDE7-4B55-A7AE-CFAC0C3F3D90}"/>
                </a:ext>
              </a:extLst>
            </p:cNvPr>
            <p:cNvSpPr>
              <a:spLocks noChangeArrowheads="1"/>
            </p:cNvSpPr>
            <p:nvPr/>
          </p:nvSpPr>
          <p:spPr bwMode="auto">
            <a:xfrm>
              <a:off x="930" y="3655"/>
              <a:ext cx="3492" cy="27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90477" name="Text Box 36">
              <a:extLst>
                <a:ext uri="{FF2B5EF4-FFF2-40B4-BE49-F238E27FC236}">
                  <a16:creationId xmlns:a16="http://schemas.microsoft.com/office/drawing/2014/main" id="{FD647007-78CA-4B7A-ADE8-6ADAD6A1D44D}"/>
                </a:ext>
              </a:extLst>
            </p:cNvPr>
            <p:cNvSpPr txBox="1">
              <a:spLocks noChangeArrowheads="1"/>
            </p:cNvSpPr>
            <p:nvPr/>
          </p:nvSpPr>
          <p:spPr bwMode="auto">
            <a:xfrm>
              <a:off x="2426" y="3696"/>
              <a:ext cx="56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t>频率 </a:t>
              </a:r>
              <a:r>
                <a:rPr kumimoji="1" lang="en-US" altLang="zh-CN" sz="2000"/>
                <a:t>1</a:t>
              </a:r>
            </a:p>
          </p:txBody>
        </p:sp>
        <p:sp>
          <p:nvSpPr>
            <p:cNvPr id="190478" name="Text Box 37">
              <a:extLst>
                <a:ext uri="{FF2B5EF4-FFF2-40B4-BE49-F238E27FC236}">
                  <a16:creationId xmlns:a16="http://schemas.microsoft.com/office/drawing/2014/main" id="{B63A066F-8E4E-4624-8ED5-A897707FA490}"/>
                </a:ext>
              </a:extLst>
            </p:cNvPr>
            <p:cNvSpPr txBox="1">
              <a:spLocks noChangeArrowheads="1"/>
            </p:cNvSpPr>
            <p:nvPr/>
          </p:nvSpPr>
          <p:spPr bwMode="auto">
            <a:xfrm>
              <a:off x="2426" y="3422"/>
              <a:ext cx="56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t>频率 </a:t>
              </a:r>
              <a:r>
                <a:rPr kumimoji="1" lang="en-US" altLang="zh-CN" sz="2000"/>
                <a:t>2</a:t>
              </a:r>
            </a:p>
          </p:txBody>
        </p:sp>
        <p:sp>
          <p:nvSpPr>
            <p:cNvPr id="190479" name="Text Box 38">
              <a:extLst>
                <a:ext uri="{FF2B5EF4-FFF2-40B4-BE49-F238E27FC236}">
                  <a16:creationId xmlns:a16="http://schemas.microsoft.com/office/drawing/2014/main" id="{90D445B3-BE79-4E9F-8542-53729538D982}"/>
                </a:ext>
              </a:extLst>
            </p:cNvPr>
            <p:cNvSpPr txBox="1">
              <a:spLocks noChangeArrowheads="1"/>
            </p:cNvSpPr>
            <p:nvPr/>
          </p:nvSpPr>
          <p:spPr bwMode="auto">
            <a:xfrm>
              <a:off x="2426" y="3147"/>
              <a:ext cx="56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t>频率 </a:t>
              </a:r>
              <a:r>
                <a:rPr kumimoji="1" lang="en-US" altLang="zh-CN" sz="2000"/>
                <a:t>3</a:t>
              </a:r>
            </a:p>
          </p:txBody>
        </p:sp>
        <p:sp>
          <p:nvSpPr>
            <p:cNvPr id="190480" name="Text Box 39">
              <a:extLst>
                <a:ext uri="{FF2B5EF4-FFF2-40B4-BE49-F238E27FC236}">
                  <a16:creationId xmlns:a16="http://schemas.microsoft.com/office/drawing/2014/main" id="{EAD5F1CA-D9AB-43CE-A804-11435D3C25E2}"/>
                </a:ext>
              </a:extLst>
            </p:cNvPr>
            <p:cNvSpPr txBox="1">
              <a:spLocks noChangeArrowheads="1"/>
            </p:cNvSpPr>
            <p:nvPr/>
          </p:nvSpPr>
          <p:spPr bwMode="auto">
            <a:xfrm>
              <a:off x="2426" y="2872"/>
              <a:ext cx="56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t>频率 </a:t>
              </a:r>
              <a:r>
                <a:rPr kumimoji="1" lang="en-US" altLang="zh-CN" sz="2000"/>
                <a:t>4</a:t>
              </a:r>
            </a:p>
          </p:txBody>
        </p:sp>
        <p:sp>
          <p:nvSpPr>
            <p:cNvPr id="190481" name="Text Box 40">
              <a:extLst>
                <a:ext uri="{FF2B5EF4-FFF2-40B4-BE49-F238E27FC236}">
                  <a16:creationId xmlns:a16="http://schemas.microsoft.com/office/drawing/2014/main" id="{DA06123E-D358-484D-BEC9-0B83911A0E3E}"/>
                </a:ext>
              </a:extLst>
            </p:cNvPr>
            <p:cNvSpPr txBox="1">
              <a:spLocks noChangeArrowheads="1"/>
            </p:cNvSpPr>
            <p:nvPr/>
          </p:nvSpPr>
          <p:spPr bwMode="auto">
            <a:xfrm>
              <a:off x="2426" y="2598"/>
              <a:ext cx="56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t>频率 </a:t>
              </a:r>
              <a:r>
                <a:rPr kumimoji="1" lang="en-US" altLang="zh-CN" sz="2000"/>
                <a:t>5</a:t>
              </a:r>
            </a:p>
          </p:txBody>
        </p:sp>
        <p:sp>
          <p:nvSpPr>
            <p:cNvPr id="190482" name="Line 41">
              <a:extLst>
                <a:ext uri="{FF2B5EF4-FFF2-40B4-BE49-F238E27FC236}">
                  <a16:creationId xmlns:a16="http://schemas.microsoft.com/office/drawing/2014/main" id="{DBCB7049-D427-46B1-AF0F-21BFA5D92235}"/>
                </a:ext>
              </a:extLst>
            </p:cNvPr>
            <p:cNvSpPr>
              <a:spLocks noChangeShapeType="1"/>
            </p:cNvSpPr>
            <p:nvPr/>
          </p:nvSpPr>
          <p:spPr bwMode="auto">
            <a:xfrm rot="-5400000">
              <a:off x="-5" y="3353"/>
              <a:ext cx="187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FE3EA05C-79D7-4638-8BA6-0C2F4409505E}"/>
              </a:ext>
            </a:extLst>
          </p:cNvPr>
          <p:cNvSpPr>
            <a:spLocks noGrp="1" noChangeArrowheads="1"/>
          </p:cNvSpPr>
          <p:nvPr>
            <p:ph type="title"/>
          </p:nvPr>
        </p:nvSpPr>
        <p:spPr>
          <a:xfrm>
            <a:off x="1150938" y="214313"/>
            <a:ext cx="7597775" cy="1462087"/>
          </a:xfrm>
        </p:spPr>
        <p:txBody>
          <a:bodyPr/>
          <a:lstStyle/>
          <a:p>
            <a:pPr algn="ctr"/>
            <a:r>
              <a:rPr lang="zh-CN" altLang="en-US"/>
              <a:t>时分复用</a:t>
            </a:r>
            <a:r>
              <a:rPr lang="en-US" altLang="zh-CN"/>
              <a:t>TDM</a:t>
            </a:r>
            <a:br>
              <a:rPr lang="en-US" altLang="zh-CN"/>
            </a:br>
            <a:r>
              <a:rPr lang="en-US" altLang="zh-CN"/>
              <a:t>(Time Division Multiplexing) </a:t>
            </a:r>
          </a:p>
        </p:txBody>
      </p:sp>
      <p:sp>
        <p:nvSpPr>
          <p:cNvPr id="192515" name="Rectangle 3">
            <a:extLst>
              <a:ext uri="{FF2B5EF4-FFF2-40B4-BE49-F238E27FC236}">
                <a16:creationId xmlns:a16="http://schemas.microsoft.com/office/drawing/2014/main" id="{0F5E13A9-5B2B-4EE2-A449-15A54B4B6DF1}"/>
              </a:ext>
            </a:extLst>
          </p:cNvPr>
          <p:cNvSpPr>
            <a:spLocks noGrp="1" noChangeArrowheads="1"/>
          </p:cNvSpPr>
          <p:nvPr>
            <p:ph type="body" idx="1"/>
          </p:nvPr>
        </p:nvSpPr>
        <p:spPr>
          <a:xfrm>
            <a:off x="1042988" y="1917700"/>
            <a:ext cx="7772400" cy="4248150"/>
          </a:xfrm>
        </p:spPr>
        <p:txBody>
          <a:bodyPr/>
          <a:lstStyle/>
          <a:p>
            <a:r>
              <a:rPr lang="zh-CN" altLang="en-US" sz="2600">
                <a:solidFill>
                  <a:schemeClr val="hlink"/>
                </a:solidFill>
              </a:rPr>
              <a:t>时分复用</a:t>
            </a:r>
            <a:r>
              <a:rPr lang="zh-CN" altLang="en-US" sz="2600"/>
              <a:t>则是将时间划分为一段段等长的</a:t>
            </a:r>
            <a:r>
              <a:rPr lang="zh-CN" altLang="en-US" sz="2600">
                <a:solidFill>
                  <a:schemeClr val="hlink"/>
                </a:solidFill>
              </a:rPr>
              <a:t>时分复用帧</a:t>
            </a:r>
            <a:r>
              <a:rPr lang="zh-CN" altLang="en-US" sz="2600"/>
              <a:t>（</a:t>
            </a:r>
            <a:r>
              <a:rPr lang="en-US" altLang="zh-CN" sz="2600"/>
              <a:t>TDM </a:t>
            </a:r>
            <a:r>
              <a:rPr lang="zh-CN" altLang="en-US" sz="2600"/>
              <a:t>帧）。每一个时分复用的用户在每一个 </a:t>
            </a:r>
            <a:r>
              <a:rPr lang="en-US" altLang="zh-CN" sz="2600"/>
              <a:t>TDM </a:t>
            </a:r>
            <a:r>
              <a:rPr lang="zh-CN" altLang="en-US" sz="2600"/>
              <a:t>帧中占用固定序号的时隙。</a:t>
            </a:r>
          </a:p>
          <a:p>
            <a:r>
              <a:rPr lang="zh-CN" altLang="en-US" sz="2600"/>
              <a:t>每一个用户所占用的时隙是</a:t>
            </a:r>
            <a:r>
              <a:rPr lang="zh-CN" altLang="en-US" sz="2600">
                <a:solidFill>
                  <a:schemeClr val="hlink"/>
                </a:solidFill>
              </a:rPr>
              <a:t>周期性地出现</a:t>
            </a:r>
            <a:r>
              <a:rPr lang="zh-CN" altLang="en-US" sz="2600"/>
              <a:t>（其周期就是 </a:t>
            </a:r>
            <a:r>
              <a:rPr lang="en-US" altLang="zh-CN" sz="2600"/>
              <a:t>TDM  </a:t>
            </a:r>
            <a:r>
              <a:rPr lang="zh-CN" altLang="en-US" sz="2600"/>
              <a:t>帧的长度）。</a:t>
            </a:r>
          </a:p>
          <a:p>
            <a:r>
              <a:rPr lang="en-US" altLang="zh-CN" sz="2600"/>
              <a:t>TDM </a:t>
            </a:r>
            <a:r>
              <a:rPr lang="zh-CN" altLang="en-US" sz="2600"/>
              <a:t>信号也称为</a:t>
            </a:r>
            <a:r>
              <a:rPr lang="zh-CN" altLang="en-US" sz="2600">
                <a:solidFill>
                  <a:schemeClr val="hlink"/>
                </a:solidFill>
              </a:rPr>
              <a:t>等时</a:t>
            </a:r>
            <a:r>
              <a:rPr lang="en-US" altLang="zh-CN" sz="2600"/>
              <a:t>(isochronous)</a:t>
            </a:r>
            <a:r>
              <a:rPr lang="zh-CN" altLang="en-US" sz="2600"/>
              <a:t>信号。</a:t>
            </a:r>
          </a:p>
          <a:p>
            <a:r>
              <a:rPr lang="zh-CN" altLang="en-US" sz="2600"/>
              <a:t>时分复用的所有用户是在不同的时间占用</a:t>
            </a:r>
            <a:r>
              <a:rPr lang="zh-CN" altLang="en-US" sz="2600">
                <a:solidFill>
                  <a:schemeClr val="hlink"/>
                </a:solidFill>
              </a:rPr>
              <a:t>同样的</a:t>
            </a:r>
            <a:r>
              <a:rPr lang="zh-CN" altLang="en-US" sz="2600"/>
              <a:t>频带宽度。</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DBE4F444-3ACB-4EC3-9435-919229CB67C5}"/>
              </a:ext>
            </a:extLst>
          </p:cNvPr>
          <p:cNvSpPr>
            <a:spLocks noGrp="1" noChangeArrowheads="1"/>
          </p:cNvSpPr>
          <p:nvPr>
            <p:ph type="title"/>
          </p:nvPr>
        </p:nvSpPr>
        <p:spPr/>
        <p:txBody>
          <a:bodyPr/>
          <a:lstStyle/>
          <a:p>
            <a:pPr algn="ctr"/>
            <a:r>
              <a:rPr lang="zh-CN" altLang="en-US"/>
              <a:t>时分复用 </a:t>
            </a:r>
          </a:p>
        </p:txBody>
      </p:sp>
      <p:sp>
        <p:nvSpPr>
          <p:cNvPr id="194563" name="Line 3">
            <a:extLst>
              <a:ext uri="{FF2B5EF4-FFF2-40B4-BE49-F238E27FC236}">
                <a16:creationId xmlns:a16="http://schemas.microsoft.com/office/drawing/2014/main" id="{9E30D709-1748-4791-8DAA-0B64746A8DA3}"/>
              </a:ext>
            </a:extLst>
          </p:cNvPr>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564" name="Text Box 4">
            <a:extLst>
              <a:ext uri="{FF2B5EF4-FFF2-40B4-BE49-F238E27FC236}">
                <a16:creationId xmlns:a16="http://schemas.microsoft.com/office/drawing/2014/main" id="{1109E4E4-6ABB-4B03-9474-C422B7E5D81B}"/>
              </a:ext>
            </a:extLst>
          </p:cNvPr>
          <p:cNvSpPr txBox="1">
            <a:spLocks noChangeArrowheads="1"/>
          </p:cNvSpPr>
          <p:nvPr/>
        </p:nvSpPr>
        <p:spPr bwMode="auto">
          <a:xfrm>
            <a:off x="784225" y="201295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频率</a:t>
            </a:r>
          </a:p>
        </p:txBody>
      </p:sp>
      <p:sp>
        <p:nvSpPr>
          <p:cNvPr id="194565" name="Text Box 5">
            <a:extLst>
              <a:ext uri="{FF2B5EF4-FFF2-40B4-BE49-F238E27FC236}">
                <a16:creationId xmlns:a16="http://schemas.microsoft.com/office/drawing/2014/main" id="{EB7ECF8F-72A9-40CF-87C6-2A7406E04C44}"/>
              </a:ext>
            </a:extLst>
          </p:cNvPr>
          <p:cNvSpPr txBox="1">
            <a:spLocks noChangeArrowheads="1"/>
          </p:cNvSpPr>
          <p:nvPr/>
        </p:nvSpPr>
        <p:spPr bwMode="auto">
          <a:xfrm>
            <a:off x="7593013" y="49371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时间</a:t>
            </a:r>
          </a:p>
        </p:txBody>
      </p:sp>
      <p:sp>
        <p:nvSpPr>
          <p:cNvPr id="194566" name="Rectangle 6">
            <a:extLst>
              <a:ext uri="{FF2B5EF4-FFF2-40B4-BE49-F238E27FC236}">
                <a16:creationId xmlns:a16="http://schemas.microsoft.com/office/drawing/2014/main" id="{C99BAB79-30CB-42F2-B0FB-4C8CCBEFFDF4}"/>
              </a:ext>
            </a:extLst>
          </p:cNvPr>
          <p:cNvSpPr>
            <a:spLocks noChangeArrowheads="1"/>
          </p:cNvSpPr>
          <p:nvPr/>
        </p:nvSpPr>
        <p:spPr bwMode="auto">
          <a:xfrm>
            <a:off x="176371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4567" name="Rectangle 7">
            <a:extLst>
              <a:ext uri="{FF2B5EF4-FFF2-40B4-BE49-F238E27FC236}">
                <a16:creationId xmlns:a16="http://schemas.microsoft.com/office/drawing/2014/main" id="{AB68D06D-30B9-487C-BE71-EF267F7CB1A6}"/>
              </a:ext>
            </a:extLst>
          </p:cNvPr>
          <p:cNvSpPr>
            <a:spLocks noChangeArrowheads="1"/>
          </p:cNvSpPr>
          <p:nvPr/>
        </p:nvSpPr>
        <p:spPr bwMode="auto">
          <a:xfrm>
            <a:off x="205263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4568" name="Rectangle 8">
            <a:extLst>
              <a:ext uri="{FF2B5EF4-FFF2-40B4-BE49-F238E27FC236}">
                <a16:creationId xmlns:a16="http://schemas.microsoft.com/office/drawing/2014/main" id="{12B30DA1-282C-4182-B985-91130C664FCC}"/>
              </a:ext>
            </a:extLst>
          </p:cNvPr>
          <p:cNvSpPr>
            <a:spLocks noChangeArrowheads="1"/>
          </p:cNvSpPr>
          <p:nvPr/>
        </p:nvSpPr>
        <p:spPr bwMode="auto">
          <a:xfrm>
            <a:off x="233997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4569" name="Rectangle 9">
            <a:extLst>
              <a:ext uri="{FF2B5EF4-FFF2-40B4-BE49-F238E27FC236}">
                <a16:creationId xmlns:a16="http://schemas.microsoft.com/office/drawing/2014/main" id="{770B7889-4190-4371-A198-4D3B2E228BD8}"/>
              </a:ext>
            </a:extLst>
          </p:cNvPr>
          <p:cNvSpPr>
            <a:spLocks noChangeArrowheads="1"/>
          </p:cNvSpPr>
          <p:nvPr/>
        </p:nvSpPr>
        <p:spPr bwMode="auto">
          <a:xfrm>
            <a:off x="291623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4570" name="Rectangle 10">
            <a:extLst>
              <a:ext uri="{FF2B5EF4-FFF2-40B4-BE49-F238E27FC236}">
                <a16:creationId xmlns:a16="http://schemas.microsoft.com/office/drawing/2014/main" id="{B987C694-A69D-47C4-B58E-E4BBD6C1131D}"/>
              </a:ext>
            </a:extLst>
          </p:cNvPr>
          <p:cNvSpPr>
            <a:spLocks noChangeArrowheads="1"/>
          </p:cNvSpPr>
          <p:nvPr/>
        </p:nvSpPr>
        <p:spPr bwMode="auto">
          <a:xfrm>
            <a:off x="320516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4571" name="Rectangle 11">
            <a:extLst>
              <a:ext uri="{FF2B5EF4-FFF2-40B4-BE49-F238E27FC236}">
                <a16:creationId xmlns:a16="http://schemas.microsoft.com/office/drawing/2014/main" id="{9B3E4A5E-F11A-4CC2-A70D-64FE3E7BAC45}"/>
              </a:ext>
            </a:extLst>
          </p:cNvPr>
          <p:cNvSpPr>
            <a:spLocks noChangeArrowheads="1"/>
          </p:cNvSpPr>
          <p:nvPr/>
        </p:nvSpPr>
        <p:spPr bwMode="auto">
          <a:xfrm>
            <a:off x="349250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4572" name="Rectangle 12">
            <a:extLst>
              <a:ext uri="{FF2B5EF4-FFF2-40B4-BE49-F238E27FC236}">
                <a16:creationId xmlns:a16="http://schemas.microsoft.com/office/drawing/2014/main" id="{C0FFCF7A-EBCD-47AB-B518-0C1F2A047BDF}"/>
              </a:ext>
            </a:extLst>
          </p:cNvPr>
          <p:cNvSpPr>
            <a:spLocks noChangeArrowheads="1"/>
          </p:cNvSpPr>
          <p:nvPr/>
        </p:nvSpPr>
        <p:spPr bwMode="auto">
          <a:xfrm>
            <a:off x="406876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4573" name="Rectangle 13">
            <a:extLst>
              <a:ext uri="{FF2B5EF4-FFF2-40B4-BE49-F238E27FC236}">
                <a16:creationId xmlns:a16="http://schemas.microsoft.com/office/drawing/2014/main" id="{733B32BF-2968-474A-8339-CEF14C774EC9}"/>
              </a:ext>
            </a:extLst>
          </p:cNvPr>
          <p:cNvSpPr>
            <a:spLocks noChangeArrowheads="1"/>
          </p:cNvSpPr>
          <p:nvPr/>
        </p:nvSpPr>
        <p:spPr bwMode="auto">
          <a:xfrm>
            <a:off x="435768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4574" name="Rectangle 14">
            <a:extLst>
              <a:ext uri="{FF2B5EF4-FFF2-40B4-BE49-F238E27FC236}">
                <a16:creationId xmlns:a16="http://schemas.microsoft.com/office/drawing/2014/main" id="{A479F5D1-E1C7-4CA7-8138-1390B9CC0BC5}"/>
              </a:ext>
            </a:extLst>
          </p:cNvPr>
          <p:cNvSpPr>
            <a:spLocks noChangeArrowheads="1"/>
          </p:cNvSpPr>
          <p:nvPr/>
        </p:nvSpPr>
        <p:spPr bwMode="auto">
          <a:xfrm>
            <a:off x="464502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4575" name="Rectangle 15">
            <a:extLst>
              <a:ext uri="{FF2B5EF4-FFF2-40B4-BE49-F238E27FC236}">
                <a16:creationId xmlns:a16="http://schemas.microsoft.com/office/drawing/2014/main" id="{4457C951-A300-4DCB-81B3-8AC3573701B5}"/>
              </a:ext>
            </a:extLst>
          </p:cNvPr>
          <p:cNvSpPr>
            <a:spLocks noChangeArrowheads="1"/>
          </p:cNvSpPr>
          <p:nvPr/>
        </p:nvSpPr>
        <p:spPr bwMode="auto">
          <a:xfrm>
            <a:off x="522128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4576" name="Rectangle 16">
            <a:extLst>
              <a:ext uri="{FF2B5EF4-FFF2-40B4-BE49-F238E27FC236}">
                <a16:creationId xmlns:a16="http://schemas.microsoft.com/office/drawing/2014/main" id="{2C5753CC-45F1-47DE-B070-7BBFF7C9EE44}"/>
              </a:ext>
            </a:extLst>
          </p:cNvPr>
          <p:cNvSpPr>
            <a:spLocks noChangeArrowheads="1"/>
          </p:cNvSpPr>
          <p:nvPr/>
        </p:nvSpPr>
        <p:spPr bwMode="auto">
          <a:xfrm>
            <a:off x="551021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4577" name="Rectangle 17">
            <a:extLst>
              <a:ext uri="{FF2B5EF4-FFF2-40B4-BE49-F238E27FC236}">
                <a16:creationId xmlns:a16="http://schemas.microsoft.com/office/drawing/2014/main" id="{9E35538A-C2C4-40AB-95FB-09DE42B006AC}"/>
              </a:ext>
            </a:extLst>
          </p:cNvPr>
          <p:cNvSpPr>
            <a:spLocks noChangeArrowheads="1"/>
          </p:cNvSpPr>
          <p:nvPr/>
        </p:nvSpPr>
        <p:spPr bwMode="auto">
          <a:xfrm>
            <a:off x="579755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grpSp>
        <p:nvGrpSpPr>
          <p:cNvPr id="2" name="Group 18">
            <a:extLst>
              <a:ext uri="{FF2B5EF4-FFF2-40B4-BE49-F238E27FC236}">
                <a16:creationId xmlns:a16="http://schemas.microsoft.com/office/drawing/2014/main" id="{B0267C3C-ACB1-4E5D-8267-EAB7DDE3CC53}"/>
              </a:ext>
            </a:extLst>
          </p:cNvPr>
          <p:cNvGrpSpPr>
            <a:grpSpLocks/>
          </p:cNvGrpSpPr>
          <p:nvPr/>
        </p:nvGrpSpPr>
        <p:grpSpPr bwMode="auto">
          <a:xfrm>
            <a:off x="1476375" y="2636838"/>
            <a:ext cx="3744913" cy="1871662"/>
            <a:chOff x="930" y="1661"/>
            <a:chExt cx="2359" cy="1179"/>
          </a:xfrm>
        </p:grpSpPr>
        <p:sp>
          <p:nvSpPr>
            <p:cNvPr id="194608" name="Rectangle 19">
              <a:extLst>
                <a:ext uri="{FF2B5EF4-FFF2-40B4-BE49-F238E27FC236}">
                  <a16:creationId xmlns:a16="http://schemas.microsoft.com/office/drawing/2014/main" id="{423F096B-D06F-4AE2-9F87-6F863664CEA9}"/>
                </a:ext>
              </a:extLst>
            </p:cNvPr>
            <p:cNvSpPr>
              <a:spLocks noChangeArrowheads="1"/>
            </p:cNvSpPr>
            <p:nvPr/>
          </p:nvSpPr>
          <p:spPr bwMode="auto">
            <a:xfrm>
              <a:off x="930"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4609" name="Rectangle 20">
              <a:extLst>
                <a:ext uri="{FF2B5EF4-FFF2-40B4-BE49-F238E27FC236}">
                  <a16:creationId xmlns:a16="http://schemas.microsoft.com/office/drawing/2014/main" id="{E05DC2DF-53C5-426E-ACFB-9C25C7E80768}"/>
                </a:ext>
              </a:extLst>
            </p:cNvPr>
            <p:cNvSpPr>
              <a:spLocks noChangeArrowheads="1"/>
            </p:cNvSpPr>
            <p:nvPr/>
          </p:nvSpPr>
          <p:spPr bwMode="auto">
            <a:xfrm>
              <a:off x="1656"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4610" name="Rectangle 21">
              <a:extLst>
                <a:ext uri="{FF2B5EF4-FFF2-40B4-BE49-F238E27FC236}">
                  <a16:creationId xmlns:a16="http://schemas.microsoft.com/office/drawing/2014/main" id="{F63ABAFF-498E-4CAC-966A-5016CEA74619}"/>
                </a:ext>
              </a:extLst>
            </p:cNvPr>
            <p:cNvSpPr>
              <a:spLocks noChangeArrowheads="1"/>
            </p:cNvSpPr>
            <p:nvPr/>
          </p:nvSpPr>
          <p:spPr bwMode="auto">
            <a:xfrm>
              <a:off x="2382"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4611" name="Rectangle 22">
              <a:extLst>
                <a:ext uri="{FF2B5EF4-FFF2-40B4-BE49-F238E27FC236}">
                  <a16:creationId xmlns:a16="http://schemas.microsoft.com/office/drawing/2014/main" id="{242A3164-17AC-4349-B0D5-4301659F117E}"/>
                </a:ext>
              </a:extLst>
            </p:cNvPr>
            <p:cNvSpPr>
              <a:spLocks noChangeArrowheads="1"/>
            </p:cNvSpPr>
            <p:nvPr/>
          </p:nvSpPr>
          <p:spPr bwMode="auto">
            <a:xfrm>
              <a:off x="3108"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grpSp>
      <p:sp>
        <p:nvSpPr>
          <p:cNvPr id="194579" name="Text Box 24">
            <a:extLst>
              <a:ext uri="{FF2B5EF4-FFF2-40B4-BE49-F238E27FC236}">
                <a16:creationId xmlns:a16="http://schemas.microsoft.com/office/drawing/2014/main" id="{79446852-A264-4B18-AE50-9331B5AE1840}"/>
              </a:ext>
            </a:extLst>
          </p:cNvPr>
          <p:cNvSpPr txBox="1">
            <a:spLocks noChangeArrowheads="1"/>
          </p:cNvSpPr>
          <p:nvPr/>
        </p:nvSpPr>
        <p:spPr bwMode="auto">
          <a:xfrm>
            <a:off x="5292725" y="2133600"/>
            <a:ext cx="29130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A </a:t>
            </a:r>
            <a:r>
              <a:rPr kumimoji="1" lang="zh-CN" altLang="en-US" sz="2000"/>
              <a:t>在</a:t>
            </a:r>
            <a:r>
              <a:rPr kumimoji="1" lang="zh-CN" altLang="en-US" sz="1400"/>
              <a:t> </a:t>
            </a:r>
            <a:r>
              <a:rPr kumimoji="1" lang="en-US" altLang="zh-CN" sz="2000"/>
              <a:t>TDM</a:t>
            </a:r>
            <a:r>
              <a:rPr kumimoji="1" lang="en-US" altLang="zh-CN" sz="1400"/>
              <a:t> </a:t>
            </a:r>
            <a:r>
              <a:rPr kumimoji="1" lang="zh-CN" altLang="en-US" sz="2000"/>
              <a:t>帧中</a:t>
            </a:r>
          </a:p>
          <a:p>
            <a:pPr eaLnBrk="1" hangingPunct="1">
              <a:lnSpc>
                <a:spcPct val="90000"/>
              </a:lnSpc>
              <a:spcBef>
                <a:spcPct val="0"/>
              </a:spcBef>
              <a:buClrTx/>
              <a:buSzTx/>
              <a:buFontTx/>
              <a:buNone/>
            </a:pPr>
            <a:r>
              <a:rPr kumimoji="1" lang="zh-CN" altLang="en-US" sz="2000"/>
              <a:t>的位置不变</a:t>
            </a:r>
          </a:p>
        </p:txBody>
      </p:sp>
      <p:sp>
        <p:nvSpPr>
          <p:cNvPr id="194580" name="Line 25">
            <a:extLst>
              <a:ext uri="{FF2B5EF4-FFF2-40B4-BE49-F238E27FC236}">
                <a16:creationId xmlns:a16="http://schemas.microsoft.com/office/drawing/2014/main" id="{CA60FB65-8AF7-4183-8B67-4FE5E52C7582}"/>
              </a:ext>
            </a:extLst>
          </p:cNvPr>
          <p:cNvSpPr>
            <a:spLocks noChangeShapeType="1"/>
          </p:cNvSpPr>
          <p:nvPr/>
        </p:nvSpPr>
        <p:spPr bwMode="auto">
          <a:xfrm>
            <a:off x="1619250" y="2276475"/>
            <a:ext cx="40989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81" name="Line 26">
            <a:extLst>
              <a:ext uri="{FF2B5EF4-FFF2-40B4-BE49-F238E27FC236}">
                <a16:creationId xmlns:a16="http://schemas.microsoft.com/office/drawing/2014/main" id="{B12271D2-D2BF-4B64-A443-755A9DFB4203}"/>
              </a:ext>
            </a:extLst>
          </p:cNvPr>
          <p:cNvSpPr>
            <a:spLocks noChangeShapeType="1"/>
          </p:cNvSpPr>
          <p:nvPr/>
        </p:nvSpPr>
        <p:spPr bwMode="auto">
          <a:xfrm>
            <a:off x="1619250"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82" name="Line 27">
            <a:extLst>
              <a:ext uri="{FF2B5EF4-FFF2-40B4-BE49-F238E27FC236}">
                <a16:creationId xmlns:a16="http://schemas.microsoft.com/office/drawing/2014/main" id="{96FFA70D-4B97-40B2-BD20-079BA2BE8C54}"/>
              </a:ext>
            </a:extLst>
          </p:cNvPr>
          <p:cNvSpPr>
            <a:spLocks noChangeShapeType="1"/>
          </p:cNvSpPr>
          <p:nvPr/>
        </p:nvSpPr>
        <p:spPr bwMode="auto">
          <a:xfrm>
            <a:off x="2765425"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83" name="Line 28">
            <a:extLst>
              <a:ext uri="{FF2B5EF4-FFF2-40B4-BE49-F238E27FC236}">
                <a16:creationId xmlns:a16="http://schemas.microsoft.com/office/drawing/2014/main" id="{0202A8FF-C536-44AF-8E7F-D453D76E3F27}"/>
              </a:ext>
            </a:extLst>
          </p:cNvPr>
          <p:cNvSpPr>
            <a:spLocks noChangeShapeType="1"/>
          </p:cNvSpPr>
          <p:nvPr/>
        </p:nvSpPr>
        <p:spPr bwMode="auto">
          <a:xfrm>
            <a:off x="391318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84" name="Line 29">
            <a:extLst>
              <a:ext uri="{FF2B5EF4-FFF2-40B4-BE49-F238E27FC236}">
                <a16:creationId xmlns:a16="http://schemas.microsoft.com/office/drawing/2014/main" id="{7DF6F38F-E231-4E19-87CA-0E97BD1CCA1B}"/>
              </a:ext>
            </a:extLst>
          </p:cNvPr>
          <p:cNvSpPr>
            <a:spLocks noChangeShapeType="1"/>
          </p:cNvSpPr>
          <p:nvPr/>
        </p:nvSpPr>
        <p:spPr bwMode="auto">
          <a:xfrm>
            <a:off x="5059363"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30">
            <a:extLst>
              <a:ext uri="{FF2B5EF4-FFF2-40B4-BE49-F238E27FC236}">
                <a16:creationId xmlns:a16="http://schemas.microsoft.com/office/drawing/2014/main" id="{02D96875-FCD3-4247-9192-2EFCCA9BB445}"/>
              </a:ext>
            </a:extLst>
          </p:cNvPr>
          <p:cNvGrpSpPr>
            <a:grpSpLocks/>
          </p:cNvGrpSpPr>
          <p:nvPr/>
        </p:nvGrpSpPr>
        <p:grpSpPr bwMode="auto">
          <a:xfrm>
            <a:off x="1476375" y="4581525"/>
            <a:ext cx="1150938" cy="509588"/>
            <a:chOff x="930" y="2886"/>
            <a:chExt cx="725" cy="321"/>
          </a:xfrm>
        </p:grpSpPr>
        <p:sp>
          <p:nvSpPr>
            <p:cNvPr id="194606" name="Text Box 31">
              <a:extLst>
                <a:ext uri="{FF2B5EF4-FFF2-40B4-BE49-F238E27FC236}">
                  <a16:creationId xmlns:a16="http://schemas.microsoft.com/office/drawing/2014/main" id="{9205E755-4862-4B2B-8BB9-F3EA1F904DFF}"/>
                </a:ext>
              </a:extLst>
            </p:cNvPr>
            <p:cNvSpPr txBox="1">
              <a:spLocks noChangeArrowheads="1"/>
            </p:cNvSpPr>
            <p:nvPr/>
          </p:nvSpPr>
          <p:spPr bwMode="auto">
            <a:xfrm>
              <a:off x="975"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4607" name="AutoShape 32">
              <a:extLst>
                <a:ext uri="{FF2B5EF4-FFF2-40B4-BE49-F238E27FC236}">
                  <a16:creationId xmlns:a16="http://schemas.microsoft.com/office/drawing/2014/main" id="{2A06DB37-A09E-49E6-B3EB-2E94A72ED2D4}"/>
                </a:ext>
              </a:extLst>
            </p:cNvPr>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4" name="Group 33">
            <a:extLst>
              <a:ext uri="{FF2B5EF4-FFF2-40B4-BE49-F238E27FC236}">
                <a16:creationId xmlns:a16="http://schemas.microsoft.com/office/drawing/2014/main" id="{BF451443-63A3-4A95-8991-57F81BA9E816}"/>
              </a:ext>
            </a:extLst>
          </p:cNvPr>
          <p:cNvGrpSpPr>
            <a:grpSpLocks/>
          </p:cNvGrpSpPr>
          <p:nvPr/>
        </p:nvGrpSpPr>
        <p:grpSpPr bwMode="auto">
          <a:xfrm>
            <a:off x="2627313" y="4581525"/>
            <a:ext cx="1150937" cy="509588"/>
            <a:chOff x="1655" y="2886"/>
            <a:chExt cx="725" cy="321"/>
          </a:xfrm>
        </p:grpSpPr>
        <p:sp>
          <p:nvSpPr>
            <p:cNvPr id="194604" name="Text Box 34">
              <a:extLst>
                <a:ext uri="{FF2B5EF4-FFF2-40B4-BE49-F238E27FC236}">
                  <a16:creationId xmlns:a16="http://schemas.microsoft.com/office/drawing/2014/main" id="{DEA04D99-882F-4CEF-B297-F06C2F6FBBA1}"/>
                </a:ext>
              </a:extLst>
            </p:cNvPr>
            <p:cNvSpPr txBox="1">
              <a:spLocks noChangeArrowheads="1"/>
            </p:cNvSpPr>
            <p:nvPr/>
          </p:nvSpPr>
          <p:spPr bwMode="auto">
            <a:xfrm>
              <a:off x="1700"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4605" name="AutoShape 35">
              <a:extLst>
                <a:ext uri="{FF2B5EF4-FFF2-40B4-BE49-F238E27FC236}">
                  <a16:creationId xmlns:a16="http://schemas.microsoft.com/office/drawing/2014/main" id="{B8560AF4-FA7E-4650-BA9D-95981F71BF9B}"/>
                </a:ext>
              </a:extLst>
            </p:cNvPr>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5" name="Group 36">
            <a:extLst>
              <a:ext uri="{FF2B5EF4-FFF2-40B4-BE49-F238E27FC236}">
                <a16:creationId xmlns:a16="http://schemas.microsoft.com/office/drawing/2014/main" id="{5131059A-F27E-4652-8EB7-1DC58775C0D3}"/>
              </a:ext>
            </a:extLst>
          </p:cNvPr>
          <p:cNvGrpSpPr>
            <a:grpSpLocks/>
          </p:cNvGrpSpPr>
          <p:nvPr/>
        </p:nvGrpSpPr>
        <p:grpSpPr bwMode="auto">
          <a:xfrm>
            <a:off x="3778250" y="4581525"/>
            <a:ext cx="1150938" cy="509588"/>
            <a:chOff x="2380" y="2886"/>
            <a:chExt cx="725" cy="321"/>
          </a:xfrm>
        </p:grpSpPr>
        <p:sp>
          <p:nvSpPr>
            <p:cNvPr id="194602" name="Text Box 37">
              <a:extLst>
                <a:ext uri="{FF2B5EF4-FFF2-40B4-BE49-F238E27FC236}">
                  <a16:creationId xmlns:a16="http://schemas.microsoft.com/office/drawing/2014/main" id="{4E9CC939-4821-42B6-9BB9-0C2DFBAB6307}"/>
                </a:ext>
              </a:extLst>
            </p:cNvPr>
            <p:cNvSpPr txBox="1">
              <a:spLocks noChangeArrowheads="1"/>
            </p:cNvSpPr>
            <p:nvPr/>
          </p:nvSpPr>
          <p:spPr bwMode="auto">
            <a:xfrm>
              <a:off x="2426"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4603" name="AutoShape 38">
              <a:extLst>
                <a:ext uri="{FF2B5EF4-FFF2-40B4-BE49-F238E27FC236}">
                  <a16:creationId xmlns:a16="http://schemas.microsoft.com/office/drawing/2014/main" id="{2F2141BC-5110-440B-A601-99D0A4AE8E8C}"/>
                </a:ext>
              </a:extLst>
            </p:cNvPr>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6" name="Group 39">
            <a:extLst>
              <a:ext uri="{FF2B5EF4-FFF2-40B4-BE49-F238E27FC236}">
                <a16:creationId xmlns:a16="http://schemas.microsoft.com/office/drawing/2014/main" id="{EB8E5576-4070-4A29-AE25-DBAE3ABD1CA7}"/>
              </a:ext>
            </a:extLst>
          </p:cNvPr>
          <p:cNvGrpSpPr>
            <a:grpSpLocks/>
          </p:cNvGrpSpPr>
          <p:nvPr/>
        </p:nvGrpSpPr>
        <p:grpSpPr bwMode="auto">
          <a:xfrm>
            <a:off x="4929188" y="4581525"/>
            <a:ext cx="1150937" cy="509588"/>
            <a:chOff x="3105" y="2886"/>
            <a:chExt cx="725" cy="321"/>
          </a:xfrm>
        </p:grpSpPr>
        <p:sp>
          <p:nvSpPr>
            <p:cNvPr id="194600" name="Text Box 40">
              <a:extLst>
                <a:ext uri="{FF2B5EF4-FFF2-40B4-BE49-F238E27FC236}">
                  <a16:creationId xmlns:a16="http://schemas.microsoft.com/office/drawing/2014/main" id="{C1D29700-5161-4965-A919-E1006A547789}"/>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4601" name="AutoShape 41">
              <a:extLst>
                <a:ext uri="{FF2B5EF4-FFF2-40B4-BE49-F238E27FC236}">
                  <a16:creationId xmlns:a16="http://schemas.microsoft.com/office/drawing/2014/main" id="{060FA8BB-E7F7-40BE-81F7-581BC96B044F}"/>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sp>
        <p:nvSpPr>
          <p:cNvPr id="194589" name="Rectangle 42">
            <a:extLst>
              <a:ext uri="{FF2B5EF4-FFF2-40B4-BE49-F238E27FC236}">
                <a16:creationId xmlns:a16="http://schemas.microsoft.com/office/drawing/2014/main" id="{A8AE0F23-B36F-42D5-9BAE-D656656AF709}"/>
              </a:ext>
            </a:extLst>
          </p:cNvPr>
          <p:cNvSpPr>
            <a:spLocks noChangeArrowheads="1"/>
          </p:cNvSpPr>
          <p:nvPr/>
        </p:nvSpPr>
        <p:spPr bwMode="auto">
          <a:xfrm>
            <a:off x="6442075" y="332263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b="1">
                <a:latin typeface="Times New Roman" panose="02020603050405020304" pitchFamily="18" charset="0"/>
                <a:ea typeface="宋体" panose="02010600030101010101" pitchFamily="2" charset="-122"/>
              </a:rPr>
              <a:t>…</a:t>
            </a:r>
          </a:p>
        </p:txBody>
      </p:sp>
      <p:sp>
        <p:nvSpPr>
          <p:cNvPr id="194590" name="Line 43">
            <a:extLst>
              <a:ext uri="{FF2B5EF4-FFF2-40B4-BE49-F238E27FC236}">
                <a16:creationId xmlns:a16="http://schemas.microsoft.com/office/drawing/2014/main" id="{194E1F70-179D-4894-9836-F0158C999866}"/>
              </a:ext>
            </a:extLst>
          </p:cNvPr>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Group 44">
            <a:extLst>
              <a:ext uri="{FF2B5EF4-FFF2-40B4-BE49-F238E27FC236}">
                <a16:creationId xmlns:a16="http://schemas.microsoft.com/office/drawing/2014/main" id="{259DA787-70AE-4E5B-82DF-C625D02FB46B}"/>
              </a:ext>
            </a:extLst>
          </p:cNvPr>
          <p:cNvGrpSpPr>
            <a:grpSpLocks/>
          </p:cNvGrpSpPr>
          <p:nvPr/>
        </p:nvGrpSpPr>
        <p:grpSpPr bwMode="auto">
          <a:xfrm>
            <a:off x="6084888" y="4581525"/>
            <a:ext cx="1150937" cy="509588"/>
            <a:chOff x="3105" y="2886"/>
            <a:chExt cx="725" cy="321"/>
          </a:xfrm>
        </p:grpSpPr>
        <p:sp>
          <p:nvSpPr>
            <p:cNvPr id="194598" name="Text Box 45">
              <a:extLst>
                <a:ext uri="{FF2B5EF4-FFF2-40B4-BE49-F238E27FC236}">
                  <a16:creationId xmlns:a16="http://schemas.microsoft.com/office/drawing/2014/main" id="{0F957D77-6B99-4AEE-98F2-3BF221360DFC}"/>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4599" name="AutoShape 46">
              <a:extLst>
                <a:ext uri="{FF2B5EF4-FFF2-40B4-BE49-F238E27FC236}">
                  <a16:creationId xmlns:a16="http://schemas.microsoft.com/office/drawing/2014/main" id="{2387B48F-C4B5-4D18-BB57-397946621C0C}"/>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94592" name="Group 52">
            <a:extLst>
              <a:ext uri="{FF2B5EF4-FFF2-40B4-BE49-F238E27FC236}">
                <a16:creationId xmlns:a16="http://schemas.microsoft.com/office/drawing/2014/main" id="{18D8B294-E294-4677-B09A-C0FA309EAC7D}"/>
              </a:ext>
            </a:extLst>
          </p:cNvPr>
          <p:cNvGrpSpPr>
            <a:grpSpLocks/>
          </p:cNvGrpSpPr>
          <p:nvPr/>
        </p:nvGrpSpPr>
        <p:grpSpPr bwMode="auto">
          <a:xfrm>
            <a:off x="2627313" y="2492375"/>
            <a:ext cx="4610100" cy="2376488"/>
            <a:chOff x="1655" y="1570"/>
            <a:chExt cx="2904" cy="1497"/>
          </a:xfrm>
        </p:grpSpPr>
        <p:sp>
          <p:nvSpPr>
            <p:cNvPr id="194593" name="Line 47">
              <a:extLst>
                <a:ext uri="{FF2B5EF4-FFF2-40B4-BE49-F238E27FC236}">
                  <a16:creationId xmlns:a16="http://schemas.microsoft.com/office/drawing/2014/main" id="{34B0E117-AC7A-4178-B8BE-7CBCD845CC5B}"/>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4" name="Line 48">
              <a:extLst>
                <a:ext uri="{FF2B5EF4-FFF2-40B4-BE49-F238E27FC236}">
                  <a16:creationId xmlns:a16="http://schemas.microsoft.com/office/drawing/2014/main" id="{C9F570A6-B2A4-449D-88F9-3B7476C0B8B1}"/>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5" name="Line 49">
              <a:extLst>
                <a:ext uri="{FF2B5EF4-FFF2-40B4-BE49-F238E27FC236}">
                  <a16:creationId xmlns:a16="http://schemas.microsoft.com/office/drawing/2014/main" id="{BA51F673-DB1E-4B5D-B76D-BB760BBE6096}"/>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6" name="Line 50">
              <a:extLst>
                <a:ext uri="{FF2B5EF4-FFF2-40B4-BE49-F238E27FC236}">
                  <a16:creationId xmlns:a16="http://schemas.microsoft.com/office/drawing/2014/main" id="{40B51873-9DDC-41D1-942A-DF0F6775EFDE}"/>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7" name="Line 51">
              <a:extLst>
                <a:ext uri="{FF2B5EF4-FFF2-40B4-BE49-F238E27FC236}">
                  <a16:creationId xmlns:a16="http://schemas.microsoft.com/office/drawing/2014/main" id="{03B6D49E-5C2F-4EAC-9F0E-FA3F4871B7DC}"/>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3046AD27-0E70-4783-BF2C-8645FFC71D6D}"/>
              </a:ext>
            </a:extLst>
          </p:cNvPr>
          <p:cNvSpPr>
            <a:spLocks noGrp="1" noChangeArrowheads="1"/>
          </p:cNvSpPr>
          <p:nvPr>
            <p:ph type="title"/>
          </p:nvPr>
        </p:nvSpPr>
        <p:spPr/>
        <p:txBody>
          <a:bodyPr/>
          <a:lstStyle/>
          <a:p>
            <a:pPr algn="ctr"/>
            <a:r>
              <a:rPr lang="zh-CN" altLang="en-US"/>
              <a:t>时分复用 </a:t>
            </a:r>
          </a:p>
        </p:txBody>
      </p:sp>
      <p:sp>
        <p:nvSpPr>
          <p:cNvPr id="196611" name="Line 3">
            <a:extLst>
              <a:ext uri="{FF2B5EF4-FFF2-40B4-BE49-F238E27FC236}">
                <a16:creationId xmlns:a16="http://schemas.microsoft.com/office/drawing/2014/main" id="{9340CBAB-760D-4A43-B7C7-1286357A748E}"/>
              </a:ext>
            </a:extLst>
          </p:cNvPr>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612" name="Text Box 4">
            <a:extLst>
              <a:ext uri="{FF2B5EF4-FFF2-40B4-BE49-F238E27FC236}">
                <a16:creationId xmlns:a16="http://schemas.microsoft.com/office/drawing/2014/main" id="{73C944F4-2F87-45FB-B212-25F5CB67F5EC}"/>
              </a:ext>
            </a:extLst>
          </p:cNvPr>
          <p:cNvSpPr txBox="1">
            <a:spLocks noChangeArrowheads="1"/>
          </p:cNvSpPr>
          <p:nvPr/>
        </p:nvSpPr>
        <p:spPr bwMode="auto">
          <a:xfrm>
            <a:off x="784225" y="201295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频率</a:t>
            </a:r>
          </a:p>
        </p:txBody>
      </p:sp>
      <p:sp>
        <p:nvSpPr>
          <p:cNvPr id="196613" name="Text Box 5">
            <a:extLst>
              <a:ext uri="{FF2B5EF4-FFF2-40B4-BE49-F238E27FC236}">
                <a16:creationId xmlns:a16="http://schemas.microsoft.com/office/drawing/2014/main" id="{5CB9CA9E-8FDB-4E2F-9F1B-79224C65CF1A}"/>
              </a:ext>
            </a:extLst>
          </p:cNvPr>
          <p:cNvSpPr txBox="1">
            <a:spLocks noChangeArrowheads="1"/>
          </p:cNvSpPr>
          <p:nvPr/>
        </p:nvSpPr>
        <p:spPr bwMode="auto">
          <a:xfrm>
            <a:off x="7593013" y="49371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时间</a:t>
            </a:r>
          </a:p>
        </p:txBody>
      </p:sp>
      <p:sp>
        <p:nvSpPr>
          <p:cNvPr id="196614" name="Rectangle 6">
            <a:extLst>
              <a:ext uri="{FF2B5EF4-FFF2-40B4-BE49-F238E27FC236}">
                <a16:creationId xmlns:a16="http://schemas.microsoft.com/office/drawing/2014/main" id="{BF7E9C8C-B5B4-4CCC-91A7-F37A2B92BBD2}"/>
              </a:ext>
            </a:extLst>
          </p:cNvPr>
          <p:cNvSpPr>
            <a:spLocks noChangeArrowheads="1"/>
          </p:cNvSpPr>
          <p:nvPr/>
        </p:nvSpPr>
        <p:spPr bwMode="auto">
          <a:xfrm>
            <a:off x="205263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6615" name="Rectangle 7">
            <a:extLst>
              <a:ext uri="{FF2B5EF4-FFF2-40B4-BE49-F238E27FC236}">
                <a16:creationId xmlns:a16="http://schemas.microsoft.com/office/drawing/2014/main" id="{C75DF2B5-0769-47EA-BD44-092C1EED3BE6}"/>
              </a:ext>
            </a:extLst>
          </p:cNvPr>
          <p:cNvSpPr>
            <a:spLocks noChangeArrowheads="1"/>
          </p:cNvSpPr>
          <p:nvPr/>
        </p:nvSpPr>
        <p:spPr bwMode="auto">
          <a:xfrm>
            <a:off x="233997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6616" name="Rectangle 8">
            <a:extLst>
              <a:ext uri="{FF2B5EF4-FFF2-40B4-BE49-F238E27FC236}">
                <a16:creationId xmlns:a16="http://schemas.microsoft.com/office/drawing/2014/main" id="{9A7B9371-519C-459F-B2F0-B164AE3D0997}"/>
              </a:ext>
            </a:extLst>
          </p:cNvPr>
          <p:cNvSpPr>
            <a:spLocks noChangeArrowheads="1"/>
          </p:cNvSpPr>
          <p:nvPr/>
        </p:nvSpPr>
        <p:spPr bwMode="auto">
          <a:xfrm>
            <a:off x="320516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6617" name="Rectangle 9">
            <a:extLst>
              <a:ext uri="{FF2B5EF4-FFF2-40B4-BE49-F238E27FC236}">
                <a16:creationId xmlns:a16="http://schemas.microsoft.com/office/drawing/2014/main" id="{354FCB6C-39A9-436E-AADE-7F56D84BA9F1}"/>
              </a:ext>
            </a:extLst>
          </p:cNvPr>
          <p:cNvSpPr>
            <a:spLocks noChangeArrowheads="1"/>
          </p:cNvSpPr>
          <p:nvPr/>
        </p:nvSpPr>
        <p:spPr bwMode="auto">
          <a:xfrm>
            <a:off x="349250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6618" name="Rectangle 10">
            <a:extLst>
              <a:ext uri="{FF2B5EF4-FFF2-40B4-BE49-F238E27FC236}">
                <a16:creationId xmlns:a16="http://schemas.microsoft.com/office/drawing/2014/main" id="{459C1A7B-D5EA-4227-89ED-3C896C576766}"/>
              </a:ext>
            </a:extLst>
          </p:cNvPr>
          <p:cNvSpPr>
            <a:spLocks noChangeArrowheads="1"/>
          </p:cNvSpPr>
          <p:nvPr/>
        </p:nvSpPr>
        <p:spPr bwMode="auto">
          <a:xfrm>
            <a:off x="435768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6619" name="Rectangle 11">
            <a:extLst>
              <a:ext uri="{FF2B5EF4-FFF2-40B4-BE49-F238E27FC236}">
                <a16:creationId xmlns:a16="http://schemas.microsoft.com/office/drawing/2014/main" id="{32CF1464-D5BB-4A47-ACCE-634D28EF5597}"/>
              </a:ext>
            </a:extLst>
          </p:cNvPr>
          <p:cNvSpPr>
            <a:spLocks noChangeArrowheads="1"/>
          </p:cNvSpPr>
          <p:nvPr/>
        </p:nvSpPr>
        <p:spPr bwMode="auto">
          <a:xfrm>
            <a:off x="464502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6620" name="Rectangle 12">
            <a:extLst>
              <a:ext uri="{FF2B5EF4-FFF2-40B4-BE49-F238E27FC236}">
                <a16:creationId xmlns:a16="http://schemas.microsoft.com/office/drawing/2014/main" id="{5B90C01D-82D7-4D9C-A96C-0171AA8ECF5F}"/>
              </a:ext>
            </a:extLst>
          </p:cNvPr>
          <p:cNvSpPr>
            <a:spLocks noChangeArrowheads="1"/>
          </p:cNvSpPr>
          <p:nvPr/>
        </p:nvSpPr>
        <p:spPr bwMode="auto">
          <a:xfrm>
            <a:off x="147637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6621" name="Rectangle 13">
            <a:extLst>
              <a:ext uri="{FF2B5EF4-FFF2-40B4-BE49-F238E27FC236}">
                <a16:creationId xmlns:a16="http://schemas.microsoft.com/office/drawing/2014/main" id="{81E7F114-2D45-4D84-BA65-F72CCCDFBD7D}"/>
              </a:ext>
            </a:extLst>
          </p:cNvPr>
          <p:cNvSpPr>
            <a:spLocks noChangeArrowheads="1"/>
          </p:cNvSpPr>
          <p:nvPr/>
        </p:nvSpPr>
        <p:spPr bwMode="auto">
          <a:xfrm>
            <a:off x="262890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6622" name="Rectangle 14">
            <a:extLst>
              <a:ext uri="{FF2B5EF4-FFF2-40B4-BE49-F238E27FC236}">
                <a16:creationId xmlns:a16="http://schemas.microsoft.com/office/drawing/2014/main" id="{3383AA12-A3BF-45DB-9EF8-B6CA1AC8D766}"/>
              </a:ext>
            </a:extLst>
          </p:cNvPr>
          <p:cNvSpPr>
            <a:spLocks noChangeArrowheads="1"/>
          </p:cNvSpPr>
          <p:nvPr/>
        </p:nvSpPr>
        <p:spPr bwMode="auto">
          <a:xfrm>
            <a:off x="378142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6623" name="Rectangle 15">
            <a:extLst>
              <a:ext uri="{FF2B5EF4-FFF2-40B4-BE49-F238E27FC236}">
                <a16:creationId xmlns:a16="http://schemas.microsoft.com/office/drawing/2014/main" id="{D22DF00C-74F0-4C1E-ADCE-47B8FDAC0219}"/>
              </a:ext>
            </a:extLst>
          </p:cNvPr>
          <p:cNvSpPr>
            <a:spLocks noChangeArrowheads="1"/>
          </p:cNvSpPr>
          <p:nvPr/>
        </p:nvSpPr>
        <p:spPr bwMode="auto">
          <a:xfrm>
            <a:off x="493395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grpSp>
        <p:nvGrpSpPr>
          <p:cNvPr id="2" name="Group 16">
            <a:extLst>
              <a:ext uri="{FF2B5EF4-FFF2-40B4-BE49-F238E27FC236}">
                <a16:creationId xmlns:a16="http://schemas.microsoft.com/office/drawing/2014/main" id="{16480BD3-083B-4ACD-ABE1-50295367A536}"/>
              </a:ext>
            </a:extLst>
          </p:cNvPr>
          <p:cNvGrpSpPr>
            <a:grpSpLocks/>
          </p:cNvGrpSpPr>
          <p:nvPr/>
        </p:nvGrpSpPr>
        <p:grpSpPr bwMode="auto">
          <a:xfrm>
            <a:off x="1763713" y="2636838"/>
            <a:ext cx="3744912" cy="1871662"/>
            <a:chOff x="1111" y="1661"/>
            <a:chExt cx="2359" cy="1179"/>
          </a:xfrm>
        </p:grpSpPr>
        <p:sp>
          <p:nvSpPr>
            <p:cNvPr id="196656" name="Rectangle 17">
              <a:extLst>
                <a:ext uri="{FF2B5EF4-FFF2-40B4-BE49-F238E27FC236}">
                  <a16:creationId xmlns:a16="http://schemas.microsoft.com/office/drawing/2014/main" id="{630019C8-8B80-4BEC-B22F-D69B22C2B6F4}"/>
                </a:ext>
              </a:extLst>
            </p:cNvPr>
            <p:cNvSpPr>
              <a:spLocks noChangeArrowheads="1"/>
            </p:cNvSpPr>
            <p:nvPr/>
          </p:nvSpPr>
          <p:spPr bwMode="auto">
            <a:xfrm>
              <a:off x="1111" y="1661"/>
              <a:ext cx="181" cy="117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6657" name="Rectangle 18">
              <a:extLst>
                <a:ext uri="{FF2B5EF4-FFF2-40B4-BE49-F238E27FC236}">
                  <a16:creationId xmlns:a16="http://schemas.microsoft.com/office/drawing/2014/main" id="{57A743E1-91C9-432F-9303-F1690643E2E7}"/>
                </a:ext>
              </a:extLst>
            </p:cNvPr>
            <p:cNvSpPr>
              <a:spLocks noChangeArrowheads="1"/>
            </p:cNvSpPr>
            <p:nvPr/>
          </p:nvSpPr>
          <p:spPr bwMode="auto">
            <a:xfrm>
              <a:off x="1837" y="1661"/>
              <a:ext cx="181" cy="117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6658" name="Rectangle 19">
              <a:extLst>
                <a:ext uri="{FF2B5EF4-FFF2-40B4-BE49-F238E27FC236}">
                  <a16:creationId xmlns:a16="http://schemas.microsoft.com/office/drawing/2014/main" id="{BB564DE3-D150-4C35-BD8D-64B2386FD4B3}"/>
                </a:ext>
              </a:extLst>
            </p:cNvPr>
            <p:cNvSpPr>
              <a:spLocks noChangeArrowheads="1"/>
            </p:cNvSpPr>
            <p:nvPr/>
          </p:nvSpPr>
          <p:spPr bwMode="auto">
            <a:xfrm>
              <a:off x="2563" y="1661"/>
              <a:ext cx="181" cy="117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6659" name="Rectangle 20">
              <a:extLst>
                <a:ext uri="{FF2B5EF4-FFF2-40B4-BE49-F238E27FC236}">
                  <a16:creationId xmlns:a16="http://schemas.microsoft.com/office/drawing/2014/main" id="{ADDACD10-95BE-4539-A86E-EDDF844D1889}"/>
                </a:ext>
              </a:extLst>
            </p:cNvPr>
            <p:cNvSpPr>
              <a:spLocks noChangeArrowheads="1"/>
            </p:cNvSpPr>
            <p:nvPr/>
          </p:nvSpPr>
          <p:spPr bwMode="auto">
            <a:xfrm>
              <a:off x="3289" y="1661"/>
              <a:ext cx="181" cy="117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grpSp>
      <p:sp>
        <p:nvSpPr>
          <p:cNvPr id="196625" name="Rectangle 21">
            <a:extLst>
              <a:ext uri="{FF2B5EF4-FFF2-40B4-BE49-F238E27FC236}">
                <a16:creationId xmlns:a16="http://schemas.microsoft.com/office/drawing/2014/main" id="{BC25F36A-E29E-464B-A6B3-7B0EAA6A570E}"/>
              </a:ext>
            </a:extLst>
          </p:cNvPr>
          <p:cNvSpPr>
            <a:spLocks noChangeArrowheads="1"/>
          </p:cNvSpPr>
          <p:nvPr/>
        </p:nvSpPr>
        <p:spPr bwMode="auto">
          <a:xfrm>
            <a:off x="551021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6626" name="Rectangle 22">
            <a:extLst>
              <a:ext uri="{FF2B5EF4-FFF2-40B4-BE49-F238E27FC236}">
                <a16:creationId xmlns:a16="http://schemas.microsoft.com/office/drawing/2014/main" id="{25B6D1A7-6B2E-45A3-8759-1AD7D9DD1300}"/>
              </a:ext>
            </a:extLst>
          </p:cNvPr>
          <p:cNvSpPr>
            <a:spLocks noChangeArrowheads="1"/>
          </p:cNvSpPr>
          <p:nvPr/>
        </p:nvSpPr>
        <p:spPr bwMode="auto">
          <a:xfrm>
            <a:off x="579755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6627" name="Text Box 24">
            <a:extLst>
              <a:ext uri="{FF2B5EF4-FFF2-40B4-BE49-F238E27FC236}">
                <a16:creationId xmlns:a16="http://schemas.microsoft.com/office/drawing/2014/main" id="{60FCD908-1544-4964-BBD8-C034D08029CC}"/>
              </a:ext>
            </a:extLst>
          </p:cNvPr>
          <p:cNvSpPr txBox="1">
            <a:spLocks noChangeArrowheads="1"/>
          </p:cNvSpPr>
          <p:nvPr/>
        </p:nvSpPr>
        <p:spPr bwMode="auto">
          <a:xfrm>
            <a:off x="6030913" y="2133600"/>
            <a:ext cx="183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B </a:t>
            </a:r>
            <a:r>
              <a:rPr kumimoji="1" lang="zh-CN" altLang="en-US" sz="2000"/>
              <a:t>在</a:t>
            </a:r>
            <a:r>
              <a:rPr kumimoji="1" lang="zh-CN" altLang="en-US" sz="1400"/>
              <a:t> </a:t>
            </a:r>
            <a:r>
              <a:rPr kumimoji="1" lang="en-US" altLang="zh-CN" sz="2000"/>
              <a:t>TDM</a:t>
            </a:r>
            <a:r>
              <a:rPr kumimoji="1" lang="en-US" altLang="zh-CN" sz="1400"/>
              <a:t> </a:t>
            </a:r>
            <a:r>
              <a:rPr kumimoji="1" lang="zh-CN" altLang="en-US" sz="2000"/>
              <a:t>帧中</a:t>
            </a:r>
          </a:p>
          <a:p>
            <a:pPr eaLnBrk="1" hangingPunct="1">
              <a:lnSpc>
                <a:spcPct val="90000"/>
              </a:lnSpc>
              <a:spcBef>
                <a:spcPct val="0"/>
              </a:spcBef>
              <a:buClrTx/>
              <a:buSzTx/>
              <a:buFontTx/>
              <a:buNone/>
            </a:pPr>
            <a:r>
              <a:rPr kumimoji="1" lang="zh-CN" altLang="en-US" sz="2000"/>
              <a:t>的位置不变</a:t>
            </a:r>
          </a:p>
        </p:txBody>
      </p:sp>
      <p:sp>
        <p:nvSpPr>
          <p:cNvPr id="196628" name="Line 25">
            <a:extLst>
              <a:ext uri="{FF2B5EF4-FFF2-40B4-BE49-F238E27FC236}">
                <a16:creationId xmlns:a16="http://schemas.microsoft.com/office/drawing/2014/main" id="{9F57A9C0-7218-4AED-AC71-1B46F3E49A04}"/>
              </a:ext>
            </a:extLst>
          </p:cNvPr>
          <p:cNvSpPr>
            <a:spLocks noChangeShapeType="1"/>
          </p:cNvSpPr>
          <p:nvPr/>
        </p:nvSpPr>
        <p:spPr bwMode="auto">
          <a:xfrm>
            <a:off x="1901825" y="2276475"/>
            <a:ext cx="41211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29" name="Line 26">
            <a:extLst>
              <a:ext uri="{FF2B5EF4-FFF2-40B4-BE49-F238E27FC236}">
                <a16:creationId xmlns:a16="http://schemas.microsoft.com/office/drawing/2014/main" id="{80818771-D1A6-4462-80B3-852FCB21DB06}"/>
              </a:ext>
            </a:extLst>
          </p:cNvPr>
          <p:cNvSpPr>
            <a:spLocks noChangeShapeType="1"/>
          </p:cNvSpPr>
          <p:nvPr/>
        </p:nvSpPr>
        <p:spPr bwMode="auto">
          <a:xfrm>
            <a:off x="1901825"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6630" name="Line 27">
            <a:extLst>
              <a:ext uri="{FF2B5EF4-FFF2-40B4-BE49-F238E27FC236}">
                <a16:creationId xmlns:a16="http://schemas.microsoft.com/office/drawing/2014/main" id="{C8560C2D-61D6-498E-B51E-197265B5BACA}"/>
              </a:ext>
            </a:extLst>
          </p:cNvPr>
          <p:cNvSpPr>
            <a:spLocks noChangeShapeType="1"/>
          </p:cNvSpPr>
          <p:nvPr/>
        </p:nvSpPr>
        <p:spPr bwMode="auto">
          <a:xfrm>
            <a:off x="3054350"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6631" name="Line 28">
            <a:extLst>
              <a:ext uri="{FF2B5EF4-FFF2-40B4-BE49-F238E27FC236}">
                <a16:creationId xmlns:a16="http://schemas.microsoft.com/office/drawing/2014/main" id="{85A02750-E75C-40C7-BF0F-E6542F802C71}"/>
              </a:ext>
            </a:extLst>
          </p:cNvPr>
          <p:cNvSpPr>
            <a:spLocks noChangeShapeType="1"/>
          </p:cNvSpPr>
          <p:nvPr/>
        </p:nvSpPr>
        <p:spPr bwMode="auto">
          <a:xfrm>
            <a:off x="4206875"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6632" name="Line 29">
            <a:extLst>
              <a:ext uri="{FF2B5EF4-FFF2-40B4-BE49-F238E27FC236}">
                <a16:creationId xmlns:a16="http://schemas.microsoft.com/office/drawing/2014/main" id="{9DAA8B03-2261-4DA7-AE1E-D69EA27379D7}"/>
              </a:ext>
            </a:extLst>
          </p:cNvPr>
          <p:cNvSpPr>
            <a:spLocks noChangeShapeType="1"/>
          </p:cNvSpPr>
          <p:nvPr/>
        </p:nvSpPr>
        <p:spPr bwMode="auto">
          <a:xfrm>
            <a:off x="536098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6633" name="Group 30">
            <a:extLst>
              <a:ext uri="{FF2B5EF4-FFF2-40B4-BE49-F238E27FC236}">
                <a16:creationId xmlns:a16="http://schemas.microsoft.com/office/drawing/2014/main" id="{683C7774-15CA-46C9-8E0F-5007D07F1BA0}"/>
              </a:ext>
            </a:extLst>
          </p:cNvPr>
          <p:cNvGrpSpPr>
            <a:grpSpLocks/>
          </p:cNvGrpSpPr>
          <p:nvPr/>
        </p:nvGrpSpPr>
        <p:grpSpPr bwMode="auto">
          <a:xfrm>
            <a:off x="1476375" y="4581525"/>
            <a:ext cx="1150938" cy="509588"/>
            <a:chOff x="930" y="2886"/>
            <a:chExt cx="725" cy="321"/>
          </a:xfrm>
        </p:grpSpPr>
        <p:sp>
          <p:nvSpPr>
            <p:cNvPr id="196654" name="Text Box 31">
              <a:extLst>
                <a:ext uri="{FF2B5EF4-FFF2-40B4-BE49-F238E27FC236}">
                  <a16:creationId xmlns:a16="http://schemas.microsoft.com/office/drawing/2014/main" id="{A821DEE7-7B41-440B-88D4-670BC2430614}"/>
                </a:ext>
              </a:extLst>
            </p:cNvPr>
            <p:cNvSpPr txBox="1">
              <a:spLocks noChangeArrowheads="1"/>
            </p:cNvSpPr>
            <p:nvPr/>
          </p:nvSpPr>
          <p:spPr bwMode="auto">
            <a:xfrm>
              <a:off x="975"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6655" name="AutoShape 32">
              <a:extLst>
                <a:ext uri="{FF2B5EF4-FFF2-40B4-BE49-F238E27FC236}">
                  <a16:creationId xmlns:a16="http://schemas.microsoft.com/office/drawing/2014/main" id="{1DFE3515-4EE7-44F0-BDF5-33684BD38902}"/>
                </a:ext>
              </a:extLst>
            </p:cNvPr>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96634" name="Group 33">
            <a:extLst>
              <a:ext uri="{FF2B5EF4-FFF2-40B4-BE49-F238E27FC236}">
                <a16:creationId xmlns:a16="http://schemas.microsoft.com/office/drawing/2014/main" id="{D2E04867-3749-431C-8BF6-0876258DF797}"/>
              </a:ext>
            </a:extLst>
          </p:cNvPr>
          <p:cNvGrpSpPr>
            <a:grpSpLocks/>
          </p:cNvGrpSpPr>
          <p:nvPr/>
        </p:nvGrpSpPr>
        <p:grpSpPr bwMode="auto">
          <a:xfrm>
            <a:off x="2627313" y="4581525"/>
            <a:ext cx="1150937" cy="509588"/>
            <a:chOff x="1655" y="2886"/>
            <a:chExt cx="725" cy="321"/>
          </a:xfrm>
        </p:grpSpPr>
        <p:sp>
          <p:nvSpPr>
            <p:cNvPr id="196652" name="Text Box 34">
              <a:extLst>
                <a:ext uri="{FF2B5EF4-FFF2-40B4-BE49-F238E27FC236}">
                  <a16:creationId xmlns:a16="http://schemas.microsoft.com/office/drawing/2014/main" id="{AE29D011-C59C-4FF8-A8B8-A05664B13A1F}"/>
                </a:ext>
              </a:extLst>
            </p:cNvPr>
            <p:cNvSpPr txBox="1">
              <a:spLocks noChangeArrowheads="1"/>
            </p:cNvSpPr>
            <p:nvPr/>
          </p:nvSpPr>
          <p:spPr bwMode="auto">
            <a:xfrm>
              <a:off x="1700"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6653" name="AutoShape 35">
              <a:extLst>
                <a:ext uri="{FF2B5EF4-FFF2-40B4-BE49-F238E27FC236}">
                  <a16:creationId xmlns:a16="http://schemas.microsoft.com/office/drawing/2014/main" id="{1950FD5F-C6BC-4044-8B31-51F8F4B15C11}"/>
                </a:ext>
              </a:extLst>
            </p:cNvPr>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96635" name="Group 36">
            <a:extLst>
              <a:ext uri="{FF2B5EF4-FFF2-40B4-BE49-F238E27FC236}">
                <a16:creationId xmlns:a16="http://schemas.microsoft.com/office/drawing/2014/main" id="{C26EC103-DE2A-4BC5-BD85-5F1271AB4012}"/>
              </a:ext>
            </a:extLst>
          </p:cNvPr>
          <p:cNvGrpSpPr>
            <a:grpSpLocks/>
          </p:cNvGrpSpPr>
          <p:nvPr/>
        </p:nvGrpSpPr>
        <p:grpSpPr bwMode="auto">
          <a:xfrm>
            <a:off x="3778250" y="4581525"/>
            <a:ext cx="1150938" cy="509588"/>
            <a:chOff x="2380" y="2886"/>
            <a:chExt cx="725" cy="321"/>
          </a:xfrm>
        </p:grpSpPr>
        <p:sp>
          <p:nvSpPr>
            <p:cNvPr id="196650" name="Text Box 37">
              <a:extLst>
                <a:ext uri="{FF2B5EF4-FFF2-40B4-BE49-F238E27FC236}">
                  <a16:creationId xmlns:a16="http://schemas.microsoft.com/office/drawing/2014/main" id="{E2A28214-315A-4360-B6C8-ED107252E8B2}"/>
                </a:ext>
              </a:extLst>
            </p:cNvPr>
            <p:cNvSpPr txBox="1">
              <a:spLocks noChangeArrowheads="1"/>
            </p:cNvSpPr>
            <p:nvPr/>
          </p:nvSpPr>
          <p:spPr bwMode="auto">
            <a:xfrm>
              <a:off x="2426"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6651" name="AutoShape 38">
              <a:extLst>
                <a:ext uri="{FF2B5EF4-FFF2-40B4-BE49-F238E27FC236}">
                  <a16:creationId xmlns:a16="http://schemas.microsoft.com/office/drawing/2014/main" id="{C0D30F7D-0C7A-4F18-B429-15FF938C6C88}"/>
                </a:ext>
              </a:extLst>
            </p:cNvPr>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96636" name="Group 39">
            <a:extLst>
              <a:ext uri="{FF2B5EF4-FFF2-40B4-BE49-F238E27FC236}">
                <a16:creationId xmlns:a16="http://schemas.microsoft.com/office/drawing/2014/main" id="{4CFE622E-A6E3-4251-B13B-2375ADFA3625}"/>
              </a:ext>
            </a:extLst>
          </p:cNvPr>
          <p:cNvGrpSpPr>
            <a:grpSpLocks/>
          </p:cNvGrpSpPr>
          <p:nvPr/>
        </p:nvGrpSpPr>
        <p:grpSpPr bwMode="auto">
          <a:xfrm>
            <a:off x="4929188" y="4581525"/>
            <a:ext cx="1150937" cy="509588"/>
            <a:chOff x="3105" y="2886"/>
            <a:chExt cx="725" cy="321"/>
          </a:xfrm>
        </p:grpSpPr>
        <p:sp>
          <p:nvSpPr>
            <p:cNvPr id="196648" name="Text Box 40">
              <a:extLst>
                <a:ext uri="{FF2B5EF4-FFF2-40B4-BE49-F238E27FC236}">
                  <a16:creationId xmlns:a16="http://schemas.microsoft.com/office/drawing/2014/main" id="{1469255C-8F34-4F98-85CC-B5A7E10FDDC3}"/>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6649" name="AutoShape 41">
              <a:extLst>
                <a:ext uri="{FF2B5EF4-FFF2-40B4-BE49-F238E27FC236}">
                  <a16:creationId xmlns:a16="http://schemas.microsoft.com/office/drawing/2014/main" id="{924CAE4D-25CE-4AB8-BD69-6A8D8DB9BE75}"/>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sp>
        <p:nvSpPr>
          <p:cNvPr id="196637" name="Rectangle 42">
            <a:extLst>
              <a:ext uri="{FF2B5EF4-FFF2-40B4-BE49-F238E27FC236}">
                <a16:creationId xmlns:a16="http://schemas.microsoft.com/office/drawing/2014/main" id="{3350399A-3B58-4426-9DDD-1E9E67E9A51D}"/>
              </a:ext>
            </a:extLst>
          </p:cNvPr>
          <p:cNvSpPr>
            <a:spLocks noChangeArrowheads="1"/>
          </p:cNvSpPr>
          <p:nvPr/>
        </p:nvSpPr>
        <p:spPr bwMode="auto">
          <a:xfrm>
            <a:off x="6513513" y="332263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b="1">
                <a:latin typeface="Times New Roman" panose="02020603050405020304" pitchFamily="18" charset="0"/>
                <a:ea typeface="宋体" panose="02010600030101010101" pitchFamily="2" charset="-122"/>
              </a:rPr>
              <a:t>…</a:t>
            </a:r>
          </a:p>
        </p:txBody>
      </p:sp>
      <p:sp>
        <p:nvSpPr>
          <p:cNvPr id="196638" name="Line 43">
            <a:extLst>
              <a:ext uri="{FF2B5EF4-FFF2-40B4-BE49-F238E27FC236}">
                <a16:creationId xmlns:a16="http://schemas.microsoft.com/office/drawing/2014/main" id="{CF82CB7D-D1DD-4806-B38B-851DCF59EC29}"/>
              </a:ext>
            </a:extLst>
          </p:cNvPr>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6639" name="Group 44">
            <a:extLst>
              <a:ext uri="{FF2B5EF4-FFF2-40B4-BE49-F238E27FC236}">
                <a16:creationId xmlns:a16="http://schemas.microsoft.com/office/drawing/2014/main" id="{3A17F75B-F97A-4E29-B735-5B13EC27BE11}"/>
              </a:ext>
            </a:extLst>
          </p:cNvPr>
          <p:cNvGrpSpPr>
            <a:grpSpLocks/>
          </p:cNvGrpSpPr>
          <p:nvPr/>
        </p:nvGrpSpPr>
        <p:grpSpPr bwMode="auto">
          <a:xfrm>
            <a:off x="6084888" y="4581525"/>
            <a:ext cx="1150937" cy="509588"/>
            <a:chOff x="3105" y="2886"/>
            <a:chExt cx="725" cy="321"/>
          </a:xfrm>
        </p:grpSpPr>
        <p:sp>
          <p:nvSpPr>
            <p:cNvPr id="196646" name="Text Box 45">
              <a:extLst>
                <a:ext uri="{FF2B5EF4-FFF2-40B4-BE49-F238E27FC236}">
                  <a16:creationId xmlns:a16="http://schemas.microsoft.com/office/drawing/2014/main" id="{5D1B4AD2-50AE-4CAE-B734-61DF44C6938D}"/>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6647" name="AutoShape 46">
              <a:extLst>
                <a:ext uri="{FF2B5EF4-FFF2-40B4-BE49-F238E27FC236}">
                  <a16:creationId xmlns:a16="http://schemas.microsoft.com/office/drawing/2014/main" id="{E095F4E3-971A-4DE5-8EEA-E349F4249B49}"/>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96640" name="Group 47">
            <a:extLst>
              <a:ext uri="{FF2B5EF4-FFF2-40B4-BE49-F238E27FC236}">
                <a16:creationId xmlns:a16="http://schemas.microsoft.com/office/drawing/2014/main" id="{02430F11-A7B1-4C2D-B854-200ED31F9F1C}"/>
              </a:ext>
            </a:extLst>
          </p:cNvPr>
          <p:cNvGrpSpPr>
            <a:grpSpLocks/>
          </p:cNvGrpSpPr>
          <p:nvPr/>
        </p:nvGrpSpPr>
        <p:grpSpPr bwMode="auto">
          <a:xfrm>
            <a:off x="2627313" y="2492375"/>
            <a:ext cx="4610100" cy="2376488"/>
            <a:chOff x="1655" y="1570"/>
            <a:chExt cx="2904" cy="1497"/>
          </a:xfrm>
        </p:grpSpPr>
        <p:sp>
          <p:nvSpPr>
            <p:cNvPr id="196641" name="Line 48">
              <a:extLst>
                <a:ext uri="{FF2B5EF4-FFF2-40B4-BE49-F238E27FC236}">
                  <a16:creationId xmlns:a16="http://schemas.microsoft.com/office/drawing/2014/main" id="{91ABB7E1-73C6-4C5B-A25C-A4467827811E}"/>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42" name="Line 49">
              <a:extLst>
                <a:ext uri="{FF2B5EF4-FFF2-40B4-BE49-F238E27FC236}">
                  <a16:creationId xmlns:a16="http://schemas.microsoft.com/office/drawing/2014/main" id="{48C29A9B-ECDB-4F40-BF6E-58C6B960F833}"/>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43" name="Line 50">
              <a:extLst>
                <a:ext uri="{FF2B5EF4-FFF2-40B4-BE49-F238E27FC236}">
                  <a16:creationId xmlns:a16="http://schemas.microsoft.com/office/drawing/2014/main" id="{F27A3695-0A7A-4C31-BB11-2DAC36E309AD}"/>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44" name="Line 51">
              <a:extLst>
                <a:ext uri="{FF2B5EF4-FFF2-40B4-BE49-F238E27FC236}">
                  <a16:creationId xmlns:a16="http://schemas.microsoft.com/office/drawing/2014/main" id="{BEBD7745-7DA0-43D9-BDCC-0526A8055BD0}"/>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45" name="Line 52">
              <a:extLst>
                <a:ext uri="{FF2B5EF4-FFF2-40B4-BE49-F238E27FC236}">
                  <a16:creationId xmlns:a16="http://schemas.microsoft.com/office/drawing/2014/main" id="{7DC7BAD6-F49C-4BE2-B755-2D3BCD84AD88}"/>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800678C0-D818-4BF4-B84B-BA054A340BD9}"/>
              </a:ext>
            </a:extLst>
          </p:cNvPr>
          <p:cNvSpPr>
            <a:spLocks noGrp="1" noChangeArrowheads="1"/>
          </p:cNvSpPr>
          <p:nvPr>
            <p:ph type="title"/>
          </p:nvPr>
        </p:nvSpPr>
        <p:spPr>
          <a:xfrm>
            <a:off x="1100138" y="931863"/>
            <a:ext cx="6856412" cy="768350"/>
          </a:xfrm>
        </p:spPr>
        <p:txBody>
          <a:bodyPr/>
          <a:lstStyle/>
          <a:p>
            <a:pPr algn="ctr"/>
            <a:r>
              <a:rPr lang="zh-CN" altLang="en-US">
                <a:ea typeface="Arial Unicode MS" panose="020B0604020202020204" pitchFamily="34" charset="-128"/>
                <a:cs typeface="Arial Unicode MS" panose="020B0604020202020204" pitchFamily="34" charset="-128"/>
              </a:rPr>
              <a:t>第 </a:t>
            </a:r>
            <a:r>
              <a:rPr lang="en-US" altLang="zh-CN">
                <a:ea typeface="Arial Unicode MS" panose="020B0604020202020204" pitchFamily="34" charset="-128"/>
                <a:cs typeface="Arial Unicode MS" panose="020B0604020202020204" pitchFamily="34" charset="-128"/>
              </a:rPr>
              <a:t>2 </a:t>
            </a:r>
            <a:r>
              <a:rPr lang="zh-CN" altLang="en-US">
                <a:ea typeface="Arial Unicode MS" panose="020B0604020202020204" pitchFamily="34" charset="-128"/>
                <a:cs typeface="Arial Unicode MS" panose="020B0604020202020204" pitchFamily="34" charset="-128"/>
              </a:rPr>
              <a:t>章  </a:t>
            </a:r>
            <a:r>
              <a:rPr lang="zh-CN" altLang="en-US"/>
              <a:t>物理层（续）</a:t>
            </a:r>
          </a:p>
        </p:txBody>
      </p:sp>
      <p:sp>
        <p:nvSpPr>
          <p:cNvPr id="143363" name="Rectangle 3">
            <a:extLst>
              <a:ext uri="{FF2B5EF4-FFF2-40B4-BE49-F238E27FC236}">
                <a16:creationId xmlns:a16="http://schemas.microsoft.com/office/drawing/2014/main" id="{67FA8150-279B-475A-8014-B16EF5466AFC}"/>
              </a:ext>
            </a:extLst>
          </p:cNvPr>
          <p:cNvSpPr>
            <a:spLocks noGrp="1" noChangeArrowheads="1"/>
          </p:cNvSpPr>
          <p:nvPr>
            <p:ph type="body" idx="1"/>
          </p:nvPr>
        </p:nvSpPr>
        <p:spPr>
          <a:xfrm>
            <a:off x="827088" y="2017713"/>
            <a:ext cx="8128000" cy="4579937"/>
          </a:xfrm>
        </p:spPr>
        <p:txBody>
          <a:bodyPr/>
          <a:lstStyle/>
          <a:p>
            <a:pPr>
              <a:lnSpc>
                <a:spcPct val="80000"/>
              </a:lnSpc>
              <a:buFont typeface="Wingdings" panose="05000000000000000000" pitchFamily="2" charset="2"/>
              <a:buNone/>
            </a:pPr>
            <a:r>
              <a:rPr lang="en-US" altLang="zh-CN"/>
              <a:t>2.4 </a:t>
            </a:r>
            <a:r>
              <a:rPr lang="zh-CN" altLang="en-US"/>
              <a:t>信道复用技术</a:t>
            </a:r>
          </a:p>
          <a:p>
            <a:pPr>
              <a:lnSpc>
                <a:spcPct val="80000"/>
              </a:lnSpc>
              <a:buFont typeface="Wingdings" panose="05000000000000000000" pitchFamily="2" charset="2"/>
              <a:buNone/>
            </a:pPr>
            <a:r>
              <a:rPr lang="zh-CN" altLang="en-US"/>
              <a:t>		  </a:t>
            </a:r>
            <a:r>
              <a:rPr lang="en-US" altLang="zh-CN" sz="2800"/>
              <a:t>2.4.1 </a:t>
            </a:r>
            <a:r>
              <a:rPr lang="zh-CN" altLang="en-US" sz="2800"/>
              <a:t>频分复用、时分复用和统计时分复用</a:t>
            </a:r>
          </a:p>
          <a:p>
            <a:pPr>
              <a:lnSpc>
                <a:spcPct val="80000"/>
              </a:lnSpc>
              <a:buFont typeface="Wingdings" panose="05000000000000000000" pitchFamily="2" charset="2"/>
              <a:buNone/>
            </a:pPr>
            <a:r>
              <a:rPr lang="zh-CN" altLang="en-US" sz="2800"/>
              <a:t>		  </a:t>
            </a:r>
            <a:r>
              <a:rPr lang="en-US" altLang="zh-CN" sz="2800"/>
              <a:t>2.4.2 </a:t>
            </a:r>
            <a:r>
              <a:rPr lang="zh-CN" altLang="en-US" sz="2800"/>
              <a:t>波分复用</a:t>
            </a:r>
          </a:p>
          <a:p>
            <a:pPr>
              <a:lnSpc>
                <a:spcPct val="80000"/>
              </a:lnSpc>
              <a:buFont typeface="Wingdings" panose="05000000000000000000" pitchFamily="2" charset="2"/>
              <a:buNone/>
            </a:pPr>
            <a:r>
              <a:rPr lang="zh-CN" altLang="en-US" sz="2800"/>
              <a:t>		  </a:t>
            </a:r>
            <a:r>
              <a:rPr lang="en-US" altLang="zh-CN" sz="2800"/>
              <a:t>2.4.3 </a:t>
            </a:r>
            <a:r>
              <a:rPr lang="zh-CN" altLang="en-US" sz="2800"/>
              <a:t>码分复用</a:t>
            </a:r>
          </a:p>
          <a:p>
            <a:pPr>
              <a:lnSpc>
                <a:spcPct val="80000"/>
              </a:lnSpc>
              <a:buFont typeface="Wingdings" panose="05000000000000000000" pitchFamily="2" charset="2"/>
              <a:buNone/>
            </a:pPr>
            <a:r>
              <a:rPr lang="en-US" altLang="zh-CN"/>
              <a:t>2.5  </a:t>
            </a:r>
            <a:r>
              <a:rPr lang="zh-CN" altLang="en-US"/>
              <a:t>数字传输系统</a:t>
            </a:r>
          </a:p>
          <a:p>
            <a:pPr>
              <a:lnSpc>
                <a:spcPct val="80000"/>
              </a:lnSpc>
              <a:buFont typeface="Wingdings" panose="05000000000000000000" pitchFamily="2" charset="2"/>
              <a:buNone/>
            </a:pPr>
            <a:r>
              <a:rPr lang="en-US" altLang="zh-CN"/>
              <a:t>2.6  </a:t>
            </a:r>
            <a:r>
              <a:rPr lang="zh-CN" altLang="en-US"/>
              <a:t>宽带接入技术</a:t>
            </a:r>
          </a:p>
          <a:p>
            <a:pPr>
              <a:lnSpc>
                <a:spcPct val="80000"/>
              </a:lnSpc>
              <a:buFont typeface="Wingdings" panose="05000000000000000000" pitchFamily="2" charset="2"/>
              <a:buNone/>
            </a:pPr>
            <a:r>
              <a:rPr lang="zh-CN" altLang="en-US"/>
              <a:t>   </a:t>
            </a:r>
            <a:r>
              <a:rPr lang="en-US" altLang="zh-CN"/>
              <a:t>2.6.1  xDSL</a:t>
            </a:r>
            <a:r>
              <a:rPr lang="zh-CN" altLang="en-US"/>
              <a:t>技术</a:t>
            </a:r>
          </a:p>
          <a:p>
            <a:pPr>
              <a:lnSpc>
                <a:spcPct val="80000"/>
              </a:lnSpc>
              <a:buFont typeface="Wingdings" panose="05000000000000000000" pitchFamily="2" charset="2"/>
              <a:buNone/>
            </a:pPr>
            <a:r>
              <a:rPr lang="zh-CN" altLang="en-US"/>
              <a:t>   </a:t>
            </a:r>
            <a:r>
              <a:rPr lang="en-US" altLang="zh-CN"/>
              <a:t>2.6.2  </a:t>
            </a:r>
            <a:r>
              <a:rPr lang="zh-CN" altLang="en-US"/>
              <a:t>光纤同轴混合网（</a:t>
            </a:r>
            <a:r>
              <a:rPr lang="en-US" altLang="zh-CN"/>
              <a:t>HFC </a:t>
            </a:r>
            <a:r>
              <a:rPr lang="zh-CN" altLang="en-US"/>
              <a:t>网）</a:t>
            </a:r>
          </a:p>
          <a:p>
            <a:pPr>
              <a:lnSpc>
                <a:spcPct val="80000"/>
              </a:lnSpc>
              <a:buFont typeface="Wingdings" panose="05000000000000000000" pitchFamily="2" charset="2"/>
              <a:buNone/>
            </a:pPr>
            <a:r>
              <a:rPr lang="zh-CN" altLang="en-US"/>
              <a:t>   </a:t>
            </a:r>
            <a:r>
              <a:rPr lang="en-US" altLang="zh-CN"/>
              <a:t>2.6.3 FTTx </a:t>
            </a:r>
            <a:r>
              <a:rPr lang="zh-CN" altLang="en-US"/>
              <a:t>技术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CF8B40A3-C351-4880-841C-1864C59EF1FB}"/>
              </a:ext>
            </a:extLst>
          </p:cNvPr>
          <p:cNvSpPr>
            <a:spLocks noGrp="1" noChangeArrowheads="1"/>
          </p:cNvSpPr>
          <p:nvPr>
            <p:ph type="title"/>
          </p:nvPr>
        </p:nvSpPr>
        <p:spPr/>
        <p:txBody>
          <a:bodyPr/>
          <a:lstStyle/>
          <a:p>
            <a:pPr algn="ctr"/>
            <a:r>
              <a:rPr lang="zh-CN" altLang="en-US"/>
              <a:t>时分复用 </a:t>
            </a:r>
          </a:p>
        </p:txBody>
      </p:sp>
      <p:sp>
        <p:nvSpPr>
          <p:cNvPr id="198659" name="Line 3">
            <a:extLst>
              <a:ext uri="{FF2B5EF4-FFF2-40B4-BE49-F238E27FC236}">
                <a16:creationId xmlns:a16="http://schemas.microsoft.com/office/drawing/2014/main" id="{5680502F-6F50-46DC-8F27-8A6AD1CEE44C}"/>
              </a:ext>
            </a:extLst>
          </p:cNvPr>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8660" name="Text Box 4">
            <a:extLst>
              <a:ext uri="{FF2B5EF4-FFF2-40B4-BE49-F238E27FC236}">
                <a16:creationId xmlns:a16="http://schemas.microsoft.com/office/drawing/2014/main" id="{BF0D49C8-0A73-45DC-8C24-F735691213CB}"/>
              </a:ext>
            </a:extLst>
          </p:cNvPr>
          <p:cNvSpPr txBox="1">
            <a:spLocks noChangeArrowheads="1"/>
          </p:cNvSpPr>
          <p:nvPr/>
        </p:nvSpPr>
        <p:spPr bwMode="auto">
          <a:xfrm>
            <a:off x="784225" y="201295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频率</a:t>
            </a:r>
          </a:p>
        </p:txBody>
      </p:sp>
      <p:sp>
        <p:nvSpPr>
          <p:cNvPr id="198661" name="Text Box 5">
            <a:extLst>
              <a:ext uri="{FF2B5EF4-FFF2-40B4-BE49-F238E27FC236}">
                <a16:creationId xmlns:a16="http://schemas.microsoft.com/office/drawing/2014/main" id="{A99B679A-536C-45DD-AE1A-333406BD6722}"/>
              </a:ext>
            </a:extLst>
          </p:cNvPr>
          <p:cNvSpPr txBox="1">
            <a:spLocks noChangeArrowheads="1"/>
          </p:cNvSpPr>
          <p:nvPr/>
        </p:nvSpPr>
        <p:spPr bwMode="auto">
          <a:xfrm>
            <a:off x="7593013" y="49371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时间</a:t>
            </a:r>
          </a:p>
        </p:txBody>
      </p:sp>
      <p:sp>
        <p:nvSpPr>
          <p:cNvPr id="198662" name="Rectangle 6">
            <a:extLst>
              <a:ext uri="{FF2B5EF4-FFF2-40B4-BE49-F238E27FC236}">
                <a16:creationId xmlns:a16="http://schemas.microsoft.com/office/drawing/2014/main" id="{7D14537A-3010-4CAE-8FDB-713361340602}"/>
              </a:ext>
            </a:extLst>
          </p:cNvPr>
          <p:cNvSpPr>
            <a:spLocks noChangeArrowheads="1"/>
          </p:cNvSpPr>
          <p:nvPr/>
        </p:nvSpPr>
        <p:spPr bwMode="auto">
          <a:xfrm>
            <a:off x="176371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8663" name="Rectangle 7">
            <a:extLst>
              <a:ext uri="{FF2B5EF4-FFF2-40B4-BE49-F238E27FC236}">
                <a16:creationId xmlns:a16="http://schemas.microsoft.com/office/drawing/2014/main" id="{33071A4B-56BE-4608-99FD-874F39B08AA2}"/>
              </a:ext>
            </a:extLst>
          </p:cNvPr>
          <p:cNvSpPr>
            <a:spLocks noChangeArrowheads="1"/>
          </p:cNvSpPr>
          <p:nvPr/>
        </p:nvSpPr>
        <p:spPr bwMode="auto">
          <a:xfrm>
            <a:off x="233997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8664" name="Rectangle 8">
            <a:extLst>
              <a:ext uri="{FF2B5EF4-FFF2-40B4-BE49-F238E27FC236}">
                <a16:creationId xmlns:a16="http://schemas.microsoft.com/office/drawing/2014/main" id="{1676E0DF-334C-4F3F-B6AF-F36C03046369}"/>
              </a:ext>
            </a:extLst>
          </p:cNvPr>
          <p:cNvSpPr>
            <a:spLocks noChangeArrowheads="1"/>
          </p:cNvSpPr>
          <p:nvPr/>
        </p:nvSpPr>
        <p:spPr bwMode="auto">
          <a:xfrm>
            <a:off x="291623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8665" name="Rectangle 9">
            <a:extLst>
              <a:ext uri="{FF2B5EF4-FFF2-40B4-BE49-F238E27FC236}">
                <a16:creationId xmlns:a16="http://schemas.microsoft.com/office/drawing/2014/main" id="{50DF03EB-B37D-4FA7-8201-1414FE6B8F11}"/>
              </a:ext>
            </a:extLst>
          </p:cNvPr>
          <p:cNvSpPr>
            <a:spLocks noChangeArrowheads="1"/>
          </p:cNvSpPr>
          <p:nvPr/>
        </p:nvSpPr>
        <p:spPr bwMode="auto">
          <a:xfrm>
            <a:off x="349250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8666" name="Rectangle 10">
            <a:extLst>
              <a:ext uri="{FF2B5EF4-FFF2-40B4-BE49-F238E27FC236}">
                <a16:creationId xmlns:a16="http://schemas.microsoft.com/office/drawing/2014/main" id="{D6E2490C-3E1A-424B-B66E-553F2EB8EC29}"/>
              </a:ext>
            </a:extLst>
          </p:cNvPr>
          <p:cNvSpPr>
            <a:spLocks noChangeArrowheads="1"/>
          </p:cNvSpPr>
          <p:nvPr/>
        </p:nvSpPr>
        <p:spPr bwMode="auto">
          <a:xfrm>
            <a:off x="406876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198667" name="Rectangle 11">
            <a:extLst>
              <a:ext uri="{FF2B5EF4-FFF2-40B4-BE49-F238E27FC236}">
                <a16:creationId xmlns:a16="http://schemas.microsoft.com/office/drawing/2014/main" id="{2C3DA867-84E6-4A87-8013-0FC8813B150D}"/>
              </a:ext>
            </a:extLst>
          </p:cNvPr>
          <p:cNvSpPr>
            <a:spLocks noChangeArrowheads="1"/>
          </p:cNvSpPr>
          <p:nvPr/>
        </p:nvSpPr>
        <p:spPr bwMode="auto">
          <a:xfrm>
            <a:off x="464502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8668" name="Rectangle 12">
            <a:extLst>
              <a:ext uri="{FF2B5EF4-FFF2-40B4-BE49-F238E27FC236}">
                <a16:creationId xmlns:a16="http://schemas.microsoft.com/office/drawing/2014/main" id="{B788E654-E316-4EF8-80A7-DB44A4C25A35}"/>
              </a:ext>
            </a:extLst>
          </p:cNvPr>
          <p:cNvSpPr>
            <a:spLocks noChangeArrowheads="1"/>
          </p:cNvSpPr>
          <p:nvPr/>
        </p:nvSpPr>
        <p:spPr bwMode="auto">
          <a:xfrm>
            <a:off x="147637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8669" name="Rectangle 13">
            <a:extLst>
              <a:ext uri="{FF2B5EF4-FFF2-40B4-BE49-F238E27FC236}">
                <a16:creationId xmlns:a16="http://schemas.microsoft.com/office/drawing/2014/main" id="{EB4E762D-8A89-40A5-95BB-9396A8E919B0}"/>
              </a:ext>
            </a:extLst>
          </p:cNvPr>
          <p:cNvSpPr>
            <a:spLocks noChangeArrowheads="1"/>
          </p:cNvSpPr>
          <p:nvPr/>
        </p:nvSpPr>
        <p:spPr bwMode="auto">
          <a:xfrm>
            <a:off x="262890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8670" name="Rectangle 14">
            <a:extLst>
              <a:ext uri="{FF2B5EF4-FFF2-40B4-BE49-F238E27FC236}">
                <a16:creationId xmlns:a16="http://schemas.microsoft.com/office/drawing/2014/main" id="{6CA2358D-DDB5-4404-87FC-8E2A60D72B41}"/>
              </a:ext>
            </a:extLst>
          </p:cNvPr>
          <p:cNvSpPr>
            <a:spLocks noChangeArrowheads="1"/>
          </p:cNvSpPr>
          <p:nvPr/>
        </p:nvSpPr>
        <p:spPr bwMode="auto">
          <a:xfrm>
            <a:off x="378142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8671" name="Rectangle 15">
            <a:extLst>
              <a:ext uri="{FF2B5EF4-FFF2-40B4-BE49-F238E27FC236}">
                <a16:creationId xmlns:a16="http://schemas.microsoft.com/office/drawing/2014/main" id="{2BAC8B4C-EE99-45CA-95B0-0DAB30028D06}"/>
              </a:ext>
            </a:extLst>
          </p:cNvPr>
          <p:cNvSpPr>
            <a:spLocks noChangeArrowheads="1"/>
          </p:cNvSpPr>
          <p:nvPr/>
        </p:nvSpPr>
        <p:spPr bwMode="auto">
          <a:xfrm>
            <a:off x="493395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198672" name="Rectangle 16">
            <a:extLst>
              <a:ext uri="{FF2B5EF4-FFF2-40B4-BE49-F238E27FC236}">
                <a16:creationId xmlns:a16="http://schemas.microsoft.com/office/drawing/2014/main" id="{31AEBB92-2397-4F5E-BE5E-91FB0016584D}"/>
              </a:ext>
            </a:extLst>
          </p:cNvPr>
          <p:cNvSpPr>
            <a:spLocks noChangeArrowheads="1"/>
          </p:cNvSpPr>
          <p:nvPr/>
        </p:nvSpPr>
        <p:spPr bwMode="auto">
          <a:xfrm>
            <a:off x="522128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grpSp>
        <p:nvGrpSpPr>
          <p:cNvPr id="2" name="Group 17">
            <a:extLst>
              <a:ext uri="{FF2B5EF4-FFF2-40B4-BE49-F238E27FC236}">
                <a16:creationId xmlns:a16="http://schemas.microsoft.com/office/drawing/2014/main" id="{6F35647E-A7BC-4219-8666-5F6C6AD874AF}"/>
              </a:ext>
            </a:extLst>
          </p:cNvPr>
          <p:cNvGrpSpPr>
            <a:grpSpLocks/>
          </p:cNvGrpSpPr>
          <p:nvPr/>
        </p:nvGrpSpPr>
        <p:grpSpPr bwMode="auto">
          <a:xfrm>
            <a:off x="2052638" y="2636838"/>
            <a:ext cx="3744912" cy="1871662"/>
            <a:chOff x="1293" y="1661"/>
            <a:chExt cx="2359" cy="1179"/>
          </a:xfrm>
        </p:grpSpPr>
        <p:sp>
          <p:nvSpPr>
            <p:cNvPr id="198704" name="Rectangle 18">
              <a:extLst>
                <a:ext uri="{FF2B5EF4-FFF2-40B4-BE49-F238E27FC236}">
                  <a16:creationId xmlns:a16="http://schemas.microsoft.com/office/drawing/2014/main" id="{3E3BF221-DA9E-4475-AFC7-225A09BC9FBF}"/>
                </a:ext>
              </a:extLst>
            </p:cNvPr>
            <p:cNvSpPr>
              <a:spLocks noChangeArrowheads="1"/>
            </p:cNvSpPr>
            <p:nvPr/>
          </p:nvSpPr>
          <p:spPr bwMode="auto">
            <a:xfrm>
              <a:off x="1293" y="1661"/>
              <a:ext cx="181" cy="117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8705" name="Rectangle 19">
              <a:extLst>
                <a:ext uri="{FF2B5EF4-FFF2-40B4-BE49-F238E27FC236}">
                  <a16:creationId xmlns:a16="http://schemas.microsoft.com/office/drawing/2014/main" id="{A673FDF8-AEF0-4E0A-9B38-883641D13F66}"/>
                </a:ext>
              </a:extLst>
            </p:cNvPr>
            <p:cNvSpPr>
              <a:spLocks noChangeArrowheads="1"/>
            </p:cNvSpPr>
            <p:nvPr/>
          </p:nvSpPr>
          <p:spPr bwMode="auto">
            <a:xfrm>
              <a:off x="2019" y="1661"/>
              <a:ext cx="181" cy="117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8706" name="Rectangle 20">
              <a:extLst>
                <a:ext uri="{FF2B5EF4-FFF2-40B4-BE49-F238E27FC236}">
                  <a16:creationId xmlns:a16="http://schemas.microsoft.com/office/drawing/2014/main" id="{98EA36FB-9941-48B6-A03B-5BB8AC6FF814}"/>
                </a:ext>
              </a:extLst>
            </p:cNvPr>
            <p:cNvSpPr>
              <a:spLocks noChangeArrowheads="1"/>
            </p:cNvSpPr>
            <p:nvPr/>
          </p:nvSpPr>
          <p:spPr bwMode="auto">
            <a:xfrm>
              <a:off x="2745" y="1661"/>
              <a:ext cx="181" cy="117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198707" name="Rectangle 21">
              <a:extLst>
                <a:ext uri="{FF2B5EF4-FFF2-40B4-BE49-F238E27FC236}">
                  <a16:creationId xmlns:a16="http://schemas.microsoft.com/office/drawing/2014/main" id="{2D3DCAAE-BC1C-44B9-8CC9-1AA6AC7592A2}"/>
                </a:ext>
              </a:extLst>
            </p:cNvPr>
            <p:cNvSpPr>
              <a:spLocks noChangeArrowheads="1"/>
            </p:cNvSpPr>
            <p:nvPr/>
          </p:nvSpPr>
          <p:spPr bwMode="auto">
            <a:xfrm>
              <a:off x="3471" y="1661"/>
              <a:ext cx="181" cy="117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grpSp>
      <p:sp>
        <p:nvSpPr>
          <p:cNvPr id="198674" name="Rectangle 22">
            <a:extLst>
              <a:ext uri="{FF2B5EF4-FFF2-40B4-BE49-F238E27FC236}">
                <a16:creationId xmlns:a16="http://schemas.microsoft.com/office/drawing/2014/main" id="{7B0FEB71-8823-4ADF-A548-8059FA431FA5}"/>
              </a:ext>
            </a:extLst>
          </p:cNvPr>
          <p:cNvSpPr>
            <a:spLocks noChangeArrowheads="1"/>
          </p:cNvSpPr>
          <p:nvPr/>
        </p:nvSpPr>
        <p:spPr bwMode="auto">
          <a:xfrm>
            <a:off x="579755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198675" name="Text Box 24">
            <a:extLst>
              <a:ext uri="{FF2B5EF4-FFF2-40B4-BE49-F238E27FC236}">
                <a16:creationId xmlns:a16="http://schemas.microsoft.com/office/drawing/2014/main" id="{B3BAD40C-C0DA-4327-910B-A0F863D91A93}"/>
              </a:ext>
            </a:extLst>
          </p:cNvPr>
          <p:cNvSpPr txBox="1">
            <a:spLocks noChangeArrowheads="1"/>
          </p:cNvSpPr>
          <p:nvPr/>
        </p:nvSpPr>
        <p:spPr bwMode="auto">
          <a:xfrm>
            <a:off x="6286500" y="2133600"/>
            <a:ext cx="1849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C </a:t>
            </a:r>
            <a:r>
              <a:rPr kumimoji="1" lang="zh-CN" altLang="en-US" sz="2000"/>
              <a:t>在</a:t>
            </a:r>
            <a:r>
              <a:rPr kumimoji="1" lang="zh-CN" altLang="en-US" sz="1400"/>
              <a:t> </a:t>
            </a:r>
            <a:r>
              <a:rPr kumimoji="1" lang="en-US" altLang="zh-CN" sz="2000"/>
              <a:t>TDM</a:t>
            </a:r>
            <a:r>
              <a:rPr kumimoji="1" lang="en-US" altLang="zh-CN" sz="1400"/>
              <a:t> </a:t>
            </a:r>
            <a:r>
              <a:rPr kumimoji="1" lang="zh-CN" altLang="en-US" sz="2000"/>
              <a:t>帧中</a:t>
            </a:r>
          </a:p>
          <a:p>
            <a:pPr eaLnBrk="1" hangingPunct="1">
              <a:lnSpc>
                <a:spcPct val="90000"/>
              </a:lnSpc>
              <a:spcBef>
                <a:spcPct val="0"/>
              </a:spcBef>
              <a:buClrTx/>
              <a:buSzTx/>
              <a:buFontTx/>
              <a:buNone/>
            </a:pPr>
            <a:r>
              <a:rPr kumimoji="1" lang="zh-CN" altLang="en-US" sz="2000"/>
              <a:t>的位置不变</a:t>
            </a:r>
          </a:p>
        </p:txBody>
      </p:sp>
      <p:sp>
        <p:nvSpPr>
          <p:cNvPr id="198676" name="Line 25">
            <a:extLst>
              <a:ext uri="{FF2B5EF4-FFF2-40B4-BE49-F238E27FC236}">
                <a16:creationId xmlns:a16="http://schemas.microsoft.com/office/drawing/2014/main" id="{1641722A-44A5-4DEB-A66C-9A759C92D07F}"/>
              </a:ext>
            </a:extLst>
          </p:cNvPr>
          <p:cNvSpPr>
            <a:spLocks noChangeShapeType="1"/>
          </p:cNvSpPr>
          <p:nvPr/>
        </p:nvSpPr>
        <p:spPr bwMode="auto">
          <a:xfrm>
            <a:off x="2181225" y="2276475"/>
            <a:ext cx="410527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77" name="Line 26">
            <a:extLst>
              <a:ext uri="{FF2B5EF4-FFF2-40B4-BE49-F238E27FC236}">
                <a16:creationId xmlns:a16="http://schemas.microsoft.com/office/drawing/2014/main" id="{4FED2B1E-1C60-4093-AD60-0A0AA966697D}"/>
              </a:ext>
            </a:extLst>
          </p:cNvPr>
          <p:cNvSpPr>
            <a:spLocks noChangeShapeType="1"/>
          </p:cNvSpPr>
          <p:nvPr/>
        </p:nvSpPr>
        <p:spPr bwMode="auto">
          <a:xfrm>
            <a:off x="2181225"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78" name="Line 27">
            <a:extLst>
              <a:ext uri="{FF2B5EF4-FFF2-40B4-BE49-F238E27FC236}">
                <a16:creationId xmlns:a16="http://schemas.microsoft.com/office/drawing/2014/main" id="{08D6B9F4-9F5C-4F25-95F3-0BDFE8677DC9}"/>
              </a:ext>
            </a:extLst>
          </p:cNvPr>
          <p:cNvSpPr>
            <a:spLocks noChangeShapeType="1"/>
          </p:cNvSpPr>
          <p:nvPr/>
        </p:nvSpPr>
        <p:spPr bwMode="auto">
          <a:xfrm>
            <a:off x="332898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79" name="Line 28">
            <a:extLst>
              <a:ext uri="{FF2B5EF4-FFF2-40B4-BE49-F238E27FC236}">
                <a16:creationId xmlns:a16="http://schemas.microsoft.com/office/drawing/2014/main" id="{64E458BE-10BE-4ED3-89B8-49008A2EBAAE}"/>
              </a:ext>
            </a:extLst>
          </p:cNvPr>
          <p:cNvSpPr>
            <a:spLocks noChangeShapeType="1"/>
          </p:cNvSpPr>
          <p:nvPr/>
        </p:nvSpPr>
        <p:spPr bwMode="auto">
          <a:xfrm>
            <a:off x="447833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80" name="Line 29">
            <a:extLst>
              <a:ext uri="{FF2B5EF4-FFF2-40B4-BE49-F238E27FC236}">
                <a16:creationId xmlns:a16="http://schemas.microsoft.com/office/drawing/2014/main" id="{3DD50EF8-FF84-4DE4-8C2A-A74599402DF4}"/>
              </a:ext>
            </a:extLst>
          </p:cNvPr>
          <p:cNvSpPr>
            <a:spLocks noChangeShapeType="1"/>
          </p:cNvSpPr>
          <p:nvPr/>
        </p:nvSpPr>
        <p:spPr bwMode="auto">
          <a:xfrm>
            <a:off x="562768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8681" name="Group 30">
            <a:extLst>
              <a:ext uri="{FF2B5EF4-FFF2-40B4-BE49-F238E27FC236}">
                <a16:creationId xmlns:a16="http://schemas.microsoft.com/office/drawing/2014/main" id="{AC35F318-B9ED-4D68-AF2F-6F23A352BF51}"/>
              </a:ext>
            </a:extLst>
          </p:cNvPr>
          <p:cNvGrpSpPr>
            <a:grpSpLocks/>
          </p:cNvGrpSpPr>
          <p:nvPr/>
        </p:nvGrpSpPr>
        <p:grpSpPr bwMode="auto">
          <a:xfrm>
            <a:off x="1476375" y="4581525"/>
            <a:ext cx="1150938" cy="509588"/>
            <a:chOff x="930" y="2886"/>
            <a:chExt cx="725" cy="321"/>
          </a:xfrm>
        </p:grpSpPr>
        <p:sp>
          <p:nvSpPr>
            <p:cNvPr id="198702" name="Text Box 31">
              <a:extLst>
                <a:ext uri="{FF2B5EF4-FFF2-40B4-BE49-F238E27FC236}">
                  <a16:creationId xmlns:a16="http://schemas.microsoft.com/office/drawing/2014/main" id="{A6A55BB5-9F2B-4892-BA79-57DD4CFBCB62}"/>
                </a:ext>
              </a:extLst>
            </p:cNvPr>
            <p:cNvSpPr txBox="1">
              <a:spLocks noChangeArrowheads="1"/>
            </p:cNvSpPr>
            <p:nvPr/>
          </p:nvSpPr>
          <p:spPr bwMode="auto">
            <a:xfrm>
              <a:off x="975"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8703" name="AutoShape 32">
              <a:extLst>
                <a:ext uri="{FF2B5EF4-FFF2-40B4-BE49-F238E27FC236}">
                  <a16:creationId xmlns:a16="http://schemas.microsoft.com/office/drawing/2014/main" id="{B850124B-4A1C-49E5-B5A5-E96B5224738F}"/>
                </a:ext>
              </a:extLst>
            </p:cNvPr>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98682" name="Group 33">
            <a:extLst>
              <a:ext uri="{FF2B5EF4-FFF2-40B4-BE49-F238E27FC236}">
                <a16:creationId xmlns:a16="http://schemas.microsoft.com/office/drawing/2014/main" id="{0065B25A-2BF2-442E-8E33-02FEA34C9FDD}"/>
              </a:ext>
            </a:extLst>
          </p:cNvPr>
          <p:cNvGrpSpPr>
            <a:grpSpLocks/>
          </p:cNvGrpSpPr>
          <p:nvPr/>
        </p:nvGrpSpPr>
        <p:grpSpPr bwMode="auto">
          <a:xfrm>
            <a:off x="2627313" y="4581525"/>
            <a:ext cx="1150937" cy="509588"/>
            <a:chOff x="1655" y="2886"/>
            <a:chExt cx="725" cy="321"/>
          </a:xfrm>
        </p:grpSpPr>
        <p:sp>
          <p:nvSpPr>
            <p:cNvPr id="198700" name="Text Box 34">
              <a:extLst>
                <a:ext uri="{FF2B5EF4-FFF2-40B4-BE49-F238E27FC236}">
                  <a16:creationId xmlns:a16="http://schemas.microsoft.com/office/drawing/2014/main" id="{1FA9DA5D-505A-4F1D-85AF-8A7A5D872AD1}"/>
                </a:ext>
              </a:extLst>
            </p:cNvPr>
            <p:cNvSpPr txBox="1">
              <a:spLocks noChangeArrowheads="1"/>
            </p:cNvSpPr>
            <p:nvPr/>
          </p:nvSpPr>
          <p:spPr bwMode="auto">
            <a:xfrm>
              <a:off x="1700"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8701" name="AutoShape 35">
              <a:extLst>
                <a:ext uri="{FF2B5EF4-FFF2-40B4-BE49-F238E27FC236}">
                  <a16:creationId xmlns:a16="http://schemas.microsoft.com/office/drawing/2014/main" id="{10BA56B1-B493-4F53-9A0C-C21616FDB42E}"/>
                </a:ext>
              </a:extLst>
            </p:cNvPr>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98683" name="Group 36">
            <a:extLst>
              <a:ext uri="{FF2B5EF4-FFF2-40B4-BE49-F238E27FC236}">
                <a16:creationId xmlns:a16="http://schemas.microsoft.com/office/drawing/2014/main" id="{823F5225-A7B2-4E87-9D7B-072D9B9BD2B1}"/>
              </a:ext>
            </a:extLst>
          </p:cNvPr>
          <p:cNvGrpSpPr>
            <a:grpSpLocks/>
          </p:cNvGrpSpPr>
          <p:nvPr/>
        </p:nvGrpSpPr>
        <p:grpSpPr bwMode="auto">
          <a:xfrm>
            <a:off x="3778250" y="4581525"/>
            <a:ext cx="1150938" cy="509588"/>
            <a:chOff x="2380" y="2886"/>
            <a:chExt cx="725" cy="321"/>
          </a:xfrm>
        </p:grpSpPr>
        <p:sp>
          <p:nvSpPr>
            <p:cNvPr id="198698" name="Text Box 37">
              <a:extLst>
                <a:ext uri="{FF2B5EF4-FFF2-40B4-BE49-F238E27FC236}">
                  <a16:creationId xmlns:a16="http://schemas.microsoft.com/office/drawing/2014/main" id="{736D8EC6-44CA-459C-9425-7F0B7782AFDC}"/>
                </a:ext>
              </a:extLst>
            </p:cNvPr>
            <p:cNvSpPr txBox="1">
              <a:spLocks noChangeArrowheads="1"/>
            </p:cNvSpPr>
            <p:nvPr/>
          </p:nvSpPr>
          <p:spPr bwMode="auto">
            <a:xfrm>
              <a:off x="2426"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8699" name="AutoShape 38">
              <a:extLst>
                <a:ext uri="{FF2B5EF4-FFF2-40B4-BE49-F238E27FC236}">
                  <a16:creationId xmlns:a16="http://schemas.microsoft.com/office/drawing/2014/main" id="{A002CF74-8322-4177-BCA4-BACB16C6539C}"/>
                </a:ext>
              </a:extLst>
            </p:cNvPr>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98684" name="Group 39">
            <a:extLst>
              <a:ext uri="{FF2B5EF4-FFF2-40B4-BE49-F238E27FC236}">
                <a16:creationId xmlns:a16="http://schemas.microsoft.com/office/drawing/2014/main" id="{3164B527-DEA8-4546-B08E-DD15BD70D096}"/>
              </a:ext>
            </a:extLst>
          </p:cNvPr>
          <p:cNvGrpSpPr>
            <a:grpSpLocks/>
          </p:cNvGrpSpPr>
          <p:nvPr/>
        </p:nvGrpSpPr>
        <p:grpSpPr bwMode="auto">
          <a:xfrm>
            <a:off x="4929188" y="4581525"/>
            <a:ext cx="1150937" cy="509588"/>
            <a:chOff x="3105" y="2886"/>
            <a:chExt cx="725" cy="321"/>
          </a:xfrm>
        </p:grpSpPr>
        <p:sp>
          <p:nvSpPr>
            <p:cNvPr id="198696" name="Text Box 40">
              <a:extLst>
                <a:ext uri="{FF2B5EF4-FFF2-40B4-BE49-F238E27FC236}">
                  <a16:creationId xmlns:a16="http://schemas.microsoft.com/office/drawing/2014/main" id="{911B237C-CF04-4E79-BD9A-16BA82BF3FCF}"/>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8697" name="AutoShape 41">
              <a:extLst>
                <a:ext uri="{FF2B5EF4-FFF2-40B4-BE49-F238E27FC236}">
                  <a16:creationId xmlns:a16="http://schemas.microsoft.com/office/drawing/2014/main" id="{2686329E-C052-48F9-BFE1-E5F1736337A1}"/>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sp>
        <p:nvSpPr>
          <p:cNvPr id="198685" name="Rectangle 42">
            <a:extLst>
              <a:ext uri="{FF2B5EF4-FFF2-40B4-BE49-F238E27FC236}">
                <a16:creationId xmlns:a16="http://schemas.microsoft.com/office/drawing/2014/main" id="{956C724A-822C-4590-9D92-ADA0EF186523}"/>
              </a:ext>
            </a:extLst>
          </p:cNvPr>
          <p:cNvSpPr>
            <a:spLocks noChangeArrowheads="1"/>
          </p:cNvSpPr>
          <p:nvPr/>
        </p:nvSpPr>
        <p:spPr bwMode="auto">
          <a:xfrm>
            <a:off x="6443663" y="332263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b="1">
                <a:latin typeface="Times New Roman" panose="02020603050405020304" pitchFamily="18" charset="0"/>
                <a:ea typeface="宋体" panose="02010600030101010101" pitchFamily="2" charset="-122"/>
              </a:rPr>
              <a:t>…</a:t>
            </a:r>
          </a:p>
        </p:txBody>
      </p:sp>
      <p:sp>
        <p:nvSpPr>
          <p:cNvPr id="198686" name="Line 43">
            <a:extLst>
              <a:ext uri="{FF2B5EF4-FFF2-40B4-BE49-F238E27FC236}">
                <a16:creationId xmlns:a16="http://schemas.microsoft.com/office/drawing/2014/main" id="{7CD5106B-2105-4C9B-88E6-355337A2B067}"/>
              </a:ext>
            </a:extLst>
          </p:cNvPr>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8687" name="Group 44">
            <a:extLst>
              <a:ext uri="{FF2B5EF4-FFF2-40B4-BE49-F238E27FC236}">
                <a16:creationId xmlns:a16="http://schemas.microsoft.com/office/drawing/2014/main" id="{8FA7593F-E6C1-4199-BE71-90C06EB687B8}"/>
              </a:ext>
            </a:extLst>
          </p:cNvPr>
          <p:cNvGrpSpPr>
            <a:grpSpLocks/>
          </p:cNvGrpSpPr>
          <p:nvPr/>
        </p:nvGrpSpPr>
        <p:grpSpPr bwMode="auto">
          <a:xfrm>
            <a:off x="6084888" y="4581525"/>
            <a:ext cx="1150937" cy="509588"/>
            <a:chOff x="3105" y="2886"/>
            <a:chExt cx="725" cy="321"/>
          </a:xfrm>
        </p:grpSpPr>
        <p:sp>
          <p:nvSpPr>
            <p:cNvPr id="198694" name="Text Box 45">
              <a:extLst>
                <a:ext uri="{FF2B5EF4-FFF2-40B4-BE49-F238E27FC236}">
                  <a16:creationId xmlns:a16="http://schemas.microsoft.com/office/drawing/2014/main" id="{81462614-EE6D-4106-9CDE-4351D547AE93}"/>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198695" name="AutoShape 46">
              <a:extLst>
                <a:ext uri="{FF2B5EF4-FFF2-40B4-BE49-F238E27FC236}">
                  <a16:creationId xmlns:a16="http://schemas.microsoft.com/office/drawing/2014/main" id="{928CB509-7B42-47F9-AFD6-33CD7E7B4F09}"/>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198688" name="Group 47">
            <a:extLst>
              <a:ext uri="{FF2B5EF4-FFF2-40B4-BE49-F238E27FC236}">
                <a16:creationId xmlns:a16="http://schemas.microsoft.com/office/drawing/2014/main" id="{67BA0CBC-F392-4F0D-BF5B-25CD1623DA38}"/>
              </a:ext>
            </a:extLst>
          </p:cNvPr>
          <p:cNvGrpSpPr>
            <a:grpSpLocks/>
          </p:cNvGrpSpPr>
          <p:nvPr/>
        </p:nvGrpSpPr>
        <p:grpSpPr bwMode="auto">
          <a:xfrm>
            <a:off x="2627313" y="2492375"/>
            <a:ext cx="4610100" cy="2376488"/>
            <a:chOff x="1655" y="1570"/>
            <a:chExt cx="2904" cy="1497"/>
          </a:xfrm>
        </p:grpSpPr>
        <p:sp>
          <p:nvSpPr>
            <p:cNvPr id="198689" name="Line 48">
              <a:extLst>
                <a:ext uri="{FF2B5EF4-FFF2-40B4-BE49-F238E27FC236}">
                  <a16:creationId xmlns:a16="http://schemas.microsoft.com/office/drawing/2014/main" id="{047EBFBF-D1F5-4170-8951-E08E06E88120}"/>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90" name="Line 49">
              <a:extLst>
                <a:ext uri="{FF2B5EF4-FFF2-40B4-BE49-F238E27FC236}">
                  <a16:creationId xmlns:a16="http://schemas.microsoft.com/office/drawing/2014/main" id="{39D87F6F-B83D-48AC-B513-C6128F82895F}"/>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91" name="Line 50">
              <a:extLst>
                <a:ext uri="{FF2B5EF4-FFF2-40B4-BE49-F238E27FC236}">
                  <a16:creationId xmlns:a16="http://schemas.microsoft.com/office/drawing/2014/main" id="{89B8A556-AFEE-4CB9-8A8B-425B3997BF39}"/>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92" name="Line 51">
              <a:extLst>
                <a:ext uri="{FF2B5EF4-FFF2-40B4-BE49-F238E27FC236}">
                  <a16:creationId xmlns:a16="http://schemas.microsoft.com/office/drawing/2014/main" id="{2DA2F783-9E2B-4BD2-9D0C-FA4F1DB23864}"/>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93" name="Line 52">
              <a:extLst>
                <a:ext uri="{FF2B5EF4-FFF2-40B4-BE49-F238E27FC236}">
                  <a16:creationId xmlns:a16="http://schemas.microsoft.com/office/drawing/2014/main" id="{9A16EBA7-9F42-4496-A1C9-DE013DD8DA9D}"/>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6B2E9560-34F8-41AC-A767-07DC47B4172A}"/>
              </a:ext>
            </a:extLst>
          </p:cNvPr>
          <p:cNvSpPr>
            <a:spLocks noGrp="1" noChangeArrowheads="1"/>
          </p:cNvSpPr>
          <p:nvPr>
            <p:ph type="title"/>
          </p:nvPr>
        </p:nvSpPr>
        <p:spPr/>
        <p:txBody>
          <a:bodyPr/>
          <a:lstStyle/>
          <a:p>
            <a:pPr algn="ctr"/>
            <a:r>
              <a:rPr lang="zh-CN" altLang="en-US"/>
              <a:t>时分复用 </a:t>
            </a:r>
          </a:p>
        </p:txBody>
      </p:sp>
      <p:sp>
        <p:nvSpPr>
          <p:cNvPr id="200707" name="Line 3">
            <a:extLst>
              <a:ext uri="{FF2B5EF4-FFF2-40B4-BE49-F238E27FC236}">
                <a16:creationId xmlns:a16="http://schemas.microsoft.com/office/drawing/2014/main" id="{05990EDC-A7DC-4AFD-BE9F-A4DCB8E6F0E8}"/>
              </a:ext>
            </a:extLst>
          </p:cNvPr>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708" name="Text Box 4">
            <a:extLst>
              <a:ext uri="{FF2B5EF4-FFF2-40B4-BE49-F238E27FC236}">
                <a16:creationId xmlns:a16="http://schemas.microsoft.com/office/drawing/2014/main" id="{CB15C96B-1B06-4C1A-9B09-945D7C2F7AE5}"/>
              </a:ext>
            </a:extLst>
          </p:cNvPr>
          <p:cNvSpPr txBox="1">
            <a:spLocks noChangeArrowheads="1"/>
          </p:cNvSpPr>
          <p:nvPr/>
        </p:nvSpPr>
        <p:spPr bwMode="auto">
          <a:xfrm>
            <a:off x="784225" y="201295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频率</a:t>
            </a:r>
          </a:p>
        </p:txBody>
      </p:sp>
      <p:sp>
        <p:nvSpPr>
          <p:cNvPr id="200709" name="Text Box 5">
            <a:extLst>
              <a:ext uri="{FF2B5EF4-FFF2-40B4-BE49-F238E27FC236}">
                <a16:creationId xmlns:a16="http://schemas.microsoft.com/office/drawing/2014/main" id="{35183E05-1729-4180-A111-3BA09952BA11}"/>
              </a:ext>
            </a:extLst>
          </p:cNvPr>
          <p:cNvSpPr txBox="1">
            <a:spLocks noChangeArrowheads="1"/>
          </p:cNvSpPr>
          <p:nvPr/>
        </p:nvSpPr>
        <p:spPr bwMode="auto">
          <a:xfrm>
            <a:off x="7593013" y="49371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latin typeface="Times New Roman" panose="02020603050405020304" pitchFamily="18" charset="0"/>
              </a:rPr>
              <a:t>时间</a:t>
            </a:r>
          </a:p>
        </p:txBody>
      </p:sp>
      <p:sp>
        <p:nvSpPr>
          <p:cNvPr id="200710" name="Rectangle 6">
            <a:extLst>
              <a:ext uri="{FF2B5EF4-FFF2-40B4-BE49-F238E27FC236}">
                <a16:creationId xmlns:a16="http://schemas.microsoft.com/office/drawing/2014/main" id="{766572DE-75E6-4CD1-B9D5-62C45FBBFEEB}"/>
              </a:ext>
            </a:extLst>
          </p:cNvPr>
          <p:cNvSpPr>
            <a:spLocks noChangeArrowheads="1"/>
          </p:cNvSpPr>
          <p:nvPr/>
        </p:nvSpPr>
        <p:spPr bwMode="auto">
          <a:xfrm>
            <a:off x="176371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200711" name="Rectangle 7">
            <a:extLst>
              <a:ext uri="{FF2B5EF4-FFF2-40B4-BE49-F238E27FC236}">
                <a16:creationId xmlns:a16="http://schemas.microsoft.com/office/drawing/2014/main" id="{95B2A587-1CF9-48F2-AECE-F56A073E395A}"/>
              </a:ext>
            </a:extLst>
          </p:cNvPr>
          <p:cNvSpPr>
            <a:spLocks noChangeArrowheads="1"/>
          </p:cNvSpPr>
          <p:nvPr/>
        </p:nvSpPr>
        <p:spPr bwMode="auto">
          <a:xfrm>
            <a:off x="205263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200712" name="Rectangle 8">
            <a:extLst>
              <a:ext uri="{FF2B5EF4-FFF2-40B4-BE49-F238E27FC236}">
                <a16:creationId xmlns:a16="http://schemas.microsoft.com/office/drawing/2014/main" id="{499D6A2B-70B5-4682-9244-E7419DD9D8DB}"/>
              </a:ext>
            </a:extLst>
          </p:cNvPr>
          <p:cNvSpPr>
            <a:spLocks noChangeArrowheads="1"/>
          </p:cNvSpPr>
          <p:nvPr/>
        </p:nvSpPr>
        <p:spPr bwMode="auto">
          <a:xfrm>
            <a:off x="291623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200713" name="Rectangle 9">
            <a:extLst>
              <a:ext uri="{FF2B5EF4-FFF2-40B4-BE49-F238E27FC236}">
                <a16:creationId xmlns:a16="http://schemas.microsoft.com/office/drawing/2014/main" id="{6E865353-B6DD-445C-BBE0-802605457643}"/>
              </a:ext>
            </a:extLst>
          </p:cNvPr>
          <p:cNvSpPr>
            <a:spLocks noChangeArrowheads="1"/>
          </p:cNvSpPr>
          <p:nvPr/>
        </p:nvSpPr>
        <p:spPr bwMode="auto">
          <a:xfrm>
            <a:off x="320516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200714" name="Rectangle 10">
            <a:extLst>
              <a:ext uri="{FF2B5EF4-FFF2-40B4-BE49-F238E27FC236}">
                <a16:creationId xmlns:a16="http://schemas.microsoft.com/office/drawing/2014/main" id="{4588A410-11ED-42F4-888B-B81944285418}"/>
              </a:ext>
            </a:extLst>
          </p:cNvPr>
          <p:cNvSpPr>
            <a:spLocks noChangeArrowheads="1"/>
          </p:cNvSpPr>
          <p:nvPr/>
        </p:nvSpPr>
        <p:spPr bwMode="auto">
          <a:xfrm>
            <a:off x="406876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200715" name="Rectangle 11">
            <a:extLst>
              <a:ext uri="{FF2B5EF4-FFF2-40B4-BE49-F238E27FC236}">
                <a16:creationId xmlns:a16="http://schemas.microsoft.com/office/drawing/2014/main" id="{E10AFEF1-D5DD-4EB7-917A-54B23AA14F06}"/>
              </a:ext>
            </a:extLst>
          </p:cNvPr>
          <p:cNvSpPr>
            <a:spLocks noChangeArrowheads="1"/>
          </p:cNvSpPr>
          <p:nvPr/>
        </p:nvSpPr>
        <p:spPr bwMode="auto">
          <a:xfrm>
            <a:off x="435768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sp>
        <p:nvSpPr>
          <p:cNvPr id="200716" name="Rectangle 12">
            <a:extLst>
              <a:ext uri="{FF2B5EF4-FFF2-40B4-BE49-F238E27FC236}">
                <a16:creationId xmlns:a16="http://schemas.microsoft.com/office/drawing/2014/main" id="{0D19844B-AA2B-4451-ACAE-D9AB4E350E52}"/>
              </a:ext>
            </a:extLst>
          </p:cNvPr>
          <p:cNvSpPr>
            <a:spLocks noChangeArrowheads="1"/>
          </p:cNvSpPr>
          <p:nvPr/>
        </p:nvSpPr>
        <p:spPr bwMode="auto">
          <a:xfrm>
            <a:off x="147637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200717" name="Rectangle 13">
            <a:extLst>
              <a:ext uri="{FF2B5EF4-FFF2-40B4-BE49-F238E27FC236}">
                <a16:creationId xmlns:a16="http://schemas.microsoft.com/office/drawing/2014/main" id="{630EEA14-DE46-4933-A47C-7DF77A816614}"/>
              </a:ext>
            </a:extLst>
          </p:cNvPr>
          <p:cNvSpPr>
            <a:spLocks noChangeArrowheads="1"/>
          </p:cNvSpPr>
          <p:nvPr/>
        </p:nvSpPr>
        <p:spPr bwMode="auto">
          <a:xfrm>
            <a:off x="262890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200718" name="Rectangle 14">
            <a:extLst>
              <a:ext uri="{FF2B5EF4-FFF2-40B4-BE49-F238E27FC236}">
                <a16:creationId xmlns:a16="http://schemas.microsoft.com/office/drawing/2014/main" id="{C06F541F-52FE-4A08-BD03-CF9C8D8AE962}"/>
              </a:ext>
            </a:extLst>
          </p:cNvPr>
          <p:cNvSpPr>
            <a:spLocks noChangeArrowheads="1"/>
          </p:cNvSpPr>
          <p:nvPr/>
        </p:nvSpPr>
        <p:spPr bwMode="auto">
          <a:xfrm>
            <a:off x="378142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200719" name="Rectangle 15">
            <a:extLst>
              <a:ext uri="{FF2B5EF4-FFF2-40B4-BE49-F238E27FC236}">
                <a16:creationId xmlns:a16="http://schemas.microsoft.com/office/drawing/2014/main" id="{B026489C-B170-4A42-9DDE-F7524B7DBC54}"/>
              </a:ext>
            </a:extLst>
          </p:cNvPr>
          <p:cNvSpPr>
            <a:spLocks noChangeArrowheads="1"/>
          </p:cNvSpPr>
          <p:nvPr/>
        </p:nvSpPr>
        <p:spPr bwMode="auto">
          <a:xfrm>
            <a:off x="493395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A</a:t>
            </a:r>
          </a:p>
        </p:txBody>
      </p:sp>
      <p:sp>
        <p:nvSpPr>
          <p:cNvPr id="200720" name="Rectangle 16">
            <a:extLst>
              <a:ext uri="{FF2B5EF4-FFF2-40B4-BE49-F238E27FC236}">
                <a16:creationId xmlns:a16="http://schemas.microsoft.com/office/drawing/2014/main" id="{9A9A24C9-516B-4500-A73A-FCFC0954A85D}"/>
              </a:ext>
            </a:extLst>
          </p:cNvPr>
          <p:cNvSpPr>
            <a:spLocks noChangeArrowheads="1"/>
          </p:cNvSpPr>
          <p:nvPr/>
        </p:nvSpPr>
        <p:spPr bwMode="auto">
          <a:xfrm>
            <a:off x="522128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B</a:t>
            </a:r>
          </a:p>
        </p:txBody>
      </p:sp>
      <p:sp>
        <p:nvSpPr>
          <p:cNvPr id="200721" name="Rectangle 17">
            <a:extLst>
              <a:ext uri="{FF2B5EF4-FFF2-40B4-BE49-F238E27FC236}">
                <a16:creationId xmlns:a16="http://schemas.microsoft.com/office/drawing/2014/main" id="{F8C88BFE-E65C-4ABA-A010-27AB2DFB3B6C}"/>
              </a:ext>
            </a:extLst>
          </p:cNvPr>
          <p:cNvSpPr>
            <a:spLocks noChangeArrowheads="1"/>
          </p:cNvSpPr>
          <p:nvPr/>
        </p:nvSpPr>
        <p:spPr bwMode="auto">
          <a:xfrm>
            <a:off x="551021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C</a:t>
            </a:r>
          </a:p>
        </p:txBody>
      </p:sp>
      <p:grpSp>
        <p:nvGrpSpPr>
          <p:cNvPr id="2" name="Group 18">
            <a:extLst>
              <a:ext uri="{FF2B5EF4-FFF2-40B4-BE49-F238E27FC236}">
                <a16:creationId xmlns:a16="http://schemas.microsoft.com/office/drawing/2014/main" id="{B9D32B90-A3F4-4324-8F11-8B48A4B8A664}"/>
              </a:ext>
            </a:extLst>
          </p:cNvPr>
          <p:cNvGrpSpPr>
            <a:grpSpLocks/>
          </p:cNvGrpSpPr>
          <p:nvPr/>
        </p:nvGrpSpPr>
        <p:grpSpPr bwMode="auto">
          <a:xfrm>
            <a:off x="2339975" y="2636838"/>
            <a:ext cx="3744913" cy="1871662"/>
            <a:chOff x="1474" y="1661"/>
            <a:chExt cx="2359" cy="1179"/>
          </a:xfrm>
        </p:grpSpPr>
        <p:sp>
          <p:nvSpPr>
            <p:cNvPr id="200752" name="Rectangle 19">
              <a:extLst>
                <a:ext uri="{FF2B5EF4-FFF2-40B4-BE49-F238E27FC236}">
                  <a16:creationId xmlns:a16="http://schemas.microsoft.com/office/drawing/2014/main" id="{E33DAFBE-03EF-44FC-A2F4-3C13C7CC1DCE}"/>
                </a:ext>
              </a:extLst>
            </p:cNvPr>
            <p:cNvSpPr>
              <a:spLocks noChangeArrowheads="1"/>
            </p:cNvSpPr>
            <p:nvPr/>
          </p:nvSpPr>
          <p:spPr bwMode="auto">
            <a:xfrm>
              <a:off x="1474"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200753" name="Rectangle 20">
              <a:extLst>
                <a:ext uri="{FF2B5EF4-FFF2-40B4-BE49-F238E27FC236}">
                  <a16:creationId xmlns:a16="http://schemas.microsoft.com/office/drawing/2014/main" id="{2D7ADD68-B5CF-4F01-9780-F0EDE40EBA7F}"/>
                </a:ext>
              </a:extLst>
            </p:cNvPr>
            <p:cNvSpPr>
              <a:spLocks noChangeArrowheads="1"/>
            </p:cNvSpPr>
            <p:nvPr/>
          </p:nvSpPr>
          <p:spPr bwMode="auto">
            <a:xfrm>
              <a:off x="2200"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200754" name="Rectangle 21">
              <a:extLst>
                <a:ext uri="{FF2B5EF4-FFF2-40B4-BE49-F238E27FC236}">
                  <a16:creationId xmlns:a16="http://schemas.microsoft.com/office/drawing/2014/main" id="{08F91B10-6372-46A1-BE6C-BDC08091073A}"/>
                </a:ext>
              </a:extLst>
            </p:cNvPr>
            <p:cNvSpPr>
              <a:spLocks noChangeArrowheads="1"/>
            </p:cNvSpPr>
            <p:nvPr/>
          </p:nvSpPr>
          <p:spPr bwMode="auto">
            <a:xfrm>
              <a:off x="2926"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sp>
          <p:nvSpPr>
            <p:cNvPr id="200755" name="Rectangle 22">
              <a:extLst>
                <a:ext uri="{FF2B5EF4-FFF2-40B4-BE49-F238E27FC236}">
                  <a16:creationId xmlns:a16="http://schemas.microsoft.com/office/drawing/2014/main" id="{5387872A-64BC-4F81-969C-6C98E0662D8D}"/>
                </a:ext>
              </a:extLst>
            </p:cNvPr>
            <p:cNvSpPr>
              <a:spLocks noChangeArrowheads="1"/>
            </p:cNvSpPr>
            <p:nvPr/>
          </p:nvSpPr>
          <p:spPr bwMode="auto">
            <a:xfrm>
              <a:off x="3652"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ea typeface="宋体" panose="02010600030101010101" pitchFamily="2" charset="-122"/>
                </a:rPr>
                <a:t>D</a:t>
              </a:r>
            </a:p>
          </p:txBody>
        </p:sp>
      </p:grpSp>
      <p:sp>
        <p:nvSpPr>
          <p:cNvPr id="200723" name="Text Box 24">
            <a:extLst>
              <a:ext uri="{FF2B5EF4-FFF2-40B4-BE49-F238E27FC236}">
                <a16:creationId xmlns:a16="http://schemas.microsoft.com/office/drawing/2014/main" id="{5814F416-BA3E-4685-BC8D-02388AFED674}"/>
              </a:ext>
            </a:extLst>
          </p:cNvPr>
          <p:cNvSpPr txBox="1">
            <a:spLocks noChangeArrowheads="1"/>
          </p:cNvSpPr>
          <p:nvPr/>
        </p:nvSpPr>
        <p:spPr bwMode="auto">
          <a:xfrm>
            <a:off x="6624638" y="2133600"/>
            <a:ext cx="1890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D </a:t>
            </a:r>
            <a:r>
              <a:rPr kumimoji="1" lang="zh-CN" altLang="en-US" sz="2000"/>
              <a:t>在 </a:t>
            </a:r>
            <a:r>
              <a:rPr kumimoji="1" lang="en-US" altLang="zh-CN" sz="2000"/>
              <a:t>TDM </a:t>
            </a:r>
            <a:r>
              <a:rPr kumimoji="1" lang="zh-CN" altLang="en-US" sz="2000"/>
              <a:t>帧中</a:t>
            </a:r>
          </a:p>
          <a:p>
            <a:pPr eaLnBrk="1" hangingPunct="1">
              <a:lnSpc>
                <a:spcPct val="90000"/>
              </a:lnSpc>
              <a:spcBef>
                <a:spcPct val="0"/>
              </a:spcBef>
              <a:buClrTx/>
              <a:buSzTx/>
              <a:buFontTx/>
              <a:buNone/>
            </a:pPr>
            <a:r>
              <a:rPr kumimoji="1" lang="zh-CN" altLang="en-US" sz="2000"/>
              <a:t>的位置不变</a:t>
            </a:r>
          </a:p>
        </p:txBody>
      </p:sp>
      <p:sp>
        <p:nvSpPr>
          <p:cNvPr id="200724" name="Line 25">
            <a:extLst>
              <a:ext uri="{FF2B5EF4-FFF2-40B4-BE49-F238E27FC236}">
                <a16:creationId xmlns:a16="http://schemas.microsoft.com/office/drawing/2014/main" id="{D652A0ED-3B60-430B-A5E6-076F5A13CD54}"/>
              </a:ext>
            </a:extLst>
          </p:cNvPr>
          <p:cNvSpPr>
            <a:spLocks noChangeShapeType="1"/>
          </p:cNvSpPr>
          <p:nvPr/>
        </p:nvSpPr>
        <p:spPr bwMode="auto">
          <a:xfrm>
            <a:off x="2484438" y="2276475"/>
            <a:ext cx="41386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725" name="Line 26">
            <a:extLst>
              <a:ext uri="{FF2B5EF4-FFF2-40B4-BE49-F238E27FC236}">
                <a16:creationId xmlns:a16="http://schemas.microsoft.com/office/drawing/2014/main" id="{63DC5C01-2C19-490D-AC5C-72D3F5286014}"/>
              </a:ext>
            </a:extLst>
          </p:cNvPr>
          <p:cNvSpPr>
            <a:spLocks noChangeShapeType="1"/>
          </p:cNvSpPr>
          <p:nvPr/>
        </p:nvSpPr>
        <p:spPr bwMode="auto">
          <a:xfrm>
            <a:off x="248443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0726" name="Line 27">
            <a:extLst>
              <a:ext uri="{FF2B5EF4-FFF2-40B4-BE49-F238E27FC236}">
                <a16:creationId xmlns:a16="http://schemas.microsoft.com/office/drawing/2014/main" id="{EDB39D92-6B7C-41BE-92AF-A6389D394A45}"/>
              </a:ext>
            </a:extLst>
          </p:cNvPr>
          <p:cNvSpPr>
            <a:spLocks noChangeShapeType="1"/>
          </p:cNvSpPr>
          <p:nvPr/>
        </p:nvSpPr>
        <p:spPr bwMode="auto">
          <a:xfrm>
            <a:off x="3641725"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0727" name="Line 28">
            <a:extLst>
              <a:ext uri="{FF2B5EF4-FFF2-40B4-BE49-F238E27FC236}">
                <a16:creationId xmlns:a16="http://schemas.microsoft.com/office/drawing/2014/main" id="{E8C0EB6F-A416-4845-86CB-3B74B66654A9}"/>
              </a:ext>
            </a:extLst>
          </p:cNvPr>
          <p:cNvSpPr>
            <a:spLocks noChangeShapeType="1"/>
          </p:cNvSpPr>
          <p:nvPr/>
        </p:nvSpPr>
        <p:spPr bwMode="auto">
          <a:xfrm>
            <a:off x="4800600"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0728" name="Line 29">
            <a:extLst>
              <a:ext uri="{FF2B5EF4-FFF2-40B4-BE49-F238E27FC236}">
                <a16:creationId xmlns:a16="http://schemas.microsoft.com/office/drawing/2014/main" id="{38592B84-C4A5-4844-8D40-658894ED5453}"/>
              </a:ext>
            </a:extLst>
          </p:cNvPr>
          <p:cNvSpPr>
            <a:spLocks noChangeShapeType="1"/>
          </p:cNvSpPr>
          <p:nvPr/>
        </p:nvSpPr>
        <p:spPr bwMode="auto">
          <a:xfrm>
            <a:off x="595788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0729" name="Group 30">
            <a:extLst>
              <a:ext uri="{FF2B5EF4-FFF2-40B4-BE49-F238E27FC236}">
                <a16:creationId xmlns:a16="http://schemas.microsoft.com/office/drawing/2014/main" id="{D07E4596-F263-4881-9941-74F1ECAB88F9}"/>
              </a:ext>
            </a:extLst>
          </p:cNvPr>
          <p:cNvGrpSpPr>
            <a:grpSpLocks/>
          </p:cNvGrpSpPr>
          <p:nvPr/>
        </p:nvGrpSpPr>
        <p:grpSpPr bwMode="auto">
          <a:xfrm>
            <a:off x="1476375" y="4581525"/>
            <a:ext cx="1150938" cy="509588"/>
            <a:chOff x="930" y="2886"/>
            <a:chExt cx="725" cy="321"/>
          </a:xfrm>
        </p:grpSpPr>
        <p:sp>
          <p:nvSpPr>
            <p:cNvPr id="200750" name="Text Box 31">
              <a:extLst>
                <a:ext uri="{FF2B5EF4-FFF2-40B4-BE49-F238E27FC236}">
                  <a16:creationId xmlns:a16="http://schemas.microsoft.com/office/drawing/2014/main" id="{6C47B962-6D9F-4B41-8E3D-FA501351E93A}"/>
                </a:ext>
              </a:extLst>
            </p:cNvPr>
            <p:cNvSpPr txBox="1">
              <a:spLocks noChangeArrowheads="1"/>
            </p:cNvSpPr>
            <p:nvPr/>
          </p:nvSpPr>
          <p:spPr bwMode="auto">
            <a:xfrm>
              <a:off x="975"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200751" name="AutoShape 32">
              <a:extLst>
                <a:ext uri="{FF2B5EF4-FFF2-40B4-BE49-F238E27FC236}">
                  <a16:creationId xmlns:a16="http://schemas.microsoft.com/office/drawing/2014/main" id="{BBE07F92-8522-4EA5-8C1D-73F7BE34B8EB}"/>
                </a:ext>
              </a:extLst>
            </p:cNvPr>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200730" name="Group 33">
            <a:extLst>
              <a:ext uri="{FF2B5EF4-FFF2-40B4-BE49-F238E27FC236}">
                <a16:creationId xmlns:a16="http://schemas.microsoft.com/office/drawing/2014/main" id="{7C08B252-C502-4A5E-80EE-D30BF9B8369E}"/>
              </a:ext>
            </a:extLst>
          </p:cNvPr>
          <p:cNvGrpSpPr>
            <a:grpSpLocks/>
          </p:cNvGrpSpPr>
          <p:nvPr/>
        </p:nvGrpSpPr>
        <p:grpSpPr bwMode="auto">
          <a:xfrm>
            <a:off x="2627313" y="4581525"/>
            <a:ext cx="1150937" cy="509588"/>
            <a:chOff x="1655" y="2886"/>
            <a:chExt cx="725" cy="321"/>
          </a:xfrm>
        </p:grpSpPr>
        <p:sp>
          <p:nvSpPr>
            <p:cNvPr id="200748" name="Text Box 34">
              <a:extLst>
                <a:ext uri="{FF2B5EF4-FFF2-40B4-BE49-F238E27FC236}">
                  <a16:creationId xmlns:a16="http://schemas.microsoft.com/office/drawing/2014/main" id="{776068C0-D3DD-4E06-A8B3-6A628B7A4173}"/>
                </a:ext>
              </a:extLst>
            </p:cNvPr>
            <p:cNvSpPr txBox="1">
              <a:spLocks noChangeArrowheads="1"/>
            </p:cNvSpPr>
            <p:nvPr/>
          </p:nvSpPr>
          <p:spPr bwMode="auto">
            <a:xfrm>
              <a:off x="1700"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200749" name="AutoShape 35">
              <a:extLst>
                <a:ext uri="{FF2B5EF4-FFF2-40B4-BE49-F238E27FC236}">
                  <a16:creationId xmlns:a16="http://schemas.microsoft.com/office/drawing/2014/main" id="{C5D84F4F-B469-4CD5-BE26-0E0742FC493E}"/>
                </a:ext>
              </a:extLst>
            </p:cNvPr>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200731" name="Group 36">
            <a:extLst>
              <a:ext uri="{FF2B5EF4-FFF2-40B4-BE49-F238E27FC236}">
                <a16:creationId xmlns:a16="http://schemas.microsoft.com/office/drawing/2014/main" id="{B1E9C637-A31E-4B28-8F7A-74C9536D6782}"/>
              </a:ext>
            </a:extLst>
          </p:cNvPr>
          <p:cNvGrpSpPr>
            <a:grpSpLocks/>
          </p:cNvGrpSpPr>
          <p:nvPr/>
        </p:nvGrpSpPr>
        <p:grpSpPr bwMode="auto">
          <a:xfrm>
            <a:off x="3778250" y="4581525"/>
            <a:ext cx="1150938" cy="509588"/>
            <a:chOff x="2380" y="2886"/>
            <a:chExt cx="725" cy="321"/>
          </a:xfrm>
        </p:grpSpPr>
        <p:sp>
          <p:nvSpPr>
            <p:cNvPr id="200746" name="Text Box 37">
              <a:extLst>
                <a:ext uri="{FF2B5EF4-FFF2-40B4-BE49-F238E27FC236}">
                  <a16:creationId xmlns:a16="http://schemas.microsoft.com/office/drawing/2014/main" id="{C1A50271-5B92-4176-89CF-9CB45C38930E}"/>
                </a:ext>
              </a:extLst>
            </p:cNvPr>
            <p:cNvSpPr txBox="1">
              <a:spLocks noChangeArrowheads="1"/>
            </p:cNvSpPr>
            <p:nvPr/>
          </p:nvSpPr>
          <p:spPr bwMode="auto">
            <a:xfrm>
              <a:off x="2426"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200747" name="AutoShape 38">
              <a:extLst>
                <a:ext uri="{FF2B5EF4-FFF2-40B4-BE49-F238E27FC236}">
                  <a16:creationId xmlns:a16="http://schemas.microsoft.com/office/drawing/2014/main" id="{8BED406F-4CFB-4566-B1C7-514609B3DA67}"/>
                </a:ext>
              </a:extLst>
            </p:cNvPr>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200732" name="Group 39">
            <a:extLst>
              <a:ext uri="{FF2B5EF4-FFF2-40B4-BE49-F238E27FC236}">
                <a16:creationId xmlns:a16="http://schemas.microsoft.com/office/drawing/2014/main" id="{D699810B-4CB1-4F5E-AE0B-D4452AE427D7}"/>
              </a:ext>
            </a:extLst>
          </p:cNvPr>
          <p:cNvGrpSpPr>
            <a:grpSpLocks/>
          </p:cNvGrpSpPr>
          <p:nvPr/>
        </p:nvGrpSpPr>
        <p:grpSpPr bwMode="auto">
          <a:xfrm>
            <a:off x="4929188" y="4581525"/>
            <a:ext cx="1150937" cy="509588"/>
            <a:chOff x="3105" y="2886"/>
            <a:chExt cx="725" cy="321"/>
          </a:xfrm>
        </p:grpSpPr>
        <p:sp>
          <p:nvSpPr>
            <p:cNvPr id="200744" name="Text Box 40">
              <a:extLst>
                <a:ext uri="{FF2B5EF4-FFF2-40B4-BE49-F238E27FC236}">
                  <a16:creationId xmlns:a16="http://schemas.microsoft.com/office/drawing/2014/main" id="{6299DAD6-D327-4C75-9B77-F701345E8457}"/>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200745" name="AutoShape 41">
              <a:extLst>
                <a:ext uri="{FF2B5EF4-FFF2-40B4-BE49-F238E27FC236}">
                  <a16:creationId xmlns:a16="http://schemas.microsoft.com/office/drawing/2014/main" id="{11ACC3B4-191D-4113-A3D8-CA7D96990DF5}"/>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sp>
        <p:nvSpPr>
          <p:cNvPr id="200733" name="Rectangle 42">
            <a:extLst>
              <a:ext uri="{FF2B5EF4-FFF2-40B4-BE49-F238E27FC236}">
                <a16:creationId xmlns:a16="http://schemas.microsoft.com/office/drawing/2014/main" id="{A27C993B-F7B5-4F9F-87DE-6A3C62A06A35}"/>
              </a:ext>
            </a:extLst>
          </p:cNvPr>
          <p:cNvSpPr>
            <a:spLocks noChangeArrowheads="1"/>
          </p:cNvSpPr>
          <p:nvPr/>
        </p:nvSpPr>
        <p:spPr bwMode="auto">
          <a:xfrm>
            <a:off x="6442075" y="332263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b="1">
                <a:latin typeface="Times New Roman" panose="02020603050405020304" pitchFamily="18" charset="0"/>
                <a:ea typeface="宋体" panose="02010600030101010101" pitchFamily="2" charset="-122"/>
              </a:rPr>
              <a:t>…</a:t>
            </a:r>
          </a:p>
        </p:txBody>
      </p:sp>
      <p:sp>
        <p:nvSpPr>
          <p:cNvPr id="200734" name="Line 43">
            <a:extLst>
              <a:ext uri="{FF2B5EF4-FFF2-40B4-BE49-F238E27FC236}">
                <a16:creationId xmlns:a16="http://schemas.microsoft.com/office/drawing/2014/main" id="{85C43503-82E1-4339-B8E8-A2DB1C7AA9ED}"/>
              </a:ext>
            </a:extLst>
          </p:cNvPr>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0735" name="Group 44">
            <a:extLst>
              <a:ext uri="{FF2B5EF4-FFF2-40B4-BE49-F238E27FC236}">
                <a16:creationId xmlns:a16="http://schemas.microsoft.com/office/drawing/2014/main" id="{22BCA03B-08F2-4CD0-A4BC-94D7E62CF3BE}"/>
              </a:ext>
            </a:extLst>
          </p:cNvPr>
          <p:cNvGrpSpPr>
            <a:grpSpLocks/>
          </p:cNvGrpSpPr>
          <p:nvPr/>
        </p:nvGrpSpPr>
        <p:grpSpPr bwMode="auto">
          <a:xfrm>
            <a:off x="6084888" y="4581525"/>
            <a:ext cx="1150937" cy="509588"/>
            <a:chOff x="3105" y="2886"/>
            <a:chExt cx="725" cy="321"/>
          </a:xfrm>
        </p:grpSpPr>
        <p:sp>
          <p:nvSpPr>
            <p:cNvPr id="200742" name="Text Box 45">
              <a:extLst>
                <a:ext uri="{FF2B5EF4-FFF2-40B4-BE49-F238E27FC236}">
                  <a16:creationId xmlns:a16="http://schemas.microsoft.com/office/drawing/2014/main" id="{2D85A086-EB56-4B38-9B20-8D75A8592909}"/>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000"/>
                <a:t>TDM </a:t>
              </a:r>
              <a:r>
                <a:rPr kumimoji="1" lang="zh-CN" altLang="en-US" sz="2000"/>
                <a:t>帧</a:t>
              </a:r>
            </a:p>
          </p:txBody>
        </p:sp>
        <p:sp>
          <p:nvSpPr>
            <p:cNvPr id="200743" name="AutoShape 46">
              <a:extLst>
                <a:ext uri="{FF2B5EF4-FFF2-40B4-BE49-F238E27FC236}">
                  <a16:creationId xmlns:a16="http://schemas.microsoft.com/office/drawing/2014/main" id="{B10AD3B3-4114-41C6-9509-FFE54C430680}"/>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200736" name="Group 47">
            <a:extLst>
              <a:ext uri="{FF2B5EF4-FFF2-40B4-BE49-F238E27FC236}">
                <a16:creationId xmlns:a16="http://schemas.microsoft.com/office/drawing/2014/main" id="{8920E88F-EF7E-41DD-B779-407C7CEDEF48}"/>
              </a:ext>
            </a:extLst>
          </p:cNvPr>
          <p:cNvGrpSpPr>
            <a:grpSpLocks/>
          </p:cNvGrpSpPr>
          <p:nvPr/>
        </p:nvGrpSpPr>
        <p:grpSpPr bwMode="auto">
          <a:xfrm>
            <a:off x="2627313" y="2492375"/>
            <a:ext cx="4610100" cy="2376488"/>
            <a:chOff x="1655" y="1570"/>
            <a:chExt cx="2904" cy="1497"/>
          </a:xfrm>
        </p:grpSpPr>
        <p:sp>
          <p:nvSpPr>
            <p:cNvPr id="200737" name="Line 48">
              <a:extLst>
                <a:ext uri="{FF2B5EF4-FFF2-40B4-BE49-F238E27FC236}">
                  <a16:creationId xmlns:a16="http://schemas.microsoft.com/office/drawing/2014/main" id="{011462B4-5E57-4CAC-8796-55D7C97B478E}"/>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738" name="Line 49">
              <a:extLst>
                <a:ext uri="{FF2B5EF4-FFF2-40B4-BE49-F238E27FC236}">
                  <a16:creationId xmlns:a16="http://schemas.microsoft.com/office/drawing/2014/main" id="{8D9D0242-5F29-4E79-A376-E01207CE2C28}"/>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739" name="Line 50">
              <a:extLst>
                <a:ext uri="{FF2B5EF4-FFF2-40B4-BE49-F238E27FC236}">
                  <a16:creationId xmlns:a16="http://schemas.microsoft.com/office/drawing/2014/main" id="{8DA00C2E-16CB-4CBD-96CD-7B185132DBFE}"/>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740" name="Line 51">
              <a:extLst>
                <a:ext uri="{FF2B5EF4-FFF2-40B4-BE49-F238E27FC236}">
                  <a16:creationId xmlns:a16="http://schemas.microsoft.com/office/drawing/2014/main" id="{1D7A68D3-6649-4253-B282-D396FA6A7EED}"/>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741" name="Line 52">
              <a:extLst>
                <a:ext uri="{FF2B5EF4-FFF2-40B4-BE49-F238E27FC236}">
                  <a16:creationId xmlns:a16="http://schemas.microsoft.com/office/drawing/2014/main" id="{6588759B-8B7A-41CB-BBEF-37A344DA0AB5}"/>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ECBDABCC-31B6-4CA2-8C4A-8557843D981C}"/>
              </a:ext>
            </a:extLst>
          </p:cNvPr>
          <p:cNvSpPr>
            <a:spLocks noGrp="1" noChangeArrowheads="1"/>
          </p:cNvSpPr>
          <p:nvPr>
            <p:ph type="title"/>
          </p:nvPr>
        </p:nvSpPr>
        <p:spPr/>
        <p:txBody>
          <a:bodyPr/>
          <a:lstStyle/>
          <a:p>
            <a:pPr algn="ctr"/>
            <a:r>
              <a:rPr lang="zh-CN" altLang="en-US"/>
              <a:t>时分复用可能会造成</a:t>
            </a:r>
            <a:br>
              <a:rPr lang="zh-CN" altLang="en-US"/>
            </a:br>
            <a:r>
              <a:rPr lang="zh-CN" altLang="en-US"/>
              <a:t>线路资源的浪费 </a:t>
            </a:r>
          </a:p>
        </p:txBody>
      </p:sp>
      <p:sp>
        <p:nvSpPr>
          <p:cNvPr id="202755" name="Freeform 3">
            <a:extLst>
              <a:ext uri="{FF2B5EF4-FFF2-40B4-BE49-F238E27FC236}">
                <a16:creationId xmlns:a16="http://schemas.microsoft.com/office/drawing/2014/main" id="{F93F3C63-CC5E-4DFE-B9AE-6A0773A7F232}"/>
              </a:ext>
            </a:extLst>
          </p:cNvPr>
          <p:cNvSpPr>
            <a:spLocks/>
          </p:cNvSpPr>
          <p:nvPr/>
        </p:nvSpPr>
        <p:spPr bwMode="auto">
          <a:xfrm>
            <a:off x="6011863" y="4700588"/>
            <a:ext cx="241300" cy="374650"/>
          </a:xfrm>
          <a:custGeom>
            <a:avLst/>
            <a:gdLst>
              <a:gd name="T0" fmla="*/ 0 w 96"/>
              <a:gd name="T1" fmla="*/ 731055326 h 192"/>
              <a:gd name="T2" fmla="*/ 0 w 96"/>
              <a:gd name="T3" fmla="*/ 0 h 192"/>
              <a:gd name="T4" fmla="*/ 606517604 w 96"/>
              <a:gd name="T5" fmla="*/ 0 h 192"/>
              <a:gd name="T6" fmla="*/ 606517604 w 96"/>
              <a:gd name="T7" fmla="*/ 731055326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202756" name="Freeform 4">
            <a:extLst>
              <a:ext uri="{FF2B5EF4-FFF2-40B4-BE49-F238E27FC236}">
                <a16:creationId xmlns:a16="http://schemas.microsoft.com/office/drawing/2014/main" id="{0F362BB1-5D05-4C32-BE51-148C085CDA70}"/>
              </a:ext>
            </a:extLst>
          </p:cNvPr>
          <p:cNvSpPr>
            <a:spLocks/>
          </p:cNvSpPr>
          <p:nvPr/>
        </p:nvSpPr>
        <p:spPr bwMode="auto">
          <a:xfrm>
            <a:off x="6975475" y="4700588"/>
            <a:ext cx="239713" cy="374650"/>
          </a:xfrm>
          <a:custGeom>
            <a:avLst/>
            <a:gdLst>
              <a:gd name="T0" fmla="*/ 0 w 96"/>
              <a:gd name="T1" fmla="*/ 731055326 h 192"/>
              <a:gd name="T2" fmla="*/ 0 w 96"/>
              <a:gd name="T3" fmla="*/ 0 h 192"/>
              <a:gd name="T4" fmla="*/ 598565858 w 96"/>
              <a:gd name="T5" fmla="*/ 0 h 192"/>
              <a:gd name="T6" fmla="*/ 598565858 w 96"/>
              <a:gd name="T7" fmla="*/ 731055326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202757" name="Freeform 5">
            <a:extLst>
              <a:ext uri="{FF2B5EF4-FFF2-40B4-BE49-F238E27FC236}">
                <a16:creationId xmlns:a16="http://schemas.microsoft.com/office/drawing/2014/main" id="{1A56FDE1-560C-46BA-9B85-63182B2BBAFC}"/>
              </a:ext>
            </a:extLst>
          </p:cNvPr>
          <p:cNvSpPr>
            <a:spLocks/>
          </p:cNvSpPr>
          <p:nvPr/>
        </p:nvSpPr>
        <p:spPr bwMode="auto">
          <a:xfrm>
            <a:off x="7456488" y="4700588"/>
            <a:ext cx="241300" cy="374650"/>
          </a:xfrm>
          <a:custGeom>
            <a:avLst/>
            <a:gdLst>
              <a:gd name="T0" fmla="*/ 0 w 96"/>
              <a:gd name="T1" fmla="*/ 731055326 h 192"/>
              <a:gd name="T2" fmla="*/ 0 w 96"/>
              <a:gd name="T3" fmla="*/ 0 h 192"/>
              <a:gd name="T4" fmla="*/ 606517604 w 96"/>
              <a:gd name="T5" fmla="*/ 0 h 192"/>
              <a:gd name="T6" fmla="*/ 606517604 w 96"/>
              <a:gd name="T7" fmla="*/ 731055326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202758" name="Freeform 6">
            <a:extLst>
              <a:ext uri="{FF2B5EF4-FFF2-40B4-BE49-F238E27FC236}">
                <a16:creationId xmlns:a16="http://schemas.microsoft.com/office/drawing/2014/main" id="{E88788B5-808B-4288-9BAA-2C67D669598F}"/>
              </a:ext>
            </a:extLst>
          </p:cNvPr>
          <p:cNvSpPr>
            <a:spLocks/>
          </p:cNvSpPr>
          <p:nvPr/>
        </p:nvSpPr>
        <p:spPr bwMode="auto">
          <a:xfrm>
            <a:off x="8178800" y="4700588"/>
            <a:ext cx="239713" cy="374650"/>
          </a:xfrm>
          <a:custGeom>
            <a:avLst/>
            <a:gdLst>
              <a:gd name="T0" fmla="*/ 0 w 96"/>
              <a:gd name="T1" fmla="*/ 731055326 h 192"/>
              <a:gd name="T2" fmla="*/ 0 w 96"/>
              <a:gd name="T3" fmla="*/ 0 h 192"/>
              <a:gd name="T4" fmla="*/ 598565858 w 96"/>
              <a:gd name="T5" fmla="*/ 0 h 192"/>
              <a:gd name="T6" fmla="*/ 598565858 w 96"/>
              <a:gd name="T7" fmla="*/ 731055326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endParaRPr lang="zh-CN" altLang="en-US"/>
          </a:p>
        </p:txBody>
      </p:sp>
      <p:sp>
        <p:nvSpPr>
          <p:cNvPr id="202759" name="Freeform 7">
            <a:extLst>
              <a:ext uri="{FF2B5EF4-FFF2-40B4-BE49-F238E27FC236}">
                <a16:creationId xmlns:a16="http://schemas.microsoft.com/office/drawing/2014/main" id="{6DB852FC-E26B-4FBA-8F24-888388D0C4DE}"/>
              </a:ext>
            </a:extLst>
          </p:cNvPr>
          <p:cNvSpPr>
            <a:spLocks/>
          </p:cNvSpPr>
          <p:nvPr/>
        </p:nvSpPr>
        <p:spPr bwMode="auto">
          <a:xfrm>
            <a:off x="5772150" y="4700588"/>
            <a:ext cx="239713" cy="374650"/>
          </a:xfrm>
          <a:custGeom>
            <a:avLst/>
            <a:gdLst>
              <a:gd name="T0" fmla="*/ 0 w 96"/>
              <a:gd name="T1" fmla="*/ 731055326 h 192"/>
              <a:gd name="T2" fmla="*/ 0 w 96"/>
              <a:gd name="T3" fmla="*/ 0 h 192"/>
              <a:gd name="T4" fmla="*/ 598565858 w 96"/>
              <a:gd name="T5" fmla="*/ 0 h 192"/>
              <a:gd name="T6" fmla="*/ 598565858 w 96"/>
              <a:gd name="T7" fmla="*/ 731055326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202760" name="Freeform 8">
            <a:extLst>
              <a:ext uri="{FF2B5EF4-FFF2-40B4-BE49-F238E27FC236}">
                <a16:creationId xmlns:a16="http://schemas.microsoft.com/office/drawing/2014/main" id="{4AA9F03B-9D73-402B-997A-A4C294DA3CA0}"/>
              </a:ext>
            </a:extLst>
          </p:cNvPr>
          <p:cNvSpPr>
            <a:spLocks/>
          </p:cNvSpPr>
          <p:nvPr/>
        </p:nvSpPr>
        <p:spPr bwMode="auto">
          <a:xfrm>
            <a:off x="4808538" y="4703763"/>
            <a:ext cx="241300" cy="376237"/>
          </a:xfrm>
          <a:custGeom>
            <a:avLst/>
            <a:gdLst>
              <a:gd name="T0" fmla="*/ 0 w 96"/>
              <a:gd name="T1" fmla="*/ 737261876 h 192"/>
              <a:gd name="T2" fmla="*/ 0 w 96"/>
              <a:gd name="T3" fmla="*/ 0 h 192"/>
              <a:gd name="T4" fmla="*/ 606517604 w 96"/>
              <a:gd name="T5" fmla="*/ 0 h 192"/>
              <a:gd name="T6" fmla="*/ 606517604 w 96"/>
              <a:gd name="T7" fmla="*/ 737261876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202761" name="Freeform 9">
            <a:extLst>
              <a:ext uri="{FF2B5EF4-FFF2-40B4-BE49-F238E27FC236}">
                <a16:creationId xmlns:a16="http://schemas.microsoft.com/office/drawing/2014/main" id="{8DE8E9B3-5810-4547-BA7C-32B02C04C816}"/>
              </a:ext>
            </a:extLst>
          </p:cNvPr>
          <p:cNvSpPr>
            <a:spLocks/>
          </p:cNvSpPr>
          <p:nvPr/>
        </p:nvSpPr>
        <p:spPr bwMode="auto">
          <a:xfrm>
            <a:off x="4568825" y="4703763"/>
            <a:ext cx="239713" cy="376237"/>
          </a:xfrm>
          <a:custGeom>
            <a:avLst/>
            <a:gdLst>
              <a:gd name="T0" fmla="*/ 0 w 96"/>
              <a:gd name="T1" fmla="*/ 737261876 h 192"/>
              <a:gd name="T2" fmla="*/ 0 w 96"/>
              <a:gd name="T3" fmla="*/ 0 h 192"/>
              <a:gd name="T4" fmla="*/ 598565858 w 96"/>
              <a:gd name="T5" fmla="*/ 0 h 192"/>
              <a:gd name="T6" fmla="*/ 598565858 w 96"/>
              <a:gd name="T7" fmla="*/ 737261876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202762" name="Freeform 10">
            <a:extLst>
              <a:ext uri="{FF2B5EF4-FFF2-40B4-BE49-F238E27FC236}">
                <a16:creationId xmlns:a16="http://schemas.microsoft.com/office/drawing/2014/main" id="{FB14F659-752D-4401-B893-91F3C0D5538E}"/>
              </a:ext>
            </a:extLst>
          </p:cNvPr>
          <p:cNvSpPr>
            <a:spLocks/>
          </p:cNvSpPr>
          <p:nvPr/>
        </p:nvSpPr>
        <p:spPr bwMode="auto">
          <a:xfrm>
            <a:off x="2320925" y="3571875"/>
            <a:ext cx="561975" cy="376238"/>
          </a:xfrm>
          <a:custGeom>
            <a:avLst/>
            <a:gdLst>
              <a:gd name="T0" fmla="*/ 0 w 1008"/>
              <a:gd name="T1" fmla="*/ 737265795 h 192"/>
              <a:gd name="T2" fmla="*/ 0 w 1008"/>
              <a:gd name="T3" fmla="*/ 0 h 192"/>
              <a:gd name="T4" fmla="*/ 313309425 w 1008"/>
              <a:gd name="T5" fmla="*/ 0 h 192"/>
              <a:gd name="T6" fmla="*/ 313309425 w 1008"/>
              <a:gd name="T7" fmla="*/ 737265795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202763" name="Freeform 11">
            <a:extLst>
              <a:ext uri="{FF2B5EF4-FFF2-40B4-BE49-F238E27FC236}">
                <a16:creationId xmlns:a16="http://schemas.microsoft.com/office/drawing/2014/main" id="{8851EA5C-1B67-4E43-9A90-BC11B03FF859}"/>
              </a:ext>
            </a:extLst>
          </p:cNvPr>
          <p:cNvSpPr>
            <a:spLocks/>
          </p:cNvSpPr>
          <p:nvPr/>
        </p:nvSpPr>
        <p:spPr bwMode="auto">
          <a:xfrm>
            <a:off x="636588" y="4324350"/>
            <a:ext cx="1123950" cy="376238"/>
          </a:xfrm>
          <a:custGeom>
            <a:avLst/>
            <a:gdLst>
              <a:gd name="T0" fmla="*/ 0 w 1008"/>
              <a:gd name="T1" fmla="*/ 737265795 h 192"/>
              <a:gd name="T2" fmla="*/ 0 w 1008"/>
              <a:gd name="T3" fmla="*/ 0 h 192"/>
              <a:gd name="T4" fmla="*/ 1253237701 w 1008"/>
              <a:gd name="T5" fmla="*/ 0 h 192"/>
              <a:gd name="T6" fmla="*/ 1253237701 w 1008"/>
              <a:gd name="T7" fmla="*/ 737265795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endParaRPr lang="zh-CN" altLang="en-US"/>
          </a:p>
        </p:txBody>
      </p:sp>
      <p:sp>
        <p:nvSpPr>
          <p:cNvPr id="202764" name="Freeform 12">
            <a:extLst>
              <a:ext uri="{FF2B5EF4-FFF2-40B4-BE49-F238E27FC236}">
                <a16:creationId xmlns:a16="http://schemas.microsoft.com/office/drawing/2014/main" id="{D9BD65B0-7BFC-471B-ACE6-E70DF134B2A4}"/>
              </a:ext>
            </a:extLst>
          </p:cNvPr>
          <p:cNvSpPr>
            <a:spLocks/>
          </p:cNvSpPr>
          <p:nvPr/>
        </p:nvSpPr>
        <p:spPr bwMode="auto">
          <a:xfrm>
            <a:off x="1198563" y="5075238"/>
            <a:ext cx="1122362" cy="376237"/>
          </a:xfrm>
          <a:custGeom>
            <a:avLst/>
            <a:gdLst>
              <a:gd name="T0" fmla="*/ 0 w 1008"/>
              <a:gd name="T1" fmla="*/ 737261876 h 192"/>
              <a:gd name="T2" fmla="*/ 0 w 1008"/>
              <a:gd name="T3" fmla="*/ 0 h 192"/>
              <a:gd name="T4" fmla="*/ 1249698868 w 1008"/>
              <a:gd name="T5" fmla="*/ 0 h 192"/>
              <a:gd name="T6" fmla="*/ 1249698868 w 1008"/>
              <a:gd name="T7" fmla="*/ 737261876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endParaRPr lang="zh-CN" altLang="en-US"/>
          </a:p>
        </p:txBody>
      </p:sp>
      <p:sp>
        <p:nvSpPr>
          <p:cNvPr id="202765" name="Freeform 13">
            <a:extLst>
              <a:ext uri="{FF2B5EF4-FFF2-40B4-BE49-F238E27FC236}">
                <a16:creationId xmlns:a16="http://schemas.microsoft.com/office/drawing/2014/main" id="{F3F7B747-6C5D-4084-AA62-A9051F5F5EBE}"/>
              </a:ext>
            </a:extLst>
          </p:cNvPr>
          <p:cNvSpPr>
            <a:spLocks/>
          </p:cNvSpPr>
          <p:nvPr/>
        </p:nvSpPr>
        <p:spPr bwMode="auto">
          <a:xfrm>
            <a:off x="2320925" y="5827713"/>
            <a:ext cx="561975" cy="376237"/>
          </a:xfrm>
          <a:custGeom>
            <a:avLst/>
            <a:gdLst>
              <a:gd name="T0" fmla="*/ 0 w 1008"/>
              <a:gd name="T1" fmla="*/ 737261876 h 192"/>
              <a:gd name="T2" fmla="*/ 0 w 1008"/>
              <a:gd name="T3" fmla="*/ 0 h 192"/>
              <a:gd name="T4" fmla="*/ 313309425 w 1008"/>
              <a:gd name="T5" fmla="*/ 0 h 192"/>
              <a:gd name="T6" fmla="*/ 313309425 w 1008"/>
              <a:gd name="T7" fmla="*/ 737261876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endParaRPr lang="zh-CN" altLang="en-US"/>
          </a:p>
        </p:txBody>
      </p:sp>
      <p:sp>
        <p:nvSpPr>
          <p:cNvPr id="202766" name="Text Box 14">
            <a:extLst>
              <a:ext uri="{FF2B5EF4-FFF2-40B4-BE49-F238E27FC236}">
                <a16:creationId xmlns:a16="http://schemas.microsoft.com/office/drawing/2014/main" id="{845E9A4B-6507-46B8-9D68-06689A5E7440}"/>
              </a:ext>
            </a:extLst>
          </p:cNvPr>
          <p:cNvSpPr txBox="1">
            <a:spLocks noChangeArrowheads="1"/>
          </p:cNvSpPr>
          <p:nvPr/>
        </p:nvSpPr>
        <p:spPr bwMode="auto">
          <a:xfrm>
            <a:off x="209550" y="354965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2767" name="Text Box 15">
            <a:extLst>
              <a:ext uri="{FF2B5EF4-FFF2-40B4-BE49-F238E27FC236}">
                <a16:creationId xmlns:a16="http://schemas.microsoft.com/office/drawing/2014/main" id="{3BD8274A-4A0F-434E-B3B3-CDAD19ACF5B2}"/>
              </a:ext>
            </a:extLst>
          </p:cNvPr>
          <p:cNvSpPr txBox="1">
            <a:spLocks noChangeArrowheads="1"/>
          </p:cNvSpPr>
          <p:nvPr/>
        </p:nvSpPr>
        <p:spPr bwMode="auto">
          <a:xfrm>
            <a:off x="209550" y="43021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2768" name="Text Box 16">
            <a:extLst>
              <a:ext uri="{FF2B5EF4-FFF2-40B4-BE49-F238E27FC236}">
                <a16:creationId xmlns:a16="http://schemas.microsoft.com/office/drawing/2014/main" id="{8946EB79-217D-49E3-982B-FF43150CB5A1}"/>
              </a:ext>
            </a:extLst>
          </p:cNvPr>
          <p:cNvSpPr txBox="1">
            <a:spLocks noChangeArrowheads="1"/>
          </p:cNvSpPr>
          <p:nvPr/>
        </p:nvSpPr>
        <p:spPr bwMode="auto">
          <a:xfrm>
            <a:off x="209550" y="50546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2769" name="Text Box 17">
            <a:extLst>
              <a:ext uri="{FF2B5EF4-FFF2-40B4-BE49-F238E27FC236}">
                <a16:creationId xmlns:a16="http://schemas.microsoft.com/office/drawing/2014/main" id="{735DDA57-D3E6-464D-8DA4-4FEDE4A975BC}"/>
              </a:ext>
            </a:extLst>
          </p:cNvPr>
          <p:cNvSpPr txBox="1">
            <a:spLocks noChangeArrowheads="1"/>
          </p:cNvSpPr>
          <p:nvPr/>
        </p:nvSpPr>
        <p:spPr bwMode="auto">
          <a:xfrm>
            <a:off x="209550" y="58070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D</a:t>
            </a:r>
          </a:p>
        </p:txBody>
      </p:sp>
      <p:sp>
        <p:nvSpPr>
          <p:cNvPr id="202770" name="Line 18">
            <a:extLst>
              <a:ext uri="{FF2B5EF4-FFF2-40B4-BE49-F238E27FC236}">
                <a16:creationId xmlns:a16="http://schemas.microsoft.com/office/drawing/2014/main" id="{94ECFA63-9569-4F43-8FB1-18F0D5E3333F}"/>
              </a:ext>
            </a:extLst>
          </p:cNvPr>
          <p:cNvSpPr>
            <a:spLocks noChangeShapeType="1"/>
          </p:cNvSpPr>
          <p:nvPr/>
        </p:nvSpPr>
        <p:spPr bwMode="auto">
          <a:xfrm>
            <a:off x="4406900" y="5075238"/>
            <a:ext cx="4252913"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771" name="Line 19">
            <a:extLst>
              <a:ext uri="{FF2B5EF4-FFF2-40B4-BE49-F238E27FC236}">
                <a16:creationId xmlns:a16="http://schemas.microsoft.com/office/drawing/2014/main" id="{6B020835-2CA6-4B12-ADD6-094A662F096E}"/>
              </a:ext>
            </a:extLst>
          </p:cNvPr>
          <p:cNvSpPr>
            <a:spLocks noChangeShapeType="1"/>
          </p:cNvSpPr>
          <p:nvPr/>
        </p:nvSpPr>
        <p:spPr bwMode="auto">
          <a:xfrm>
            <a:off x="5049838"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72" name="Text Box 20">
            <a:extLst>
              <a:ext uri="{FF2B5EF4-FFF2-40B4-BE49-F238E27FC236}">
                <a16:creationId xmlns:a16="http://schemas.microsoft.com/office/drawing/2014/main" id="{87042737-4836-48C6-9D20-7FB7EFBF8FCA}"/>
              </a:ext>
            </a:extLst>
          </p:cNvPr>
          <p:cNvSpPr txBox="1">
            <a:spLocks noChangeArrowheads="1"/>
          </p:cNvSpPr>
          <p:nvPr/>
        </p:nvSpPr>
        <p:spPr bwMode="auto">
          <a:xfrm>
            <a:off x="2441575" y="35337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2773" name="Text Box 21">
            <a:extLst>
              <a:ext uri="{FF2B5EF4-FFF2-40B4-BE49-F238E27FC236}">
                <a16:creationId xmlns:a16="http://schemas.microsoft.com/office/drawing/2014/main" id="{6A5019DF-23CD-4F97-B3F2-C4011C443059}"/>
              </a:ext>
            </a:extLst>
          </p:cNvPr>
          <p:cNvSpPr txBox="1">
            <a:spLocks noChangeArrowheads="1"/>
          </p:cNvSpPr>
          <p:nvPr/>
        </p:nvSpPr>
        <p:spPr bwMode="auto">
          <a:xfrm>
            <a:off x="7426325" y="46863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2774" name="Text Box 22">
            <a:extLst>
              <a:ext uri="{FF2B5EF4-FFF2-40B4-BE49-F238E27FC236}">
                <a16:creationId xmlns:a16="http://schemas.microsoft.com/office/drawing/2014/main" id="{F43EE200-173C-49F3-9133-3020F47518C4}"/>
              </a:ext>
            </a:extLst>
          </p:cNvPr>
          <p:cNvSpPr txBox="1">
            <a:spLocks noChangeArrowheads="1"/>
          </p:cNvSpPr>
          <p:nvPr/>
        </p:nvSpPr>
        <p:spPr bwMode="auto">
          <a:xfrm>
            <a:off x="4768850" y="46863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2775" name="Text Box 23">
            <a:extLst>
              <a:ext uri="{FF2B5EF4-FFF2-40B4-BE49-F238E27FC236}">
                <a16:creationId xmlns:a16="http://schemas.microsoft.com/office/drawing/2014/main" id="{916CAD7A-F9AF-465E-9F27-576F8E573CC8}"/>
              </a:ext>
            </a:extLst>
          </p:cNvPr>
          <p:cNvSpPr txBox="1">
            <a:spLocks noChangeArrowheads="1"/>
          </p:cNvSpPr>
          <p:nvPr/>
        </p:nvSpPr>
        <p:spPr bwMode="auto">
          <a:xfrm>
            <a:off x="739775" y="4321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2776" name="Text Box 24">
            <a:extLst>
              <a:ext uri="{FF2B5EF4-FFF2-40B4-BE49-F238E27FC236}">
                <a16:creationId xmlns:a16="http://schemas.microsoft.com/office/drawing/2014/main" id="{BCD2266B-8B62-4B6F-949B-971A8183B6FA}"/>
              </a:ext>
            </a:extLst>
          </p:cNvPr>
          <p:cNvSpPr txBox="1">
            <a:spLocks noChangeArrowheads="1"/>
          </p:cNvSpPr>
          <p:nvPr/>
        </p:nvSpPr>
        <p:spPr bwMode="auto">
          <a:xfrm>
            <a:off x="1893888" y="50450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2777" name="Text Box 25">
            <a:extLst>
              <a:ext uri="{FF2B5EF4-FFF2-40B4-BE49-F238E27FC236}">
                <a16:creationId xmlns:a16="http://schemas.microsoft.com/office/drawing/2014/main" id="{DF4A6867-5B24-4983-ADBB-61B7B4AB59BB}"/>
              </a:ext>
            </a:extLst>
          </p:cNvPr>
          <p:cNvSpPr txBox="1">
            <a:spLocks noChangeArrowheads="1"/>
          </p:cNvSpPr>
          <p:nvPr/>
        </p:nvSpPr>
        <p:spPr bwMode="auto">
          <a:xfrm>
            <a:off x="2408238" y="580231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d</a:t>
            </a:r>
          </a:p>
        </p:txBody>
      </p:sp>
      <p:sp>
        <p:nvSpPr>
          <p:cNvPr id="202778" name="Text Box 26">
            <a:extLst>
              <a:ext uri="{FF2B5EF4-FFF2-40B4-BE49-F238E27FC236}">
                <a16:creationId xmlns:a16="http://schemas.microsoft.com/office/drawing/2014/main" id="{C5BF60A3-AF97-480D-9B14-45AF3100037E}"/>
              </a:ext>
            </a:extLst>
          </p:cNvPr>
          <p:cNvSpPr txBox="1">
            <a:spLocks noChangeArrowheads="1"/>
          </p:cNvSpPr>
          <p:nvPr/>
        </p:nvSpPr>
        <p:spPr bwMode="auto">
          <a:xfrm>
            <a:off x="5738813" y="46863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2779" name="Text Box 27">
            <a:extLst>
              <a:ext uri="{FF2B5EF4-FFF2-40B4-BE49-F238E27FC236}">
                <a16:creationId xmlns:a16="http://schemas.microsoft.com/office/drawing/2014/main" id="{5B98D012-7D1A-4B40-A6BA-63A94EDBABB2}"/>
              </a:ext>
            </a:extLst>
          </p:cNvPr>
          <p:cNvSpPr txBox="1">
            <a:spLocks noChangeArrowheads="1"/>
          </p:cNvSpPr>
          <p:nvPr/>
        </p:nvSpPr>
        <p:spPr bwMode="auto">
          <a:xfrm>
            <a:off x="5972175" y="4686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2780" name="Text Box 28">
            <a:extLst>
              <a:ext uri="{FF2B5EF4-FFF2-40B4-BE49-F238E27FC236}">
                <a16:creationId xmlns:a16="http://schemas.microsoft.com/office/drawing/2014/main" id="{727FE394-AC08-457A-A188-BE7B6063E1D6}"/>
              </a:ext>
            </a:extLst>
          </p:cNvPr>
          <p:cNvSpPr txBox="1">
            <a:spLocks noChangeArrowheads="1"/>
          </p:cNvSpPr>
          <p:nvPr/>
        </p:nvSpPr>
        <p:spPr bwMode="auto">
          <a:xfrm>
            <a:off x="4541838" y="46863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2781" name="Text Box 29">
            <a:extLst>
              <a:ext uri="{FF2B5EF4-FFF2-40B4-BE49-F238E27FC236}">
                <a16:creationId xmlns:a16="http://schemas.microsoft.com/office/drawing/2014/main" id="{0BFAFC1F-2CED-4300-86B3-53E1AB5D4594}"/>
              </a:ext>
            </a:extLst>
          </p:cNvPr>
          <p:cNvSpPr txBox="1">
            <a:spLocks noChangeArrowheads="1"/>
          </p:cNvSpPr>
          <p:nvPr/>
        </p:nvSpPr>
        <p:spPr bwMode="auto">
          <a:xfrm>
            <a:off x="3103563" y="35496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2782" name="Text Box 30">
            <a:extLst>
              <a:ext uri="{FF2B5EF4-FFF2-40B4-BE49-F238E27FC236}">
                <a16:creationId xmlns:a16="http://schemas.microsoft.com/office/drawing/2014/main" id="{D86E3D8B-2CA9-46BE-966C-A737D140D80B}"/>
              </a:ext>
            </a:extLst>
          </p:cNvPr>
          <p:cNvSpPr txBox="1">
            <a:spLocks noChangeArrowheads="1"/>
          </p:cNvSpPr>
          <p:nvPr/>
        </p:nvSpPr>
        <p:spPr bwMode="auto">
          <a:xfrm>
            <a:off x="3103563" y="431958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2783" name="Text Box 31">
            <a:extLst>
              <a:ext uri="{FF2B5EF4-FFF2-40B4-BE49-F238E27FC236}">
                <a16:creationId xmlns:a16="http://schemas.microsoft.com/office/drawing/2014/main" id="{A865DD85-B113-4D2F-8A7F-D1CE5D896A05}"/>
              </a:ext>
            </a:extLst>
          </p:cNvPr>
          <p:cNvSpPr txBox="1">
            <a:spLocks noChangeArrowheads="1"/>
          </p:cNvSpPr>
          <p:nvPr/>
        </p:nvSpPr>
        <p:spPr bwMode="auto">
          <a:xfrm>
            <a:off x="3103563" y="508952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2784" name="Text Box 32">
            <a:extLst>
              <a:ext uri="{FF2B5EF4-FFF2-40B4-BE49-F238E27FC236}">
                <a16:creationId xmlns:a16="http://schemas.microsoft.com/office/drawing/2014/main" id="{47075F8F-069B-4E09-B78D-6646F1D96933}"/>
              </a:ext>
            </a:extLst>
          </p:cNvPr>
          <p:cNvSpPr txBox="1">
            <a:spLocks noChangeArrowheads="1"/>
          </p:cNvSpPr>
          <p:nvPr/>
        </p:nvSpPr>
        <p:spPr bwMode="auto">
          <a:xfrm>
            <a:off x="3103563" y="58594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2785" name="Text Box 33">
            <a:extLst>
              <a:ext uri="{FF2B5EF4-FFF2-40B4-BE49-F238E27FC236}">
                <a16:creationId xmlns:a16="http://schemas.microsoft.com/office/drawing/2014/main" id="{45F80B15-C5CE-4866-9A8B-5C9E555F3E96}"/>
              </a:ext>
            </a:extLst>
          </p:cNvPr>
          <p:cNvSpPr txBox="1">
            <a:spLocks noChangeArrowheads="1"/>
          </p:cNvSpPr>
          <p:nvPr/>
        </p:nvSpPr>
        <p:spPr bwMode="auto">
          <a:xfrm>
            <a:off x="8639175" y="46783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2786" name="Line 34">
            <a:extLst>
              <a:ext uri="{FF2B5EF4-FFF2-40B4-BE49-F238E27FC236}">
                <a16:creationId xmlns:a16="http://schemas.microsoft.com/office/drawing/2014/main" id="{1BC02B0E-A913-41E7-A964-25F4BC04769C}"/>
              </a:ext>
            </a:extLst>
          </p:cNvPr>
          <p:cNvSpPr>
            <a:spLocks noChangeShapeType="1"/>
          </p:cNvSpPr>
          <p:nvPr/>
        </p:nvSpPr>
        <p:spPr bwMode="auto">
          <a:xfrm>
            <a:off x="6734175"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87" name="Line 35">
            <a:extLst>
              <a:ext uri="{FF2B5EF4-FFF2-40B4-BE49-F238E27FC236}">
                <a16:creationId xmlns:a16="http://schemas.microsoft.com/office/drawing/2014/main" id="{4262972C-F786-481A-ADA7-27A81B676488}"/>
              </a:ext>
            </a:extLst>
          </p:cNvPr>
          <p:cNvSpPr>
            <a:spLocks noChangeShapeType="1"/>
          </p:cNvSpPr>
          <p:nvPr/>
        </p:nvSpPr>
        <p:spPr bwMode="auto">
          <a:xfrm>
            <a:off x="1198563"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88" name="Line 36">
            <a:extLst>
              <a:ext uri="{FF2B5EF4-FFF2-40B4-BE49-F238E27FC236}">
                <a16:creationId xmlns:a16="http://schemas.microsoft.com/office/drawing/2014/main" id="{E5C5EF45-1107-433A-8779-8BF3E546A6B3}"/>
              </a:ext>
            </a:extLst>
          </p:cNvPr>
          <p:cNvSpPr>
            <a:spLocks noChangeShapeType="1"/>
          </p:cNvSpPr>
          <p:nvPr/>
        </p:nvSpPr>
        <p:spPr bwMode="auto">
          <a:xfrm>
            <a:off x="1760538" y="5357813"/>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89" name="Line 37">
            <a:extLst>
              <a:ext uri="{FF2B5EF4-FFF2-40B4-BE49-F238E27FC236}">
                <a16:creationId xmlns:a16="http://schemas.microsoft.com/office/drawing/2014/main" id="{69A39DF4-08E4-466E-ADE2-4B7C53D42246}"/>
              </a:ext>
            </a:extLst>
          </p:cNvPr>
          <p:cNvSpPr>
            <a:spLocks noChangeShapeType="1"/>
          </p:cNvSpPr>
          <p:nvPr/>
        </p:nvSpPr>
        <p:spPr bwMode="auto">
          <a:xfrm>
            <a:off x="2320925"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90" name="Line 38">
            <a:extLst>
              <a:ext uri="{FF2B5EF4-FFF2-40B4-BE49-F238E27FC236}">
                <a16:creationId xmlns:a16="http://schemas.microsoft.com/office/drawing/2014/main" id="{6C218555-513C-4C2C-83A8-CA36CE560433}"/>
              </a:ext>
            </a:extLst>
          </p:cNvPr>
          <p:cNvSpPr>
            <a:spLocks noChangeShapeType="1"/>
          </p:cNvSpPr>
          <p:nvPr/>
        </p:nvSpPr>
        <p:spPr bwMode="auto">
          <a:xfrm>
            <a:off x="1198563" y="611028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91" name="Line 39">
            <a:extLst>
              <a:ext uri="{FF2B5EF4-FFF2-40B4-BE49-F238E27FC236}">
                <a16:creationId xmlns:a16="http://schemas.microsoft.com/office/drawing/2014/main" id="{9A4B5AB2-C5A3-47D4-B1FF-F9B6C0CE64A3}"/>
              </a:ext>
            </a:extLst>
          </p:cNvPr>
          <p:cNvSpPr>
            <a:spLocks noChangeShapeType="1"/>
          </p:cNvSpPr>
          <p:nvPr/>
        </p:nvSpPr>
        <p:spPr bwMode="auto">
          <a:xfrm>
            <a:off x="2882900" y="5357813"/>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92" name="Line 40">
            <a:extLst>
              <a:ext uri="{FF2B5EF4-FFF2-40B4-BE49-F238E27FC236}">
                <a16:creationId xmlns:a16="http://schemas.microsoft.com/office/drawing/2014/main" id="{EF7AB78D-5005-4972-8FB5-8A27DBDA63DC}"/>
              </a:ext>
            </a:extLst>
          </p:cNvPr>
          <p:cNvSpPr>
            <a:spLocks noChangeShapeType="1"/>
          </p:cNvSpPr>
          <p:nvPr/>
        </p:nvSpPr>
        <p:spPr bwMode="auto">
          <a:xfrm>
            <a:off x="2320925" y="611028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93" name="Line 41">
            <a:extLst>
              <a:ext uri="{FF2B5EF4-FFF2-40B4-BE49-F238E27FC236}">
                <a16:creationId xmlns:a16="http://schemas.microsoft.com/office/drawing/2014/main" id="{C29C0548-30DA-420B-9DCC-F760DDE96D15}"/>
              </a:ext>
            </a:extLst>
          </p:cNvPr>
          <p:cNvSpPr>
            <a:spLocks noChangeShapeType="1"/>
          </p:cNvSpPr>
          <p:nvPr/>
        </p:nvSpPr>
        <p:spPr bwMode="auto">
          <a:xfrm>
            <a:off x="4568825"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94" name="Line 42">
            <a:extLst>
              <a:ext uri="{FF2B5EF4-FFF2-40B4-BE49-F238E27FC236}">
                <a16:creationId xmlns:a16="http://schemas.microsoft.com/office/drawing/2014/main" id="{60E2DC85-C447-4E05-97ED-D926104BCA84}"/>
              </a:ext>
            </a:extLst>
          </p:cNvPr>
          <p:cNvSpPr>
            <a:spLocks noChangeShapeType="1"/>
          </p:cNvSpPr>
          <p:nvPr/>
        </p:nvSpPr>
        <p:spPr bwMode="auto">
          <a:xfrm>
            <a:off x="5530850"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95" name="Line 43">
            <a:extLst>
              <a:ext uri="{FF2B5EF4-FFF2-40B4-BE49-F238E27FC236}">
                <a16:creationId xmlns:a16="http://schemas.microsoft.com/office/drawing/2014/main" id="{B94C24E8-9AEE-49F8-B759-C1137F36D398}"/>
              </a:ext>
            </a:extLst>
          </p:cNvPr>
          <p:cNvSpPr>
            <a:spLocks noChangeShapeType="1"/>
          </p:cNvSpPr>
          <p:nvPr/>
        </p:nvSpPr>
        <p:spPr bwMode="auto">
          <a:xfrm>
            <a:off x="6492875"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96" name="Line 44">
            <a:extLst>
              <a:ext uri="{FF2B5EF4-FFF2-40B4-BE49-F238E27FC236}">
                <a16:creationId xmlns:a16="http://schemas.microsoft.com/office/drawing/2014/main" id="{BA0D2507-5B72-4EE4-B9C2-AD2FEC8E9C50}"/>
              </a:ext>
            </a:extLst>
          </p:cNvPr>
          <p:cNvSpPr>
            <a:spLocks noChangeShapeType="1"/>
          </p:cNvSpPr>
          <p:nvPr/>
        </p:nvSpPr>
        <p:spPr bwMode="auto">
          <a:xfrm>
            <a:off x="7456488"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797" name="Line 45">
            <a:extLst>
              <a:ext uri="{FF2B5EF4-FFF2-40B4-BE49-F238E27FC236}">
                <a16:creationId xmlns:a16="http://schemas.microsoft.com/office/drawing/2014/main" id="{166D2FB5-708D-499C-B9C7-D6C8DBFAE47D}"/>
              </a:ext>
            </a:extLst>
          </p:cNvPr>
          <p:cNvSpPr>
            <a:spLocks noChangeShapeType="1"/>
          </p:cNvSpPr>
          <p:nvPr/>
        </p:nvSpPr>
        <p:spPr bwMode="auto">
          <a:xfrm>
            <a:off x="4568825" y="5264150"/>
            <a:ext cx="9620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798" name="Line 46">
            <a:extLst>
              <a:ext uri="{FF2B5EF4-FFF2-40B4-BE49-F238E27FC236}">
                <a16:creationId xmlns:a16="http://schemas.microsoft.com/office/drawing/2014/main" id="{BFF4F367-42F9-4429-A331-A248FF4C5DE3}"/>
              </a:ext>
            </a:extLst>
          </p:cNvPr>
          <p:cNvSpPr>
            <a:spLocks noChangeShapeType="1"/>
          </p:cNvSpPr>
          <p:nvPr/>
        </p:nvSpPr>
        <p:spPr bwMode="auto">
          <a:xfrm>
            <a:off x="5530850" y="5264150"/>
            <a:ext cx="9620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799" name="Line 47">
            <a:extLst>
              <a:ext uri="{FF2B5EF4-FFF2-40B4-BE49-F238E27FC236}">
                <a16:creationId xmlns:a16="http://schemas.microsoft.com/office/drawing/2014/main" id="{0D9B4B04-61FF-42F4-B97A-1AE83FB297C9}"/>
              </a:ext>
            </a:extLst>
          </p:cNvPr>
          <p:cNvSpPr>
            <a:spLocks noChangeShapeType="1"/>
          </p:cNvSpPr>
          <p:nvPr/>
        </p:nvSpPr>
        <p:spPr bwMode="auto">
          <a:xfrm>
            <a:off x="6492875" y="5264150"/>
            <a:ext cx="963613"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800" name="Text Box 48">
            <a:extLst>
              <a:ext uri="{FF2B5EF4-FFF2-40B4-BE49-F238E27FC236}">
                <a16:creationId xmlns:a16="http://schemas.microsoft.com/office/drawing/2014/main" id="{B614AC51-644B-44E6-8E46-E7E5D35BD5F9}"/>
              </a:ext>
            </a:extLst>
          </p:cNvPr>
          <p:cNvSpPr txBox="1">
            <a:spLocks noChangeArrowheads="1"/>
          </p:cNvSpPr>
          <p:nvPr/>
        </p:nvSpPr>
        <p:spPr bwMode="auto">
          <a:xfrm>
            <a:off x="5772150" y="5984875"/>
            <a:ext cx="191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4 </a:t>
            </a:r>
            <a:r>
              <a:rPr kumimoji="1" lang="zh-CN" altLang="en-US" sz="2000"/>
              <a:t>个时分复用帧</a:t>
            </a:r>
          </a:p>
        </p:txBody>
      </p:sp>
      <p:sp>
        <p:nvSpPr>
          <p:cNvPr id="202801" name="Text Box 49">
            <a:extLst>
              <a:ext uri="{FF2B5EF4-FFF2-40B4-BE49-F238E27FC236}">
                <a16:creationId xmlns:a16="http://schemas.microsoft.com/office/drawing/2014/main" id="{620F40ED-2CFD-4A0E-9104-4F617F760CC4}"/>
              </a:ext>
            </a:extLst>
          </p:cNvPr>
          <p:cNvSpPr txBox="1">
            <a:spLocks noChangeArrowheads="1"/>
          </p:cNvSpPr>
          <p:nvPr/>
        </p:nvSpPr>
        <p:spPr bwMode="auto">
          <a:xfrm>
            <a:off x="4808538"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#1</a:t>
            </a:r>
          </a:p>
        </p:txBody>
      </p:sp>
      <p:sp>
        <p:nvSpPr>
          <p:cNvPr id="202802" name="Line 50">
            <a:extLst>
              <a:ext uri="{FF2B5EF4-FFF2-40B4-BE49-F238E27FC236}">
                <a16:creationId xmlns:a16="http://schemas.microsoft.com/office/drawing/2014/main" id="{8253F00F-45C7-4F90-9F43-8E6DFC37C3FC}"/>
              </a:ext>
            </a:extLst>
          </p:cNvPr>
          <p:cNvSpPr>
            <a:spLocks noChangeShapeType="1"/>
          </p:cNvSpPr>
          <p:nvPr/>
        </p:nvSpPr>
        <p:spPr bwMode="auto">
          <a:xfrm>
            <a:off x="3276600" y="4002088"/>
            <a:ext cx="1050925" cy="6985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803" name="Line 51">
            <a:extLst>
              <a:ext uri="{FF2B5EF4-FFF2-40B4-BE49-F238E27FC236}">
                <a16:creationId xmlns:a16="http://schemas.microsoft.com/office/drawing/2014/main" id="{7BD0D3B9-A312-4C4B-BCF7-5B285470D34B}"/>
              </a:ext>
            </a:extLst>
          </p:cNvPr>
          <p:cNvSpPr>
            <a:spLocks noChangeShapeType="1"/>
          </p:cNvSpPr>
          <p:nvPr/>
        </p:nvSpPr>
        <p:spPr bwMode="auto">
          <a:xfrm>
            <a:off x="3276600" y="4722813"/>
            <a:ext cx="969963" cy="1651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804" name="Line 52">
            <a:extLst>
              <a:ext uri="{FF2B5EF4-FFF2-40B4-BE49-F238E27FC236}">
                <a16:creationId xmlns:a16="http://schemas.microsoft.com/office/drawing/2014/main" id="{A05DDD80-9534-4EF5-B8B9-6689B9BE4761}"/>
              </a:ext>
            </a:extLst>
          </p:cNvPr>
          <p:cNvSpPr>
            <a:spLocks noChangeShapeType="1"/>
          </p:cNvSpPr>
          <p:nvPr/>
        </p:nvSpPr>
        <p:spPr bwMode="auto">
          <a:xfrm flipV="1">
            <a:off x="3348038" y="5075238"/>
            <a:ext cx="898525" cy="36671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805" name="Line 53">
            <a:extLst>
              <a:ext uri="{FF2B5EF4-FFF2-40B4-BE49-F238E27FC236}">
                <a16:creationId xmlns:a16="http://schemas.microsoft.com/office/drawing/2014/main" id="{92F6A279-6D47-427A-955B-045B86B13B8F}"/>
              </a:ext>
            </a:extLst>
          </p:cNvPr>
          <p:cNvSpPr>
            <a:spLocks noChangeShapeType="1"/>
          </p:cNvSpPr>
          <p:nvPr/>
        </p:nvSpPr>
        <p:spPr bwMode="auto">
          <a:xfrm flipV="1">
            <a:off x="3363913" y="5264150"/>
            <a:ext cx="963612" cy="84613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806" name="Text Box 54">
            <a:extLst>
              <a:ext uri="{FF2B5EF4-FFF2-40B4-BE49-F238E27FC236}">
                <a16:creationId xmlns:a16="http://schemas.microsoft.com/office/drawing/2014/main" id="{E824FB5B-3677-4EFA-B9F6-19AAEC21879B}"/>
              </a:ext>
            </a:extLst>
          </p:cNvPr>
          <p:cNvSpPr txBox="1">
            <a:spLocks noChangeArrowheads="1"/>
          </p:cNvSpPr>
          <p:nvPr/>
        </p:nvSpPr>
        <p:spPr bwMode="auto">
          <a:xfrm>
            <a:off x="3348038" y="55149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④</a:t>
            </a:r>
          </a:p>
        </p:txBody>
      </p:sp>
      <p:sp>
        <p:nvSpPr>
          <p:cNvPr id="202807" name="Text Box 55">
            <a:extLst>
              <a:ext uri="{FF2B5EF4-FFF2-40B4-BE49-F238E27FC236}">
                <a16:creationId xmlns:a16="http://schemas.microsoft.com/office/drawing/2014/main" id="{5D5A0F91-1AA0-4D96-82F2-E29D7060EAE3}"/>
              </a:ext>
            </a:extLst>
          </p:cNvPr>
          <p:cNvSpPr txBox="1">
            <a:spLocks noChangeArrowheads="1"/>
          </p:cNvSpPr>
          <p:nvPr/>
        </p:nvSpPr>
        <p:spPr bwMode="auto">
          <a:xfrm>
            <a:off x="3276600" y="50101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③</a:t>
            </a:r>
          </a:p>
        </p:txBody>
      </p:sp>
      <p:sp>
        <p:nvSpPr>
          <p:cNvPr id="202808" name="Text Box 56">
            <a:extLst>
              <a:ext uri="{FF2B5EF4-FFF2-40B4-BE49-F238E27FC236}">
                <a16:creationId xmlns:a16="http://schemas.microsoft.com/office/drawing/2014/main" id="{72E9393A-FDB5-48D3-BB28-E94F6E7AAC92}"/>
              </a:ext>
            </a:extLst>
          </p:cNvPr>
          <p:cNvSpPr txBox="1">
            <a:spLocks noChangeArrowheads="1"/>
          </p:cNvSpPr>
          <p:nvPr/>
        </p:nvSpPr>
        <p:spPr bwMode="auto">
          <a:xfrm>
            <a:off x="3276600" y="43624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②</a:t>
            </a:r>
          </a:p>
        </p:txBody>
      </p:sp>
      <p:sp>
        <p:nvSpPr>
          <p:cNvPr id="202809" name="Text Box 57">
            <a:extLst>
              <a:ext uri="{FF2B5EF4-FFF2-40B4-BE49-F238E27FC236}">
                <a16:creationId xmlns:a16="http://schemas.microsoft.com/office/drawing/2014/main" id="{82A5F4D0-72EC-41E2-9142-D23260C1E1AB}"/>
              </a:ext>
            </a:extLst>
          </p:cNvPr>
          <p:cNvSpPr txBox="1">
            <a:spLocks noChangeArrowheads="1"/>
          </p:cNvSpPr>
          <p:nvPr/>
        </p:nvSpPr>
        <p:spPr bwMode="auto">
          <a:xfrm>
            <a:off x="3419475" y="37861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①</a:t>
            </a:r>
          </a:p>
        </p:txBody>
      </p:sp>
      <p:sp>
        <p:nvSpPr>
          <p:cNvPr id="202810" name="Freeform 58">
            <a:extLst>
              <a:ext uri="{FF2B5EF4-FFF2-40B4-BE49-F238E27FC236}">
                <a16:creationId xmlns:a16="http://schemas.microsoft.com/office/drawing/2014/main" id="{C312F684-9078-4AD9-A8A4-339A2A19696A}"/>
              </a:ext>
            </a:extLst>
          </p:cNvPr>
          <p:cNvSpPr>
            <a:spLocks/>
          </p:cNvSpPr>
          <p:nvPr/>
        </p:nvSpPr>
        <p:spPr bwMode="auto">
          <a:xfrm>
            <a:off x="636588" y="3571875"/>
            <a:ext cx="561975" cy="376238"/>
          </a:xfrm>
          <a:custGeom>
            <a:avLst/>
            <a:gdLst>
              <a:gd name="T0" fmla="*/ 0 w 1008"/>
              <a:gd name="T1" fmla="*/ 737265795 h 192"/>
              <a:gd name="T2" fmla="*/ 0 w 1008"/>
              <a:gd name="T3" fmla="*/ 0 h 192"/>
              <a:gd name="T4" fmla="*/ 313309425 w 1008"/>
              <a:gd name="T5" fmla="*/ 0 h 192"/>
              <a:gd name="T6" fmla="*/ 313309425 w 1008"/>
              <a:gd name="T7" fmla="*/ 737265795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202811" name="Line 59">
            <a:extLst>
              <a:ext uri="{FF2B5EF4-FFF2-40B4-BE49-F238E27FC236}">
                <a16:creationId xmlns:a16="http://schemas.microsoft.com/office/drawing/2014/main" id="{ECC5BE73-E0A7-4FAC-8E41-5C4CA0F495DA}"/>
              </a:ext>
            </a:extLst>
          </p:cNvPr>
          <p:cNvSpPr>
            <a:spLocks noChangeShapeType="1"/>
          </p:cNvSpPr>
          <p:nvPr/>
        </p:nvSpPr>
        <p:spPr bwMode="auto">
          <a:xfrm>
            <a:off x="2882900"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12" name="Line 60">
            <a:extLst>
              <a:ext uri="{FF2B5EF4-FFF2-40B4-BE49-F238E27FC236}">
                <a16:creationId xmlns:a16="http://schemas.microsoft.com/office/drawing/2014/main" id="{19A45760-C40B-4364-83E4-D11157D2FB31}"/>
              </a:ext>
            </a:extLst>
          </p:cNvPr>
          <p:cNvSpPr>
            <a:spLocks noChangeShapeType="1"/>
          </p:cNvSpPr>
          <p:nvPr/>
        </p:nvSpPr>
        <p:spPr bwMode="auto">
          <a:xfrm>
            <a:off x="636588" y="609123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13" name="Text Box 61">
            <a:extLst>
              <a:ext uri="{FF2B5EF4-FFF2-40B4-BE49-F238E27FC236}">
                <a16:creationId xmlns:a16="http://schemas.microsoft.com/office/drawing/2014/main" id="{DD06111B-0CCE-41F1-83AD-E0EDC8B8F922}"/>
              </a:ext>
            </a:extLst>
          </p:cNvPr>
          <p:cNvSpPr txBox="1">
            <a:spLocks noChangeArrowheads="1"/>
          </p:cNvSpPr>
          <p:nvPr/>
        </p:nvSpPr>
        <p:spPr bwMode="auto">
          <a:xfrm>
            <a:off x="739775" y="3530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2814" name="Text Box 62">
            <a:extLst>
              <a:ext uri="{FF2B5EF4-FFF2-40B4-BE49-F238E27FC236}">
                <a16:creationId xmlns:a16="http://schemas.microsoft.com/office/drawing/2014/main" id="{F82D95E4-62B0-41C7-BA6B-BDB41CCAEF28}"/>
              </a:ext>
            </a:extLst>
          </p:cNvPr>
          <p:cNvSpPr txBox="1">
            <a:spLocks noChangeArrowheads="1"/>
          </p:cNvSpPr>
          <p:nvPr/>
        </p:nvSpPr>
        <p:spPr bwMode="auto">
          <a:xfrm>
            <a:off x="1328738" y="50323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2815" name="Text Box 63">
            <a:extLst>
              <a:ext uri="{FF2B5EF4-FFF2-40B4-BE49-F238E27FC236}">
                <a16:creationId xmlns:a16="http://schemas.microsoft.com/office/drawing/2014/main" id="{187989D6-AE81-4ED1-8849-846827EF9DAD}"/>
              </a:ext>
            </a:extLst>
          </p:cNvPr>
          <p:cNvSpPr txBox="1">
            <a:spLocks noChangeArrowheads="1"/>
          </p:cNvSpPr>
          <p:nvPr/>
        </p:nvSpPr>
        <p:spPr bwMode="auto">
          <a:xfrm>
            <a:off x="1355725" y="43243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2816" name="Line 64">
            <a:extLst>
              <a:ext uri="{FF2B5EF4-FFF2-40B4-BE49-F238E27FC236}">
                <a16:creationId xmlns:a16="http://schemas.microsoft.com/office/drawing/2014/main" id="{9F5B1407-37BC-4D83-B952-478BDFA2C97D}"/>
              </a:ext>
            </a:extLst>
          </p:cNvPr>
          <p:cNvSpPr>
            <a:spLocks noChangeShapeType="1"/>
          </p:cNvSpPr>
          <p:nvPr/>
        </p:nvSpPr>
        <p:spPr bwMode="auto">
          <a:xfrm>
            <a:off x="5289550"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17" name="Line 65">
            <a:extLst>
              <a:ext uri="{FF2B5EF4-FFF2-40B4-BE49-F238E27FC236}">
                <a16:creationId xmlns:a16="http://schemas.microsoft.com/office/drawing/2014/main" id="{0A9F2C7C-F98B-4666-B927-6D48DB5195AE}"/>
              </a:ext>
            </a:extLst>
          </p:cNvPr>
          <p:cNvSpPr>
            <a:spLocks noChangeShapeType="1"/>
          </p:cNvSpPr>
          <p:nvPr/>
        </p:nvSpPr>
        <p:spPr bwMode="auto">
          <a:xfrm>
            <a:off x="5530850"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18" name="Line 66">
            <a:extLst>
              <a:ext uri="{FF2B5EF4-FFF2-40B4-BE49-F238E27FC236}">
                <a16:creationId xmlns:a16="http://schemas.microsoft.com/office/drawing/2014/main" id="{B53D5B27-36B1-47E0-9E50-8BAF50106000}"/>
              </a:ext>
            </a:extLst>
          </p:cNvPr>
          <p:cNvSpPr>
            <a:spLocks noChangeShapeType="1"/>
          </p:cNvSpPr>
          <p:nvPr/>
        </p:nvSpPr>
        <p:spPr bwMode="auto">
          <a:xfrm>
            <a:off x="7456488" y="5264150"/>
            <a:ext cx="9620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819" name="Line 67">
            <a:extLst>
              <a:ext uri="{FF2B5EF4-FFF2-40B4-BE49-F238E27FC236}">
                <a16:creationId xmlns:a16="http://schemas.microsoft.com/office/drawing/2014/main" id="{C9D153A8-7D9E-498C-BA51-5C2F59CFB640}"/>
              </a:ext>
            </a:extLst>
          </p:cNvPr>
          <p:cNvSpPr>
            <a:spLocks noChangeShapeType="1"/>
          </p:cNvSpPr>
          <p:nvPr/>
        </p:nvSpPr>
        <p:spPr bwMode="auto">
          <a:xfrm>
            <a:off x="8418513"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20" name="Line 68">
            <a:extLst>
              <a:ext uri="{FF2B5EF4-FFF2-40B4-BE49-F238E27FC236}">
                <a16:creationId xmlns:a16="http://schemas.microsoft.com/office/drawing/2014/main" id="{17268B51-9A74-4997-9070-E32D552D119D}"/>
              </a:ext>
            </a:extLst>
          </p:cNvPr>
          <p:cNvSpPr>
            <a:spLocks noChangeShapeType="1"/>
          </p:cNvSpPr>
          <p:nvPr/>
        </p:nvSpPr>
        <p:spPr bwMode="auto">
          <a:xfrm>
            <a:off x="7937500"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21" name="Line 69">
            <a:extLst>
              <a:ext uri="{FF2B5EF4-FFF2-40B4-BE49-F238E27FC236}">
                <a16:creationId xmlns:a16="http://schemas.microsoft.com/office/drawing/2014/main" id="{F1B82202-CFA1-4405-8202-7DBA8FF6BC9E}"/>
              </a:ext>
            </a:extLst>
          </p:cNvPr>
          <p:cNvSpPr>
            <a:spLocks noChangeShapeType="1"/>
          </p:cNvSpPr>
          <p:nvPr/>
        </p:nvSpPr>
        <p:spPr bwMode="auto">
          <a:xfrm>
            <a:off x="6492875"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22" name="Text Box 70">
            <a:extLst>
              <a:ext uri="{FF2B5EF4-FFF2-40B4-BE49-F238E27FC236}">
                <a16:creationId xmlns:a16="http://schemas.microsoft.com/office/drawing/2014/main" id="{D2734EB8-48F7-4E05-B322-BB24070D2442}"/>
              </a:ext>
            </a:extLst>
          </p:cNvPr>
          <p:cNvSpPr txBox="1">
            <a:spLocks noChangeArrowheads="1"/>
          </p:cNvSpPr>
          <p:nvPr/>
        </p:nvSpPr>
        <p:spPr bwMode="auto">
          <a:xfrm>
            <a:off x="6954838" y="4686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2823" name="Text Box 71">
            <a:extLst>
              <a:ext uri="{FF2B5EF4-FFF2-40B4-BE49-F238E27FC236}">
                <a16:creationId xmlns:a16="http://schemas.microsoft.com/office/drawing/2014/main" id="{8D539D77-342D-44AA-AAE8-0E4A4F73511B}"/>
              </a:ext>
            </a:extLst>
          </p:cNvPr>
          <p:cNvSpPr txBox="1">
            <a:spLocks noChangeArrowheads="1"/>
          </p:cNvSpPr>
          <p:nvPr/>
        </p:nvSpPr>
        <p:spPr bwMode="auto">
          <a:xfrm>
            <a:off x="8139113" y="46863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d</a:t>
            </a:r>
          </a:p>
        </p:txBody>
      </p:sp>
      <p:sp>
        <p:nvSpPr>
          <p:cNvPr id="202824" name="Text Box 72">
            <a:extLst>
              <a:ext uri="{FF2B5EF4-FFF2-40B4-BE49-F238E27FC236}">
                <a16:creationId xmlns:a16="http://schemas.microsoft.com/office/drawing/2014/main" id="{5ED35B3E-ACD1-4566-8B0C-0538D62CA2E0}"/>
              </a:ext>
            </a:extLst>
          </p:cNvPr>
          <p:cNvSpPr txBox="1">
            <a:spLocks noChangeArrowheads="1"/>
          </p:cNvSpPr>
          <p:nvPr/>
        </p:nvSpPr>
        <p:spPr bwMode="auto">
          <a:xfrm>
            <a:off x="3605213" y="32512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时分复用</a:t>
            </a:r>
          </a:p>
        </p:txBody>
      </p:sp>
      <p:sp>
        <p:nvSpPr>
          <p:cNvPr id="202825" name="Text Box 73">
            <a:extLst>
              <a:ext uri="{FF2B5EF4-FFF2-40B4-BE49-F238E27FC236}">
                <a16:creationId xmlns:a16="http://schemas.microsoft.com/office/drawing/2014/main" id="{99E2AFCF-47C7-4EC7-B2BE-EAE171CCE987}"/>
              </a:ext>
            </a:extLst>
          </p:cNvPr>
          <p:cNvSpPr txBox="1">
            <a:spLocks noChangeArrowheads="1"/>
          </p:cNvSpPr>
          <p:nvPr/>
        </p:nvSpPr>
        <p:spPr bwMode="auto">
          <a:xfrm>
            <a:off x="5772150"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#2</a:t>
            </a:r>
          </a:p>
        </p:txBody>
      </p:sp>
      <p:sp>
        <p:nvSpPr>
          <p:cNvPr id="202826" name="Text Box 74">
            <a:extLst>
              <a:ext uri="{FF2B5EF4-FFF2-40B4-BE49-F238E27FC236}">
                <a16:creationId xmlns:a16="http://schemas.microsoft.com/office/drawing/2014/main" id="{05CD4365-1E80-4FB6-8198-A86ECE341611}"/>
              </a:ext>
            </a:extLst>
          </p:cNvPr>
          <p:cNvSpPr txBox="1">
            <a:spLocks noChangeArrowheads="1"/>
          </p:cNvSpPr>
          <p:nvPr/>
        </p:nvSpPr>
        <p:spPr bwMode="auto">
          <a:xfrm>
            <a:off x="6781800"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#3</a:t>
            </a:r>
          </a:p>
        </p:txBody>
      </p:sp>
      <p:sp>
        <p:nvSpPr>
          <p:cNvPr id="202827" name="Text Box 75">
            <a:extLst>
              <a:ext uri="{FF2B5EF4-FFF2-40B4-BE49-F238E27FC236}">
                <a16:creationId xmlns:a16="http://schemas.microsoft.com/office/drawing/2014/main" id="{AA134CF6-1D03-4000-81B6-7FF125360158}"/>
              </a:ext>
            </a:extLst>
          </p:cNvPr>
          <p:cNvSpPr txBox="1">
            <a:spLocks noChangeArrowheads="1"/>
          </p:cNvSpPr>
          <p:nvPr/>
        </p:nvSpPr>
        <p:spPr bwMode="auto">
          <a:xfrm>
            <a:off x="7743825"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#4</a:t>
            </a:r>
          </a:p>
        </p:txBody>
      </p:sp>
      <p:sp>
        <p:nvSpPr>
          <p:cNvPr id="202828" name="Line 76">
            <a:extLst>
              <a:ext uri="{FF2B5EF4-FFF2-40B4-BE49-F238E27FC236}">
                <a16:creationId xmlns:a16="http://schemas.microsoft.com/office/drawing/2014/main" id="{3EEF5C4E-6669-4C09-83C5-193D3DC8E535}"/>
              </a:ext>
            </a:extLst>
          </p:cNvPr>
          <p:cNvSpPr>
            <a:spLocks noChangeShapeType="1"/>
          </p:cNvSpPr>
          <p:nvPr/>
        </p:nvSpPr>
        <p:spPr bwMode="auto">
          <a:xfrm>
            <a:off x="5129213" y="5610225"/>
            <a:ext cx="1203325"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29" name="Line 77">
            <a:extLst>
              <a:ext uri="{FF2B5EF4-FFF2-40B4-BE49-F238E27FC236}">
                <a16:creationId xmlns:a16="http://schemas.microsoft.com/office/drawing/2014/main" id="{48710BFC-8C0F-49EE-886E-C9052A47F0D8}"/>
              </a:ext>
            </a:extLst>
          </p:cNvPr>
          <p:cNvSpPr>
            <a:spLocks noChangeShapeType="1"/>
          </p:cNvSpPr>
          <p:nvPr/>
        </p:nvSpPr>
        <p:spPr bwMode="auto">
          <a:xfrm>
            <a:off x="6011863" y="5610225"/>
            <a:ext cx="481012"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30" name="Line 78">
            <a:extLst>
              <a:ext uri="{FF2B5EF4-FFF2-40B4-BE49-F238E27FC236}">
                <a16:creationId xmlns:a16="http://schemas.microsoft.com/office/drawing/2014/main" id="{D51F1739-3A9C-45D9-B5C9-E9F54305893A}"/>
              </a:ext>
            </a:extLst>
          </p:cNvPr>
          <p:cNvSpPr>
            <a:spLocks noChangeShapeType="1"/>
          </p:cNvSpPr>
          <p:nvPr/>
        </p:nvSpPr>
        <p:spPr bwMode="auto">
          <a:xfrm flipH="1">
            <a:off x="6573838" y="5610225"/>
            <a:ext cx="401637"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31" name="Line 79">
            <a:extLst>
              <a:ext uri="{FF2B5EF4-FFF2-40B4-BE49-F238E27FC236}">
                <a16:creationId xmlns:a16="http://schemas.microsoft.com/office/drawing/2014/main" id="{624440A7-61DB-4D04-8260-7A0F6ECBDCE9}"/>
              </a:ext>
            </a:extLst>
          </p:cNvPr>
          <p:cNvSpPr>
            <a:spLocks noChangeShapeType="1"/>
          </p:cNvSpPr>
          <p:nvPr/>
        </p:nvSpPr>
        <p:spPr bwMode="auto">
          <a:xfrm flipV="1">
            <a:off x="6734175" y="5610225"/>
            <a:ext cx="1203325"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32" name="Text Box 80">
            <a:extLst>
              <a:ext uri="{FF2B5EF4-FFF2-40B4-BE49-F238E27FC236}">
                <a16:creationId xmlns:a16="http://schemas.microsoft.com/office/drawing/2014/main" id="{A0280CBB-4762-4BD3-B27D-CC9932391F4F}"/>
              </a:ext>
            </a:extLst>
          </p:cNvPr>
          <p:cNvSpPr txBox="1">
            <a:spLocks noChangeArrowheads="1"/>
          </p:cNvSpPr>
          <p:nvPr/>
        </p:nvSpPr>
        <p:spPr bwMode="auto">
          <a:xfrm>
            <a:off x="93663" y="29765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用户</a:t>
            </a:r>
          </a:p>
        </p:txBody>
      </p:sp>
      <p:sp>
        <p:nvSpPr>
          <p:cNvPr id="202833" name="Line 81">
            <a:extLst>
              <a:ext uri="{FF2B5EF4-FFF2-40B4-BE49-F238E27FC236}">
                <a16:creationId xmlns:a16="http://schemas.microsoft.com/office/drawing/2014/main" id="{9B6237A8-036D-435B-8485-A27C37529CEC}"/>
              </a:ext>
            </a:extLst>
          </p:cNvPr>
          <p:cNvSpPr>
            <a:spLocks noChangeShapeType="1"/>
          </p:cNvSpPr>
          <p:nvPr/>
        </p:nvSpPr>
        <p:spPr bwMode="auto">
          <a:xfrm>
            <a:off x="557213" y="3948113"/>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834" name="Line 82">
            <a:extLst>
              <a:ext uri="{FF2B5EF4-FFF2-40B4-BE49-F238E27FC236}">
                <a16:creationId xmlns:a16="http://schemas.microsoft.com/office/drawing/2014/main" id="{1331FDD1-FB93-426B-A415-F12D15C78DFB}"/>
              </a:ext>
            </a:extLst>
          </p:cNvPr>
          <p:cNvSpPr>
            <a:spLocks noChangeShapeType="1"/>
          </p:cNvSpPr>
          <p:nvPr/>
        </p:nvSpPr>
        <p:spPr bwMode="auto">
          <a:xfrm>
            <a:off x="557213" y="4700588"/>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835" name="Line 83">
            <a:extLst>
              <a:ext uri="{FF2B5EF4-FFF2-40B4-BE49-F238E27FC236}">
                <a16:creationId xmlns:a16="http://schemas.microsoft.com/office/drawing/2014/main" id="{578573C4-AA67-410C-91FB-C56607D43FC6}"/>
              </a:ext>
            </a:extLst>
          </p:cNvPr>
          <p:cNvSpPr>
            <a:spLocks noChangeShapeType="1"/>
          </p:cNvSpPr>
          <p:nvPr/>
        </p:nvSpPr>
        <p:spPr bwMode="auto">
          <a:xfrm>
            <a:off x="557213" y="5451475"/>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836" name="Line 84">
            <a:extLst>
              <a:ext uri="{FF2B5EF4-FFF2-40B4-BE49-F238E27FC236}">
                <a16:creationId xmlns:a16="http://schemas.microsoft.com/office/drawing/2014/main" id="{0BE52C9F-EF98-4D45-BC84-8FEBBC24B509}"/>
              </a:ext>
            </a:extLst>
          </p:cNvPr>
          <p:cNvSpPr>
            <a:spLocks noChangeShapeType="1"/>
          </p:cNvSpPr>
          <p:nvPr/>
        </p:nvSpPr>
        <p:spPr bwMode="auto">
          <a:xfrm>
            <a:off x="557213" y="6203950"/>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02837" name="Group 85">
            <a:extLst>
              <a:ext uri="{FF2B5EF4-FFF2-40B4-BE49-F238E27FC236}">
                <a16:creationId xmlns:a16="http://schemas.microsoft.com/office/drawing/2014/main" id="{4B69F7C3-BC62-4A3B-A30A-F28F906EA187}"/>
              </a:ext>
            </a:extLst>
          </p:cNvPr>
          <p:cNvGrpSpPr>
            <a:grpSpLocks/>
          </p:cNvGrpSpPr>
          <p:nvPr/>
        </p:nvGrpSpPr>
        <p:grpSpPr bwMode="auto">
          <a:xfrm>
            <a:off x="4572000" y="4506913"/>
            <a:ext cx="3830638" cy="1079500"/>
            <a:chOff x="1655" y="1570"/>
            <a:chExt cx="2904" cy="1497"/>
          </a:xfrm>
        </p:grpSpPr>
        <p:sp>
          <p:nvSpPr>
            <p:cNvPr id="202839" name="Line 86">
              <a:extLst>
                <a:ext uri="{FF2B5EF4-FFF2-40B4-BE49-F238E27FC236}">
                  <a16:creationId xmlns:a16="http://schemas.microsoft.com/office/drawing/2014/main" id="{955AB7BA-C4B7-4B29-AD3F-0A7543CE453C}"/>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40" name="Line 87">
              <a:extLst>
                <a:ext uri="{FF2B5EF4-FFF2-40B4-BE49-F238E27FC236}">
                  <a16:creationId xmlns:a16="http://schemas.microsoft.com/office/drawing/2014/main" id="{3F1CEF32-281F-46EC-8665-C838D85C5BD7}"/>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41" name="Line 88">
              <a:extLst>
                <a:ext uri="{FF2B5EF4-FFF2-40B4-BE49-F238E27FC236}">
                  <a16:creationId xmlns:a16="http://schemas.microsoft.com/office/drawing/2014/main" id="{4D6BA78B-6A61-4175-8BC3-BEBF1C076DE7}"/>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42" name="Line 89">
              <a:extLst>
                <a:ext uri="{FF2B5EF4-FFF2-40B4-BE49-F238E27FC236}">
                  <a16:creationId xmlns:a16="http://schemas.microsoft.com/office/drawing/2014/main" id="{3145C057-92B6-413E-A8D3-54DE8D3235F2}"/>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843" name="Line 90">
              <a:extLst>
                <a:ext uri="{FF2B5EF4-FFF2-40B4-BE49-F238E27FC236}">
                  <a16:creationId xmlns:a16="http://schemas.microsoft.com/office/drawing/2014/main" id="{0A7BC394-ACB9-4AA2-B68F-B16CAFAB58CC}"/>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2838" name="Text Box 91">
            <a:extLst>
              <a:ext uri="{FF2B5EF4-FFF2-40B4-BE49-F238E27FC236}">
                <a16:creationId xmlns:a16="http://schemas.microsoft.com/office/drawing/2014/main" id="{3A26E5CC-EE2C-481F-B5A6-8CABAA89DC70}"/>
              </a:ext>
            </a:extLst>
          </p:cNvPr>
          <p:cNvSpPr txBox="1">
            <a:spLocks noChangeArrowheads="1"/>
          </p:cNvSpPr>
          <p:nvPr/>
        </p:nvSpPr>
        <p:spPr bwMode="auto">
          <a:xfrm>
            <a:off x="1773238" y="1844675"/>
            <a:ext cx="58229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solidFill>
                  <a:schemeClr val="folHlink"/>
                </a:solidFill>
                <a:latin typeface="黑体" panose="02010609060101010101" pitchFamily="49" charset="-122"/>
              </a:rPr>
              <a:t>使用时分复用系统传送计算机数据时，</a:t>
            </a:r>
          </a:p>
          <a:p>
            <a:pPr eaLnBrk="1" hangingPunct="1">
              <a:spcBef>
                <a:spcPct val="0"/>
              </a:spcBef>
              <a:buClrTx/>
              <a:buSzTx/>
              <a:buFontTx/>
              <a:buNone/>
            </a:pPr>
            <a:r>
              <a:rPr lang="zh-CN" altLang="en-US" sz="1800">
                <a:solidFill>
                  <a:schemeClr val="folHlink"/>
                </a:solidFill>
                <a:latin typeface="黑体" panose="02010609060101010101" pitchFamily="49" charset="-122"/>
              </a:rPr>
              <a:t>由于计算机数据的突发性质，用户对</a:t>
            </a:r>
          </a:p>
          <a:p>
            <a:pPr eaLnBrk="1" hangingPunct="1">
              <a:spcBef>
                <a:spcPct val="0"/>
              </a:spcBef>
              <a:buClrTx/>
              <a:buSzTx/>
              <a:buFontTx/>
              <a:buNone/>
            </a:pPr>
            <a:r>
              <a:rPr lang="zh-CN" altLang="en-US" sz="1800">
                <a:solidFill>
                  <a:schemeClr val="folHlink"/>
                </a:solidFill>
                <a:latin typeface="黑体" panose="02010609060101010101" pitchFamily="49" charset="-122"/>
              </a:rPr>
              <a:t>分配到的子信道的利用率一般是不高的。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9CB79DF3-D027-4EBA-A9E6-1A7DA742F746}"/>
              </a:ext>
            </a:extLst>
          </p:cNvPr>
          <p:cNvSpPr>
            <a:spLocks noGrp="1" noChangeArrowheads="1"/>
          </p:cNvSpPr>
          <p:nvPr>
            <p:ph type="title"/>
          </p:nvPr>
        </p:nvSpPr>
        <p:spPr/>
        <p:txBody>
          <a:bodyPr/>
          <a:lstStyle/>
          <a:p>
            <a:pPr algn="ctr"/>
            <a:r>
              <a:rPr lang="zh-CN" altLang="en-US"/>
              <a:t>统计时分复用</a:t>
            </a:r>
            <a:r>
              <a:rPr lang="zh-CN" altLang="en-US" sz="3200"/>
              <a:t> </a:t>
            </a:r>
            <a:r>
              <a:rPr lang="en-US" altLang="zh-CN"/>
              <a:t>STDM</a:t>
            </a:r>
            <a:br>
              <a:rPr lang="en-US" altLang="zh-CN"/>
            </a:br>
            <a:r>
              <a:rPr lang="en-US" altLang="zh-CN"/>
              <a:t>(Statistic TDM)  </a:t>
            </a:r>
          </a:p>
        </p:txBody>
      </p:sp>
      <p:sp>
        <p:nvSpPr>
          <p:cNvPr id="204803" name="Freeform 85">
            <a:extLst>
              <a:ext uri="{FF2B5EF4-FFF2-40B4-BE49-F238E27FC236}">
                <a16:creationId xmlns:a16="http://schemas.microsoft.com/office/drawing/2014/main" id="{02CA515D-B6AD-4A47-8179-993948F659F7}"/>
              </a:ext>
            </a:extLst>
          </p:cNvPr>
          <p:cNvSpPr>
            <a:spLocks/>
          </p:cNvSpPr>
          <p:nvPr/>
        </p:nvSpPr>
        <p:spPr bwMode="auto">
          <a:xfrm>
            <a:off x="6891338" y="4021138"/>
            <a:ext cx="269875" cy="403225"/>
          </a:xfrm>
          <a:custGeom>
            <a:avLst/>
            <a:gdLst>
              <a:gd name="T0" fmla="*/ 0 w 96"/>
              <a:gd name="T1" fmla="*/ 846825003 h 192"/>
              <a:gd name="T2" fmla="*/ 0 w 96"/>
              <a:gd name="T3" fmla="*/ 0 h 192"/>
              <a:gd name="T4" fmla="*/ 758672038 w 96"/>
              <a:gd name="T5" fmla="*/ 0 h 192"/>
              <a:gd name="T6" fmla="*/ 758672038 w 96"/>
              <a:gd name="T7" fmla="*/ 846825003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204804" name="Freeform 86">
            <a:extLst>
              <a:ext uri="{FF2B5EF4-FFF2-40B4-BE49-F238E27FC236}">
                <a16:creationId xmlns:a16="http://schemas.microsoft.com/office/drawing/2014/main" id="{A2F889B4-E781-4CF5-A793-A5E89389417F}"/>
              </a:ext>
            </a:extLst>
          </p:cNvPr>
          <p:cNvSpPr>
            <a:spLocks/>
          </p:cNvSpPr>
          <p:nvPr/>
        </p:nvSpPr>
        <p:spPr bwMode="auto">
          <a:xfrm>
            <a:off x="7975600" y="4021138"/>
            <a:ext cx="269875" cy="403225"/>
          </a:xfrm>
          <a:custGeom>
            <a:avLst/>
            <a:gdLst>
              <a:gd name="T0" fmla="*/ 0 w 96"/>
              <a:gd name="T1" fmla="*/ 846825003 h 192"/>
              <a:gd name="T2" fmla="*/ 0 w 96"/>
              <a:gd name="T3" fmla="*/ 0 h 192"/>
              <a:gd name="T4" fmla="*/ 758672038 w 96"/>
              <a:gd name="T5" fmla="*/ 0 h 192"/>
              <a:gd name="T6" fmla="*/ 758672038 w 96"/>
              <a:gd name="T7" fmla="*/ 846825003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204805" name="Freeform 87">
            <a:extLst>
              <a:ext uri="{FF2B5EF4-FFF2-40B4-BE49-F238E27FC236}">
                <a16:creationId xmlns:a16="http://schemas.microsoft.com/office/drawing/2014/main" id="{9B4431F1-3AEB-443C-B2D6-01EAE404EC6D}"/>
              </a:ext>
            </a:extLst>
          </p:cNvPr>
          <p:cNvSpPr>
            <a:spLocks/>
          </p:cNvSpPr>
          <p:nvPr/>
        </p:nvSpPr>
        <p:spPr bwMode="auto">
          <a:xfrm>
            <a:off x="7613650" y="4021138"/>
            <a:ext cx="271463" cy="403225"/>
          </a:xfrm>
          <a:custGeom>
            <a:avLst/>
            <a:gdLst>
              <a:gd name="T0" fmla="*/ 0 w 96"/>
              <a:gd name="T1" fmla="*/ 846825003 h 192"/>
              <a:gd name="T2" fmla="*/ 0 w 96"/>
              <a:gd name="T3" fmla="*/ 0 h 192"/>
              <a:gd name="T4" fmla="*/ 767626671 w 96"/>
              <a:gd name="T5" fmla="*/ 0 h 192"/>
              <a:gd name="T6" fmla="*/ 767626671 w 96"/>
              <a:gd name="T7" fmla="*/ 846825003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endParaRPr lang="zh-CN" altLang="en-US"/>
          </a:p>
        </p:txBody>
      </p:sp>
      <p:sp>
        <p:nvSpPr>
          <p:cNvPr id="204806" name="Freeform 88">
            <a:extLst>
              <a:ext uri="{FF2B5EF4-FFF2-40B4-BE49-F238E27FC236}">
                <a16:creationId xmlns:a16="http://schemas.microsoft.com/office/drawing/2014/main" id="{1FC61B0C-5FF3-4D5D-82F7-2465F7915BA5}"/>
              </a:ext>
            </a:extLst>
          </p:cNvPr>
          <p:cNvSpPr>
            <a:spLocks/>
          </p:cNvSpPr>
          <p:nvPr/>
        </p:nvSpPr>
        <p:spPr bwMode="auto">
          <a:xfrm>
            <a:off x="7251700" y="4021138"/>
            <a:ext cx="271463" cy="403225"/>
          </a:xfrm>
          <a:custGeom>
            <a:avLst/>
            <a:gdLst>
              <a:gd name="T0" fmla="*/ 0 w 96"/>
              <a:gd name="T1" fmla="*/ 846825003 h 192"/>
              <a:gd name="T2" fmla="*/ 0 w 96"/>
              <a:gd name="T3" fmla="*/ 0 h 192"/>
              <a:gd name="T4" fmla="*/ 767626671 w 96"/>
              <a:gd name="T5" fmla="*/ 0 h 192"/>
              <a:gd name="T6" fmla="*/ 767626671 w 96"/>
              <a:gd name="T7" fmla="*/ 846825003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204807" name="Freeform 89">
            <a:extLst>
              <a:ext uri="{FF2B5EF4-FFF2-40B4-BE49-F238E27FC236}">
                <a16:creationId xmlns:a16="http://schemas.microsoft.com/office/drawing/2014/main" id="{E4C9C5E0-400D-427C-BEE7-4647DB13502E}"/>
              </a:ext>
            </a:extLst>
          </p:cNvPr>
          <p:cNvSpPr>
            <a:spLocks/>
          </p:cNvSpPr>
          <p:nvPr/>
        </p:nvSpPr>
        <p:spPr bwMode="auto">
          <a:xfrm>
            <a:off x="6529388" y="4021138"/>
            <a:ext cx="271462" cy="403225"/>
          </a:xfrm>
          <a:custGeom>
            <a:avLst/>
            <a:gdLst>
              <a:gd name="T0" fmla="*/ 0 w 96"/>
              <a:gd name="T1" fmla="*/ 846825003 h 192"/>
              <a:gd name="T2" fmla="*/ 0 w 96"/>
              <a:gd name="T3" fmla="*/ 0 h 192"/>
              <a:gd name="T4" fmla="*/ 767621015 w 96"/>
              <a:gd name="T5" fmla="*/ 0 h 192"/>
              <a:gd name="T6" fmla="*/ 767621015 w 96"/>
              <a:gd name="T7" fmla="*/ 846825003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204808" name="Freeform 90">
            <a:extLst>
              <a:ext uri="{FF2B5EF4-FFF2-40B4-BE49-F238E27FC236}">
                <a16:creationId xmlns:a16="http://schemas.microsoft.com/office/drawing/2014/main" id="{547A8E0B-5430-4A5C-8CC8-A3E258984D8A}"/>
              </a:ext>
            </a:extLst>
          </p:cNvPr>
          <p:cNvSpPr>
            <a:spLocks/>
          </p:cNvSpPr>
          <p:nvPr/>
        </p:nvSpPr>
        <p:spPr bwMode="auto">
          <a:xfrm>
            <a:off x="6167438" y="4021138"/>
            <a:ext cx="271462" cy="403225"/>
          </a:xfrm>
          <a:custGeom>
            <a:avLst/>
            <a:gdLst>
              <a:gd name="T0" fmla="*/ 0 w 96"/>
              <a:gd name="T1" fmla="*/ 846825003 h 192"/>
              <a:gd name="T2" fmla="*/ 0 w 96"/>
              <a:gd name="T3" fmla="*/ 0 h 192"/>
              <a:gd name="T4" fmla="*/ 767621015 w 96"/>
              <a:gd name="T5" fmla="*/ 0 h 192"/>
              <a:gd name="T6" fmla="*/ 767621015 w 96"/>
              <a:gd name="T7" fmla="*/ 846825003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204809" name="Freeform 91">
            <a:extLst>
              <a:ext uri="{FF2B5EF4-FFF2-40B4-BE49-F238E27FC236}">
                <a16:creationId xmlns:a16="http://schemas.microsoft.com/office/drawing/2014/main" id="{2BE7E3E1-3291-4143-AB58-22C6A4B9185F}"/>
              </a:ext>
            </a:extLst>
          </p:cNvPr>
          <p:cNvSpPr>
            <a:spLocks/>
          </p:cNvSpPr>
          <p:nvPr/>
        </p:nvSpPr>
        <p:spPr bwMode="auto">
          <a:xfrm>
            <a:off x="5807075" y="4021138"/>
            <a:ext cx="269875" cy="403225"/>
          </a:xfrm>
          <a:custGeom>
            <a:avLst/>
            <a:gdLst>
              <a:gd name="T0" fmla="*/ 0 w 96"/>
              <a:gd name="T1" fmla="*/ 846825003 h 192"/>
              <a:gd name="T2" fmla="*/ 0 w 96"/>
              <a:gd name="T3" fmla="*/ 0 h 192"/>
              <a:gd name="T4" fmla="*/ 758672038 w 96"/>
              <a:gd name="T5" fmla="*/ 0 h 192"/>
              <a:gd name="T6" fmla="*/ 758672038 w 96"/>
              <a:gd name="T7" fmla="*/ 846825003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204810" name="Text Box 92">
            <a:extLst>
              <a:ext uri="{FF2B5EF4-FFF2-40B4-BE49-F238E27FC236}">
                <a16:creationId xmlns:a16="http://schemas.microsoft.com/office/drawing/2014/main" id="{DC099C46-2191-483B-9A55-AAFB3E10A3CB}"/>
              </a:ext>
            </a:extLst>
          </p:cNvPr>
          <p:cNvSpPr txBox="1">
            <a:spLocks noChangeArrowheads="1"/>
          </p:cNvSpPr>
          <p:nvPr/>
        </p:nvSpPr>
        <p:spPr bwMode="auto">
          <a:xfrm>
            <a:off x="660400" y="21383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用户</a:t>
            </a:r>
          </a:p>
        </p:txBody>
      </p:sp>
      <p:sp>
        <p:nvSpPr>
          <p:cNvPr id="204811" name="Freeform 93">
            <a:extLst>
              <a:ext uri="{FF2B5EF4-FFF2-40B4-BE49-F238E27FC236}">
                <a16:creationId xmlns:a16="http://schemas.microsoft.com/office/drawing/2014/main" id="{5384ACE8-BCF9-411E-A81E-80E73D87A960}"/>
              </a:ext>
            </a:extLst>
          </p:cNvPr>
          <p:cNvSpPr>
            <a:spLocks/>
          </p:cNvSpPr>
          <p:nvPr/>
        </p:nvSpPr>
        <p:spPr bwMode="auto">
          <a:xfrm>
            <a:off x="3186113" y="2813050"/>
            <a:ext cx="633412" cy="403225"/>
          </a:xfrm>
          <a:custGeom>
            <a:avLst/>
            <a:gdLst>
              <a:gd name="T0" fmla="*/ 0 w 1008"/>
              <a:gd name="T1" fmla="*/ 846825003 h 192"/>
              <a:gd name="T2" fmla="*/ 0 w 1008"/>
              <a:gd name="T3" fmla="*/ 0 h 192"/>
              <a:gd name="T4" fmla="*/ 398026549 w 1008"/>
              <a:gd name="T5" fmla="*/ 0 h 192"/>
              <a:gd name="T6" fmla="*/ 398026549 w 1008"/>
              <a:gd name="T7" fmla="*/ 846825003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204812" name="Freeform 94">
            <a:extLst>
              <a:ext uri="{FF2B5EF4-FFF2-40B4-BE49-F238E27FC236}">
                <a16:creationId xmlns:a16="http://schemas.microsoft.com/office/drawing/2014/main" id="{AF56B6FB-994F-4876-995D-7A802054949D}"/>
              </a:ext>
            </a:extLst>
          </p:cNvPr>
          <p:cNvSpPr>
            <a:spLocks/>
          </p:cNvSpPr>
          <p:nvPr/>
        </p:nvSpPr>
        <p:spPr bwMode="auto">
          <a:xfrm>
            <a:off x="1289050" y="3619500"/>
            <a:ext cx="1265238" cy="401638"/>
          </a:xfrm>
          <a:custGeom>
            <a:avLst/>
            <a:gdLst>
              <a:gd name="T0" fmla="*/ 0 w 1008"/>
              <a:gd name="T1" fmla="*/ 840172308 h 192"/>
              <a:gd name="T2" fmla="*/ 0 w 1008"/>
              <a:gd name="T3" fmla="*/ 0 h 192"/>
              <a:gd name="T4" fmla="*/ 1588122219 w 1008"/>
              <a:gd name="T5" fmla="*/ 0 h 192"/>
              <a:gd name="T6" fmla="*/ 1588122219 w 1008"/>
              <a:gd name="T7" fmla="*/ 840172308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endParaRPr lang="zh-CN" altLang="en-US"/>
          </a:p>
        </p:txBody>
      </p:sp>
      <p:sp>
        <p:nvSpPr>
          <p:cNvPr id="204813" name="Freeform 95">
            <a:extLst>
              <a:ext uri="{FF2B5EF4-FFF2-40B4-BE49-F238E27FC236}">
                <a16:creationId xmlns:a16="http://schemas.microsoft.com/office/drawing/2014/main" id="{64348B46-9FE7-45B7-A5C6-F7FFCFC1D2B1}"/>
              </a:ext>
            </a:extLst>
          </p:cNvPr>
          <p:cNvSpPr>
            <a:spLocks/>
          </p:cNvSpPr>
          <p:nvPr/>
        </p:nvSpPr>
        <p:spPr bwMode="auto">
          <a:xfrm>
            <a:off x="1920875" y="4424363"/>
            <a:ext cx="1265238" cy="403225"/>
          </a:xfrm>
          <a:custGeom>
            <a:avLst/>
            <a:gdLst>
              <a:gd name="T0" fmla="*/ 0 w 1008"/>
              <a:gd name="T1" fmla="*/ 846825003 h 192"/>
              <a:gd name="T2" fmla="*/ 0 w 1008"/>
              <a:gd name="T3" fmla="*/ 0 h 192"/>
              <a:gd name="T4" fmla="*/ 1588122219 w 1008"/>
              <a:gd name="T5" fmla="*/ 0 h 192"/>
              <a:gd name="T6" fmla="*/ 1588122219 w 1008"/>
              <a:gd name="T7" fmla="*/ 846825003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endParaRPr lang="zh-CN" altLang="en-US"/>
          </a:p>
        </p:txBody>
      </p:sp>
      <p:sp>
        <p:nvSpPr>
          <p:cNvPr id="204814" name="Freeform 96">
            <a:extLst>
              <a:ext uri="{FF2B5EF4-FFF2-40B4-BE49-F238E27FC236}">
                <a16:creationId xmlns:a16="http://schemas.microsoft.com/office/drawing/2014/main" id="{5F133A2C-1819-413A-841D-0F4859169F75}"/>
              </a:ext>
            </a:extLst>
          </p:cNvPr>
          <p:cNvSpPr>
            <a:spLocks/>
          </p:cNvSpPr>
          <p:nvPr/>
        </p:nvSpPr>
        <p:spPr bwMode="auto">
          <a:xfrm>
            <a:off x="2554288" y="5229225"/>
            <a:ext cx="631825" cy="403225"/>
          </a:xfrm>
          <a:custGeom>
            <a:avLst/>
            <a:gdLst>
              <a:gd name="T0" fmla="*/ 0 w 1008"/>
              <a:gd name="T1" fmla="*/ 846825003 h 192"/>
              <a:gd name="T2" fmla="*/ 0 w 1008"/>
              <a:gd name="T3" fmla="*/ 0 h 192"/>
              <a:gd name="T4" fmla="*/ 396034554 w 1008"/>
              <a:gd name="T5" fmla="*/ 0 h 192"/>
              <a:gd name="T6" fmla="*/ 396034554 w 1008"/>
              <a:gd name="T7" fmla="*/ 846825003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endParaRPr lang="zh-CN" altLang="en-US"/>
          </a:p>
        </p:txBody>
      </p:sp>
      <p:sp>
        <p:nvSpPr>
          <p:cNvPr id="204815" name="Text Box 97">
            <a:extLst>
              <a:ext uri="{FF2B5EF4-FFF2-40B4-BE49-F238E27FC236}">
                <a16:creationId xmlns:a16="http://schemas.microsoft.com/office/drawing/2014/main" id="{DA1FDF69-BD6E-45CF-9926-45E8E203C1B9}"/>
              </a:ext>
            </a:extLst>
          </p:cNvPr>
          <p:cNvSpPr txBox="1">
            <a:spLocks noChangeArrowheads="1"/>
          </p:cNvSpPr>
          <p:nvPr/>
        </p:nvSpPr>
        <p:spPr bwMode="auto">
          <a:xfrm>
            <a:off x="755650" y="27765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4816" name="Text Box 98">
            <a:extLst>
              <a:ext uri="{FF2B5EF4-FFF2-40B4-BE49-F238E27FC236}">
                <a16:creationId xmlns:a16="http://schemas.microsoft.com/office/drawing/2014/main" id="{F76BA48B-C6C2-42B2-8734-DEA9D4D0583C}"/>
              </a:ext>
            </a:extLst>
          </p:cNvPr>
          <p:cNvSpPr txBox="1">
            <a:spLocks noChangeArrowheads="1"/>
          </p:cNvSpPr>
          <p:nvPr/>
        </p:nvSpPr>
        <p:spPr bwMode="auto">
          <a:xfrm>
            <a:off x="755650" y="35814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4817" name="Text Box 99">
            <a:extLst>
              <a:ext uri="{FF2B5EF4-FFF2-40B4-BE49-F238E27FC236}">
                <a16:creationId xmlns:a16="http://schemas.microsoft.com/office/drawing/2014/main" id="{AB78B955-3DD0-4A13-B1A8-94A0D91AD57F}"/>
              </a:ext>
            </a:extLst>
          </p:cNvPr>
          <p:cNvSpPr txBox="1">
            <a:spLocks noChangeArrowheads="1"/>
          </p:cNvSpPr>
          <p:nvPr/>
        </p:nvSpPr>
        <p:spPr bwMode="auto">
          <a:xfrm>
            <a:off x="755650" y="43878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4818" name="Text Box 100">
            <a:extLst>
              <a:ext uri="{FF2B5EF4-FFF2-40B4-BE49-F238E27FC236}">
                <a16:creationId xmlns:a16="http://schemas.microsoft.com/office/drawing/2014/main" id="{B8B7CC4A-4BBF-4476-9EDE-349317119BFA}"/>
              </a:ext>
            </a:extLst>
          </p:cNvPr>
          <p:cNvSpPr txBox="1">
            <a:spLocks noChangeArrowheads="1"/>
          </p:cNvSpPr>
          <p:nvPr/>
        </p:nvSpPr>
        <p:spPr bwMode="auto">
          <a:xfrm>
            <a:off x="755650" y="51927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D</a:t>
            </a:r>
          </a:p>
        </p:txBody>
      </p:sp>
      <p:sp>
        <p:nvSpPr>
          <p:cNvPr id="204819" name="Line 101">
            <a:extLst>
              <a:ext uri="{FF2B5EF4-FFF2-40B4-BE49-F238E27FC236}">
                <a16:creationId xmlns:a16="http://schemas.microsoft.com/office/drawing/2014/main" id="{0B0128E8-7296-48D1-A73E-9FB6320445AD}"/>
              </a:ext>
            </a:extLst>
          </p:cNvPr>
          <p:cNvSpPr>
            <a:spLocks noChangeShapeType="1"/>
          </p:cNvSpPr>
          <p:nvPr/>
        </p:nvSpPr>
        <p:spPr bwMode="auto">
          <a:xfrm>
            <a:off x="5535613" y="4424363"/>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20" name="Text Box 102">
            <a:extLst>
              <a:ext uri="{FF2B5EF4-FFF2-40B4-BE49-F238E27FC236}">
                <a16:creationId xmlns:a16="http://schemas.microsoft.com/office/drawing/2014/main" id="{374A7760-B387-4FBE-AECC-9EAA35180754}"/>
              </a:ext>
            </a:extLst>
          </p:cNvPr>
          <p:cNvSpPr txBox="1">
            <a:spLocks noChangeArrowheads="1"/>
          </p:cNvSpPr>
          <p:nvPr/>
        </p:nvSpPr>
        <p:spPr bwMode="auto">
          <a:xfrm>
            <a:off x="3322638" y="279717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4821" name="Text Box 105">
            <a:extLst>
              <a:ext uri="{FF2B5EF4-FFF2-40B4-BE49-F238E27FC236}">
                <a16:creationId xmlns:a16="http://schemas.microsoft.com/office/drawing/2014/main" id="{6CE89F71-F739-4BFC-B1A4-0467F0A1F904}"/>
              </a:ext>
            </a:extLst>
          </p:cNvPr>
          <p:cNvSpPr txBox="1">
            <a:spLocks noChangeArrowheads="1"/>
          </p:cNvSpPr>
          <p:nvPr/>
        </p:nvSpPr>
        <p:spPr bwMode="auto">
          <a:xfrm>
            <a:off x="1477963" y="360521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4822" name="Text Box 106">
            <a:extLst>
              <a:ext uri="{FF2B5EF4-FFF2-40B4-BE49-F238E27FC236}">
                <a16:creationId xmlns:a16="http://schemas.microsoft.com/office/drawing/2014/main" id="{0FD92D80-0E95-4429-868F-98A3C618199B}"/>
              </a:ext>
            </a:extLst>
          </p:cNvPr>
          <p:cNvSpPr txBox="1">
            <a:spLocks noChangeArrowheads="1"/>
          </p:cNvSpPr>
          <p:nvPr/>
        </p:nvSpPr>
        <p:spPr bwMode="auto">
          <a:xfrm>
            <a:off x="2705100" y="44005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4823" name="Text Box 107">
            <a:extLst>
              <a:ext uri="{FF2B5EF4-FFF2-40B4-BE49-F238E27FC236}">
                <a16:creationId xmlns:a16="http://schemas.microsoft.com/office/drawing/2014/main" id="{098782E2-23E4-4DB3-BA38-E0319490460C}"/>
              </a:ext>
            </a:extLst>
          </p:cNvPr>
          <p:cNvSpPr txBox="1">
            <a:spLocks noChangeArrowheads="1"/>
          </p:cNvSpPr>
          <p:nvPr/>
        </p:nvSpPr>
        <p:spPr bwMode="auto">
          <a:xfrm>
            <a:off x="2708275" y="52292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d</a:t>
            </a:r>
          </a:p>
        </p:txBody>
      </p:sp>
      <p:sp>
        <p:nvSpPr>
          <p:cNvPr id="204824" name="Text Box 111">
            <a:extLst>
              <a:ext uri="{FF2B5EF4-FFF2-40B4-BE49-F238E27FC236}">
                <a16:creationId xmlns:a16="http://schemas.microsoft.com/office/drawing/2014/main" id="{28C7CFBA-95D8-49CE-B71E-DB8D43A5D19D}"/>
              </a:ext>
            </a:extLst>
          </p:cNvPr>
          <p:cNvSpPr txBox="1">
            <a:spLocks noChangeArrowheads="1"/>
          </p:cNvSpPr>
          <p:nvPr/>
        </p:nvSpPr>
        <p:spPr bwMode="auto">
          <a:xfrm>
            <a:off x="4067175" y="285273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4825" name="Text Box 112">
            <a:extLst>
              <a:ext uri="{FF2B5EF4-FFF2-40B4-BE49-F238E27FC236}">
                <a16:creationId xmlns:a16="http://schemas.microsoft.com/office/drawing/2014/main" id="{7B251BF5-215A-4D07-A52F-E53686747107}"/>
              </a:ext>
            </a:extLst>
          </p:cNvPr>
          <p:cNvSpPr txBox="1">
            <a:spLocks noChangeArrowheads="1"/>
          </p:cNvSpPr>
          <p:nvPr/>
        </p:nvSpPr>
        <p:spPr bwMode="auto">
          <a:xfrm>
            <a:off x="4067175" y="36766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4826" name="Text Box 113">
            <a:extLst>
              <a:ext uri="{FF2B5EF4-FFF2-40B4-BE49-F238E27FC236}">
                <a16:creationId xmlns:a16="http://schemas.microsoft.com/office/drawing/2014/main" id="{175E8EF8-7DDA-4CBA-9180-5480EF0AFC96}"/>
              </a:ext>
            </a:extLst>
          </p:cNvPr>
          <p:cNvSpPr txBox="1">
            <a:spLocks noChangeArrowheads="1"/>
          </p:cNvSpPr>
          <p:nvPr/>
        </p:nvSpPr>
        <p:spPr bwMode="auto">
          <a:xfrm>
            <a:off x="4067175" y="45021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4827" name="Text Box 114">
            <a:extLst>
              <a:ext uri="{FF2B5EF4-FFF2-40B4-BE49-F238E27FC236}">
                <a16:creationId xmlns:a16="http://schemas.microsoft.com/office/drawing/2014/main" id="{F3688D3E-3F37-43F5-9D81-BEA12167F2F1}"/>
              </a:ext>
            </a:extLst>
          </p:cNvPr>
          <p:cNvSpPr txBox="1">
            <a:spLocks noChangeArrowheads="1"/>
          </p:cNvSpPr>
          <p:nvPr/>
        </p:nvSpPr>
        <p:spPr bwMode="auto">
          <a:xfrm>
            <a:off x="4067175" y="53260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4828" name="Text Box 115">
            <a:extLst>
              <a:ext uri="{FF2B5EF4-FFF2-40B4-BE49-F238E27FC236}">
                <a16:creationId xmlns:a16="http://schemas.microsoft.com/office/drawing/2014/main" id="{7CCF116A-7AB0-4EF5-AB90-711DEF4B5EF2}"/>
              </a:ext>
            </a:extLst>
          </p:cNvPr>
          <p:cNvSpPr txBox="1">
            <a:spLocks noChangeArrowheads="1"/>
          </p:cNvSpPr>
          <p:nvPr/>
        </p:nvSpPr>
        <p:spPr bwMode="auto">
          <a:xfrm>
            <a:off x="8426450" y="400208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04829" name="Line 116">
            <a:extLst>
              <a:ext uri="{FF2B5EF4-FFF2-40B4-BE49-F238E27FC236}">
                <a16:creationId xmlns:a16="http://schemas.microsoft.com/office/drawing/2014/main" id="{F4C826B6-2859-4C7F-977A-575D301F1D71}"/>
              </a:ext>
            </a:extLst>
          </p:cNvPr>
          <p:cNvSpPr>
            <a:spLocks noChangeShapeType="1"/>
          </p:cNvSpPr>
          <p:nvPr/>
        </p:nvSpPr>
        <p:spPr bwMode="auto">
          <a:xfrm>
            <a:off x="1920875" y="3921125"/>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0" name="Line 117">
            <a:extLst>
              <a:ext uri="{FF2B5EF4-FFF2-40B4-BE49-F238E27FC236}">
                <a16:creationId xmlns:a16="http://schemas.microsoft.com/office/drawing/2014/main" id="{16460F58-DC93-4868-91AA-2C85144BA01A}"/>
              </a:ext>
            </a:extLst>
          </p:cNvPr>
          <p:cNvSpPr>
            <a:spLocks noChangeShapeType="1"/>
          </p:cNvSpPr>
          <p:nvPr/>
        </p:nvSpPr>
        <p:spPr bwMode="auto">
          <a:xfrm>
            <a:off x="2554288" y="4725988"/>
            <a:ext cx="0"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1" name="Line 118">
            <a:extLst>
              <a:ext uri="{FF2B5EF4-FFF2-40B4-BE49-F238E27FC236}">
                <a16:creationId xmlns:a16="http://schemas.microsoft.com/office/drawing/2014/main" id="{A0887A64-529B-416D-AF9E-9253B49292D3}"/>
              </a:ext>
            </a:extLst>
          </p:cNvPr>
          <p:cNvSpPr>
            <a:spLocks noChangeShapeType="1"/>
          </p:cNvSpPr>
          <p:nvPr/>
        </p:nvSpPr>
        <p:spPr bwMode="auto">
          <a:xfrm>
            <a:off x="3186113" y="3921125"/>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2" name="Line 119">
            <a:extLst>
              <a:ext uri="{FF2B5EF4-FFF2-40B4-BE49-F238E27FC236}">
                <a16:creationId xmlns:a16="http://schemas.microsoft.com/office/drawing/2014/main" id="{DE934064-86EB-45C4-8D52-3339050C2A15}"/>
              </a:ext>
            </a:extLst>
          </p:cNvPr>
          <p:cNvSpPr>
            <a:spLocks noChangeShapeType="1"/>
          </p:cNvSpPr>
          <p:nvPr/>
        </p:nvSpPr>
        <p:spPr bwMode="auto">
          <a:xfrm>
            <a:off x="1920875" y="5532438"/>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3" name="Line 120">
            <a:extLst>
              <a:ext uri="{FF2B5EF4-FFF2-40B4-BE49-F238E27FC236}">
                <a16:creationId xmlns:a16="http://schemas.microsoft.com/office/drawing/2014/main" id="{06EB1BD1-3E0A-49B6-9006-8D726821E0DF}"/>
              </a:ext>
            </a:extLst>
          </p:cNvPr>
          <p:cNvSpPr>
            <a:spLocks noChangeShapeType="1"/>
          </p:cNvSpPr>
          <p:nvPr/>
        </p:nvSpPr>
        <p:spPr bwMode="auto">
          <a:xfrm>
            <a:off x="3819525" y="4725988"/>
            <a:ext cx="0"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4" name="Line 121">
            <a:extLst>
              <a:ext uri="{FF2B5EF4-FFF2-40B4-BE49-F238E27FC236}">
                <a16:creationId xmlns:a16="http://schemas.microsoft.com/office/drawing/2014/main" id="{ED006CFF-73B1-4013-99E3-935F498BC071}"/>
              </a:ext>
            </a:extLst>
          </p:cNvPr>
          <p:cNvSpPr>
            <a:spLocks noChangeShapeType="1"/>
          </p:cNvSpPr>
          <p:nvPr/>
        </p:nvSpPr>
        <p:spPr bwMode="auto">
          <a:xfrm>
            <a:off x="3819525" y="5532438"/>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5" name="Line 122">
            <a:extLst>
              <a:ext uri="{FF2B5EF4-FFF2-40B4-BE49-F238E27FC236}">
                <a16:creationId xmlns:a16="http://schemas.microsoft.com/office/drawing/2014/main" id="{73AC28F3-8B9B-4C38-AA8C-0C5B69655174}"/>
              </a:ext>
            </a:extLst>
          </p:cNvPr>
          <p:cNvSpPr>
            <a:spLocks noChangeShapeType="1"/>
          </p:cNvSpPr>
          <p:nvPr/>
        </p:nvSpPr>
        <p:spPr bwMode="auto">
          <a:xfrm>
            <a:off x="5716588" y="4525963"/>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6" name="Line 123">
            <a:extLst>
              <a:ext uri="{FF2B5EF4-FFF2-40B4-BE49-F238E27FC236}">
                <a16:creationId xmlns:a16="http://schemas.microsoft.com/office/drawing/2014/main" id="{7165DC89-21BE-4FEB-B88C-F2745D24332F}"/>
              </a:ext>
            </a:extLst>
          </p:cNvPr>
          <p:cNvSpPr>
            <a:spLocks noChangeShapeType="1"/>
          </p:cNvSpPr>
          <p:nvPr/>
        </p:nvSpPr>
        <p:spPr bwMode="auto">
          <a:xfrm>
            <a:off x="6438900" y="4525963"/>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7" name="Line 124">
            <a:extLst>
              <a:ext uri="{FF2B5EF4-FFF2-40B4-BE49-F238E27FC236}">
                <a16:creationId xmlns:a16="http://schemas.microsoft.com/office/drawing/2014/main" id="{3C2A9497-BDCC-46DB-A743-A097C20CEB59}"/>
              </a:ext>
            </a:extLst>
          </p:cNvPr>
          <p:cNvSpPr>
            <a:spLocks noChangeShapeType="1"/>
          </p:cNvSpPr>
          <p:nvPr/>
        </p:nvSpPr>
        <p:spPr bwMode="auto">
          <a:xfrm>
            <a:off x="7161213" y="4525963"/>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8" name="Line 125">
            <a:extLst>
              <a:ext uri="{FF2B5EF4-FFF2-40B4-BE49-F238E27FC236}">
                <a16:creationId xmlns:a16="http://schemas.microsoft.com/office/drawing/2014/main" id="{2B95EB4E-7E3D-4FCA-B00A-ACCC09677024}"/>
              </a:ext>
            </a:extLst>
          </p:cNvPr>
          <p:cNvSpPr>
            <a:spLocks noChangeShapeType="1"/>
          </p:cNvSpPr>
          <p:nvPr/>
        </p:nvSpPr>
        <p:spPr bwMode="auto">
          <a:xfrm>
            <a:off x="5716588" y="4625975"/>
            <a:ext cx="72231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39" name="Line 126">
            <a:extLst>
              <a:ext uri="{FF2B5EF4-FFF2-40B4-BE49-F238E27FC236}">
                <a16:creationId xmlns:a16="http://schemas.microsoft.com/office/drawing/2014/main" id="{8A4961F9-EFD2-42A8-9D46-36178E85A76A}"/>
              </a:ext>
            </a:extLst>
          </p:cNvPr>
          <p:cNvSpPr>
            <a:spLocks noChangeShapeType="1"/>
          </p:cNvSpPr>
          <p:nvPr/>
        </p:nvSpPr>
        <p:spPr bwMode="auto">
          <a:xfrm>
            <a:off x="6438900" y="4625975"/>
            <a:ext cx="7223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40" name="Line 127">
            <a:extLst>
              <a:ext uri="{FF2B5EF4-FFF2-40B4-BE49-F238E27FC236}">
                <a16:creationId xmlns:a16="http://schemas.microsoft.com/office/drawing/2014/main" id="{7C26D381-44E6-4817-B038-765158E21994}"/>
              </a:ext>
            </a:extLst>
          </p:cNvPr>
          <p:cNvSpPr>
            <a:spLocks noChangeShapeType="1"/>
          </p:cNvSpPr>
          <p:nvPr/>
        </p:nvSpPr>
        <p:spPr bwMode="auto">
          <a:xfrm>
            <a:off x="7161213" y="4625975"/>
            <a:ext cx="7239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41" name="Text Box 128">
            <a:extLst>
              <a:ext uri="{FF2B5EF4-FFF2-40B4-BE49-F238E27FC236}">
                <a16:creationId xmlns:a16="http://schemas.microsoft.com/office/drawing/2014/main" id="{3BED437B-E15C-47BA-BED2-17CF15895BCE}"/>
              </a:ext>
            </a:extLst>
          </p:cNvPr>
          <p:cNvSpPr txBox="1">
            <a:spLocks noChangeArrowheads="1"/>
          </p:cNvSpPr>
          <p:nvPr/>
        </p:nvSpPr>
        <p:spPr bwMode="auto">
          <a:xfrm>
            <a:off x="6076950" y="5330825"/>
            <a:ext cx="1763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3 </a:t>
            </a:r>
            <a:r>
              <a:rPr kumimoji="1" lang="zh-CN" altLang="en-US" sz="2000"/>
              <a:t>个 </a:t>
            </a:r>
            <a:r>
              <a:rPr kumimoji="1" lang="en-US" altLang="zh-CN" sz="2000"/>
              <a:t>STDM </a:t>
            </a:r>
            <a:r>
              <a:rPr kumimoji="1" lang="zh-CN" altLang="en-US" sz="2000"/>
              <a:t>帧</a:t>
            </a:r>
          </a:p>
        </p:txBody>
      </p:sp>
      <p:sp>
        <p:nvSpPr>
          <p:cNvPr id="204842" name="Text Box 129">
            <a:extLst>
              <a:ext uri="{FF2B5EF4-FFF2-40B4-BE49-F238E27FC236}">
                <a16:creationId xmlns:a16="http://schemas.microsoft.com/office/drawing/2014/main" id="{1E8845E4-518A-4B4F-9E5B-54C6175AB5AB}"/>
              </a:ext>
            </a:extLst>
          </p:cNvPr>
          <p:cNvSpPr txBox="1">
            <a:spLocks noChangeArrowheads="1"/>
          </p:cNvSpPr>
          <p:nvPr/>
        </p:nvSpPr>
        <p:spPr bwMode="auto">
          <a:xfrm>
            <a:off x="5826125" y="45339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#1</a:t>
            </a:r>
          </a:p>
        </p:txBody>
      </p:sp>
      <p:sp>
        <p:nvSpPr>
          <p:cNvPr id="204843" name="Line 130">
            <a:extLst>
              <a:ext uri="{FF2B5EF4-FFF2-40B4-BE49-F238E27FC236}">
                <a16:creationId xmlns:a16="http://schemas.microsoft.com/office/drawing/2014/main" id="{2B67017F-B67B-4531-BD23-E41CDEFBF9F9}"/>
              </a:ext>
            </a:extLst>
          </p:cNvPr>
          <p:cNvSpPr>
            <a:spLocks noChangeShapeType="1"/>
          </p:cNvSpPr>
          <p:nvPr/>
        </p:nvSpPr>
        <p:spPr bwMode="auto">
          <a:xfrm>
            <a:off x="4284663" y="3213100"/>
            <a:ext cx="1160462" cy="80803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44" name="Line 131">
            <a:extLst>
              <a:ext uri="{FF2B5EF4-FFF2-40B4-BE49-F238E27FC236}">
                <a16:creationId xmlns:a16="http://schemas.microsoft.com/office/drawing/2014/main" id="{44D04586-5DE6-46A4-AE77-B13B2945573B}"/>
              </a:ext>
            </a:extLst>
          </p:cNvPr>
          <p:cNvSpPr>
            <a:spLocks noChangeShapeType="1"/>
          </p:cNvSpPr>
          <p:nvPr/>
        </p:nvSpPr>
        <p:spPr bwMode="auto">
          <a:xfrm>
            <a:off x="4356100" y="4005263"/>
            <a:ext cx="998538" cy="217487"/>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45" name="Line 132">
            <a:extLst>
              <a:ext uri="{FF2B5EF4-FFF2-40B4-BE49-F238E27FC236}">
                <a16:creationId xmlns:a16="http://schemas.microsoft.com/office/drawing/2014/main" id="{1CD1A0AF-FF98-43CD-A048-092E04097846}"/>
              </a:ext>
            </a:extLst>
          </p:cNvPr>
          <p:cNvSpPr>
            <a:spLocks noChangeShapeType="1"/>
          </p:cNvSpPr>
          <p:nvPr/>
        </p:nvSpPr>
        <p:spPr bwMode="auto">
          <a:xfrm flipV="1">
            <a:off x="4356100" y="4424363"/>
            <a:ext cx="998538" cy="37306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46" name="Line 133">
            <a:extLst>
              <a:ext uri="{FF2B5EF4-FFF2-40B4-BE49-F238E27FC236}">
                <a16:creationId xmlns:a16="http://schemas.microsoft.com/office/drawing/2014/main" id="{3DB32242-0942-43AF-98C2-6C285CDD1750}"/>
              </a:ext>
            </a:extLst>
          </p:cNvPr>
          <p:cNvSpPr>
            <a:spLocks noChangeShapeType="1"/>
          </p:cNvSpPr>
          <p:nvPr/>
        </p:nvSpPr>
        <p:spPr bwMode="auto">
          <a:xfrm flipV="1">
            <a:off x="4284663" y="4625975"/>
            <a:ext cx="1160462" cy="9636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47" name="Text Box 134">
            <a:extLst>
              <a:ext uri="{FF2B5EF4-FFF2-40B4-BE49-F238E27FC236}">
                <a16:creationId xmlns:a16="http://schemas.microsoft.com/office/drawing/2014/main" id="{BE45F80C-AA57-4379-81E9-DD1F8BE66F4B}"/>
              </a:ext>
            </a:extLst>
          </p:cNvPr>
          <p:cNvSpPr txBox="1">
            <a:spLocks noChangeArrowheads="1"/>
          </p:cNvSpPr>
          <p:nvPr/>
        </p:nvSpPr>
        <p:spPr bwMode="auto">
          <a:xfrm>
            <a:off x="4356100" y="49418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④</a:t>
            </a:r>
          </a:p>
        </p:txBody>
      </p:sp>
      <p:sp>
        <p:nvSpPr>
          <p:cNvPr id="204848" name="Text Box 135">
            <a:extLst>
              <a:ext uri="{FF2B5EF4-FFF2-40B4-BE49-F238E27FC236}">
                <a16:creationId xmlns:a16="http://schemas.microsoft.com/office/drawing/2014/main" id="{D6ED7477-DCF4-4874-B45A-ED8850E180E7}"/>
              </a:ext>
            </a:extLst>
          </p:cNvPr>
          <p:cNvSpPr txBox="1">
            <a:spLocks noChangeArrowheads="1"/>
          </p:cNvSpPr>
          <p:nvPr/>
        </p:nvSpPr>
        <p:spPr bwMode="auto">
          <a:xfrm>
            <a:off x="4284663" y="42926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③</a:t>
            </a:r>
          </a:p>
        </p:txBody>
      </p:sp>
      <p:sp>
        <p:nvSpPr>
          <p:cNvPr id="204849" name="Text Box 136">
            <a:extLst>
              <a:ext uri="{FF2B5EF4-FFF2-40B4-BE49-F238E27FC236}">
                <a16:creationId xmlns:a16="http://schemas.microsoft.com/office/drawing/2014/main" id="{1A3730B5-EBEB-4DDB-AD56-EB763CBD0548}"/>
              </a:ext>
            </a:extLst>
          </p:cNvPr>
          <p:cNvSpPr txBox="1">
            <a:spLocks noChangeArrowheads="1"/>
          </p:cNvSpPr>
          <p:nvPr/>
        </p:nvSpPr>
        <p:spPr bwMode="auto">
          <a:xfrm>
            <a:off x="4284663" y="36449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②</a:t>
            </a:r>
          </a:p>
        </p:txBody>
      </p:sp>
      <p:sp>
        <p:nvSpPr>
          <p:cNvPr id="204850" name="Text Box 137">
            <a:extLst>
              <a:ext uri="{FF2B5EF4-FFF2-40B4-BE49-F238E27FC236}">
                <a16:creationId xmlns:a16="http://schemas.microsoft.com/office/drawing/2014/main" id="{CFF8FDB6-74DB-4192-974A-24C0E987695F}"/>
              </a:ext>
            </a:extLst>
          </p:cNvPr>
          <p:cNvSpPr txBox="1">
            <a:spLocks noChangeArrowheads="1"/>
          </p:cNvSpPr>
          <p:nvPr/>
        </p:nvSpPr>
        <p:spPr bwMode="auto">
          <a:xfrm>
            <a:off x="4427538" y="29972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①</a:t>
            </a:r>
          </a:p>
        </p:txBody>
      </p:sp>
      <p:sp>
        <p:nvSpPr>
          <p:cNvPr id="204851" name="Freeform 138">
            <a:extLst>
              <a:ext uri="{FF2B5EF4-FFF2-40B4-BE49-F238E27FC236}">
                <a16:creationId xmlns:a16="http://schemas.microsoft.com/office/drawing/2014/main" id="{02F641BB-9432-4B3C-910A-EAC01D05FF3A}"/>
              </a:ext>
            </a:extLst>
          </p:cNvPr>
          <p:cNvSpPr>
            <a:spLocks/>
          </p:cNvSpPr>
          <p:nvPr/>
        </p:nvSpPr>
        <p:spPr bwMode="auto">
          <a:xfrm>
            <a:off x="1289050" y="2813050"/>
            <a:ext cx="631825" cy="403225"/>
          </a:xfrm>
          <a:custGeom>
            <a:avLst/>
            <a:gdLst>
              <a:gd name="T0" fmla="*/ 0 w 1008"/>
              <a:gd name="T1" fmla="*/ 846825003 h 192"/>
              <a:gd name="T2" fmla="*/ 0 w 1008"/>
              <a:gd name="T3" fmla="*/ 0 h 192"/>
              <a:gd name="T4" fmla="*/ 396034554 w 1008"/>
              <a:gd name="T5" fmla="*/ 0 h 192"/>
              <a:gd name="T6" fmla="*/ 396034554 w 1008"/>
              <a:gd name="T7" fmla="*/ 846825003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204852" name="Line 139">
            <a:extLst>
              <a:ext uri="{FF2B5EF4-FFF2-40B4-BE49-F238E27FC236}">
                <a16:creationId xmlns:a16="http://schemas.microsoft.com/office/drawing/2014/main" id="{92D8A8D7-84D8-4644-BAE3-9C42268178D3}"/>
              </a:ext>
            </a:extLst>
          </p:cNvPr>
          <p:cNvSpPr>
            <a:spLocks noChangeShapeType="1"/>
          </p:cNvSpPr>
          <p:nvPr/>
        </p:nvSpPr>
        <p:spPr bwMode="auto">
          <a:xfrm>
            <a:off x="3819525" y="3921125"/>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3" name="Line 140">
            <a:extLst>
              <a:ext uri="{FF2B5EF4-FFF2-40B4-BE49-F238E27FC236}">
                <a16:creationId xmlns:a16="http://schemas.microsoft.com/office/drawing/2014/main" id="{797CE408-2901-4741-AAC5-56FE5D75D27C}"/>
              </a:ext>
            </a:extLst>
          </p:cNvPr>
          <p:cNvSpPr>
            <a:spLocks noChangeShapeType="1"/>
          </p:cNvSpPr>
          <p:nvPr/>
        </p:nvSpPr>
        <p:spPr bwMode="auto">
          <a:xfrm>
            <a:off x="1379538" y="5532438"/>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4" name="Text Box 141">
            <a:extLst>
              <a:ext uri="{FF2B5EF4-FFF2-40B4-BE49-F238E27FC236}">
                <a16:creationId xmlns:a16="http://schemas.microsoft.com/office/drawing/2014/main" id="{6285AED4-1558-4ECE-BD0B-6C49407CDACC}"/>
              </a:ext>
            </a:extLst>
          </p:cNvPr>
          <p:cNvSpPr txBox="1">
            <a:spLocks noChangeArrowheads="1"/>
          </p:cNvSpPr>
          <p:nvPr/>
        </p:nvSpPr>
        <p:spPr bwMode="auto">
          <a:xfrm>
            <a:off x="1447800" y="27813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4855" name="Text Box 142">
            <a:extLst>
              <a:ext uri="{FF2B5EF4-FFF2-40B4-BE49-F238E27FC236}">
                <a16:creationId xmlns:a16="http://schemas.microsoft.com/office/drawing/2014/main" id="{A5AB1CC7-6911-4ADC-A8D8-671BB09443A0}"/>
              </a:ext>
            </a:extLst>
          </p:cNvPr>
          <p:cNvSpPr txBox="1">
            <a:spLocks noChangeArrowheads="1"/>
          </p:cNvSpPr>
          <p:nvPr/>
        </p:nvSpPr>
        <p:spPr bwMode="auto">
          <a:xfrm>
            <a:off x="2068513" y="43878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4856" name="Text Box 143">
            <a:extLst>
              <a:ext uri="{FF2B5EF4-FFF2-40B4-BE49-F238E27FC236}">
                <a16:creationId xmlns:a16="http://schemas.microsoft.com/office/drawing/2014/main" id="{F36E6187-3BEC-4B01-9B4E-BFC33F68968C}"/>
              </a:ext>
            </a:extLst>
          </p:cNvPr>
          <p:cNvSpPr txBox="1">
            <a:spLocks noChangeArrowheads="1"/>
          </p:cNvSpPr>
          <p:nvPr/>
        </p:nvSpPr>
        <p:spPr bwMode="auto">
          <a:xfrm>
            <a:off x="2098675" y="36083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4857" name="Line 144">
            <a:extLst>
              <a:ext uri="{FF2B5EF4-FFF2-40B4-BE49-F238E27FC236}">
                <a16:creationId xmlns:a16="http://schemas.microsoft.com/office/drawing/2014/main" id="{A8AAADBA-6514-49B3-8FA4-473148F1D88C}"/>
              </a:ext>
            </a:extLst>
          </p:cNvPr>
          <p:cNvSpPr>
            <a:spLocks noChangeShapeType="1"/>
          </p:cNvSpPr>
          <p:nvPr/>
        </p:nvSpPr>
        <p:spPr bwMode="auto">
          <a:xfrm>
            <a:off x="6529388" y="4324350"/>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8" name="Line 145">
            <a:extLst>
              <a:ext uri="{FF2B5EF4-FFF2-40B4-BE49-F238E27FC236}">
                <a16:creationId xmlns:a16="http://schemas.microsoft.com/office/drawing/2014/main" id="{010AABC5-F0B6-4C22-A923-E892FD228807}"/>
              </a:ext>
            </a:extLst>
          </p:cNvPr>
          <p:cNvSpPr>
            <a:spLocks noChangeShapeType="1"/>
          </p:cNvSpPr>
          <p:nvPr/>
        </p:nvSpPr>
        <p:spPr bwMode="auto">
          <a:xfrm>
            <a:off x="6800850" y="4324350"/>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9" name="Line 146">
            <a:extLst>
              <a:ext uri="{FF2B5EF4-FFF2-40B4-BE49-F238E27FC236}">
                <a16:creationId xmlns:a16="http://schemas.microsoft.com/office/drawing/2014/main" id="{DBBDD092-FF90-4220-A4E8-743F4AACE9B5}"/>
              </a:ext>
            </a:extLst>
          </p:cNvPr>
          <p:cNvSpPr>
            <a:spLocks noChangeShapeType="1"/>
          </p:cNvSpPr>
          <p:nvPr/>
        </p:nvSpPr>
        <p:spPr bwMode="auto">
          <a:xfrm>
            <a:off x="7885113" y="4525963"/>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0" name="Line 147">
            <a:extLst>
              <a:ext uri="{FF2B5EF4-FFF2-40B4-BE49-F238E27FC236}">
                <a16:creationId xmlns:a16="http://schemas.microsoft.com/office/drawing/2014/main" id="{9B5D6468-B177-45BB-A03E-3DD0E9A8E644}"/>
              </a:ext>
            </a:extLst>
          </p:cNvPr>
          <p:cNvSpPr>
            <a:spLocks noChangeShapeType="1"/>
          </p:cNvSpPr>
          <p:nvPr/>
        </p:nvSpPr>
        <p:spPr bwMode="auto">
          <a:xfrm>
            <a:off x="7885113" y="4324350"/>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1" name="Text Box 103">
            <a:extLst>
              <a:ext uri="{FF2B5EF4-FFF2-40B4-BE49-F238E27FC236}">
                <a16:creationId xmlns:a16="http://schemas.microsoft.com/office/drawing/2014/main" id="{CCB8BC28-1ED7-4771-ACC9-7643C590FA54}"/>
              </a:ext>
            </a:extLst>
          </p:cNvPr>
          <p:cNvSpPr txBox="1">
            <a:spLocks noChangeArrowheads="1"/>
          </p:cNvSpPr>
          <p:nvPr/>
        </p:nvSpPr>
        <p:spPr bwMode="auto">
          <a:xfrm>
            <a:off x="7951788" y="40052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4862" name="Text Box 104">
            <a:extLst>
              <a:ext uri="{FF2B5EF4-FFF2-40B4-BE49-F238E27FC236}">
                <a16:creationId xmlns:a16="http://schemas.microsoft.com/office/drawing/2014/main" id="{4DDF9E0F-2407-40C8-8AD9-DDA59F812B8A}"/>
              </a:ext>
            </a:extLst>
          </p:cNvPr>
          <p:cNvSpPr txBox="1">
            <a:spLocks noChangeArrowheads="1"/>
          </p:cNvSpPr>
          <p:nvPr/>
        </p:nvSpPr>
        <p:spPr bwMode="auto">
          <a:xfrm>
            <a:off x="6145213" y="40052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4863" name="Text Box 108">
            <a:extLst>
              <a:ext uri="{FF2B5EF4-FFF2-40B4-BE49-F238E27FC236}">
                <a16:creationId xmlns:a16="http://schemas.microsoft.com/office/drawing/2014/main" id="{F36A48DB-16F6-4575-B572-19683F4ED8CA}"/>
              </a:ext>
            </a:extLst>
          </p:cNvPr>
          <p:cNvSpPr txBox="1">
            <a:spLocks noChangeArrowheads="1"/>
          </p:cNvSpPr>
          <p:nvPr/>
        </p:nvSpPr>
        <p:spPr bwMode="auto">
          <a:xfrm>
            <a:off x="6484938" y="40052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b</a:t>
            </a:r>
          </a:p>
        </p:txBody>
      </p:sp>
      <p:sp>
        <p:nvSpPr>
          <p:cNvPr id="204864" name="Text Box 109">
            <a:extLst>
              <a:ext uri="{FF2B5EF4-FFF2-40B4-BE49-F238E27FC236}">
                <a16:creationId xmlns:a16="http://schemas.microsoft.com/office/drawing/2014/main" id="{9E1A74FE-B981-4EB3-BAE6-665A335C0077}"/>
              </a:ext>
            </a:extLst>
          </p:cNvPr>
          <p:cNvSpPr txBox="1">
            <a:spLocks noChangeArrowheads="1"/>
          </p:cNvSpPr>
          <p:nvPr/>
        </p:nvSpPr>
        <p:spPr bwMode="auto">
          <a:xfrm>
            <a:off x="6845300" y="40052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4865" name="Text Box 110">
            <a:extLst>
              <a:ext uri="{FF2B5EF4-FFF2-40B4-BE49-F238E27FC236}">
                <a16:creationId xmlns:a16="http://schemas.microsoft.com/office/drawing/2014/main" id="{10F6A455-7B6E-4DCF-8E20-84554D367229}"/>
              </a:ext>
            </a:extLst>
          </p:cNvPr>
          <p:cNvSpPr txBox="1">
            <a:spLocks noChangeArrowheads="1"/>
          </p:cNvSpPr>
          <p:nvPr/>
        </p:nvSpPr>
        <p:spPr bwMode="auto">
          <a:xfrm>
            <a:off x="5776913" y="40052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a:t>
            </a:r>
          </a:p>
        </p:txBody>
      </p:sp>
      <p:sp>
        <p:nvSpPr>
          <p:cNvPr id="204866" name="Text Box 148">
            <a:extLst>
              <a:ext uri="{FF2B5EF4-FFF2-40B4-BE49-F238E27FC236}">
                <a16:creationId xmlns:a16="http://schemas.microsoft.com/office/drawing/2014/main" id="{2837573B-94C1-4167-A3A1-FDBCBC12FF0C}"/>
              </a:ext>
            </a:extLst>
          </p:cNvPr>
          <p:cNvSpPr txBox="1">
            <a:spLocks noChangeArrowheads="1"/>
          </p:cNvSpPr>
          <p:nvPr/>
        </p:nvSpPr>
        <p:spPr bwMode="auto">
          <a:xfrm>
            <a:off x="7218363" y="40052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c</a:t>
            </a:r>
          </a:p>
        </p:txBody>
      </p:sp>
      <p:sp>
        <p:nvSpPr>
          <p:cNvPr id="204867" name="Text Box 149">
            <a:extLst>
              <a:ext uri="{FF2B5EF4-FFF2-40B4-BE49-F238E27FC236}">
                <a16:creationId xmlns:a16="http://schemas.microsoft.com/office/drawing/2014/main" id="{0972A011-BEC7-4581-A038-E8B0FE62E8C7}"/>
              </a:ext>
            </a:extLst>
          </p:cNvPr>
          <p:cNvSpPr txBox="1">
            <a:spLocks noChangeArrowheads="1"/>
          </p:cNvSpPr>
          <p:nvPr/>
        </p:nvSpPr>
        <p:spPr bwMode="auto">
          <a:xfrm>
            <a:off x="7569200" y="40052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d</a:t>
            </a:r>
          </a:p>
        </p:txBody>
      </p:sp>
      <p:sp>
        <p:nvSpPr>
          <p:cNvPr id="204868" name="Freeform 150">
            <a:extLst>
              <a:ext uri="{FF2B5EF4-FFF2-40B4-BE49-F238E27FC236}">
                <a16:creationId xmlns:a16="http://schemas.microsoft.com/office/drawing/2014/main" id="{AE8E7D56-846C-496A-9EEC-1897AD81EF21}"/>
              </a:ext>
            </a:extLst>
          </p:cNvPr>
          <p:cNvSpPr>
            <a:spLocks/>
          </p:cNvSpPr>
          <p:nvPr/>
        </p:nvSpPr>
        <p:spPr bwMode="auto">
          <a:xfrm>
            <a:off x="5716588" y="4021138"/>
            <a:ext cx="90487" cy="403225"/>
          </a:xfrm>
          <a:custGeom>
            <a:avLst/>
            <a:gdLst>
              <a:gd name="T0" fmla="*/ 0 w 48"/>
              <a:gd name="T1" fmla="*/ 846825003 h 192"/>
              <a:gd name="T2" fmla="*/ 0 w 48"/>
              <a:gd name="T3" fmla="*/ 0 h 192"/>
              <a:gd name="T4" fmla="*/ 170581191 w 48"/>
              <a:gd name="T5" fmla="*/ 0 h 192"/>
              <a:gd name="T6" fmla="*/ 170581191 w 48"/>
              <a:gd name="T7" fmla="*/ 846825003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69" name="Freeform 151">
            <a:extLst>
              <a:ext uri="{FF2B5EF4-FFF2-40B4-BE49-F238E27FC236}">
                <a16:creationId xmlns:a16="http://schemas.microsoft.com/office/drawing/2014/main" id="{291A1A6B-2862-4129-B457-78EADFFB6738}"/>
              </a:ext>
            </a:extLst>
          </p:cNvPr>
          <p:cNvSpPr>
            <a:spLocks/>
          </p:cNvSpPr>
          <p:nvPr/>
        </p:nvSpPr>
        <p:spPr bwMode="auto">
          <a:xfrm>
            <a:off x="6076950" y="4021138"/>
            <a:ext cx="90488" cy="403225"/>
          </a:xfrm>
          <a:custGeom>
            <a:avLst/>
            <a:gdLst>
              <a:gd name="T0" fmla="*/ 0 w 48"/>
              <a:gd name="T1" fmla="*/ 846825003 h 192"/>
              <a:gd name="T2" fmla="*/ 0 w 48"/>
              <a:gd name="T3" fmla="*/ 0 h 192"/>
              <a:gd name="T4" fmla="*/ 170584961 w 48"/>
              <a:gd name="T5" fmla="*/ 0 h 192"/>
              <a:gd name="T6" fmla="*/ 170584961 w 48"/>
              <a:gd name="T7" fmla="*/ 846825003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70" name="Freeform 152">
            <a:extLst>
              <a:ext uri="{FF2B5EF4-FFF2-40B4-BE49-F238E27FC236}">
                <a16:creationId xmlns:a16="http://schemas.microsoft.com/office/drawing/2014/main" id="{0552784C-9814-4862-BD76-15CBAEF2D0A7}"/>
              </a:ext>
            </a:extLst>
          </p:cNvPr>
          <p:cNvSpPr>
            <a:spLocks/>
          </p:cNvSpPr>
          <p:nvPr/>
        </p:nvSpPr>
        <p:spPr bwMode="auto">
          <a:xfrm>
            <a:off x="6438900" y="4021138"/>
            <a:ext cx="90488" cy="403225"/>
          </a:xfrm>
          <a:custGeom>
            <a:avLst/>
            <a:gdLst>
              <a:gd name="T0" fmla="*/ 0 w 48"/>
              <a:gd name="T1" fmla="*/ 846825003 h 192"/>
              <a:gd name="T2" fmla="*/ 0 w 48"/>
              <a:gd name="T3" fmla="*/ 0 h 192"/>
              <a:gd name="T4" fmla="*/ 170584961 w 48"/>
              <a:gd name="T5" fmla="*/ 0 h 192"/>
              <a:gd name="T6" fmla="*/ 170584961 w 48"/>
              <a:gd name="T7" fmla="*/ 846825003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71" name="Freeform 153">
            <a:extLst>
              <a:ext uri="{FF2B5EF4-FFF2-40B4-BE49-F238E27FC236}">
                <a16:creationId xmlns:a16="http://schemas.microsoft.com/office/drawing/2014/main" id="{EE8B9625-64DA-44E5-AF0D-A06807B35E45}"/>
              </a:ext>
            </a:extLst>
          </p:cNvPr>
          <p:cNvSpPr>
            <a:spLocks/>
          </p:cNvSpPr>
          <p:nvPr/>
        </p:nvSpPr>
        <p:spPr bwMode="auto">
          <a:xfrm>
            <a:off x="6800850" y="4021138"/>
            <a:ext cx="90488" cy="403225"/>
          </a:xfrm>
          <a:custGeom>
            <a:avLst/>
            <a:gdLst>
              <a:gd name="T0" fmla="*/ 0 w 48"/>
              <a:gd name="T1" fmla="*/ 846825003 h 192"/>
              <a:gd name="T2" fmla="*/ 0 w 48"/>
              <a:gd name="T3" fmla="*/ 0 h 192"/>
              <a:gd name="T4" fmla="*/ 170584961 w 48"/>
              <a:gd name="T5" fmla="*/ 0 h 192"/>
              <a:gd name="T6" fmla="*/ 170584961 w 48"/>
              <a:gd name="T7" fmla="*/ 846825003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72" name="Freeform 154">
            <a:extLst>
              <a:ext uri="{FF2B5EF4-FFF2-40B4-BE49-F238E27FC236}">
                <a16:creationId xmlns:a16="http://schemas.microsoft.com/office/drawing/2014/main" id="{A4A4DB42-5B0A-4264-A2EC-C01C391EF3DC}"/>
              </a:ext>
            </a:extLst>
          </p:cNvPr>
          <p:cNvSpPr>
            <a:spLocks/>
          </p:cNvSpPr>
          <p:nvPr/>
        </p:nvSpPr>
        <p:spPr bwMode="auto">
          <a:xfrm>
            <a:off x="7161213" y="4021138"/>
            <a:ext cx="90487" cy="403225"/>
          </a:xfrm>
          <a:custGeom>
            <a:avLst/>
            <a:gdLst>
              <a:gd name="T0" fmla="*/ 0 w 48"/>
              <a:gd name="T1" fmla="*/ 846825003 h 192"/>
              <a:gd name="T2" fmla="*/ 0 w 48"/>
              <a:gd name="T3" fmla="*/ 0 h 192"/>
              <a:gd name="T4" fmla="*/ 170581191 w 48"/>
              <a:gd name="T5" fmla="*/ 0 h 192"/>
              <a:gd name="T6" fmla="*/ 170581191 w 48"/>
              <a:gd name="T7" fmla="*/ 846825003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73" name="Freeform 155">
            <a:extLst>
              <a:ext uri="{FF2B5EF4-FFF2-40B4-BE49-F238E27FC236}">
                <a16:creationId xmlns:a16="http://schemas.microsoft.com/office/drawing/2014/main" id="{2758FC39-0024-439D-8A61-E0EFA0E099C3}"/>
              </a:ext>
            </a:extLst>
          </p:cNvPr>
          <p:cNvSpPr>
            <a:spLocks/>
          </p:cNvSpPr>
          <p:nvPr/>
        </p:nvSpPr>
        <p:spPr bwMode="auto">
          <a:xfrm>
            <a:off x="7523163" y="4021138"/>
            <a:ext cx="90487" cy="403225"/>
          </a:xfrm>
          <a:custGeom>
            <a:avLst/>
            <a:gdLst>
              <a:gd name="T0" fmla="*/ 0 w 48"/>
              <a:gd name="T1" fmla="*/ 846825003 h 192"/>
              <a:gd name="T2" fmla="*/ 0 w 48"/>
              <a:gd name="T3" fmla="*/ 0 h 192"/>
              <a:gd name="T4" fmla="*/ 170581191 w 48"/>
              <a:gd name="T5" fmla="*/ 0 h 192"/>
              <a:gd name="T6" fmla="*/ 170581191 w 48"/>
              <a:gd name="T7" fmla="*/ 846825003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74" name="Freeform 156">
            <a:extLst>
              <a:ext uri="{FF2B5EF4-FFF2-40B4-BE49-F238E27FC236}">
                <a16:creationId xmlns:a16="http://schemas.microsoft.com/office/drawing/2014/main" id="{221A8AEC-4614-4B51-803C-098EECA3500B}"/>
              </a:ext>
            </a:extLst>
          </p:cNvPr>
          <p:cNvSpPr>
            <a:spLocks/>
          </p:cNvSpPr>
          <p:nvPr/>
        </p:nvSpPr>
        <p:spPr bwMode="auto">
          <a:xfrm>
            <a:off x="7885113" y="4021138"/>
            <a:ext cx="90487" cy="403225"/>
          </a:xfrm>
          <a:custGeom>
            <a:avLst/>
            <a:gdLst>
              <a:gd name="T0" fmla="*/ 0 w 48"/>
              <a:gd name="T1" fmla="*/ 846825003 h 192"/>
              <a:gd name="T2" fmla="*/ 0 w 48"/>
              <a:gd name="T3" fmla="*/ 0 h 192"/>
              <a:gd name="T4" fmla="*/ 170581191 w 48"/>
              <a:gd name="T5" fmla="*/ 0 h 192"/>
              <a:gd name="T6" fmla="*/ 170581191 w 48"/>
              <a:gd name="T7" fmla="*/ 846825003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75" name="Text Box 157">
            <a:extLst>
              <a:ext uri="{FF2B5EF4-FFF2-40B4-BE49-F238E27FC236}">
                <a16:creationId xmlns:a16="http://schemas.microsoft.com/office/drawing/2014/main" id="{D49DCE2C-F4B1-4CD7-99FD-E634DA83F0E2}"/>
              </a:ext>
            </a:extLst>
          </p:cNvPr>
          <p:cNvSpPr txBox="1">
            <a:spLocks noChangeArrowheads="1"/>
          </p:cNvSpPr>
          <p:nvPr/>
        </p:nvSpPr>
        <p:spPr bwMode="auto">
          <a:xfrm>
            <a:off x="6529388" y="4521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#2</a:t>
            </a:r>
          </a:p>
        </p:txBody>
      </p:sp>
      <p:sp>
        <p:nvSpPr>
          <p:cNvPr id="204876" name="Text Box 158">
            <a:extLst>
              <a:ext uri="{FF2B5EF4-FFF2-40B4-BE49-F238E27FC236}">
                <a16:creationId xmlns:a16="http://schemas.microsoft.com/office/drawing/2014/main" id="{B3A3E1CC-083B-4EB0-B123-500067B031B0}"/>
              </a:ext>
            </a:extLst>
          </p:cNvPr>
          <p:cNvSpPr txBox="1">
            <a:spLocks noChangeArrowheads="1"/>
          </p:cNvSpPr>
          <p:nvPr/>
        </p:nvSpPr>
        <p:spPr bwMode="auto">
          <a:xfrm>
            <a:off x="7232650" y="45085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#3</a:t>
            </a:r>
          </a:p>
        </p:txBody>
      </p:sp>
      <p:sp>
        <p:nvSpPr>
          <p:cNvPr id="204877" name="Text Box 159">
            <a:extLst>
              <a:ext uri="{FF2B5EF4-FFF2-40B4-BE49-F238E27FC236}">
                <a16:creationId xmlns:a16="http://schemas.microsoft.com/office/drawing/2014/main" id="{2ED347D2-C3FC-414E-9BBD-AF8EFABD5169}"/>
              </a:ext>
            </a:extLst>
          </p:cNvPr>
          <p:cNvSpPr txBox="1">
            <a:spLocks noChangeArrowheads="1"/>
          </p:cNvSpPr>
          <p:nvPr/>
        </p:nvSpPr>
        <p:spPr bwMode="auto">
          <a:xfrm>
            <a:off x="4270375" y="2473325"/>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统计时分复用</a:t>
            </a:r>
          </a:p>
        </p:txBody>
      </p:sp>
      <p:sp>
        <p:nvSpPr>
          <p:cNvPr id="204878" name="Line 160">
            <a:extLst>
              <a:ext uri="{FF2B5EF4-FFF2-40B4-BE49-F238E27FC236}">
                <a16:creationId xmlns:a16="http://schemas.microsoft.com/office/drawing/2014/main" id="{128D4AE4-B844-4751-82D1-B4BF484F3ABB}"/>
              </a:ext>
            </a:extLst>
          </p:cNvPr>
          <p:cNvSpPr>
            <a:spLocks noChangeShapeType="1"/>
          </p:cNvSpPr>
          <p:nvPr/>
        </p:nvSpPr>
        <p:spPr bwMode="auto">
          <a:xfrm>
            <a:off x="6076950" y="4927600"/>
            <a:ext cx="633413"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9" name="Line 161">
            <a:extLst>
              <a:ext uri="{FF2B5EF4-FFF2-40B4-BE49-F238E27FC236}">
                <a16:creationId xmlns:a16="http://schemas.microsoft.com/office/drawing/2014/main" id="{8ACDCC5E-DF3C-4EFE-8E23-D2414EC48457}"/>
              </a:ext>
            </a:extLst>
          </p:cNvPr>
          <p:cNvSpPr>
            <a:spLocks noChangeShapeType="1"/>
          </p:cNvSpPr>
          <p:nvPr/>
        </p:nvSpPr>
        <p:spPr bwMode="auto">
          <a:xfrm>
            <a:off x="6800850" y="4927600"/>
            <a:ext cx="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0" name="Line 162">
            <a:extLst>
              <a:ext uri="{FF2B5EF4-FFF2-40B4-BE49-F238E27FC236}">
                <a16:creationId xmlns:a16="http://schemas.microsoft.com/office/drawing/2014/main" id="{0E571193-FFD7-4098-BD31-1D572388AE53}"/>
              </a:ext>
            </a:extLst>
          </p:cNvPr>
          <p:cNvSpPr>
            <a:spLocks noChangeShapeType="1"/>
          </p:cNvSpPr>
          <p:nvPr/>
        </p:nvSpPr>
        <p:spPr bwMode="auto">
          <a:xfrm flipH="1">
            <a:off x="6981825" y="4927600"/>
            <a:ext cx="45085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1" name="Line 163">
            <a:extLst>
              <a:ext uri="{FF2B5EF4-FFF2-40B4-BE49-F238E27FC236}">
                <a16:creationId xmlns:a16="http://schemas.microsoft.com/office/drawing/2014/main" id="{D0378253-8743-4038-A4B6-EA96FD05E93F}"/>
              </a:ext>
            </a:extLst>
          </p:cNvPr>
          <p:cNvSpPr>
            <a:spLocks noChangeShapeType="1"/>
          </p:cNvSpPr>
          <p:nvPr/>
        </p:nvSpPr>
        <p:spPr bwMode="auto">
          <a:xfrm>
            <a:off x="1198563" y="3216275"/>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82" name="Line 164">
            <a:extLst>
              <a:ext uri="{FF2B5EF4-FFF2-40B4-BE49-F238E27FC236}">
                <a16:creationId xmlns:a16="http://schemas.microsoft.com/office/drawing/2014/main" id="{B2527CA9-7102-4B9B-AEC1-7F7D008D81B9}"/>
              </a:ext>
            </a:extLst>
          </p:cNvPr>
          <p:cNvSpPr>
            <a:spLocks noChangeShapeType="1"/>
          </p:cNvSpPr>
          <p:nvPr/>
        </p:nvSpPr>
        <p:spPr bwMode="auto">
          <a:xfrm>
            <a:off x="1198563" y="4021138"/>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83" name="Line 165">
            <a:extLst>
              <a:ext uri="{FF2B5EF4-FFF2-40B4-BE49-F238E27FC236}">
                <a16:creationId xmlns:a16="http://schemas.microsoft.com/office/drawing/2014/main" id="{674B034E-99F0-4766-947D-54F2734AE264}"/>
              </a:ext>
            </a:extLst>
          </p:cNvPr>
          <p:cNvSpPr>
            <a:spLocks noChangeShapeType="1"/>
          </p:cNvSpPr>
          <p:nvPr/>
        </p:nvSpPr>
        <p:spPr bwMode="auto">
          <a:xfrm>
            <a:off x="1198563" y="4827588"/>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84" name="Line 166">
            <a:extLst>
              <a:ext uri="{FF2B5EF4-FFF2-40B4-BE49-F238E27FC236}">
                <a16:creationId xmlns:a16="http://schemas.microsoft.com/office/drawing/2014/main" id="{B3A93EBE-1983-4222-A1B9-247D489C0222}"/>
              </a:ext>
            </a:extLst>
          </p:cNvPr>
          <p:cNvSpPr>
            <a:spLocks noChangeShapeType="1"/>
          </p:cNvSpPr>
          <p:nvPr/>
        </p:nvSpPr>
        <p:spPr bwMode="auto">
          <a:xfrm>
            <a:off x="1198563" y="5632450"/>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885" name="Line 170">
            <a:extLst>
              <a:ext uri="{FF2B5EF4-FFF2-40B4-BE49-F238E27FC236}">
                <a16:creationId xmlns:a16="http://schemas.microsoft.com/office/drawing/2014/main" id="{BE2A295C-EA3C-4B1D-A028-4F5629F507D4}"/>
              </a:ext>
            </a:extLst>
          </p:cNvPr>
          <p:cNvSpPr>
            <a:spLocks noChangeShapeType="1"/>
          </p:cNvSpPr>
          <p:nvPr/>
        </p:nvSpPr>
        <p:spPr bwMode="auto">
          <a:xfrm>
            <a:off x="5710238" y="3716338"/>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6" name="Line 171">
            <a:extLst>
              <a:ext uri="{FF2B5EF4-FFF2-40B4-BE49-F238E27FC236}">
                <a16:creationId xmlns:a16="http://schemas.microsoft.com/office/drawing/2014/main" id="{58B354A7-6F43-499C-9C6B-7A25C55E93C7}"/>
              </a:ext>
            </a:extLst>
          </p:cNvPr>
          <p:cNvSpPr>
            <a:spLocks noChangeShapeType="1"/>
          </p:cNvSpPr>
          <p:nvPr/>
        </p:nvSpPr>
        <p:spPr bwMode="auto">
          <a:xfrm>
            <a:off x="6434138" y="3716338"/>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7" name="Line 172">
            <a:extLst>
              <a:ext uri="{FF2B5EF4-FFF2-40B4-BE49-F238E27FC236}">
                <a16:creationId xmlns:a16="http://schemas.microsoft.com/office/drawing/2014/main" id="{3D0C2809-426C-4014-9860-7EC9C5EED9FF}"/>
              </a:ext>
            </a:extLst>
          </p:cNvPr>
          <p:cNvSpPr>
            <a:spLocks noChangeShapeType="1"/>
          </p:cNvSpPr>
          <p:nvPr/>
        </p:nvSpPr>
        <p:spPr bwMode="auto">
          <a:xfrm>
            <a:off x="7158038" y="3716338"/>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8" name="Line 173">
            <a:extLst>
              <a:ext uri="{FF2B5EF4-FFF2-40B4-BE49-F238E27FC236}">
                <a16:creationId xmlns:a16="http://schemas.microsoft.com/office/drawing/2014/main" id="{EB428058-9110-415A-9AE5-4550B9F5BD1E}"/>
              </a:ext>
            </a:extLst>
          </p:cNvPr>
          <p:cNvSpPr>
            <a:spLocks noChangeShapeType="1"/>
          </p:cNvSpPr>
          <p:nvPr/>
        </p:nvSpPr>
        <p:spPr bwMode="auto">
          <a:xfrm>
            <a:off x="7880350" y="3716338"/>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a:extLst>
              <a:ext uri="{FF2B5EF4-FFF2-40B4-BE49-F238E27FC236}">
                <a16:creationId xmlns:a16="http://schemas.microsoft.com/office/drawing/2014/main" id="{FD985A68-B6CC-4552-AEFB-432F120D70B9}"/>
              </a:ext>
            </a:extLst>
          </p:cNvPr>
          <p:cNvSpPr txBox="1">
            <a:spLocks noChangeArrowheads="1"/>
          </p:cNvSpPr>
          <p:nvPr/>
        </p:nvSpPr>
        <p:spPr bwMode="auto">
          <a:xfrm flipH="1">
            <a:off x="6746875" y="3122613"/>
            <a:ext cx="22209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sz="2000">
                <a:ea typeface="宋体" panose="02010600030101010101" pitchFamily="2" charset="-122"/>
              </a:rPr>
              <a:t> 1550 nm           0 </a:t>
            </a:r>
          </a:p>
          <a:p>
            <a:pPr eaLnBrk="1" hangingPunct="1">
              <a:lnSpc>
                <a:spcPct val="115000"/>
              </a:lnSpc>
              <a:spcBef>
                <a:spcPct val="0"/>
              </a:spcBef>
              <a:buClrTx/>
              <a:buSzTx/>
              <a:buFontTx/>
              <a:buNone/>
            </a:pPr>
            <a:r>
              <a:rPr kumimoji="1" lang="en-US" altLang="zh-CN" sz="2000">
                <a:ea typeface="宋体" panose="02010600030101010101" pitchFamily="2" charset="-122"/>
              </a:rPr>
              <a:t> 1551 nm           1</a:t>
            </a:r>
          </a:p>
          <a:p>
            <a:pPr eaLnBrk="1" hangingPunct="1">
              <a:lnSpc>
                <a:spcPct val="115000"/>
              </a:lnSpc>
              <a:spcBef>
                <a:spcPct val="0"/>
              </a:spcBef>
              <a:buClrTx/>
              <a:buSzTx/>
              <a:buFontTx/>
              <a:buNone/>
            </a:pPr>
            <a:r>
              <a:rPr kumimoji="1" lang="en-US" altLang="zh-CN" sz="2000">
                <a:ea typeface="宋体" panose="02010600030101010101" pitchFamily="2" charset="-122"/>
              </a:rPr>
              <a:t> 1552 nm           2</a:t>
            </a:r>
          </a:p>
          <a:p>
            <a:pPr eaLnBrk="1" hangingPunct="1">
              <a:lnSpc>
                <a:spcPct val="115000"/>
              </a:lnSpc>
              <a:spcBef>
                <a:spcPct val="0"/>
              </a:spcBef>
              <a:buClrTx/>
              <a:buSzTx/>
              <a:buFontTx/>
              <a:buNone/>
            </a:pPr>
            <a:r>
              <a:rPr kumimoji="1" lang="en-US" altLang="zh-CN" sz="2000">
                <a:ea typeface="宋体" panose="02010600030101010101" pitchFamily="2" charset="-122"/>
              </a:rPr>
              <a:t> 1553 nm           3</a:t>
            </a:r>
          </a:p>
          <a:p>
            <a:pPr eaLnBrk="1" hangingPunct="1">
              <a:lnSpc>
                <a:spcPct val="115000"/>
              </a:lnSpc>
              <a:spcBef>
                <a:spcPct val="0"/>
              </a:spcBef>
              <a:buClrTx/>
              <a:buSzTx/>
              <a:buFontTx/>
              <a:buNone/>
            </a:pPr>
            <a:r>
              <a:rPr kumimoji="1" lang="en-US" altLang="zh-CN" sz="2000">
                <a:ea typeface="宋体" panose="02010600030101010101" pitchFamily="2" charset="-122"/>
              </a:rPr>
              <a:t> 1554 nm           4</a:t>
            </a:r>
          </a:p>
          <a:p>
            <a:pPr eaLnBrk="1" hangingPunct="1">
              <a:lnSpc>
                <a:spcPct val="115000"/>
              </a:lnSpc>
              <a:spcBef>
                <a:spcPct val="0"/>
              </a:spcBef>
              <a:buClrTx/>
              <a:buSzTx/>
              <a:buFontTx/>
              <a:buNone/>
            </a:pPr>
            <a:r>
              <a:rPr kumimoji="1" lang="en-US" altLang="zh-CN" sz="2000">
                <a:ea typeface="宋体" panose="02010600030101010101" pitchFamily="2" charset="-122"/>
              </a:rPr>
              <a:t> 1555 nm           5</a:t>
            </a:r>
          </a:p>
          <a:p>
            <a:pPr eaLnBrk="1" hangingPunct="1">
              <a:lnSpc>
                <a:spcPct val="115000"/>
              </a:lnSpc>
              <a:spcBef>
                <a:spcPct val="0"/>
              </a:spcBef>
              <a:buClrTx/>
              <a:buSzTx/>
              <a:buFontTx/>
              <a:buNone/>
            </a:pPr>
            <a:r>
              <a:rPr kumimoji="1" lang="en-US" altLang="zh-CN" sz="2000">
                <a:ea typeface="宋体" panose="02010600030101010101" pitchFamily="2" charset="-122"/>
              </a:rPr>
              <a:t> 1556 nm           6</a:t>
            </a:r>
          </a:p>
          <a:p>
            <a:pPr eaLnBrk="1" hangingPunct="1">
              <a:lnSpc>
                <a:spcPct val="115000"/>
              </a:lnSpc>
              <a:spcBef>
                <a:spcPct val="0"/>
              </a:spcBef>
              <a:buClrTx/>
              <a:buSzTx/>
              <a:buFontTx/>
              <a:buNone/>
            </a:pPr>
            <a:r>
              <a:rPr kumimoji="1" lang="en-US" altLang="zh-CN" sz="2000">
                <a:ea typeface="宋体" panose="02010600030101010101" pitchFamily="2" charset="-122"/>
              </a:rPr>
              <a:t> 1557 nm           7</a:t>
            </a:r>
          </a:p>
        </p:txBody>
      </p:sp>
      <p:sp>
        <p:nvSpPr>
          <p:cNvPr id="206851" name="Text Box 3">
            <a:extLst>
              <a:ext uri="{FF2B5EF4-FFF2-40B4-BE49-F238E27FC236}">
                <a16:creationId xmlns:a16="http://schemas.microsoft.com/office/drawing/2014/main" id="{D6CD65A5-B806-44A9-9D00-10C82C847CD8}"/>
              </a:ext>
            </a:extLst>
          </p:cNvPr>
          <p:cNvSpPr txBox="1">
            <a:spLocks noChangeArrowheads="1"/>
          </p:cNvSpPr>
          <p:nvPr/>
        </p:nvSpPr>
        <p:spPr bwMode="auto">
          <a:xfrm>
            <a:off x="179388" y="3159125"/>
            <a:ext cx="2290762"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sz="2000"/>
              <a:t>0          1550 nm    </a:t>
            </a:r>
          </a:p>
          <a:p>
            <a:pPr eaLnBrk="1" hangingPunct="1">
              <a:lnSpc>
                <a:spcPct val="115000"/>
              </a:lnSpc>
              <a:spcBef>
                <a:spcPct val="0"/>
              </a:spcBef>
              <a:buClrTx/>
              <a:buSzTx/>
              <a:buFontTx/>
              <a:buNone/>
            </a:pPr>
            <a:r>
              <a:rPr kumimoji="1" lang="en-US" altLang="zh-CN" sz="2000"/>
              <a:t>1          1551 nm  </a:t>
            </a:r>
          </a:p>
          <a:p>
            <a:pPr eaLnBrk="1" hangingPunct="1">
              <a:lnSpc>
                <a:spcPct val="115000"/>
              </a:lnSpc>
              <a:spcBef>
                <a:spcPct val="0"/>
              </a:spcBef>
              <a:buClrTx/>
              <a:buSzTx/>
              <a:buFontTx/>
              <a:buNone/>
            </a:pPr>
            <a:r>
              <a:rPr kumimoji="1" lang="en-US" altLang="zh-CN" sz="2000"/>
              <a:t>2          1552 nm  </a:t>
            </a:r>
          </a:p>
          <a:p>
            <a:pPr eaLnBrk="1" hangingPunct="1">
              <a:lnSpc>
                <a:spcPct val="115000"/>
              </a:lnSpc>
              <a:spcBef>
                <a:spcPct val="0"/>
              </a:spcBef>
              <a:buClrTx/>
              <a:buSzTx/>
              <a:buFontTx/>
              <a:buNone/>
            </a:pPr>
            <a:r>
              <a:rPr kumimoji="1" lang="en-US" altLang="zh-CN" sz="2000"/>
              <a:t>3          1553 nm  </a:t>
            </a:r>
          </a:p>
          <a:p>
            <a:pPr eaLnBrk="1" hangingPunct="1">
              <a:lnSpc>
                <a:spcPct val="115000"/>
              </a:lnSpc>
              <a:spcBef>
                <a:spcPct val="0"/>
              </a:spcBef>
              <a:buClrTx/>
              <a:buSzTx/>
              <a:buFontTx/>
              <a:buNone/>
            </a:pPr>
            <a:r>
              <a:rPr kumimoji="1" lang="en-US" altLang="zh-CN" sz="2000"/>
              <a:t>4          1554 nm  </a:t>
            </a:r>
          </a:p>
          <a:p>
            <a:pPr eaLnBrk="1" hangingPunct="1">
              <a:lnSpc>
                <a:spcPct val="115000"/>
              </a:lnSpc>
              <a:spcBef>
                <a:spcPct val="0"/>
              </a:spcBef>
              <a:buClrTx/>
              <a:buSzTx/>
              <a:buFontTx/>
              <a:buNone/>
            </a:pPr>
            <a:r>
              <a:rPr kumimoji="1" lang="en-US" altLang="zh-CN" sz="2000"/>
              <a:t>5          1555 nm  </a:t>
            </a:r>
          </a:p>
          <a:p>
            <a:pPr eaLnBrk="1" hangingPunct="1">
              <a:lnSpc>
                <a:spcPct val="115000"/>
              </a:lnSpc>
              <a:spcBef>
                <a:spcPct val="0"/>
              </a:spcBef>
              <a:buClrTx/>
              <a:buSzTx/>
              <a:buFontTx/>
              <a:buNone/>
            </a:pPr>
            <a:r>
              <a:rPr kumimoji="1" lang="en-US" altLang="zh-CN" sz="2000"/>
              <a:t>6          1556 nm  </a:t>
            </a:r>
          </a:p>
          <a:p>
            <a:pPr eaLnBrk="1" hangingPunct="1">
              <a:lnSpc>
                <a:spcPct val="115000"/>
              </a:lnSpc>
              <a:spcBef>
                <a:spcPct val="0"/>
              </a:spcBef>
              <a:buClrTx/>
              <a:buSzTx/>
              <a:buFontTx/>
              <a:buNone/>
            </a:pPr>
            <a:r>
              <a:rPr kumimoji="1" lang="en-US" altLang="zh-CN" sz="2000"/>
              <a:t>7          1557 nm  </a:t>
            </a:r>
          </a:p>
        </p:txBody>
      </p:sp>
      <p:sp>
        <p:nvSpPr>
          <p:cNvPr id="206852" name="Rectangle 4">
            <a:extLst>
              <a:ext uri="{FF2B5EF4-FFF2-40B4-BE49-F238E27FC236}">
                <a16:creationId xmlns:a16="http://schemas.microsoft.com/office/drawing/2014/main" id="{7B982C92-84FB-4CC2-B5E7-C53ED3ABA7D3}"/>
              </a:ext>
            </a:extLst>
          </p:cNvPr>
          <p:cNvSpPr>
            <a:spLocks noGrp="1" noChangeArrowheads="1"/>
          </p:cNvSpPr>
          <p:nvPr>
            <p:ph type="title"/>
          </p:nvPr>
        </p:nvSpPr>
        <p:spPr>
          <a:xfrm>
            <a:off x="1150938" y="260350"/>
            <a:ext cx="7793037" cy="1462088"/>
          </a:xfrm>
        </p:spPr>
        <p:txBody>
          <a:bodyPr/>
          <a:lstStyle/>
          <a:p>
            <a:pPr algn="ctr"/>
            <a:r>
              <a:rPr lang="en-US" altLang="zh-CN" sz="3200"/>
              <a:t>2.4.2   </a:t>
            </a:r>
            <a:r>
              <a:rPr lang="zh-CN" altLang="en-US" sz="3200"/>
              <a:t>波分复用 </a:t>
            </a:r>
            <a:r>
              <a:rPr lang="en-US" altLang="zh-CN" sz="3200"/>
              <a:t>WDM</a:t>
            </a:r>
            <a:br>
              <a:rPr lang="en-US" altLang="zh-CN" sz="3200"/>
            </a:br>
            <a:r>
              <a:rPr lang="en-US" altLang="zh-CN" sz="3200"/>
              <a:t>(Wavelength Division Multiplexing)</a:t>
            </a:r>
            <a:r>
              <a:rPr lang="en-US" altLang="zh-CN" sz="3600"/>
              <a:t> </a:t>
            </a:r>
            <a:r>
              <a:rPr lang="en-US" altLang="zh-CN" sz="3200"/>
              <a:t> </a:t>
            </a:r>
          </a:p>
        </p:txBody>
      </p:sp>
      <p:sp>
        <p:nvSpPr>
          <p:cNvPr id="150533" name="Rectangle 5">
            <a:extLst>
              <a:ext uri="{FF2B5EF4-FFF2-40B4-BE49-F238E27FC236}">
                <a16:creationId xmlns:a16="http://schemas.microsoft.com/office/drawing/2014/main" id="{FD40F02D-6B2A-43B7-869D-C806102775B9}"/>
              </a:ext>
            </a:extLst>
          </p:cNvPr>
          <p:cNvSpPr>
            <a:spLocks noGrp="1" noChangeArrowheads="1"/>
          </p:cNvSpPr>
          <p:nvPr>
            <p:ph type="body" idx="1"/>
          </p:nvPr>
        </p:nvSpPr>
        <p:spPr>
          <a:xfrm>
            <a:off x="684213" y="1917700"/>
            <a:ext cx="8280400" cy="4114800"/>
          </a:xfrm>
        </p:spPr>
        <p:txBody>
          <a:bodyPr/>
          <a:lstStyle/>
          <a:p>
            <a:r>
              <a:rPr lang="zh-CN" altLang="en-US"/>
              <a:t>波分复用就是光的频分复用。 </a:t>
            </a:r>
          </a:p>
        </p:txBody>
      </p:sp>
      <p:sp>
        <p:nvSpPr>
          <p:cNvPr id="206854" name="Text Box 6">
            <a:extLst>
              <a:ext uri="{FF2B5EF4-FFF2-40B4-BE49-F238E27FC236}">
                <a16:creationId xmlns:a16="http://schemas.microsoft.com/office/drawing/2014/main" id="{F249BEEC-79E2-4A11-B078-4D364E95DADB}"/>
              </a:ext>
            </a:extLst>
          </p:cNvPr>
          <p:cNvSpPr txBox="1">
            <a:spLocks noChangeArrowheads="1"/>
          </p:cNvSpPr>
          <p:nvPr/>
        </p:nvSpPr>
        <p:spPr bwMode="auto">
          <a:xfrm>
            <a:off x="3360738" y="2493963"/>
            <a:ext cx="1571625" cy="71120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ea typeface="宋体" panose="02010600030101010101" pitchFamily="2" charset="-122"/>
              </a:rPr>
              <a:t>8 </a:t>
            </a:r>
            <a:r>
              <a:rPr kumimoji="1" lang="en-US" altLang="zh-CN" sz="2000">
                <a:ea typeface="宋体" panose="02010600030101010101" pitchFamily="2" charset="-122"/>
                <a:sym typeface="Symbol" panose="05050102010706020507" pitchFamily="18" charset="2"/>
              </a:rPr>
              <a:t> </a:t>
            </a:r>
            <a:r>
              <a:rPr kumimoji="1" lang="en-US" altLang="zh-CN" sz="2000">
                <a:ea typeface="宋体" panose="02010600030101010101" pitchFamily="2" charset="-122"/>
              </a:rPr>
              <a:t>2.5 Gb/s</a:t>
            </a:r>
          </a:p>
          <a:p>
            <a:pPr eaLnBrk="1" hangingPunct="1">
              <a:spcBef>
                <a:spcPct val="0"/>
              </a:spcBef>
              <a:buClrTx/>
              <a:buSzTx/>
              <a:buFontTx/>
              <a:buNone/>
            </a:pPr>
            <a:r>
              <a:rPr kumimoji="1" lang="en-US" altLang="zh-CN" sz="2000">
                <a:ea typeface="宋体" panose="02010600030101010101" pitchFamily="2" charset="-122"/>
              </a:rPr>
              <a:t>1310 nm</a:t>
            </a:r>
          </a:p>
        </p:txBody>
      </p:sp>
      <p:sp>
        <p:nvSpPr>
          <p:cNvPr id="206855" name="Line 7">
            <a:extLst>
              <a:ext uri="{FF2B5EF4-FFF2-40B4-BE49-F238E27FC236}">
                <a16:creationId xmlns:a16="http://schemas.microsoft.com/office/drawing/2014/main" id="{8D88623E-BD70-43B2-8DCE-D646FBC1F70D}"/>
              </a:ext>
            </a:extLst>
          </p:cNvPr>
          <p:cNvSpPr>
            <a:spLocks noChangeShapeType="1"/>
          </p:cNvSpPr>
          <p:nvPr/>
        </p:nvSpPr>
        <p:spPr bwMode="auto">
          <a:xfrm>
            <a:off x="6873875" y="3533775"/>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56" name="Line 8">
            <a:extLst>
              <a:ext uri="{FF2B5EF4-FFF2-40B4-BE49-F238E27FC236}">
                <a16:creationId xmlns:a16="http://schemas.microsoft.com/office/drawing/2014/main" id="{E46EF396-174E-4EAD-A65F-4763ADF7EC0E}"/>
              </a:ext>
            </a:extLst>
          </p:cNvPr>
          <p:cNvSpPr>
            <a:spLocks noChangeShapeType="1"/>
          </p:cNvSpPr>
          <p:nvPr/>
        </p:nvSpPr>
        <p:spPr bwMode="auto">
          <a:xfrm>
            <a:off x="6873875" y="388461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57" name="Line 9">
            <a:extLst>
              <a:ext uri="{FF2B5EF4-FFF2-40B4-BE49-F238E27FC236}">
                <a16:creationId xmlns:a16="http://schemas.microsoft.com/office/drawing/2014/main" id="{208907D4-022A-4323-9725-2B91F804ED51}"/>
              </a:ext>
            </a:extLst>
          </p:cNvPr>
          <p:cNvSpPr>
            <a:spLocks noChangeShapeType="1"/>
          </p:cNvSpPr>
          <p:nvPr/>
        </p:nvSpPr>
        <p:spPr bwMode="auto">
          <a:xfrm>
            <a:off x="6873875" y="423386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58" name="Line 10">
            <a:extLst>
              <a:ext uri="{FF2B5EF4-FFF2-40B4-BE49-F238E27FC236}">
                <a16:creationId xmlns:a16="http://schemas.microsoft.com/office/drawing/2014/main" id="{3799A589-894E-4080-BAB2-5ABB0033DD0A}"/>
              </a:ext>
            </a:extLst>
          </p:cNvPr>
          <p:cNvSpPr>
            <a:spLocks noChangeShapeType="1"/>
          </p:cNvSpPr>
          <p:nvPr/>
        </p:nvSpPr>
        <p:spPr bwMode="auto">
          <a:xfrm>
            <a:off x="6873875" y="4586288"/>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59" name="Line 11">
            <a:extLst>
              <a:ext uri="{FF2B5EF4-FFF2-40B4-BE49-F238E27FC236}">
                <a16:creationId xmlns:a16="http://schemas.microsoft.com/office/drawing/2014/main" id="{FB734773-66C6-45BC-8DE9-4CB835663F1C}"/>
              </a:ext>
            </a:extLst>
          </p:cNvPr>
          <p:cNvSpPr>
            <a:spLocks noChangeShapeType="1"/>
          </p:cNvSpPr>
          <p:nvPr/>
        </p:nvSpPr>
        <p:spPr bwMode="auto">
          <a:xfrm>
            <a:off x="6873875" y="4935538"/>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0" name="Line 12">
            <a:extLst>
              <a:ext uri="{FF2B5EF4-FFF2-40B4-BE49-F238E27FC236}">
                <a16:creationId xmlns:a16="http://schemas.microsoft.com/office/drawing/2014/main" id="{F5A59D65-FA67-4A0C-9A3F-2E08092FB7FE}"/>
              </a:ext>
            </a:extLst>
          </p:cNvPr>
          <p:cNvSpPr>
            <a:spLocks noChangeShapeType="1"/>
          </p:cNvSpPr>
          <p:nvPr/>
        </p:nvSpPr>
        <p:spPr bwMode="auto">
          <a:xfrm>
            <a:off x="6873875" y="528796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1" name="Line 13">
            <a:extLst>
              <a:ext uri="{FF2B5EF4-FFF2-40B4-BE49-F238E27FC236}">
                <a16:creationId xmlns:a16="http://schemas.microsoft.com/office/drawing/2014/main" id="{928C1783-0E52-4142-AD67-C8ABACB176EB}"/>
              </a:ext>
            </a:extLst>
          </p:cNvPr>
          <p:cNvSpPr>
            <a:spLocks noChangeShapeType="1"/>
          </p:cNvSpPr>
          <p:nvPr/>
        </p:nvSpPr>
        <p:spPr bwMode="auto">
          <a:xfrm>
            <a:off x="6873875" y="563721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2" name="Line 14">
            <a:extLst>
              <a:ext uri="{FF2B5EF4-FFF2-40B4-BE49-F238E27FC236}">
                <a16:creationId xmlns:a16="http://schemas.microsoft.com/office/drawing/2014/main" id="{A0A983EA-9CEF-48AD-9BF5-7853CC0FA140}"/>
              </a:ext>
            </a:extLst>
          </p:cNvPr>
          <p:cNvSpPr>
            <a:spLocks noChangeShapeType="1"/>
          </p:cNvSpPr>
          <p:nvPr/>
        </p:nvSpPr>
        <p:spPr bwMode="auto">
          <a:xfrm>
            <a:off x="6873875" y="5989638"/>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3" name="Line 15">
            <a:extLst>
              <a:ext uri="{FF2B5EF4-FFF2-40B4-BE49-F238E27FC236}">
                <a16:creationId xmlns:a16="http://schemas.microsoft.com/office/drawing/2014/main" id="{ADAEAADA-4C62-4FD7-BAC8-7D3AA4F8F3E6}"/>
              </a:ext>
            </a:extLst>
          </p:cNvPr>
          <p:cNvSpPr>
            <a:spLocks noChangeShapeType="1"/>
          </p:cNvSpPr>
          <p:nvPr/>
        </p:nvSpPr>
        <p:spPr bwMode="auto">
          <a:xfrm>
            <a:off x="179388" y="3533775"/>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4" name="Line 16">
            <a:extLst>
              <a:ext uri="{FF2B5EF4-FFF2-40B4-BE49-F238E27FC236}">
                <a16:creationId xmlns:a16="http://schemas.microsoft.com/office/drawing/2014/main" id="{2A88BFB0-0245-4CD3-BBD3-3DEF15011E82}"/>
              </a:ext>
            </a:extLst>
          </p:cNvPr>
          <p:cNvSpPr>
            <a:spLocks noChangeShapeType="1"/>
          </p:cNvSpPr>
          <p:nvPr/>
        </p:nvSpPr>
        <p:spPr bwMode="auto">
          <a:xfrm>
            <a:off x="179388" y="388461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5" name="Line 17">
            <a:extLst>
              <a:ext uri="{FF2B5EF4-FFF2-40B4-BE49-F238E27FC236}">
                <a16:creationId xmlns:a16="http://schemas.microsoft.com/office/drawing/2014/main" id="{6C56ABF0-D369-4A38-A102-99F29550F394}"/>
              </a:ext>
            </a:extLst>
          </p:cNvPr>
          <p:cNvSpPr>
            <a:spLocks noChangeShapeType="1"/>
          </p:cNvSpPr>
          <p:nvPr/>
        </p:nvSpPr>
        <p:spPr bwMode="auto">
          <a:xfrm>
            <a:off x="179388" y="423386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6" name="Line 18">
            <a:extLst>
              <a:ext uri="{FF2B5EF4-FFF2-40B4-BE49-F238E27FC236}">
                <a16:creationId xmlns:a16="http://schemas.microsoft.com/office/drawing/2014/main" id="{6D18B989-8424-4D7C-911A-FDA49F807075}"/>
              </a:ext>
            </a:extLst>
          </p:cNvPr>
          <p:cNvSpPr>
            <a:spLocks noChangeShapeType="1"/>
          </p:cNvSpPr>
          <p:nvPr/>
        </p:nvSpPr>
        <p:spPr bwMode="auto">
          <a:xfrm>
            <a:off x="179388" y="4586288"/>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7" name="Line 19">
            <a:extLst>
              <a:ext uri="{FF2B5EF4-FFF2-40B4-BE49-F238E27FC236}">
                <a16:creationId xmlns:a16="http://schemas.microsoft.com/office/drawing/2014/main" id="{37EFB4E8-AEA2-4A4B-9C64-E71048197461}"/>
              </a:ext>
            </a:extLst>
          </p:cNvPr>
          <p:cNvSpPr>
            <a:spLocks noChangeShapeType="1"/>
          </p:cNvSpPr>
          <p:nvPr/>
        </p:nvSpPr>
        <p:spPr bwMode="auto">
          <a:xfrm>
            <a:off x="179388" y="4935538"/>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8" name="Line 20">
            <a:extLst>
              <a:ext uri="{FF2B5EF4-FFF2-40B4-BE49-F238E27FC236}">
                <a16:creationId xmlns:a16="http://schemas.microsoft.com/office/drawing/2014/main" id="{59D755D1-3971-43FB-A0C9-F6E0FA92DC53}"/>
              </a:ext>
            </a:extLst>
          </p:cNvPr>
          <p:cNvSpPr>
            <a:spLocks noChangeShapeType="1"/>
          </p:cNvSpPr>
          <p:nvPr/>
        </p:nvSpPr>
        <p:spPr bwMode="auto">
          <a:xfrm>
            <a:off x="179388" y="528796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69" name="Line 21">
            <a:extLst>
              <a:ext uri="{FF2B5EF4-FFF2-40B4-BE49-F238E27FC236}">
                <a16:creationId xmlns:a16="http://schemas.microsoft.com/office/drawing/2014/main" id="{6B1BE4FE-3AEA-4010-9C31-432C67374C1D}"/>
              </a:ext>
            </a:extLst>
          </p:cNvPr>
          <p:cNvSpPr>
            <a:spLocks noChangeShapeType="1"/>
          </p:cNvSpPr>
          <p:nvPr/>
        </p:nvSpPr>
        <p:spPr bwMode="auto">
          <a:xfrm>
            <a:off x="179388" y="563721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70" name="Line 22">
            <a:extLst>
              <a:ext uri="{FF2B5EF4-FFF2-40B4-BE49-F238E27FC236}">
                <a16:creationId xmlns:a16="http://schemas.microsoft.com/office/drawing/2014/main" id="{74226A84-BC1D-4A90-BB86-D68FDF67D576}"/>
              </a:ext>
            </a:extLst>
          </p:cNvPr>
          <p:cNvSpPr>
            <a:spLocks noChangeShapeType="1"/>
          </p:cNvSpPr>
          <p:nvPr/>
        </p:nvSpPr>
        <p:spPr bwMode="auto">
          <a:xfrm>
            <a:off x="179388" y="5989638"/>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6871" name="Line 23">
            <a:extLst>
              <a:ext uri="{FF2B5EF4-FFF2-40B4-BE49-F238E27FC236}">
                <a16:creationId xmlns:a16="http://schemas.microsoft.com/office/drawing/2014/main" id="{D5E07732-A625-4E16-B15F-E59BA2F8BB36}"/>
              </a:ext>
            </a:extLst>
          </p:cNvPr>
          <p:cNvSpPr>
            <a:spLocks noChangeShapeType="1"/>
          </p:cNvSpPr>
          <p:nvPr/>
        </p:nvSpPr>
        <p:spPr bwMode="auto">
          <a:xfrm>
            <a:off x="2319338" y="4756150"/>
            <a:ext cx="449897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72" name="AutoShape 24">
            <a:extLst>
              <a:ext uri="{FF2B5EF4-FFF2-40B4-BE49-F238E27FC236}">
                <a16:creationId xmlns:a16="http://schemas.microsoft.com/office/drawing/2014/main" id="{B318A846-22F0-43F8-B63A-7A8510A898AF}"/>
              </a:ext>
            </a:extLst>
          </p:cNvPr>
          <p:cNvSpPr>
            <a:spLocks noChangeArrowheads="1"/>
          </p:cNvSpPr>
          <p:nvPr/>
        </p:nvSpPr>
        <p:spPr bwMode="auto">
          <a:xfrm rot="5400000">
            <a:off x="3163887" y="4603751"/>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73" name="Rectangle 25">
            <a:extLst>
              <a:ext uri="{FF2B5EF4-FFF2-40B4-BE49-F238E27FC236}">
                <a16:creationId xmlns:a16="http://schemas.microsoft.com/office/drawing/2014/main" id="{B36DD29D-3098-42C2-9AF8-D31706DDF164}"/>
              </a:ext>
            </a:extLst>
          </p:cNvPr>
          <p:cNvSpPr>
            <a:spLocks noChangeArrowheads="1"/>
          </p:cNvSpPr>
          <p:nvPr/>
        </p:nvSpPr>
        <p:spPr bwMode="auto">
          <a:xfrm>
            <a:off x="633413" y="34369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74" name="Rectangle 26">
            <a:extLst>
              <a:ext uri="{FF2B5EF4-FFF2-40B4-BE49-F238E27FC236}">
                <a16:creationId xmlns:a16="http://schemas.microsoft.com/office/drawing/2014/main" id="{246225E9-4DBE-441E-A198-BC42E600515D}"/>
              </a:ext>
            </a:extLst>
          </p:cNvPr>
          <p:cNvSpPr>
            <a:spLocks noChangeArrowheads="1"/>
          </p:cNvSpPr>
          <p:nvPr/>
        </p:nvSpPr>
        <p:spPr bwMode="auto">
          <a:xfrm>
            <a:off x="633413" y="37861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75" name="Rectangle 27">
            <a:extLst>
              <a:ext uri="{FF2B5EF4-FFF2-40B4-BE49-F238E27FC236}">
                <a16:creationId xmlns:a16="http://schemas.microsoft.com/office/drawing/2014/main" id="{AFC13E6E-A468-48AD-B3A9-70FF00F497C4}"/>
              </a:ext>
            </a:extLst>
          </p:cNvPr>
          <p:cNvSpPr>
            <a:spLocks noChangeArrowheads="1"/>
          </p:cNvSpPr>
          <p:nvPr/>
        </p:nvSpPr>
        <p:spPr bwMode="auto">
          <a:xfrm>
            <a:off x="633413" y="4137025"/>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76" name="Rectangle 28">
            <a:extLst>
              <a:ext uri="{FF2B5EF4-FFF2-40B4-BE49-F238E27FC236}">
                <a16:creationId xmlns:a16="http://schemas.microsoft.com/office/drawing/2014/main" id="{761B52CB-BB3A-4E43-9DFC-D5955721985A}"/>
              </a:ext>
            </a:extLst>
          </p:cNvPr>
          <p:cNvSpPr>
            <a:spLocks noChangeArrowheads="1"/>
          </p:cNvSpPr>
          <p:nvPr/>
        </p:nvSpPr>
        <p:spPr bwMode="auto">
          <a:xfrm>
            <a:off x="633413" y="44878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77" name="Rectangle 29">
            <a:extLst>
              <a:ext uri="{FF2B5EF4-FFF2-40B4-BE49-F238E27FC236}">
                <a16:creationId xmlns:a16="http://schemas.microsoft.com/office/drawing/2014/main" id="{9735FBBD-466A-44BA-95CB-160FDBF0FABC}"/>
              </a:ext>
            </a:extLst>
          </p:cNvPr>
          <p:cNvSpPr>
            <a:spLocks noChangeArrowheads="1"/>
          </p:cNvSpPr>
          <p:nvPr/>
        </p:nvSpPr>
        <p:spPr bwMode="auto">
          <a:xfrm>
            <a:off x="633413" y="4838700"/>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78" name="Rectangle 30">
            <a:extLst>
              <a:ext uri="{FF2B5EF4-FFF2-40B4-BE49-F238E27FC236}">
                <a16:creationId xmlns:a16="http://schemas.microsoft.com/office/drawing/2014/main" id="{18F33C66-024F-4E68-8627-CCD7D4FC21CC}"/>
              </a:ext>
            </a:extLst>
          </p:cNvPr>
          <p:cNvSpPr>
            <a:spLocks noChangeArrowheads="1"/>
          </p:cNvSpPr>
          <p:nvPr/>
        </p:nvSpPr>
        <p:spPr bwMode="auto">
          <a:xfrm>
            <a:off x="633413" y="51895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79" name="Rectangle 31">
            <a:extLst>
              <a:ext uri="{FF2B5EF4-FFF2-40B4-BE49-F238E27FC236}">
                <a16:creationId xmlns:a16="http://schemas.microsoft.com/office/drawing/2014/main" id="{107F928B-9F6C-48DC-905E-17E6136AC7A6}"/>
              </a:ext>
            </a:extLst>
          </p:cNvPr>
          <p:cNvSpPr>
            <a:spLocks noChangeArrowheads="1"/>
          </p:cNvSpPr>
          <p:nvPr/>
        </p:nvSpPr>
        <p:spPr bwMode="auto">
          <a:xfrm>
            <a:off x="633413" y="5540375"/>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80" name="Rectangle 32">
            <a:extLst>
              <a:ext uri="{FF2B5EF4-FFF2-40B4-BE49-F238E27FC236}">
                <a16:creationId xmlns:a16="http://schemas.microsoft.com/office/drawing/2014/main" id="{EDC38FCC-8E75-4C55-9BF3-840626BD6675}"/>
              </a:ext>
            </a:extLst>
          </p:cNvPr>
          <p:cNvSpPr>
            <a:spLocks noChangeArrowheads="1"/>
          </p:cNvSpPr>
          <p:nvPr/>
        </p:nvSpPr>
        <p:spPr bwMode="auto">
          <a:xfrm>
            <a:off x="633413" y="58896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81" name="Text Box 33">
            <a:extLst>
              <a:ext uri="{FF2B5EF4-FFF2-40B4-BE49-F238E27FC236}">
                <a16:creationId xmlns:a16="http://schemas.microsoft.com/office/drawing/2014/main" id="{6AA6EB95-F285-4CF9-B414-D07073A5E2B1}"/>
              </a:ext>
            </a:extLst>
          </p:cNvPr>
          <p:cNvSpPr txBox="1">
            <a:spLocks noChangeArrowheads="1"/>
          </p:cNvSpPr>
          <p:nvPr/>
        </p:nvSpPr>
        <p:spPr bwMode="auto">
          <a:xfrm>
            <a:off x="3406775" y="3709988"/>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ea typeface="宋体" panose="02010600030101010101" pitchFamily="2" charset="-122"/>
              </a:rPr>
              <a:t>20 Gb/s</a:t>
            </a:r>
          </a:p>
        </p:txBody>
      </p:sp>
      <p:sp>
        <p:nvSpPr>
          <p:cNvPr id="206882" name="AutoShape 34">
            <a:extLst>
              <a:ext uri="{FF2B5EF4-FFF2-40B4-BE49-F238E27FC236}">
                <a16:creationId xmlns:a16="http://schemas.microsoft.com/office/drawing/2014/main" id="{8FFDDB54-92BF-4CB9-99E8-67BB6A55B879}"/>
              </a:ext>
            </a:extLst>
          </p:cNvPr>
          <p:cNvSpPr>
            <a:spLocks noChangeArrowheads="1"/>
          </p:cNvSpPr>
          <p:nvPr/>
        </p:nvSpPr>
        <p:spPr bwMode="auto">
          <a:xfrm rot="-5400000">
            <a:off x="799307" y="4512469"/>
            <a:ext cx="3240087" cy="498475"/>
          </a:xfrm>
          <a:custGeom>
            <a:avLst/>
            <a:gdLst>
              <a:gd name="T0" fmla="*/ 458934623 w 21600"/>
              <a:gd name="T1" fmla="*/ 5751801 h 21600"/>
              <a:gd name="T2" fmla="*/ 243012975 w 21600"/>
              <a:gd name="T3" fmla="*/ 11503580 h 21600"/>
              <a:gd name="T4" fmla="*/ 27091477 w 21600"/>
              <a:gd name="T5" fmla="*/ 5751801 h 21600"/>
              <a:gd name="T6" fmla="*/ 243012975 w 21600"/>
              <a:gd name="T7" fmla="*/ 0 h 21600"/>
              <a:gd name="T8" fmla="*/ 0 60000 65536"/>
              <a:gd name="T9" fmla="*/ 0 60000 65536"/>
              <a:gd name="T10" fmla="*/ 0 60000 65536"/>
              <a:gd name="T11" fmla="*/ 0 60000 65536"/>
              <a:gd name="T12" fmla="*/ 3004 w 21600"/>
              <a:gd name="T13" fmla="*/ 3004 h 21600"/>
              <a:gd name="T14" fmla="*/ 18596 w 21600"/>
              <a:gd name="T15" fmla="*/ 18596 h 21600"/>
            </a:gdLst>
            <a:ahLst/>
            <a:cxnLst>
              <a:cxn ang="T8">
                <a:pos x="T0" y="T1"/>
              </a:cxn>
              <a:cxn ang="T9">
                <a:pos x="T2" y="T3"/>
              </a:cxn>
              <a:cxn ang="T10">
                <a:pos x="T4" y="T5"/>
              </a:cxn>
              <a:cxn ang="T11">
                <a:pos x="T6" y="T7"/>
              </a:cxn>
            </a:cxnLst>
            <a:rect l="T12" t="T13" r="T14" b="T15"/>
            <a:pathLst>
              <a:path w="21600" h="21600">
                <a:moveTo>
                  <a:pt x="0" y="0"/>
                </a:moveTo>
                <a:lnTo>
                  <a:pt x="2408" y="21600"/>
                </a:lnTo>
                <a:lnTo>
                  <a:pt x="19192" y="21600"/>
                </a:lnTo>
                <a:lnTo>
                  <a:pt x="21600" y="0"/>
                </a:lnTo>
                <a:lnTo>
                  <a:pt x="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6883" name="AutoShape 35">
            <a:extLst>
              <a:ext uri="{FF2B5EF4-FFF2-40B4-BE49-F238E27FC236}">
                <a16:creationId xmlns:a16="http://schemas.microsoft.com/office/drawing/2014/main" id="{4DF4ED74-003F-43B1-8078-672CC1980C41}"/>
              </a:ext>
            </a:extLst>
          </p:cNvPr>
          <p:cNvSpPr>
            <a:spLocks noChangeArrowheads="1"/>
          </p:cNvSpPr>
          <p:nvPr/>
        </p:nvSpPr>
        <p:spPr bwMode="auto">
          <a:xfrm rot="5400000" flipH="1">
            <a:off x="5005388" y="4513263"/>
            <a:ext cx="3240087" cy="496887"/>
          </a:xfrm>
          <a:custGeom>
            <a:avLst/>
            <a:gdLst>
              <a:gd name="T0" fmla="*/ 458934623 w 21600"/>
              <a:gd name="T1" fmla="*/ 5715213 h 21600"/>
              <a:gd name="T2" fmla="*/ 243012975 w 21600"/>
              <a:gd name="T3" fmla="*/ 11430402 h 21600"/>
              <a:gd name="T4" fmla="*/ 27091477 w 21600"/>
              <a:gd name="T5" fmla="*/ 5715213 h 21600"/>
              <a:gd name="T6" fmla="*/ 243012975 w 21600"/>
              <a:gd name="T7" fmla="*/ 0 h 21600"/>
              <a:gd name="T8" fmla="*/ 0 60000 65536"/>
              <a:gd name="T9" fmla="*/ 0 60000 65536"/>
              <a:gd name="T10" fmla="*/ 0 60000 65536"/>
              <a:gd name="T11" fmla="*/ 0 60000 65536"/>
              <a:gd name="T12" fmla="*/ 3004 w 21600"/>
              <a:gd name="T13" fmla="*/ 3004 h 21600"/>
              <a:gd name="T14" fmla="*/ 18596 w 21600"/>
              <a:gd name="T15" fmla="*/ 18596 h 21600"/>
            </a:gdLst>
            <a:ahLst/>
            <a:cxnLst>
              <a:cxn ang="T8">
                <a:pos x="T0" y="T1"/>
              </a:cxn>
              <a:cxn ang="T9">
                <a:pos x="T2" y="T3"/>
              </a:cxn>
              <a:cxn ang="T10">
                <a:pos x="T4" y="T5"/>
              </a:cxn>
              <a:cxn ang="T11">
                <a:pos x="T6" y="T7"/>
              </a:cxn>
            </a:cxnLst>
            <a:rect l="T12" t="T13" r="T14" b="T15"/>
            <a:pathLst>
              <a:path w="21600" h="21600">
                <a:moveTo>
                  <a:pt x="0" y="0"/>
                </a:moveTo>
                <a:lnTo>
                  <a:pt x="2408" y="21600"/>
                </a:lnTo>
                <a:lnTo>
                  <a:pt x="19192" y="21600"/>
                </a:lnTo>
                <a:lnTo>
                  <a:pt x="21600" y="0"/>
                </a:lnTo>
                <a:lnTo>
                  <a:pt x="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6884" name="Rectangle 36">
            <a:extLst>
              <a:ext uri="{FF2B5EF4-FFF2-40B4-BE49-F238E27FC236}">
                <a16:creationId xmlns:a16="http://schemas.microsoft.com/office/drawing/2014/main" id="{C2AD32C0-3486-4052-9AEA-A027ACAD4A85}"/>
              </a:ext>
            </a:extLst>
          </p:cNvPr>
          <p:cNvSpPr>
            <a:spLocks noChangeArrowheads="1"/>
          </p:cNvSpPr>
          <p:nvPr/>
        </p:nvSpPr>
        <p:spPr bwMode="auto">
          <a:xfrm>
            <a:off x="7985125" y="3436938"/>
            <a:ext cx="496888"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85" name="Rectangle 37">
            <a:extLst>
              <a:ext uri="{FF2B5EF4-FFF2-40B4-BE49-F238E27FC236}">
                <a16:creationId xmlns:a16="http://schemas.microsoft.com/office/drawing/2014/main" id="{EFDF03B2-7631-483B-ADA1-71A85DD317B9}"/>
              </a:ext>
            </a:extLst>
          </p:cNvPr>
          <p:cNvSpPr>
            <a:spLocks noChangeArrowheads="1"/>
          </p:cNvSpPr>
          <p:nvPr/>
        </p:nvSpPr>
        <p:spPr bwMode="auto">
          <a:xfrm>
            <a:off x="7985125" y="3786188"/>
            <a:ext cx="496888"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86" name="Rectangle 38">
            <a:extLst>
              <a:ext uri="{FF2B5EF4-FFF2-40B4-BE49-F238E27FC236}">
                <a16:creationId xmlns:a16="http://schemas.microsoft.com/office/drawing/2014/main" id="{8300470B-F43D-46F0-A32F-E02000129C66}"/>
              </a:ext>
            </a:extLst>
          </p:cNvPr>
          <p:cNvSpPr>
            <a:spLocks noChangeArrowheads="1"/>
          </p:cNvSpPr>
          <p:nvPr/>
        </p:nvSpPr>
        <p:spPr bwMode="auto">
          <a:xfrm>
            <a:off x="7985125" y="4137025"/>
            <a:ext cx="496888"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87" name="Rectangle 39">
            <a:extLst>
              <a:ext uri="{FF2B5EF4-FFF2-40B4-BE49-F238E27FC236}">
                <a16:creationId xmlns:a16="http://schemas.microsoft.com/office/drawing/2014/main" id="{8E391CFF-6971-4133-892A-B7CA493FC213}"/>
              </a:ext>
            </a:extLst>
          </p:cNvPr>
          <p:cNvSpPr>
            <a:spLocks noChangeArrowheads="1"/>
          </p:cNvSpPr>
          <p:nvPr/>
        </p:nvSpPr>
        <p:spPr bwMode="auto">
          <a:xfrm>
            <a:off x="7985125" y="4487863"/>
            <a:ext cx="496888"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88" name="Rectangle 40">
            <a:extLst>
              <a:ext uri="{FF2B5EF4-FFF2-40B4-BE49-F238E27FC236}">
                <a16:creationId xmlns:a16="http://schemas.microsoft.com/office/drawing/2014/main" id="{E10989A8-6897-4629-BA2E-953BDA0DAEB6}"/>
              </a:ext>
            </a:extLst>
          </p:cNvPr>
          <p:cNvSpPr>
            <a:spLocks noChangeArrowheads="1"/>
          </p:cNvSpPr>
          <p:nvPr/>
        </p:nvSpPr>
        <p:spPr bwMode="auto">
          <a:xfrm>
            <a:off x="7985125" y="4838700"/>
            <a:ext cx="496888"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89" name="Rectangle 41">
            <a:extLst>
              <a:ext uri="{FF2B5EF4-FFF2-40B4-BE49-F238E27FC236}">
                <a16:creationId xmlns:a16="http://schemas.microsoft.com/office/drawing/2014/main" id="{8058519F-873D-4B5F-8AFA-0D50FE07B86D}"/>
              </a:ext>
            </a:extLst>
          </p:cNvPr>
          <p:cNvSpPr>
            <a:spLocks noChangeArrowheads="1"/>
          </p:cNvSpPr>
          <p:nvPr/>
        </p:nvSpPr>
        <p:spPr bwMode="auto">
          <a:xfrm>
            <a:off x="7985125" y="5189538"/>
            <a:ext cx="496888"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90" name="Rectangle 42">
            <a:extLst>
              <a:ext uri="{FF2B5EF4-FFF2-40B4-BE49-F238E27FC236}">
                <a16:creationId xmlns:a16="http://schemas.microsoft.com/office/drawing/2014/main" id="{75516108-02A8-462E-8F7D-4D89D9F8E090}"/>
              </a:ext>
            </a:extLst>
          </p:cNvPr>
          <p:cNvSpPr>
            <a:spLocks noChangeArrowheads="1"/>
          </p:cNvSpPr>
          <p:nvPr/>
        </p:nvSpPr>
        <p:spPr bwMode="auto">
          <a:xfrm>
            <a:off x="7985125" y="5540375"/>
            <a:ext cx="496888"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91" name="Rectangle 43">
            <a:extLst>
              <a:ext uri="{FF2B5EF4-FFF2-40B4-BE49-F238E27FC236}">
                <a16:creationId xmlns:a16="http://schemas.microsoft.com/office/drawing/2014/main" id="{143D8479-508C-4AA5-8C1B-D74D7F005625}"/>
              </a:ext>
            </a:extLst>
          </p:cNvPr>
          <p:cNvSpPr>
            <a:spLocks noChangeArrowheads="1"/>
          </p:cNvSpPr>
          <p:nvPr/>
        </p:nvSpPr>
        <p:spPr bwMode="auto">
          <a:xfrm>
            <a:off x="7985125" y="5889625"/>
            <a:ext cx="496888"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92" name="AutoShape 44">
            <a:extLst>
              <a:ext uri="{FF2B5EF4-FFF2-40B4-BE49-F238E27FC236}">
                <a16:creationId xmlns:a16="http://schemas.microsoft.com/office/drawing/2014/main" id="{FB38E1CF-9A04-4A6F-A20F-E95CB1BB0D38}"/>
              </a:ext>
            </a:extLst>
          </p:cNvPr>
          <p:cNvSpPr>
            <a:spLocks noChangeArrowheads="1"/>
          </p:cNvSpPr>
          <p:nvPr/>
        </p:nvSpPr>
        <p:spPr bwMode="auto">
          <a:xfrm rot="5400000">
            <a:off x="4339431" y="4604544"/>
            <a:ext cx="354013" cy="295275"/>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93" name="AutoShape 45">
            <a:extLst>
              <a:ext uri="{FF2B5EF4-FFF2-40B4-BE49-F238E27FC236}">
                <a16:creationId xmlns:a16="http://schemas.microsoft.com/office/drawing/2014/main" id="{5D54BA65-B094-4E61-8997-D9DEB82F2EE5}"/>
              </a:ext>
            </a:extLst>
          </p:cNvPr>
          <p:cNvSpPr>
            <a:spLocks noChangeArrowheads="1"/>
          </p:cNvSpPr>
          <p:nvPr/>
        </p:nvSpPr>
        <p:spPr bwMode="auto">
          <a:xfrm rot="5400000">
            <a:off x="5551487" y="4603751"/>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06894" name="Line 46">
            <a:extLst>
              <a:ext uri="{FF2B5EF4-FFF2-40B4-BE49-F238E27FC236}">
                <a16:creationId xmlns:a16="http://schemas.microsoft.com/office/drawing/2014/main" id="{F5DFA002-7A0E-498D-B4A6-C807D9533585}"/>
              </a:ext>
            </a:extLst>
          </p:cNvPr>
          <p:cNvSpPr>
            <a:spLocks noChangeShapeType="1"/>
          </p:cNvSpPr>
          <p:nvPr/>
        </p:nvSpPr>
        <p:spPr bwMode="auto">
          <a:xfrm flipH="1">
            <a:off x="3759200" y="4124325"/>
            <a:ext cx="128588" cy="6223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95" name="Text Box 47">
            <a:extLst>
              <a:ext uri="{FF2B5EF4-FFF2-40B4-BE49-F238E27FC236}">
                <a16:creationId xmlns:a16="http://schemas.microsoft.com/office/drawing/2014/main" id="{D5EFC05D-22DB-444E-809B-040669CCCF0F}"/>
              </a:ext>
            </a:extLst>
          </p:cNvPr>
          <p:cNvSpPr txBox="1">
            <a:spLocks noChangeArrowheads="1"/>
          </p:cNvSpPr>
          <p:nvPr/>
        </p:nvSpPr>
        <p:spPr bwMode="auto">
          <a:xfrm>
            <a:off x="2195513" y="4222750"/>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Times New Roman" panose="02020603050405020304" pitchFamily="18" charset="0"/>
              </a:rPr>
              <a:t>复</a:t>
            </a:r>
          </a:p>
          <a:p>
            <a:pPr eaLnBrk="1" hangingPunct="1">
              <a:spcBef>
                <a:spcPct val="0"/>
              </a:spcBef>
              <a:buClrTx/>
              <a:buSzTx/>
              <a:buFontTx/>
              <a:buNone/>
            </a:pPr>
            <a:r>
              <a:rPr kumimoji="1" lang="zh-CN" altLang="en-US" sz="2000">
                <a:latin typeface="Times New Roman" panose="02020603050405020304" pitchFamily="18" charset="0"/>
              </a:rPr>
              <a:t>用</a:t>
            </a:r>
          </a:p>
          <a:p>
            <a:pPr eaLnBrk="1" hangingPunct="1">
              <a:spcBef>
                <a:spcPct val="0"/>
              </a:spcBef>
              <a:buClrTx/>
              <a:buSzTx/>
              <a:buFontTx/>
              <a:buNone/>
            </a:pPr>
            <a:r>
              <a:rPr kumimoji="1" lang="zh-CN" altLang="en-US" sz="2000">
                <a:latin typeface="Times New Roman" panose="02020603050405020304" pitchFamily="18" charset="0"/>
              </a:rPr>
              <a:t>器</a:t>
            </a:r>
          </a:p>
        </p:txBody>
      </p:sp>
      <p:sp>
        <p:nvSpPr>
          <p:cNvPr id="206896" name="Text Box 48">
            <a:extLst>
              <a:ext uri="{FF2B5EF4-FFF2-40B4-BE49-F238E27FC236}">
                <a16:creationId xmlns:a16="http://schemas.microsoft.com/office/drawing/2014/main" id="{BFFC2F53-05D2-4A0D-A4A3-0A52262F5AE2}"/>
              </a:ext>
            </a:extLst>
          </p:cNvPr>
          <p:cNvSpPr txBox="1">
            <a:spLocks noChangeArrowheads="1"/>
          </p:cNvSpPr>
          <p:nvPr/>
        </p:nvSpPr>
        <p:spPr bwMode="auto">
          <a:xfrm>
            <a:off x="6405563" y="4222750"/>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Times New Roman" panose="02020603050405020304" pitchFamily="18" charset="0"/>
              </a:rPr>
              <a:t>分</a:t>
            </a:r>
          </a:p>
          <a:p>
            <a:pPr eaLnBrk="1" hangingPunct="1">
              <a:spcBef>
                <a:spcPct val="0"/>
              </a:spcBef>
              <a:buClrTx/>
              <a:buSzTx/>
              <a:buFontTx/>
              <a:buNone/>
            </a:pPr>
            <a:r>
              <a:rPr kumimoji="1" lang="zh-CN" altLang="en-US" sz="2000">
                <a:latin typeface="Times New Roman" panose="02020603050405020304" pitchFamily="18" charset="0"/>
              </a:rPr>
              <a:t>用</a:t>
            </a:r>
          </a:p>
          <a:p>
            <a:pPr eaLnBrk="1" hangingPunct="1">
              <a:spcBef>
                <a:spcPct val="0"/>
              </a:spcBef>
              <a:buClrTx/>
              <a:buSzTx/>
              <a:buFontTx/>
              <a:buNone/>
            </a:pPr>
            <a:r>
              <a:rPr kumimoji="1" lang="zh-CN" altLang="en-US" sz="2000">
                <a:latin typeface="Times New Roman" panose="02020603050405020304" pitchFamily="18" charset="0"/>
              </a:rPr>
              <a:t>器</a:t>
            </a:r>
          </a:p>
        </p:txBody>
      </p:sp>
      <p:sp>
        <p:nvSpPr>
          <p:cNvPr id="206897" name="Text Box 49">
            <a:extLst>
              <a:ext uri="{FF2B5EF4-FFF2-40B4-BE49-F238E27FC236}">
                <a16:creationId xmlns:a16="http://schemas.microsoft.com/office/drawing/2014/main" id="{9EF4ACA8-306A-401E-BBC7-2781639D13E9}"/>
              </a:ext>
            </a:extLst>
          </p:cNvPr>
          <p:cNvSpPr txBox="1">
            <a:spLocks noChangeArrowheads="1"/>
          </p:cNvSpPr>
          <p:nvPr/>
        </p:nvSpPr>
        <p:spPr bwMode="auto">
          <a:xfrm>
            <a:off x="4584700" y="3810000"/>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ea typeface="宋体" panose="02010600030101010101" pitchFamily="2" charset="-122"/>
              </a:rPr>
              <a:t>EDFA</a:t>
            </a:r>
          </a:p>
        </p:txBody>
      </p:sp>
      <p:sp>
        <p:nvSpPr>
          <p:cNvPr id="206898" name="Line 50">
            <a:extLst>
              <a:ext uri="{FF2B5EF4-FFF2-40B4-BE49-F238E27FC236}">
                <a16:creationId xmlns:a16="http://schemas.microsoft.com/office/drawing/2014/main" id="{00F1DBD1-EF54-4CF2-91F1-56D064BFC261}"/>
              </a:ext>
            </a:extLst>
          </p:cNvPr>
          <p:cNvSpPr>
            <a:spLocks noChangeShapeType="1"/>
          </p:cNvSpPr>
          <p:nvPr/>
        </p:nvSpPr>
        <p:spPr bwMode="auto">
          <a:xfrm flipH="1">
            <a:off x="4545013" y="4221163"/>
            <a:ext cx="438150" cy="4318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99" name="Line 51">
            <a:extLst>
              <a:ext uri="{FF2B5EF4-FFF2-40B4-BE49-F238E27FC236}">
                <a16:creationId xmlns:a16="http://schemas.microsoft.com/office/drawing/2014/main" id="{7D9C3D08-4172-470C-A32B-91C8007965DF}"/>
              </a:ext>
            </a:extLst>
          </p:cNvPr>
          <p:cNvSpPr>
            <a:spLocks noChangeShapeType="1"/>
          </p:cNvSpPr>
          <p:nvPr/>
        </p:nvSpPr>
        <p:spPr bwMode="auto">
          <a:xfrm>
            <a:off x="3290888" y="500697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00" name="Line 52">
            <a:extLst>
              <a:ext uri="{FF2B5EF4-FFF2-40B4-BE49-F238E27FC236}">
                <a16:creationId xmlns:a16="http://schemas.microsoft.com/office/drawing/2014/main" id="{C0826049-2623-4901-8C7A-475345D157E9}"/>
              </a:ext>
            </a:extLst>
          </p:cNvPr>
          <p:cNvSpPr>
            <a:spLocks noChangeShapeType="1"/>
          </p:cNvSpPr>
          <p:nvPr/>
        </p:nvSpPr>
        <p:spPr bwMode="auto">
          <a:xfrm>
            <a:off x="4484688" y="500697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01" name="Line 53">
            <a:extLst>
              <a:ext uri="{FF2B5EF4-FFF2-40B4-BE49-F238E27FC236}">
                <a16:creationId xmlns:a16="http://schemas.microsoft.com/office/drawing/2014/main" id="{CFC4E44C-61ED-4B79-BF47-E8E0A959F89D}"/>
              </a:ext>
            </a:extLst>
          </p:cNvPr>
          <p:cNvSpPr>
            <a:spLocks noChangeShapeType="1"/>
          </p:cNvSpPr>
          <p:nvPr/>
        </p:nvSpPr>
        <p:spPr bwMode="auto">
          <a:xfrm>
            <a:off x="3287713" y="5103813"/>
            <a:ext cx="1195387"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02" name="Text Box 54">
            <a:extLst>
              <a:ext uri="{FF2B5EF4-FFF2-40B4-BE49-F238E27FC236}">
                <a16:creationId xmlns:a16="http://schemas.microsoft.com/office/drawing/2014/main" id="{C3BD91B8-2560-4579-8682-37A1AEC3A331}"/>
              </a:ext>
            </a:extLst>
          </p:cNvPr>
          <p:cNvSpPr txBox="1">
            <a:spLocks noChangeArrowheads="1"/>
          </p:cNvSpPr>
          <p:nvPr/>
        </p:nvSpPr>
        <p:spPr bwMode="auto">
          <a:xfrm>
            <a:off x="3306763" y="5087938"/>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120 km</a:t>
            </a:r>
          </a:p>
        </p:txBody>
      </p:sp>
      <p:sp>
        <p:nvSpPr>
          <p:cNvPr id="206903" name="Text Box 55">
            <a:extLst>
              <a:ext uri="{FF2B5EF4-FFF2-40B4-BE49-F238E27FC236}">
                <a16:creationId xmlns:a16="http://schemas.microsoft.com/office/drawing/2014/main" id="{FF3444E4-3708-43D1-B97E-B32590F87151}"/>
              </a:ext>
            </a:extLst>
          </p:cNvPr>
          <p:cNvSpPr txBox="1">
            <a:spLocks noChangeArrowheads="1"/>
          </p:cNvSpPr>
          <p:nvPr/>
        </p:nvSpPr>
        <p:spPr bwMode="auto">
          <a:xfrm>
            <a:off x="250825" y="24923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光调制器</a:t>
            </a:r>
          </a:p>
        </p:txBody>
      </p:sp>
      <p:sp>
        <p:nvSpPr>
          <p:cNvPr id="206904" name="Line 56">
            <a:extLst>
              <a:ext uri="{FF2B5EF4-FFF2-40B4-BE49-F238E27FC236}">
                <a16:creationId xmlns:a16="http://schemas.microsoft.com/office/drawing/2014/main" id="{C1F97C97-1D14-436A-BF79-E69F032645C6}"/>
              </a:ext>
            </a:extLst>
          </p:cNvPr>
          <p:cNvSpPr>
            <a:spLocks noChangeShapeType="1"/>
          </p:cNvSpPr>
          <p:nvPr/>
        </p:nvSpPr>
        <p:spPr bwMode="auto">
          <a:xfrm>
            <a:off x="900113" y="2924175"/>
            <a:ext cx="0"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905" name="Text Box 57">
            <a:extLst>
              <a:ext uri="{FF2B5EF4-FFF2-40B4-BE49-F238E27FC236}">
                <a16:creationId xmlns:a16="http://schemas.microsoft.com/office/drawing/2014/main" id="{E3ACFA3C-F82C-4644-A51C-E1A05AEB0511}"/>
              </a:ext>
            </a:extLst>
          </p:cNvPr>
          <p:cNvSpPr txBox="1">
            <a:spLocks noChangeArrowheads="1"/>
          </p:cNvSpPr>
          <p:nvPr/>
        </p:nvSpPr>
        <p:spPr bwMode="auto">
          <a:xfrm>
            <a:off x="7345363" y="24923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光解调器</a:t>
            </a:r>
          </a:p>
        </p:txBody>
      </p:sp>
      <p:sp>
        <p:nvSpPr>
          <p:cNvPr id="206906" name="Line 58">
            <a:extLst>
              <a:ext uri="{FF2B5EF4-FFF2-40B4-BE49-F238E27FC236}">
                <a16:creationId xmlns:a16="http://schemas.microsoft.com/office/drawing/2014/main" id="{5CCCD4D5-5C8D-4B25-A76D-CAAD56644FAA}"/>
              </a:ext>
            </a:extLst>
          </p:cNvPr>
          <p:cNvSpPr>
            <a:spLocks noChangeShapeType="1"/>
          </p:cNvSpPr>
          <p:nvPr/>
        </p:nvSpPr>
        <p:spPr bwMode="auto">
          <a:xfrm>
            <a:off x="8243888" y="2924175"/>
            <a:ext cx="0"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44A621A7-975D-4DBA-BDE0-69AD8C456344}"/>
              </a:ext>
            </a:extLst>
          </p:cNvPr>
          <p:cNvSpPr>
            <a:spLocks noGrp="1" noChangeArrowheads="1"/>
          </p:cNvSpPr>
          <p:nvPr>
            <p:ph type="title"/>
          </p:nvPr>
        </p:nvSpPr>
        <p:spPr>
          <a:xfrm>
            <a:off x="1150938" y="260350"/>
            <a:ext cx="7793037" cy="1462088"/>
          </a:xfrm>
        </p:spPr>
        <p:txBody>
          <a:bodyPr/>
          <a:lstStyle/>
          <a:p>
            <a:pPr algn="ctr"/>
            <a:r>
              <a:rPr lang="en-US" altLang="zh-CN" sz="4000"/>
              <a:t>2.4.3   </a:t>
            </a:r>
            <a:r>
              <a:rPr lang="zh-CN" altLang="en-US" sz="4000"/>
              <a:t>码分复用 </a:t>
            </a:r>
            <a:r>
              <a:rPr lang="en-US" altLang="zh-CN" sz="4000"/>
              <a:t>CDM</a:t>
            </a:r>
            <a:br>
              <a:rPr lang="en-US" altLang="zh-CN" sz="4000"/>
            </a:br>
            <a:r>
              <a:rPr lang="en-US" altLang="zh-CN" sz="3600"/>
              <a:t>(Code Division Multiplexing)</a:t>
            </a:r>
            <a:r>
              <a:rPr lang="en-US" altLang="zh-CN"/>
              <a:t>  </a:t>
            </a:r>
          </a:p>
        </p:txBody>
      </p:sp>
      <p:sp>
        <p:nvSpPr>
          <p:cNvPr id="142339" name="Rectangle 3">
            <a:extLst>
              <a:ext uri="{FF2B5EF4-FFF2-40B4-BE49-F238E27FC236}">
                <a16:creationId xmlns:a16="http://schemas.microsoft.com/office/drawing/2014/main" id="{C2A58E90-C3A7-47F3-8501-A719472B1BDF}"/>
              </a:ext>
            </a:extLst>
          </p:cNvPr>
          <p:cNvSpPr>
            <a:spLocks noGrp="1" noChangeArrowheads="1"/>
          </p:cNvSpPr>
          <p:nvPr>
            <p:ph type="body" idx="1"/>
          </p:nvPr>
        </p:nvSpPr>
        <p:spPr>
          <a:xfrm>
            <a:off x="684213" y="1917700"/>
            <a:ext cx="8280400" cy="5256213"/>
          </a:xfrm>
        </p:spPr>
        <p:txBody>
          <a:bodyPr/>
          <a:lstStyle/>
          <a:p>
            <a:r>
              <a:rPr lang="zh-CN" altLang="en-US"/>
              <a:t>常用的名词是</a:t>
            </a:r>
            <a:r>
              <a:rPr lang="zh-CN" altLang="en-US">
                <a:solidFill>
                  <a:schemeClr val="hlink"/>
                </a:solidFill>
              </a:rPr>
              <a:t>码分多址</a:t>
            </a:r>
            <a:r>
              <a:rPr lang="zh-CN" altLang="en-US"/>
              <a:t> </a:t>
            </a:r>
            <a:r>
              <a:rPr lang="en-US" altLang="zh-CN"/>
              <a:t>CDMA </a:t>
            </a:r>
          </a:p>
          <a:p>
            <a:pPr>
              <a:buFont typeface="Wingdings" panose="05000000000000000000" pitchFamily="2" charset="2"/>
              <a:buNone/>
            </a:pPr>
            <a:r>
              <a:rPr lang="en-US" altLang="zh-CN"/>
              <a:t>    (Code Division Multiple Access)</a:t>
            </a:r>
            <a:r>
              <a:rPr lang="zh-CN" altLang="en-US"/>
              <a:t>。</a:t>
            </a:r>
          </a:p>
          <a:p>
            <a:r>
              <a:rPr lang="zh-CN" altLang="en-US"/>
              <a:t>各用户使用经过特殊挑选的不同码型，因此彼此不会造成干扰。</a:t>
            </a:r>
          </a:p>
          <a:p>
            <a:r>
              <a:rPr lang="zh-CN" altLang="en-US"/>
              <a:t>这种系统发送的信号有很强的抗干扰能力，其频谱类似于白噪声，不易被敌人发现。 </a:t>
            </a:r>
          </a:p>
          <a:p>
            <a:r>
              <a:rPr lang="zh-CN" altLang="en-US"/>
              <a:t>每一个比特时间划分为 </a:t>
            </a:r>
            <a:r>
              <a:rPr lang="en-US" altLang="zh-CN" i="1"/>
              <a:t>m </a:t>
            </a:r>
            <a:r>
              <a:rPr lang="zh-CN" altLang="en-US"/>
              <a:t>个短的间隔，称为</a:t>
            </a:r>
            <a:r>
              <a:rPr lang="zh-CN" altLang="en-US">
                <a:solidFill>
                  <a:schemeClr val="hlink"/>
                </a:solidFill>
              </a:rPr>
              <a:t>码片</a:t>
            </a:r>
            <a:r>
              <a:rPr lang="en-US" altLang="zh-CN"/>
              <a:t>(chip)</a:t>
            </a:r>
            <a:r>
              <a:rPr lang="zh-CN" altLang="en-US"/>
              <a:t>。</a:t>
            </a:r>
          </a:p>
          <a:p>
            <a:pPr>
              <a:buFont typeface="Wingdings" panose="05000000000000000000" pitchFamily="2" charset="2"/>
              <a:buNone/>
            </a:pP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72C44584-8069-4D34-BA9C-656761126D4C}"/>
              </a:ext>
            </a:extLst>
          </p:cNvPr>
          <p:cNvSpPr>
            <a:spLocks noGrp="1" noChangeArrowheads="1"/>
          </p:cNvSpPr>
          <p:nvPr>
            <p:ph type="title"/>
          </p:nvPr>
        </p:nvSpPr>
        <p:spPr>
          <a:xfrm>
            <a:off x="1150938" y="260350"/>
            <a:ext cx="7793037" cy="1462088"/>
          </a:xfrm>
        </p:spPr>
        <p:txBody>
          <a:bodyPr/>
          <a:lstStyle/>
          <a:p>
            <a:pPr algn="ctr"/>
            <a:r>
              <a:rPr lang="zh-CN" altLang="en-US"/>
              <a:t>码片序列</a:t>
            </a:r>
            <a:r>
              <a:rPr lang="en-US" altLang="zh-CN"/>
              <a:t>(chip sequence) </a:t>
            </a:r>
          </a:p>
        </p:txBody>
      </p:sp>
      <p:sp>
        <p:nvSpPr>
          <p:cNvPr id="151555" name="Rectangle 3">
            <a:extLst>
              <a:ext uri="{FF2B5EF4-FFF2-40B4-BE49-F238E27FC236}">
                <a16:creationId xmlns:a16="http://schemas.microsoft.com/office/drawing/2014/main" id="{43BC22E0-60FD-4299-BAED-C5E2C2A3A7C5}"/>
              </a:ext>
            </a:extLst>
          </p:cNvPr>
          <p:cNvSpPr>
            <a:spLocks noGrp="1" noChangeArrowheads="1"/>
          </p:cNvSpPr>
          <p:nvPr>
            <p:ph type="body" idx="1"/>
          </p:nvPr>
        </p:nvSpPr>
        <p:spPr>
          <a:xfrm>
            <a:off x="539750" y="1917700"/>
            <a:ext cx="8459788" cy="4114800"/>
          </a:xfrm>
        </p:spPr>
        <p:txBody>
          <a:bodyPr/>
          <a:lstStyle/>
          <a:p>
            <a:pPr>
              <a:lnSpc>
                <a:spcPct val="90000"/>
              </a:lnSpc>
            </a:pPr>
            <a:r>
              <a:rPr lang="zh-CN" altLang="en-US"/>
              <a:t>每个站被指派一个唯一的 </a:t>
            </a:r>
            <a:r>
              <a:rPr lang="en-US" altLang="zh-CN" i="1"/>
              <a:t>m</a:t>
            </a:r>
            <a:r>
              <a:rPr lang="en-US" altLang="zh-CN"/>
              <a:t> bit </a:t>
            </a:r>
            <a:r>
              <a:rPr lang="zh-CN" altLang="en-US"/>
              <a:t>码片序列。</a:t>
            </a:r>
          </a:p>
          <a:p>
            <a:pPr lvl="1">
              <a:lnSpc>
                <a:spcPct val="90000"/>
              </a:lnSpc>
            </a:pPr>
            <a:r>
              <a:rPr lang="zh-CN" altLang="en-US">
                <a:solidFill>
                  <a:schemeClr val="hlink"/>
                </a:solidFill>
                <a:latin typeface="Arial" panose="020B0604020202020204" pitchFamily="34" charset="0"/>
                <a:ea typeface="黑体" panose="02010609060101010101" pitchFamily="49" charset="-122"/>
              </a:rPr>
              <a:t>如发送比特 </a:t>
            </a:r>
            <a:r>
              <a:rPr lang="en-US" altLang="zh-CN">
                <a:solidFill>
                  <a:schemeClr val="hlink"/>
                </a:solidFill>
                <a:latin typeface="Arial" panose="020B0604020202020204" pitchFamily="34" charset="0"/>
                <a:ea typeface="黑体" panose="02010609060101010101" pitchFamily="49" charset="-122"/>
              </a:rPr>
              <a:t>1</a:t>
            </a:r>
            <a:r>
              <a:rPr lang="zh-CN" altLang="en-US">
                <a:solidFill>
                  <a:schemeClr val="hlink"/>
                </a:solidFill>
                <a:latin typeface="Arial" panose="020B0604020202020204" pitchFamily="34" charset="0"/>
                <a:ea typeface="黑体" panose="02010609060101010101" pitchFamily="49" charset="-122"/>
              </a:rPr>
              <a:t>，则发送自己的 </a:t>
            </a:r>
            <a:r>
              <a:rPr lang="en-US" altLang="zh-CN" i="1">
                <a:solidFill>
                  <a:schemeClr val="hlink"/>
                </a:solidFill>
                <a:latin typeface="Arial" panose="020B0604020202020204" pitchFamily="34" charset="0"/>
                <a:ea typeface="黑体" panose="02010609060101010101" pitchFamily="49" charset="-122"/>
              </a:rPr>
              <a:t>m</a:t>
            </a:r>
            <a:r>
              <a:rPr lang="en-US" altLang="zh-CN">
                <a:solidFill>
                  <a:schemeClr val="hlink"/>
                </a:solidFill>
                <a:latin typeface="Arial" panose="020B0604020202020204" pitchFamily="34" charset="0"/>
                <a:ea typeface="黑体" panose="02010609060101010101" pitchFamily="49" charset="-122"/>
              </a:rPr>
              <a:t> bit </a:t>
            </a:r>
            <a:r>
              <a:rPr lang="zh-CN" altLang="en-US">
                <a:solidFill>
                  <a:schemeClr val="hlink"/>
                </a:solidFill>
                <a:latin typeface="Arial" panose="020B0604020202020204" pitchFamily="34" charset="0"/>
                <a:ea typeface="黑体" panose="02010609060101010101" pitchFamily="49" charset="-122"/>
              </a:rPr>
              <a:t>码片序列。</a:t>
            </a:r>
          </a:p>
          <a:p>
            <a:pPr lvl="1">
              <a:lnSpc>
                <a:spcPct val="90000"/>
              </a:lnSpc>
            </a:pPr>
            <a:r>
              <a:rPr lang="zh-CN" altLang="en-US">
                <a:solidFill>
                  <a:schemeClr val="hlink"/>
                </a:solidFill>
                <a:latin typeface="Arial" panose="020B0604020202020204" pitchFamily="34" charset="0"/>
                <a:ea typeface="黑体" panose="02010609060101010101" pitchFamily="49" charset="-122"/>
              </a:rPr>
              <a:t>如发送比特 </a:t>
            </a:r>
            <a:r>
              <a:rPr lang="en-US" altLang="zh-CN">
                <a:solidFill>
                  <a:schemeClr val="hlink"/>
                </a:solidFill>
                <a:latin typeface="Arial" panose="020B0604020202020204" pitchFamily="34" charset="0"/>
                <a:ea typeface="黑体" panose="02010609060101010101" pitchFamily="49" charset="-122"/>
              </a:rPr>
              <a:t>0</a:t>
            </a:r>
            <a:r>
              <a:rPr lang="zh-CN" altLang="en-US">
                <a:solidFill>
                  <a:schemeClr val="hlink"/>
                </a:solidFill>
                <a:latin typeface="Arial" panose="020B0604020202020204" pitchFamily="34" charset="0"/>
                <a:ea typeface="黑体" panose="02010609060101010101" pitchFamily="49" charset="-122"/>
              </a:rPr>
              <a:t>，则发送该码片序列的二进制反码。</a:t>
            </a:r>
            <a:r>
              <a:rPr lang="zh-CN" altLang="en-US"/>
              <a:t> </a:t>
            </a:r>
          </a:p>
          <a:p>
            <a:pPr>
              <a:lnSpc>
                <a:spcPct val="90000"/>
              </a:lnSpc>
            </a:pPr>
            <a:r>
              <a:rPr lang="zh-CN" altLang="en-US"/>
              <a:t>例如，</a:t>
            </a:r>
            <a:r>
              <a:rPr lang="en-US" altLang="zh-CN"/>
              <a:t>S </a:t>
            </a:r>
            <a:r>
              <a:rPr lang="zh-CN" altLang="en-US"/>
              <a:t>站的 </a:t>
            </a:r>
            <a:r>
              <a:rPr lang="en-US" altLang="zh-CN"/>
              <a:t>8 bit </a:t>
            </a:r>
            <a:r>
              <a:rPr lang="zh-CN" altLang="en-US"/>
              <a:t>码片序列是 </a:t>
            </a:r>
            <a:r>
              <a:rPr lang="en-US" altLang="zh-CN"/>
              <a:t>00011011</a:t>
            </a:r>
            <a:r>
              <a:rPr lang="zh-CN" altLang="en-US"/>
              <a:t>。</a:t>
            </a:r>
          </a:p>
          <a:p>
            <a:pPr lvl="1">
              <a:lnSpc>
                <a:spcPct val="90000"/>
              </a:lnSpc>
            </a:pPr>
            <a:r>
              <a:rPr lang="zh-CN" altLang="en-US">
                <a:solidFill>
                  <a:schemeClr val="hlink"/>
                </a:solidFill>
                <a:latin typeface="Arial" panose="020B0604020202020204" pitchFamily="34" charset="0"/>
                <a:ea typeface="黑体" panose="02010609060101010101" pitchFamily="49" charset="-122"/>
              </a:rPr>
              <a:t>发送比特 </a:t>
            </a:r>
            <a:r>
              <a:rPr lang="en-US" altLang="zh-CN">
                <a:solidFill>
                  <a:schemeClr val="hlink"/>
                </a:solidFill>
                <a:latin typeface="Arial" panose="020B0604020202020204" pitchFamily="34" charset="0"/>
                <a:ea typeface="黑体" panose="02010609060101010101" pitchFamily="49" charset="-122"/>
              </a:rPr>
              <a:t>1 </a:t>
            </a:r>
            <a:r>
              <a:rPr lang="zh-CN" altLang="en-US">
                <a:solidFill>
                  <a:schemeClr val="hlink"/>
                </a:solidFill>
                <a:latin typeface="Arial" panose="020B0604020202020204" pitchFamily="34" charset="0"/>
                <a:ea typeface="黑体" panose="02010609060101010101" pitchFamily="49" charset="-122"/>
              </a:rPr>
              <a:t>时，就发送序列 </a:t>
            </a:r>
            <a:r>
              <a:rPr lang="en-US" altLang="zh-CN">
                <a:solidFill>
                  <a:schemeClr val="hlink"/>
                </a:solidFill>
                <a:latin typeface="Arial" panose="020B0604020202020204" pitchFamily="34" charset="0"/>
                <a:ea typeface="黑体" panose="02010609060101010101" pitchFamily="49" charset="-122"/>
              </a:rPr>
              <a:t>00011011</a:t>
            </a:r>
            <a:r>
              <a:rPr lang="zh-CN" altLang="en-US">
                <a:solidFill>
                  <a:schemeClr val="hlink"/>
                </a:solidFill>
                <a:latin typeface="Arial" panose="020B0604020202020204" pitchFamily="34" charset="0"/>
                <a:ea typeface="黑体" panose="02010609060101010101" pitchFamily="49" charset="-122"/>
              </a:rPr>
              <a:t>，</a:t>
            </a:r>
          </a:p>
          <a:p>
            <a:pPr lvl="1">
              <a:lnSpc>
                <a:spcPct val="90000"/>
              </a:lnSpc>
            </a:pPr>
            <a:r>
              <a:rPr lang="zh-CN" altLang="en-US">
                <a:solidFill>
                  <a:schemeClr val="hlink"/>
                </a:solidFill>
                <a:latin typeface="Arial" panose="020B0604020202020204" pitchFamily="34" charset="0"/>
                <a:ea typeface="黑体" panose="02010609060101010101" pitchFamily="49" charset="-122"/>
              </a:rPr>
              <a:t>发送比特 </a:t>
            </a:r>
            <a:r>
              <a:rPr lang="en-US" altLang="zh-CN">
                <a:solidFill>
                  <a:schemeClr val="hlink"/>
                </a:solidFill>
                <a:latin typeface="Arial" panose="020B0604020202020204" pitchFamily="34" charset="0"/>
                <a:ea typeface="黑体" panose="02010609060101010101" pitchFamily="49" charset="-122"/>
              </a:rPr>
              <a:t>0 </a:t>
            </a:r>
            <a:r>
              <a:rPr lang="zh-CN" altLang="en-US">
                <a:solidFill>
                  <a:schemeClr val="hlink"/>
                </a:solidFill>
                <a:latin typeface="Arial" panose="020B0604020202020204" pitchFamily="34" charset="0"/>
                <a:ea typeface="黑体" panose="02010609060101010101" pitchFamily="49" charset="-122"/>
              </a:rPr>
              <a:t>时，就发送序列 </a:t>
            </a:r>
            <a:r>
              <a:rPr lang="en-US" altLang="zh-CN">
                <a:solidFill>
                  <a:schemeClr val="hlink"/>
                </a:solidFill>
                <a:latin typeface="Arial" panose="020B0604020202020204" pitchFamily="34" charset="0"/>
                <a:ea typeface="黑体" panose="02010609060101010101" pitchFamily="49" charset="-122"/>
              </a:rPr>
              <a:t>11100100</a:t>
            </a:r>
            <a:r>
              <a:rPr lang="zh-CN" altLang="en-US">
                <a:solidFill>
                  <a:schemeClr val="hlink"/>
                </a:solidFill>
                <a:latin typeface="Arial" panose="020B0604020202020204" pitchFamily="34" charset="0"/>
                <a:ea typeface="黑体" panose="02010609060101010101" pitchFamily="49" charset="-122"/>
              </a:rPr>
              <a:t>。</a:t>
            </a:r>
          </a:p>
          <a:p>
            <a:pPr>
              <a:lnSpc>
                <a:spcPct val="90000"/>
              </a:lnSpc>
            </a:pPr>
            <a:r>
              <a:rPr lang="en-US" altLang="zh-CN"/>
              <a:t>S </a:t>
            </a:r>
            <a:r>
              <a:rPr lang="zh-CN" altLang="en-US"/>
              <a:t>站的码片序列：</a:t>
            </a:r>
            <a:r>
              <a:rPr lang="en-US" altLang="zh-CN"/>
              <a:t>(–1 –1 –1 +1 +1 –1 +1 +1)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7891AC6A-2123-4639-B35B-CA8286356416}"/>
              </a:ext>
            </a:extLst>
          </p:cNvPr>
          <p:cNvSpPr>
            <a:spLocks noGrp="1" noChangeArrowheads="1"/>
          </p:cNvSpPr>
          <p:nvPr>
            <p:ph type="title"/>
          </p:nvPr>
        </p:nvSpPr>
        <p:spPr>
          <a:xfrm>
            <a:off x="1150938" y="260350"/>
            <a:ext cx="7793037" cy="1462088"/>
          </a:xfrm>
        </p:spPr>
        <p:txBody>
          <a:bodyPr/>
          <a:lstStyle/>
          <a:p>
            <a:pPr algn="ctr"/>
            <a:r>
              <a:rPr lang="en-US" altLang="zh-CN"/>
              <a:t>CDMA </a:t>
            </a:r>
            <a:r>
              <a:rPr lang="zh-CN" altLang="en-US"/>
              <a:t>的重要特点</a:t>
            </a:r>
          </a:p>
        </p:txBody>
      </p:sp>
      <p:sp>
        <p:nvSpPr>
          <p:cNvPr id="152579" name="Rectangle 3">
            <a:extLst>
              <a:ext uri="{FF2B5EF4-FFF2-40B4-BE49-F238E27FC236}">
                <a16:creationId xmlns:a16="http://schemas.microsoft.com/office/drawing/2014/main" id="{E6BF0B0C-1EE9-4FAA-B268-3AA40A527EFE}"/>
              </a:ext>
            </a:extLst>
          </p:cNvPr>
          <p:cNvSpPr>
            <a:spLocks noGrp="1" noChangeArrowheads="1"/>
          </p:cNvSpPr>
          <p:nvPr>
            <p:ph type="body" idx="1"/>
          </p:nvPr>
        </p:nvSpPr>
        <p:spPr>
          <a:xfrm>
            <a:off x="539750" y="1917700"/>
            <a:ext cx="8459788" cy="4114800"/>
          </a:xfrm>
        </p:spPr>
        <p:txBody>
          <a:bodyPr/>
          <a:lstStyle/>
          <a:p>
            <a:r>
              <a:rPr lang="zh-CN" altLang="en-US"/>
              <a:t>每个站分配的码片序列不仅必须各不相同，并且还必须互相</a:t>
            </a:r>
            <a:r>
              <a:rPr lang="zh-CN" altLang="en-US">
                <a:solidFill>
                  <a:schemeClr val="hlink"/>
                </a:solidFill>
              </a:rPr>
              <a:t>正交</a:t>
            </a:r>
            <a:r>
              <a:rPr lang="en-US" altLang="zh-CN"/>
              <a:t>(orthogonal)</a:t>
            </a:r>
            <a:r>
              <a:rPr lang="zh-CN" altLang="en-US"/>
              <a:t>。</a:t>
            </a:r>
          </a:p>
          <a:p>
            <a:r>
              <a:rPr lang="zh-CN" altLang="en-US"/>
              <a:t>在实用的系统中是使用</a:t>
            </a:r>
            <a:r>
              <a:rPr lang="zh-CN" altLang="en-US">
                <a:solidFill>
                  <a:schemeClr val="hlink"/>
                </a:solidFill>
              </a:rPr>
              <a:t>伪随机码序列</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BED17252-DF97-485A-A481-F4D1CAC2BB80}"/>
              </a:ext>
            </a:extLst>
          </p:cNvPr>
          <p:cNvSpPr>
            <a:spLocks noGrp="1" noChangeArrowheads="1"/>
          </p:cNvSpPr>
          <p:nvPr>
            <p:ph type="title"/>
          </p:nvPr>
        </p:nvSpPr>
        <p:spPr>
          <a:xfrm>
            <a:off x="1150938" y="260350"/>
            <a:ext cx="7793037" cy="1462088"/>
          </a:xfrm>
        </p:spPr>
        <p:txBody>
          <a:bodyPr/>
          <a:lstStyle/>
          <a:p>
            <a:pPr algn="ctr"/>
            <a:r>
              <a:rPr lang="zh-CN" altLang="en-US"/>
              <a:t>码片序列的正交关系 </a:t>
            </a:r>
          </a:p>
        </p:txBody>
      </p:sp>
      <p:sp>
        <p:nvSpPr>
          <p:cNvPr id="215043" name="Rectangle 3">
            <a:extLst>
              <a:ext uri="{FF2B5EF4-FFF2-40B4-BE49-F238E27FC236}">
                <a16:creationId xmlns:a16="http://schemas.microsoft.com/office/drawing/2014/main" id="{C0EF2085-3E80-4A3C-9845-E1CD981A0657}"/>
              </a:ext>
            </a:extLst>
          </p:cNvPr>
          <p:cNvSpPr>
            <a:spLocks noGrp="1" noChangeArrowheads="1"/>
          </p:cNvSpPr>
          <p:nvPr>
            <p:ph type="body" idx="1"/>
          </p:nvPr>
        </p:nvSpPr>
        <p:spPr>
          <a:xfrm>
            <a:off x="539750" y="1917700"/>
            <a:ext cx="8459788" cy="2374900"/>
          </a:xfrm>
        </p:spPr>
        <p:txBody>
          <a:bodyPr/>
          <a:lstStyle/>
          <a:p>
            <a:r>
              <a:rPr lang="zh-CN" altLang="en-US"/>
              <a:t>令向量 </a:t>
            </a:r>
            <a:r>
              <a:rPr lang="en-US" altLang="zh-CN" b="1"/>
              <a:t>S </a:t>
            </a:r>
            <a:r>
              <a:rPr lang="zh-CN" altLang="en-US"/>
              <a:t>表示站 </a:t>
            </a:r>
            <a:r>
              <a:rPr lang="en-US" altLang="zh-CN"/>
              <a:t>S </a:t>
            </a:r>
            <a:r>
              <a:rPr lang="zh-CN" altLang="en-US"/>
              <a:t>的码片向量，令 </a:t>
            </a:r>
            <a:r>
              <a:rPr lang="en-US" altLang="zh-CN" b="1"/>
              <a:t>T </a:t>
            </a:r>
            <a:r>
              <a:rPr lang="zh-CN" altLang="en-US"/>
              <a:t>表示其他任何站的码片向量。 </a:t>
            </a:r>
          </a:p>
          <a:p>
            <a:r>
              <a:rPr lang="zh-CN" altLang="en-US"/>
              <a:t>两个不同站的码片序列正交，就是向量 </a:t>
            </a:r>
            <a:r>
              <a:rPr lang="en-US" altLang="zh-CN" b="1"/>
              <a:t>S </a:t>
            </a:r>
            <a:r>
              <a:rPr lang="zh-CN" altLang="en-US"/>
              <a:t>和</a:t>
            </a:r>
            <a:r>
              <a:rPr lang="en-US" altLang="zh-CN" b="1"/>
              <a:t>T </a:t>
            </a:r>
            <a:r>
              <a:rPr lang="zh-CN" altLang="en-US"/>
              <a:t>的规格化</a:t>
            </a:r>
            <a:r>
              <a:rPr lang="zh-CN" altLang="en-US">
                <a:solidFill>
                  <a:schemeClr val="hlink"/>
                </a:solidFill>
              </a:rPr>
              <a:t>内积</a:t>
            </a:r>
            <a:r>
              <a:rPr lang="en-US" altLang="zh-CN"/>
              <a:t>(inner product)</a:t>
            </a:r>
            <a:r>
              <a:rPr lang="zh-CN" altLang="en-US"/>
              <a:t>都是 </a:t>
            </a:r>
            <a:r>
              <a:rPr lang="en-US" altLang="zh-CN"/>
              <a:t>0</a:t>
            </a:r>
            <a:r>
              <a:rPr lang="zh-CN" altLang="en-US"/>
              <a:t>： </a:t>
            </a:r>
          </a:p>
        </p:txBody>
      </p:sp>
      <p:sp>
        <p:nvSpPr>
          <p:cNvPr id="215044" name="Rectangle 4">
            <a:extLst>
              <a:ext uri="{FF2B5EF4-FFF2-40B4-BE49-F238E27FC236}">
                <a16:creationId xmlns:a16="http://schemas.microsoft.com/office/drawing/2014/main" id="{2C232DDE-E159-4DFD-8921-6CE4C0B6E76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15045" name="Rectangle 6">
            <a:extLst>
              <a:ext uri="{FF2B5EF4-FFF2-40B4-BE49-F238E27FC236}">
                <a16:creationId xmlns:a16="http://schemas.microsoft.com/office/drawing/2014/main" id="{BB8CB28B-ABED-4CE1-B9D6-28A94EEAAA5F}"/>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aphicFrame>
        <p:nvGraphicFramePr>
          <p:cNvPr id="215046" name="Object 7">
            <a:extLst>
              <a:ext uri="{FF2B5EF4-FFF2-40B4-BE49-F238E27FC236}">
                <a16:creationId xmlns:a16="http://schemas.microsoft.com/office/drawing/2014/main" id="{23938ACF-7759-4E00-8178-8702481E037F}"/>
              </a:ext>
            </a:extLst>
          </p:cNvPr>
          <p:cNvGraphicFramePr>
            <a:graphicFrameLocks noChangeAspect="1"/>
          </p:cNvGraphicFramePr>
          <p:nvPr/>
        </p:nvGraphicFramePr>
        <p:xfrm>
          <a:off x="3095625" y="4105275"/>
          <a:ext cx="2916238" cy="979488"/>
        </p:xfrm>
        <a:graphic>
          <a:graphicData uri="http://schemas.openxmlformats.org/presentationml/2006/ole">
            <mc:AlternateContent xmlns:mc="http://schemas.openxmlformats.org/markup-compatibility/2006">
              <mc:Choice xmlns:v="urn:schemas-microsoft-com:vml" Requires="v">
                <p:oleObj spid="_x0000_s215051" name="公式" r:id="rId4" imgW="1282700" imgH="431800" progId="Equation.3">
                  <p:embed/>
                </p:oleObj>
              </mc:Choice>
              <mc:Fallback>
                <p:oleObj name="公式" r:id="rId4" imgW="1282700" imgH="431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25" y="4105275"/>
                        <a:ext cx="2916238"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47" name="Text Box 8">
            <a:extLst>
              <a:ext uri="{FF2B5EF4-FFF2-40B4-BE49-F238E27FC236}">
                <a16:creationId xmlns:a16="http://schemas.microsoft.com/office/drawing/2014/main" id="{A86F6161-1EDC-46C3-9049-A09682D31288}"/>
              </a:ext>
            </a:extLst>
          </p:cNvPr>
          <p:cNvSpPr txBox="1">
            <a:spLocks noChangeArrowheads="1"/>
          </p:cNvSpPr>
          <p:nvPr/>
        </p:nvSpPr>
        <p:spPr bwMode="auto">
          <a:xfrm>
            <a:off x="7432675" y="4332288"/>
            <a:ext cx="938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a:solidFill>
                  <a:schemeClr val="tx1"/>
                </a:solidFill>
                <a:ea typeface="宋体" panose="02010600030101010101" pitchFamily="2" charset="-122"/>
              </a:rPr>
              <a:t>(2-3)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7F613138-4675-4E5C-9F65-EF071BDD3893}"/>
              </a:ext>
            </a:extLst>
          </p:cNvPr>
          <p:cNvSpPr>
            <a:spLocks noGrp="1" noChangeArrowheads="1"/>
          </p:cNvSpPr>
          <p:nvPr>
            <p:ph type="title"/>
          </p:nvPr>
        </p:nvSpPr>
        <p:spPr>
          <a:xfrm>
            <a:off x="1150938" y="260350"/>
            <a:ext cx="7793037" cy="1462088"/>
          </a:xfrm>
        </p:spPr>
        <p:txBody>
          <a:bodyPr/>
          <a:lstStyle/>
          <a:p>
            <a:pPr algn="ctr"/>
            <a:r>
              <a:rPr lang="zh-CN" altLang="en-US"/>
              <a:t>码片序列的正交关系举例 </a:t>
            </a:r>
          </a:p>
        </p:txBody>
      </p:sp>
      <p:sp>
        <p:nvSpPr>
          <p:cNvPr id="153603" name="Rectangle 3">
            <a:extLst>
              <a:ext uri="{FF2B5EF4-FFF2-40B4-BE49-F238E27FC236}">
                <a16:creationId xmlns:a16="http://schemas.microsoft.com/office/drawing/2014/main" id="{06112505-F07D-46A4-95BF-4E66ABD6946D}"/>
              </a:ext>
            </a:extLst>
          </p:cNvPr>
          <p:cNvSpPr>
            <a:spLocks noGrp="1" noChangeArrowheads="1"/>
          </p:cNvSpPr>
          <p:nvPr>
            <p:ph type="body" idx="1"/>
          </p:nvPr>
        </p:nvSpPr>
        <p:spPr>
          <a:xfrm>
            <a:off x="539750" y="1917700"/>
            <a:ext cx="8459788" cy="2374900"/>
          </a:xfrm>
        </p:spPr>
        <p:txBody>
          <a:bodyPr/>
          <a:lstStyle/>
          <a:p>
            <a:r>
              <a:rPr lang="zh-CN" altLang="en-US"/>
              <a:t>令向量 </a:t>
            </a:r>
            <a:r>
              <a:rPr lang="en-US" altLang="zh-CN" b="1"/>
              <a:t>S </a:t>
            </a:r>
            <a:r>
              <a:rPr lang="zh-CN" altLang="en-US"/>
              <a:t>为</a:t>
            </a:r>
            <a:r>
              <a:rPr lang="en-US" altLang="zh-CN"/>
              <a:t>(–1 –1 –1 +1 +1 –1 +1 +1)</a:t>
            </a:r>
            <a:r>
              <a:rPr lang="zh-CN" altLang="en-US"/>
              <a:t>，向量 </a:t>
            </a:r>
            <a:r>
              <a:rPr lang="en-US" altLang="zh-CN" b="1"/>
              <a:t>T </a:t>
            </a:r>
            <a:r>
              <a:rPr lang="zh-CN" altLang="en-US"/>
              <a:t>为</a:t>
            </a:r>
            <a:r>
              <a:rPr lang="en-US" altLang="zh-CN"/>
              <a:t>(–1 –1 +1 –1 +1 +1 +1 –1)</a:t>
            </a:r>
            <a:r>
              <a:rPr lang="zh-CN" altLang="en-US"/>
              <a:t>。 </a:t>
            </a:r>
          </a:p>
          <a:p>
            <a:r>
              <a:rPr lang="zh-CN" altLang="en-US"/>
              <a:t>把向量 </a:t>
            </a:r>
            <a:r>
              <a:rPr lang="en-US" altLang="zh-CN" b="1"/>
              <a:t>S </a:t>
            </a:r>
            <a:r>
              <a:rPr lang="zh-CN" altLang="en-US"/>
              <a:t>和 </a:t>
            </a:r>
            <a:r>
              <a:rPr lang="en-US" altLang="zh-CN" b="1"/>
              <a:t>T </a:t>
            </a:r>
            <a:r>
              <a:rPr lang="zh-CN" altLang="en-US"/>
              <a:t>的各分量值代入</a:t>
            </a:r>
            <a:r>
              <a:rPr lang="en-US" altLang="zh-CN"/>
              <a:t>(2-3)</a:t>
            </a:r>
            <a:r>
              <a:rPr lang="zh-CN" altLang="en-US"/>
              <a:t>式就可看出这两个码片序列是正交的。 </a:t>
            </a:r>
          </a:p>
        </p:txBody>
      </p:sp>
      <p:sp>
        <p:nvSpPr>
          <p:cNvPr id="217092" name="Rectangle 12">
            <a:extLst>
              <a:ext uri="{FF2B5EF4-FFF2-40B4-BE49-F238E27FC236}">
                <a16:creationId xmlns:a16="http://schemas.microsoft.com/office/drawing/2014/main" id="{4C6B6F23-0B58-4C41-842C-5B62AD4CFCE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17093" name="Rectangle 16">
            <a:extLst>
              <a:ext uri="{FF2B5EF4-FFF2-40B4-BE49-F238E27FC236}">
                <a16:creationId xmlns:a16="http://schemas.microsoft.com/office/drawing/2014/main" id="{70539571-2609-4CC7-A8B0-F0D80D142A13}"/>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F1EDE739-81CE-4D44-B3DF-C4334D38DABF}"/>
              </a:ext>
            </a:extLst>
          </p:cNvPr>
          <p:cNvSpPr>
            <a:spLocks noGrp="1" noChangeArrowheads="1"/>
          </p:cNvSpPr>
          <p:nvPr>
            <p:ph type="title"/>
          </p:nvPr>
        </p:nvSpPr>
        <p:spPr>
          <a:xfrm>
            <a:off x="1100138" y="931863"/>
            <a:ext cx="6856412" cy="768350"/>
          </a:xfrm>
        </p:spPr>
        <p:txBody>
          <a:bodyPr/>
          <a:lstStyle/>
          <a:p>
            <a:pPr algn="ctr"/>
            <a:r>
              <a:rPr lang="en-US" altLang="zh-CN">
                <a:ea typeface="Arial Unicode MS" panose="020B0604020202020204" pitchFamily="34" charset="-128"/>
                <a:cs typeface="Arial Unicode MS" panose="020B0604020202020204" pitchFamily="34" charset="-128"/>
              </a:rPr>
              <a:t>2.1  </a:t>
            </a:r>
            <a:r>
              <a:rPr lang="zh-CN" altLang="en-US"/>
              <a:t>物理层的基本概念</a:t>
            </a:r>
          </a:p>
        </p:txBody>
      </p:sp>
      <p:sp>
        <p:nvSpPr>
          <p:cNvPr id="145411" name="Rectangle 3">
            <a:extLst>
              <a:ext uri="{FF2B5EF4-FFF2-40B4-BE49-F238E27FC236}">
                <a16:creationId xmlns:a16="http://schemas.microsoft.com/office/drawing/2014/main" id="{B7B9ED41-6D84-4FAD-9B30-F4EE82290A1C}"/>
              </a:ext>
            </a:extLst>
          </p:cNvPr>
          <p:cNvSpPr>
            <a:spLocks noGrp="1" noChangeArrowheads="1"/>
          </p:cNvSpPr>
          <p:nvPr>
            <p:ph type="body" idx="1"/>
          </p:nvPr>
        </p:nvSpPr>
        <p:spPr>
          <a:xfrm>
            <a:off x="971550" y="1844675"/>
            <a:ext cx="7772400" cy="4840288"/>
          </a:xfrm>
        </p:spPr>
        <p:txBody>
          <a:bodyPr/>
          <a:lstStyle/>
          <a:p>
            <a:pPr>
              <a:buFont typeface="Wingdings" panose="05000000000000000000" pitchFamily="2" charset="2"/>
              <a:buNone/>
            </a:pPr>
            <a:r>
              <a:rPr lang="en-US" altLang="zh-CN" sz="2800"/>
              <a:t>   </a:t>
            </a:r>
            <a:r>
              <a:rPr lang="zh-CN" altLang="en-US" sz="2800"/>
              <a:t>物理层的主要任务描述为确定与传输媒体的接口的一些特性，即： </a:t>
            </a:r>
          </a:p>
          <a:p>
            <a:r>
              <a:rPr lang="zh-CN" altLang="en-US" sz="2800">
                <a:solidFill>
                  <a:schemeClr val="hlink"/>
                </a:solidFill>
              </a:rPr>
              <a:t>机械特性</a:t>
            </a:r>
            <a:r>
              <a:rPr lang="zh-CN" altLang="en-US" sz="2800"/>
              <a:t>    指明接口所用接线器的形状和尺寸、引线数目和排列、固定和锁定装置等等。</a:t>
            </a:r>
          </a:p>
          <a:p>
            <a:r>
              <a:rPr lang="zh-CN" altLang="en-US" sz="2800">
                <a:solidFill>
                  <a:schemeClr val="hlink"/>
                </a:solidFill>
              </a:rPr>
              <a:t>电气特性</a:t>
            </a:r>
            <a:r>
              <a:rPr lang="zh-CN" altLang="en-US" sz="2800"/>
              <a:t>    指明在接口电缆的各条线上出现的电压的范围。</a:t>
            </a:r>
          </a:p>
          <a:p>
            <a:r>
              <a:rPr lang="zh-CN" altLang="en-US" sz="2800">
                <a:solidFill>
                  <a:schemeClr val="hlink"/>
                </a:solidFill>
              </a:rPr>
              <a:t>功能特性</a:t>
            </a:r>
            <a:r>
              <a:rPr lang="zh-CN" altLang="en-US" sz="2800"/>
              <a:t>    指明某条线上出现的某一电平的电压表示何种意义。</a:t>
            </a:r>
          </a:p>
          <a:p>
            <a:r>
              <a:rPr lang="zh-CN" altLang="en-US" sz="2800">
                <a:solidFill>
                  <a:schemeClr val="hlink"/>
                </a:solidFill>
              </a:rPr>
              <a:t>过程特性</a:t>
            </a:r>
            <a:r>
              <a:rPr lang="zh-CN" altLang="en-US" sz="2800"/>
              <a:t>    指明对于不同功能的各种可能事件的出现顺序。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a:extLst>
              <a:ext uri="{FF2B5EF4-FFF2-40B4-BE49-F238E27FC236}">
                <a16:creationId xmlns:a16="http://schemas.microsoft.com/office/drawing/2014/main" id="{CA2EEA41-DF89-436B-86A6-8B89BF2C8D49}"/>
              </a:ext>
            </a:extLst>
          </p:cNvPr>
          <p:cNvSpPr>
            <a:spLocks noGrp="1" noChangeArrowheads="1"/>
          </p:cNvSpPr>
          <p:nvPr>
            <p:ph type="body" idx="1"/>
          </p:nvPr>
        </p:nvSpPr>
        <p:spPr>
          <a:xfrm>
            <a:off x="539750" y="1917700"/>
            <a:ext cx="8459788" cy="3816350"/>
          </a:xfrm>
        </p:spPr>
        <p:txBody>
          <a:bodyPr/>
          <a:lstStyle/>
          <a:p>
            <a:pPr>
              <a:lnSpc>
                <a:spcPct val="90000"/>
              </a:lnSpc>
            </a:pPr>
            <a:r>
              <a:rPr lang="zh-CN" altLang="en-US"/>
              <a:t>任何一个码片向量和该码片向量自己的规格化内积都是</a:t>
            </a:r>
            <a:r>
              <a:rPr lang="en-US" altLang="zh-CN"/>
              <a:t>1 </a:t>
            </a:r>
            <a:r>
              <a:rPr lang="zh-CN" altLang="en-US"/>
              <a:t>。</a:t>
            </a:r>
          </a:p>
          <a:p>
            <a:pPr>
              <a:lnSpc>
                <a:spcPct val="90000"/>
              </a:lnSpc>
            </a:pPr>
            <a:endParaRPr lang="zh-CN" altLang="en-US"/>
          </a:p>
          <a:p>
            <a:pPr>
              <a:lnSpc>
                <a:spcPct val="90000"/>
              </a:lnSpc>
            </a:pPr>
            <a:endParaRPr lang="zh-CN" altLang="en-US"/>
          </a:p>
          <a:p>
            <a:pPr>
              <a:lnSpc>
                <a:spcPct val="90000"/>
              </a:lnSpc>
            </a:pPr>
            <a:endParaRPr lang="zh-CN" altLang="en-US"/>
          </a:p>
          <a:p>
            <a:pPr>
              <a:lnSpc>
                <a:spcPct val="90000"/>
              </a:lnSpc>
            </a:pPr>
            <a:r>
              <a:rPr lang="zh-CN" altLang="en-US"/>
              <a:t>一个码片向量和该码片反码的向量的规格化内积值是 </a:t>
            </a:r>
            <a:r>
              <a:rPr lang="en-US" altLang="zh-CN"/>
              <a:t>–1</a:t>
            </a:r>
            <a:r>
              <a:rPr lang="zh-CN" altLang="en-US"/>
              <a:t>。 </a:t>
            </a:r>
          </a:p>
        </p:txBody>
      </p:sp>
      <p:sp>
        <p:nvSpPr>
          <p:cNvPr id="219139" name="Rectangle 2">
            <a:extLst>
              <a:ext uri="{FF2B5EF4-FFF2-40B4-BE49-F238E27FC236}">
                <a16:creationId xmlns:a16="http://schemas.microsoft.com/office/drawing/2014/main" id="{2B40EDD2-9A12-4902-A571-5F21E42548A4}"/>
              </a:ext>
            </a:extLst>
          </p:cNvPr>
          <p:cNvSpPr>
            <a:spLocks noGrp="1" noChangeArrowheads="1"/>
          </p:cNvSpPr>
          <p:nvPr>
            <p:ph type="title"/>
          </p:nvPr>
        </p:nvSpPr>
        <p:spPr>
          <a:xfrm>
            <a:off x="1150938" y="260350"/>
            <a:ext cx="7793037" cy="1462088"/>
          </a:xfrm>
        </p:spPr>
        <p:txBody>
          <a:bodyPr/>
          <a:lstStyle/>
          <a:p>
            <a:pPr algn="ctr"/>
            <a:r>
              <a:rPr lang="zh-CN" altLang="en-US"/>
              <a:t>正交关系的另一个重要特性 </a:t>
            </a:r>
          </a:p>
        </p:txBody>
      </p:sp>
      <p:sp>
        <p:nvSpPr>
          <p:cNvPr id="219140" name="Rectangle 4">
            <a:extLst>
              <a:ext uri="{FF2B5EF4-FFF2-40B4-BE49-F238E27FC236}">
                <a16:creationId xmlns:a16="http://schemas.microsoft.com/office/drawing/2014/main" id="{5BC83342-2B23-42A2-89AD-B1744419D4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19141" name="Rectangle 6">
            <a:extLst>
              <a:ext uri="{FF2B5EF4-FFF2-40B4-BE49-F238E27FC236}">
                <a16:creationId xmlns:a16="http://schemas.microsoft.com/office/drawing/2014/main" id="{E20D0B94-D0F9-4653-AE25-716A804948A1}"/>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19142" name="Rectangle 8">
            <a:extLst>
              <a:ext uri="{FF2B5EF4-FFF2-40B4-BE49-F238E27FC236}">
                <a16:creationId xmlns:a16="http://schemas.microsoft.com/office/drawing/2014/main" id="{4AB0759B-1F81-42C7-B91D-12143E716A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aphicFrame>
        <p:nvGraphicFramePr>
          <p:cNvPr id="219143" name="Object 7">
            <a:extLst>
              <a:ext uri="{FF2B5EF4-FFF2-40B4-BE49-F238E27FC236}">
                <a16:creationId xmlns:a16="http://schemas.microsoft.com/office/drawing/2014/main" id="{FB401AE5-53BD-4DB5-AC7A-1B157804BAB3}"/>
              </a:ext>
            </a:extLst>
          </p:cNvPr>
          <p:cNvGraphicFramePr>
            <a:graphicFrameLocks noChangeAspect="1"/>
          </p:cNvGraphicFramePr>
          <p:nvPr/>
        </p:nvGraphicFramePr>
        <p:xfrm>
          <a:off x="1008063" y="2997200"/>
          <a:ext cx="7380287" cy="1139825"/>
        </p:xfrm>
        <a:graphic>
          <a:graphicData uri="http://schemas.openxmlformats.org/presentationml/2006/ole">
            <mc:AlternateContent xmlns:mc="http://schemas.openxmlformats.org/markup-compatibility/2006">
              <mc:Choice xmlns:v="urn:schemas-microsoft-com:vml" Requires="v">
                <p:oleObj spid="_x0000_s219147" name="公式" r:id="rId4" imgW="2781300" imgH="431800" progId="Equation.3">
                  <p:embed/>
                </p:oleObj>
              </mc:Choice>
              <mc:Fallback>
                <p:oleObj name="公式" r:id="rId4" imgW="2781300" imgH="431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2997200"/>
                        <a:ext cx="73802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a:extLst>
              <a:ext uri="{FF2B5EF4-FFF2-40B4-BE49-F238E27FC236}">
                <a16:creationId xmlns:a16="http://schemas.microsoft.com/office/drawing/2014/main" id="{772B1820-0043-4DA4-8A8C-413049B2DB77}"/>
              </a:ext>
            </a:extLst>
          </p:cNvPr>
          <p:cNvSpPr>
            <a:spLocks noGrp="1" noChangeArrowheads="1"/>
          </p:cNvSpPr>
          <p:nvPr>
            <p:ph type="title"/>
          </p:nvPr>
        </p:nvSpPr>
        <p:spPr>
          <a:xfrm>
            <a:off x="1150938" y="260350"/>
            <a:ext cx="7793037" cy="1462088"/>
          </a:xfrm>
        </p:spPr>
        <p:txBody>
          <a:bodyPr/>
          <a:lstStyle/>
          <a:p>
            <a:pPr algn="ctr"/>
            <a:r>
              <a:rPr lang="en-US" altLang="zh-CN"/>
              <a:t>CDMA </a:t>
            </a:r>
            <a:r>
              <a:rPr lang="zh-CN" altLang="en-US"/>
              <a:t>的工作原理 </a:t>
            </a:r>
          </a:p>
        </p:txBody>
      </p:sp>
      <p:sp>
        <p:nvSpPr>
          <p:cNvPr id="221187" name="Rectangle 4">
            <a:extLst>
              <a:ext uri="{FF2B5EF4-FFF2-40B4-BE49-F238E27FC236}">
                <a16:creationId xmlns:a16="http://schemas.microsoft.com/office/drawing/2014/main" id="{CECEC783-EE64-4BD6-AF04-1E4C1884A40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21188" name="Rectangle 6">
            <a:extLst>
              <a:ext uri="{FF2B5EF4-FFF2-40B4-BE49-F238E27FC236}">
                <a16:creationId xmlns:a16="http://schemas.microsoft.com/office/drawing/2014/main" id="{74E77015-3E2D-4905-8226-A9F4CEA1AE2A}"/>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21189" name="Rectangle 7">
            <a:extLst>
              <a:ext uri="{FF2B5EF4-FFF2-40B4-BE49-F238E27FC236}">
                <a16:creationId xmlns:a16="http://schemas.microsoft.com/office/drawing/2014/main" id="{C5DD3505-B2E2-4042-9B10-3149E6CA3FE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21190" name="Line 10">
            <a:extLst>
              <a:ext uri="{FF2B5EF4-FFF2-40B4-BE49-F238E27FC236}">
                <a16:creationId xmlns:a16="http://schemas.microsoft.com/office/drawing/2014/main" id="{CD3DBD96-E2EF-4790-972C-6B8124F650B0}"/>
              </a:ext>
            </a:extLst>
          </p:cNvPr>
          <p:cNvSpPr>
            <a:spLocks noChangeShapeType="1"/>
          </p:cNvSpPr>
          <p:nvPr/>
        </p:nvSpPr>
        <p:spPr bwMode="auto">
          <a:xfrm>
            <a:off x="3338513" y="2643188"/>
            <a:ext cx="156686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191" name="Text Box 11">
            <a:extLst>
              <a:ext uri="{FF2B5EF4-FFF2-40B4-BE49-F238E27FC236}">
                <a16:creationId xmlns:a16="http://schemas.microsoft.com/office/drawing/2014/main" id="{95EAFA3E-120A-4EFE-B5C5-3F62F272A149}"/>
              </a:ext>
            </a:extLst>
          </p:cNvPr>
          <p:cNvSpPr txBox="1">
            <a:spLocks noChangeArrowheads="1"/>
          </p:cNvSpPr>
          <p:nvPr/>
        </p:nvSpPr>
        <p:spPr bwMode="auto">
          <a:xfrm>
            <a:off x="971550" y="2830513"/>
            <a:ext cx="2187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0"/>
              </a:spcBef>
              <a:buClrTx/>
              <a:buSzTx/>
              <a:buFontTx/>
              <a:buNone/>
            </a:pPr>
            <a:r>
              <a:rPr kumimoji="1" lang="en-US" altLang="zh-CN" sz="2000"/>
              <a:t>S </a:t>
            </a:r>
            <a:r>
              <a:rPr kumimoji="1" lang="zh-CN" altLang="en-US" sz="2000"/>
              <a:t>站的码片序列 </a:t>
            </a:r>
            <a:r>
              <a:rPr kumimoji="1" lang="en-US" altLang="zh-CN" sz="2000" b="1"/>
              <a:t>S</a:t>
            </a:r>
          </a:p>
        </p:txBody>
      </p:sp>
      <p:sp>
        <p:nvSpPr>
          <p:cNvPr id="221192" name="Line 12">
            <a:extLst>
              <a:ext uri="{FF2B5EF4-FFF2-40B4-BE49-F238E27FC236}">
                <a16:creationId xmlns:a16="http://schemas.microsoft.com/office/drawing/2014/main" id="{09F4EEE6-CCB1-4630-BF3C-234C95677A1E}"/>
              </a:ext>
            </a:extLst>
          </p:cNvPr>
          <p:cNvSpPr>
            <a:spLocks noChangeShapeType="1"/>
          </p:cNvSpPr>
          <p:nvPr/>
        </p:nvSpPr>
        <p:spPr bwMode="auto">
          <a:xfrm>
            <a:off x="3340100" y="1943100"/>
            <a:ext cx="0" cy="3802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193" name="Line 13">
            <a:extLst>
              <a:ext uri="{FF2B5EF4-FFF2-40B4-BE49-F238E27FC236}">
                <a16:creationId xmlns:a16="http://schemas.microsoft.com/office/drawing/2014/main" id="{990A348F-6F9B-4F39-BE74-70D424B5F97D}"/>
              </a:ext>
            </a:extLst>
          </p:cNvPr>
          <p:cNvSpPr>
            <a:spLocks noChangeShapeType="1"/>
          </p:cNvSpPr>
          <p:nvPr/>
        </p:nvSpPr>
        <p:spPr bwMode="auto">
          <a:xfrm>
            <a:off x="4918075" y="1943100"/>
            <a:ext cx="0" cy="3781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194" name="Line 14">
            <a:extLst>
              <a:ext uri="{FF2B5EF4-FFF2-40B4-BE49-F238E27FC236}">
                <a16:creationId xmlns:a16="http://schemas.microsoft.com/office/drawing/2014/main" id="{17634B70-DFA6-4C90-822A-868EDCD51641}"/>
              </a:ext>
            </a:extLst>
          </p:cNvPr>
          <p:cNvSpPr>
            <a:spLocks noChangeShapeType="1"/>
          </p:cNvSpPr>
          <p:nvPr/>
        </p:nvSpPr>
        <p:spPr bwMode="auto">
          <a:xfrm>
            <a:off x="6496050" y="1943100"/>
            <a:ext cx="0" cy="3929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195" name="Line 15">
            <a:extLst>
              <a:ext uri="{FF2B5EF4-FFF2-40B4-BE49-F238E27FC236}">
                <a16:creationId xmlns:a16="http://schemas.microsoft.com/office/drawing/2014/main" id="{C4029B29-C351-4B7E-AE05-30147099F903}"/>
              </a:ext>
            </a:extLst>
          </p:cNvPr>
          <p:cNvSpPr>
            <a:spLocks noChangeShapeType="1"/>
          </p:cNvSpPr>
          <p:nvPr/>
        </p:nvSpPr>
        <p:spPr bwMode="auto">
          <a:xfrm>
            <a:off x="8074025" y="1943100"/>
            <a:ext cx="0" cy="3790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196" name="Freeform 16">
            <a:extLst>
              <a:ext uri="{FF2B5EF4-FFF2-40B4-BE49-F238E27FC236}">
                <a16:creationId xmlns:a16="http://schemas.microsoft.com/office/drawing/2014/main" id="{DF96AE87-18C0-4A96-8CD4-922D33D3EDD9}"/>
              </a:ext>
            </a:extLst>
          </p:cNvPr>
          <p:cNvSpPr>
            <a:spLocks/>
          </p:cNvSpPr>
          <p:nvPr/>
        </p:nvSpPr>
        <p:spPr bwMode="auto">
          <a:xfrm>
            <a:off x="3340100" y="2874963"/>
            <a:ext cx="1577975" cy="319087"/>
          </a:xfrm>
          <a:custGeom>
            <a:avLst/>
            <a:gdLst>
              <a:gd name="T0" fmla="*/ 0 w 768"/>
              <a:gd name="T1" fmla="*/ 254436067 h 196"/>
              <a:gd name="T2" fmla="*/ 0 w 768"/>
              <a:gd name="T3" fmla="*/ 519472008 h 196"/>
              <a:gd name="T4" fmla="*/ 1215823574 w 768"/>
              <a:gd name="T5" fmla="*/ 508870505 h 196"/>
              <a:gd name="T6" fmla="*/ 1215823574 w 768"/>
              <a:gd name="T7" fmla="*/ 0 h 196"/>
              <a:gd name="T8" fmla="*/ 2026370568 w 768"/>
              <a:gd name="T9" fmla="*/ 0 h 196"/>
              <a:gd name="T10" fmla="*/ 2026370568 w 768"/>
              <a:gd name="T11" fmla="*/ 508870505 h 196"/>
              <a:gd name="T12" fmla="*/ 2147483646 w 768"/>
              <a:gd name="T13" fmla="*/ 508870505 h 196"/>
              <a:gd name="T14" fmla="*/ 2147483646 w 768"/>
              <a:gd name="T15" fmla="*/ 0 h 196"/>
              <a:gd name="T16" fmla="*/ 2147483646 w 768"/>
              <a:gd name="T17" fmla="*/ 0 h 196"/>
              <a:gd name="T18" fmla="*/ 2147483646 w 768"/>
              <a:gd name="T19" fmla="*/ 25443606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endParaRPr lang="zh-CN" altLang="en-US"/>
          </a:p>
        </p:txBody>
      </p:sp>
      <p:sp>
        <p:nvSpPr>
          <p:cNvPr id="221197" name="Freeform 17">
            <a:extLst>
              <a:ext uri="{FF2B5EF4-FFF2-40B4-BE49-F238E27FC236}">
                <a16:creationId xmlns:a16="http://schemas.microsoft.com/office/drawing/2014/main" id="{1EE8373F-B24B-48CC-B3DF-E2B02E56F052}"/>
              </a:ext>
            </a:extLst>
          </p:cNvPr>
          <p:cNvSpPr>
            <a:spLocks/>
          </p:cNvSpPr>
          <p:nvPr/>
        </p:nvSpPr>
        <p:spPr bwMode="auto">
          <a:xfrm>
            <a:off x="4918075" y="2874963"/>
            <a:ext cx="1577975" cy="319087"/>
          </a:xfrm>
          <a:custGeom>
            <a:avLst/>
            <a:gdLst>
              <a:gd name="T0" fmla="*/ 0 w 768"/>
              <a:gd name="T1" fmla="*/ 254436067 h 196"/>
              <a:gd name="T2" fmla="*/ 0 w 768"/>
              <a:gd name="T3" fmla="*/ 519472008 h 196"/>
              <a:gd name="T4" fmla="*/ 1215823574 w 768"/>
              <a:gd name="T5" fmla="*/ 508870505 h 196"/>
              <a:gd name="T6" fmla="*/ 1215823574 w 768"/>
              <a:gd name="T7" fmla="*/ 0 h 196"/>
              <a:gd name="T8" fmla="*/ 2026370568 w 768"/>
              <a:gd name="T9" fmla="*/ 0 h 196"/>
              <a:gd name="T10" fmla="*/ 2026370568 w 768"/>
              <a:gd name="T11" fmla="*/ 508870505 h 196"/>
              <a:gd name="T12" fmla="*/ 2147483646 w 768"/>
              <a:gd name="T13" fmla="*/ 508870505 h 196"/>
              <a:gd name="T14" fmla="*/ 2147483646 w 768"/>
              <a:gd name="T15" fmla="*/ 0 h 196"/>
              <a:gd name="T16" fmla="*/ 2147483646 w 768"/>
              <a:gd name="T17" fmla="*/ 0 h 196"/>
              <a:gd name="T18" fmla="*/ 2147483646 w 768"/>
              <a:gd name="T19" fmla="*/ 25443606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endParaRPr lang="zh-CN" altLang="en-US"/>
          </a:p>
        </p:txBody>
      </p:sp>
      <p:sp>
        <p:nvSpPr>
          <p:cNvPr id="221198" name="Freeform 18">
            <a:extLst>
              <a:ext uri="{FF2B5EF4-FFF2-40B4-BE49-F238E27FC236}">
                <a16:creationId xmlns:a16="http://schemas.microsoft.com/office/drawing/2014/main" id="{101DC4CC-E0E3-4B57-AC14-EF5AFCE22CFB}"/>
              </a:ext>
            </a:extLst>
          </p:cNvPr>
          <p:cNvSpPr>
            <a:spLocks/>
          </p:cNvSpPr>
          <p:nvPr/>
        </p:nvSpPr>
        <p:spPr bwMode="auto">
          <a:xfrm>
            <a:off x="3340100" y="3965575"/>
            <a:ext cx="1577975" cy="311150"/>
          </a:xfrm>
          <a:custGeom>
            <a:avLst/>
            <a:gdLst>
              <a:gd name="T0" fmla="*/ 0 w 768"/>
              <a:gd name="T1" fmla="*/ 252120632 h 192"/>
              <a:gd name="T2" fmla="*/ 0 w 768"/>
              <a:gd name="T3" fmla="*/ 504241263 h 192"/>
              <a:gd name="T4" fmla="*/ 810549049 w 768"/>
              <a:gd name="T5" fmla="*/ 504241263 h 192"/>
              <a:gd name="T6" fmla="*/ 810549049 w 768"/>
              <a:gd name="T7" fmla="*/ 0 h 192"/>
              <a:gd name="T8" fmla="*/ 1215823574 w 768"/>
              <a:gd name="T9" fmla="*/ 0 h 192"/>
              <a:gd name="T10" fmla="*/ 1215823574 w 768"/>
              <a:gd name="T11" fmla="*/ 504241263 h 192"/>
              <a:gd name="T12" fmla="*/ 1621098098 w 768"/>
              <a:gd name="T13" fmla="*/ 504241263 h 192"/>
              <a:gd name="T14" fmla="*/ 1621098098 w 768"/>
              <a:gd name="T15" fmla="*/ 0 h 192"/>
              <a:gd name="T16" fmla="*/ 2147483646 w 768"/>
              <a:gd name="T17" fmla="*/ 0 h 192"/>
              <a:gd name="T18" fmla="*/ 2147483646 w 768"/>
              <a:gd name="T19" fmla="*/ 504241263 h 192"/>
              <a:gd name="T20" fmla="*/ 2147483646 w 768"/>
              <a:gd name="T21" fmla="*/ 504241263 h 192"/>
              <a:gd name="T22" fmla="*/ 2147483646 w 768"/>
              <a:gd name="T23" fmla="*/ 252120632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p:spPr>
        <p:txBody>
          <a:bodyPr/>
          <a:lstStyle/>
          <a:p>
            <a:endParaRPr lang="zh-CN" altLang="en-US"/>
          </a:p>
        </p:txBody>
      </p:sp>
      <p:sp>
        <p:nvSpPr>
          <p:cNvPr id="221199" name="Freeform 19">
            <a:extLst>
              <a:ext uri="{FF2B5EF4-FFF2-40B4-BE49-F238E27FC236}">
                <a16:creationId xmlns:a16="http://schemas.microsoft.com/office/drawing/2014/main" id="{DF4900FC-E4B9-4755-A812-31CC4028F253}"/>
              </a:ext>
            </a:extLst>
          </p:cNvPr>
          <p:cNvSpPr>
            <a:spLocks/>
          </p:cNvSpPr>
          <p:nvPr/>
        </p:nvSpPr>
        <p:spPr bwMode="auto">
          <a:xfrm>
            <a:off x="4918075" y="3965575"/>
            <a:ext cx="1577975" cy="311150"/>
          </a:xfrm>
          <a:custGeom>
            <a:avLst/>
            <a:gdLst>
              <a:gd name="T0" fmla="*/ 0 w 768"/>
              <a:gd name="T1" fmla="*/ 252120632 h 192"/>
              <a:gd name="T2" fmla="*/ 0 w 768"/>
              <a:gd name="T3" fmla="*/ 504241263 h 192"/>
              <a:gd name="T4" fmla="*/ 810549049 w 768"/>
              <a:gd name="T5" fmla="*/ 504241263 h 192"/>
              <a:gd name="T6" fmla="*/ 810549049 w 768"/>
              <a:gd name="T7" fmla="*/ 0 h 192"/>
              <a:gd name="T8" fmla="*/ 1215823574 w 768"/>
              <a:gd name="T9" fmla="*/ 0 h 192"/>
              <a:gd name="T10" fmla="*/ 1215823574 w 768"/>
              <a:gd name="T11" fmla="*/ 504241263 h 192"/>
              <a:gd name="T12" fmla="*/ 1621098098 w 768"/>
              <a:gd name="T13" fmla="*/ 504241263 h 192"/>
              <a:gd name="T14" fmla="*/ 1621098098 w 768"/>
              <a:gd name="T15" fmla="*/ 0 h 192"/>
              <a:gd name="T16" fmla="*/ 2147483646 w 768"/>
              <a:gd name="T17" fmla="*/ 0 h 192"/>
              <a:gd name="T18" fmla="*/ 2147483646 w 768"/>
              <a:gd name="T19" fmla="*/ 504241263 h 192"/>
              <a:gd name="T20" fmla="*/ 2147483646 w 768"/>
              <a:gd name="T21" fmla="*/ 504241263 h 192"/>
              <a:gd name="T22" fmla="*/ 2147483646 w 768"/>
              <a:gd name="T23" fmla="*/ 252120632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p:spPr>
        <p:txBody>
          <a:bodyPr/>
          <a:lstStyle/>
          <a:p>
            <a:endParaRPr lang="zh-CN" altLang="en-US"/>
          </a:p>
        </p:txBody>
      </p:sp>
      <p:sp>
        <p:nvSpPr>
          <p:cNvPr id="221200" name="Freeform 20">
            <a:extLst>
              <a:ext uri="{FF2B5EF4-FFF2-40B4-BE49-F238E27FC236}">
                <a16:creationId xmlns:a16="http://schemas.microsoft.com/office/drawing/2014/main" id="{EE4ACD98-28AF-44FF-BAD6-8A70ABD065AE}"/>
              </a:ext>
            </a:extLst>
          </p:cNvPr>
          <p:cNvSpPr>
            <a:spLocks/>
          </p:cNvSpPr>
          <p:nvPr/>
        </p:nvSpPr>
        <p:spPr bwMode="auto">
          <a:xfrm flipV="1">
            <a:off x="6496050" y="3965575"/>
            <a:ext cx="1577975" cy="311150"/>
          </a:xfrm>
          <a:custGeom>
            <a:avLst/>
            <a:gdLst>
              <a:gd name="T0" fmla="*/ 0 w 768"/>
              <a:gd name="T1" fmla="*/ 252120632 h 192"/>
              <a:gd name="T2" fmla="*/ 0 w 768"/>
              <a:gd name="T3" fmla="*/ 504241263 h 192"/>
              <a:gd name="T4" fmla="*/ 810549049 w 768"/>
              <a:gd name="T5" fmla="*/ 504241263 h 192"/>
              <a:gd name="T6" fmla="*/ 810549049 w 768"/>
              <a:gd name="T7" fmla="*/ 0 h 192"/>
              <a:gd name="T8" fmla="*/ 1215823574 w 768"/>
              <a:gd name="T9" fmla="*/ 0 h 192"/>
              <a:gd name="T10" fmla="*/ 1215823574 w 768"/>
              <a:gd name="T11" fmla="*/ 504241263 h 192"/>
              <a:gd name="T12" fmla="*/ 1621098098 w 768"/>
              <a:gd name="T13" fmla="*/ 504241263 h 192"/>
              <a:gd name="T14" fmla="*/ 1621098098 w 768"/>
              <a:gd name="T15" fmla="*/ 0 h 192"/>
              <a:gd name="T16" fmla="*/ 2147483646 w 768"/>
              <a:gd name="T17" fmla="*/ 0 h 192"/>
              <a:gd name="T18" fmla="*/ 2147483646 w 768"/>
              <a:gd name="T19" fmla="*/ 504241263 h 192"/>
              <a:gd name="T20" fmla="*/ 2147483646 w 768"/>
              <a:gd name="T21" fmla="*/ 504241263 h 192"/>
              <a:gd name="T22" fmla="*/ 2147483646 w 768"/>
              <a:gd name="T23" fmla="*/ 252120632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CCECFF"/>
          </a:solidFill>
          <a:ln w="19050" cmpd="sng">
            <a:solidFill>
              <a:schemeClr val="tx1"/>
            </a:solidFill>
            <a:round/>
            <a:headEnd/>
            <a:tailEnd/>
          </a:ln>
        </p:spPr>
        <p:txBody>
          <a:bodyPr/>
          <a:lstStyle/>
          <a:p>
            <a:endParaRPr lang="zh-CN" altLang="en-US"/>
          </a:p>
        </p:txBody>
      </p:sp>
      <p:sp>
        <p:nvSpPr>
          <p:cNvPr id="221201" name="Freeform 21">
            <a:extLst>
              <a:ext uri="{FF2B5EF4-FFF2-40B4-BE49-F238E27FC236}">
                <a16:creationId xmlns:a16="http://schemas.microsoft.com/office/drawing/2014/main" id="{AF25A6F4-093F-48A7-902C-8B772E083A66}"/>
              </a:ext>
            </a:extLst>
          </p:cNvPr>
          <p:cNvSpPr>
            <a:spLocks/>
          </p:cNvSpPr>
          <p:nvPr/>
        </p:nvSpPr>
        <p:spPr bwMode="auto">
          <a:xfrm>
            <a:off x="3340100" y="5738813"/>
            <a:ext cx="1577975" cy="312737"/>
          </a:xfrm>
          <a:custGeom>
            <a:avLst/>
            <a:gdLst>
              <a:gd name="T0" fmla="*/ 0 w 768"/>
              <a:gd name="T1" fmla="*/ 254699854 h 192"/>
              <a:gd name="T2" fmla="*/ 0 w 768"/>
              <a:gd name="T3" fmla="*/ 0 h 192"/>
              <a:gd name="T4" fmla="*/ 810549049 w 768"/>
              <a:gd name="T5" fmla="*/ 0 h 192"/>
              <a:gd name="T6" fmla="*/ 810549049 w 768"/>
              <a:gd name="T7" fmla="*/ 509398079 h 192"/>
              <a:gd name="T8" fmla="*/ 1621098098 w 768"/>
              <a:gd name="T9" fmla="*/ 509398079 h 192"/>
              <a:gd name="T10" fmla="*/ 1621098098 w 768"/>
              <a:gd name="T11" fmla="*/ 0 h 192"/>
              <a:gd name="T12" fmla="*/ 2026370568 w 768"/>
              <a:gd name="T13" fmla="*/ 0 h 192"/>
              <a:gd name="T14" fmla="*/ 2026370568 w 768"/>
              <a:gd name="T15" fmla="*/ 509398079 h 192"/>
              <a:gd name="T16" fmla="*/ 2147483646 w 768"/>
              <a:gd name="T17" fmla="*/ 509398079 h 192"/>
              <a:gd name="T18" fmla="*/ 2147483646 w 768"/>
              <a:gd name="T19" fmla="*/ 0 h 192"/>
              <a:gd name="T20" fmla="*/ 2147483646 w 768"/>
              <a:gd name="T21" fmla="*/ 0 h 192"/>
              <a:gd name="T22" fmla="*/ 2147483646 w 768"/>
              <a:gd name="T23" fmla="*/ 509398079 h 192"/>
              <a:gd name="T24" fmla="*/ 2147483646 w 768"/>
              <a:gd name="T25" fmla="*/ 509398079 h 192"/>
              <a:gd name="T26" fmla="*/ 2147483646 w 768"/>
              <a:gd name="T27" fmla="*/ 246739720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p:spPr>
        <p:txBody>
          <a:bodyPr/>
          <a:lstStyle/>
          <a:p>
            <a:endParaRPr lang="zh-CN" altLang="en-US"/>
          </a:p>
        </p:txBody>
      </p:sp>
      <p:sp>
        <p:nvSpPr>
          <p:cNvPr id="221202" name="Freeform 22">
            <a:extLst>
              <a:ext uri="{FF2B5EF4-FFF2-40B4-BE49-F238E27FC236}">
                <a16:creationId xmlns:a16="http://schemas.microsoft.com/office/drawing/2014/main" id="{17258FC8-F820-496E-97FE-0BDD6AD79592}"/>
              </a:ext>
            </a:extLst>
          </p:cNvPr>
          <p:cNvSpPr>
            <a:spLocks/>
          </p:cNvSpPr>
          <p:nvPr/>
        </p:nvSpPr>
        <p:spPr bwMode="auto">
          <a:xfrm>
            <a:off x="4918075" y="5738813"/>
            <a:ext cx="1577975" cy="312737"/>
          </a:xfrm>
          <a:custGeom>
            <a:avLst/>
            <a:gdLst>
              <a:gd name="T0" fmla="*/ 0 w 768"/>
              <a:gd name="T1" fmla="*/ 254699854 h 192"/>
              <a:gd name="T2" fmla="*/ 0 w 768"/>
              <a:gd name="T3" fmla="*/ 0 h 192"/>
              <a:gd name="T4" fmla="*/ 810549049 w 768"/>
              <a:gd name="T5" fmla="*/ 0 h 192"/>
              <a:gd name="T6" fmla="*/ 810549049 w 768"/>
              <a:gd name="T7" fmla="*/ 509398079 h 192"/>
              <a:gd name="T8" fmla="*/ 1621098098 w 768"/>
              <a:gd name="T9" fmla="*/ 509398079 h 192"/>
              <a:gd name="T10" fmla="*/ 1621098098 w 768"/>
              <a:gd name="T11" fmla="*/ 0 h 192"/>
              <a:gd name="T12" fmla="*/ 2026370568 w 768"/>
              <a:gd name="T13" fmla="*/ 0 h 192"/>
              <a:gd name="T14" fmla="*/ 2026370568 w 768"/>
              <a:gd name="T15" fmla="*/ 509398079 h 192"/>
              <a:gd name="T16" fmla="*/ 2147483646 w 768"/>
              <a:gd name="T17" fmla="*/ 509398079 h 192"/>
              <a:gd name="T18" fmla="*/ 2147483646 w 768"/>
              <a:gd name="T19" fmla="*/ 0 h 192"/>
              <a:gd name="T20" fmla="*/ 2147483646 w 768"/>
              <a:gd name="T21" fmla="*/ 0 h 192"/>
              <a:gd name="T22" fmla="*/ 2147483646 w 768"/>
              <a:gd name="T23" fmla="*/ 509398079 h 192"/>
              <a:gd name="T24" fmla="*/ 2147483646 w 768"/>
              <a:gd name="T25" fmla="*/ 509398079 h 192"/>
              <a:gd name="T26" fmla="*/ 2147483646 w 768"/>
              <a:gd name="T27" fmla="*/ 246739720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p:spPr>
        <p:txBody>
          <a:bodyPr/>
          <a:lstStyle/>
          <a:p>
            <a:endParaRPr lang="zh-CN" altLang="en-US"/>
          </a:p>
        </p:txBody>
      </p:sp>
      <p:sp>
        <p:nvSpPr>
          <p:cNvPr id="221203" name="Freeform 23">
            <a:extLst>
              <a:ext uri="{FF2B5EF4-FFF2-40B4-BE49-F238E27FC236}">
                <a16:creationId xmlns:a16="http://schemas.microsoft.com/office/drawing/2014/main" id="{EEE48224-11D8-439C-9D88-3DBCDC98814B}"/>
              </a:ext>
            </a:extLst>
          </p:cNvPr>
          <p:cNvSpPr>
            <a:spLocks/>
          </p:cNvSpPr>
          <p:nvPr/>
        </p:nvSpPr>
        <p:spPr bwMode="auto">
          <a:xfrm flipV="1">
            <a:off x="6496050" y="5738813"/>
            <a:ext cx="1577975" cy="312737"/>
          </a:xfrm>
          <a:custGeom>
            <a:avLst/>
            <a:gdLst>
              <a:gd name="T0" fmla="*/ 0 w 768"/>
              <a:gd name="T1" fmla="*/ 254699854 h 192"/>
              <a:gd name="T2" fmla="*/ 0 w 768"/>
              <a:gd name="T3" fmla="*/ 0 h 192"/>
              <a:gd name="T4" fmla="*/ 810549049 w 768"/>
              <a:gd name="T5" fmla="*/ 0 h 192"/>
              <a:gd name="T6" fmla="*/ 810549049 w 768"/>
              <a:gd name="T7" fmla="*/ 509398079 h 192"/>
              <a:gd name="T8" fmla="*/ 1621098098 w 768"/>
              <a:gd name="T9" fmla="*/ 509398079 h 192"/>
              <a:gd name="T10" fmla="*/ 1621098098 w 768"/>
              <a:gd name="T11" fmla="*/ 0 h 192"/>
              <a:gd name="T12" fmla="*/ 2026370568 w 768"/>
              <a:gd name="T13" fmla="*/ 0 h 192"/>
              <a:gd name="T14" fmla="*/ 2026370568 w 768"/>
              <a:gd name="T15" fmla="*/ 509398079 h 192"/>
              <a:gd name="T16" fmla="*/ 2147483646 w 768"/>
              <a:gd name="T17" fmla="*/ 509398079 h 192"/>
              <a:gd name="T18" fmla="*/ 2147483646 w 768"/>
              <a:gd name="T19" fmla="*/ 0 h 192"/>
              <a:gd name="T20" fmla="*/ 2147483646 w 768"/>
              <a:gd name="T21" fmla="*/ 0 h 192"/>
              <a:gd name="T22" fmla="*/ 2147483646 w 768"/>
              <a:gd name="T23" fmla="*/ 509398079 h 192"/>
              <a:gd name="T24" fmla="*/ 2147483646 w 768"/>
              <a:gd name="T25" fmla="*/ 509398079 h 192"/>
              <a:gd name="T26" fmla="*/ 2147483646 w 768"/>
              <a:gd name="T27" fmla="*/ 246739720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p:spPr>
        <p:txBody>
          <a:bodyPr/>
          <a:lstStyle/>
          <a:p>
            <a:endParaRPr lang="zh-CN" altLang="en-US"/>
          </a:p>
        </p:txBody>
      </p:sp>
      <p:sp>
        <p:nvSpPr>
          <p:cNvPr id="221204" name="Freeform 24">
            <a:extLst>
              <a:ext uri="{FF2B5EF4-FFF2-40B4-BE49-F238E27FC236}">
                <a16:creationId xmlns:a16="http://schemas.microsoft.com/office/drawing/2014/main" id="{78FAC232-4463-4E4F-9989-CBD74647F10E}"/>
              </a:ext>
            </a:extLst>
          </p:cNvPr>
          <p:cNvSpPr>
            <a:spLocks/>
          </p:cNvSpPr>
          <p:nvPr/>
        </p:nvSpPr>
        <p:spPr bwMode="auto">
          <a:xfrm>
            <a:off x="3340100" y="5210175"/>
            <a:ext cx="4733925" cy="314325"/>
          </a:xfrm>
          <a:custGeom>
            <a:avLst/>
            <a:gdLst>
              <a:gd name="T0" fmla="*/ 0 w 2827"/>
              <a:gd name="T1" fmla="*/ 252014119 h 194"/>
              <a:gd name="T2" fmla="*/ 0 w 2827"/>
              <a:gd name="T3" fmla="*/ 0 h 194"/>
              <a:gd name="T4" fmla="*/ 2147483646 w 2827"/>
              <a:gd name="T5" fmla="*/ 5249552 h 194"/>
              <a:gd name="T6" fmla="*/ 2147483646 w 2827"/>
              <a:gd name="T7" fmla="*/ 509279410 h 194"/>
              <a:gd name="T8" fmla="*/ 2147483646 w 2827"/>
              <a:gd name="T9" fmla="*/ 504029859 h 194"/>
              <a:gd name="T10" fmla="*/ 2147483646 w 2827"/>
              <a:gd name="T11" fmla="*/ 252014119 h 194"/>
              <a:gd name="T12" fmla="*/ 0 60000 65536"/>
              <a:gd name="T13" fmla="*/ 0 60000 65536"/>
              <a:gd name="T14" fmla="*/ 0 60000 65536"/>
              <a:gd name="T15" fmla="*/ 0 60000 65536"/>
              <a:gd name="T16" fmla="*/ 0 60000 65536"/>
              <a:gd name="T17" fmla="*/ 0 60000 65536"/>
              <a:gd name="T18" fmla="*/ 0 w 2827"/>
              <a:gd name="T19" fmla="*/ 0 h 194"/>
              <a:gd name="T20" fmla="*/ 2827 w 2827"/>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2827" h="194">
                <a:moveTo>
                  <a:pt x="0" y="96"/>
                </a:moveTo>
                <a:lnTo>
                  <a:pt x="0" y="0"/>
                </a:lnTo>
                <a:lnTo>
                  <a:pt x="1886" y="2"/>
                </a:lnTo>
                <a:lnTo>
                  <a:pt x="1886" y="194"/>
                </a:lnTo>
                <a:lnTo>
                  <a:pt x="2826" y="192"/>
                </a:lnTo>
                <a:lnTo>
                  <a:pt x="2827" y="96"/>
                </a:lnTo>
              </a:path>
            </a:pathLst>
          </a:custGeom>
          <a:solidFill>
            <a:srgbClr val="FFFF66"/>
          </a:solidFill>
          <a:ln w="19050" cmpd="sng">
            <a:solidFill>
              <a:schemeClr val="tx1"/>
            </a:solidFill>
            <a:round/>
            <a:headEnd/>
            <a:tailEnd/>
          </a:ln>
        </p:spPr>
        <p:txBody>
          <a:bodyPr/>
          <a:lstStyle/>
          <a:p>
            <a:endParaRPr lang="zh-CN" altLang="en-US"/>
          </a:p>
        </p:txBody>
      </p:sp>
      <p:sp>
        <p:nvSpPr>
          <p:cNvPr id="221205" name="Freeform 25">
            <a:extLst>
              <a:ext uri="{FF2B5EF4-FFF2-40B4-BE49-F238E27FC236}">
                <a16:creationId xmlns:a16="http://schemas.microsoft.com/office/drawing/2014/main" id="{CECC3A60-311E-4CC7-AA33-960966A865CD}"/>
              </a:ext>
            </a:extLst>
          </p:cNvPr>
          <p:cNvSpPr>
            <a:spLocks/>
          </p:cNvSpPr>
          <p:nvPr/>
        </p:nvSpPr>
        <p:spPr bwMode="auto">
          <a:xfrm>
            <a:off x="3340100" y="2174875"/>
            <a:ext cx="4733925" cy="312738"/>
          </a:xfrm>
          <a:custGeom>
            <a:avLst/>
            <a:gdLst>
              <a:gd name="T0" fmla="*/ 0 w 2304"/>
              <a:gd name="T1" fmla="*/ 254700668 h 192"/>
              <a:gd name="T2" fmla="*/ 0 w 2304"/>
              <a:gd name="T3" fmla="*/ 0 h 192"/>
              <a:gd name="T4" fmla="*/ 2147483646 w 2304"/>
              <a:gd name="T5" fmla="*/ 0 h 192"/>
              <a:gd name="T6" fmla="*/ 2147483646 w 2304"/>
              <a:gd name="T7" fmla="*/ 509401337 h 192"/>
              <a:gd name="T8" fmla="*/ 2147483646 w 2304"/>
              <a:gd name="T9" fmla="*/ 509401337 h 192"/>
              <a:gd name="T10" fmla="*/ 2147483646 w 2304"/>
              <a:gd name="T11" fmla="*/ 254700668 h 192"/>
              <a:gd name="T12" fmla="*/ 0 60000 65536"/>
              <a:gd name="T13" fmla="*/ 0 60000 65536"/>
              <a:gd name="T14" fmla="*/ 0 60000 65536"/>
              <a:gd name="T15" fmla="*/ 0 60000 65536"/>
              <a:gd name="T16" fmla="*/ 0 60000 65536"/>
              <a:gd name="T17" fmla="*/ 0 60000 65536"/>
              <a:gd name="T18" fmla="*/ 0 w 2304"/>
              <a:gd name="T19" fmla="*/ 0 h 192"/>
              <a:gd name="T20" fmla="*/ 2304 w 2304"/>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304" h="192">
                <a:moveTo>
                  <a:pt x="0" y="96"/>
                </a:moveTo>
                <a:lnTo>
                  <a:pt x="0" y="0"/>
                </a:lnTo>
                <a:lnTo>
                  <a:pt x="1536" y="0"/>
                </a:lnTo>
                <a:lnTo>
                  <a:pt x="1536" y="192"/>
                </a:lnTo>
                <a:lnTo>
                  <a:pt x="2304" y="192"/>
                </a:lnTo>
                <a:lnTo>
                  <a:pt x="2304" y="96"/>
                </a:lnTo>
              </a:path>
            </a:pathLst>
          </a:custGeom>
          <a:solidFill>
            <a:srgbClr val="FFFF66"/>
          </a:solidFill>
          <a:ln w="19050" cmpd="sng">
            <a:solidFill>
              <a:schemeClr val="tx1"/>
            </a:solidFill>
            <a:round/>
            <a:headEnd/>
            <a:tailEnd/>
          </a:ln>
        </p:spPr>
        <p:txBody>
          <a:bodyPr/>
          <a:lstStyle/>
          <a:p>
            <a:endParaRPr lang="zh-CN" altLang="en-US"/>
          </a:p>
        </p:txBody>
      </p:sp>
      <p:sp>
        <p:nvSpPr>
          <p:cNvPr id="221206" name="Line 26">
            <a:extLst>
              <a:ext uri="{FF2B5EF4-FFF2-40B4-BE49-F238E27FC236}">
                <a16:creationId xmlns:a16="http://schemas.microsoft.com/office/drawing/2014/main" id="{E58CF206-4615-4C94-9A3C-1FC1F494D9C2}"/>
              </a:ext>
            </a:extLst>
          </p:cNvPr>
          <p:cNvSpPr>
            <a:spLocks noChangeShapeType="1"/>
          </p:cNvSpPr>
          <p:nvPr/>
        </p:nvSpPr>
        <p:spPr bwMode="auto">
          <a:xfrm>
            <a:off x="4918075" y="2058988"/>
            <a:ext cx="0" cy="155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207" name="Text Box 27">
            <a:extLst>
              <a:ext uri="{FF2B5EF4-FFF2-40B4-BE49-F238E27FC236}">
                <a16:creationId xmlns:a16="http://schemas.microsoft.com/office/drawing/2014/main" id="{9E097CB1-8152-49AE-B259-E8627EE5E8B7}"/>
              </a:ext>
            </a:extLst>
          </p:cNvPr>
          <p:cNvSpPr txBox="1">
            <a:spLocks noChangeArrowheads="1"/>
          </p:cNvSpPr>
          <p:nvPr/>
        </p:nvSpPr>
        <p:spPr bwMode="auto">
          <a:xfrm>
            <a:off x="3933825" y="1844675"/>
            <a:ext cx="3254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1</a:t>
            </a:r>
          </a:p>
        </p:txBody>
      </p:sp>
      <p:sp>
        <p:nvSpPr>
          <p:cNvPr id="221208" name="Line 28">
            <a:extLst>
              <a:ext uri="{FF2B5EF4-FFF2-40B4-BE49-F238E27FC236}">
                <a16:creationId xmlns:a16="http://schemas.microsoft.com/office/drawing/2014/main" id="{A41D6D51-A649-44C8-ADB7-4F8D57051025}"/>
              </a:ext>
            </a:extLst>
          </p:cNvPr>
          <p:cNvSpPr>
            <a:spLocks noChangeShapeType="1"/>
          </p:cNvSpPr>
          <p:nvPr/>
        </p:nvSpPr>
        <p:spPr bwMode="auto">
          <a:xfrm>
            <a:off x="3184525" y="4119563"/>
            <a:ext cx="52847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209" name="Line 29">
            <a:extLst>
              <a:ext uri="{FF2B5EF4-FFF2-40B4-BE49-F238E27FC236}">
                <a16:creationId xmlns:a16="http://schemas.microsoft.com/office/drawing/2014/main" id="{8B91F955-A032-4C3F-9EE0-710C469F177A}"/>
              </a:ext>
            </a:extLst>
          </p:cNvPr>
          <p:cNvSpPr>
            <a:spLocks noChangeShapeType="1"/>
          </p:cNvSpPr>
          <p:nvPr/>
        </p:nvSpPr>
        <p:spPr bwMode="auto">
          <a:xfrm>
            <a:off x="3184525" y="5365750"/>
            <a:ext cx="528478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210" name="Line 30">
            <a:extLst>
              <a:ext uri="{FF2B5EF4-FFF2-40B4-BE49-F238E27FC236}">
                <a16:creationId xmlns:a16="http://schemas.microsoft.com/office/drawing/2014/main" id="{489F98D2-4D02-41BA-A4F8-4BC10451C100}"/>
              </a:ext>
            </a:extLst>
          </p:cNvPr>
          <p:cNvSpPr>
            <a:spLocks noChangeShapeType="1"/>
          </p:cNvSpPr>
          <p:nvPr/>
        </p:nvSpPr>
        <p:spPr bwMode="auto">
          <a:xfrm flipV="1">
            <a:off x="3184525" y="5895975"/>
            <a:ext cx="5284788" cy="1428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211" name="Freeform 31">
            <a:extLst>
              <a:ext uri="{FF2B5EF4-FFF2-40B4-BE49-F238E27FC236}">
                <a16:creationId xmlns:a16="http://schemas.microsoft.com/office/drawing/2014/main" id="{6DAC9D91-219E-4EF0-9AD9-509DA5C7CAF3}"/>
              </a:ext>
            </a:extLst>
          </p:cNvPr>
          <p:cNvSpPr>
            <a:spLocks/>
          </p:cNvSpPr>
          <p:nvPr/>
        </p:nvSpPr>
        <p:spPr bwMode="auto">
          <a:xfrm>
            <a:off x="3340100" y="4432300"/>
            <a:ext cx="1577975" cy="622300"/>
          </a:xfrm>
          <a:custGeom>
            <a:avLst/>
            <a:gdLst>
              <a:gd name="T0" fmla="*/ 0 w 768"/>
              <a:gd name="T1" fmla="*/ 504241263 h 384"/>
              <a:gd name="T2" fmla="*/ 0 w 768"/>
              <a:gd name="T3" fmla="*/ 1008482526 h 384"/>
              <a:gd name="T4" fmla="*/ 810549049 w 768"/>
              <a:gd name="T5" fmla="*/ 1008482526 h 384"/>
              <a:gd name="T6" fmla="*/ 810549049 w 768"/>
              <a:gd name="T7" fmla="*/ 504241263 h 384"/>
              <a:gd name="T8" fmla="*/ 1621098098 w 768"/>
              <a:gd name="T9" fmla="*/ 504241263 h 384"/>
              <a:gd name="T10" fmla="*/ 1621098098 w 768"/>
              <a:gd name="T11" fmla="*/ 0 h 384"/>
              <a:gd name="T12" fmla="*/ 2026370568 w 768"/>
              <a:gd name="T13" fmla="*/ 0 h 384"/>
              <a:gd name="T14" fmla="*/ 2026370568 w 768"/>
              <a:gd name="T15" fmla="*/ 504241263 h 384"/>
              <a:gd name="T16" fmla="*/ 2147483646 w 768"/>
              <a:gd name="T17" fmla="*/ 504241263 h 384"/>
              <a:gd name="T18" fmla="*/ 2147483646 w 768"/>
              <a:gd name="T19" fmla="*/ 0 h 384"/>
              <a:gd name="T20" fmla="*/ 2147483646 w 768"/>
              <a:gd name="T21" fmla="*/ 0 h 384"/>
              <a:gd name="T22" fmla="*/ 2147483646 w 768"/>
              <a:gd name="T23" fmla="*/ 504241263 h 384"/>
              <a:gd name="T24" fmla="*/ 2147483646 w 768"/>
              <a:gd name="T25" fmla="*/ 504241263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p:spPr>
        <p:txBody>
          <a:bodyPr/>
          <a:lstStyle/>
          <a:p>
            <a:endParaRPr lang="zh-CN" altLang="en-US"/>
          </a:p>
        </p:txBody>
      </p:sp>
      <p:sp>
        <p:nvSpPr>
          <p:cNvPr id="221212" name="Freeform 32">
            <a:extLst>
              <a:ext uri="{FF2B5EF4-FFF2-40B4-BE49-F238E27FC236}">
                <a16:creationId xmlns:a16="http://schemas.microsoft.com/office/drawing/2014/main" id="{369AEC99-EB0F-4206-A068-5B7D1BE7FF12}"/>
              </a:ext>
            </a:extLst>
          </p:cNvPr>
          <p:cNvSpPr>
            <a:spLocks/>
          </p:cNvSpPr>
          <p:nvPr/>
        </p:nvSpPr>
        <p:spPr bwMode="auto">
          <a:xfrm>
            <a:off x="4918075" y="4432300"/>
            <a:ext cx="1577975" cy="622300"/>
          </a:xfrm>
          <a:custGeom>
            <a:avLst/>
            <a:gdLst>
              <a:gd name="T0" fmla="*/ 0 w 768"/>
              <a:gd name="T1" fmla="*/ 504241263 h 384"/>
              <a:gd name="T2" fmla="*/ 0 w 768"/>
              <a:gd name="T3" fmla="*/ 1008482526 h 384"/>
              <a:gd name="T4" fmla="*/ 810549049 w 768"/>
              <a:gd name="T5" fmla="*/ 1008482526 h 384"/>
              <a:gd name="T6" fmla="*/ 810549049 w 768"/>
              <a:gd name="T7" fmla="*/ 504241263 h 384"/>
              <a:gd name="T8" fmla="*/ 1621098098 w 768"/>
              <a:gd name="T9" fmla="*/ 504241263 h 384"/>
              <a:gd name="T10" fmla="*/ 1621098098 w 768"/>
              <a:gd name="T11" fmla="*/ 0 h 384"/>
              <a:gd name="T12" fmla="*/ 2026370568 w 768"/>
              <a:gd name="T13" fmla="*/ 0 h 384"/>
              <a:gd name="T14" fmla="*/ 2026370568 w 768"/>
              <a:gd name="T15" fmla="*/ 504241263 h 384"/>
              <a:gd name="T16" fmla="*/ 2147483646 w 768"/>
              <a:gd name="T17" fmla="*/ 504241263 h 384"/>
              <a:gd name="T18" fmla="*/ 2147483646 w 768"/>
              <a:gd name="T19" fmla="*/ 0 h 384"/>
              <a:gd name="T20" fmla="*/ 2147483646 w 768"/>
              <a:gd name="T21" fmla="*/ 0 h 384"/>
              <a:gd name="T22" fmla="*/ 2147483646 w 768"/>
              <a:gd name="T23" fmla="*/ 504241263 h 384"/>
              <a:gd name="T24" fmla="*/ 2147483646 w 768"/>
              <a:gd name="T25" fmla="*/ 504241263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p:spPr>
        <p:txBody>
          <a:bodyPr/>
          <a:lstStyle/>
          <a:p>
            <a:endParaRPr lang="zh-CN" altLang="en-US"/>
          </a:p>
        </p:txBody>
      </p:sp>
      <p:sp>
        <p:nvSpPr>
          <p:cNvPr id="221213" name="Freeform 33">
            <a:extLst>
              <a:ext uri="{FF2B5EF4-FFF2-40B4-BE49-F238E27FC236}">
                <a16:creationId xmlns:a16="http://schemas.microsoft.com/office/drawing/2014/main" id="{546A0EC5-F1F0-4125-8D46-2FA3EBF4B0D0}"/>
              </a:ext>
            </a:extLst>
          </p:cNvPr>
          <p:cNvSpPr>
            <a:spLocks/>
          </p:cNvSpPr>
          <p:nvPr/>
        </p:nvSpPr>
        <p:spPr bwMode="auto">
          <a:xfrm flipV="1">
            <a:off x="6496050" y="4432300"/>
            <a:ext cx="1577975" cy="622300"/>
          </a:xfrm>
          <a:custGeom>
            <a:avLst/>
            <a:gdLst>
              <a:gd name="T0" fmla="*/ 0 w 768"/>
              <a:gd name="T1" fmla="*/ 504241263 h 384"/>
              <a:gd name="T2" fmla="*/ 0 w 768"/>
              <a:gd name="T3" fmla="*/ 1008482526 h 384"/>
              <a:gd name="T4" fmla="*/ 810549049 w 768"/>
              <a:gd name="T5" fmla="*/ 1008482526 h 384"/>
              <a:gd name="T6" fmla="*/ 810549049 w 768"/>
              <a:gd name="T7" fmla="*/ 504241263 h 384"/>
              <a:gd name="T8" fmla="*/ 1621098098 w 768"/>
              <a:gd name="T9" fmla="*/ 504241263 h 384"/>
              <a:gd name="T10" fmla="*/ 1621098098 w 768"/>
              <a:gd name="T11" fmla="*/ 0 h 384"/>
              <a:gd name="T12" fmla="*/ 2026370568 w 768"/>
              <a:gd name="T13" fmla="*/ 0 h 384"/>
              <a:gd name="T14" fmla="*/ 2026370568 w 768"/>
              <a:gd name="T15" fmla="*/ 504241263 h 384"/>
              <a:gd name="T16" fmla="*/ 2147483646 w 768"/>
              <a:gd name="T17" fmla="*/ 504241263 h 384"/>
              <a:gd name="T18" fmla="*/ 2147483646 w 768"/>
              <a:gd name="T19" fmla="*/ 0 h 384"/>
              <a:gd name="T20" fmla="*/ 2147483646 w 768"/>
              <a:gd name="T21" fmla="*/ 0 h 384"/>
              <a:gd name="T22" fmla="*/ 2147483646 w 768"/>
              <a:gd name="T23" fmla="*/ 504241263 h 384"/>
              <a:gd name="T24" fmla="*/ 2147483646 w 768"/>
              <a:gd name="T25" fmla="*/ 504241263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p:spPr>
        <p:txBody>
          <a:bodyPr/>
          <a:lstStyle/>
          <a:p>
            <a:endParaRPr lang="zh-CN" altLang="en-US"/>
          </a:p>
        </p:txBody>
      </p:sp>
      <p:sp>
        <p:nvSpPr>
          <p:cNvPr id="221214" name="Line 34">
            <a:extLst>
              <a:ext uri="{FF2B5EF4-FFF2-40B4-BE49-F238E27FC236}">
                <a16:creationId xmlns:a16="http://schemas.microsoft.com/office/drawing/2014/main" id="{A887754E-5BA1-4E13-9EA8-E26047002E72}"/>
              </a:ext>
            </a:extLst>
          </p:cNvPr>
          <p:cNvSpPr>
            <a:spLocks noChangeShapeType="1"/>
          </p:cNvSpPr>
          <p:nvPr/>
        </p:nvSpPr>
        <p:spPr bwMode="auto">
          <a:xfrm>
            <a:off x="3184525" y="4741863"/>
            <a:ext cx="52847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215" name="Line 35">
            <a:extLst>
              <a:ext uri="{FF2B5EF4-FFF2-40B4-BE49-F238E27FC236}">
                <a16:creationId xmlns:a16="http://schemas.microsoft.com/office/drawing/2014/main" id="{BE5591CB-93CD-484C-9413-96F88D83FC05}"/>
              </a:ext>
            </a:extLst>
          </p:cNvPr>
          <p:cNvSpPr>
            <a:spLocks noChangeShapeType="1"/>
          </p:cNvSpPr>
          <p:nvPr/>
        </p:nvSpPr>
        <p:spPr bwMode="auto">
          <a:xfrm>
            <a:off x="3205163" y="2332038"/>
            <a:ext cx="52641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216" name="Text Box 36">
            <a:extLst>
              <a:ext uri="{FF2B5EF4-FFF2-40B4-BE49-F238E27FC236}">
                <a16:creationId xmlns:a16="http://schemas.microsoft.com/office/drawing/2014/main" id="{5E4EBB12-5F1E-4E7F-AFF4-53A464FB5A99}"/>
              </a:ext>
            </a:extLst>
          </p:cNvPr>
          <p:cNvSpPr txBox="1">
            <a:spLocks noChangeArrowheads="1"/>
          </p:cNvSpPr>
          <p:nvPr/>
        </p:nvSpPr>
        <p:spPr bwMode="auto">
          <a:xfrm>
            <a:off x="5521325" y="1844675"/>
            <a:ext cx="3254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1</a:t>
            </a:r>
          </a:p>
        </p:txBody>
      </p:sp>
      <p:sp>
        <p:nvSpPr>
          <p:cNvPr id="221217" name="Text Box 37">
            <a:extLst>
              <a:ext uri="{FF2B5EF4-FFF2-40B4-BE49-F238E27FC236}">
                <a16:creationId xmlns:a16="http://schemas.microsoft.com/office/drawing/2014/main" id="{DFA82141-7471-46FC-8FC2-A72F2E3D9088}"/>
              </a:ext>
            </a:extLst>
          </p:cNvPr>
          <p:cNvSpPr txBox="1">
            <a:spLocks noChangeArrowheads="1"/>
          </p:cNvSpPr>
          <p:nvPr/>
        </p:nvSpPr>
        <p:spPr bwMode="auto">
          <a:xfrm>
            <a:off x="7104063" y="1844675"/>
            <a:ext cx="3254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0</a:t>
            </a:r>
          </a:p>
        </p:txBody>
      </p:sp>
      <p:sp>
        <p:nvSpPr>
          <p:cNvPr id="221218" name="Text Box 38">
            <a:extLst>
              <a:ext uri="{FF2B5EF4-FFF2-40B4-BE49-F238E27FC236}">
                <a16:creationId xmlns:a16="http://schemas.microsoft.com/office/drawing/2014/main" id="{559F5540-73A4-4249-A9B9-F7F6D0839A8D}"/>
              </a:ext>
            </a:extLst>
          </p:cNvPr>
          <p:cNvSpPr txBox="1">
            <a:spLocks noChangeArrowheads="1"/>
          </p:cNvSpPr>
          <p:nvPr/>
        </p:nvSpPr>
        <p:spPr bwMode="auto">
          <a:xfrm>
            <a:off x="8470900" y="207327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21219" name="Text Box 39">
            <a:extLst>
              <a:ext uri="{FF2B5EF4-FFF2-40B4-BE49-F238E27FC236}">
                <a16:creationId xmlns:a16="http://schemas.microsoft.com/office/drawing/2014/main" id="{3502DC56-D075-4073-B435-F60ADA36EA33}"/>
              </a:ext>
            </a:extLst>
          </p:cNvPr>
          <p:cNvSpPr txBox="1">
            <a:spLocks noChangeArrowheads="1"/>
          </p:cNvSpPr>
          <p:nvPr/>
        </p:nvSpPr>
        <p:spPr bwMode="auto">
          <a:xfrm>
            <a:off x="8470900" y="27860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21220" name="Text Box 40">
            <a:extLst>
              <a:ext uri="{FF2B5EF4-FFF2-40B4-BE49-F238E27FC236}">
                <a16:creationId xmlns:a16="http://schemas.microsoft.com/office/drawing/2014/main" id="{DB994CB9-20FB-4704-B8DD-1B30A562EE8C}"/>
              </a:ext>
            </a:extLst>
          </p:cNvPr>
          <p:cNvSpPr txBox="1">
            <a:spLocks noChangeArrowheads="1"/>
          </p:cNvSpPr>
          <p:nvPr/>
        </p:nvSpPr>
        <p:spPr bwMode="auto">
          <a:xfrm>
            <a:off x="8470900" y="38909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21221" name="Text Box 41">
            <a:extLst>
              <a:ext uri="{FF2B5EF4-FFF2-40B4-BE49-F238E27FC236}">
                <a16:creationId xmlns:a16="http://schemas.microsoft.com/office/drawing/2014/main" id="{B94D93CB-141A-4DAE-BCD9-C7B0FC34FEC0}"/>
              </a:ext>
            </a:extLst>
          </p:cNvPr>
          <p:cNvSpPr txBox="1">
            <a:spLocks noChangeArrowheads="1"/>
          </p:cNvSpPr>
          <p:nvPr/>
        </p:nvSpPr>
        <p:spPr bwMode="auto">
          <a:xfrm>
            <a:off x="8470900" y="449897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21222" name="Text Box 42">
            <a:extLst>
              <a:ext uri="{FF2B5EF4-FFF2-40B4-BE49-F238E27FC236}">
                <a16:creationId xmlns:a16="http://schemas.microsoft.com/office/drawing/2014/main" id="{3758C9E8-D1AB-4D19-B6BC-68C3666B912C}"/>
              </a:ext>
            </a:extLst>
          </p:cNvPr>
          <p:cNvSpPr txBox="1">
            <a:spLocks noChangeArrowheads="1"/>
          </p:cNvSpPr>
          <p:nvPr/>
        </p:nvSpPr>
        <p:spPr bwMode="auto">
          <a:xfrm>
            <a:off x="8470900" y="512127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21223" name="Text Box 43">
            <a:extLst>
              <a:ext uri="{FF2B5EF4-FFF2-40B4-BE49-F238E27FC236}">
                <a16:creationId xmlns:a16="http://schemas.microsoft.com/office/drawing/2014/main" id="{5EB9C4AD-6F85-49D3-926A-01D9BDA26F65}"/>
              </a:ext>
            </a:extLst>
          </p:cNvPr>
          <p:cNvSpPr txBox="1">
            <a:spLocks noChangeArrowheads="1"/>
          </p:cNvSpPr>
          <p:nvPr/>
        </p:nvSpPr>
        <p:spPr bwMode="auto">
          <a:xfrm>
            <a:off x="8470900" y="5649913"/>
            <a:ext cx="254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21224" name="Rectangle 44">
            <a:extLst>
              <a:ext uri="{FF2B5EF4-FFF2-40B4-BE49-F238E27FC236}">
                <a16:creationId xmlns:a16="http://schemas.microsoft.com/office/drawing/2014/main" id="{0C1AC6A7-0770-4E43-A416-BB015902042F}"/>
              </a:ext>
            </a:extLst>
          </p:cNvPr>
          <p:cNvSpPr>
            <a:spLocks noChangeArrowheads="1"/>
          </p:cNvSpPr>
          <p:nvPr/>
        </p:nvSpPr>
        <p:spPr bwMode="auto">
          <a:xfrm>
            <a:off x="3606800" y="2487613"/>
            <a:ext cx="1057275" cy="273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21225" name="Text Box 45">
            <a:extLst>
              <a:ext uri="{FF2B5EF4-FFF2-40B4-BE49-F238E27FC236}">
                <a16:creationId xmlns:a16="http://schemas.microsoft.com/office/drawing/2014/main" id="{AA9CF559-CE05-4E95-A0D0-2192C9C8E8A6}"/>
              </a:ext>
            </a:extLst>
          </p:cNvPr>
          <p:cNvSpPr txBox="1">
            <a:spLocks noChangeArrowheads="1"/>
          </p:cNvSpPr>
          <p:nvPr/>
        </p:nvSpPr>
        <p:spPr bwMode="auto">
          <a:xfrm>
            <a:off x="3595688" y="2390775"/>
            <a:ext cx="12255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i="1"/>
              <a:t>m</a:t>
            </a:r>
            <a:r>
              <a:rPr kumimoji="1" lang="en-US" altLang="zh-CN" sz="2000"/>
              <a:t> </a:t>
            </a:r>
            <a:r>
              <a:rPr kumimoji="1" lang="zh-CN" altLang="en-US" sz="2000"/>
              <a:t>个码片</a:t>
            </a:r>
          </a:p>
        </p:txBody>
      </p:sp>
      <p:sp>
        <p:nvSpPr>
          <p:cNvPr id="221226" name="Freeform 46">
            <a:extLst>
              <a:ext uri="{FF2B5EF4-FFF2-40B4-BE49-F238E27FC236}">
                <a16:creationId xmlns:a16="http://schemas.microsoft.com/office/drawing/2014/main" id="{DE4D8713-D4DA-47D3-925E-4FC2DE5B1205}"/>
              </a:ext>
            </a:extLst>
          </p:cNvPr>
          <p:cNvSpPr>
            <a:spLocks/>
          </p:cNvSpPr>
          <p:nvPr/>
        </p:nvSpPr>
        <p:spPr bwMode="auto">
          <a:xfrm>
            <a:off x="3340100" y="3414713"/>
            <a:ext cx="1577975" cy="317500"/>
          </a:xfrm>
          <a:custGeom>
            <a:avLst/>
            <a:gdLst>
              <a:gd name="T0" fmla="*/ 0 w 768"/>
              <a:gd name="T1" fmla="*/ 251910332 h 196"/>
              <a:gd name="T2" fmla="*/ 0 w 768"/>
              <a:gd name="T3" fmla="*/ 514317602 h 196"/>
              <a:gd name="T4" fmla="*/ 1215823574 w 768"/>
              <a:gd name="T5" fmla="*/ 503820663 h 196"/>
              <a:gd name="T6" fmla="*/ 1215823574 w 768"/>
              <a:gd name="T7" fmla="*/ 0 h 196"/>
              <a:gd name="T8" fmla="*/ 2026370568 w 768"/>
              <a:gd name="T9" fmla="*/ 0 h 196"/>
              <a:gd name="T10" fmla="*/ 2026370568 w 768"/>
              <a:gd name="T11" fmla="*/ 503820663 h 196"/>
              <a:gd name="T12" fmla="*/ 2147483646 w 768"/>
              <a:gd name="T13" fmla="*/ 503820663 h 196"/>
              <a:gd name="T14" fmla="*/ 2147483646 w 768"/>
              <a:gd name="T15" fmla="*/ 0 h 196"/>
              <a:gd name="T16" fmla="*/ 2147483646 w 768"/>
              <a:gd name="T17" fmla="*/ 0 h 196"/>
              <a:gd name="T18" fmla="*/ 2147483646 w 768"/>
              <a:gd name="T19" fmla="*/ 251910332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endParaRPr lang="zh-CN" altLang="en-US"/>
          </a:p>
        </p:txBody>
      </p:sp>
      <p:sp>
        <p:nvSpPr>
          <p:cNvPr id="221227" name="Freeform 47">
            <a:extLst>
              <a:ext uri="{FF2B5EF4-FFF2-40B4-BE49-F238E27FC236}">
                <a16:creationId xmlns:a16="http://schemas.microsoft.com/office/drawing/2014/main" id="{662D4306-147E-4139-A4DD-9A1624549E90}"/>
              </a:ext>
            </a:extLst>
          </p:cNvPr>
          <p:cNvSpPr>
            <a:spLocks/>
          </p:cNvSpPr>
          <p:nvPr/>
        </p:nvSpPr>
        <p:spPr bwMode="auto">
          <a:xfrm>
            <a:off x="4918075" y="3414713"/>
            <a:ext cx="1577975" cy="317500"/>
          </a:xfrm>
          <a:custGeom>
            <a:avLst/>
            <a:gdLst>
              <a:gd name="T0" fmla="*/ 0 w 768"/>
              <a:gd name="T1" fmla="*/ 251910332 h 196"/>
              <a:gd name="T2" fmla="*/ 0 w 768"/>
              <a:gd name="T3" fmla="*/ 514317602 h 196"/>
              <a:gd name="T4" fmla="*/ 1215823574 w 768"/>
              <a:gd name="T5" fmla="*/ 503820663 h 196"/>
              <a:gd name="T6" fmla="*/ 1215823574 w 768"/>
              <a:gd name="T7" fmla="*/ 0 h 196"/>
              <a:gd name="T8" fmla="*/ 2026370568 w 768"/>
              <a:gd name="T9" fmla="*/ 0 h 196"/>
              <a:gd name="T10" fmla="*/ 2026370568 w 768"/>
              <a:gd name="T11" fmla="*/ 503820663 h 196"/>
              <a:gd name="T12" fmla="*/ 2147483646 w 768"/>
              <a:gd name="T13" fmla="*/ 503820663 h 196"/>
              <a:gd name="T14" fmla="*/ 2147483646 w 768"/>
              <a:gd name="T15" fmla="*/ 0 h 196"/>
              <a:gd name="T16" fmla="*/ 2147483646 w 768"/>
              <a:gd name="T17" fmla="*/ 0 h 196"/>
              <a:gd name="T18" fmla="*/ 2147483646 w 768"/>
              <a:gd name="T19" fmla="*/ 251910332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endParaRPr lang="zh-CN" altLang="en-US"/>
          </a:p>
        </p:txBody>
      </p:sp>
      <p:sp>
        <p:nvSpPr>
          <p:cNvPr id="221228" name="Freeform 48">
            <a:extLst>
              <a:ext uri="{FF2B5EF4-FFF2-40B4-BE49-F238E27FC236}">
                <a16:creationId xmlns:a16="http://schemas.microsoft.com/office/drawing/2014/main" id="{A9E20FDC-71F9-46BC-A51D-5A579B4445B7}"/>
              </a:ext>
            </a:extLst>
          </p:cNvPr>
          <p:cNvSpPr>
            <a:spLocks/>
          </p:cNvSpPr>
          <p:nvPr/>
        </p:nvSpPr>
        <p:spPr bwMode="auto">
          <a:xfrm flipV="1">
            <a:off x="6496050" y="3414713"/>
            <a:ext cx="1577975" cy="317500"/>
          </a:xfrm>
          <a:custGeom>
            <a:avLst/>
            <a:gdLst>
              <a:gd name="T0" fmla="*/ 0 w 768"/>
              <a:gd name="T1" fmla="*/ 251910332 h 196"/>
              <a:gd name="T2" fmla="*/ 0 w 768"/>
              <a:gd name="T3" fmla="*/ 514317602 h 196"/>
              <a:gd name="T4" fmla="*/ 1215823574 w 768"/>
              <a:gd name="T5" fmla="*/ 503820663 h 196"/>
              <a:gd name="T6" fmla="*/ 1215823574 w 768"/>
              <a:gd name="T7" fmla="*/ 0 h 196"/>
              <a:gd name="T8" fmla="*/ 2026370568 w 768"/>
              <a:gd name="T9" fmla="*/ 0 h 196"/>
              <a:gd name="T10" fmla="*/ 2026370568 w 768"/>
              <a:gd name="T11" fmla="*/ 503820663 h 196"/>
              <a:gd name="T12" fmla="*/ 2147483646 w 768"/>
              <a:gd name="T13" fmla="*/ 503820663 h 196"/>
              <a:gd name="T14" fmla="*/ 2147483646 w 768"/>
              <a:gd name="T15" fmla="*/ 0 h 196"/>
              <a:gd name="T16" fmla="*/ 2147483646 w 768"/>
              <a:gd name="T17" fmla="*/ 0 h 196"/>
              <a:gd name="T18" fmla="*/ 2147483646 w 768"/>
              <a:gd name="T19" fmla="*/ 251910332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9999"/>
          </a:solidFill>
          <a:ln w="19050" cmpd="sng">
            <a:solidFill>
              <a:schemeClr val="tx1"/>
            </a:solidFill>
            <a:round/>
            <a:headEnd/>
            <a:tailEnd/>
          </a:ln>
        </p:spPr>
        <p:txBody>
          <a:bodyPr/>
          <a:lstStyle/>
          <a:p>
            <a:endParaRPr lang="zh-CN" altLang="en-US"/>
          </a:p>
        </p:txBody>
      </p:sp>
      <p:sp>
        <p:nvSpPr>
          <p:cNvPr id="221229" name="Line 49">
            <a:extLst>
              <a:ext uri="{FF2B5EF4-FFF2-40B4-BE49-F238E27FC236}">
                <a16:creationId xmlns:a16="http://schemas.microsoft.com/office/drawing/2014/main" id="{E7D3C1B4-A3BA-49FD-958D-32077C376EB9}"/>
              </a:ext>
            </a:extLst>
          </p:cNvPr>
          <p:cNvSpPr>
            <a:spLocks noChangeShapeType="1"/>
          </p:cNvSpPr>
          <p:nvPr/>
        </p:nvSpPr>
        <p:spPr bwMode="auto">
          <a:xfrm flipV="1">
            <a:off x="3184525" y="3570288"/>
            <a:ext cx="5284788" cy="635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230" name="Text Box 50">
            <a:extLst>
              <a:ext uri="{FF2B5EF4-FFF2-40B4-BE49-F238E27FC236}">
                <a16:creationId xmlns:a16="http://schemas.microsoft.com/office/drawing/2014/main" id="{72F7D993-34FF-4EF9-B22E-9F4A474CAD6C}"/>
              </a:ext>
            </a:extLst>
          </p:cNvPr>
          <p:cNvSpPr txBox="1">
            <a:spLocks noChangeArrowheads="1"/>
          </p:cNvSpPr>
          <p:nvPr/>
        </p:nvSpPr>
        <p:spPr bwMode="auto">
          <a:xfrm>
            <a:off x="8470900" y="3322638"/>
            <a:ext cx="25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a:t>
            </a:r>
          </a:p>
        </p:txBody>
      </p:sp>
      <p:sp>
        <p:nvSpPr>
          <p:cNvPr id="221231" name="Freeform 51">
            <a:extLst>
              <a:ext uri="{FF2B5EF4-FFF2-40B4-BE49-F238E27FC236}">
                <a16:creationId xmlns:a16="http://schemas.microsoft.com/office/drawing/2014/main" id="{2E82F476-5D0A-469E-99F6-4783C74984B2}"/>
              </a:ext>
            </a:extLst>
          </p:cNvPr>
          <p:cNvSpPr>
            <a:spLocks/>
          </p:cNvSpPr>
          <p:nvPr/>
        </p:nvSpPr>
        <p:spPr bwMode="auto">
          <a:xfrm>
            <a:off x="6500813" y="2874963"/>
            <a:ext cx="1577975" cy="319087"/>
          </a:xfrm>
          <a:custGeom>
            <a:avLst/>
            <a:gdLst>
              <a:gd name="T0" fmla="*/ 0 w 768"/>
              <a:gd name="T1" fmla="*/ 254436067 h 196"/>
              <a:gd name="T2" fmla="*/ 0 w 768"/>
              <a:gd name="T3" fmla="*/ 519472008 h 196"/>
              <a:gd name="T4" fmla="*/ 1215823574 w 768"/>
              <a:gd name="T5" fmla="*/ 508870505 h 196"/>
              <a:gd name="T6" fmla="*/ 1215823574 w 768"/>
              <a:gd name="T7" fmla="*/ 0 h 196"/>
              <a:gd name="T8" fmla="*/ 2026370568 w 768"/>
              <a:gd name="T9" fmla="*/ 0 h 196"/>
              <a:gd name="T10" fmla="*/ 2026370568 w 768"/>
              <a:gd name="T11" fmla="*/ 508870505 h 196"/>
              <a:gd name="T12" fmla="*/ 2147483646 w 768"/>
              <a:gd name="T13" fmla="*/ 508870505 h 196"/>
              <a:gd name="T14" fmla="*/ 2147483646 w 768"/>
              <a:gd name="T15" fmla="*/ 0 h 196"/>
              <a:gd name="T16" fmla="*/ 2147483646 w 768"/>
              <a:gd name="T17" fmla="*/ 0 h 196"/>
              <a:gd name="T18" fmla="*/ 2147483646 w 768"/>
              <a:gd name="T19" fmla="*/ 25443606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endParaRPr lang="zh-CN" altLang="en-US"/>
          </a:p>
        </p:txBody>
      </p:sp>
      <p:sp>
        <p:nvSpPr>
          <p:cNvPr id="221232" name="Line 52">
            <a:extLst>
              <a:ext uri="{FF2B5EF4-FFF2-40B4-BE49-F238E27FC236}">
                <a16:creationId xmlns:a16="http://schemas.microsoft.com/office/drawing/2014/main" id="{010E9E52-39B3-4EA0-A73D-B9B09C9E57E8}"/>
              </a:ext>
            </a:extLst>
          </p:cNvPr>
          <p:cNvSpPr>
            <a:spLocks noChangeShapeType="1"/>
          </p:cNvSpPr>
          <p:nvPr/>
        </p:nvSpPr>
        <p:spPr bwMode="auto">
          <a:xfrm>
            <a:off x="3205163" y="3032125"/>
            <a:ext cx="52641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233" name="Text Box 53">
            <a:extLst>
              <a:ext uri="{FF2B5EF4-FFF2-40B4-BE49-F238E27FC236}">
                <a16:creationId xmlns:a16="http://schemas.microsoft.com/office/drawing/2014/main" id="{EACF0FED-6ADF-4B3D-B1BF-51179465F0B0}"/>
              </a:ext>
            </a:extLst>
          </p:cNvPr>
          <p:cNvSpPr txBox="1">
            <a:spLocks noChangeArrowheads="1"/>
          </p:cNvSpPr>
          <p:nvPr/>
        </p:nvSpPr>
        <p:spPr bwMode="auto">
          <a:xfrm>
            <a:off x="971550" y="3309938"/>
            <a:ext cx="22796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S </a:t>
            </a:r>
            <a:r>
              <a:rPr kumimoji="1" lang="zh-CN" altLang="en-US" sz="2000"/>
              <a:t>站发送的信号 </a:t>
            </a:r>
            <a:r>
              <a:rPr kumimoji="1" lang="en-US" altLang="zh-CN" sz="2000" b="1"/>
              <a:t>S</a:t>
            </a:r>
            <a:r>
              <a:rPr kumimoji="1" lang="en-US" altLang="zh-CN" sz="2000" b="1" baseline="-25000"/>
              <a:t>x</a:t>
            </a:r>
          </a:p>
        </p:txBody>
      </p:sp>
      <p:sp>
        <p:nvSpPr>
          <p:cNvPr id="221234" name="Text Box 54">
            <a:extLst>
              <a:ext uri="{FF2B5EF4-FFF2-40B4-BE49-F238E27FC236}">
                <a16:creationId xmlns:a16="http://schemas.microsoft.com/office/drawing/2014/main" id="{551A9EDA-FF3A-4FC7-983C-920A5B822922}"/>
              </a:ext>
            </a:extLst>
          </p:cNvPr>
          <p:cNvSpPr txBox="1">
            <a:spLocks noChangeArrowheads="1"/>
          </p:cNvSpPr>
          <p:nvPr/>
        </p:nvSpPr>
        <p:spPr bwMode="auto">
          <a:xfrm>
            <a:off x="971550" y="3860800"/>
            <a:ext cx="225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T </a:t>
            </a:r>
            <a:r>
              <a:rPr kumimoji="1" lang="zh-CN" altLang="en-US" sz="2000"/>
              <a:t>站发送的信号 </a:t>
            </a:r>
            <a:r>
              <a:rPr kumimoji="1" lang="en-US" altLang="zh-CN" sz="2000" b="1"/>
              <a:t>T</a:t>
            </a:r>
            <a:r>
              <a:rPr kumimoji="1" lang="en-US" altLang="zh-CN" sz="2000" b="1" baseline="-25000"/>
              <a:t>x</a:t>
            </a:r>
          </a:p>
        </p:txBody>
      </p:sp>
      <p:sp>
        <p:nvSpPr>
          <p:cNvPr id="221235" name="Text Box 55">
            <a:extLst>
              <a:ext uri="{FF2B5EF4-FFF2-40B4-BE49-F238E27FC236}">
                <a16:creationId xmlns:a16="http://schemas.microsoft.com/office/drawing/2014/main" id="{65DAD049-4EA8-4FDC-BDC6-50118F2407A3}"/>
              </a:ext>
            </a:extLst>
          </p:cNvPr>
          <p:cNvSpPr txBox="1">
            <a:spLocks noChangeArrowheads="1"/>
          </p:cNvSpPr>
          <p:nvPr/>
        </p:nvSpPr>
        <p:spPr bwMode="auto">
          <a:xfrm>
            <a:off x="684213" y="4498975"/>
            <a:ext cx="2574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总的发送信号 </a:t>
            </a:r>
            <a:r>
              <a:rPr kumimoji="1" lang="en-US" altLang="zh-CN" sz="2000" b="1"/>
              <a:t>S</a:t>
            </a:r>
            <a:r>
              <a:rPr kumimoji="1" lang="en-US" altLang="zh-CN" sz="2000" b="1" baseline="-25000"/>
              <a:t>x</a:t>
            </a:r>
            <a:r>
              <a:rPr kumimoji="1" lang="en-US" altLang="zh-CN" sz="2000"/>
              <a:t> + </a:t>
            </a:r>
            <a:r>
              <a:rPr kumimoji="1" lang="en-US" altLang="zh-CN" sz="2000" b="1"/>
              <a:t>T</a:t>
            </a:r>
            <a:r>
              <a:rPr kumimoji="1" lang="en-US" altLang="zh-CN" sz="2000" b="1" baseline="-25000"/>
              <a:t>x</a:t>
            </a:r>
          </a:p>
        </p:txBody>
      </p:sp>
      <p:sp>
        <p:nvSpPr>
          <p:cNvPr id="221236" name="Text Box 56">
            <a:extLst>
              <a:ext uri="{FF2B5EF4-FFF2-40B4-BE49-F238E27FC236}">
                <a16:creationId xmlns:a16="http://schemas.microsoft.com/office/drawing/2014/main" id="{01997CD2-32E7-4DC7-BA35-31D838B3CC34}"/>
              </a:ext>
            </a:extLst>
          </p:cNvPr>
          <p:cNvSpPr txBox="1">
            <a:spLocks noChangeArrowheads="1"/>
          </p:cNvSpPr>
          <p:nvPr/>
        </p:nvSpPr>
        <p:spPr bwMode="auto">
          <a:xfrm>
            <a:off x="1042988" y="5119688"/>
            <a:ext cx="2211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规格化内积 </a:t>
            </a:r>
            <a:r>
              <a:rPr kumimoji="1" lang="en-US" altLang="zh-CN" sz="2000" b="1"/>
              <a:t>S</a:t>
            </a:r>
            <a:r>
              <a:rPr kumimoji="1" lang="en-US" altLang="zh-CN" sz="2000">
                <a:sym typeface="Symbol" panose="05050102010706020507" pitchFamily="18" charset="2"/>
              </a:rPr>
              <a:t> </a:t>
            </a:r>
            <a:r>
              <a:rPr kumimoji="1" lang="en-US" altLang="zh-CN" sz="2000">
                <a:sym typeface="Wingdings" panose="05000000000000000000" pitchFamily="2" charset="2"/>
              </a:rPr>
              <a:t> </a:t>
            </a:r>
            <a:r>
              <a:rPr kumimoji="1" lang="en-US" altLang="zh-CN" sz="2000" b="1"/>
              <a:t>S</a:t>
            </a:r>
            <a:r>
              <a:rPr kumimoji="1" lang="en-US" altLang="zh-CN" sz="2000" b="1" baseline="-25000"/>
              <a:t>x</a:t>
            </a:r>
          </a:p>
        </p:txBody>
      </p:sp>
      <p:sp>
        <p:nvSpPr>
          <p:cNvPr id="221237" name="Text Box 57">
            <a:extLst>
              <a:ext uri="{FF2B5EF4-FFF2-40B4-BE49-F238E27FC236}">
                <a16:creationId xmlns:a16="http://schemas.microsoft.com/office/drawing/2014/main" id="{C063204C-FBFE-4C5E-B631-361FF43EE7F1}"/>
              </a:ext>
            </a:extLst>
          </p:cNvPr>
          <p:cNvSpPr txBox="1">
            <a:spLocks noChangeArrowheads="1"/>
          </p:cNvSpPr>
          <p:nvPr/>
        </p:nvSpPr>
        <p:spPr bwMode="auto">
          <a:xfrm>
            <a:off x="1042988" y="5651500"/>
            <a:ext cx="2197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规格化内积 </a:t>
            </a:r>
            <a:r>
              <a:rPr kumimoji="1" lang="en-US" altLang="zh-CN" sz="2000" b="1"/>
              <a:t>S</a:t>
            </a:r>
            <a:r>
              <a:rPr kumimoji="1" lang="en-US" altLang="zh-CN" sz="2000">
                <a:sym typeface="Symbol" panose="05050102010706020507" pitchFamily="18" charset="2"/>
              </a:rPr>
              <a:t> </a:t>
            </a:r>
            <a:r>
              <a:rPr kumimoji="1" lang="en-US" altLang="zh-CN" sz="2000">
                <a:sym typeface="Wingdings" panose="05000000000000000000" pitchFamily="2" charset="2"/>
              </a:rPr>
              <a:t> </a:t>
            </a:r>
            <a:r>
              <a:rPr kumimoji="1" lang="en-US" altLang="zh-CN" sz="2000" b="1"/>
              <a:t>T</a:t>
            </a:r>
            <a:r>
              <a:rPr kumimoji="1" lang="en-US" altLang="zh-CN" sz="2000" b="1" baseline="-25000"/>
              <a:t>x</a:t>
            </a:r>
          </a:p>
        </p:txBody>
      </p:sp>
      <p:sp>
        <p:nvSpPr>
          <p:cNvPr id="221238" name="Line 58">
            <a:extLst>
              <a:ext uri="{FF2B5EF4-FFF2-40B4-BE49-F238E27FC236}">
                <a16:creationId xmlns:a16="http://schemas.microsoft.com/office/drawing/2014/main" id="{811286A7-D32E-4ECE-82C7-A58BF6E69EB0}"/>
              </a:ext>
            </a:extLst>
          </p:cNvPr>
          <p:cNvSpPr>
            <a:spLocks noChangeShapeType="1"/>
          </p:cNvSpPr>
          <p:nvPr/>
        </p:nvSpPr>
        <p:spPr bwMode="auto">
          <a:xfrm>
            <a:off x="6259513" y="5365750"/>
            <a:ext cx="21701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239" name="Text Box 59">
            <a:extLst>
              <a:ext uri="{FF2B5EF4-FFF2-40B4-BE49-F238E27FC236}">
                <a16:creationId xmlns:a16="http://schemas.microsoft.com/office/drawing/2014/main" id="{1AD17016-2B31-45C5-B496-C7C1D515D62D}"/>
              </a:ext>
            </a:extLst>
          </p:cNvPr>
          <p:cNvSpPr txBox="1">
            <a:spLocks noChangeArrowheads="1"/>
          </p:cNvSpPr>
          <p:nvPr/>
        </p:nvSpPr>
        <p:spPr bwMode="auto">
          <a:xfrm>
            <a:off x="1409700" y="1981200"/>
            <a:ext cx="1708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数据码元比特</a:t>
            </a:r>
          </a:p>
        </p:txBody>
      </p:sp>
      <p:sp>
        <p:nvSpPr>
          <p:cNvPr id="221240" name="Text Box 60">
            <a:extLst>
              <a:ext uri="{FF2B5EF4-FFF2-40B4-BE49-F238E27FC236}">
                <a16:creationId xmlns:a16="http://schemas.microsoft.com/office/drawing/2014/main" id="{7E736606-7153-4CE7-B1B5-14DD7D0A7A9B}"/>
              </a:ext>
            </a:extLst>
          </p:cNvPr>
          <p:cNvSpPr txBox="1">
            <a:spLocks noChangeArrowheads="1"/>
          </p:cNvSpPr>
          <p:nvPr/>
        </p:nvSpPr>
        <p:spPr bwMode="auto">
          <a:xfrm>
            <a:off x="246063" y="3068638"/>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发</a:t>
            </a:r>
          </a:p>
          <a:p>
            <a:pPr eaLnBrk="1" hangingPunct="1">
              <a:spcBef>
                <a:spcPct val="0"/>
              </a:spcBef>
              <a:buClrTx/>
              <a:buSzTx/>
              <a:buFontTx/>
              <a:buNone/>
            </a:pPr>
            <a:r>
              <a:rPr kumimoji="1" lang="zh-CN" altLang="en-US" sz="2000"/>
              <a:t>送</a:t>
            </a:r>
          </a:p>
          <a:p>
            <a:pPr eaLnBrk="1" hangingPunct="1">
              <a:spcBef>
                <a:spcPct val="0"/>
              </a:spcBef>
              <a:buClrTx/>
              <a:buSzTx/>
              <a:buFontTx/>
              <a:buNone/>
            </a:pPr>
            <a:r>
              <a:rPr kumimoji="1" lang="zh-CN" altLang="en-US" sz="2000"/>
              <a:t>端</a:t>
            </a:r>
          </a:p>
        </p:txBody>
      </p:sp>
      <p:sp>
        <p:nvSpPr>
          <p:cNvPr id="221241" name="Text Box 61">
            <a:extLst>
              <a:ext uri="{FF2B5EF4-FFF2-40B4-BE49-F238E27FC236}">
                <a16:creationId xmlns:a16="http://schemas.microsoft.com/office/drawing/2014/main" id="{F94A7E9B-68A4-4E0B-A73C-24508EDCA369}"/>
              </a:ext>
            </a:extLst>
          </p:cNvPr>
          <p:cNvSpPr txBox="1">
            <a:spLocks noChangeArrowheads="1"/>
          </p:cNvSpPr>
          <p:nvPr/>
        </p:nvSpPr>
        <p:spPr bwMode="auto">
          <a:xfrm>
            <a:off x="388938" y="5084763"/>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000"/>
              <a:t>接</a:t>
            </a:r>
          </a:p>
          <a:p>
            <a:pPr>
              <a:spcBef>
                <a:spcPct val="0"/>
              </a:spcBef>
              <a:buClrTx/>
              <a:buSzTx/>
              <a:buFontTx/>
              <a:buNone/>
            </a:pPr>
            <a:r>
              <a:rPr kumimoji="1" lang="zh-CN" altLang="en-US" sz="2000"/>
              <a:t>收</a:t>
            </a:r>
          </a:p>
          <a:p>
            <a:pPr>
              <a:spcBef>
                <a:spcPct val="0"/>
              </a:spcBef>
              <a:buClrTx/>
              <a:buSzTx/>
              <a:buFontTx/>
              <a:buNone/>
            </a:pPr>
            <a:r>
              <a:rPr kumimoji="1" lang="zh-CN" altLang="en-US" sz="2000"/>
              <a:t>端</a:t>
            </a:r>
          </a:p>
        </p:txBody>
      </p:sp>
      <p:sp>
        <p:nvSpPr>
          <p:cNvPr id="221242" name="AutoShape 62">
            <a:extLst>
              <a:ext uri="{FF2B5EF4-FFF2-40B4-BE49-F238E27FC236}">
                <a16:creationId xmlns:a16="http://schemas.microsoft.com/office/drawing/2014/main" id="{67EB967D-FDBC-45CA-A0AB-A826CA317D22}"/>
              </a:ext>
            </a:extLst>
          </p:cNvPr>
          <p:cNvSpPr>
            <a:spLocks/>
          </p:cNvSpPr>
          <p:nvPr/>
        </p:nvSpPr>
        <p:spPr bwMode="auto">
          <a:xfrm>
            <a:off x="684213" y="2060575"/>
            <a:ext cx="144462" cy="3024188"/>
          </a:xfrm>
          <a:prstGeom prst="leftBracket">
            <a:avLst>
              <a:gd name="adj" fmla="val 17445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21243" name="AutoShape 63">
            <a:extLst>
              <a:ext uri="{FF2B5EF4-FFF2-40B4-BE49-F238E27FC236}">
                <a16:creationId xmlns:a16="http://schemas.microsoft.com/office/drawing/2014/main" id="{7CC6A716-4154-4503-912B-0483536780F0}"/>
              </a:ext>
            </a:extLst>
          </p:cNvPr>
          <p:cNvSpPr>
            <a:spLocks/>
          </p:cNvSpPr>
          <p:nvPr/>
        </p:nvSpPr>
        <p:spPr bwMode="auto">
          <a:xfrm>
            <a:off x="900113" y="5229225"/>
            <a:ext cx="77787" cy="792163"/>
          </a:xfrm>
          <a:prstGeom prst="leftBracket">
            <a:avLst>
              <a:gd name="adj" fmla="val 8486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1B4BD08A-D401-4BEF-8B13-52CE2A3088FA}"/>
              </a:ext>
            </a:extLst>
          </p:cNvPr>
          <p:cNvSpPr>
            <a:spLocks noGrp="1" noChangeArrowheads="1"/>
          </p:cNvSpPr>
          <p:nvPr>
            <p:ph type="title"/>
          </p:nvPr>
        </p:nvSpPr>
        <p:spPr>
          <a:xfrm>
            <a:off x="1150938" y="214313"/>
            <a:ext cx="7597775" cy="1462087"/>
          </a:xfrm>
        </p:spPr>
        <p:txBody>
          <a:bodyPr/>
          <a:lstStyle/>
          <a:p>
            <a:pPr algn="ctr"/>
            <a:r>
              <a:rPr lang="en-US" altLang="zh-CN" sz="4000"/>
              <a:t>2.5  </a:t>
            </a:r>
            <a:r>
              <a:rPr lang="zh-CN" altLang="en-US" sz="4000"/>
              <a:t>数字传输系统</a:t>
            </a:r>
            <a:br>
              <a:rPr lang="zh-CN" altLang="en-US"/>
            </a:br>
            <a:r>
              <a:rPr lang="en-US" altLang="zh-CN" sz="3600"/>
              <a:t>1.  </a:t>
            </a:r>
            <a:r>
              <a:rPr lang="zh-CN" altLang="en-US" sz="3600"/>
              <a:t>脉码调制 </a:t>
            </a:r>
            <a:r>
              <a:rPr lang="en-US" altLang="zh-CN" sz="3600"/>
              <a:t>PCM </a:t>
            </a:r>
            <a:r>
              <a:rPr lang="zh-CN" altLang="en-US" sz="3600"/>
              <a:t>体制</a:t>
            </a:r>
            <a:r>
              <a:rPr lang="zh-CN" altLang="en-US"/>
              <a:t> </a:t>
            </a:r>
          </a:p>
        </p:txBody>
      </p:sp>
      <p:sp>
        <p:nvSpPr>
          <p:cNvPr id="223235" name="Rectangle 3">
            <a:extLst>
              <a:ext uri="{FF2B5EF4-FFF2-40B4-BE49-F238E27FC236}">
                <a16:creationId xmlns:a16="http://schemas.microsoft.com/office/drawing/2014/main" id="{FDF6F861-C1E8-4BEE-AB36-BF8D5E731870}"/>
              </a:ext>
            </a:extLst>
          </p:cNvPr>
          <p:cNvSpPr>
            <a:spLocks noGrp="1" noChangeArrowheads="1"/>
          </p:cNvSpPr>
          <p:nvPr>
            <p:ph type="body" idx="1"/>
          </p:nvPr>
        </p:nvSpPr>
        <p:spPr>
          <a:xfrm>
            <a:off x="539750" y="1773238"/>
            <a:ext cx="8388350" cy="5084762"/>
          </a:xfrm>
        </p:spPr>
        <p:txBody>
          <a:bodyPr/>
          <a:lstStyle/>
          <a:p>
            <a:r>
              <a:rPr lang="zh-CN" altLang="en-US" sz="2800"/>
              <a:t>脉码调制 </a:t>
            </a:r>
            <a:r>
              <a:rPr lang="en-US" altLang="zh-CN" sz="2800"/>
              <a:t>PCM </a:t>
            </a:r>
            <a:r>
              <a:rPr lang="zh-CN" altLang="en-US" sz="2800"/>
              <a:t>体制最初是为了在电话局之间的中继线上传送多路的电话。</a:t>
            </a:r>
          </a:p>
          <a:p>
            <a:r>
              <a:rPr lang="zh-CN" altLang="en-US" sz="2800"/>
              <a:t>由于历史上的原因，</a:t>
            </a:r>
            <a:r>
              <a:rPr lang="en-US" altLang="zh-CN" sz="2800"/>
              <a:t>PCM </a:t>
            </a:r>
            <a:r>
              <a:rPr lang="zh-CN" altLang="en-US" sz="2800"/>
              <a:t>有两个互不兼容的国际标准，即北美的 </a:t>
            </a:r>
            <a:r>
              <a:rPr lang="en-US" altLang="zh-CN" sz="2800"/>
              <a:t>24 </a:t>
            </a:r>
            <a:r>
              <a:rPr lang="zh-CN" altLang="en-US" sz="2800"/>
              <a:t>路 </a:t>
            </a:r>
            <a:r>
              <a:rPr lang="en-US" altLang="zh-CN" sz="2800"/>
              <a:t>PCM</a:t>
            </a:r>
            <a:r>
              <a:rPr lang="zh-CN" altLang="en-US" sz="2800"/>
              <a:t>（简称为 </a:t>
            </a:r>
            <a:r>
              <a:rPr lang="en-US" altLang="zh-CN" sz="2800"/>
              <a:t>T1</a:t>
            </a:r>
            <a:r>
              <a:rPr lang="zh-CN" altLang="en-US" sz="2800"/>
              <a:t>）和欧洲的 </a:t>
            </a:r>
            <a:r>
              <a:rPr lang="en-US" altLang="zh-CN" sz="2800"/>
              <a:t>30 </a:t>
            </a:r>
            <a:r>
              <a:rPr lang="zh-CN" altLang="en-US" sz="2800"/>
              <a:t>路 </a:t>
            </a:r>
            <a:r>
              <a:rPr lang="en-US" altLang="zh-CN" sz="2800"/>
              <a:t>PCM</a:t>
            </a:r>
            <a:r>
              <a:rPr lang="zh-CN" altLang="en-US" sz="2800"/>
              <a:t>（简称为 </a:t>
            </a:r>
            <a:r>
              <a:rPr lang="en-US" altLang="zh-CN" sz="2800"/>
              <a:t>E1</a:t>
            </a:r>
            <a:r>
              <a:rPr lang="zh-CN" altLang="en-US" sz="2800"/>
              <a:t>）。我国采用的是欧洲的 </a:t>
            </a:r>
            <a:r>
              <a:rPr lang="en-US" altLang="zh-CN" sz="2800"/>
              <a:t>E1 </a:t>
            </a:r>
            <a:r>
              <a:rPr lang="zh-CN" altLang="en-US" sz="2800"/>
              <a:t>标准。</a:t>
            </a:r>
          </a:p>
          <a:p>
            <a:r>
              <a:rPr lang="en-US" altLang="zh-CN" sz="2800"/>
              <a:t>E1 </a:t>
            </a:r>
            <a:r>
              <a:rPr lang="zh-CN" altLang="en-US" sz="2800"/>
              <a:t>的速率是 </a:t>
            </a:r>
            <a:r>
              <a:rPr lang="en-US" altLang="zh-CN" sz="2800"/>
              <a:t>2.048 Mb/s</a:t>
            </a:r>
            <a:r>
              <a:rPr lang="zh-CN" altLang="en-US" sz="2800"/>
              <a:t>，而 </a:t>
            </a:r>
            <a:r>
              <a:rPr lang="en-US" altLang="zh-CN" sz="2800"/>
              <a:t>T1 </a:t>
            </a:r>
            <a:r>
              <a:rPr lang="zh-CN" altLang="en-US" sz="2800"/>
              <a:t>的速率是 </a:t>
            </a:r>
            <a:r>
              <a:rPr lang="en-US" altLang="zh-CN" sz="2800"/>
              <a:t>1.544 Mb/s</a:t>
            </a:r>
            <a:r>
              <a:rPr lang="zh-CN" altLang="en-US" sz="2800"/>
              <a:t>。</a:t>
            </a:r>
          </a:p>
          <a:p>
            <a:r>
              <a:rPr lang="zh-CN" altLang="en-US" sz="2800"/>
              <a:t>当需要有更高的数据率时，可采用复用的方法。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FBE42BA9-EE41-4224-8EA6-54E01AFF5837}"/>
              </a:ext>
            </a:extLst>
          </p:cNvPr>
          <p:cNvSpPr>
            <a:spLocks noGrp="1" noChangeArrowheads="1"/>
          </p:cNvSpPr>
          <p:nvPr>
            <p:ph type="title"/>
          </p:nvPr>
        </p:nvSpPr>
        <p:spPr>
          <a:xfrm>
            <a:off x="1150938" y="260350"/>
            <a:ext cx="7793037" cy="1462088"/>
          </a:xfrm>
        </p:spPr>
        <p:txBody>
          <a:bodyPr/>
          <a:lstStyle/>
          <a:p>
            <a:pPr algn="ctr"/>
            <a:r>
              <a:rPr lang="en-US" altLang="zh-CN" sz="3600"/>
              <a:t>2. </a:t>
            </a:r>
            <a:r>
              <a:rPr lang="zh-CN" altLang="en-US" sz="3600"/>
              <a:t>同步光纤网 </a:t>
            </a:r>
            <a:r>
              <a:rPr lang="en-US" altLang="zh-CN" sz="3600"/>
              <a:t>SONET </a:t>
            </a:r>
            <a:r>
              <a:rPr lang="zh-CN" altLang="en-US" sz="3600"/>
              <a:t>和</a:t>
            </a:r>
            <a:br>
              <a:rPr lang="zh-CN" altLang="en-US" sz="3600"/>
            </a:br>
            <a:r>
              <a:rPr lang="zh-CN" altLang="en-US" sz="3600"/>
              <a:t>同步数字系列 </a:t>
            </a:r>
            <a:r>
              <a:rPr lang="en-US" altLang="zh-CN" sz="3600"/>
              <a:t>SDH </a:t>
            </a:r>
          </a:p>
        </p:txBody>
      </p:sp>
      <p:sp>
        <p:nvSpPr>
          <p:cNvPr id="161795" name="Rectangle 3">
            <a:extLst>
              <a:ext uri="{FF2B5EF4-FFF2-40B4-BE49-F238E27FC236}">
                <a16:creationId xmlns:a16="http://schemas.microsoft.com/office/drawing/2014/main" id="{B1B3EBAB-E7C8-4878-BB24-F4220545AC2A}"/>
              </a:ext>
            </a:extLst>
          </p:cNvPr>
          <p:cNvSpPr>
            <a:spLocks noGrp="1" noChangeArrowheads="1"/>
          </p:cNvSpPr>
          <p:nvPr>
            <p:ph type="body" idx="1"/>
          </p:nvPr>
        </p:nvSpPr>
        <p:spPr>
          <a:xfrm>
            <a:off x="539750" y="1917700"/>
            <a:ext cx="8459788" cy="4535488"/>
          </a:xfrm>
        </p:spPr>
        <p:txBody>
          <a:bodyPr/>
          <a:lstStyle/>
          <a:p>
            <a:r>
              <a:rPr lang="zh-CN" altLang="en-US"/>
              <a:t>旧的数字传输系统存在着许多缺点。其中最主要的是以下两个方面： </a:t>
            </a:r>
          </a:p>
          <a:p>
            <a:r>
              <a:rPr lang="zh-CN" altLang="en-US"/>
              <a:t>速率标准不统一。</a:t>
            </a:r>
          </a:p>
          <a:p>
            <a:pPr lvl="1"/>
            <a:r>
              <a:rPr lang="zh-CN" altLang="en-US">
                <a:solidFill>
                  <a:srgbClr val="333399"/>
                </a:solidFill>
                <a:ea typeface="黑体" panose="02010609060101010101" pitchFamily="49" charset="-122"/>
              </a:rPr>
              <a:t>如果不对高次群的数字传输速率进行标准化，国际范围的高速数据传输就很难实现。</a:t>
            </a:r>
            <a:r>
              <a:rPr lang="zh-CN" altLang="en-US"/>
              <a:t> </a:t>
            </a:r>
          </a:p>
          <a:p>
            <a:r>
              <a:rPr lang="zh-CN" altLang="en-US"/>
              <a:t>不是同步传输。</a:t>
            </a:r>
          </a:p>
          <a:p>
            <a:pPr lvl="1"/>
            <a:r>
              <a:rPr lang="zh-CN" altLang="en-US">
                <a:solidFill>
                  <a:srgbClr val="333399"/>
                </a:solidFill>
                <a:ea typeface="黑体" panose="02010609060101010101" pitchFamily="49" charset="-122"/>
              </a:rPr>
              <a:t>在过去相当长的时间，为了节约经费，各国的数字网主要是采用</a:t>
            </a:r>
            <a:r>
              <a:rPr lang="zh-CN" altLang="en-US">
                <a:solidFill>
                  <a:schemeClr val="hlink"/>
                </a:solidFill>
                <a:ea typeface="黑体" panose="02010609060101010101" pitchFamily="49" charset="-122"/>
              </a:rPr>
              <a:t>准同步方式</a:t>
            </a:r>
            <a:r>
              <a:rPr lang="zh-CN" altLang="en-US">
                <a:solidFill>
                  <a:srgbClr val="333399"/>
                </a:solidFill>
                <a:ea typeface="黑体" panose="02010609060101010101" pitchFamily="49" charset="-122"/>
              </a:rPr>
              <a:t>。</a:t>
            </a:r>
            <a:r>
              <a:rPr lang="zh-CN" altLang="en-US"/>
              <a:t>   </a:t>
            </a:r>
          </a:p>
        </p:txBody>
      </p:sp>
      <p:sp>
        <p:nvSpPr>
          <p:cNvPr id="225284" name="Rectangle 4">
            <a:extLst>
              <a:ext uri="{FF2B5EF4-FFF2-40B4-BE49-F238E27FC236}">
                <a16:creationId xmlns:a16="http://schemas.microsoft.com/office/drawing/2014/main" id="{53FD882A-3CB6-4477-8DAC-980E40A3374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25285" name="Rectangle 6">
            <a:extLst>
              <a:ext uri="{FF2B5EF4-FFF2-40B4-BE49-F238E27FC236}">
                <a16:creationId xmlns:a16="http://schemas.microsoft.com/office/drawing/2014/main" id="{DC76F462-A94E-4C0E-BC84-2990AB3EDD58}"/>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7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70189214-763C-4CD5-84A1-632EDE8005C3}"/>
              </a:ext>
            </a:extLst>
          </p:cNvPr>
          <p:cNvSpPr>
            <a:spLocks noGrp="1" noChangeArrowheads="1"/>
          </p:cNvSpPr>
          <p:nvPr>
            <p:ph type="title"/>
          </p:nvPr>
        </p:nvSpPr>
        <p:spPr>
          <a:xfrm>
            <a:off x="1150938" y="260350"/>
            <a:ext cx="7793037" cy="1462088"/>
          </a:xfrm>
        </p:spPr>
        <p:txBody>
          <a:bodyPr/>
          <a:lstStyle/>
          <a:p>
            <a:pPr algn="ctr"/>
            <a:r>
              <a:rPr lang="zh-CN" altLang="en-US"/>
              <a:t>同步光纤网 </a:t>
            </a:r>
            <a:r>
              <a:rPr lang="en-US" altLang="zh-CN"/>
              <a:t>SONET</a:t>
            </a:r>
          </a:p>
        </p:txBody>
      </p:sp>
      <p:sp>
        <p:nvSpPr>
          <p:cNvPr id="160771" name="Rectangle 3">
            <a:extLst>
              <a:ext uri="{FF2B5EF4-FFF2-40B4-BE49-F238E27FC236}">
                <a16:creationId xmlns:a16="http://schemas.microsoft.com/office/drawing/2014/main" id="{A9988121-E852-4FD0-85D0-4A27966C3681}"/>
              </a:ext>
            </a:extLst>
          </p:cNvPr>
          <p:cNvSpPr>
            <a:spLocks noGrp="1" noChangeArrowheads="1"/>
          </p:cNvSpPr>
          <p:nvPr>
            <p:ph type="body" idx="1"/>
          </p:nvPr>
        </p:nvSpPr>
        <p:spPr>
          <a:xfrm>
            <a:off x="395288" y="1917700"/>
            <a:ext cx="8604250" cy="4535488"/>
          </a:xfrm>
        </p:spPr>
        <p:txBody>
          <a:bodyPr/>
          <a:lstStyle/>
          <a:p>
            <a:r>
              <a:rPr lang="zh-CN" altLang="en-US">
                <a:solidFill>
                  <a:schemeClr val="hlink"/>
                </a:solidFill>
              </a:rPr>
              <a:t>同步光纤网</a:t>
            </a:r>
            <a:r>
              <a:rPr lang="zh-CN" altLang="en-US"/>
              <a:t> </a:t>
            </a:r>
            <a:r>
              <a:rPr lang="en-US" altLang="zh-CN"/>
              <a:t>SONET (Synchronous Optical Network) </a:t>
            </a:r>
            <a:r>
              <a:rPr lang="zh-CN" altLang="en-US"/>
              <a:t>的各级时钟都来自一个非常精确的主时钟。 </a:t>
            </a:r>
          </a:p>
          <a:p>
            <a:r>
              <a:rPr lang="zh-CN" altLang="en-US"/>
              <a:t>第 </a:t>
            </a:r>
            <a:r>
              <a:rPr lang="en-US" altLang="zh-CN"/>
              <a:t>1 </a:t>
            </a:r>
            <a:r>
              <a:rPr lang="zh-CN" altLang="en-US"/>
              <a:t>级</a:t>
            </a:r>
            <a:r>
              <a:rPr lang="zh-CN" altLang="en-US">
                <a:solidFill>
                  <a:schemeClr val="hlink"/>
                </a:solidFill>
              </a:rPr>
              <a:t>同步传送信号</a:t>
            </a:r>
            <a:r>
              <a:rPr lang="zh-CN" altLang="en-US"/>
              <a:t> </a:t>
            </a:r>
            <a:r>
              <a:rPr lang="en-US" altLang="zh-CN"/>
              <a:t>STS-1 (Synchronous Transport Signal)</a:t>
            </a:r>
            <a:r>
              <a:rPr lang="zh-CN" altLang="en-US"/>
              <a:t>的传输速率是 </a:t>
            </a:r>
            <a:r>
              <a:rPr lang="en-US" altLang="zh-CN"/>
              <a:t>51.84 Mb/s</a:t>
            </a:r>
            <a:r>
              <a:rPr lang="zh-CN" altLang="en-US"/>
              <a:t>。</a:t>
            </a:r>
          </a:p>
          <a:p>
            <a:r>
              <a:rPr lang="zh-CN" altLang="en-US"/>
              <a:t>光信号则称为第 </a:t>
            </a:r>
            <a:r>
              <a:rPr lang="en-US" altLang="zh-CN"/>
              <a:t>1 </a:t>
            </a:r>
            <a:r>
              <a:rPr lang="zh-CN" altLang="en-US"/>
              <a:t>级</a:t>
            </a:r>
            <a:r>
              <a:rPr lang="zh-CN" altLang="en-US">
                <a:solidFill>
                  <a:schemeClr val="hlink"/>
                </a:solidFill>
              </a:rPr>
              <a:t>光载波</a:t>
            </a:r>
            <a:r>
              <a:rPr lang="zh-CN" altLang="en-US"/>
              <a:t> </a:t>
            </a:r>
            <a:r>
              <a:rPr lang="en-US" altLang="zh-CN"/>
              <a:t>OC-1</a:t>
            </a:r>
            <a:r>
              <a:rPr lang="zh-CN" altLang="en-US"/>
              <a:t>，</a:t>
            </a:r>
            <a:r>
              <a:rPr lang="en-US" altLang="zh-CN"/>
              <a:t>OC </a:t>
            </a:r>
            <a:r>
              <a:rPr lang="zh-CN" altLang="en-US"/>
              <a:t>表示</a:t>
            </a:r>
            <a:r>
              <a:rPr lang="en-US" altLang="zh-CN"/>
              <a:t>Optical Carrier</a:t>
            </a:r>
            <a:r>
              <a:rPr lang="zh-CN" altLang="en-US"/>
              <a:t>。  </a:t>
            </a:r>
          </a:p>
        </p:txBody>
      </p:sp>
      <p:sp>
        <p:nvSpPr>
          <p:cNvPr id="227332" name="Rectangle 4">
            <a:extLst>
              <a:ext uri="{FF2B5EF4-FFF2-40B4-BE49-F238E27FC236}">
                <a16:creationId xmlns:a16="http://schemas.microsoft.com/office/drawing/2014/main" id="{17333143-45F7-45FE-AB25-DDE80EFE9B5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27333" name="Rectangle 6">
            <a:extLst>
              <a:ext uri="{FF2B5EF4-FFF2-40B4-BE49-F238E27FC236}">
                <a16:creationId xmlns:a16="http://schemas.microsoft.com/office/drawing/2014/main" id="{5B6E7E1F-2EAB-44F5-80FF-F5FE7B4EA1B8}"/>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DAD8F35D-FF91-4C92-B530-4830E916E2C2}"/>
              </a:ext>
            </a:extLst>
          </p:cNvPr>
          <p:cNvSpPr>
            <a:spLocks noGrp="1" noChangeArrowheads="1"/>
          </p:cNvSpPr>
          <p:nvPr>
            <p:ph type="title"/>
          </p:nvPr>
        </p:nvSpPr>
        <p:spPr>
          <a:xfrm>
            <a:off x="1150938" y="260350"/>
            <a:ext cx="7793037" cy="1462088"/>
          </a:xfrm>
        </p:spPr>
        <p:txBody>
          <a:bodyPr/>
          <a:lstStyle/>
          <a:p>
            <a:pPr algn="ctr"/>
            <a:br>
              <a:rPr lang="en-US" altLang="zh-CN"/>
            </a:br>
            <a:r>
              <a:rPr lang="zh-CN" altLang="en-US"/>
              <a:t>同步数字系列 </a:t>
            </a:r>
            <a:r>
              <a:rPr lang="en-US" altLang="zh-CN" b="1"/>
              <a:t>SDH</a:t>
            </a:r>
            <a:r>
              <a:rPr lang="en-US" altLang="zh-CN"/>
              <a:t> </a:t>
            </a:r>
          </a:p>
        </p:txBody>
      </p:sp>
      <p:sp>
        <p:nvSpPr>
          <p:cNvPr id="164867" name="Rectangle 3">
            <a:extLst>
              <a:ext uri="{FF2B5EF4-FFF2-40B4-BE49-F238E27FC236}">
                <a16:creationId xmlns:a16="http://schemas.microsoft.com/office/drawing/2014/main" id="{57AC7532-0D79-47E2-A2AE-1DE35056578B}"/>
              </a:ext>
            </a:extLst>
          </p:cNvPr>
          <p:cNvSpPr>
            <a:spLocks noGrp="1" noChangeArrowheads="1"/>
          </p:cNvSpPr>
          <p:nvPr>
            <p:ph type="body" idx="1"/>
          </p:nvPr>
        </p:nvSpPr>
        <p:spPr>
          <a:xfrm>
            <a:off x="539750" y="1917700"/>
            <a:ext cx="8459788" cy="4535488"/>
          </a:xfrm>
        </p:spPr>
        <p:txBody>
          <a:bodyPr/>
          <a:lstStyle/>
          <a:p>
            <a:r>
              <a:rPr lang="en-US" altLang="zh-CN"/>
              <a:t>ITU-T </a:t>
            </a:r>
            <a:r>
              <a:rPr lang="zh-CN" altLang="en-US"/>
              <a:t>以美国标准 </a:t>
            </a:r>
            <a:r>
              <a:rPr lang="en-US" altLang="zh-CN"/>
              <a:t>SONET </a:t>
            </a:r>
            <a:r>
              <a:rPr lang="zh-CN" altLang="en-US"/>
              <a:t>为基础，制订出国际标准</a:t>
            </a:r>
            <a:r>
              <a:rPr lang="zh-CN" altLang="en-US">
                <a:solidFill>
                  <a:schemeClr val="hlink"/>
                </a:solidFill>
              </a:rPr>
              <a:t>同步数字系列</a:t>
            </a:r>
            <a:r>
              <a:rPr lang="zh-CN" altLang="en-US"/>
              <a:t> </a:t>
            </a:r>
            <a:r>
              <a:rPr lang="en-US" altLang="zh-CN"/>
              <a:t>SDH (Synchronous Digital Hierarchy)</a:t>
            </a:r>
            <a:r>
              <a:rPr lang="zh-CN" altLang="en-US"/>
              <a:t>。</a:t>
            </a:r>
          </a:p>
          <a:p>
            <a:r>
              <a:rPr lang="zh-CN" altLang="en-US"/>
              <a:t>一般可认为 </a:t>
            </a:r>
            <a:r>
              <a:rPr lang="en-US" altLang="zh-CN"/>
              <a:t>SDH </a:t>
            </a:r>
            <a:r>
              <a:rPr lang="zh-CN" altLang="en-US"/>
              <a:t>与 </a:t>
            </a:r>
            <a:r>
              <a:rPr lang="en-US" altLang="zh-CN"/>
              <a:t>SONET </a:t>
            </a:r>
            <a:r>
              <a:rPr lang="zh-CN" altLang="en-US"/>
              <a:t>是同义词。</a:t>
            </a:r>
          </a:p>
          <a:p>
            <a:r>
              <a:rPr lang="en-US" altLang="zh-CN"/>
              <a:t>SDH </a:t>
            </a:r>
            <a:r>
              <a:rPr lang="zh-CN" altLang="en-US"/>
              <a:t>的基本速率为 </a:t>
            </a:r>
            <a:r>
              <a:rPr lang="en-US" altLang="zh-CN"/>
              <a:t>155.52 Mb/s</a:t>
            </a:r>
            <a:r>
              <a:rPr lang="zh-CN" altLang="en-US"/>
              <a:t>，称为第 </a:t>
            </a:r>
            <a:r>
              <a:rPr lang="en-US" altLang="zh-CN" b="1"/>
              <a:t>1 </a:t>
            </a:r>
            <a:r>
              <a:rPr lang="zh-CN" altLang="en-US"/>
              <a:t>级</a:t>
            </a:r>
            <a:r>
              <a:rPr lang="zh-CN" altLang="en-US">
                <a:solidFill>
                  <a:schemeClr val="hlink"/>
                </a:solidFill>
              </a:rPr>
              <a:t>同步传递模块</a:t>
            </a:r>
            <a:r>
              <a:rPr lang="zh-CN" altLang="en-US"/>
              <a:t> </a:t>
            </a:r>
            <a:r>
              <a:rPr lang="en-US" altLang="zh-CN"/>
              <a:t>(Synchronous Transfer Module)</a:t>
            </a:r>
            <a:r>
              <a:rPr lang="zh-CN" altLang="en-US"/>
              <a:t>，即 </a:t>
            </a:r>
            <a:r>
              <a:rPr lang="en-US" altLang="zh-CN"/>
              <a:t>STM-1</a:t>
            </a:r>
            <a:r>
              <a:rPr lang="zh-CN" altLang="en-US"/>
              <a:t>，相当于 </a:t>
            </a:r>
            <a:r>
              <a:rPr lang="en-US" altLang="zh-CN"/>
              <a:t>SONET </a:t>
            </a:r>
            <a:r>
              <a:rPr lang="zh-CN" altLang="en-US"/>
              <a:t>体系中的 </a:t>
            </a:r>
            <a:r>
              <a:rPr lang="en-US" altLang="zh-CN"/>
              <a:t>OC-3 </a:t>
            </a:r>
            <a:r>
              <a:rPr lang="zh-CN" altLang="en-US"/>
              <a:t>速率。   </a:t>
            </a:r>
          </a:p>
        </p:txBody>
      </p:sp>
      <p:sp>
        <p:nvSpPr>
          <p:cNvPr id="229380" name="Rectangle 4">
            <a:extLst>
              <a:ext uri="{FF2B5EF4-FFF2-40B4-BE49-F238E27FC236}">
                <a16:creationId xmlns:a16="http://schemas.microsoft.com/office/drawing/2014/main" id="{8C197818-895C-4910-BFDD-20E011213FE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29381" name="Rectangle 6">
            <a:extLst>
              <a:ext uri="{FF2B5EF4-FFF2-40B4-BE49-F238E27FC236}">
                <a16:creationId xmlns:a16="http://schemas.microsoft.com/office/drawing/2014/main" id="{C082937C-3406-4901-92A1-E980F9550061}"/>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a:extLst>
              <a:ext uri="{FF2B5EF4-FFF2-40B4-BE49-F238E27FC236}">
                <a16:creationId xmlns:a16="http://schemas.microsoft.com/office/drawing/2014/main" id="{0776EABA-B63B-449D-834C-FF43B5D01615}"/>
              </a:ext>
            </a:extLst>
          </p:cNvPr>
          <p:cNvGraphicFramePr>
            <a:graphicFrameLocks noGrp="1"/>
          </p:cNvGraphicFramePr>
          <p:nvPr/>
        </p:nvGraphicFramePr>
        <p:xfrm>
          <a:off x="144463" y="1060450"/>
          <a:ext cx="8820150" cy="5600700"/>
        </p:xfrm>
        <a:graphic>
          <a:graphicData uri="http://schemas.openxmlformats.org/drawingml/2006/table">
            <a:tbl>
              <a:tblPr/>
              <a:tblGrid>
                <a:gridCol w="1690687">
                  <a:extLst>
                    <a:ext uri="{9D8B030D-6E8A-4147-A177-3AD203B41FA5}">
                      <a16:colId xmlns:a16="http://schemas.microsoft.com/office/drawing/2014/main" val="2992512328"/>
                    </a:ext>
                  </a:extLst>
                </a:gridCol>
                <a:gridCol w="2628900">
                  <a:extLst>
                    <a:ext uri="{9D8B030D-6E8A-4147-A177-3AD203B41FA5}">
                      <a16:colId xmlns:a16="http://schemas.microsoft.com/office/drawing/2014/main" val="1404054302"/>
                    </a:ext>
                  </a:extLst>
                </a:gridCol>
                <a:gridCol w="1800225">
                  <a:extLst>
                    <a:ext uri="{9D8B030D-6E8A-4147-A177-3AD203B41FA5}">
                      <a16:colId xmlns:a16="http://schemas.microsoft.com/office/drawing/2014/main" val="3563782338"/>
                    </a:ext>
                  </a:extLst>
                </a:gridCol>
                <a:gridCol w="2700338">
                  <a:extLst>
                    <a:ext uri="{9D8B030D-6E8A-4147-A177-3AD203B41FA5}">
                      <a16:colId xmlns:a16="http://schemas.microsoft.com/office/drawing/2014/main" val="643150996"/>
                    </a:ext>
                  </a:extLst>
                </a:gridCol>
              </a:tblGrid>
              <a:tr h="822923">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线路速率</a:t>
                      </a:r>
                      <a:endPar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(Mb/s)</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SONET</a:t>
                      </a:r>
                      <a:endPar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符号</a:t>
                      </a:r>
                      <a:endParaRPr kumimoji="0" lang="zh-CN" altLang="en-US"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ITU-T</a:t>
                      </a:r>
                      <a:endPar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符号</a:t>
                      </a:r>
                      <a:endParaRPr kumimoji="0" lang="zh-CN" altLang="en-US"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表示线路速率</a:t>
                      </a:r>
                      <a:endPar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的常用近似值</a:t>
                      </a:r>
                      <a:endParaRPr kumimoji="0" lang="zh-CN" altLang="en-US"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8769994"/>
                  </a:ext>
                </a:extLst>
              </a:tr>
              <a:tr h="457177">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  51.840</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OC-1/STS-1</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sym typeface="Symbol" panose="05050102010706020507" pitchFamily="18" charset="2"/>
                        </a:rPr>
                        <a:t></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9037226"/>
                  </a:ext>
                </a:extLst>
              </a:tr>
              <a:tr h="457177">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 155.520</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OC-3/STS-3</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STM-1</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155 Mb/s</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7715218"/>
                  </a:ext>
                </a:extLst>
              </a:tr>
              <a:tr h="457177">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 466.560</a:t>
                      </a:r>
                      <a:endParaRPr kumimoji="0" lang="en-US" altLang="zh-CN" sz="32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OC-9/STS-9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STM-3</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6983288"/>
                  </a:ext>
                </a:extLst>
              </a:tr>
              <a:tr h="457177">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 622.080</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OC-12/STS-12</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STM-4</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622 Mb/s</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5111790"/>
                  </a:ext>
                </a:extLst>
              </a:tr>
              <a:tr h="457177">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 933.120</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OC-18/STS-18</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STM-6</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794387"/>
                  </a:ext>
                </a:extLst>
              </a:tr>
              <a:tr h="457177">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1244.160</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OC-24/STS-24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STM-8</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9521829"/>
                  </a:ext>
                </a:extLst>
              </a:tr>
              <a:tr h="517477">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2488.320</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OC-48/STS-48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STM-16</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2.5 Gb/s</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0384013"/>
                  </a:ext>
                </a:extLst>
              </a:tr>
              <a:tr h="518135">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4976.640</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OC-96/STS-96</a:t>
                      </a:r>
                      <a:endParaRPr kumimoji="0" lang="en-US" altLang="zh-CN" sz="4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STM-32</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8502207"/>
                  </a:ext>
                </a:extLst>
              </a:tr>
              <a:tr h="480968">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9953.280</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OC-192/STS-192</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STM-64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10 Gb/s</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4376410"/>
                  </a:ext>
                </a:extLst>
              </a:tr>
              <a:tr h="518135">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rPr>
                        <a:t>39813.120</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rPr>
                        <a:t>OC-768/STS-768</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rPr>
                        <a:t>STM-256</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rgbClr val="333399"/>
                          </a:solidFill>
                          <a:effectLst/>
                          <a:latin typeface="Arial" panose="020B0604020202020204" pitchFamily="34" charset="0"/>
                          <a:ea typeface="黑体" panose="02010609060101010101" pitchFamily="49" charset="-122"/>
                        </a:rPr>
                        <a:t>40 Gb/s</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7189985"/>
                  </a:ext>
                </a:extLst>
              </a:tr>
            </a:tbl>
          </a:graphicData>
        </a:graphic>
      </p:graphicFrame>
      <p:sp>
        <p:nvSpPr>
          <p:cNvPr id="231489" name="Text Box 321">
            <a:extLst>
              <a:ext uri="{FF2B5EF4-FFF2-40B4-BE49-F238E27FC236}">
                <a16:creationId xmlns:a16="http://schemas.microsoft.com/office/drawing/2014/main" id="{910B17F1-DBDE-4135-ABC1-DD0102980571}"/>
              </a:ext>
            </a:extLst>
          </p:cNvPr>
          <p:cNvSpPr txBox="1">
            <a:spLocks noChangeArrowheads="1"/>
          </p:cNvSpPr>
          <p:nvPr/>
        </p:nvSpPr>
        <p:spPr bwMode="auto">
          <a:xfrm>
            <a:off x="34925" y="157163"/>
            <a:ext cx="9029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a:t>SONET </a:t>
            </a:r>
            <a:r>
              <a:rPr lang="zh-CN" altLang="en-US" sz="2800"/>
              <a:t>的 </a:t>
            </a:r>
            <a:r>
              <a:rPr lang="en-US" altLang="zh-CN" sz="2800"/>
              <a:t>OC </a:t>
            </a:r>
            <a:r>
              <a:rPr lang="zh-CN" altLang="en-US" sz="2800"/>
              <a:t>级</a:t>
            </a:r>
            <a:r>
              <a:rPr lang="en-US" altLang="zh-CN" sz="2800"/>
              <a:t>/STS </a:t>
            </a:r>
            <a:r>
              <a:rPr lang="zh-CN" altLang="en-US" sz="2800"/>
              <a:t>级与 </a:t>
            </a:r>
            <a:r>
              <a:rPr lang="en-US" altLang="zh-CN" sz="2800"/>
              <a:t>SDH </a:t>
            </a:r>
            <a:r>
              <a:rPr lang="zh-CN" altLang="en-US" sz="2800"/>
              <a:t>的 </a:t>
            </a:r>
            <a:r>
              <a:rPr lang="en-US" altLang="zh-CN" sz="2800"/>
              <a:t>STM </a:t>
            </a:r>
            <a:r>
              <a:rPr lang="zh-CN" altLang="en-US" sz="2800"/>
              <a:t>级的对应关系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E2CB71F7-1F8F-4EB1-825D-C430DC3BE89B}"/>
              </a:ext>
            </a:extLst>
          </p:cNvPr>
          <p:cNvSpPr>
            <a:spLocks noGrp="1" noChangeArrowheads="1"/>
          </p:cNvSpPr>
          <p:nvPr>
            <p:ph type="title"/>
          </p:nvPr>
        </p:nvSpPr>
        <p:spPr>
          <a:xfrm>
            <a:off x="1150938" y="260350"/>
            <a:ext cx="7793037" cy="1462088"/>
          </a:xfrm>
        </p:spPr>
        <p:txBody>
          <a:bodyPr/>
          <a:lstStyle/>
          <a:p>
            <a:pPr algn="ctr"/>
            <a:r>
              <a:rPr lang="en-US" altLang="zh-CN" sz="4000"/>
              <a:t>SONET </a:t>
            </a:r>
            <a:r>
              <a:rPr lang="zh-CN" altLang="en-US" sz="4000"/>
              <a:t>的体系结构 </a:t>
            </a:r>
          </a:p>
        </p:txBody>
      </p:sp>
      <p:sp>
        <p:nvSpPr>
          <p:cNvPr id="233475" name="Rectangle 4">
            <a:extLst>
              <a:ext uri="{FF2B5EF4-FFF2-40B4-BE49-F238E27FC236}">
                <a16:creationId xmlns:a16="http://schemas.microsoft.com/office/drawing/2014/main" id="{0FDF8E68-DCB7-4C5A-8041-F03D4C80A8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33476" name="Rectangle 5">
            <a:extLst>
              <a:ext uri="{FF2B5EF4-FFF2-40B4-BE49-F238E27FC236}">
                <a16:creationId xmlns:a16="http://schemas.microsoft.com/office/drawing/2014/main" id="{735B58B9-D051-40F2-8DC1-B4C43BF751D3}"/>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nvGrpSpPr>
          <p:cNvPr id="233477" name="Group 7">
            <a:extLst>
              <a:ext uri="{FF2B5EF4-FFF2-40B4-BE49-F238E27FC236}">
                <a16:creationId xmlns:a16="http://schemas.microsoft.com/office/drawing/2014/main" id="{53486185-8350-49EE-9006-6896977CA46F}"/>
              </a:ext>
            </a:extLst>
          </p:cNvPr>
          <p:cNvGrpSpPr>
            <a:grpSpLocks/>
          </p:cNvGrpSpPr>
          <p:nvPr/>
        </p:nvGrpSpPr>
        <p:grpSpPr bwMode="auto">
          <a:xfrm>
            <a:off x="4908550" y="5195888"/>
            <a:ext cx="762000" cy="609600"/>
            <a:chOff x="5088" y="2976"/>
            <a:chExt cx="480" cy="384"/>
          </a:xfrm>
        </p:grpSpPr>
        <p:sp>
          <p:nvSpPr>
            <p:cNvPr id="233557" name="Rectangle 8">
              <a:extLst>
                <a:ext uri="{FF2B5EF4-FFF2-40B4-BE49-F238E27FC236}">
                  <a16:creationId xmlns:a16="http://schemas.microsoft.com/office/drawing/2014/main" id="{9BA60640-EF1E-409C-93EC-42D9B35E90EF}"/>
                </a:ext>
              </a:extLst>
            </p:cNvPr>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33558" name="Line 9">
              <a:extLst>
                <a:ext uri="{FF2B5EF4-FFF2-40B4-BE49-F238E27FC236}">
                  <a16:creationId xmlns:a16="http://schemas.microsoft.com/office/drawing/2014/main" id="{0C2B7228-E28C-4789-8AC0-CC81A46BAED1}"/>
                </a:ext>
              </a:extLst>
            </p:cNvPr>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3478" name="Group 10">
            <a:extLst>
              <a:ext uri="{FF2B5EF4-FFF2-40B4-BE49-F238E27FC236}">
                <a16:creationId xmlns:a16="http://schemas.microsoft.com/office/drawing/2014/main" id="{0C320A71-26C6-4590-BD22-4944323AB1BB}"/>
              </a:ext>
            </a:extLst>
          </p:cNvPr>
          <p:cNvGrpSpPr>
            <a:grpSpLocks/>
          </p:cNvGrpSpPr>
          <p:nvPr/>
        </p:nvGrpSpPr>
        <p:grpSpPr bwMode="auto">
          <a:xfrm>
            <a:off x="3384550" y="5195888"/>
            <a:ext cx="762000" cy="609600"/>
            <a:chOff x="5088" y="2976"/>
            <a:chExt cx="480" cy="384"/>
          </a:xfrm>
        </p:grpSpPr>
        <p:sp>
          <p:nvSpPr>
            <p:cNvPr id="233555" name="Rectangle 11">
              <a:extLst>
                <a:ext uri="{FF2B5EF4-FFF2-40B4-BE49-F238E27FC236}">
                  <a16:creationId xmlns:a16="http://schemas.microsoft.com/office/drawing/2014/main" id="{112E92AD-27CC-444C-B3DB-8F9C19DF1C5D}"/>
                </a:ext>
              </a:extLst>
            </p:cNvPr>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33556" name="Line 12">
              <a:extLst>
                <a:ext uri="{FF2B5EF4-FFF2-40B4-BE49-F238E27FC236}">
                  <a16:creationId xmlns:a16="http://schemas.microsoft.com/office/drawing/2014/main" id="{C6EE2DF2-C4C0-448B-997E-30DE6149260F}"/>
                </a:ext>
              </a:extLst>
            </p:cNvPr>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3479" name="Rectangle 13">
            <a:extLst>
              <a:ext uri="{FF2B5EF4-FFF2-40B4-BE49-F238E27FC236}">
                <a16:creationId xmlns:a16="http://schemas.microsoft.com/office/drawing/2014/main" id="{B7D7D10D-206C-4576-9512-EB653447837E}"/>
              </a:ext>
            </a:extLst>
          </p:cNvPr>
          <p:cNvSpPr>
            <a:spLocks noChangeArrowheads="1"/>
          </p:cNvSpPr>
          <p:nvPr/>
        </p:nvSpPr>
        <p:spPr bwMode="auto">
          <a:xfrm>
            <a:off x="6356350" y="4891088"/>
            <a:ext cx="762000" cy="914400"/>
          </a:xfrm>
          <a:prstGeom prst="rect">
            <a:avLst/>
          </a:prstGeom>
          <a:solidFill>
            <a:srgbClr val="FFFF99"/>
          </a:solidFill>
          <a:ln w="19050">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33480" name="Line 14">
            <a:extLst>
              <a:ext uri="{FF2B5EF4-FFF2-40B4-BE49-F238E27FC236}">
                <a16:creationId xmlns:a16="http://schemas.microsoft.com/office/drawing/2014/main" id="{F16299EC-28A0-4047-9763-F85F90071205}"/>
              </a:ext>
            </a:extLst>
          </p:cNvPr>
          <p:cNvSpPr>
            <a:spLocks noChangeShapeType="1"/>
          </p:cNvSpPr>
          <p:nvPr/>
        </p:nvSpPr>
        <p:spPr bwMode="auto">
          <a:xfrm flipV="1">
            <a:off x="63563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481" name="Line 15">
            <a:extLst>
              <a:ext uri="{FF2B5EF4-FFF2-40B4-BE49-F238E27FC236}">
                <a16:creationId xmlns:a16="http://schemas.microsoft.com/office/drawing/2014/main" id="{6447AA82-07E7-42D8-BE4A-9F13E3D78230}"/>
              </a:ext>
            </a:extLst>
          </p:cNvPr>
          <p:cNvSpPr>
            <a:spLocks noChangeShapeType="1"/>
          </p:cNvSpPr>
          <p:nvPr/>
        </p:nvSpPr>
        <p:spPr bwMode="auto">
          <a:xfrm>
            <a:off x="63563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482" name="Line 16">
            <a:extLst>
              <a:ext uri="{FF2B5EF4-FFF2-40B4-BE49-F238E27FC236}">
                <a16:creationId xmlns:a16="http://schemas.microsoft.com/office/drawing/2014/main" id="{45AC452C-91F4-4A1D-9BC9-923AAB4183D9}"/>
              </a:ext>
            </a:extLst>
          </p:cNvPr>
          <p:cNvSpPr>
            <a:spLocks noChangeShapeType="1"/>
          </p:cNvSpPr>
          <p:nvPr/>
        </p:nvSpPr>
        <p:spPr bwMode="auto">
          <a:xfrm>
            <a:off x="2698750" y="5056188"/>
            <a:ext cx="36576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483" name="Rectangle 17">
            <a:extLst>
              <a:ext uri="{FF2B5EF4-FFF2-40B4-BE49-F238E27FC236}">
                <a16:creationId xmlns:a16="http://schemas.microsoft.com/office/drawing/2014/main" id="{0B61B6B8-59EB-4E4A-84E5-A662BAF9F71F}"/>
              </a:ext>
            </a:extLst>
          </p:cNvPr>
          <p:cNvSpPr>
            <a:spLocks noChangeArrowheads="1"/>
          </p:cNvSpPr>
          <p:nvPr/>
        </p:nvSpPr>
        <p:spPr bwMode="auto">
          <a:xfrm>
            <a:off x="107950" y="4586288"/>
            <a:ext cx="838200" cy="1219200"/>
          </a:xfrm>
          <a:prstGeom prst="rect">
            <a:avLst/>
          </a:prstGeom>
          <a:solidFill>
            <a:srgbClr val="FFFF99"/>
          </a:solidFill>
          <a:ln w="19050">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33484" name="Rectangle 18">
            <a:extLst>
              <a:ext uri="{FF2B5EF4-FFF2-40B4-BE49-F238E27FC236}">
                <a16:creationId xmlns:a16="http://schemas.microsoft.com/office/drawing/2014/main" id="{B05ECAA6-27B2-4FED-A9D3-D80804FB97C8}"/>
              </a:ext>
            </a:extLst>
          </p:cNvPr>
          <p:cNvSpPr>
            <a:spLocks noChangeArrowheads="1"/>
          </p:cNvSpPr>
          <p:nvPr/>
        </p:nvSpPr>
        <p:spPr bwMode="auto">
          <a:xfrm>
            <a:off x="8108950" y="4586288"/>
            <a:ext cx="838200" cy="1219200"/>
          </a:xfrm>
          <a:prstGeom prst="rect">
            <a:avLst/>
          </a:prstGeom>
          <a:solidFill>
            <a:srgbClr val="FFFF99"/>
          </a:solidFill>
          <a:ln w="19050">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33485" name="Line 19">
            <a:extLst>
              <a:ext uri="{FF2B5EF4-FFF2-40B4-BE49-F238E27FC236}">
                <a16:creationId xmlns:a16="http://schemas.microsoft.com/office/drawing/2014/main" id="{3C56E076-4814-4888-A4BF-00544414B616}"/>
              </a:ext>
            </a:extLst>
          </p:cNvPr>
          <p:cNvSpPr>
            <a:spLocks noChangeShapeType="1"/>
          </p:cNvSpPr>
          <p:nvPr/>
        </p:nvSpPr>
        <p:spPr bwMode="auto">
          <a:xfrm>
            <a:off x="8108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486" name="Text Box 20">
            <a:extLst>
              <a:ext uri="{FF2B5EF4-FFF2-40B4-BE49-F238E27FC236}">
                <a16:creationId xmlns:a16="http://schemas.microsoft.com/office/drawing/2014/main" id="{55F3D0C4-384A-4CB3-A5BF-93184EC1EF12}"/>
              </a:ext>
            </a:extLst>
          </p:cNvPr>
          <p:cNvSpPr txBox="1">
            <a:spLocks noChangeArrowheads="1"/>
          </p:cNvSpPr>
          <p:nvPr/>
        </p:nvSpPr>
        <p:spPr bwMode="auto">
          <a:xfrm>
            <a:off x="123825"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光子层</a:t>
            </a:r>
          </a:p>
        </p:txBody>
      </p:sp>
      <p:sp>
        <p:nvSpPr>
          <p:cNvPr id="233487" name="Text Box 21">
            <a:extLst>
              <a:ext uri="{FF2B5EF4-FFF2-40B4-BE49-F238E27FC236}">
                <a16:creationId xmlns:a16="http://schemas.microsoft.com/office/drawing/2014/main" id="{B31EF2AD-D009-4E4C-B342-0E6CFF3B12FB}"/>
              </a:ext>
            </a:extLst>
          </p:cNvPr>
          <p:cNvSpPr txBox="1">
            <a:spLocks noChangeArrowheads="1"/>
          </p:cNvSpPr>
          <p:nvPr/>
        </p:nvSpPr>
        <p:spPr bwMode="auto">
          <a:xfrm>
            <a:off x="123825"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路径层</a:t>
            </a:r>
          </a:p>
        </p:txBody>
      </p:sp>
      <p:sp>
        <p:nvSpPr>
          <p:cNvPr id="233488" name="Text Box 22">
            <a:extLst>
              <a:ext uri="{FF2B5EF4-FFF2-40B4-BE49-F238E27FC236}">
                <a16:creationId xmlns:a16="http://schemas.microsoft.com/office/drawing/2014/main" id="{328B4C29-F11B-46B8-A321-1D9914CDE946}"/>
              </a:ext>
            </a:extLst>
          </p:cNvPr>
          <p:cNvSpPr txBox="1">
            <a:spLocks noChangeArrowheads="1"/>
          </p:cNvSpPr>
          <p:nvPr/>
        </p:nvSpPr>
        <p:spPr bwMode="auto">
          <a:xfrm>
            <a:off x="123825"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线路层</a:t>
            </a:r>
          </a:p>
        </p:txBody>
      </p:sp>
      <p:sp>
        <p:nvSpPr>
          <p:cNvPr id="233489" name="Text Box 23">
            <a:extLst>
              <a:ext uri="{FF2B5EF4-FFF2-40B4-BE49-F238E27FC236}">
                <a16:creationId xmlns:a16="http://schemas.microsoft.com/office/drawing/2014/main" id="{BCD737AA-1CCB-4971-B237-D607E45D5F37}"/>
              </a:ext>
            </a:extLst>
          </p:cNvPr>
          <p:cNvSpPr txBox="1">
            <a:spLocks noChangeArrowheads="1"/>
          </p:cNvSpPr>
          <p:nvPr/>
        </p:nvSpPr>
        <p:spPr bwMode="auto">
          <a:xfrm>
            <a:off x="225425"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段层</a:t>
            </a:r>
          </a:p>
        </p:txBody>
      </p:sp>
      <p:sp>
        <p:nvSpPr>
          <p:cNvPr id="233490" name="Line 24">
            <a:extLst>
              <a:ext uri="{FF2B5EF4-FFF2-40B4-BE49-F238E27FC236}">
                <a16:creationId xmlns:a16="http://schemas.microsoft.com/office/drawing/2014/main" id="{CD09E495-FCFA-4D75-8E50-EDFC1B6BD744}"/>
              </a:ext>
            </a:extLst>
          </p:cNvPr>
          <p:cNvSpPr>
            <a:spLocks noChangeShapeType="1"/>
          </p:cNvSpPr>
          <p:nvPr/>
        </p:nvSpPr>
        <p:spPr bwMode="auto">
          <a:xfrm>
            <a:off x="2317750" y="3862388"/>
            <a:ext cx="44196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491" name="Line 25">
            <a:extLst>
              <a:ext uri="{FF2B5EF4-FFF2-40B4-BE49-F238E27FC236}">
                <a16:creationId xmlns:a16="http://schemas.microsoft.com/office/drawing/2014/main" id="{A72DD3AD-241D-4926-BBCB-F5D1525B7FCB}"/>
              </a:ext>
            </a:extLst>
          </p:cNvPr>
          <p:cNvSpPr>
            <a:spLocks noChangeShapeType="1"/>
          </p:cNvSpPr>
          <p:nvPr/>
        </p:nvSpPr>
        <p:spPr bwMode="auto">
          <a:xfrm flipV="1">
            <a:off x="565150" y="4154488"/>
            <a:ext cx="79248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492" name="Text Box 26">
            <a:extLst>
              <a:ext uri="{FF2B5EF4-FFF2-40B4-BE49-F238E27FC236}">
                <a16:creationId xmlns:a16="http://schemas.microsoft.com/office/drawing/2014/main" id="{CA9AC052-45C0-4935-B46C-C8468C97C111}"/>
              </a:ext>
            </a:extLst>
          </p:cNvPr>
          <p:cNvSpPr txBox="1">
            <a:spLocks noChangeArrowheads="1"/>
          </p:cNvSpPr>
          <p:nvPr/>
        </p:nvSpPr>
        <p:spPr bwMode="auto">
          <a:xfrm>
            <a:off x="3851275" y="3659188"/>
            <a:ext cx="12128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线路 </a:t>
            </a:r>
            <a:r>
              <a:rPr kumimoji="1" lang="en-US" altLang="zh-CN" sz="1800"/>
              <a:t>(line)</a:t>
            </a:r>
          </a:p>
        </p:txBody>
      </p:sp>
      <p:sp>
        <p:nvSpPr>
          <p:cNvPr id="233493" name="Line 27">
            <a:extLst>
              <a:ext uri="{FF2B5EF4-FFF2-40B4-BE49-F238E27FC236}">
                <a16:creationId xmlns:a16="http://schemas.microsoft.com/office/drawing/2014/main" id="{C78B7F65-4E7B-4172-8FD7-B99B666259A1}"/>
              </a:ext>
            </a:extLst>
          </p:cNvPr>
          <p:cNvSpPr>
            <a:spLocks noChangeShapeType="1"/>
          </p:cNvSpPr>
          <p:nvPr/>
        </p:nvSpPr>
        <p:spPr bwMode="auto">
          <a:xfrm flipV="1">
            <a:off x="958850" y="4776788"/>
            <a:ext cx="71501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494" name="Text Box 28">
            <a:extLst>
              <a:ext uri="{FF2B5EF4-FFF2-40B4-BE49-F238E27FC236}">
                <a16:creationId xmlns:a16="http://schemas.microsoft.com/office/drawing/2014/main" id="{71DC6FEA-447E-415C-9039-E5C36CA939F8}"/>
              </a:ext>
            </a:extLst>
          </p:cNvPr>
          <p:cNvSpPr txBox="1">
            <a:spLocks noChangeArrowheads="1"/>
          </p:cNvSpPr>
          <p:nvPr/>
        </p:nvSpPr>
        <p:spPr bwMode="auto">
          <a:xfrm>
            <a:off x="815340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光子层</a:t>
            </a:r>
          </a:p>
        </p:txBody>
      </p:sp>
      <p:sp>
        <p:nvSpPr>
          <p:cNvPr id="233495" name="Text Box 29">
            <a:extLst>
              <a:ext uri="{FF2B5EF4-FFF2-40B4-BE49-F238E27FC236}">
                <a16:creationId xmlns:a16="http://schemas.microsoft.com/office/drawing/2014/main" id="{3BF9C569-A856-4D20-B8A9-D36F4347952B}"/>
              </a:ext>
            </a:extLst>
          </p:cNvPr>
          <p:cNvSpPr txBox="1">
            <a:spLocks noChangeArrowheads="1"/>
          </p:cNvSpPr>
          <p:nvPr/>
        </p:nvSpPr>
        <p:spPr bwMode="auto">
          <a:xfrm>
            <a:off x="8153400"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路径层</a:t>
            </a:r>
          </a:p>
        </p:txBody>
      </p:sp>
      <p:sp>
        <p:nvSpPr>
          <p:cNvPr id="233496" name="Text Box 30">
            <a:extLst>
              <a:ext uri="{FF2B5EF4-FFF2-40B4-BE49-F238E27FC236}">
                <a16:creationId xmlns:a16="http://schemas.microsoft.com/office/drawing/2014/main" id="{B7495ED1-07C8-4491-847F-CF42162B1E4E}"/>
              </a:ext>
            </a:extLst>
          </p:cNvPr>
          <p:cNvSpPr txBox="1">
            <a:spLocks noChangeArrowheads="1"/>
          </p:cNvSpPr>
          <p:nvPr/>
        </p:nvSpPr>
        <p:spPr bwMode="auto">
          <a:xfrm>
            <a:off x="815340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线路层</a:t>
            </a:r>
          </a:p>
        </p:txBody>
      </p:sp>
      <p:sp>
        <p:nvSpPr>
          <p:cNvPr id="233497" name="Text Box 31">
            <a:extLst>
              <a:ext uri="{FF2B5EF4-FFF2-40B4-BE49-F238E27FC236}">
                <a16:creationId xmlns:a16="http://schemas.microsoft.com/office/drawing/2014/main" id="{6D516F5C-6CC2-47EB-B489-D1F93F62983C}"/>
              </a:ext>
            </a:extLst>
          </p:cNvPr>
          <p:cNvSpPr txBox="1">
            <a:spLocks noChangeArrowheads="1"/>
          </p:cNvSpPr>
          <p:nvPr/>
        </p:nvSpPr>
        <p:spPr bwMode="auto">
          <a:xfrm>
            <a:off x="825500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段层</a:t>
            </a:r>
          </a:p>
        </p:txBody>
      </p:sp>
      <p:sp>
        <p:nvSpPr>
          <p:cNvPr id="233498" name="Text Box 32">
            <a:extLst>
              <a:ext uri="{FF2B5EF4-FFF2-40B4-BE49-F238E27FC236}">
                <a16:creationId xmlns:a16="http://schemas.microsoft.com/office/drawing/2014/main" id="{6C1CDA48-91F3-4C3B-8D36-7BA4A4DA4BAA}"/>
              </a:ext>
            </a:extLst>
          </p:cNvPr>
          <p:cNvSpPr txBox="1">
            <a:spLocks noChangeArrowheads="1"/>
          </p:cNvSpPr>
          <p:nvPr/>
        </p:nvSpPr>
        <p:spPr bwMode="auto">
          <a:xfrm>
            <a:off x="63563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光子层</a:t>
            </a:r>
          </a:p>
        </p:txBody>
      </p:sp>
      <p:sp>
        <p:nvSpPr>
          <p:cNvPr id="233499" name="Text Box 33">
            <a:extLst>
              <a:ext uri="{FF2B5EF4-FFF2-40B4-BE49-F238E27FC236}">
                <a16:creationId xmlns:a16="http://schemas.microsoft.com/office/drawing/2014/main" id="{230C808C-D920-4D41-8928-FB424BFEAFC2}"/>
              </a:ext>
            </a:extLst>
          </p:cNvPr>
          <p:cNvSpPr txBox="1">
            <a:spLocks noChangeArrowheads="1"/>
          </p:cNvSpPr>
          <p:nvPr/>
        </p:nvSpPr>
        <p:spPr bwMode="auto">
          <a:xfrm>
            <a:off x="63563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线路层</a:t>
            </a:r>
          </a:p>
        </p:txBody>
      </p:sp>
      <p:sp>
        <p:nvSpPr>
          <p:cNvPr id="233500" name="Text Box 34">
            <a:extLst>
              <a:ext uri="{FF2B5EF4-FFF2-40B4-BE49-F238E27FC236}">
                <a16:creationId xmlns:a16="http://schemas.microsoft.com/office/drawing/2014/main" id="{435A4F1C-B7D4-4E9E-B1B9-6237D5D41C3F}"/>
              </a:ext>
            </a:extLst>
          </p:cNvPr>
          <p:cNvSpPr txBox="1">
            <a:spLocks noChangeArrowheads="1"/>
          </p:cNvSpPr>
          <p:nvPr/>
        </p:nvSpPr>
        <p:spPr bwMode="auto">
          <a:xfrm>
            <a:off x="64579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段层</a:t>
            </a:r>
          </a:p>
        </p:txBody>
      </p:sp>
      <p:sp>
        <p:nvSpPr>
          <p:cNvPr id="233501" name="Text Box 35">
            <a:extLst>
              <a:ext uri="{FF2B5EF4-FFF2-40B4-BE49-F238E27FC236}">
                <a16:creationId xmlns:a16="http://schemas.microsoft.com/office/drawing/2014/main" id="{3A72E617-3FB4-4C9D-ACE4-9B63DFCEEE11}"/>
              </a:ext>
            </a:extLst>
          </p:cNvPr>
          <p:cNvSpPr txBox="1">
            <a:spLocks noChangeArrowheads="1"/>
          </p:cNvSpPr>
          <p:nvPr/>
        </p:nvSpPr>
        <p:spPr bwMode="auto">
          <a:xfrm>
            <a:off x="3384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光子层</a:t>
            </a:r>
          </a:p>
        </p:txBody>
      </p:sp>
      <p:sp>
        <p:nvSpPr>
          <p:cNvPr id="233502" name="Text Box 36">
            <a:extLst>
              <a:ext uri="{FF2B5EF4-FFF2-40B4-BE49-F238E27FC236}">
                <a16:creationId xmlns:a16="http://schemas.microsoft.com/office/drawing/2014/main" id="{2570DB81-D2BA-4C25-9A55-82E7F526E699}"/>
              </a:ext>
            </a:extLst>
          </p:cNvPr>
          <p:cNvSpPr txBox="1">
            <a:spLocks noChangeArrowheads="1"/>
          </p:cNvSpPr>
          <p:nvPr/>
        </p:nvSpPr>
        <p:spPr bwMode="auto">
          <a:xfrm>
            <a:off x="3486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段层</a:t>
            </a:r>
          </a:p>
        </p:txBody>
      </p:sp>
      <p:sp>
        <p:nvSpPr>
          <p:cNvPr id="233503" name="Line 37">
            <a:extLst>
              <a:ext uri="{FF2B5EF4-FFF2-40B4-BE49-F238E27FC236}">
                <a16:creationId xmlns:a16="http://schemas.microsoft.com/office/drawing/2014/main" id="{2A7273F0-95BC-495B-A40C-A1DDBB70DF8B}"/>
              </a:ext>
            </a:extLst>
          </p:cNvPr>
          <p:cNvSpPr>
            <a:spLocks noChangeShapeType="1"/>
          </p:cNvSpPr>
          <p:nvPr/>
        </p:nvSpPr>
        <p:spPr bwMode="auto">
          <a:xfrm flipV="1">
            <a:off x="4146550" y="56657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04" name="Line 38">
            <a:extLst>
              <a:ext uri="{FF2B5EF4-FFF2-40B4-BE49-F238E27FC236}">
                <a16:creationId xmlns:a16="http://schemas.microsoft.com/office/drawing/2014/main" id="{4580748A-28D1-44BF-9068-CDB326A683E3}"/>
              </a:ext>
            </a:extLst>
          </p:cNvPr>
          <p:cNvSpPr>
            <a:spLocks noChangeShapeType="1"/>
          </p:cNvSpPr>
          <p:nvPr/>
        </p:nvSpPr>
        <p:spPr bwMode="auto">
          <a:xfrm>
            <a:off x="7143750" y="5665788"/>
            <a:ext cx="939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05" name="Line 39">
            <a:extLst>
              <a:ext uri="{FF2B5EF4-FFF2-40B4-BE49-F238E27FC236}">
                <a16:creationId xmlns:a16="http://schemas.microsoft.com/office/drawing/2014/main" id="{E3C8ED33-2016-4098-A798-ACD2315D4C27}"/>
              </a:ext>
            </a:extLst>
          </p:cNvPr>
          <p:cNvSpPr>
            <a:spLocks noChangeShapeType="1"/>
          </p:cNvSpPr>
          <p:nvPr/>
        </p:nvSpPr>
        <p:spPr bwMode="auto">
          <a:xfrm flipV="1">
            <a:off x="2698750" y="56657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06" name="Rectangle 40">
            <a:extLst>
              <a:ext uri="{FF2B5EF4-FFF2-40B4-BE49-F238E27FC236}">
                <a16:creationId xmlns:a16="http://schemas.microsoft.com/office/drawing/2014/main" id="{E55A3218-D4AE-4BD3-98F8-81590D5A4E61}"/>
              </a:ext>
            </a:extLst>
          </p:cNvPr>
          <p:cNvSpPr>
            <a:spLocks noChangeArrowheads="1"/>
          </p:cNvSpPr>
          <p:nvPr/>
        </p:nvSpPr>
        <p:spPr bwMode="auto">
          <a:xfrm>
            <a:off x="1936750" y="4891088"/>
            <a:ext cx="762000" cy="914400"/>
          </a:xfrm>
          <a:prstGeom prst="rect">
            <a:avLst/>
          </a:prstGeom>
          <a:solidFill>
            <a:srgbClr val="FFFF99"/>
          </a:solidFill>
          <a:ln w="19050">
            <a:solidFill>
              <a:srgbClr val="333399"/>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33507" name="Line 41">
            <a:extLst>
              <a:ext uri="{FF2B5EF4-FFF2-40B4-BE49-F238E27FC236}">
                <a16:creationId xmlns:a16="http://schemas.microsoft.com/office/drawing/2014/main" id="{40E4F25D-B9FA-4D98-A68E-3653FE8DF225}"/>
              </a:ext>
            </a:extLst>
          </p:cNvPr>
          <p:cNvSpPr>
            <a:spLocks noChangeShapeType="1"/>
          </p:cNvSpPr>
          <p:nvPr/>
        </p:nvSpPr>
        <p:spPr bwMode="auto">
          <a:xfrm flipV="1">
            <a:off x="19367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08" name="Line 42">
            <a:extLst>
              <a:ext uri="{FF2B5EF4-FFF2-40B4-BE49-F238E27FC236}">
                <a16:creationId xmlns:a16="http://schemas.microsoft.com/office/drawing/2014/main" id="{5432243F-8AD1-45D2-8727-3AFAFEA5861B}"/>
              </a:ext>
            </a:extLst>
          </p:cNvPr>
          <p:cNvSpPr>
            <a:spLocks noChangeShapeType="1"/>
          </p:cNvSpPr>
          <p:nvPr/>
        </p:nvSpPr>
        <p:spPr bwMode="auto">
          <a:xfrm>
            <a:off x="19367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09" name="Text Box 43">
            <a:extLst>
              <a:ext uri="{FF2B5EF4-FFF2-40B4-BE49-F238E27FC236}">
                <a16:creationId xmlns:a16="http://schemas.microsoft.com/office/drawing/2014/main" id="{D4BD55AF-930E-4F8C-9CB6-91B8B3DF11F4}"/>
              </a:ext>
            </a:extLst>
          </p:cNvPr>
          <p:cNvSpPr txBox="1">
            <a:spLocks noChangeArrowheads="1"/>
          </p:cNvSpPr>
          <p:nvPr/>
        </p:nvSpPr>
        <p:spPr bwMode="auto">
          <a:xfrm>
            <a:off x="19367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光子层</a:t>
            </a:r>
          </a:p>
        </p:txBody>
      </p:sp>
      <p:sp>
        <p:nvSpPr>
          <p:cNvPr id="233510" name="Text Box 44">
            <a:extLst>
              <a:ext uri="{FF2B5EF4-FFF2-40B4-BE49-F238E27FC236}">
                <a16:creationId xmlns:a16="http://schemas.microsoft.com/office/drawing/2014/main" id="{39E79850-5535-40C7-BAAD-725D2C5EB421}"/>
              </a:ext>
            </a:extLst>
          </p:cNvPr>
          <p:cNvSpPr txBox="1">
            <a:spLocks noChangeArrowheads="1"/>
          </p:cNvSpPr>
          <p:nvPr/>
        </p:nvSpPr>
        <p:spPr bwMode="auto">
          <a:xfrm>
            <a:off x="19367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线路层</a:t>
            </a:r>
          </a:p>
        </p:txBody>
      </p:sp>
      <p:sp>
        <p:nvSpPr>
          <p:cNvPr id="233511" name="Text Box 45">
            <a:extLst>
              <a:ext uri="{FF2B5EF4-FFF2-40B4-BE49-F238E27FC236}">
                <a16:creationId xmlns:a16="http://schemas.microsoft.com/office/drawing/2014/main" id="{CCDD94CC-2B53-4330-8BBF-5BA9346D887D}"/>
              </a:ext>
            </a:extLst>
          </p:cNvPr>
          <p:cNvSpPr txBox="1">
            <a:spLocks noChangeArrowheads="1"/>
          </p:cNvSpPr>
          <p:nvPr/>
        </p:nvSpPr>
        <p:spPr bwMode="auto">
          <a:xfrm>
            <a:off x="20383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段层</a:t>
            </a:r>
          </a:p>
        </p:txBody>
      </p:sp>
      <p:sp>
        <p:nvSpPr>
          <p:cNvPr id="233512" name="Text Box 46">
            <a:extLst>
              <a:ext uri="{FF2B5EF4-FFF2-40B4-BE49-F238E27FC236}">
                <a16:creationId xmlns:a16="http://schemas.microsoft.com/office/drawing/2014/main" id="{45196635-A242-4E9A-9C08-3493AE45D5BD}"/>
              </a:ext>
            </a:extLst>
          </p:cNvPr>
          <p:cNvSpPr txBox="1">
            <a:spLocks noChangeArrowheads="1"/>
          </p:cNvSpPr>
          <p:nvPr/>
        </p:nvSpPr>
        <p:spPr bwMode="auto">
          <a:xfrm>
            <a:off x="4908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光子层</a:t>
            </a:r>
          </a:p>
        </p:txBody>
      </p:sp>
      <p:sp>
        <p:nvSpPr>
          <p:cNvPr id="233513" name="Text Box 47">
            <a:extLst>
              <a:ext uri="{FF2B5EF4-FFF2-40B4-BE49-F238E27FC236}">
                <a16:creationId xmlns:a16="http://schemas.microsoft.com/office/drawing/2014/main" id="{8E4132F5-5D01-4B56-9D2E-9D0FB19F3389}"/>
              </a:ext>
            </a:extLst>
          </p:cNvPr>
          <p:cNvSpPr txBox="1">
            <a:spLocks noChangeArrowheads="1"/>
          </p:cNvSpPr>
          <p:nvPr/>
        </p:nvSpPr>
        <p:spPr bwMode="auto">
          <a:xfrm>
            <a:off x="5010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段层</a:t>
            </a:r>
          </a:p>
        </p:txBody>
      </p:sp>
      <p:sp>
        <p:nvSpPr>
          <p:cNvPr id="233514" name="Line 48">
            <a:extLst>
              <a:ext uri="{FF2B5EF4-FFF2-40B4-BE49-F238E27FC236}">
                <a16:creationId xmlns:a16="http://schemas.microsoft.com/office/drawing/2014/main" id="{AF482967-2407-4C2D-839A-66C814CD201F}"/>
              </a:ext>
            </a:extLst>
          </p:cNvPr>
          <p:cNvSpPr>
            <a:spLocks noChangeShapeType="1"/>
          </p:cNvSpPr>
          <p:nvPr/>
        </p:nvSpPr>
        <p:spPr bwMode="auto">
          <a:xfrm>
            <a:off x="9461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15" name="Rectangle 49">
            <a:extLst>
              <a:ext uri="{FF2B5EF4-FFF2-40B4-BE49-F238E27FC236}">
                <a16:creationId xmlns:a16="http://schemas.microsoft.com/office/drawing/2014/main" id="{6748BED1-97BC-44A0-8497-5BB41E8C7650}"/>
              </a:ext>
            </a:extLst>
          </p:cNvPr>
          <p:cNvSpPr>
            <a:spLocks noChangeArrowheads="1"/>
          </p:cNvSpPr>
          <p:nvPr/>
        </p:nvSpPr>
        <p:spPr bwMode="auto">
          <a:xfrm>
            <a:off x="107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t>SDH</a:t>
            </a:r>
          </a:p>
          <a:p>
            <a:pPr eaLnBrk="1" hangingPunct="1">
              <a:spcBef>
                <a:spcPct val="0"/>
              </a:spcBef>
              <a:buClrTx/>
              <a:buSzTx/>
              <a:buFontTx/>
              <a:buNone/>
            </a:pPr>
            <a:r>
              <a:rPr kumimoji="1" lang="zh-CN" altLang="en-US" sz="1800"/>
              <a:t>终端</a:t>
            </a:r>
          </a:p>
        </p:txBody>
      </p:sp>
      <p:sp>
        <p:nvSpPr>
          <p:cNvPr id="233516" name="Rectangle 50">
            <a:extLst>
              <a:ext uri="{FF2B5EF4-FFF2-40B4-BE49-F238E27FC236}">
                <a16:creationId xmlns:a16="http://schemas.microsoft.com/office/drawing/2014/main" id="{F4795508-B65A-434D-8507-78CC7697B19D}"/>
              </a:ext>
            </a:extLst>
          </p:cNvPr>
          <p:cNvSpPr>
            <a:spLocks noChangeArrowheads="1"/>
          </p:cNvSpPr>
          <p:nvPr/>
        </p:nvSpPr>
        <p:spPr bwMode="auto">
          <a:xfrm>
            <a:off x="8108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t>SDH</a:t>
            </a:r>
          </a:p>
          <a:p>
            <a:pPr eaLnBrk="1" hangingPunct="1">
              <a:spcBef>
                <a:spcPct val="0"/>
              </a:spcBef>
              <a:buClrTx/>
              <a:buSzTx/>
              <a:buFontTx/>
              <a:buNone/>
            </a:pPr>
            <a:r>
              <a:rPr kumimoji="1" lang="zh-CN" altLang="en-US" sz="1800"/>
              <a:t>终端</a:t>
            </a:r>
          </a:p>
        </p:txBody>
      </p:sp>
      <p:sp>
        <p:nvSpPr>
          <p:cNvPr id="233517" name="Rectangle 51">
            <a:extLst>
              <a:ext uri="{FF2B5EF4-FFF2-40B4-BE49-F238E27FC236}">
                <a16:creationId xmlns:a16="http://schemas.microsoft.com/office/drawing/2014/main" id="{A89639CF-98FE-4D20-B511-C66143A2310B}"/>
              </a:ext>
            </a:extLst>
          </p:cNvPr>
          <p:cNvSpPr>
            <a:spLocks noChangeArrowheads="1"/>
          </p:cNvSpPr>
          <p:nvPr/>
        </p:nvSpPr>
        <p:spPr bwMode="auto">
          <a:xfrm>
            <a:off x="19367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0"/>
              </a:spcBef>
              <a:buClrTx/>
              <a:buSzTx/>
              <a:buFontTx/>
              <a:buNone/>
            </a:pPr>
            <a:r>
              <a:rPr kumimoji="1" lang="zh-CN" altLang="en-US" sz="1800"/>
              <a:t>复用器</a:t>
            </a:r>
          </a:p>
          <a:p>
            <a:pPr eaLnBrk="1" hangingPunct="1">
              <a:lnSpc>
                <a:spcPct val="85000"/>
              </a:lnSpc>
              <a:spcBef>
                <a:spcPct val="0"/>
              </a:spcBef>
              <a:buClrTx/>
              <a:buSzTx/>
              <a:buFontTx/>
              <a:buNone/>
            </a:pPr>
            <a:r>
              <a:rPr kumimoji="1" lang="zh-CN" altLang="en-US" sz="1800"/>
              <a:t>或</a:t>
            </a:r>
          </a:p>
          <a:p>
            <a:pPr eaLnBrk="1" hangingPunct="1">
              <a:lnSpc>
                <a:spcPct val="85000"/>
              </a:lnSpc>
              <a:spcBef>
                <a:spcPct val="0"/>
              </a:spcBef>
              <a:buClrTx/>
              <a:buSzTx/>
              <a:buFontTx/>
              <a:buNone/>
            </a:pPr>
            <a:r>
              <a:rPr kumimoji="1" lang="zh-CN" altLang="en-US" sz="1800"/>
              <a:t>分用器</a:t>
            </a:r>
          </a:p>
        </p:txBody>
      </p:sp>
      <p:sp>
        <p:nvSpPr>
          <p:cNvPr id="233518" name="Rectangle 52">
            <a:extLst>
              <a:ext uri="{FF2B5EF4-FFF2-40B4-BE49-F238E27FC236}">
                <a16:creationId xmlns:a16="http://schemas.microsoft.com/office/drawing/2014/main" id="{A8B7DD8C-6EA2-4A56-A63D-E0EAB2D70BB6}"/>
              </a:ext>
            </a:extLst>
          </p:cNvPr>
          <p:cNvSpPr>
            <a:spLocks noChangeArrowheads="1"/>
          </p:cNvSpPr>
          <p:nvPr/>
        </p:nvSpPr>
        <p:spPr bwMode="auto">
          <a:xfrm>
            <a:off x="63563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0"/>
              </a:spcBef>
              <a:buClrTx/>
              <a:buSzTx/>
              <a:buFontTx/>
              <a:buNone/>
            </a:pPr>
            <a:r>
              <a:rPr kumimoji="1" lang="zh-CN" altLang="en-US" sz="1800"/>
              <a:t>复用器</a:t>
            </a:r>
          </a:p>
          <a:p>
            <a:pPr eaLnBrk="1" hangingPunct="1">
              <a:lnSpc>
                <a:spcPct val="85000"/>
              </a:lnSpc>
              <a:spcBef>
                <a:spcPct val="0"/>
              </a:spcBef>
              <a:buClrTx/>
              <a:buSzTx/>
              <a:buFontTx/>
              <a:buNone/>
            </a:pPr>
            <a:r>
              <a:rPr kumimoji="1" lang="zh-CN" altLang="en-US" sz="1800"/>
              <a:t>或</a:t>
            </a:r>
          </a:p>
          <a:p>
            <a:pPr eaLnBrk="1" hangingPunct="1">
              <a:lnSpc>
                <a:spcPct val="85000"/>
              </a:lnSpc>
              <a:spcBef>
                <a:spcPct val="0"/>
              </a:spcBef>
              <a:buClrTx/>
              <a:buSzTx/>
              <a:buFontTx/>
              <a:buNone/>
            </a:pPr>
            <a:r>
              <a:rPr kumimoji="1" lang="zh-CN" altLang="en-US" sz="1800"/>
              <a:t>分用器</a:t>
            </a:r>
          </a:p>
        </p:txBody>
      </p:sp>
      <p:sp>
        <p:nvSpPr>
          <p:cNvPr id="233519" name="Rectangle 53">
            <a:extLst>
              <a:ext uri="{FF2B5EF4-FFF2-40B4-BE49-F238E27FC236}">
                <a16:creationId xmlns:a16="http://schemas.microsoft.com/office/drawing/2014/main" id="{0711D6E0-03EA-4251-A377-8E762FAA658E}"/>
              </a:ext>
            </a:extLst>
          </p:cNvPr>
          <p:cNvSpPr>
            <a:spLocks noChangeArrowheads="1"/>
          </p:cNvSpPr>
          <p:nvPr/>
        </p:nvSpPr>
        <p:spPr bwMode="auto">
          <a:xfrm>
            <a:off x="3384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转发器</a:t>
            </a:r>
          </a:p>
        </p:txBody>
      </p:sp>
      <p:sp>
        <p:nvSpPr>
          <p:cNvPr id="233520" name="Rectangle 54">
            <a:extLst>
              <a:ext uri="{FF2B5EF4-FFF2-40B4-BE49-F238E27FC236}">
                <a16:creationId xmlns:a16="http://schemas.microsoft.com/office/drawing/2014/main" id="{91A606BC-DF2A-4566-94FE-7DEB211128E1}"/>
              </a:ext>
            </a:extLst>
          </p:cNvPr>
          <p:cNvSpPr>
            <a:spLocks noChangeArrowheads="1"/>
          </p:cNvSpPr>
          <p:nvPr/>
        </p:nvSpPr>
        <p:spPr bwMode="auto">
          <a:xfrm>
            <a:off x="4908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转发器</a:t>
            </a:r>
          </a:p>
        </p:txBody>
      </p:sp>
      <p:sp>
        <p:nvSpPr>
          <p:cNvPr id="233521" name="Line 55">
            <a:extLst>
              <a:ext uri="{FF2B5EF4-FFF2-40B4-BE49-F238E27FC236}">
                <a16:creationId xmlns:a16="http://schemas.microsoft.com/office/drawing/2014/main" id="{AFE6E58C-27B8-418C-850C-5488EF4A913E}"/>
              </a:ext>
            </a:extLst>
          </p:cNvPr>
          <p:cNvSpPr>
            <a:spLocks noChangeShapeType="1"/>
          </p:cNvSpPr>
          <p:nvPr/>
        </p:nvSpPr>
        <p:spPr bwMode="auto">
          <a:xfrm>
            <a:off x="26987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2" name="Line 56">
            <a:extLst>
              <a:ext uri="{FF2B5EF4-FFF2-40B4-BE49-F238E27FC236}">
                <a16:creationId xmlns:a16="http://schemas.microsoft.com/office/drawing/2014/main" id="{5A9629FB-A4D3-4F1C-877C-02945330BC7D}"/>
              </a:ext>
            </a:extLst>
          </p:cNvPr>
          <p:cNvSpPr>
            <a:spLocks noChangeShapeType="1"/>
          </p:cNvSpPr>
          <p:nvPr/>
        </p:nvSpPr>
        <p:spPr bwMode="auto">
          <a:xfrm flipV="1">
            <a:off x="4146550" y="2703513"/>
            <a:ext cx="7620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3" name="Line 57">
            <a:extLst>
              <a:ext uri="{FF2B5EF4-FFF2-40B4-BE49-F238E27FC236}">
                <a16:creationId xmlns:a16="http://schemas.microsoft.com/office/drawing/2014/main" id="{B351B09F-CC0B-400B-B40A-3A73B5AF2E2C}"/>
              </a:ext>
            </a:extLst>
          </p:cNvPr>
          <p:cNvSpPr>
            <a:spLocks noChangeShapeType="1"/>
          </p:cNvSpPr>
          <p:nvPr/>
        </p:nvSpPr>
        <p:spPr bwMode="auto">
          <a:xfrm>
            <a:off x="56705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4" name="Line 58">
            <a:extLst>
              <a:ext uri="{FF2B5EF4-FFF2-40B4-BE49-F238E27FC236}">
                <a16:creationId xmlns:a16="http://schemas.microsoft.com/office/drawing/2014/main" id="{50DCB7D7-95AA-4468-AB1D-9315780A9DCB}"/>
              </a:ext>
            </a:extLst>
          </p:cNvPr>
          <p:cNvSpPr>
            <a:spLocks noChangeShapeType="1"/>
          </p:cNvSpPr>
          <p:nvPr/>
        </p:nvSpPr>
        <p:spPr bwMode="auto">
          <a:xfrm>
            <a:off x="15557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5" name="Line 59">
            <a:extLst>
              <a:ext uri="{FF2B5EF4-FFF2-40B4-BE49-F238E27FC236}">
                <a16:creationId xmlns:a16="http://schemas.microsoft.com/office/drawing/2014/main" id="{DE9825FE-8E31-4615-8E27-471FBC3BA881}"/>
              </a:ext>
            </a:extLst>
          </p:cNvPr>
          <p:cNvSpPr>
            <a:spLocks noChangeShapeType="1"/>
          </p:cNvSpPr>
          <p:nvPr/>
        </p:nvSpPr>
        <p:spPr bwMode="auto">
          <a:xfrm>
            <a:off x="15557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6" name="Line 60">
            <a:extLst>
              <a:ext uri="{FF2B5EF4-FFF2-40B4-BE49-F238E27FC236}">
                <a16:creationId xmlns:a16="http://schemas.microsoft.com/office/drawing/2014/main" id="{9466F929-DE4C-4BBF-95D4-524A1B1D9D7C}"/>
              </a:ext>
            </a:extLst>
          </p:cNvPr>
          <p:cNvSpPr>
            <a:spLocks noChangeShapeType="1"/>
          </p:cNvSpPr>
          <p:nvPr/>
        </p:nvSpPr>
        <p:spPr bwMode="auto">
          <a:xfrm>
            <a:off x="15557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7" name="Line 61">
            <a:extLst>
              <a:ext uri="{FF2B5EF4-FFF2-40B4-BE49-F238E27FC236}">
                <a16:creationId xmlns:a16="http://schemas.microsoft.com/office/drawing/2014/main" id="{8DF53EEA-CDCB-47BE-811F-FAC6BD48EB35}"/>
              </a:ext>
            </a:extLst>
          </p:cNvPr>
          <p:cNvSpPr>
            <a:spLocks noChangeShapeType="1"/>
          </p:cNvSpPr>
          <p:nvPr/>
        </p:nvSpPr>
        <p:spPr bwMode="auto">
          <a:xfrm>
            <a:off x="71183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8" name="Line 62">
            <a:extLst>
              <a:ext uri="{FF2B5EF4-FFF2-40B4-BE49-F238E27FC236}">
                <a16:creationId xmlns:a16="http://schemas.microsoft.com/office/drawing/2014/main" id="{028336B1-FDEE-46C7-805D-0A2F067CB37A}"/>
              </a:ext>
            </a:extLst>
          </p:cNvPr>
          <p:cNvSpPr>
            <a:spLocks noChangeShapeType="1"/>
          </p:cNvSpPr>
          <p:nvPr/>
        </p:nvSpPr>
        <p:spPr bwMode="auto">
          <a:xfrm>
            <a:off x="71183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9" name="Line 63">
            <a:extLst>
              <a:ext uri="{FF2B5EF4-FFF2-40B4-BE49-F238E27FC236}">
                <a16:creationId xmlns:a16="http://schemas.microsoft.com/office/drawing/2014/main" id="{91199A28-3006-4051-A97A-004008618E2D}"/>
              </a:ext>
            </a:extLst>
          </p:cNvPr>
          <p:cNvSpPr>
            <a:spLocks noChangeShapeType="1"/>
          </p:cNvSpPr>
          <p:nvPr/>
        </p:nvSpPr>
        <p:spPr bwMode="auto">
          <a:xfrm>
            <a:off x="71183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30" name="Line 64">
            <a:extLst>
              <a:ext uri="{FF2B5EF4-FFF2-40B4-BE49-F238E27FC236}">
                <a16:creationId xmlns:a16="http://schemas.microsoft.com/office/drawing/2014/main" id="{AC3CEC96-F01A-412C-AC92-7CB0D59F80CD}"/>
              </a:ext>
            </a:extLst>
          </p:cNvPr>
          <p:cNvSpPr>
            <a:spLocks noChangeShapeType="1"/>
          </p:cNvSpPr>
          <p:nvPr/>
        </p:nvSpPr>
        <p:spPr bwMode="auto">
          <a:xfrm>
            <a:off x="71183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31" name="Line 65">
            <a:extLst>
              <a:ext uri="{FF2B5EF4-FFF2-40B4-BE49-F238E27FC236}">
                <a16:creationId xmlns:a16="http://schemas.microsoft.com/office/drawing/2014/main" id="{1E693973-B08B-462F-855D-FE3CC9C23203}"/>
              </a:ext>
            </a:extLst>
          </p:cNvPr>
          <p:cNvSpPr>
            <a:spLocks noChangeShapeType="1"/>
          </p:cNvSpPr>
          <p:nvPr/>
        </p:nvSpPr>
        <p:spPr bwMode="auto">
          <a:xfrm>
            <a:off x="52133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32" name="Line 66">
            <a:extLst>
              <a:ext uri="{FF2B5EF4-FFF2-40B4-BE49-F238E27FC236}">
                <a16:creationId xmlns:a16="http://schemas.microsoft.com/office/drawing/2014/main" id="{D38914D1-B349-4A86-9812-D852D67B6F2D}"/>
              </a:ext>
            </a:extLst>
          </p:cNvPr>
          <p:cNvSpPr>
            <a:spLocks noChangeShapeType="1"/>
          </p:cNvSpPr>
          <p:nvPr/>
        </p:nvSpPr>
        <p:spPr bwMode="auto">
          <a:xfrm>
            <a:off x="27749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33" name="Line 67">
            <a:extLst>
              <a:ext uri="{FF2B5EF4-FFF2-40B4-BE49-F238E27FC236}">
                <a16:creationId xmlns:a16="http://schemas.microsoft.com/office/drawing/2014/main" id="{36E7F1F6-B3C7-42AF-A734-7EAC8C21DB1D}"/>
              </a:ext>
            </a:extLst>
          </p:cNvPr>
          <p:cNvSpPr>
            <a:spLocks noChangeShapeType="1"/>
          </p:cNvSpPr>
          <p:nvPr/>
        </p:nvSpPr>
        <p:spPr bwMode="auto">
          <a:xfrm>
            <a:off x="39941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34" name="Text Box 68">
            <a:extLst>
              <a:ext uri="{FF2B5EF4-FFF2-40B4-BE49-F238E27FC236}">
                <a16:creationId xmlns:a16="http://schemas.microsoft.com/office/drawing/2014/main" id="{955D7CCA-2047-4B7B-91DC-F4EDCA52789F}"/>
              </a:ext>
            </a:extLst>
          </p:cNvPr>
          <p:cNvSpPr txBox="1">
            <a:spLocks noChangeArrowheads="1"/>
          </p:cNvSpPr>
          <p:nvPr/>
        </p:nvSpPr>
        <p:spPr bwMode="auto">
          <a:xfrm>
            <a:off x="31559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段</a:t>
            </a:r>
          </a:p>
        </p:txBody>
      </p:sp>
      <p:sp>
        <p:nvSpPr>
          <p:cNvPr id="233535" name="Text Box 69">
            <a:extLst>
              <a:ext uri="{FF2B5EF4-FFF2-40B4-BE49-F238E27FC236}">
                <a16:creationId xmlns:a16="http://schemas.microsoft.com/office/drawing/2014/main" id="{0998A1BD-9716-4712-B30C-F991BB273AC1}"/>
              </a:ext>
            </a:extLst>
          </p:cNvPr>
          <p:cNvSpPr txBox="1">
            <a:spLocks noChangeArrowheads="1"/>
          </p:cNvSpPr>
          <p:nvPr/>
        </p:nvSpPr>
        <p:spPr bwMode="auto">
          <a:xfrm>
            <a:off x="436880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段</a:t>
            </a:r>
          </a:p>
        </p:txBody>
      </p:sp>
      <p:sp>
        <p:nvSpPr>
          <p:cNvPr id="233536" name="Text Box 70">
            <a:extLst>
              <a:ext uri="{FF2B5EF4-FFF2-40B4-BE49-F238E27FC236}">
                <a16:creationId xmlns:a16="http://schemas.microsoft.com/office/drawing/2014/main" id="{68123D48-8252-4DF0-B7D1-9A9F692CE8B0}"/>
              </a:ext>
            </a:extLst>
          </p:cNvPr>
          <p:cNvSpPr txBox="1">
            <a:spLocks noChangeArrowheads="1"/>
          </p:cNvSpPr>
          <p:nvPr/>
        </p:nvSpPr>
        <p:spPr bwMode="auto">
          <a:xfrm>
            <a:off x="55816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段</a:t>
            </a:r>
          </a:p>
        </p:txBody>
      </p:sp>
      <p:sp>
        <p:nvSpPr>
          <p:cNvPr id="233537" name="Text Box 71">
            <a:extLst>
              <a:ext uri="{FF2B5EF4-FFF2-40B4-BE49-F238E27FC236}">
                <a16:creationId xmlns:a16="http://schemas.microsoft.com/office/drawing/2014/main" id="{D0238371-1597-404E-9C20-3C69E810AE67}"/>
              </a:ext>
            </a:extLst>
          </p:cNvPr>
          <p:cNvSpPr txBox="1">
            <a:spLocks noChangeArrowheads="1"/>
          </p:cNvSpPr>
          <p:nvPr/>
        </p:nvSpPr>
        <p:spPr bwMode="auto">
          <a:xfrm>
            <a:off x="3851275" y="3963988"/>
            <a:ext cx="13017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路径 </a:t>
            </a:r>
            <a:r>
              <a:rPr kumimoji="1" lang="en-US" altLang="zh-CN" sz="1800"/>
              <a:t>(path)</a:t>
            </a:r>
          </a:p>
        </p:txBody>
      </p:sp>
      <p:sp>
        <p:nvSpPr>
          <p:cNvPr id="233538" name="Line 72">
            <a:extLst>
              <a:ext uri="{FF2B5EF4-FFF2-40B4-BE49-F238E27FC236}">
                <a16:creationId xmlns:a16="http://schemas.microsoft.com/office/drawing/2014/main" id="{D153C7CA-F457-40CE-AD77-7965A655C06A}"/>
              </a:ext>
            </a:extLst>
          </p:cNvPr>
          <p:cNvSpPr>
            <a:spLocks noChangeShapeType="1"/>
          </p:cNvSpPr>
          <p:nvPr/>
        </p:nvSpPr>
        <p:spPr bwMode="auto">
          <a:xfrm>
            <a:off x="71183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39" name="Line 73">
            <a:extLst>
              <a:ext uri="{FF2B5EF4-FFF2-40B4-BE49-F238E27FC236}">
                <a16:creationId xmlns:a16="http://schemas.microsoft.com/office/drawing/2014/main" id="{6907979A-3225-4872-8908-DCE6BD08C582}"/>
              </a:ext>
            </a:extLst>
          </p:cNvPr>
          <p:cNvSpPr>
            <a:spLocks noChangeShapeType="1"/>
          </p:cNvSpPr>
          <p:nvPr/>
        </p:nvSpPr>
        <p:spPr bwMode="auto">
          <a:xfrm>
            <a:off x="7118350" y="50434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40" name="Line 74">
            <a:extLst>
              <a:ext uri="{FF2B5EF4-FFF2-40B4-BE49-F238E27FC236}">
                <a16:creationId xmlns:a16="http://schemas.microsoft.com/office/drawing/2014/main" id="{1A1307E6-8E45-4262-B1CC-1A70467F95EC}"/>
              </a:ext>
            </a:extLst>
          </p:cNvPr>
          <p:cNvSpPr>
            <a:spLocks noChangeShapeType="1"/>
          </p:cNvSpPr>
          <p:nvPr/>
        </p:nvSpPr>
        <p:spPr bwMode="auto">
          <a:xfrm>
            <a:off x="946150" y="5030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41" name="Line 75">
            <a:extLst>
              <a:ext uri="{FF2B5EF4-FFF2-40B4-BE49-F238E27FC236}">
                <a16:creationId xmlns:a16="http://schemas.microsoft.com/office/drawing/2014/main" id="{8D2DFE82-DB85-444D-B9F7-B1176EE7E653}"/>
              </a:ext>
            </a:extLst>
          </p:cNvPr>
          <p:cNvSpPr>
            <a:spLocks noChangeShapeType="1"/>
          </p:cNvSpPr>
          <p:nvPr/>
        </p:nvSpPr>
        <p:spPr bwMode="auto">
          <a:xfrm>
            <a:off x="4146550" y="53482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42" name="Line 76">
            <a:extLst>
              <a:ext uri="{FF2B5EF4-FFF2-40B4-BE49-F238E27FC236}">
                <a16:creationId xmlns:a16="http://schemas.microsoft.com/office/drawing/2014/main" id="{FEBB5AFE-4700-492B-9324-C4EAF0C3E872}"/>
              </a:ext>
            </a:extLst>
          </p:cNvPr>
          <p:cNvSpPr>
            <a:spLocks noChangeShapeType="1"/>
          </p:cNvSpPr>
          <p:nvPr/>
        </p:nvSpPr>
        <p:spPr bwMode="auto">
          <a:xfrm>
            <a:off x="9461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43" name="Line 77">
            <a:extLst>
              <a:ext uri="{FF2B5EF4-FFF2-40B4-BE49-F238E27FC236}">
                <a16:creationId xmlns:a16="http://schemas.microsoft.com/office/drawing/2014/main" id="{98A4618E-6E52-4164-87F0-9CC5BE3F39C4}"/>
              </a:ext>
            </a:extLst>
          </p:cNvPr>
          <p:cNvSpPr>
            <a:spLocks noChangeShapeType="1"/>
          </p:cNvSpPr>
          <p:nvPr/>
        </p:nvSpPr>
        <p:spPr bwMode="auto">
          <a:xfrm>
            <a:off x="946150" y="5665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44" name="Line 78">
            <a:extLst>
              <a:ext uri="{FF2B5EF4-FFF2-40B4-BE49-F238E27FC236}">
                <a16:creationId xmlns:a16="http://schemas.microsoft.com/office/drawing/2014/main" id="{2AC25743-9260-4624-BF48-34711BC4D20D}"/>
              </a:ext>
            </a:extLst>
          </p:cNvPr>
          <p:cNvSpPr>
            <a:spLocks noChangeShapeType="1"/>
          </p:cNvSpPr>
          <p:nvPr/>
        </p:nvSpPr>
        <p:spPr bwMode="auto">
          <a:xfrm flipV="1">
            <a:off x="26987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45" name="Line 79">
            <a:extLst>
              <a:ext uri="{FF2B5EF4-FFF2-40B4-BE49-F238E27FC236}">
                <a16:creationId xmlns:a16="http://schemas.microsoft.com/office/drawing/2014/main" id="{305B28BB-8110-45DA-B0FC-76B23D120779}"/>
              </a:ext>
            </a:extLst>
          </p:cNvPr>
          <p:cNvSpPr>
            <a:spLocks noChangeShapeType="1"/>
          </p:cNvSpPr>
          <p:nvPr/>
        </p:nvSpPr>
        <p:spPr bwMode="auto">
          <a:xfrm>
            <a:off x="5670550" y="56530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46" name="Line 80">
            <a:extLst>
              <a:ext uri="{FF2B5EF4-FFF2-40B4-BE49-F238E27FC236}">
                <a16:creationId xmlns:a16="http://schemas.microsoft.com/office/drawing/2014/main" id="{B650318D-5E40-442E-9793-AB05A837C18B}"/>
              </a:ext>
            </a:extLst>
          </p:cNvPr>
          <p:cNvSpPr>
            <a:spLocks noChangeShapeType="1"/>
          </p:cNvSpPr>
          <p:nvPr/>
        </p:nvSpPr>
        <p:spPr bwMode="auto">
          <a:xfrm>
            <a:off x="56705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547" name="Line 81">
            <a:extLst>
              <a:ext uri="{FF2B5EF4-FFF2-40B4-BE49-F238E27FC236}">
                <a16:creationId xmlns:a16="http://schemas.microsoft.com/office/drawing/2014/main" id="{A0D221F4-83A3-497B-AE80-0927B59DE007}"/>
              </a:ext>
            </a:extLst>
          </p:cNvPr>
          <p:cNvSpPr>
            <a:spLocks noChangeShapeType="1"/>
          </p:cNvSpPr>
          <p:nvPr/>
        </p:nvSpPr>
        <p:spPr bwMode="auto">
          <a:xfrm>
            <a:off x="8108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48" name="Line 82">
            <a:extLst>
              <a:ext uri="{FF2B5EF4-FFF2-40B4-BE49-F238E27FC236}">
                <a16:creationId xmlns:a16="http://schemas.microsoft.com/office/drawing/2014/main" id="{3C2001D6-5801-473B-B6E0-665DFDFCB760}"/>
              </a:ext>
            </a:extLst>
          </p:cNvPr>
          <p:cNvSpPr>
            <a:spLocks noChangeShapeType="1"/>
          </p:cNvSpPr>
          <p:nvPr/>
        </p:nvSpPr>
        <p:spPr bwMode="auto">
          <a:xfrm>
            <a:off x="107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49" name="Line 83">
            <a:extLst>
              <a:ext uri="{FF2B5EF4-FFF2-40B4-BE49-F238E27FC236}">
                <a16:creationId xmlns:a16="http://schemas.microsoft.com/office/drawing/2014/main" id="{306BAD7C-2CEB-422A-BE30-E3F7E34E6309}"/>
              </a:ext>
            </a:extLst>
          </p:cNvPr>
          <p:cNvSpPr>
            <a:spLocks noChangeShapeType="1"/>
          </p:cNvSpPr>
          <p:nvPr/>
        </p:nvSpPr>
        <p:spPr bwMode="auto">
          <a:xfrm>
            <a:off x="107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50" name="Line 84">
            <a:extLst>
              <a:ext uri="{FF2B5EF4-FFF2-40B4-BE49-F238E27FC236}">
                <a16:creationId xmlns:a16="http://schemas.microsoft.com/office/drawing/2014/main" id="{B6BB29D1-EFE5-48C2-B09D-575F86825AAC}"/>
              </a:ext>
            </a:extLst>
          </p:cNvPr>
          <p:cNvSpPr>
            <a:spLocks noChangeShapeType="1"/>
          </p:cNvSpPr>
          <p:nvPr/>
        </p:nvSpPr>
        <p:spPr bwMode="auto">
          <a:xfrm>
            <a:off x="8108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51" name="Line 85">
            <a:extLst>
              <a:ext uri="{FF2B5EF4-FFF2-40B4-BE49-F238E27FC236}">
                <a16:creationId xmlns:a16="http://schemas.microsoft.com/office/drawing/2014/main" id="{CF5A5A5D-0DE1-4B09-88F3-6514F4105FDD}"/>
              </a:ext>
            </a:extLst>
          </p:cNvPr>
          <p:cNvSpPr>
            <a:spLocks noChangeShapeType="1"/>
          </p:cNvSpPr>
          <p:nvPr/>
        </p:nvSpPr>
        <p:spPr bwMode="auto">
          <a:xfrm>
            <a:off x="107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52" name="Text Box 86">
            <a:extLst>
              <a:ext uri="{FF2B5EF4-FFF2-40B4-BE49-F238E27FC236}">
                <a16:creationId xmlns:a16="http://schemas.microsoft.com/office/drawing/2014/main" id="{44E979C9-5D1A-4546-A54E-0B350E22A8E3}"/>
              </a:ext>
            </a:extLst>
          </p:cNvPr>
          <p:cNvSpPr txBox="1">
            <a:spLocks noChangeArrowheads="1"/>
          </p:cNvSpPr>
          <p:nvPr/>
        </p:nvSpPr>
        <p:spPr bwMode="auto">
          <a:xfrm>
            <a:off x="2859088" y="337185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folHlink"/>
                </a:solidFill>
                <a:ea typeface="宋体" panose="02010600030101010101" pitchFamily="2" charset="-122"/>
              </a:rPr>
              <a:t>(section)</a:t>
            </a:r>
          </a:p>
        </p:txBody>
      </p:sp>
      <p:sp>
        <p:nvSpPr>
          <p:cNvPr id="233553" name="Text Box 87">
            <a:extLst>
              <a:ext uri="{FF2B5EF4-FFF2-40B4-BE49-F238E27FC236}">
                <a16:creationId xmlns:a16="http://schemas.microsoft.com/office/drawing/2014/main" id="{4A6491F1-F657-494D-B224-5FDF9B5138B7}"/>
              </a:ext>
            </a:extLst>
          </p:cNvPr>
          <p:cNvSpPr txBox="1">
            <a:spLocks noChangeArrowheads="1"/>
          </p:cNvSpPr>
          <p:nvPr/>
        </p:nvSpPr>
        <p:spPr bwMode="auto">
          <a:xfrm>
            <a:off x="4011613" y="3349625"/>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folHlink"/>
                </a:solidFill>
                <a:ea typeface="宋体" panose="02010600030101010101" pitchFamily="2" charset="-122"/>
              </a:rPr>
              <a:t>(section)</a:t>
            </a:r>
          </a:p>
        </p:txBody>
      </p:sp>
      <p:sp>
        <p:nvSpPr>
          <p:cNvPr id="233554" name="Text Box 88">
            <a:extLst>
              <a:ext uri="{FF2B5EF4-FFF2-40B4-BE49-F238E27FC236}">
                <a16:creationId xmlns:a16="http://schemas.microsoft.com/office/drawing/2014/main" id="{896B9F7C-1496-4959-9EAD-7AAD0BD764A7}"/>
              </a:ext>
            </a:extLst>
          </p:cNvPr>
          <p:cNvSpPr txBox="1">
            <a:spLocks noChangeArrowheads="1"/>
          </p:cNvSpPr>
          <p:nvPr/>
        </p:nvSpPr>
        <p:spPr bwMode="auto">
          <a:xfrm>
            <a:off x="5164138" y="332740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folHlink"/>
                </a:solidFill>
                <a:ea typeface="宋体" panose="02010600030101010101" pitchFamily="2" charset="-122"/>
              </a:rPr>
              <a:t>(section)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0E9589E9-7A94-43E1-B249-D61491330B58}"/>
              </a:ext>
            </a:extLst>
          </p:cNvPr>
          <p:cNvSpPr>
            <a:spLocks noGrp="1" noChangeArrowheads="1"/>
          </p:cNvSpPr>
          <p:nvPr>
            <p:ph type="title"/>
          </p:nvPr>
        </p:nvSpPr>
        <p:spPr>
          <a:xfrm>
            <a:off x="1150938" y="260350"/>
            <a:ext cx="7793037" cy="1462088"/>
          </a:xfrm>
        </p:spPr>
        <p:txBody>
          <a:bodyPr/>
          <a:lstStyle/>
          <a:p>
            <a:pPr algn="ctr"/>
            <a:r>
              <a:rPr lang="en-US" altLang="zh-CN" sz="4000"/>
              <a:t>SONET </a:t>
            </a:r>
            <a:r>
              <a:rPr lang="zh-CN" altLang="en-US" sz="4000"/>
              <a:t>标准定义了</a:t>
            </a:r>
            <a:br>
              <a:rPr lang="zh-CN" altLang="en-US" sz="4000"/>
            </a:br>
            <a:r>
              <a:rPr lang="zh-CN" altLang="en-US" sz="4000"/>
              <a:t>四个光接口层 </a:t>
            </a:r>
          </a:p>
        </p:txBody>
      </p:sp>
      <p:sp>
        <p:nvSpPr>
          <p:cNvPr id="166915" name="Rectangle 3">
            <a:extLst>
              <a:ext uri="{FF2B5EF4-FFF2-40B4-BE49-F238E27FC236}">
                <a16:creationId xmlns:a16="http://schemas.microsoft.com/office/drawing/2014/main" id="{66158C47-CA30-4F4E-8ACF-B22923B10E4C}"/>
              </a:ext>
            </a:extLst>
          </p:cNvPr>
          <p:cNvSpPr>
            <a:spLocks noGrp="1" noChangeArrowheads="1"/>
          </p:cNvSpPr>
          <p:nvPr>
            <p:ph type="body" idx="1"/>
          </p:nvPr>
        </p:nvSpPr>
        <p:spPr>
          <a:xfrm>
            <a:off x="539750" y="1917700"/>
            <a:ext cx="8459788" cy="4535488"/>
          </a:xfrm>
        </p:spPr>
        <p:txBody>
          <a:bodyPr/>
          <a:lstStyle/>
          <a:p>
            <a:pPr>
              <a:lnSpc>
                <a:spcPct val="90000"/>
              </a:lnSpc>
            </a:pPr>
            <a:r>
              <a:rPr lang="zh-CN" altLang="en-US"/>
              <a:t>光子层</a:t>
            </a:r>
            <a:r>
              <a:rPr lang="en-US" altLang="zh-CN"/>
              <a:t>(Photonic Layer)</a:t>
            </a:r>
          </a:p>
          <a:p>
            <a:pPr lvl="1">
              <a:lnSpc>
                <a:spcPct val="90000"/>
              </a:lnSpc>
            </a:pPr>
            <a:r>
              <a:rPr lang="zh-CN" altLang="en-US">
                <a:solidFill>
                  <a:srgbClr val="333399"/>
                </a:solidFill>
                <a:ea typeface="黑体" panose="02010609060101010101" pitchFamily="49" charset="-122"/>
              </a:rPr>
              <a:t>处理跨越光缆的比特传送。</a:t>
            </a:r>
          </a:p>
          <a:p>
            <a:pPr>
              <a:lnSpc>
                <a:spcPct val="90000"/>
              </a:lnSpc>
            </a:pPr>
            <a:r>
              <a:rPr lang="zh-CN" altLang="en-US"/>
              <a:t>段层</a:t>
            </a:r>
            <a:r>
              <a:rPr lang="en-US" altLang="zh-CN"/>
              <a:t>(Section Layer)</a:t>
            </a:r>
          </a:p>
          <a:p>
            <a:pPr lvl="1">
              <a:lnSpc>
                <a:spcPct val="90000"/>
              </a:lnSpc>
            </a:pPr>
            <a:r>
              <a:rPr lang="zh-CN" altLang="en-US">
                <a:solidFill>
                  <a:srgbClr val="333399"/>
                </a:solidFill>
                <a:latin typeface="Arial" panose="020B0604020202020204" pitchFamily="34" charset="0"/>
                <a:ea typeface="黑体" panose="02010609060101010101" pitchFamily="49" charset="-122"/>
              </a:rPr>
              <a:t>在光缆上传送 </a:t>
            </a:r>
            <a:r>
              <a:rPr lang="en-US" altLang="zh-CN">
                <a:solidFill>
                  <a:srgbClr val="333399"/>
                </a:solidFill>
                <a:latin typeface="Arial" panose="020B0604020202020204" pitchFamily="34" charset="0"/>
                <a:ea typeface="黑体" panose="02010609060101010101" pitchFamily="49" charset="-122"/>
              </a:rPr>
              <a:t>STS-N </a:t>
            </a:r>
            <a:r>
              <a:rPr lang="zh-CN" altLang="en-US">
                <a:solidFill>
                  <a:srgbClr val="333399"/>
                </a:solidFill>
                <a:latin typeface="Arial" panose="020B0604020202020204" pitchFamily="34" charset="0"/>
                <a:ea typeface="黑体" panose="02010609060101010101" pitchFamily="49" charset="-122"/>
              </a:rPr>
              <a:t>帧。</a:t>
            </a:r>
          </a:p>
          <a:p>
            <a:pPr>
              <a:lnSpc>
                <a:spcPct val="90000"/>
              </a:lnSpc>
            </a:pPr>
            <a:r>
              <a:rPr lang="zh-CN" altLang="en-US"/>
              <a:t>线路层</a:t>
            </a:r>
            <a:r>
              <a:rPr lang="en-US" altLang="zh-CN"/>
              <a:t>(Line Layer)</a:t>
            </a:r>
          </a:p>
          <a:p>
            <a:pPr lvl="1">
              <a:lnSpc>
                <a:spcPct val="90000"/>
              </a:lnSpc>
            </a:pPr>
            <a:r>
              <a:rPr lang="zh-CN" altLang="en-US">
                <a:solidFill>
                  <a:srgbClr val="333399"/>
                </a:solidFill>
                <a:ea typeface="黑体" panose="02010609060101010101" pitchFamily="49" charset="-122"/>
              </a:rPr>
              <a:t>负责路径层的同步和复用。</a:t>
            </a:r>
          </a:p>
          <a:p>
            <a:pPr>
              <a:lnSpc>
                <a:spcPct val="90000"/>
              </a:lnSpc>
            </a:pPr>
            <a:r>
              <a:rPr lang="zh-CN" altLang="en-US"/>
              <a:t>路径层</a:t>
            </a:r>
            <a:r>
              <a:rPr lang="en-US" altLang="zh-CN"/>
              <a:t>(Path Layer) </a:t>
            </a:r>
          </a:p>
          <a:p>
            <a:pPr lvl="1">
              <a:lnSpc>
                <a:spcPct val="90000"/>
              </a:lnSpc>
            </a:pPr>
            <a:r>
              <a:rPr lang="zh-CN" altLang="en-US">
                <a:solidFill>
                  <a:srgbClr val="333399"/>
                </a:solidFill>
                <a:latin typeface="Arial" panose="020B0604020202020204" pitchFamily="34" charset="0"/>
                <a:ea typeface="黑体" panose="02010609060101010101" pitchFamily="49" charset="-122"/>
              </a:rPr>
              <a:t>处理路径端接设备 </a:t>
            </a:r>
            <a:r>
              <a:rPr lang="en-US" altLang="zh-CN">
                <a:solidFill>
                  <a:srgbClr val="333399"/>
                </a:solidFill>
                <a:latin typeface="Arial" panose="020B0604020202020204" pitchFamily="34" charset="0"/>
                <a:ea typeface="黑体" panose="02010609060101010101" pitchFamily="49" charset="-122"/>
              </a:rPr>
              <a:t>PTE (Path Terminating Element)</a:t>
            </a:r>
            <a:r>
              <a:rPr lang="zh-CN" altLang="en-US">
                <a:solidFill>
                  <a:srgbClr val="333399"/>
                </a:solidFill>
                <a:latin typeface="Arial" panose="020B0604020202020204" pitchFamily="34" charset="0"/>
                <a:ea typeface="黑体" panose="02010609060101010101" pitchFamily="49" charset="-122"/>
              </a:rPr>
              <a:t>之间的业务的传输。</a:t>
            </a:r>
            <a:r>
              <a:rPr lang="zh-CN" altLang="en-US"/>
              <a:t>   </a:t>
            </a:r>
          </a:p>
        </p:txBody>
      </p:sp>
      <p:sp>
        <p:nvSpPr>
          <p:cNvPr id="235524" name="Rectangle 4">
            <a:extLst>
              <a:ext uri="{FF2B5EF4-FFF2-40B4-BE49-F238E27FC236}">
                <a16:creationId xmlns:a16="http://schemas.microsoft.com/office/drawing/2014/main" id="{3CE7DAD5-6BD9-4535-A189-DF2A052841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35525" name="Rectangle 6">
            <a:extLst>
              <a:ext uri="{FF2B5EF4-FFF2-40B4-BE49-F238E27FC236}">
                <a16:creationId xmlns:a16="http://schemas.microsoft.com/office/drawing/2014/main" id="{E2D4AA84-DD54-43C9-B7DF-D769B33E21D1}"/>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691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0A4D7E0F-B783-4B8D-9E76-1397368669C5}"/>
              </a:ext>
            </a:extLst>
          </p:cNvPr>
          <p:cNvSpPr>
            <a:spLocks noGrp="1" noChangeArrowheads="1"/>
          </p:cNvSpPr>
          <p:nvPr>
            <p:ph type="title"/>
          </p:nvPr>
        </p:nvSpPr>
        <p:spPr/>
        <p:txBody>
          <a:bodyPr/>
          <a:lstStyle/>
          <a:p>
            <a:pPr algn="ctr"/>
            <a:r>
              <a:rPr lang="en-US" altLang="zh-CN"/>
              <a:t>2.6  </a:t>
            </a:r>
            <a:r>
              <a:rPr lang="zh-CN" altLang="en-US"/>
              <a:t>宽带接入技术</a:t>
            </a:r>
            <a:br>
              <a:rPr lang="zh-CN" altLang="en-US"/>
            </a:br>
            <a:r>
              <a:rPr lang="en-US" altLang="zh-CN" sz="4000"/>
              <a:t>2.6.1  xDSL</a:t>
            </a:r>
            <a:r>
              <a:rPr lang="zh-CN" altLang="en-US" sz="4000"/>
              <a:t>技术</a:t>
            </a:r>
          </a:p>
        </p:txBody>
      </p:sp>
      <p:sp>
        <p:nvSpPr>
          <p:cNvPr id="237571" name="Rectangle 3">
            <a:extLst>
              <a:ext uri="{FF2B5EF4-FFF2-40B4-BE49-F238E27FC236}">
                <a16:creationId xmlns:a16="http://schemas.microsoft.com/office/drawing/2014/main" id="{F3A63F23-5963-49E3-BC3F-7C41733801A6}"/>
              </a:ext>
            </a:extLst>
          </p:cNvPr>
          <p:cNvSpPr>
            <a:spLocks noGrp="1" noChangeArrowheads="1"/>
          </p:cNvSpPr>
          <p:nvPr>
            <p:ph type="body" idx="1"/>
          </p:nvPr>
        </p:nvSpPr>
        <p:spPr>
          <a:xfrm>
            <a:off x="827088" y="1773238"/>
            <a:ext cx="7988300" cy="4751387"/>
          </a:xfrm>
        </p:spPr>
        <p:txBody>
          <a:bodyPr/>
          <a:lstStyle/>
          <a:p>
            <a:r>
              <a:rPr lang="en-US" altLang="zh-CN" sz="2600"/>
              <a:t>xDSL </a:t>
            </a:r>
            <a:r>
              <a:rPr lang="zh-CN" altLang="en-US" sz="2600"/>
              <a:t>技术就是用数字技术对现有的模拟电话用户线进行改造，使它能够承载宽带业务。</a:t>
            </a:r>
          </a:p>
          <a:p>
            <a:r>
              <a:rPr lang="zh-CN" altLang="en-US" sz="2600"/>
              <a:t>虽然标准模拟电话信号的频带被限制在 </a:t>
            </a:r>
            <a:r>
              <a:rPr lang="en-US" altLang="zh-CN" sz="2600"/>
              <a:t>300~3400 kHz </a:t>
            </a:r>
            <a:r>
              <a:rPr lang="zh-CN" altLang="en-US" sz="2600"/>
              <a:t>的范围内，但用户线本身实际可通过的信号频率仍然超过 </a:t>
            </a:r>
            <a:r>
              <a:rPr lang="en-US" altLang="zh-CN" sz="2600"/>
              <a:t>1 MHz</a:t>
            </a:r>
            <a:r>
              <a:rPr lang="zh-CN" altLang="en-US" sz="2600"/>
              <a:t>。</a:t>
            </a:r>
          </a:p>
          <a:p>
            <a:r>
              <a:rPr lang="en-US" altLang="zh-CN" sz="2600"/>
              <a:t>xDSL </a:t>
            </a:r>
            <a:r>
              <a:rPr lang="zh-CN" altLang="en-US" sz="2600"/>
              <a:t>技术就把 </a:t>
            </a:r>
            <a:r>
              <a:rPr lang="en-US" altLang="zh-CN" sz="2600"/>
              <a:t>0~4 kHz </a:t>
            </a:r>
            <a:r>
              <a:rPr lang="zh-CN" altLang="en-US" sz="2600"/>
              <a:t>低端频谱留给传统电话使用，而</a:t>
            </a:r>
            <a:r>
              <a:rPr lang="zh-CN" altLang="en-US" sz="2600">
                <a:solidFill>
                  <a:schemeClr val="hlink"/>
                </a:solidFill>
              </a:rPr>
              <a:t>把原来没有被利用的高端频谱留给用户上网使用</a:t>
            </a:r>
            <a:r>
              <a:rPr lang="zh-CN" altLang="en-US" sz="2600"/>
              <a:t>。</a:t>
            </a:r>
          </a:p>
          <a:p>
            <a:r>
              <a:rPr lang="en-US" altLang="zh-CN" sz="2600"/>
              <a:t>DSL </a:t>
            </a:r>
            <a:r>
              <a:rPr lang="zh-CN" altLang="en-US" sz="2600"/>
              <a:t>就是</a:t>
            </a:r>
            <a:r>
              <a:rPr lang="zh-CN" altLang="en-US" sz="2600">
                <a:solidFill>
                  <a:schemeClr val="hlink"/>
                </a:solidFill>
              </a:rPr>
              <a:t>数字用户线</a:t>
            </a:r>
            <a:r>
              <a:rPr lang="en-US" altLang="zh-CN" sz="2600"/>
              <a:t>(Digital Subscriber Line)</a:t>
            </a:r>
            <a:r>
              <a:rPr lang="zh-CN" altLang="en-US" sz="2600"/>
              <a:t>的缩写。而 </a:t>
            </a:r>
            <a:r>
              <a:rPr lang="en-US" altLang="zh-CN" sz="2600"/>
              <a:t>DSL </a:t>
            </a:r>
            <a:r>
              <a:rPr lang="zh-CN" altLang="en-US" sz="2600"/>
              <a:t>的前缀 </a:t>
            </a:r>
            <a:r>
              <a:rPr lang="en-US" altLang="zh-CN" sz="2600"/>
              <a:t>x </a:t>
            </a:r>
            <a:r>
              <a:rPr lang="zh-CN" altLang="en-US" sz="2600"/>
              <a:t>则表示在数字用户线上实现的不同宽带方案。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C9FBFD5-50A4-4026-BEED-905F02FFEEE8}"/>
              </a:ext>
            </a:extLst>
          </p:cNvPr>
          <p:cNvSpPr>
            <a:spLocks noGrp="1" noChangeArrowheads="1"/>
          </p:cNvSpPr>
          <p:nvPr>
            <p:ph type="title"/>
          </p:nvPr>
        </p:nvSpPr>
        <p:spPr/>
        <p:txBody>
          <a:bodyPr/>
          <a:lstStyle/>
          <a:p>
            <a:pPr algn="ctr"/>
            <a:r>
              <a:rPr lang="en-US" altLang="zh-CN"/>
              <a:t>2.2  </a:t>
            </a:r>
            <a:r>
              <a:rPr lang="zh-CN" altLang="en-US"/>
              <a:t>数据通信的基础知识</a:t>
            </a:r>
            <a:br>
              <a:rPr lang="zh-CN" altLang="en-US"/>
            </a:br>
            <a:r>
              <a:rPr lang="en-US" altLang="zh-CN" sz="4000"/>
              <a:t>2.2.1 </a:t>
            </a:r>
            <a:r>
              <a:rPr lang="zh-CN" altLang="en-US" sz="4000"/>
              <a:t>数据通信系统的模型</a:t>
            </a:r>
            <a:r>
              <a:rPr lang="zh-CN" altLang="en-US"/>
              <a:t> </a:t>
            </a:r>
          </a:p>
        </p:txBody>
      </p:sp>
      <p:grpSp>
        <p:nvGrpSpPr>
          <p:cNvPr id="2" name="Group 107">
            <a:extLst>
              <a:ext uri="{FF2B5EF4-FFF2-40B4-BE49-F238E27FC236}">
                <a16:creationId xmlns:a16="http://schemas.microsoft.com/office/drawing/2014/main" id="{B043D48D-3773-46EE-96C1-53678F0E3D7E}"/>
              </a:ext>
            </a:extLst>
          </p:cNvPr>
          <p:cNvGrpSpPr>
            <a:grpSpLocks/>
          </p:cNvGrpSpPr>
          <p:nvPr/>
        </p:nvGrpSpPr>
        <p:grpSpPr bwMode="auto">
          <a:xfrm>
            <a:off x="3910013" y="4652963"/>
            <a:ext cx="1025525" cy="727075"/>
            <a:chOff x="2463" y="2931"/>
            <a:chExt cx="646" cy="458"/>
          </a:xfrm>
        </p:grpSpPr>
        <p:sp>
          <p:nvSpPr>
            <p:cNvPr id="147553" name="AutoShape 13">
              <a:extLst>
                <a:ext uri="{FF2B5EF4-FFF2-40B4-BE49-F238E27FC236}">
                  <a16:creationId xmlns:a16="http://schemas.microsoft.com/office/drawing/2014/main" id="{AA67A3D9-C4BC-458C-A369-774A3CA44C92}"/>
                </a:ext>
              </a:extLst>
            </p:cNvPr>
            <p:cNvSpPr>
              <a:spLocks noChangeArrowheads="1"/>
            </p:cNvSpPr>
            <p:nvPr/>
          </p:nvSpPr>
          <p:spPr bwMode="auto">
            <a:xfrm>
              <a:off x="2463" y="2931"/>
              <a:ext cx="646" cy="458"/>
            </a:xfrm>
            <a:prstGeom prst="cube">
              <a:avLst>
                <a:gd name="adj" fmla="val 13069"/>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54" name="Rectangle 16">
              <a:extLst>
                <a:ext uri="{FF2B5EF4-FFF2-40B4-BE49-F238E27FC236}">
                  <a16:creationId xmlns:a16="http://schemas.microsoft.com/office/drawing/2014/main" id="{756F4398-0204-4A85-882A-92D77B22508B}"/>
                </a:ext>
              </a:extLst>
            </p:cNvPr>
            <p:cNvSpPr>
              <a:spLocks noChangeArrowheads="1"/>
            </p:cNvSpPr>
            <p:nvPr/>
          </p:nvSpPr>
          <p:spPr bwMode="auto">
            <a:xfrm>
              <a:off x="2546" y="2985"/>
              <a:ext cx="5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传输</a:t>
              </a:r>
            </a:p>
            <a:p>
              <a:pPr>
                <a:spcBef>
                  <a:spcPct val="0"/>
                </a:spcBef>
                <a:buClrTx/>
                <a:buSzTx/>
                <a:buFontTx/>
                <a:buNone/>
              </a:pPr>
              <a:r>
                <a:rPr kumimoji="1" lang="zh-CN" altLang="en-US" sz="1800">
                  <a:latin typeface="Times New Roman" panose="02020603050405020304" pitchFamily="18" charset="0"/>
                </a:rPr>
                <a:t>系统</a:t>
              </a:r>
            </a:p>
          </p:txBody>
        </p:sp>
      </p:grpSp>
      <p:grpSp>
        <p:nvGrpSpPr>
          <p:cNvPr id="3" name="Group 102">
            <a:extLst>
              <a:ext uri="{FF2B5EF4-FFF2-40B4-BE49-F238E27FC236}">
                <a16:creationId xmlns:a16="http://schemas.microsoft.com/office/drawing/2014/main" id="{1E7224F2-1D44-490E-83F2-EF1F05CDC1E5}"/>
              </a:ext>
            </a:extLst>
          </p:cNvPr>
          <p:cNvGrpSpPr>
            <a:grpSpLocks/>
          </p:cNvGrpSpPr>
          <p:nvPr/>
        </p:nvGrpSpPr>
        <p:grpSpPr bwMode="auto">
          <a:xfrm>
            <a:off x="109538" y="5016500"/>
            <a:ext cx="566737" cy="1233488"/>
            <a:chOff x="69" y="3160"/>
            <a:chExt cx="357" cy="777"/>
          </a:xfrm>
        </p:grpSpPr>
        <p:sp>
          <p:nvSpPr>
            <p:cNvPr id="147551" name="Rectangle 5">
              <a:extLst>
                <a:ext uri="{FF2B5EF4-FFF2-40B4-BE49-F238E27FC236}">
                  <a16:creationId xmlns:a16="http://schemas.microsoft.com/office/drawing/2014/main" id="{83F35591-A5F9-42D6-854E-CCCAA3FE3FA8}"/>
                </a:ext>
              </a:extLst>
            </p:cNvPr>
            <p:cNvSpPr>
              <a:spLocks noChangeArrowheads="1"/>
            </p:cNvSpPr>
            <p:nvPr/>
          </p:nvSpPr>
          <p:spPr bwMode="auto">
            <a:xfrm>
              <a:off x="69" y="3189"/>
              <a:ext cx="35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输入信息</a:t>
              </a:r>
            </a:p>
          </p:txBody>
        </p:sp>
        <p:sp>
          <p:nvSpPr>
            <p:cNvPr id="147552" name="Line 17">
              <a:extLst>
                <a:ext uri="{FF2B5EF4-FFF2-40B4-BE49-F238E27FC236}">
                  <a16:creationId xmlns:a16="http://schemas.microsoft.com/office/drawing/2014/main" id="{7FAC6D7D-4559-4647-A0D4-FC89DA7C7CB0}"/>
                </a:ext>
              </a:extLst>
            </p:cNvPr>
            <p:cNvSpPr>
              <a:spLocks noChangeShapeType="1"/>
            </p:cNvSpPr>
            <p:nvPr/>
          </p:nvSpPr>
          <p:spPr bwMode="auto">
            <a:xfrm>
              <a:off x="94" y="3160"/>
              <a:ext cx="313"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4">
            <a:extLst>
              <a:ext uri="{FF2B5EF4-FFF2-40B4-BE49-F238E27FC236}">
                <a16:creationId xmlns:a16="http://schemas.microsoft.com/office/drawing/2014/main" id="{C1A214AD-A55A-47E7-8333-E149FF94B52E}"/>
              </a:ext>
            </a:extLst>
          </p:cNvPr>
          <p:cNvGrpSpPr>
            <a:grpSpLocks/>
          </p:cNvGrpSpPr>
          <p:nvPr/>
        </p:nvGrpSpPr>
        <p:grpSpPr bwMode="auto">
          <a:xfrm>
            <a:off x="1444625" y="5016500"/>
            <a:ext cx="627063" cy="1189038"/>
            <a:chOff x="910" y="3160"/>
            <a:chExt cx="395" cy="749"/>
          </a:xfrm>
        </p:grpSpPr>
        <p:sp>
          <p:nvSpPr>
            <p:cNvPr id="147549" name="Rectangle 7">
              <a:extLst>
                <a:ext uri="{FF2B5EF4-FFF2-40B4-BE49-F238E27FC236}">
                  <a16:creationId xmlns:a16="http://schemas.microsoft.com/office/drawing/2014/main" id="{CA35BC76-FE73-49CE-B48D-CD6D8D5B63DB}"/>
                </a:ext>
              </a:extLst>
            </p:cNvPr>
            <p:cNvSpPr>
              <a:spLocks noChangeArrowheads="1"/>
            </p:cNvSpPr>
            <p:nvPr/>
          </p:nvSpPr>
          <p:spPr bwMode="auto">
            <a:xfrm>
              <a:off x="948" y="3161"/>
              <a:ext cx="35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输入数据</a:t>
              </a:r>
            </a:p>
          </p:txBody>
        </p:sp>
        <p:sp>
          <p:nvSpPr>
            <p:cNvPr id="147550" name="Line 18">
              <a:extLst>
                <a:ext uri="{FF2B5EF4-FFF2-40B4-BE49-F238E27FC236}">
                  <a16:creationId xmlns:a16="http://schemas.microsoft.com/office/drawing/2014/main" id="{6C0C867C-2F8F-415B-97DB-B5BA94BCC009}"/>
                </a:ext>
              </a:extLst>
            </p:cNvPr>
            <p:cNvSpPr>
              <a:spLocks noChangeShapeType="1"/>
            </p:cNvSpPr>
            <p:nvPr/>
          </p:nvSpPr>
          <p:spPr bwMode="auto">
            <a:xfrm>
              <a:off x="910" y="3160"/>
              <a:ext cx="346"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06">
            <a:extLst>
              <a:ext uri="{FF2B5EF4-FFF2-40B4-BE49-F238E27FC236}">
                <a16:creationId xmlns:a16="http://schemas.microsoft.com/office/drawing/2014/main" id="{848EF9A4-A0B6-4FC0-B7A1-55612CE5812F}"/>
              </a:ext>
            </a:extLst>
          </p:cNvPr>
          <p:cNvGrpSpPr>
            <a:grpSpLocks/>
          </p:cNvGrpSpPr>
          <p:nvPr/>
        </p:nvGrpSpPr>
        <p:grpSpPr bwMode="auto">
          <a:xfrm>
            <a:off x="2824163" y="5010150"/>
            <a:ext cx="1177925" cy="712788"/>
            <a:chOff x="1779" y="3156"/>
            <a:chExt cx="742" cy="449"/>
          </a:xfrm>
        </p:grpSpPr>
        <p:sp>
          <p:nvSpPr>
            <p:cNvPr id="147547" name="Rectangle 9">
              <a:extLst>
                <a:ext uri="{FF2B5EF4-FFF2-40B4-BE49-F238E27FC236}">
                  <a16:creationId xmlns:a16="http://schemas.microsoft.com/office/drawing/2014/main" id="{D8A28379-9306-4541-B28A-0710CDA9259D}"/>
                </a:ext>
              </a:extLst>
            </p:cNvPr>
            <p:cNvSpPr>
              <a:spLocks noChangeArrowheads="1"/>
            </p:cNvSpPr>
            <p:nvPr/>
          </p:nvSpPr>
          <p:spPr bwMode="auto">
            <a:xfrm>
              <a:off x="1791" y="3203"/>
              <a:ext cx="73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发送</a:t>
              </a:r>
            </a:p>
            <a:p>
              <a:pPr>
                <a:spcBef>
                  <a:spcPct val="0"/>
                </a:spcBef>
                <a:buClrTx/>
                <a:buSzTx/>
                <a:buFontTx/>
                <a:buNone/>
              </a:pPr>
              <a:r>
                <a:rPr kumimoji="1" lang="zh-CN" altLang="en-US" sz="1800">
                  <a:latin typeface="Times New Roman" panose="02020603050405020304" pitchFamily="18" charset="0"/>
                </a:rPr>
                <a:t>的信号</a:t>
              </a:r>
            </a:p>
          </p:txBody>
        </p:sp>
        <p:sp>
          <p:nvSpPr>
            <p:cNvPr id="147548" name="Line 19">
              <a:extLst>
                <a:ext uri="{FF2B5EF4-FFF2-40B4-BE49-F238E27FC236}">
                  <a16:creationId xmlns:a16="http://schemas.microsoft.com/office/drawing/2014/main" id="{CAE7A648-8BA5-45A4-9650-8F5CACDEC690}"/>
                </a:ext>
              </a:extLst>
            </p:cNvPr>
            <p:cNvSpPr>
              <a:spLocks noChangeShapeType="1"/>
            </p:cNvSpPr>
            <p:nvPr/>
          </p:nvSpPr>
          <p:spPr bwMode="auto">
            <a:xfrm>
              <a:off x="1779" y="3156"/>
              <a:ext cx="684" cy="4"/>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108">
            <a:extLst>
              <a:ext uri="{FF2B5EF4-FFF2-40B4-BE49-F238E27FC236}">
                <a16:creationId xmlns:a16="http://schemas.microsoft.com/office/drawing/2014/main" id="{ADFC818B-BB39-4968-A25A-C2B676169F56}"/>
              </a:ext>
            </a:extLst>
          </p:cNvPr>
          <p:cNvGrpSpPr>
            <a:grpSpLocks/>
          </p:cNvGrpSpPr>
          <p:nvPr/>
        </p:nvGrpSpPr>
        <p:grpSpPr bwMode="auto">
          <a:xfrm>
            <a:off x="4906963" y="5016500"/>
            <a:ext cx="1157287" cy="673100"/>
            <a:chOff x="3091" y="3160"/>
            <a:chExt cx="729" cy="424"/>
          </a:xfrm>
        </p:grpSpPr>
        <p:sp>
          <p:nvSpPr>
            <p:cNvPr id="147545" name="Rectangle 10">
              <a:extLst>
                <a:ext uri="{FF2B5EF4-FFF2-40B4-BE49-F238E27FC236}">
                  <a16:creationId xmlns:a16="http://schemas.microsoft.com/office/drawing/2014/main" id="{4C91DF2E-1F8F-42B2-86D0-7207B20AFAEB}"/>
                </a:ext>
              </a:extLst>
            </p:cNvPr>
            <p:cNvSpPr>
              <a:spLocks noChangeArrowheads="1"/>
            </p:cNvSpPr>
            <p:nvPr/>
          </p:nvSpPr>
          <p:spPr bwMode="auto">
            <a:xfrm>
              <a:off x="3111" y="3182"/>
              <a:ext cx="70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接收</a:t>
              </a:r>
            </a:p>
            <a:p>
              <a:pPr>
                <a:spcBef>
                  <a:spcPct val="0"/>
                </a:spcBef>
                <a:buClrTx/>
                <a:buSzTx/>
                <a:buFontTx/>
                <a:buNone/>
              </a:pPr>
              <a:r>
                <a:rPr kumimoji="1" lang="zh-CN" altLang="en-US" sz="1800">
                  <a:latin typeface="Times New Roman" panose="02020603050405020304" pitchFamily="18" charset="0"/>
                </a:rPr>
                <a:t>的信号</a:t>
              </a:r>
            </a:p>
          </p:txBody>
        </p:sp>
        <p:sp>
          <p:nvSpPr>
            <p:cNvPr id="147546" name="Line 20">
              <a:extLst>
                <a:ext uri="{FF2B5EF4-FFF2-40B4-BE49-F238E27FC236}">
                  <a16:creationId xmlns:a16="http://schemas.microsoft.com/office/drawing/2014/main" id="{71C9D3DB-8661-4242-9C30-77BB213FBDC0}"/>
                </a:ext>
              </a:extLst>
            </p:cNvPr>
            <p:cNvSpPr>
              <a:spLocks noChangeShapeType="1"/>
            </p:cNvSpPr>
            <p:nvPr/>
          </p:nvSpPr>
          <p:spPr bwMode="auto">
            <a:xfrm>
              <a:off x="3091" y="3160"/>
              <a:ext cx="714"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10">
            <a:extLst>
              <a:ext uri="{FF2B5EF4-FFF2-40B4-BE49-F238E27FC236}">
                <a16:creationId xmlns:a16="http://schemas.microsoft.com/office/drawing/2014/main" id="{67A8BC1A-C302-4BDD-BB73-3C86A3995939}"/>
              </a:ext>
            </a:extLst>
          </p:cNvPr>
          <p:cNvGrpSpPr>
            <a:grpSpLocks/>
          </p:cNvGrpSpPr>
          <p:nvPr/>
        </p:nvGrpSpPr>
        <p:grpSpPr bwMode="auto">
          <a:xfrm>
            <a:off x="6854825" y="5016500"/>
            <a:ext cx="592138" cy="1262063"/>
            <a:chOff x="4318" y="3160"/>
            <a:chExt cx="373" cy="795"/>
          </a:xfrm>
        </p:grpSpPr>
        <p:sp>
          <p:nvSpPr>
            <p:cNvPr id="147543" name="Rectangle 8">
              <a:extLst>
                <a:ext uri="{FF2B5EF4-FFF2-40B4-BE49-F238E27FC236}">
                  <a16:creationId xmlns:a16="http://schemas.microsoft.com/office/drawing/2014/main" id="{A27921D8-94C2-4968-BE05-547DFBB452FF}"/>
                </a:ext>
              </a:extLst>
            </p:cNvPr>
            <p:cNvSpPr>
              <a:spLocks noChangeArrowheads="1"/>
            </p:cNvSpPr>
            <p:nvPr/>
          </p:nvSpPr>
          <p:spPr bwMode="auto">
            <a:xfrm>
              <a:off x="4334" y="3207"/>
              <a:ext cx="35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输出数据</a:t>
              </a:r>
            </a:p>
          </p:txBody>
        </p:sp>
        <p:sp>
          <p:nvSpPr>
            <p:cNvPr id="147544" name="Line 21">
              <a:extLst>
                <a:ext uri="{FF2B5EF4-FFF2-40B4-BE49-F238E27FC236}">
                  <a16:creationId xmlns:a16="http://schemas.microsoft.com/office/drawing/2014/main" id="{945BDACF-4EB5-46C8-9275-C933C3A78FD3}"/>
                </a:ext>
              </a:extLst>
            </p:cNvPr>
            <p:cNvSpPr>
              <a:spLocks noChangeShapeType="1"/>
            </p:cNvSpPr>
            <p:nvPr/>
          </p:nvSpPr>
          <p:spPr bwMode="auto">
            <a:xfrm>
              <a:off x="4318" y="3160"/>
              <a:ext cx="336"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03">
            <a:extLst>
              <a:ext uri="{FF2B5EF4-FFF2-40B4-BE49-F238E27FC236}">
                <a16:creationId xmlns:a16="http://schemas.microsoft.com/office/drawing/2014/main" id="{43038DA2-0293-4FFC-B6BD-0C6FC79D80CB}"/>
              </a:ext>
            </a:extLst>
          </p:cNvPr>
          <p:cNvGrpSpPr>
            <a:grpSpLocks/>
          </p:cNvGrpSpPr>
          <p:nvPr/>
        </p:nvGrpSpPr>
        <p:grpSpPr bwMode="auto">
          <a:xfrm>
            <a:off x="646113" y="4652963"/>
            <a:ext cx="850900" cy="727075"/>
            <a:chOff x="407" y="2931"/>
            <a:chExt cx="536" cy="458"/>
          </a:xfrm>
        </p:grpSpPr>
        <p:sp>
          <p:nvSpPr>
            <p:cNvPr id="147541" name="AutoShape 11">
              <a:extLst>
                <a:ext uri="{FF2B5EF4-FFF2-40B4-BE49-F238E27FC236}">
                  <a16:creationId xmlns:a16="http://schemas.microsoft.com/office/drawing/2014/main" id="{79F4641F-747D-46CB-B59F-78349149E2FB}"/>
                </a:ext>
              </a:extLst>
            </p:cNvPr>
            <p:cNvSpPr>
              <a:spLocks noChangeArrowheads="1"/>
            </p:cNvSpPr>
            <p:nvPr/>
          </p:nvSpPr>
          <p:spPr bwMode="auto">
            <a:xfrm>
              <a:off x="407" y="2931"/>
              <a:ext cx="536" cy="458"/>
            </a:xfrm>
            <a:prstGeom prst="cube">
              <a:avLst>
                <a:gd name="adj" fmla="val 13069"/>
              </a:avLst>
            </a:prstGeom>
            <a:solidFill>
              <a:srgbClr val="FFFF66"/>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42" name="Rectangle 22">
              <a:extLst>
                <a:ext uri="{FF2B5EF4-FFF2-40B4-BE49-F238E27FC236}">
                  <a16:creationId xmlns:a16="http://schemas.microsoft.com/office/drawing/2014/main" id="{24B6DC41-0499-422C-B8C2-0FD031169986}"/>
                </a:ext>
              </a:extLst>
            </p:cNvPr>
            <p:cNvSpPr>
              <a:spLocks noChangeArrowheads="1"/>
            </p:cNvSpPr>
            <p:nvPr/>
          </p:nvSpPr>
          <p:spPr bwMode="auto">
            <a:xfrm>
              <a:off x="449" y="3059"/>
              <a:ext cx="44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源点</a:t>
              </a:r>
            </a:p>
          </p:txBody>
        </p:sp>
      </p:grpSp>
      <p:grpSp>
        <p:nvGrpSpPr>
          <p:cNvPr id="9" name="Group 111">
            <a:extLst>
              <a:ext uri="{FF2B5EF4-FFF2-40B4-BE49-F238E27FC236}">
                <a16:creationId xmlns:a16="http://schemas.microsoft.com/office/drawing/2014/main" id="{0BE42C1F-84B4-410B-A2AC-0913FDF3DDD3}"/>
              </a:ext>
            </a:extLst>
          </p:cNvPr>
          <p:cNvGrpSpPr>
            <a:grpSpLocks/>
          </p:cNvGrpSpPr>
          <p:nvPr/>
        </p:nvGrpSpPr>
        <p:grpSpPr bwMode="auto">
          <a:xfrm>
            <a:off x="7388225" y="4652963"/>
            <a:ext cx="850900" cy="727075"/>
            <a:chOff x="4654" y="2931"/>
            <a:chExt cx="536" cy="458"/>
          </a:xfrm>
        </p:grpSpPr>
        <p:sp>
          <p:nvSpPr>
            <p:cNvPr id="147539" name="AutoShape 15">
              <a:extLst>
                <a:ext uri="{FF2B5EF4-FFF2-40B4-BE49-F238E27FC236}">
                  <a16:creationId xmlns:a16="http://schemas.microsoft.com/office/drawing/2014/main" id="{47632BA9-9643-4AEA-BEC2-7A7294FAB532}"/>
                </a:ext>
              </a:extLst>
            </p:cNvPr>
            <p:cNvSpPr>
              <a:spLocks noChangeArrowheads="1"/>
            </p:cNvSpPr>
            <p:nvPr/>
          </p:nvSpPr>
          <p:spPr bwMode="auto">
            <a:xfrm>
              <a:off x="4654" y="2931"/>
              <a:ext cx="536" cy="458"/>
            </a:xfrm>
            <a:prstGeom prst="cube">
              <a:avLst>
                <a:gd name="adj" fmla="val 13069"/>
              </a:avLst>
            </a:prstGeom>
            <a:solidFill>
              <a:srgbClr val="FFC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40" name="Rectangle 23">
              <a:extLst>
                <a:ext uri="{FF2B5EF4-FFF2-40B4-BE49-F238E27FC236}">
                  <a16:creationId xmlns:a16="http://schemas.microsoft.com/office/drawing/2014/main" id="{4F04F631-FCC5-4EA4-99CA-15291BF38047}"/>
                </a:ext>
              </a:extLst>
            </p:cNvPr>
            <p:cNvSpPr>
              <a:spLocks noChangeArrowheads="1"/>
            </p:cNvSpPr>
            <p:nvPr/>
          </p:nvSpPr>
          <p:spPr bwMode="auto">
            <a:xfrm>
              <a:off x="4699" y="3068"/>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终点</a:t>
              </a:r>
            </a:p>
          </p:txBody>
        </p:sp>
      </p:grpSp>
      <p:grpSp>
        <p:nvGrpSpPr>
          <p:cNvPr id="10" name="Group 105">
            <a:extLst>
              <a:ext uri="{FF2B5EF4-FFF2-40B4-BE49-F238E27FC236}">
                <a16:creationId xmlns:a16="http://schemas.microsoft.com/office/drawing/2014/main" id="{0BDB2068-C882-4714-87B6-98EC62CE894D}"/>
              </a:ext>
            </a:extLst>
          </p:cNvPr>
          <p:cNvGrpSpPr>
            <a:grpSpLocks/>
          </p:cNvGrpSpPr>
          <p:nvPr/>
        </p:nvGrpSpPr>
        <p:grpSpPr bwMode="auto">
          <a:xfrm>
            <a:off x="1949450" y="4652963"/>
            <a:ext cx="922338" cy="727075"/>
            <a:chOff x="1228" y="2931"/>
            <a:chExt cx="581" cy="458"/>
          </a:xfrm>
        </p:grpSpPr>
        <p:sp>
          <p:nvSpPr>
            <p:cNvPr id="147537" name="AutoShape 12">
              <a:extLst>
                <a:ext uri="{FF2B5EF4-FFF2-40B4-BE49-F238E27FC236}">
                  <a16:creationId xmlns:a16="http://schemas.microsoft.com/office/drawing/2014/main" id="{2040A6A3-CA98-4640-9602-24B85DBA56E8}"/>
                </a:ext>
              </a:extLst>
            </p:cNvPr>
            <p:cNvSpPr>
              <a:spLocks noChangeArrowheads="1"/>
            </p:cNvSpPr>
            <p:nvPr/>
          </p:nvSpPr>
          <p:spPr bwMode="auto">
            <a:xfrm>
              <a:off x="1256" y="2931"/>
              <a:ext cx="537" cy="458"/>
            </a:xfrm>
            <a:prstGeom prst="cube">
              <a:avLst>
                <a:gd name="adj" fmla="val 13069"/>
              </a:avLst>
            </a:prstGeom>
            <a:solidFill>
              <a:srgbClr val="FFFF66"/>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38" name="Rectangle 24">
              <a:extLst>
                <a:ext uri="{FF2B5EF4-FFF2-40B4-BE49-F238E27FC236}">
                  <a16:creationId xmlns:a16="http://schemas.microsoft.com/office/drawing/2014/main" id="{127C2DB4-A934-4C10-B8CC-D64A5652AA34}"/>
                </a:ext>
              </a:extLst>
            </p:cNvPr>
            <p:cNvSpPr>
              <a:spLocks noChangeArrowheads="1"/>
            </p:cNvSpPr>
            <p:nvPr/>
          </p:nvSpPr>
          <p:spPr bwMode="auto">
            <a:xfrm>
              <a:off x="1228" y="3068"/>
              <a:ext cx="58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发送器</a:t>
              </a:r>
            </a:p>
          </p:txBody>
        </p:sp>
      </p:grpSp>
      <p:grpSp>
        <p:nvGrpSpPr>
          <p:cNvPr id="11" name="Group 109">
            <a:extLst>
              <a:ext uri="{FF2B5EF4-FFF2-40B4-BE49-F238E27FC236}">
                <a16:creationId xmlns:a16="http://schemas.microsoft.com/office/drawing/2014/main" id="{770A7C1D-A5F0-4A02-9FF2-8590589989D7}"/>
              </a:ext>
            </a:extLst>
          </p:cNvPr>
          <p:cNvGrpSpPr>
            <a:grpSpLocks/>
          </p:cNvGrpSpPr>
          <p:nvPr/>
        </p:nvGrpSpPr>
        <p:grpSpPr bwMode="auto">
          <a:xfrm>
            <a:off x="5997575" y="4652963"/>
            <a:ext cx="922338" cy="727075"/>
            <a:chOff x="3778" y="2931"/>
            <a:chExt cx="581" cy="458"/>
          </a:xfrm>
        </p:grpSpPr>
        <p:sp>
          <p:nvSpPr>
            <p:cNvPr id="147535" name="AutoShape 14">
              <a:extLst>
                <a:ext uri="{FF2B5EF4-FFF2-40B4-BE49-F238E27FC236}">
                  <a16:creationId xmlns:a16="http://schemas.microsoft.com/office/drawing/2014/main" id="{45E980C4-CF1C-4F68-8FB9-0BA197B430CA}"/>
                </a:ext>
              </a:extLst>
            </p:cNvPr>
            <p:cNvSpPr>
              <a:spLocks noChangeArrowheads="1"/>
            </p:cNvSpPr>
            <p:nvPr/>
          </p:nvSpPr>
          <p:spPr bwMode="auto">
            <a:xfrm>
              <a:off x="3805" y="2931"/>
              <a:ext cx="535" cy="458"/>
            </a:xfrm>
            <a:prstGeom prst="cube">
              <a:avLst>
                <a:gd name="adj" fmla="val 13069"/>
              </a:avLst>
            </a:prstGeom>
            <a:solidFill>
              <a:srgbClr val="FFC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36" name="Rectangle 25">
              <a:extLst>
                <a:ext uri="{FF2B5EF4-FFF2-40B4-BE49-F238E27FC236}">
                  <a16:creationId xmlns:a16="http://schemas.microsoft.com/office/drawing/2014/main" id="{F4317E83-12C8-43E5-846D-47E8A459DBE4}"/>
                </a:ext>
              </a:extLst>
            </p:cNvPr>
            <p:cNvSpPr>
              <a:spLocks noChangeArrowheads="1"/>
            </p:cNvSpPr>
            <p:nvPr/>
          </p:nvSpPr>
          <p:spPr bwMode="auto">
            <a:xfrm>
              <a:off x="3778" y="3059"/>
              <a:ext cx="58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接收器</a:t>
              </a:r>
            </a:p>
          </p:txBody>
        </p:sp>
      </p:grpSp>
      <p:sp>
        <p:nvSpPr>
          <p:cNvPr id="147469" name="Line 26">
            <a:extLst>
              <a:ext uri="{FF2B5EF4-FFF2-40B4-BE49-F238E27FC236}">
                <a16:creationId xmlns:a16="http://schemas.microsoft.com/office/drawing/2014/main" id="{FCF7FAD1-F282-44DD-9C8D-BA8C18F463F2}"/>
              </a:ext>
            </a:extLst>
          </p:cNvPr>
          <p:cNvSpPr>
            <a:spLocks noChangeShapeType="1"/>
          </p:cNvSpPr>
          <p:nvPr/>
        </p:nvSpPr>
        <p:spPr bwMode="auto">
          <a:xfrm>
            <a:off x="2560638" y="3240088"/>
            <a:ext cx="3479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0" name="Line 27">
            <a:extLst>
              <a:ext uri="{FF2B5EF4-FFF2-40B4-BE49-F238E27FC236}">
                <a16:creationId xmlns:a16="http://schemas.microsoft.com/office/drawing/2014/main" id="{EAEF9E70-8E1F-48DF-A7C2-F8D9293A77F0}"/>
              </a:ext>
            </a:extLst>
          </p:cNvPr>
          <p:cNvSpPr>
            <a:spLocks noChangeShapeType="1"/>
          </p:cNvSpPr>
          <p:nvPr/>
        </p:nvSpPr>
        <p:spPr bwMode="auto">
          <a:xfrm>
            <a:off x="1355725" y="3240088"/>
            <a:ext cx="847725" cy="3175"/>
          </a:xfrm>
          <a:prstGeom prst="line">
            <a:avLst/>
          </a:prstGeom>
          <a:noFill/>
          <a:ln w="76200" cmpd="tri">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1" name="Rectangle 28">
            <a:extLst>
              <a:ext uri="{FF2B5EF4-FFF2-40B4-BE49-F238E27FC236}">
                <a16:creationId xmlns:a16="http://schemas.microsoft.com/office/drawing/2014/main" id="{7FF97B6C-3BD0-47DF-AA97-FE714B816B6B}"/>
              </a:ext>
            </a:extLst>
          </p:cNvPr>
          <p:cNvSpPr>
            <a:spLocks noChangeArrowheads="1"/>
          </p:cNvSpPr>
          <p:nvPr/>
        </p:nvSpPr>
        <p:spPr bwMode="auto">
          <a:xfrm>
            <a:off x="1692275" y="3457575"/>
            <a:ext cx="13541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调制解调器</a:t>
            </a:r>
          </a:p>
        </p:txBody>
      </p:sp>
      <p:sp>
        <p:nvSpPr>
          <p:cNvPr id="147472" name="Line 29">
            <a:extLst>
              <a:ext uri="{FF2B5EF4-FFF2-40B4-BE49-F238E27FC236}">
                <a16:creationId xmlns:a16="http://schemas.microsoft.com/office/drawing/2014/main" id="{4E402DCB-6A61-47F6-AB31-6B5151C2E9BD}"/>
              </a:ext>
            </a:extLst>
          </p:cNvPr>
          <p:cNvSpPr>
            <a:spLocks noChangeShapeType="1"/>
          </p:cNvSpPr>
          <p:nvPr/>
        </p:nvSpPr>
        <p:spPr bwMode="auto">
          <a:xfrm>
            <a:off x="6607175" y="3240088"/>
            <a:ext cx="922338" cy="0"/>
          </a:xfrm>
          <a:prstGeom prst="line">
            <a:avLst/>
          </a:prstGeom>
          <a:noFill/>
          <a:ln w="76200" cmpd="tri">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7473" name="Group 80">
            <a:extLst>
              <a:ext uri="{FF2B5EF4-FFF2-40B4-BE49-F238E27FC236}">
                <a16:creationId xmlns:a16="http://schemas.microsoft.com/office/drawing/2014/main" id="{0926D55A-B4A3-40BA-BB94-78C768CD091D}"/>
              </a:ext>
            </a:extLst>
          </p:cNvPr>
          <p:cNvGrpSpPr>
            <a:grpSpLocks/>
          </p:cNvGrpSpPr>
          <p:nvPr/>
        </p:nvGrpSpPr>
        <p:grpSpPr bwMode="auto">
          <a:xfrm>
            <a:off x="3635375" y="2708275"/>
            <a:ext cx="1582738" cy="1009650"/>
            <a:chOff x="385" y="2795"/>
            <a:chExt cx="1769" cy="816"/>
          </a:xfrm>
        </p:grpSpPr>
        <p:sp>
          <p:nvSpPr>
            <p:cNvPr id="147518" name="Oval 81">
              <a:extLst>
                <a:ext uri="{FF2B5EF4-FFF2-40B4-BE49-F238E27FC236}">
                  <a16:creationId xmlns:a16="http://schemas.microsoft.com/office/drawing/2014/main" id="{9C470EE1-F4CC-4C20-B7CC-80779CB570BB}"/>
                </a:ext>
              </a:extLst>
            </p:cNvPr>
            <p:cNvSpPr>
              <a:spLocks noChangeArrowheads="1"/>
            </p:cNvSpPr>
            <p:nvPr/>
          </p:nvSpPr>
          <p:spPr bwMode="auto">
            <a:xfrm>
              <a:off x="1590" y="306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19" name="Oval 82">
              <a:extLst>
                <a:ext uri="{FF2B5EF4-FFF2-40B4-BE49-F238E27FC236}">
                  <a16:creationId xmlns:a16="http://schemas.microsoft.com/office/drawing/2014/main" id="{84884E15-5312-423A-9A28-636946ECC74F}"/>
                </a:ext>
              </a:extLst>
            </p:cNvPr>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0" name="Oval 83">
              <a:extLst>
                <a:ext uri="{FF2B5EF4-FFF2-40B4-BE49-F238E27FC236}">
                  <a16:creationId xmlns:a16="http://schemas.microsoft.com/office/drawing/2014/main" id="{E27359E0-0BF4-4A38-81B0-CACFE0573A68}"/>
                </a:ext>
              </a:extLst>
            </p:cNvPr>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1" name="Oval 84">
              <a:extLst>
                <a:ext uri="{FF2B5EF4-FFF2-40B4-BE49-F238E27FC236}">
                  <a16:creationId xmlns:a16="http://schemas.microsoft.com/office/drawing/2014/main" id="{404D0FC2-7D9A-4A03-B858-0AABD7FC0487}"/>
                </a:ext>
              </a:extLst>
            </p:cNvPr>
            <p:cNvSpPr>
              <a:spLocks noChangeArrowheads="1"/>
            </p:cNvSpPr>
            <p:nvPr/>
          </p:nvSpPr>
          <p:spPr bwMode="auto">
            <a:xfrm>
              <a:off x="385" y="3084"/>
              <a:ext cx="383" cy="25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2" name="Oval 85">
              <a:extLst>
                <a:ext uri="{FF2B5EF4-FFF2-40B4-BE49-F238E27FC236}">
                  <a16:creationId xmlns:a16="http://schemas.microsoft.com/office/drawing/2014/main" id="{2DE8DD52-C7BE-468A-987C-9BF6F3417BED}"/>
                </a:ext>
              </a:extLst>
            </p:cNvPr>
            <p:cNvSpPr>
              <a:spLocks noChangeArrowheads="1"/>
            </p:cNvSpPr>
            <p:nvPr/>
          </p:nvSpPr>
          <p:spPr bwMode="auto">
            <a:xfrm>
              <a:off x="566" y="2884"/>
              <a:ext cx="57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3" name="Oval 86">
              <a:extLst>
                <a:ext uri="{FF2B5EF4-FFF2-40B4-BE49-F238E27FC236}">
                  <a16:creationId xmlns:a16="http://schemas.microsoft.com/office/drawing/2014/main" id="{EB425C53-01D6-46A7-9CC7-9C65BD305D79}"/>
                </a:ext>
              </a:extLst>
            </p:cNvPr>
            <p:cNvSpPr>
              <a:spLocks noChangeArrowheads="1"/>
            </p:cNvSpPr>
            <p:nvPr/>
          </p:nvSpPr>
          <p:spPr bwMode="auto">
            <a:xfrm>
              <a:off x="992" y="2795"/>
              <a:ext cx="758"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4" name="Oval 87">
              <a:extLst>
                <a:ext uri="{FF2B5EF4-FFF2-40B4-BE49-F238E27FC236}">
                  <a16:creationId xmlns:a16="http://schemas.microsoft.com/office/drawing/2014/main" id="{3D5E48DC-4392-40CD-AF84-A859A71ADFAF}"/>
                </a:ext>
              </a:extLst>
            </p:cNvPr>
            <p:cNvSpPr>
              <a:spLocks noChangeArrowheads="1"/>
            </p:cNvSpPr>
            <p:nvPr/>
          </p:nvSpPr>
          <p:spPr bwMode="auto">
            <a:xfrm>
              <a:off x="1505"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5" name="Oval 88">
              <a:extLst>
                <a:ext uri="{FF2B5EF4-FFF2-40B4-BE49-F238E27FC236}">
                  <a16:creationId xmlns:a16="http://schemas.microsoft.com/office/drawing/2014/main" id="{111BAE54-9977-450B-8573-9258EEA2E007}"/>
                </a:ext>
              </a:extLst>
            </p:cNvPr>
            <p:cNvSpPr>
              <a:spLocks noChangeArrowheads="1"/>
            </p:cNvSpPr>
            <p:nvPr/>
          </p:nvSpPr>
          <p:spPr bwMode="auto">
            <a:xfrm>
              <a:off x="704" y="2987"/>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6" name="Oval 89">
              <a:extLst>
                <a:ext uri="{FF2B5EF4-FFF2-40B4-BE49-F238E27FC236}">
                  <a16:creationId xmlns:a16="http://schemas.microsoft.com/office/drawing/2014/main" id="{0565D920-4F86-4173-B232-0B56AF7DB41E}"/>
                </a:ext>
              </a:extLst>
            </p:cNvPr>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7" name="Oval 90">
              <a:extLst>
                <a:ext uri="{FF2B5EF4-FFF2-40B4-BE49-F238E27FC236}">
                  <a16:creationId xmlns:a16="http://schemas.microsoft.com/office/drawing/2014/main" id="{9D31B44A-E209-44B0-BFB6-5FF66A26AF73}"/>
                </a:ext>
              </a:extLst>
            </p:cNvPr>
            <p:cNvSpPr>
              <a:spLocks noChangeArrowheads="1"/>
            </p:cNvSpPr>
            <p:nvPr/>
          </p:nvSpPr>
          <p:spPr bwMode="auto">
            <a:xfrm>
              <a:off x="1004" y="2810"/>
              <a:ext cx="756" cy="322"/>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8" name="Oval 91">
              <a:extLst>
                <a:ext uri="{FF2B5EF4-FFF2-40B4-BE49-F238E27FC236}">
                  <a16:creationId xmlns:a16="http://schemas.microsoft.com/office/drawing/2014/main" id="{EC35188E-BD99-4273-A3AB-24EE5C8B9668}"/>
                </a:ext>
              </a:extLst>
            </p:cNvPr>
            <p:cNvSpPr>
              <a:spLocks noChangeArrowheads="1"/>
            </p:cNvSpPr>
            <p:nvPr/>
          </p:nvSpPr>
          <p:spPr bwMode="auto">
            <a:xfrm>
              <a:off x="577" y="2899"/>
              <a:ext cx="575" cy="319"/>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29" name="Oval 92">
              <a:extLst>
                <a:ext uri="{FF2B5EF4-FFF2-40B4-BE49-F238E27FC236}">
                  <a16:creationId xmlns:a16="http://schemas.microsoft.com/office/drawing/2014/main" id="{D9083587-745B-46D5-B19E-5592711EEB9B}"/>
                </a:ext>
              </a:extLst>
            </p:cNvPr>
            <p:cNvSpPr>
              <a:spLocks noChangeArrowheads="1"/>
            </p:cNvSpPr>
            <p:nvPr/>
          </p:nvSpPr>
          <p:spPr bwMode="auto">
            <a:xfrm>
              <a:off x="396" y="3100"/>
              <a:ext cx="383" cy="255"/>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30" name="Oval 93">
              <a:extLst>
                <a:ext uri="{FF2B5EF4-FFF2-40B4-BE49-F238E27FC236}">
                  <a16:creationId xmlns:a16="http://schemas.microsoft.com/office/drawing/2014/main" id="{2DD6E456-C250-4292-B2A8-4346F0E68DB5}"/>
                </a:ext>
              </a:extLst>
            </p:cNvPr>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31" name="Oval 94">
              <a:extLst>
                <a:ext uri="{FF2B5EF4-FFF2-40B4-BE49-F238E27FC236}">
                  <a16:creationId xmlns:a16="http://schemas.microsoft.com/office/drawing/2014/main" id="{6350C906-CCC2-4395-91A0-5408506A01D6}"/>
                </a:ext>
              </a:extLst>
            </p:cNvPr>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32" name="Oval 95">
              <a:extLst>
                <a:ext uri="{FF2B5EF4-FFF2-40B4-BE49-F238E27FC236}">
                  <a16:creationId xmlns:a16="http://schemas.microsoft.com/office/drawing/2014/main" id="{780B886C-3AC7-4A68-B177-D7DAB284D2DE}"/>
                </a:ext>
              </a:extLst>
            </p:cNvPr>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33" name="Oval 96">
              <a:extLst>
                <a:ext uri="{FF2B5EF4-FFF2-40B4-BE49-F238E27FC236}">
                  <a16:creationId xmlns:a16="http://schemas.microsoft.com/office/drawing/2014/main" id="{ED999DE9-C39E-40F0-9A3E-15A7E1EDCD40}"/>
                </a:ext>
              </a:extLst>
            </p:cNvPr>
            <p:cNvSpPr>
              <a:spLocks noChangeArrowheads="1"/>
            </p:cNvSpPr>
            <p:nvPr/>
          </p:nvSpPr>
          <p:spPr bwMode="auto">
            <a:xfrm>
              <a:off x="513" y="3218"/>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147534" name="Freeform 97">
              <a:extLst>
                <a:ext uri="{FF2B5EF4-FFF2-40B4-BE49-F238E27FC236}">
                  <a16:creationId xmlns:a16="http://schemas.microsoft.com/office/drawing/2014/main" id="{D29412FC-2A57-4770-83E8-53C049CD81E8}"/>
                </a:ext>
              </a:extLst>
            </p:cNvPr>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a:lstStyle/>
            <a:p>
              <a:endParaRPr lang="zh-CN" altLang="en-US"/>
            </a:p>
          </p:txBody>
        </p:sp>
      </p:grpSp>
      <p:sp>
        <p:nvSpPr>
          <p:cNvPr id="147474" name="Rectangle 42">
            <a:extLst>
              <a:ext uri="{FF2B5EF4-FFF2-40B4-BE49-F238E27FC236}">
                <a16:creationId xmlns:a16="http://schemas.microsoft.com/office/drawing/2014/main" id="{D53D1EE4-BBDD-44C4-821F-9BF7CCB71FCB}"/>
              </a:ext>
            </a:extLst>
          </p:cNvPr>
          <p:cNvSpPr>
            <a:spLocks noChangeArrowheads="1"/>
          </p:cNvSpPr>
          <p:nvPr/>
        </p:nvSpPr>
        <p:spPr bwMode="auto">
          <a:xfrm>
            <a:off x="684213" y="3530600"/>
            <a:ext cx="8699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t>PC </a:t>
            </a:r>
            <a:r>
              <a:rPr kumimoji="1" lang="zh-CN" altLang="en-US" sz="1800"/>
              <a:t>机</a:t>
            </a:r>
          </a:p>
        </p:txBody>
      </p:sp>
      <p:sp>
        <p:nvSpPr>
          <p:cNvPr id="147475" name="Rectangle 43">
            <a:extLst>
              <a:ext uri="{FF2B5EF4-FFF2-40B4-BE49-F238E27FC236}">
                <a16:creationId xmlns:a16="http://schemas.microsoft.com/office/drawing/2014/main" id="{5569A2A7-EA7B-4979-9E01-556D001229EA}"/>
              </a:ext>
            </a:extLst>
          </p:cNvPr>
          <p:cNvSpPr>
            <a:spLocks noChangeArrowheads="1"/>
          </p:cNvSpPr>
          <p:nvPr/>
        </p:nvSpPr>
        <p:spPr bwMode="auto">
          <a:xfrm>
            <a:off x="3811588" y="3065463"/>
            <a:ext cx="1323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公用电话网</a:t>
            </a:r>
          </a:p>
        </p:txBody>
      </p:sp>
      <p:pic>
        <p:nvPicPr>
          <p:cNvPr id="147476" name="Picture 44">
            <a:extLst>
              <a:ext uri="{FF2B5EF4-FFF2-40B4-BE49-F238E27FC236}">
                <a16:creationId xmlns:a16="http://schemas.microsoft.com/office/drawing/2014/main" id="{13E174E6-90A1-4E0D-AAF9-3B7B1613430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3001963"/>
            <a:ext cx="85248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77" name="Picture 45">
            <a:extLst>
              <a:ext uri="{FF2B5EF4-FFF2-40B4-BE49-F238E27FC236}">
                <a16:creationId xmlns:a16="http://schemas.microsoft.com/office/drawing/2014/main" id="{647DF812-9538-48A3-B40F-FE5A3F3AA2E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2855913"/>
            <a:ext cx="7080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47478" name="Rectangle 46">
            <a:extLst>
              <a:ext uri="{FF2B5EF4-FFF2-40B4-BE49-F238E27FC236}">
                <a16:creationId xmlns:a16="http://schemas.microsoft.com/office/drawing/2014/main" id="{C1175166-8862-4E2D-AED5-558840386844}"/>
              </a:ext>
            </a:extLst>
          </p:cNvPr>
          <p:cNvSpPr>
            <a:spLocks noChangeArrowheads="1"/>
          </p:cNvSpPr>
          <p:nvPr/>
        </p:nvSpPr>
        <p:spPr bwMode="auto">
          <a:xfrm>
            <a:off x="5684838" y="3486150"/>
            <a:ext cx="13477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调制解调器</a:t>
            </a:r>
          </a:p>
        </p:txBody>
      </p:sp>
      <p:grpSp>
        <p:nvGrpSpPr>
          <p:cNvPr id="147479" name="Group 47">
            <a:extLst>
              <a:ext uri="{FF2B5EF4-FFF2-40B4-BE49-F238E27FC236}">
                <a16:creationId xmlns:a16="http://schemas.microsoft.com/office/drawing/2014/main" id="{D01F48EA-DB33-428D-9D3D-E089C729B2ED}"/>
              </a:ext>
            </a:extLst>
          </p:cNvPr>
          <p:cNvGrpSpPr>
            <a:grpSpLocks/>
          </p:cNvGrpSpPr>
          <p:nvPr/>
        </p:nvGrpSpPr>
        <p:grpSpPr bwMode="auto">
          <a:xfrm>
            <a:off x="2774950" y="2806700"/>
            <a:ext cx="652463" cy="339725"/>
            <a:chOff x="2315" y="3965"/>
            <a:chExt cx="496" cy="254"/>
          </a:xfrm>
        </p:grpSpPr>
        <p:sp>
          <p:nvSpPr>
            <p:cNvPr id="147514" name="Freeform 48">
              <a:extLst>
                <a:ext uri="{FF2B5EF4-FFF2-40B4-BE49-F238E27FC236}">
                  <a16:creationId xmlns:a16="http://schemas.microsoft.com/office/drawing/2014/main" id="{E52D8697-D10A-425B-82D7-EF62D0DE5833}"/>
                </a:ext>
              </a:extLst>
            </p:cNvPr>
            <p:cNvSpPr>
              <a:spLocks/>
            </p:cNvSpPr>
            <p:nvPr/>
          </p:nvSpPr>
          <p:spPr bwMode="auto">
            <a:xfrm>
              <a:off x="2315" y="4051"/>
              <a:ext cx="92" cy="89"/>
            </a:xfrm>
            <a:custGeom>
              <a:avLst/>
              <a:gdLst>
                <a:gd name="T0" fmla="*/ 0 w 552"/>
                <a:gd name="T1" fmla="*/ 7 h 535"/>
                <a:gd name="T2" fmla="*/ 0 w 552"/>
                <a:gd name="T3" fmla="*/ 6 h 535"/>
                <a:gd name="T4" fmla="*/ 1 w 552"/>
                <a:gd name="T5" fmla="*/ 4 h 535"/>
                <a:gd name="T6" fmla="*/ 1 w 552"/>
                <a:gd name="T7" fmla="*/ 4 h 535"/>
                <a:gd name="T8" fmla="*/ 1 w 552"/>
                <a:gd name="T9" fmla="*/ 3 h 535"/>
                <a:gd name="T10" fmla="*/ 2 w 552"/>
                <a:gd name="T11" fmla="*/ 3 h 535"/>
                <a:gd name="T12" fmla="*/ 2 w 552"/>
                <a:gd name="T13" fmla="*/ 3 h 535"/>
                <a:gd name="T14" fmla="*/ 2 w 552"/>
                <a:gd name="T15" fmla="*/ 3 h 535"/>
                <a:gd name="T16" fmla="*/ 3 w 552"/>
                <a:gd name="T17" fmla="*/ 3 h 535"/>
                <a:gd name="T18" fmla="*/ 3 w 552"/>
                <a:gd name="T19" fmla="*/ 4 h 535"/>
                <a:gd name="T20" fmla="*/ 3 w 552"/>
                <a:gd name="T21" fmla="*/ 4 h 535"/>
                <a:gd name="T22" fmla="*/ 4 w 552"/>
                <a:gd name="T23" fmla="*/ 9 h 535"/>
                <a:gd name="T24" fmla="*/ 4 w 552"/>
                <a:gd name="T25" fmla="*/ 10 h 535"/>
                <a:gd name="T26" fmla="*/ 4 w 552"/>
                <a:gd name="T27" fmla="*/ 10 h 535"/>
                <a:gd name="T28" fmla="*/ 5 w 552"/>
                <a:gd name="T29" fmla="*/ 11 h 535"/>
                <a:gd name="T30" fmla="*/ 5 w 552"/>
                <a:gd name="T31" fmla="*/ 11 h 535"/>
                <a:gd name="T32" fmla="*/ 6 w 552"/>
                <a:gd name="T33" fmla="*/ 10 h 535"/>
                <a:gd name="T34" fmla="*/ 6 w 552"/>
                <a:gd name="T35" fmla="*/ 10 h 535"/>
                <a:gd name="T36" fmla="*/ 6 w 552"/>
                <a:gd name="T37" fmla="*/ 9 h 535"/>
                <a:gd name="T38" fmla="*/ 7 w 552"/>
                <a:gd name="T39" fmla="*/ 2 h 535"/>
                <a:gd name="T40" fmla="*/ 7 w 552"/>
                <a:gd name="T41" fmla="*/ 1 h 535"/>
                <a:gd name="T42" fmla="*/ 8 w 552"/>
                <a:gd name="T43" fmla="*/ 1 h 535"/>
                <a:gd name="T44" fmla="*/ 8 w 552"/>
                <a:gd name="T45" fmla="*/ 0 h 535"/>
                <a:gd name="T46" fmla="*/ 8 w 552"/>
                <a:gd name="T47" fmla="*/ 0 h 535"/>
                <a:gd name="T48" fmla="*/ 9 w 552"/>
                <a:gd name="T49" fmla="*/ 0 h 535"/>
                <a:gd name="T50" fmla="*/ 9 w 552"/>
                <a:gd name="T51" fmla="*/ 0 h 535"/>
                <a:gd name="T52" fmla="*/ 10 w 552"/>
                <a:gd name="T53" fmla="*/ 1 h 535"/>
                <a:gd name="T54" fmla="*/ 10 w 552"/>
                <a:gd name="T55" fmla="*/ 1 h 535"/>
                <a:gd name="T56" fmla="*/ 10 w 552"/>
                <a:gd name="T57" fmla="*/ 2 h 535"/>
                <a:gd name="T58" fmla="*/ 12 w 552"/>
                <a:gd name="T59" fmla="*/ 13 h 535"/>
                <a:gd name="T60" fmla="*/ 12 w 552"/>
                <a:gd name="T61" fmla="*/ 14 h 535"/>
                <a:gd name="T62" fmla="*/ 12 w 552"/>
                <a:gd name="T63" fmla="*/ 14 h 535"/>
                <a:gd name="T64" fmla="*/ 12 w 552"/>
                <a:gd name="T65" fmla="*/ 15 h 535"/>
                <a:gd name="T66" fmla="*/ 13 w 552"/>
                <a:gd name="T67" fmla="*/ 15 h 535"/>
                <a:gd name="T68" fmla="*/ 13 w 552"/>
                <a:gd name="T69" fmla="*/ 14 h 535"/>
                <a:gd name="T70" fmla="*/ 14 w 552"/>
                <a:gd name="T71" fmla="*/ 14 h 535"/>
                <a:gd name="T72" fmla="*/ 14 w 552"/>
                <a:gd name="T73" fmla="*/ 13 h 535"/>
                <a:gd name="T74" fmla="*/ 15 w 552"/>
                <a:gd name="T75" fmla="*/ 3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2"/>
                <a:gd name="T115" fmla="*/ 0 h 535"/>
                <a:gd name="T116" fmla="*/ 552 w 552"/>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515" name="Freeform 49">
              <a:extLst>
                <a:ext uri="{FF2B5EF4-FFF2-40B4-BE49-F238E27FC236}">
                  <a16:creationId xmlns:a16="http://schemas.microsoft.com/office/drawing/2014/main" id="{771006E6-4CDF-4841-B85F-AF5771FD73DF}"/>
                </a:ext>
              </a:extLst>
            </p:cNvPr>
            <p:cNvSpPr>
              <a:spLocks/>
            </p:cNvSpPr>
            <p:nvPr/>
          </p:nvSpPr>
          <p:spPr bwMode="auto">
            <a:xfrm>
              <a:off x="2407" y="3965"/>
              <a:ext cx="157" cy="254"/>
            </a:xfrm>
            <a:custGeom>
              <a:avLst/>
              <a:gdLst>
                <a:gd name="T0" fmla="*/ 0 w 943"/>
                <a:gd name="T1" fmla="*/ 17 h 1524"/>
                <a:gd name="T2" fmla="*/ 1 w 943"/>
                <a:gd name="T3" fmla="*/ 9 h 1524"/>
                <a:gd name="T4" fmla="*/ 1 w 943"/>
                <a:gd name="T5" fmla="*/ 9 h 1524"/>
                <a:gd name="T6" fmla="*/ 2 w 943"/>
                <a:gd name="T7" fmla="*/ 8 h 1524"/>
                <a:gd name="T8" fmla="*/ 2 w 943"/>
                <a:gd name="T9" fmla="*/ 8 h 1524"/>
                <a:gd name="T10" fmla="*/ 3 w 943"/>
                <a:gd name="T11" fmla="*/ 8 h 1524"/>
                <a:gd name="T12" fmla="*/ 3 w 943"/>
                <a:gd name="T13" fmla="*/ 9 h 1524"/>
                <a:gd name="T14" fmla="*/ 3 w 943"/>
                <a:gd name="T15" fmla="*/ 9 h 1524"/>
                <a:gd name="T16" fmla="*/ 6 w 943"/>
                <a:gd name="T17" fmla="*/ 32 h 1524"/>
                <a:gd name="T18" fmla="*/ 7 w 943"/>
                <a:gd name="T19" fmla="*/ 34 h 1524"/>
                <a:gd name="T20" fmla="*/ 7 w 943"/>
                <a:gd name="T21" fmla="*/ 34 h 1524"/>
                <a:gd name="T22" fmla="*/ 8 w 943"/>
                <a:gd name="T23" fmla="*/ 34 h 1524"/>
                <a:gd name="T24" fmla="*/ 8 w 943"/>
                <a:gd name="T25" fmla="*/ 34 h 1524"/>
                <a:gd name="T26" fmla="*/ 8 w 943"/>
                <a:gd name="T27" fmla="*/ 34 h 1524"/>
                <a:gd name="T28" fmla="*/ 9 w 943"/>
                <a:gd name="T29" fmla="*/ 34 h 1524"/>
                <a:gd name="T30" fmla="*/ 9 w 943"/>
                <a:gd name="T31" fmla="*/ 32 h 1524"/>
                <a:gd name="T32" fmla="*/ 12 w 943"/>
                <a:gd name="T33" fmla="*/ 6 h 1524"/>
                <a:gd name="T34" fmla="*/ 13 w 943"/>
                <a:gd name="T35" fmla="*/ 4 h 1524"/>
                <a:gd name="T36" fmla="*/ 13 w 943"/>
                <a:gd name="T37" fmla="*/ 4 h 1524"/>
                <a:gd name="T38" fmla="*/ 13 w 943"/>
                <a:gd name="T39" fmla="*/ 4 h 1524"/>
                <a:gd name="T40" fmla="*/ 13 w 943"/>
                <a:gd name="T41" fmla="*/ 3 h 1524"/>
                <a:gd name="T42" fmla="*/ 14 w 943"/>
                <a:gd name="T43" fmla="*/ 3 h 1524"/>
                <a:gd name="T44" fmla="*/ 14 w 943"/>
                <a:gd name="T45" fmla="*/ 3 h 1524"/>
                <a:gd name="T46" fmla="*/ 15 w 943"/>
                <a:gd name="T47" fmla="*/ 4 h 1524"/>
                <a:gd name="T48" fmla="*/ 15 w 943"/>
                <a:gd name="T49" fmla="*/ 4 h 1524"/>
                <a:gd name="T50" fmla="*/ 15 w 943"/>
                <a:gd name="T51" fmla="*/ 4 h 1524"/>
                <a:gd name="T52" fmla="*/ 15 w 943"/>
                <a:gd name="T53" fmla="*/ 6 h 1524"/>
                <a:gd name="T54" fmla="*/ 18 w 943"/>
                <a:gd name="T55" fmla="*/ 40 h 1524"/>
                <a:gd name="T56" fmla="*/ 18 w 943"/>
                <a:gd name="T57" fmla="*/ 41 h 1524"/>
                <a:gd name="T58" fmla="*/ 19 w 943"/>
                <a:gd name="T59" fmla="*/ 42 h 1524"/>
                <a:gd name="T60" fmla="*/ 19 w 943"/>
                <a:gd name="T61" fmla="*/ 42 h 1524"/>
                <a:gd name="T62" fmla="*/ 20 w 943"/>
                <a:gd name="T63" fmla="*/ 42 h 1524"/>
                <a:gd name="T64" fmla="*/ 20 w 943"/>
                <a:gd name="T65" fmla="*/ 42 h 1524"/>
                <a:gd name="T66" fmla="*/ 20 w 943"/>
                <a:gd name="T67" fmla="*/ 42 h 1524"/>
                <a:gd name="T68" fmla="*/ 21 w 943"/>
                <a:gd name="T69" fmla="*/ 41 h 1524"/>
                <a:gd name="T70" fmla="*/ 21 w 943"/>
                <a:gd name="T71" fmla="*/ 40 h 1524"/>
                <a:gd name="T72" fmla="*/ 24 w 943"/>
                <a:gd name="T73" fmla="*/ 3 h 1524"/>
                <a:gd name="T74" fmla="*/ 25 w 943"/>
                <a:gd name="T75" fmla="*/ 2 h 1524"/>
                <a:gd name="T76" fmla="*/ 25 w 943"/>
                <a:gd name="T77" fmla="*/ 1 h 1524"/>
                <a:gd name="T78" fmla="*/ 25 w 943"/>
                <a:gd name="T79" fmla="*/ 1 h 1524"/>
                <a:gd name="T80" fmla="*/ 25 w 943"/>
                <a:gd name="T81" fmla="*/ 0 h 1524"/>
                <a:gd name="T82" fmla="*/ 26 w 943"/>
                <a:gd name="T83" fmla="*/ 0 h 1524"/>
                <a:gd name="T84" fmla="*/ 26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516" name="Freeform 50">
              <a:extLst>
                <a:ext uri="{FF2B5EF4-FFF2-40B4-BE49-F238E27FC236}">
                  <a16:creationId xmlns:a16="http://schemas.microsoft.com/office/drawing/2014/main" id="{B223FCA5-9610-4405-AB1D-87672C62050D}"/>
                </a:ext>
              </a:extLst>
            </p:cNvPr>
            <p:cNvSpPr>
              <a:spLocks/>
            </p:cNvSpPr>
            <p:nvPr/>
          </p:nvSpPr>
          <p:spPr bwMode="auto">
            <a:xfrm>
              <a:off x="2719" y="4051"/>
              <a:ext cx="92" cy="89"/>
            </a:xfrm>
            <a:custGeom>
              <a:avLst/>
              <a:gdLst>
                <a:gd name="T0" fmla="*/ 15 w 551"/>
                <a:gd name="T1" fmla="*/ 7 h 535"/>
                <a:gd name="T2" fmla="*/ 15 w 551"/>
                <a:gd name="T3" fmla="*/ 6 h 535"/>
                <a:gd name="T4" fmla="*/ 15 w 551"/>
                <a:gd name="T5" fmla="*/ 4 h 535"/>
                <a:gd name="T6" fmla="*/ 15 w 551"/>
                <a:gd name="T7" fmla="*/ 4 h 535"/>
                <a:gd name="T8" fmla="*/ 14 w 551"/>
                <a:gd name="T9" fmla="*/ 3 h 535"/>
                <a:gd name="T10" fmla="*/ 14 w 551"/>
                <a:gd name="T11" fmla="*/ 3 h 535"/>
                <a:gd name="T12" fmla="*/ 14 w 551"/>
                <a:gd name="T13" fmla="*/ 3 h 535"/>
                <a:gd name="T14" fmla="*/ 13 w 551"/>
                <a:gd name="T15" fmla="*/ 3 h 535"/>
                <a:gd name="T16" fmla="*/ 13 w 551"/>
                <a:gd name="T17" fmla="*/ 3 h 535"/>
                <a:gd name="T18" fmla="*/ 12 w 551"/>
                <a:gd name="T19" fmla="*/ 4 h 535"/>
                <a:gd name="T20" fmla="*/ 12 w 551"/>
                <a:gd name="T21" fmla="*/ 4 h 535"/>
                <a:gd name="T22" fmla="*/ 12 w 551"/>
                <a:gd name="T23" fmla="*/ 9 h 535"/>
                <a:gd name="T24" fmla="*/ 11 w 551"/>
                <a:gd name="T25" fmla="*/ 10 h 535"/>
                <a:gd name="T26" fmla="*/ 11 w 551"/>
                <a:gd name="T27" fmla="*/ 10 h 535"/>
                <a:gd name="T28" fmla="*/ 11 w 551"/>
                <a:gd name="T29" fmla="*/ 11 h 535"/>
                <a:gd name="T30" fmla="*/ 10 w 551"/>
                <a:gd name="T31" fmla="*/ 11 h 535"/>
                <a:gd name="T32" fmla="*/ 10 w 551"/>
                <a:gd name="T33" fmla="*/ 10 h 535"/>
                <a:gd name="T34" fmla="*/ 10 w 551"/>
                <a:gd name="T35" fmla="*/ 10 h 535"/>
                <a:gd name="T36" fmla="*/ 9 w 551"/>
                <a:gd name="T37" fmla="*/ 9 h 535"/>
                <a:gd name="T38" fmla="*/ 8 w 551"/>
                <a:gd name="T39" fmla="*/ 2 h 535"/>
                <a:gd name="T40" fmla="*/ 8 w 551"/>
                <a:gd name="T41" fmla="*/ 1 h 535"/>
                <a:gd name="T42" fmla="*/ 8 w 551"/>
                <a:gd name="T43" fmla="*/ 1 h 535"/>
                <a:gd name="T44" fmla="*/ 8 w 551"/>
                <a:gd name="T45" fmla="*/ 0 h 535"/>
                <a:gd name="T46" fmla="*/ 7 w 551"/>
                <a:gd name="T47" fmla="*/ 0 h 535"/>
                <a:gd name="T48" fmla="*/ 7 w 551"/>
                <a:gd name="T49" fmla="*/ 0 h 535"/>
                <a:gd name="T50" fmla="*/ 6 w 551"/>
                <a:gd name="T51" fmla="*/ 0 h 535"/>
                <a:gd name="T52" fmla="*/ 6 w 551"/>
                <a:gd name="T53" fmla="*/ 1 h 535"/>
                <a:gd name="T54" fmla="*/ 6 w 551"/>
                <a:gd name="T55" fmla="*/ 1 h 535"/>
                <a:gd name="T56" fmla="*/ 6 w 551"/>
                <a:gd name="T57" fmla="*/ 2 h 535"/>
                <a:gd name="T58" fmla="*/ 4 w 551"/>
                <a:gd name="T59" fmla="*/ 13 h 535"/>
                <a:gd name="T60" fmla="*/ 4 w 551"/>
                <a:gd name="T61" fmla="*/ 14 h 535"/>
                <a:gd name="T62" fmla="*/ 4 w 551"/>
                <a:gd name="T63" fmla="*/ 14 h 535"/>
                <a:gd name="T64" fmla="*/ 3 w 551"/>
                <a:gd name="T65" fmla="*/ 15 h 535"/>
                <a:gd name="T66" fmla="*/ 3 w 551"/>
                <a:gd name="T67" fmla="*/ 15 h 535"/>
                <a:gd name="T68" fmla="*/ 2 w 551"/>
                <a:gd name="T69" fmla="*/ 14 h 535"/>
                <a:gd name="T70" fmla="*/ 2 w 551"/>
                <a:gd name="T71" fmla="*/ 14 h 535"/>
                <a:gd name="T72" fmla="*/ 2 w 551"/>
                <a:gd name="T73" fmla="*/ 13 h 535"/>
                <a:gd name="T74" fmla="*/ 0 w 551"/>
                <a:gd name="T75" fmla="*/ 3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1"/>
                <a:gd name="T115" fmla="*/ 0 h 535"/>
                <a:gd name="T116" fmla="*/ 551 w 551"/>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517" name="Freeform 51">
              <a:extLst>
                <a:ext uri="{FF2B5EF4-FFF2-40B4-BE49-F238E27FC236}">
                  <a16:creationId xmlns:a16="http://schemas.microsoft.com/office/drawing/2014/main" id="{75BF0D18-6807-4170-89BB-A7CB8950D8EA}"/>
                </a:ext>
              </a:extLst>
            </p:cNvPr>
            <p:cNvSpPr>
              <a:spLocks/>
            </p:cNvSpPr>
            <p:nvPr/>
          </p:nvSpPr>
          <p:spPr bwMode="auto">
            <a:xfrm>
              <a:off x="2562" y="3965"/>
              <a:ext cx="157" cy="254"/>
            </a:xfrm>
            <a:custGeom>
              <a:avLst/>
              <a:gdLst>
                <a:gd name="T0" fmla="*/ 26 w 943"/>
                <a:gd name="T1" fmla="*/ 17 h 1524"/>
                <a:gd name="T2" fmla="*/ 25 w 943"/>
                <a:gd name="T3" fmla="*/ 9 h 1524"/>
                <a:gd name="T4" fmla="*/ 25 w 943"/>
                <a:gd name="T5" fmla="*/ 9 h 1524"/>
                <a:gd name="T6" fmla="*/ 24 w 943"/>
                <a:gd name="T7" fmla="*/ 8 h 1524"/>
                <a:gd name="T8" fmla="*/ 24 w 943"/>
                <a:gd name="T9" fmla="*/ 8 h 1524"/>
                <a:gd name="T10" fmla="*/ 23 w 943"/>
                <a:gd name="T11" fmla="*/ 8 h 1524"/>
                <a:gd name="T12" fmla="*/ 23 w 943"/>
                <a:gd name="T13" fmla="*/ 9 h 1524"/>
                <a:gd name="T14" fmla="*/ 23 w 943"/>
                <a:gd name="T15" fmla="*/ 9 h 1524"/>
                <a:gd name="T16" fmla="*/ 20 w 943"/>
                <a:gd name="T17" fmla="*/ 32 h 1524"/>
                <a:gd name="T18" fmla="*/ 19 w 943"/>
                <a:gd name="T19" fmla="*/ 34 h 1524"/>
                <a:gd name="T20" fmla="*/ 19 w 943"/>
                <a:gd name="T21" fmla="*/ 34 h 1524"/>
                <a:gd name="T22" fmla="*/ 18 w 943"/>
                <a:gd name="T23" fmla="*/ 34 h 1524"/>
                <a:gd name="T24" fmla="*/ 18 w 943"/>
                <a:gd name="T25" fmla="*/ 34 h 1524"/>
                <a:gd name="T26" fmla="*/ 17 w 943"/>
                <a:gd name="T27" fmla="*/ 34 h 1524"/>
                <a:gd name="T28" fmla="*/ 17 w 943"/>
                <a:gd name="T29" fmla="*/ 34 h 1524"/>
                <a:gd name="T30" fmla="*/ 17 w 943"/>
                <a:gd name="T31" fmla="*/ 32 h 1524"/>
                <a:gd name="T32" fmla="*/ 14 w 943"/>
                <a:gd name="T33" fmla="*/ 6 h 1524"/>
                <a:gd name="T34" fmla="*/ 13 w 943"/>
                <a:gd name="T35" fmla="*/ 4 h 1524"/>
                <a:gd name="T36" fmla="*/ 13 w 943"/>
                <a:gd name="T37" fmla="*/ 4 h 1524"/>
                <a:gd name="T38" fmla="*/ 13 w 943"/>
                <a:gd name="T39" fmla="*/ 4 h 1524"/>
                <a:gd name="T40" fmla="*/ 13 w 943"/>
                <a:gd name="T41" fmla="*/ 3 h 1524"/>
                <a:gd name="T42" fmla="*/ 12 w 943"/>
                <a:gd name="T43" fmla="*/ 3 h 1524"/>
                <a:gd name="T44" fmla="*/ 12 w 943"/>
                <a:gd name="T45" fmla="*/ 3 h 1524"/>
                <a:gd name="T46" fmla="*/ 11 w 943"/>
                <a:gd name="T47" fmla="*/ 4 h 1524"/>
                <a:gd name="T48" fmla="*/ 11 w 943"/>
                <a:gd name="T49" fmla="*/ 4 h 1524"/>
                <a:gd name="T50" fmla="*/ 11 w 943"/>
                <a:gd name="T51" fmla="*/ 4 h 1524"/>
                <a:gd name="T52" fmla="*/ 11 w 943"/>
                <a:gd name="T53" fmla="*/ 6 h 1524"/>
                <a:gd name="T54" fmla="*/ 8 w 943"/>
                <a:gd name="T55" fmla="*/ 40 h 1524"/>
                <a:gd name="T56" fmla="*/ 8 w 943"/>
                <a:gd name="T57" fmla="*/ 41 h 1524"/>
                <a:gd name="T58" fmla="*/ 7 w 943"/>
                <a:gd name="T59" fmla="*/ 42 h 1524"/>
                <a:gd name="T60" fmla="*/ 7 w 943"/>
                <a:gd name="T61" fmla="*/ 42 h 1524"/>
                <a:gd name="T62" fmla="*/ 6 w 943"/>
                <a:gd name="T63" fmla="*/ 42 h 1524"/>
                <a:gd name="T64" fmla="*/ 6 w 943"/>
                <a:gd name="T65" fmla="*/ 42 h 1524"/>
                <a:gd name="T66" fmla="*/ 6 w 943"/>
                <a:gd name="T67" fmla="*/ 42 h 1524"/>
                <a:gd name="T68" fmla="*/ 5 w 943"/>
                <a:gd name="T69" fmla="*/ 41 h 1524"/>
                <a:gd name="T70" fmla="*/ 5 w 943"/>
                <a:gd name="T71" fmla="*/ 40 h 1524"/>
                <a:gd name="T72" fmla="*/ 2 w 943"/>
                <a:gd name="T73" fmla="*/ 3 h 1524"/>
                <a:gd name="T74" fmla="*/ 1 w 943"/>
                <a:gd name="T75" fmla="*/ 2 h 1524"/>
                <a:gd name="T76" fmla="*/ 1 w 943"/>
                <a:gd name="T77" fmla="*/ 1 h 1524"/>
                <a:gd name="T78" fmla="*/ 1 w 943"/>
                <a:gd name="T79" fmla="*/ 1 h 1524"/>
                <a:gd name="T80" fmla="*/ 1 w 943"/>
                <a:gd name="T81" fmla="*/ 0 h 1524"/>
                <a:gd name="T82" fmla="*/ 0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7480" name="Freeform 52">
            <a:extLst>
              <a:ext uri="{FF2B5EF4-FFF2-40B4-BE49-F238E27FC236}">
                <a16:creationId xmlns:a16="http://schemas.microsoft.com/office/drawing/2014/main" id="{BB155341-615D-4F14-A4D7-7528DFAE7763}"/>
              </a:ext>
            </a:extLst>
          </p:cNvPr>
          <p:cNvSpPr>
            <a:spLocks/>
          </p:cNvSpPr>
          <p:nvPr/>
        </p:nvSpPr>
        <p:spPr bwMode="auto">
          <a:xfrm>
            <a:off x="1465263" y="2908300"/>
            <a:ext cx="741362" cy="165100"/>
          </a:xfrm>
          <a:custGeom>
            <a:avLst/>
            <a:gdLst>
              <a:gd name="T0" fmla="*/ 0 w 672"/>
              <a:gd name="T1" fmla="*/ 94645868 h 288"/>
              <a:gd name="T2" fmla="*/ 116840637 w 672"/>
              <a:gd name="T3" fmla="*/ 94645868 h 288"/>
              <a:gd name="T4" fmla="*/ 116840637 w 672"/>
              <a:gd name="T5" fmla="*/ 0 h 288"/>
              <a:gd name="T6" fmla="*/ 233681274 w 672"/>
              <a:gd name="T7" fmla="*/ 0 h 288"/>
              <a:gd name="T8" fmla="*/ 233681274 w 672"/>
              <a:gd name="T9" fmla="*/ 94645868 h 288"/>
              <a:gd name="T10" fmla="*/ 350521911 w 672"/>
              <a:gd name="T11" fmla="*/ 94645868 h 288"/>
              <a:gd name="T12" fmla="*/ 350521911 w 672"/>
              <a:gd name="T13" fmla="*/ 0 h 288"/>
              <a:gd name="T14" fmla="*/ 467361445 w 672"/>
              <a:gd name="T15" fmla="*/ 0 h 288"/>
              <a:gd name="T16" fmla="*/ 467361445 w 672"/>
              <a:gd name="T17" fmla="*/ 94645868 h 288"/>
              <a:gd name="T18" fmla="*/ 584202082 w 672"/>
              <a:gd name="T19" fmla="*/ 94645868 h 288"/>
              <a:gd name="T20" fmla="*/ 584202082 w 672"/>
              <a:gd name="T21" fmla="*/ 0 h 288"/>
              <a:gd name="T22" fmla="*/ 701042719 w 672"/>
              <a:gd name="T23" fmla="*/ 0 h 288"/>
              <a:gd name="T24" fmla="*/ 701042719 w 672"/>
              <a:gd name="T25" fmla="*/ 94645868 h 288"/>
              <a:gd name="T26" fmla="*/ 817883356 w 672"/>
              <a:gd name="T27" fmla="*/ 94645868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288"/>
              <a:gd name="T44" fmla="*/ 672 w 672"/>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481" name="Rectangle 53">
            <a:extLst>
              <a:ext uri="{FF2B5EF4-FFF2-40B4-BE49-F238E27FC236}">
                <a16:creationId xmlns:a16="http://schemas.microsoft.com/office/drawing/2014/main" id="{1F622E9C-0E13-4FB6-8FD2-4FC0E987935B}"/>
              </a:ext>
            </a:extLst>
          </p:cNvPr>
          <p:cNvSpPr>
            <a:spLocks noChangeArrowheads="1"/>
          </p:cNvSpPr>
          <p:nvPr/>
        </p:nvSpPr>
        <p:spPr bwMode="auto">
          <a:xfrm>
            <a:off x="1187450" y="2420938"/>
            <a:ext cx="1450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数字比特流</a:t>
            </a:r>
          </a:p>
        </p:txBody>
      </p:sp>
      <p:sp>
        <p:nvSpPr>
          <p:cNvPr id="147482" name="Rectangle 54">
            <a:extLst>
              <a:ext uri="{FF2B5EF4-FFF2-40B4-BE49-F238E27FC236}">
                <a16:creationId xmlns:a16="http://schemas.microsoft.com/office/drawing/2014/main" id="{5EC39D36-80F7-41C0-AB25-2DDC27554446}"/>
              </a:ext>
            </a:extLst>
          </p:cNvPr>
          <p:cNvSpPr>
            <a:spLocks noChangeArrowheads="1"/>
          </p:cNvSpPr>
          <p:nvPr/>
        </p:nvSpPr>
        <p:spPr bwMode="auto">
          <a:xfrm>
            <a:off x="6464300" y="2420938"/>
            <a:ext cx="14208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数字比特流</a:t>
            </a:r>
          </a:p>
        </p:txBody>
      </p:sp>
      <p:sp>
        <p:nvSpPr>
          <p:cNvPr id="147483" name="Rectangle 55">
            <a:extLst>
              <a:ext uri="{FF2B5EF4-FFF2-40B4-BE49-F238E27FC236}">
                <a16:creationId xmlns:a16="http://schemas.microsoft.com/office/drawing/2014/main" id="{D09123E4-6135-4F4C-AA91-59F91486CE68}"/>
              </a:ext>
            </a:extLst>
          </p:cNvPr>
          <p:cNvSpPr>
            <a:spLocks noChangeArrowheads="1"/>
          </p:cNvSpPr>
          <p:nvPr/>
        </p:nvSpPr>
        <p:spPr bwMode="auto">
          <a:xfrm>
            <a:off x="2627313" y="2420938"/>
            <a:ext cx="12049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模拟信号</a:t>
            </a:r>
          </a:p>
        </p:txBody>
      </p:sp>
      <p:sp>
        <p:nvSpPr>
          <p:cNvPr id="147484" name="Rectangle 56">
            <a:extLst>
              <a:ext uri="{FF2B5EF4-FFF2-40B4-BE49-F238E27FC236}">
                <a16:creationId xmlns:a16="http://schemas.microsoft.com/office/drawing/2014/main" id="{91F1082B-0364-4EDF-94F8-4E844CB4E924}"/>
              </a:ext>
            </a:extLst>
          </p:cNvPr>
          <p:cNvSpPr>
            <a:spLocks noChangeArrowheads="1"/>
          </p:cNvSpPr>
          <p:nvPr/>
        </p:nvSpPr>
        <p:spPr bwMode="auto">
          <a:xfrm>
            <a:off x="5224463" y="2420938"/>
            <a:ext cx="1219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模拟信号 </a:t>
            </a:r>
          </a:p>
        </p:txBody>
      </p:sp>
      <p:sp>
        <p:nvSpPr>
          <p:cNvPr id="147485" name="Rectangle 57">
            <a:extLst>
              <a:ext uri="{FF2B5EF4-FFF2-40B4-BE49-F238E27FC236}">
                <a16:creationId xmlns:a16="http://schemas.microsoft.com/office/drawing/2014/main" id="{7BE1D383-EB22-4322-A394-41A7FA8DA903}"/>
              </a:ext>
            </a:extLst>
          </p:cNvPr>
          <p:cNvSpPr>
            <a:spLocks noChangeArrowheads="1"/>
          </p:cNvSpPr>
          <p:nvPr/>
        </p:nvSpPr>
        <p:spPr bwMode="auto">
          <a:xfrm>
            <a:off x="292100" y="2420938"/>
            <a:ext cx="70961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输入</a:t>
            </a:r>
          </a:p>
          <a:p>
            <a:pPr>
              <a:spcBef>
                <a:spcPct val="0"/>
              </a:spcBef>
              <a:buClrTx/>
              <a:buSzTx/>
              <a:buFontTx/>
              <a:buNone/>
            </a:pPr>
            <a:r>
              <a:rPr kumimoji="1" lang="zh-CN" altLang="en-US" sz="1800"/>
              <a:t>汉字</a:t>
            </a:r>
          </a:p>
        </p:txBody>
      </p:sp>
      <p:sp>
        <p:nvSpPr>
          <p:cNvPr id="147486" name="Rectangle 58">
            <a:extLst>
              <a:ext uri="{FF2B5EF4-FFF2-40B4-BE49-F238E27FC236}">
                <a16:creationId xmlns:a16="http://schemas.microsoft.com/office/drawing/2014/main" id="{F0F7922A-2207-47C0-9FB1-00DD351CD9E9}"/>
              </a:ext>
            </a:extLst>
          </p:cNvPr>
          <p:cNvSpPr>
            <a:spLocks noChangeArrowheads="1"/>
          </p:cNvSpPr>
          <p:nvPr/>
        </p:nvSpPr>
        <p:spPr bwMode="auto">
          <a:xfrm>
            <a:off x="8026400" y="2420938"/>
            <a:ext cx="70961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t>显示</a:t>
            </a:r>
          </a:p>
          <a:p>
            <a:pPr>
              <a:spcBef>
                <a:spcPct val="0"/>
              </a:spcBef>
              <a:buClrTx/>
              <a:buSzTx/>
              <a:buFontTx/>
              <a:buNone/>
            </a:pPr>
            <a:r>
              <a:rPr kumimoji="1" lang="zh-CN" altLang="en-US" sz="1800"/>
              <a:t>汉字</a:t>
            </a:r>
          </a:p>
        </p:txBody>
      </p:sp>
      <p:sp>
        <p:nvSpPr>
          <p:cNvPr id="147487" name="Freeform 59">
            <a:extLst>
              <a:ext uri="{FF2B5EF4-FFF2-40B4-BE49-F238E27FC236}">
                <a16:creationId xmlns:a16="http://schemas.microsoft.com/office/drawing/2014/main" id="{B508408E-7E09-477C-BF18-CA0ABE5AC48C}"/>
              </a:ext>
            </a:extLst>
          </p:cNvPr>
          <p:cNvSpPr>
            <a:spLocks/>
          </p:cNvSpPr>
          <p:nvPr/>
        </p:nvSpPr>
        <p:spPr bwMode="auto">
          <a:xfrm>
            <a:off x="6645275" y="2928938"/>
            <a:ext cx="742950" cy="165100"/>
          </a:xfrm>
          <a:custGeom>
            <a:avLst/>
            <a:gdLst>
              <a:gd name="T0" fmla="*/ 0 w 672"/>
              <a:gd name="T1" fmla="*/ 94645868 h 288"/>
              <a:gd name="T2" fmla="*/ 117341877 w 672"/>
              <a:gd name="T3" fmla="*/ 94645868 h 288"/>
              <a:gd name="T4" fmla="*/ 117341877 w 672"/>
              <a:gd name="T5" fmla="*/ 0 h 288"/>
              <a:gd name="T6" fmla="*/ 234682648 w 672"/>
              <a:gd name="T7" fmla="*/ 0 h 288"/>
              <a:gd name="T8" fmla="*/ 234682648 w 672"/>
              <a:gd name="T9" fmla="*/ 94645868 h 288"/>
              <a:gd name="T10" fmla="*/ 352024525 w 672"/>
              <a:gd name="T11" fmla="*/ 94645868 h 288"/>
              <a:gd name="T12" fmla="*/ 352024525 w 672"/>
              <a:gd name="T13" fmla="*/ 0 h 288"/>
              <a:gd name="T14" fmla="*/ 469366402 w 672"/>
              <a:gd name="T15" fmla="*/ 0 h 288"/>
              <a:gd name="T16" fmla="*/ 469366402 w 672"/>
              <a:gd name="T17" fmla="*/ 94645868 h 288"/>
              <a:gd name="T18" fmla="*/ 586708278 w 672"/>
              <a:gd name="T19" fmla="*/ 94645868 h 288"/>
              <a:gd name="T20" fmla="*/ 586708278 w 672"/>
              <a:gd name="T21" fmla="*/ 0 h 288"/>
              <a:gd name="T22" fmla="*/ 704049050 w 672"/>
              <a:gd name="T23" fmla="*/ 0 h 288"/>
              <a:gd name="T24" fmla="*/ 704049050 w 672"/>
              <a:gd name="T25" fmla="*/ 94645868 h 288"/>
              <a:gd name="T26" fmla="*/ 821390926 w 672"/>
              <a:gd name="T27" fmla="*/ 94645868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288"/>
              <a:gd name="T44" fmla="*/ 672 w 672"/>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7488" name="Group 60">
            <a:extLst>
              <a:ext uri="{FF2B5EF4-FFF2-40B4-BE49-F238E27FC236}">
                <a16:creationId xmlns:a16="http://schemas.microsoft.com/office/drawing/2014/main" id="{2C789C79-82AA-493C-9F9B-4046736A12E8}"/>
              </a:ext>
            </a:extLst>
          </p:cNvPr>
          <p:cNvGrpSpPr>
            <a:grpSpLocks/>
          </p:cNvGrpSpPr>
          <p:nvPr/>
        </p:nvGrpSpPr>
        <p:grpSpPr bwMode="auto">
          <a:xfrm>
            <a:off x="5386388" y="2806700"/>
            <a:ext cx="654050" cy="339725"/>
            <a:chOff x="2315" y="3965"/>
            <a:chExt cx="496" cy="254"/>
          </a:xfrm>
        </p:grpSpPr>
        <p:sp>
          <p:nvSpPr>
            <p:cNvPr id="147510" name="Freeform 61">
              <a:extLst>
                <a:ext uri="{FF2B5EF4-FFF2-40B4-BE49-F238E27FC236}">
                  <a16:creationId xmlns:a16="http://schemas.microsoft.com/office/drawing/2014/main" id="{70F06B01-C0B0-41FA-A696-90D25BB66514}"/>
                </a:ext>
              </a:extLst>
            </p:cNvPr>
            <p:cNvSpPr>
              <a:spLocks/>
            </p:cNvSpPr>
            <p:nvPr/>
          </p:nvSpPr>
          <p:spPr bwMode="auto">
            <a:xfrm>
              <a:off x="2315" y="4051"/>
              <a:ext cx="92" cy="89"/>
            </a:xfrm>
            <a:custGeom>
              <a:avLst/>
              <a:gdLst>
                <a:gd name="T0" fmla="*/ 0 w 552"/>
                <a:gd name="T1" fmla="*/ 7 h 535"/>
                <a:gd name="T2" fmla="*/ 0 w 552"/>
                <a:gd name="T3" fmla="*/ 6 h 535"/>
                <a:gd name="T4" fmla="*/ 1 w 552"/>
                <a:gd name="T5" fmla="*/ 4 h 535"/>
                <a:gd name="T6" fmla="*/ 1 w 552"/>
                <a:gd name="T7" fmla="*/ 4 h 535"/>
                <a:gd name="T8" fmla="*/ 1 w 552"/>
                <a:gd name="T9" fmla="*/ 3 h 535"/>
                <a:gd name="T10" fmla="*/ 2 w 552"/>
                <a:gd name="T11" fmla="*/ 3 h 535"/>
                <a:gd name="T12" fmla="*/ 2 w 552"/>
                <a:gd name="T13" fmla="*/ 3 h 535"/>
                <a:gd name="T14" fmla="*/ 2 w 552"/>
                <a:gd name="T15" fmla="*/ 3 h 535"/>
                <a:gd name="T16" fmla="*/ 3 w 552"/>
                <a:gd name="T17" fmla="*/ 3 h 535"/>
                <a:gd name="T18" fmla="*/ 3 w 552"/>
                <a:gd name="T19" fmla="*/ 4 h 535"/>
                <a:gd name="T20" fmla="*/ 3 w 552"/>
                <a:gd name="T21" fmla="*/ 4 h 535"/>
                <a:gd name="T22" fmla="*/ 4 w 552"/>
                <a:gd name="T23" fmla="*/ 9 h 535"/>
                <a:gd name="T24" fmla="*/ 4 w 552"/>
                <a:gd name="T25" fmla="*/ 10 h 535"/>
                <a:gd name="T26" fmla="*/ 4 w 552"/>
                <a:gd name="T27" fmla="*/ 10 h 535"/>
                <a:gd name="T28" fmla="*/ 5 w 552"/>
                <a:gd name="T29" fmla="*/ 11 h 535"/>
                <a:gd name="T30" fmla="*/ 5 w 552"/>
                <a:gd name="T31" fmla="*/ 11 h 535"/>
                <a:gd name="T32" fmla="*/ 6 w 552"/>
                <a:gd name="T33" fmla="*/ 10 h 535"/>
                <a:gd name="T34" fmla="*/ 6 w 552"/>
                <a:gd name="T35" fmla="*/ 10 h 535"/>
                <a:gd name="T36" fmla="*/ 6 w 552"/>
                <a:gd name="T37" fmla="*/ 9 h 535"/>
                <a:gd name="T38" fmla="*/ 7 w 552"/>
                <a:gd name="T39" fmla="*/ 2 h 535"/>
                <a:gd name="T40" fmla="*/ 7 w 552"/>
                <a:gd name="T41" fmla="*/ 1 h 535"/>
                <a:gd name="T42" fmla="*/ 8 w 552"/>
                <a:gd name="T43" fmla="*/ 1 h 535"/>
                <a:gd name="T44" fmla="*/ 8 w 552"/>
                <a:gd name="T45" fmla="*/ 0 h 535"/>
                <a:gd name="T46" fmla="*/ 8 w 552"/>
                <a:gd name="T47" fmla="*/ 0 h 535"/>
                <a:gd name="T48" fmla="*/ 9 w 552"/>
                <a:gd name="T49" fmla="*/ 0 h 535"/>
                <a:gd name="T50" fmla="*/ 9 w 552"/>
                <a:gd name="T51" fmla="*/ 0 h 535"/>
                <a:gd name="T52" fmla="*/ 10 w 552"/>
                <a:gd name="T53" fmla="*/ 1 h 535"/>
                <a:gd name="T54" fmla="*/ 10 w 552"/>
                <a:gd name="T55" fmla="*/ 1 h 535"/>
                <a:gd name="T56" fmla="*/ 10 w 552"/>
                <a:gd name="T57" fmla="*/ 2 h 535"/>
                <a:gd name="T58" fmla="*/ 12 w 552"/>
                <a:gd name="T59" fmla="*/ 13 h 535"/>
                <a:gd name="T60" fmla="*/ 12 w 552"/>
                <a:gd name="T61" fmla="*/ 14 h 535"/>
                <a:gd name="T62" fmla="*/ 12 w 552"/>
                <a:gd name="T63" fmla="*/ 14 h 535"/>
                <a:gd name="T64" fmla="*/ 12 w 552"/>
                <a:gd name="T65" fmla="*/ 15 h 535"/>
                <a:gd name="T66" fmla="*/ 13 w 552"/>
                <a:gd name="T67" fmla="*/ 15 h 535"/>
                <a:gd name="T68" fmla="*/ 13 w 552"/>
                <a:gd name="T69" fmla="*/ 14 h 535"/>
                <a:gd name="T70" fmla="*/ 14 w 552"/>
                <a:gd name="T71" fmla="*/ 14 h 535"/>
                <a:gd name="T72" fmla="*/ 14 w 552"/>
                <a:gd name="T73" fmla="*/ 13 h 535"/>
                <a:gd name="T74" fmla="*/ 15 w 552"/>
                <a:gd name="T75" fmla="*/ 3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2"/>
                <a:gd name="T115" fmla="*/ 0 h 535"/>
                <a:gd name="T116" fmla="*/ 552 w 552"/>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511" name="Freeform 62">
              <a:extLst>
                <a:ext uri="{FF2B5EF4-FFF2-40B4-BE49-F238E27FC236}">
                  <a16:creationId xmlns:a16="http://schemas.microsoft.com/office/drawing/2014/main" id="{FA1010C5-DA98-492D-B5DD-C32306B46E02}"/>
                </a:ext>
              </a:extLst>
            </p:cNvPr>
            <p:cNvSpPr>
              <a:spLocks/>
            </p:cNvSpPr>
            <p:nvPr/>
          </p:nvSpPr>
          <p:spPr bwMode="auto">
            <a:xfrm>
              <a:off x="2407" y="3965"/>
              <a:ext cx="157" cy="254"/>
            </a:xfrm>
            <a:custGeom>
              <a:avLst/>
              <a:gdLst>
                <a:gd name="T0" fmla="*/ 0 w 943"/>
                <a:gd name="T1" fmla="*/ 17 h 1524"/>
                <a:gd name="T2" fmla="*/ 1 w 943"/>
                <a:gd name="T3" fmla="*/ 9 h 1524"/>
                <a:gd name="T4" fmla="*/ 1 w 943"/>
                <a:gd name="T5" fmla="*/ 9 h 1524"/>
                <a:gd name="T6" fmla="*/ 2 w 943"/>
                <a:gd name="T7" fmla="*/ 8 h 1524"/>
                <a:gd name="T8" fmla="*/ 2 w 943"/>
                <a:gd name="T9" fmla="*/ 8 h 1524"/>
                <a:gd name="T10" fmla="*/ 3 w 943"/>
                <a:gd name="T11" fmla="*/ 8 h 1524"/>
                <a:gd name="T12" fmla="*/ 3 w 943"/>
                <a:gd name="T13" fmla="*/ 9 h 1524"/>
                <a:gd name="T14" fmla="*/ 3 w 943"/>
                <a:gd name="T15" fmla="*/ 9 h 1524"/>
                <a:gd name="T16" fmla="*/ 6 w 943"/>
                <a:gd name="T17" fmla="*/ 32 h 1524"/>
                <a:gd name="T18" fmla="*/ 7 w 943"/>
                <a:gd name="T19" fmla="*/ 34 h 1524"/>
                <a:gd name="T20" fmla="*/ 7 w 943"/>
                <a:gd name="T21" fmla="*/ 34 h 1524"/>
                <a:gd name="T22" fmla="*/ 8 w 943"/>
                <a:gd name="T23" fmla="*/ 34 h 1524"/>
                <a:gd name="T24" fmla="*/ 8 w 943"/>
                <a:gd name="T25" fmla="*/ 34 h 1524"/>
                <a:gd name="T26" fmla="*/ 8 w 943"/>
                <a:gd name="T27" fmla="*/ 34 h 1524"/>
                <a:gd name="T28" fmla="*/ 9 w 943"/>
                <a:gd name="T29" fmla="*/ 34 h 1524"/>
                <a:gd name="T30" fmla="*/ 9 w 943"/>
                <a:gd name="T31" fmla="*/ 32 h 1524"/>
                <a:gd name="T32" fmla="*/ 12 w 943"/>
                <a:gd name="T33" fmla="*/ 6 h 1524"/>
                <a:gd name="T34" fmla="*/ 13 w 943"/>
                <a:gd name="T35" fmla="*/ 4 h 1524"/>
                <a:gd name="T36" fmla="*/ 13 w 943"/>
                <a:gd name="T37" fmla="*/ 4 h 1524"/>
                <a:gd name="T38" fmla="*/ 13 w 943"/>
                <a:gd name="T39" fmla="*/ 4 h 1524"/>
                <a:gd name="T40" fmla="*/ 13 w 943"/>
                <a:gd name="T41" fmla="*/ 3 h 1524"/>
                <a:gd name="T42" fmla="*/ 14 w 943"/>
                <a:gd name="T43" fmla="*/ 3 h 1524"/>
                <a:gd name="T44" fmla="*/ 14 w 943"/>
                <a:gd name="T45" fmla="*/ 3 h 1524"/>
                <a:gd name="T46" fmla="*/ 15 w 943"/>
                <a:gd name="T47" fmla="*/ 4 h 1524"/>
                <a:gd name="T48" fmla="*/ 15 w 943"/>
                <a:gd name="T49" fmla="*/ 4 h 1524"/>
                <a:gd name="T50" fmla="*/ 15 w 943"/>
                <a:gd name="T51" fmla="*/ 4 h 1524"/>
                <a:gd name="T52" fmla="*/ 15 w 943"/>
                <a:gd name="T53" fmla="*/ 6 h 1524"/>
                <a:gd name="T54" fmla="*/ 18 w 943"/>
                <a:gd name="T55" fmla="*/ 40 h 1524"/>
                <a:gd name="T56" fmla="*/ 18 w 943"/>
                <a:gd name="T57" fmla="*/ 41 h 1524"/>
                <a:gd name="T58" fmla="*/ 19 w 943"/>
                <a:gd name="T59" fmla="*/ 42 h 1524"/>
                <a:gd name="T60" fmla="*/ 19 w 943"/>
                <a:gd name="T61" fmla="*/ 42 h 1524"/>
                <a:gd name="T62" fmla="*/ 20 w 943"/>
                <a:gd name="T63" fmla="*/ 42 h 1524"/>
                <a:gd name="T64" fmla="*/ 20 w 943"/>
                <a:gd name="T65" fmla="*/ 42 h 1524"/>
                <a:gd name="T66" fmla="*/ 20 w 943"/>
                <a:gd name="T67" fmla="*/ 42 h 1524"/>
                <a:gd name="T68" fmla="*/ 21 w 943"/>
                <a:gd name="T69" fmla="*/ 41 h 1524"/>
                <a:gd name="T70" fmla="*/ 21 w 943"/>
                <a:gd name="T71" fmla="*/ 40 h 1524"/>
                <a:gd name="T72" fmla="*/ 24 w 943"/>
                <a:gd name="T73" fmla="*/ 3 h 1524"/>
                <a:gd name="T74" fmla="*/ 25 w 943"/>
                <a:gd name="T75" fmla="*/ 2 h 1524"/>
                <a:gd name="T76" fmla="*/ 25 w 943"/>
                <a:gd name="T77" fmla="*/ 1 h 1524"/>
                <a:gd name="T78" fmla="*/ 25 w 943"/>
                <a:gd name="T79" fmla="*/ 1 h 1524"/>
                <a:gd name="T80" fmla="*/ 25 w 943"/>
                <a:gd name="T81" fmla="*/ 0 h 1524"/>
                <a:gd name="T82" fmla="*/ 26 w 943"/>
                <a:gd name="T83" fmla="*/ 0 h 1524"/>
                <a:gd name="T84" fmla="*/ 26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512" name="Freeform 63">
              <a:extLst>
                <a:ext uri="{FF2B5EF4-FFF2-40B4-BE49-F238E27FC236}">
                  <a16:creationId xmlns:a16="http://schemas.microsoft.com/office/drawing/2014/main" id="{64F90956-8E59-466D-913E-31C39E1A3C4C}"/>
                </a:ext>
              </a:extLst>
            </p:cNvPr>
            <p:cNvSpPr>
              <a:spLocks/>
            </p:cNvSpPr>
            <p:nvPr/>
          </p:nvSpPr>
          <p:spPr bwMode="auto">
            <a:xfrm>
              <a:off x="2719" y="4051"/>
              <a:ext cx="92" cy="89"/>
            </a:xfrm>
            <a:custGeom>
              <a:avLst/>
              <a:gdLst>
                <a:gd name="T0" fmla="*/ 15 w 551"/>
                <a:gd name="T1" fmla="*/ 7 h 535"/>
                <a:gd name="T2" fmla="*/ 15 w 551"/>
                <a:gd name="T3" fmla="*/ 6 h 535"/>
                <a:gd name="T4" fmla="*/ 15 w 551"/>
                <a:gd name="T5" fmla="*/ 4 h 535"/>
                <a:gd name="T6" fmla="*/ 15 w 551"/>
                <a:gd name="T7" fmla="*/ 4 h 535"/>
                <a:gd name="T8" fmla="*/ 14 w 551"/>
                <a:gd name="T9" fmla="*/ 3 h 535"/>
                <a:gd name="T10" fmla="*/ 14 w 551"/>
                <a:gd name="T11" fmla="*/ 3 h 535"/>
                <a:gd name="T12" fmla="*/ 14 w 551"/>
                <a:gd name="T13" fmla="*/ 3 h 535"/>
                <a:gd name="T14" fmla="*/ 13 w 551"/>
                <a:gd name="T15" fmla="*/ 3 h 535"/>
                <a:gd name="T16" fmla="*/ 13 w 551"/>
                <a:gd name="T17" fmla="*/ 3 h 535"/>
                <a:gd name="T18" fmla="*/ 12 w 551"/>
                <a:gd name="T19" fmla="*/ 4 h 535"/>
                <a:gd name="T20" fmla="*/ 12 w 551"/>
                <a:gd name="T21" fmla="*/ 4 h 535"/>
                <a:gd name="T22" fmla="*/ 12 w 551"/>
                <a:gd name="T23" fmla="*/ 9 h 535"/>
                <a:gd name="T24" fmla="*/ 11 w 551"/>
                <a:gd name="T25" fmla="*/ 10 h 535"/>
                <a:gd name="T26" fmla="*/ 11 w 551"/>
                <a:gd name="T27" fmla="*/ 10 h 535"/>
                <a:gd name="T28" fmla="*/ 11 w 551"/>
                <a:gd name="T29" fmla="*/ 11 h 535"/>
                <a:gd name="T30" fmla="*/ 10 w 551"/>
                <a:gd name="T31" fmla="*/ 11 h 535"/>
                <a:gd name="T32" fmla="*/ 10 w 551"/>
                <a:gd name="T33" fmla="*/ 10 h 535"/>
                <a:gd name="T34" fmla="*/ 10 w 551"/>
                <a:gd name="T35" fmla="*/ 10 h 535"/>
                <a:gd name="T36" fmla="*/ 9 w 551"/>
                <a:gd name="T37" fmla="*/ 9 h 535"/>
                <a:gd name="T38" fmla="*/ 8 w 551"/>
                <a:gd name="T39" fmla="*/ 2 h 535"/>
                <a:gd name="T40" fmla="*/ 8 w 551"/>
                <a:gd name="T41" fmla="*/ 1 h 535"/>
                <a:gd name="T42" fmla="*/ 8 w 551"/>
                <a:gd name="T43" fmla="*/ 1 h 535"/>
                <a:gd name="T44" fmla="*/ 8 w 551"/>
                <a:gd name="T45" fmla="*/ 0 h 535"/>
                <a:gd name="T46" fmla="*/ 7 w 551"/>
                <a:gd name="T47" fmla="*/ 0 h 535"/>
                <a:gd name="T48" fmla="*/ 7 w 551"/>
                <a:gd name="T49" fmla="*/ 0 h 535"/>
                <a:gd name="T50" fmla="*/ 6 w 551"/>
                <a:gd name="T51" fmla="*/ 0 h 535"/>
                <a:gd name="T52" fmla="*/ 6 w 551"/>
                <a:gd name="T53" fmla="*/ 1 h 535"/>
                <a:gd name="T54" fmla="*/ 6 w 551"/>
                <a:gd name="T55" fmla="*/ 1 h 535"/>
                <a:gd name="T56" fmla="*/ 6 w 551"/>
                <a:gd name="T57" fmla="*/ 2 h 535"/>
                <a:gd name="T58" fmla="*/ 4 w 551"/>
                <a:gd name="T59" fmla="*/ 13 h 535"/>
                <a:gd name="T60" fmla="*/ 4 w 551"/>
                <a:gd name="T61" fmla="*/ 14 h 535"/>
                <a:gd name="T62" fmla="*/ 4 w 551"/>
                <a:gd name="T63" fmla="*/ 14 h 535"/>
                <a:gd name="T64" fmla="*/ 3 w 551"/>
                <a:gd name="T65" fmla="*/ 15 h 535"/>
                <a:gd name="T66" fmla="*/ 3 w 551"/>
                <a:gd name="T67" fmla="*/ 15 h 535"/>
                <a:gd name="T68" fmla="*/ 2 w 551"/>
                <a:gd name="T69" fmla="*/ 14 h 535"/>
                <a:gd name="T70" fmla="*/ 2 w 551"/>
                <a:gd name="T71" fmla="*/ 14 h 535"/>
                <a:gd name="T72" fmla="*/ 2 w 551"/>
                <a:gd name="T73" fmla="*/ 13 h 535"/>
                <a:gd name="T74" fmla="*/ 0 w 551"/>
                <a:gd name="T75" fmla="*/ 3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1"/>
                <a:gd name="T115" fmla="*/ 0 h 535"/>
                <a:gd name="T116" fmla="*/ 551 w 551"/>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513" name="Freeform 64">
              <a:extLst>
                <a:ext uri="{FF2B5EF4-FFF2-40B4-BE49-F238E27FC236}">
                  <a16:creationId xmlns:a16="http://schemas.microsoft.com/office/drawing/2014/main" id="{E7B8476F-A6C4-4888-B91A-227A46C28592}"/>
                </a:ext>
              </a:extLst>
            </p:cNvPr>
            <p:cNvSpPr>
              <a:spLocks/>
            </p:cNvSpPr>
            <p:nvPr/>
          </p:nvSpPr>
          <p:spPr bwMode="auto">
            <a:xfrm>
              <a:off x="2562" y="3965"/>
              <a:ext cx="157" cy="254"/>
            </a:xfrm>
            <a:custGeom>
              <a:avLst/>
              <a:gdLst>
                <a:gd name="T0" fmla="*/ 26 w 943"/>
                <a:gd name="T1" fmla="*/ 17 h 1524"/>
                <a:gd name="T2" fmla="*/ 25 w 943"/>
                <a:gd name="T3" fmla="*/ 9 h 1524"/>
                <a:gd name="T4" fmla="*/ 25 w 943"/>
                <a:gd name="T5" fmla="*/ 9 h 1524"/>
                <a:gd name="T6" fmla="*/ 24 w 943"/>
                <a:gd name="T7" fmla="*/ 8 h 1524"/>
                <a:gd name="T8" fmla="*/ 24 w 943"/>
                <a:gd name="T9" fmla="*/ 8 h 1524"/>
                <a:gd name="T10" fmla="*/ 23 w 943"/>
                <a:gd name="T11" fmla="*/ 8 h 1524"/>
                <a:gd name="T12" fmla="*/ 23 w 943"/>
                <a:gd name="T13" fmla="*/ 9 h 1524"/>
                <a:gd name="T14" fmla="*/ 23 w 943"/>
                <a:gd name="T15" fmla="*/ 9 h 1524"/>
                <a:gd name="T16" fmla="*/ 20 w 943"/>
                <a:gd name="T17" fmla="*/ 32 h 1524"/>
                <a:gd name="T18" fmla="*/ 19 w 943"/>
                <a:gd name="T19" fmla="*/ 34 h 1524"/>
                <a:gd name="T20" fmla="*/ 19 w 943"/>
                <a:gd name="T21" fmla="*/ 34 h 1524"/>
                <a:gd name="T22" fmla="*/ 18 w 943"/>
                <a:gd name="T23" fmla="*/ 34 h 1524"/>
                <a:gd name="T24" fmla="*/ 18 w 943"/>
                <a:gd name="T25" fmla="*/ 34 h 1524"/>
                <a:gd name="T26" fmla="*/ 17 w 943"/>
                <a:gd name="T27" fmla="*/ 34 h 1524"/>
                <a:gd name="T28" fmla="*/ 17 w 943"/>
                <a:gd name="T29" fmla="*/ 34 h 1524"/>
                <a:gd name="T30" fmla="*/ 17 w 943"/>
                <a:gd name="T31" fmla="*/ 32 h 1524"/>
                <a:gd name="T32" fmla="*/ 14 w 943"/>
                <a:gd name="T33" fmla="*/ 6 h 1524"/>
                <a:gd name="T34" fmla="*/ 13 w 943"/>
                <a:gd name="T35" fmla="*/ 4 h 1524"/>
                <a:gd name="T36" fmla="*/ 13 w 943"/>
                <a:gd name="T37" fmla="*/ 4 h 1524"/>
                <a:gd name="T38" fmla="*/ 13 w 943"/>
                <a:gd name="T39" fmla="*/ 4 h 1524"/>
                <a:gd name="T40" fmla="*/ 13 w 943"/>
                <a:gd name="T41" fmla="*/ 3 h 1524"/>
                <a:gd name="T42" fmla="*/ 12 w 943"/>
                <a:gd name="T43" fmla="*/ 3 h 1524"/>
                <a:gd name="T44" fmla="*/ 12 w 943"/>
                <a:gd name="T45" fmla="*/ 3 h 1524"/>
                <a:gd name="T46" fmla="*/ 11 w 943"/>
                <a:gd name="T47" fmla="*/ 4 h 1524"/>
                <a:gd name="T48" fmla="*/ 11 w 943"/>
                <a:gd name="T49" fmla="*/ 4 h 1524"/>
                <a:gd name="T50" fmla="*/ 11 w 943"/>
                <a:gd name="T51" fmla="*/ 4 h 1524"/>
                <a:gd name="T52" fmla="*/ 11 w 943"/>
                <a:gd name="T53" fmla="*/ 6 h 1524"/>
                <a:gd name="T54" fmla="*/ 8 w 943"/>
                <a:gd name="T55" fmla="*/ 40 h 1524"/>
                <a:gd name="T56" fmla="*/ 8 w 943"/>
                <a:gd name="T57" fmla="*/ 41 h 1524"/>
                <a:gd name="T58" fmla="*/ 7 w 943"/>
                <a:gd name="T59" fmla="*/ 42 h 1524"/>
                <a:gd name="T60" fmla="*/ 7 w 943"/>
                <a:gd name="T61" fmla="*/ 42 h 1524"/>
                <a:gd name="T62" fmla="*/ 6 w 943"/>
                <a:gd name="T63" fmla="*/ 42 h 1524"/>
                <a:gd name="T64" fmla="*/ 6 w 943"/>
                <a:gd name="T65" fmla="*/ 42 h 1524"/>
                <a:gd name="T66" fmla="*/ 6 w 943"/>
                <a:gd name="T67" fmla="*/ 42 h 1524"/>
                <a:gd name="T68" fmla="*/ 5 w 943"/>
                <a:gd name="T69" fmla="*/ 41 h 1524"/>
                <a:gd name="T70" fmla="*/ 5 w 943"/>
                <a:gd name="T71" fmla="*/ 40 h 1524"/>
                <a:gd name="T72" fmla="*/ 2 w 943"/>
                <a:gd name="T73" fmla="*/ 3 h 1524"/>
                <a:gd name="T74" fmla="*/ 1 w 943"/>
                <a:gd name="T75" fmla="*/ 2 h 1524"/>
                <a:gd name="T76" fmla="*/ 1 w 943"/>
                <a:gd name="T77" fmla="*/ 1 h 1524"/>
                <a:gd name="T78" fmla="*/ 1 w 943"/>
                <a:gd name="T79" fmla="*/ 1 h 1524"/>
                <a:gd name="T80" fmla="*/ 1 w 943"/>
                <a:gd name="T81" fmla="*/ 0 h 1524"/>
                <a:gd name="T82" fmla="*/ 0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 name="Group 113">
            <a:extLst>
              <a:ext uri="{FF2B5EF4-FFF2-40B4-BE49-F238E27FC236}">
                <a16:creationId xmlns:a16="http://schemas.microsoft.com/office/drawing/2014/main" id="{9C61A343-FD50-44AD-948C-FB1E66D1F9D3}"/>
              </a:ext>
            </a:extLst>
          </p:cNvPr>
          <p:cNvGrpSpPr>
            <a:grpSpLocks/>
          </p:cNvGrpSpPr>
          <p:nvPr/>
        </p:nvGrpSpPr>
        <p:grpSpPr bwMode="auto">
          <a:xfrm>
            <a:off x="503238" y="2000250"/>
            <a:ext cx="7735887" cy="363538"/>
            <a:chOff x="317" y="1260"/>
            <a:chExt cx="4873" cy="229"/>
          </a:xfrm>
        </p:grpSpPr>
        <p:sp>
          <p:nvSpPr>
            <p:cNvPr id="147508" name="Line 65">
              <a:extLst>
                <a:ext uri="{FF2B5EF4-FFF2-40B4-BE49-F238E27FC236}">
                  <a16:creationId xmlns:a16="http://schemas.microsoft.com/office/drawing/2014/main" id="{D71E06D1-3C22-429C-A672-0BB0E8470F5C}"/>
                </a:ext>
              </a:extLst>
            </p:cNvPr>
            <p:cNvSpPr>
              <a:spLocks noChangeShapeType="1"/>
            </p:cNvSpPr>
            <p:nvPr/>
          </p:nvSpPr>
          <p:spPr bwMode="auto">
            <a:xfrm>
              <a:off x="317" y="1373"/>
              <a:ext cx="4873" cy="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509" name="Rectangle 66">
              <a:extLst>
                <a:ext uri="{FF2B5EF4-FFF2-40B4-BE49-F238E27FC236}">
                  <a16:creationId xmlns:a16="http://schemas.microsoft.com/office/drawing/2014/main" id="{FD22248D-3D13-4B31-81D6-431C8F506FE5}"/>
                </a:ext>
              </a:extLst>
            </p:cNvPr>
            <p:cNvSpPr>
              <a:spLocks noChangeArrowheads="1"/>
            </p:cNvSpPr>
            <p:nvPr/>
          </p:nvSpPr>
          <p:spPr bwMode="auto">
            <a:xfrm>
              <a:off x="2294" y="1260"/>
              <a:ext cx="994"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solidFill>
                    <a:schemeClr val="hlink"/>
                  </a:solidFill>
                </a:rPr>
                <a:t>数据通信系统</a:t>
              </a:r>
            </a:p>
          </p:txBody>
        </p:sp>
      </p:grpSp>
      <p:grpSp>
        <p:nvGrpSpPr>
          <p:cNvPr id="16" name="Group 99">
            <a:extLst>
              <a:ext uri="{FF2B5EF4-FFF2-40B4-BE49-F238E27FC236}">
                <a16:creationId xmlns:a16="http://schemas.microsoft.com/office/drawing/2014/main" id="{38A36B09-C3CB-4FFB-AB95-B656CE0627CA}"/>
              </a:ext>
            </a:extLst>
          </p:cNvPr>
          <p:cNvGrpSpPr>
            <a:grpSpLocks/>
          </p:cNvGrpSpPr>
          <p:nvPr/>
        </p:nvGrpSpPr>
        <p:grpSpPr bwMode="auto">
          <a:xfrm>
            <a:off x="433388" y="3319463"/>
            <a:ext cx="2838450" cy="1660525"/>
            <a:chOff x="273" y="2091"/>
            <a:chExt cx="1788" cy="1046"/>
          </a:xfrm>
        </p:grpSpPr>
        <p:sp>
          <p:nvSpPr>
            <p:cNvPr id="147504" name="Line 68">
              <a:extLst>
                <a:ext uri="{FF2B5EF4-FFF2-40B4-BE49-F238E27FC236}">
                  <a16:creationId xmlns:a16="http://schemas.microsoft.com/office/drawing/2014/main" id="{BB3F25C1-7C0E-417A-8356-0B656190211E}"/>
                </a:ext>
              </a:extLst>
            </p:cNvPr>
            <p:cNvSpPr>
              <a:spLocks noChangeShapeType="1"/>
            </p:cNvSpPr>
            <p:nvPr/>
          </p:nvSpPr>
          <p:spPr bwMode="auto">
            <a:xfrm>
              <a:off x="2061" y="2091"/>
              <a:ext cx="0" cy="1046"/>
            </a:xfrm>
            <a:prstGeom prst="line">
              <a:avLst/>
            </a:prstGeom>
            <a:noFill/>
            <a:ln w="19050">
              <a:solidFill>
                <a:srgbClr val="333399"/>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147505" name="Group 98">
              <a:extLst>
                <a:ext uri="{FF2B5EF4-FFF2-40B4-BE49-F238E27FC236}">
                  <a16:creationId xmlns:a16="http://schemas.microsoft.com/office/drawing/2014/main" id="{420CD6B2-868F-4CC1-9DA8-4D12C66EAFC5}"/>
                </a:ext>
              </a:extLst>
            </p:cNvPr>
            <p:cNvGrpSpPr>
              <a:grpSpLocks/>
            </p:cNvGrpSpPr>
            <p:nvPr/>
          </p:nvGrpSpPr>
          <p:grpSpPr bwMode="auto">
            <a:xfrm>
              <a:off x="273" y="2523"/>
              <a:ext cx="1788" cy="237"/>
              <a:chOff x="273" y="2523"/>
              <a:chExt cx="1788" cy="237"/>
            </a:xfrm>
          </p:grpSpPr>
          <p:sp>
            <p:nvSpPr>
              <p:cNvPr id="147506" name="Line 67">
                <a:extLst>
                  <a:ext uri="{FF2B5EF4-FFF2-40B4-BE49-F238E27FC236}">
                    <a16:creationId xmlns:a16="http://schemas.microsoft.com/office/drawing/2014/main" id="{B8BEA197-0782-4702-A0AB-FF84547BB7BB}"/>
                  </a:ext>
                </a:extLst>
              </p:cNvPr>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7507" name="Rectangle 71">
                <a:extLst>
                  <a:ext uri="{FF2B5EF4-FFF2-40B4-BE49-F238E27FC236}">
                    <a16:creationId xmlns:a16="http://schemas.microsoft.com/office/drawing/2014/main" id="{DD14EB9F-49FC-421A-8611-CC920B93B87B}"/>
                  </a:ext>
                </a:extLst>
              </p:cNvPr>
              <p:cNvSpPr>
                <a:spLocks noChangeArrowheads="1"/>
              </p:cNvSpPr>
              <p:nvPr/>
            </p:nvSpPr>
            <p:spPr bwMode="auto">
              <a:xfrm>
                <a:off x="854" y="2523"/>
                <a:ext cx="620" cy="237"/>
              </a:xfrm>
              <a:prstGeom prst="rect">
                <a:avLst/>
              </a:prstGeom>
              <a:solidFill>
                <a:srgbClr val="FFFF66"/>
              </a:solidFill>
              <a:ln w="12700">
                <a:solidFill>
                  <a:srgbClr val="333399"/>
                </a:solidFill>
                <a:miter lim="800000"/>
                <a:headEnd/>
                <a:tailEnd/>
              </a:ln>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源系统</a:t>
                </a:r>
              </a:p>
            </p:txBody>
          </p:sp>
        </p:grpSp>
      </p:grpSp>
      <p:grpSp>
        <p:nvGrpSpPr>
          <p:cNvPr id="18" name="Group 101">
            <a:extLst>
              <a:ext uri="{FF2B5EF4-FFF2-40B4-BE49-F238E27FC236}">
                <a16:creationId xmlns:a16="http://schemas.microsoft.com/office/drawing/2014/main" id="{F7C9F38A-C3C9-4360-BA87-7EE41BAB99C7}"/>
              </a:ext>
            </a:extLst>
          </p:cNvPr>
          <p:cNvGrpSpPr>
            <a:grpSpLocks/>
          </p:cNvGrpSpPr>
          <p:nvPr/>
        </p:nvGrpSpPr>
        <p:grpSpPr bwMode="auto">
          <a:xfrm>
            <a:off x="5541963" y="4021138"/>
            <a:ext cx="2840037" cy="376237"/>
            <a:chOff x="3491" y="2533"/>
            <a:chExt cx="1789" cy="237"/>
          </a:xfrm>
        </p:grpSpPr>
        <p:sp>
          <p:nvSpPr>
            <p:cNvPr id="147502" name="Line 70">
              <a:extLst>
                <a:ext uri="{FF2B5EF4-FFF2-40B4-BE49-F238E27FC236}">
                  <a16:creationId xmlns:a16="http://schemas.microsoft.com/office/drawing/2014/main" id="{9E04CF8A-EC0D-4EBD-A482-A840FC6977F2}"/>
                </a:ext>
              </a:extLst>
            </p:cNvPr>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7503" name="Rectangle 73">
              <a:extLst>
                <a:ext uri="{FF2B5EF4-FFF2-40B4-BE49-F238E27FC236}">
                  <a16:creationId xmlns:a16="http://schemas.microsoft.com/office/drawing/2014/main" id="{BC227CE5-D859-4996-9427-5B3A8AB22296}"/>
                </a:ext>
              </a:extLst>
            </p:cNvPr>
            <p:cNvSpPr>
              <a:spLocks noChangeArrowheads="1"/>
            </p:cNvSpPr>
            <p:nvPr/>
          </p:nvSpPr>
          <p:spPr bwMode="auto">
            <a:xfrm>
              <a:off x="4028" y="2533"/>
              <a:ext cx="712" cy="237"/>
            </a:xfrm>
            <a:prstGeom prst="rect">
              <a:avLst/>
            </a:prstGeom>
            <a:solidFill>
              <a:srgbClr val="FFCCFF"/>
            </a:solidFill>
            <a:ln w="12700">
              <a:solidFill>
                <a:srgbClr val="333399"/>
              </a:solidFill>
              <a:miter lim="800000"/>
              <a:headEnd/>
              <a:tailEnd/>
            </a:ln>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目的系统</a:t>
              </a:r>
            </a:p>
          </p:txBody>
        </p:sp>
      </p:grpSp>
      <p:grpSp>
        <p:nvGrpSpPr>
          <p:cNvPr id="19" name="Group 100">
            <a:extLst>
              <a:ext uri="{FF2B5EF4-FFF2-40B4-BE49-F238E27FC236}">
                <a16:creationId xmlns:a16="http://schemas.microsoft.com/office/drawing/2014/main" id="{C6A4DD5F-70A4-468B-828A-CD367EE7DD8D}"/>
              </a:ext>
            </a:extLst>
          </p:cNvPr>
          <p:cNvGrpSpPr>
            <a:grpSpLocks/>
          </p:cNvGrpSpPr>
          <p:nvPr/>
        </p:nvGrpSpPr>
        <p:grpSpPr bwMode="auto">
          <a:xfrm>
            <a:off x="3271838" y="3290888"/>
            <a:ext cx="2270125" cy="1725612"/>
            <a:chOff x="2061" y="2073"/>
            <a:chExt cx="1430" cy="1087"/>
          </a:xfrm>
        </p:grpSpPr>
        <p:sp>
          <p:nvSpPr>
            <p:cNvPr id="147499" name="Line 69">
              <a:extLst>
                <a:ext uri="{FF2B5EF4-FFF2-40B4-BE49-F238E27FC236}">
                  <a16:creationId xmlns:a16="http://schemas.microsoft.com/office/drawing/2014/main" id="{CA043541-7161-48CF-9CC6-7E4ADF513D6E}"/>
                </a:ext>
              </a:extLst>
            </p:cNvPr>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7500" name="Rectangle 72">
              <a:extLst>
                <a:ext uri="{FF2B5EF4-FFF2-40B4-BE49-F238E27FC236}">
                  <a16:creationId xmlns:a16="http://schemas.microsoft.com/office/drawing/2014/main" id="{9BC83ACC-C4EC-4129-8E27-BBAD61C4A254}"/>
                </a:ext>
              </a:extLst>
            </p:cNvPr>
            <p:cNvSpPr>
              <a:spLocks noChangeArrowheads="1"/>
            </p:cNvSpPr>
            <p:nvPr/>
          </p:nvSpPr>
          <p:spPr bwMode="auto">
            <a:xfrm>
              <a:off x="2418" y="2533"/>
              <a:ext cx="734" cy="237"/>
            </a:xfrm>
            <a:prstGeom prst="rect">
              <a:avLst/>
            </a:prstGeom>
            <a:solidFill>
              <a:srgbClr val="CCFFFF"/>
            </a:solidFill>
            <a:ln w="12700">
              <a:solidFill>
                <a:srgbClr val="333399"/>
              </a:solidFill>
              <a:miter lim="800000"/>
              <a:headEnd/>
              <a:tailEnd/>
            </a:ln>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传输系统</a:t>
              </a:r>
            </a:p>
          </p:txBody>
        </p:sp>
        <p:sp>
          <p:nvSpPr>
            <p:cNvPr id="147501" name="Line 74">
              <a:extLst>
                <a:ext uri="{FF2B5EF4-FFF2-40B4-BE49-F238E27FC236}">
                  <a16:creationId xmlns:a16="http://schemas.microsoft.com/office/drawing/2014/main" id="{2F0B93D4-A5B1-47F5-B8E7-9AAFD1C81A7F}"/>
                </a:ext>
              </a:extLst>
            </p:cNvPr>
            <p:cNvSpPr>
              <a:spLocks noChangeShapeType="1"/>
            </p:cNvSpPr>
            <p:nvPr/>
          </p:nvSpPr>
          <p:spPr bwMode="auto">
            <a:xfrm flipH="1">
              <a:off x="3486" y="2073"/>
              <a:ext cx="5" cy="1087"/>
            </a:xfrm>
            <a:prstGeom prst="line">
              <a:avLst/>
            </a:prstGeom>
            <a:noFill/>
            <a:ln w="19050">
              <a:solidFill>
                <a:srgbClr val="333399"/>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pic>
        <p:nvPicPr>
          <p:cNvPr id="147493" name="Picture 75">
            <a:extLst>
              <a:ext uri="{FF2B5EF4-FFF2-40B4-BE49-F238E27FC236}">
                <a16:creationId xmlns:a16="http://schemas.microsoft.com/office/drawing/2014/main" id="{43334145-081B-45EC-96AF-B67FAB55AFF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563" y="3052763"/>
            <a:ext cx="8524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94" name="Picture 76">
            <a:extLst>
              <a:ext uri="{FF2B5EF4-FFF2-40B4-BE49-F238E27FC236}">
                <a16:creationId xmlns:a16="http://schemas.microsoft.com/office/drawing/2014/main" id="{067D445E-B28D-4F42-AF10-678991D7428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225" y="2855913"/>
            <a:ext cx="70961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0" name="Group 112">
            <a:extLst>
              <a:ext uri="{FF2B5EF4-FFF2-40B4-BE49-F238E27FC236}">
                <a16:creationId xmlns:a16="http://schemas.microsoft.com/office/drawing/2014/main" id="{802521C0-CB5C-489B-AF7C-A212D9C22822}"/>
              </a:ext>
            </a:extLst>
          </p:cNvPr>
          <p:cNvGrpSpPr>
            <a:grpSpLocks/>
          </p:cNvGrpSpPr>
          <p:nvPr/>
        </p:nvGrpSpPr>
        <p:grpSpPr bwMode="auto">
          <a:xfrm>
            <a:off x="8204200" y="5016500"/>
            <a:ext cx="615950" cy="1262063"/>
            <a:chOff x="5168" y="3160"/>
            <a:chExt cx="388" cy="795"/>
          </a:xfrm>
        </p:grpSpPr>
        <p:sp>
          <p:nvSpPr>
            <p:cNvPr id="147497" name="Rectangle 6">
              <a:extLst>
                <a:ext uri="{FF2B5EF4-FFF2-40B4-BE49-F238E27FC236}">
                  <a16:creationId xmlns:a16="http://schemas.microsoft.com/office/drawing/2014/main" id="{D45C5F54-FD43-44AB-8F40-99A8D313A6E9}"/>
                </a:ext>
              </a:extLst>
            </p:cNvPr>
            <p:cNvSpPr>
              <a:spLocks noChangeArrowheads="1"/>
            </p:cNvSpPr>
            <p:nvPr/>
          </p:nvSpPr>
          <p:spPr bwMode="auto">
            <a:xfrm>
              <a:off x="5199" y="3207"/>
              <a:ext cx="35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latin typeface="Times New Roman" panose="02020603050405020304" pitchFamily="18" charset="0"/>
                </a:rPr>
                <a:t>输出信息</a:t>
              </a:r>
            </a:p>
          </p:txBody>
        </p:sp>
        <p:sp>
          <p:nvSpPr>
            <p:cNvPr id="147498" name="Line 77">
              <a:extLst>
                <a:ext uri="{FF2B5EF4-FFF2-40B4-BE49-F238E27FC236}">
                  <a16:creationId xmlns:a16="http://schemas.microsoft.com/office/drawing/2014/main" id="{EAE66EA8-069B-4971-A824-1F395ED89785}"/>
                </a:ext>
              </a:extLst>
            </p:cNvPr>
            <p:cNvSpPr>
              <a:spLocks noChangeShapeType="1"/>
            </p:cNvSpPr>
            <p:nvPr/>
          </p:nvSpPr>
          <p:spPr bwMode="auto">
            <a:xfrm>
              <a:off x="5168" y="3160"/>
              <a:ext cx="335"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47496" name="Rectangle 79">
            <a:extLst>
              <a:ext uri="{FF2B5EF4-FFF2-40B4-BE49-F238E27FC236}">
                <a16:creationId xmlns:a16="http://schemas.microsoft.com/office/drawing/2014/main" id="{72DE9113-1ACA-4992-A273-073A2057D171}"/>
              </a:ext>
            </a:extLst>
          </p:cNvPr>
          <p:cNvSpPr>
            <a:spLocks noChangeArrowheads="1"/>
          </p:cNvSpPr>
          <p:nvPr/>
        </p:nvSpPr>
        <p:spPr bwMode="auto">
          <a:xfrm>
            <a:off x="7356475" y="3527425"/>
            <a:ext cx="815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t>PC </a:t>
            </a:r>
            <a:r>
              <a:rPr kumimoji="1" lang="zh-CN" altLang="en-US" sz="1800"/>
              <a:t>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nodeType="afterGroup">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nodeType="afterGroup">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nodeType="afterGroup">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nodeType="afterEffect">
                                  <p:stCondLst>
                                    <p:cond delay="500"/>
                                  </p:stCondLst>
                                  <p:childTnLst>
                                    <p:set>
                                      <p:cBhvr>
                                        <p:cTn id="37" dur="1" fill="hold">
                                          <p:stCondLst>
                                            <p:cond delay="0"/>
                                          </p:stCondLst>
                                        </p:cTn>
                                        <p:tgtEl>
                                          <p:spTgt spid="8"/>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nodeType="afterEffect">
                                  <p:stCondLst>
                                    <p:cond delay="1000"/>
                                  </p:stCondLst>
                                  <p:childTnLst>
                                    <p:set>
                                      <p:cBhvr>
                                        <p:cTn id="40" dur="1" fill="hold">
                                          <p:stCondLst>
                                            <p:cond delay="0"/>
                                          </p:stCondLst>
                                        </p:cTn>
                                        <p:tgtEl>
                                          <p:spTgt spid="4"/>
                                        </p:tgtEl>
                                        <p:attrNameLst>
                                          <p:attrName>style.visibility</p:attrName>
                                        </p:attrNameLst>
                                      </p:cBhvr>
                                      <p:to>
                                        <p:strVal val="visible"/>
                                      </p:to>
                                    </p:set>
                                  </p:childTnLst>
                                </p:cTn>
                              </p:par>
                            </p:childTnLst>
                          </p:cTn>
                        </p:par>
                        <p:par>
                          <p:cTn id="41" fill="hold" nodeType="afterGroup">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10"/>
                                        </p:tgtEl>
                                        <p:attrNameLst>
                                          <p:attrName>style.visibility</p:attrName>
                                        </p:attrNameLst>
                                      </p:cBhvr>
                                      <p:to>
                                        <p:strVal val="visible"/>
                                      </p:to>
                                    </p:set>
                                  </p:childTnLst>
                                </p:cTn>
                              </p:par>
                            </p:childTnLst>
                          </p:cTn>
                        </p:par>
                        <p:par>
                          <p:cTn id="44" fill="hold" nodeType="afterGroup">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5"/>
                                        </p:tgtEl>
                                        <p:attrNameLst>
                                          <p:attrName>style.visibility</p:attrName>
                                        </p:attrNameLst>
                                      </p:cBhvr>
                                      <p:to>
                                        <p:strVal val="visible"/>
                                      </p:to>
                                    </p:set>
                                  </p:childTnLst>
                                </p:cTn>
                              </p:par>
                            </p:childTnLst>
                          </p:cTn>
                        </p:par>
                        <p:par>
                          <p:cTn id="47" fill="hold" nodeType="afterGroup">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2"/>
                                        </p:tgtEl>
                                        <p:attrNameLst>
                                          <p:attrName>style.visibility</p:attrName>
                                        </p:attrNameLst>
                                      </p:cBhvr>
                                      <p:to>
                                        <p:strVal val="visible"/>
                                      </p:to>
                                    </p:set>
                                  </p:childTnLst>
                                </p:cTn>
                              </p:par>
                            </p:childTnLst>
                          </p:cTn>
                        </p:par>
                        <p:par>
                          <p:cTn id="50" fill="hold" nodeType="afterGroup">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6"/>
                                        </p:tgtEl>
                                        <p:attrNameLst>
                                          <p:attrName>style.visibility</p:attrName>
                                        </p:attrNameLst>
                                      </p:cBhvr>
                                      <p:to>
                                        <p:strVal val="visible"/>
                                      </p:to>
                                    </p:set>
                                  </p:childTnLst>
                                </p:cTn>
                              </p:par>
                            </p:childTnLst>
                          </p:cTn>
                        </p:par>
                        <p:par>
                          <p:cTn id="53" fill="hold" nodeType="afterGroup">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11"/>
                                        </p:tgtEl>
                                        <p:attrNameLst>
                                          <p:attrName>style.visibility</p:attrName>
                                        </p:attrNameLst>
                                      </p:cBhvr>
                                      <p:to>
                                        <p:strVal val="visible"/>
                                      </p:to>
                                    </p:set>
                                  </p:childTnLst>
                                </p:cTn>
                              </p:par>
                            </p:childTnLst>
                          </p:cTn>
                        </p:par>
                        <p:par>
                          <p:cTn id="56" fill="hold" nodeType="afterGroup">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7"/>
                                        </p:tgtEl>
                                        <p:attrNameLst>
                                          <p:attrName>style.visibility</p:attrName>
                                        </p:attrNameLst>
                                      </p:cBhvr>
                                      <p:to>
                                        <p:strVal val="visible"/>
                                      </p:to>
                                    </p:set>
                                  </p:childTnLst>
                                </p:cTn>
                              </p:par>
                            </p:childTnLst>
                          </p:cTn>
                        </p:par>
                        <p:par>
                          <p:cTn id="59" fill="hold" nodeType="afterGroup">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9"/>
                                        </p:tgtEl>
                                        <p:attrNameLst>
                                          <p:attrName>style.visibility</p:attrName>
                                        </p:attrNameLst>
                                      </p:cBhvr>
                                      <p:to>
                                        <p:strVal val="visible"/>
                                      </p:to>
                                    </p:set>
                                  </p:childTnLst>
                                </p:cTn>
                              </p:par>
                            </p:childTnLst>
                          </p:cTn>
                        </p:par>
                        <p:par>
                          <p:cTn id="62" fill="hold" nodeType="afterGroup">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DEA2FDA7-E862-438C-B6B0-F9FD9C6E19A7}"/>
              </a:ext>
            </a:extLst>
          </p:cNvPr>
          <p:cNvSpPr>
            <a:spLocks noGrp="1" noChangeArrowheads="1"/>
          </p:cNvSpPr>
          <p:nvPr>
            <p:ph type="title"/>
          </p:nvPr>
        </p:nvSpPr>
        <p:spPr>
          <a:xfrm>
            <a:off x="1150938" y="214313"/>
            <a:ext cx="7381875" cy="1462087"/>
          </a:xfrm>
        </p:spPr>
        <p:txBody>
          <a:bodyPr/>
          <a:lstStyle/>
          <a:p>
            <a:pPr algn="ctr"/>
            <a:r>
              <a:rPr lang="en-US" altLang="zh-CN"/>
              <a:t>xDSL </a:t>
            </a:r>
            <a:r>
              <a:rPr lang="zh-CN" altLang="en-US"/>
              <a:t>的几种类型 </a:t>
            </a:r>
          </a:p>
        </p:txBody>
      </p:sp>
      <p:sp>
        <p:nvSpPr>
          <p:cNvPr id="277507" name="Rectangle 3">
            <a:extLst>
              <a:ext uri="{FF2B5EF4-FFF2-40B4-BE49-F238E27FC236}">
                <a16:creationId xmlns:a16="http://schemas.microsoft.com/office/drawing/2014/main" id="{B10EE221-5B6B-48F1-B70D-FB9D3ADC40CB}"/>
              </a:ext>
            </a:extLst>
          </p:cNvPr>
          <p:cNvSpPr>
            <a:spLocks noGrp="1" noChangeArrowheads="1"/>
          </p:cNvSpPr>
          <p:nvPr>
            <p:ph type="body" idx="1"/>
          </p:nvPr>
        </p:nvSpPr>
        <p:spPr>
          <a:xfrm>
            <a:off x="755650" y="1844675"/>
            <a:ext cx="8059738" cy="4775200"/>
          </a:xfrm>
        </p:spPr>
        <p:txBody>
          <a:bodyPr/>
          <a:lstStyle/>
          <a:p>
            <a:pPr>
              <a:lnSpc>
                <a:spcPct val="90000"/>
              </a:lnSpc>
            </a:pPr>
            <a:r>
              <a:rPr lang="en-US" altLang="zh-CN" sz="2800"/>
              <a:t>ADSL (Asymmetric Digital Subscriber Line)</a:t>
            </a:r>
            <a:r>
              <a:rPr lang="zh-CN" altLang="en-US" sz="2800"/>
              <a:t>：非对称数字用户线</a:t>
            </a:r>
          </a:p>
          <a:p>
            <a:pPr>
              <a:lnSpc>
                <a:spcPct val="90000"/>
              </a:lnSpc>
            </a:pPr>
            <a:r>
              <a:rPr lang="en-US" altLang="zh-CN" sz="2800"/>
              <a:t>HDSL (High speed DSL)</a:t>
            </a:r>
            <a:r>
              <a:rPr lang="zh-CN" altLang="en-US" sz="2800"/>
              <a:t>：高速数字用户线</a:t>
            </a:r>
          </a:p>
          <a:p>
            <a:pPr>
              <a:lnSpc>
                <a:spcPct val="90000"/>
              </a:lnSpc>
            </a:pPr>
            <a:r>
              <a:rPr lang="en-US" altLang="zh-CN" sz="2800"/>
              <a:t>SDSL (Single-line DSL)</a:t>
            </a:r>
            <a:r>
              <a:rPr lang="zh-CN" altLang="en-US" sz="2800"/>
              <a:t>：</a:t>
            </a:r>
            <a:r>
              <a:rPr lang="en-US" altLang="zh-CN" sz="2800"/>
              <a:t>1 </a:t>
            </a:r>
            <a:r>
              <a:rPr lang="zh-CN" altLang="en-US" sz="2800"/>
              <a:t>对线的数字用户线</a:t>
            </a:r>
          </a:p>
          <a:p>
            <a:pPr>
              <a:lnSpc>
                <a:spcPct val="90000"/>
              </a:lnSpc>
            </a:pPr>
            <a:r>
              <a:rPr lang="en-US" altLang="zh-CN" sz="2800"/>
              <a:t>VDSL (Very high speed DSL)</a:t>
            </a:r>
            <a:r>
              <a:rPr lang="zh-CN" altLang="en-US" sz="2800"/>
              <a:t>：甚高速数字用户线</a:t>
            </a:r>
          </a:p>
          <a:p>
            <a:pPr>
              <a:lnSpc>
                <a:spcPct val="90000"/>
              </a:lnSpc>
            </a:pPr>
            <a:r>
              <a:rPr lang="en-US" altLang="zh-CN" sz="2800"/>
              <a:t>DSL </a:t>
            </a:r>
            <a:r>
              <a:rPr lang="zh-CN" altLang="en-US" sz="2800"/>
              <a:t>：</a:t>
            </a:r>
            <a:r>
              <a:rPr lang="en-US" altLang="zh-CN" sz="2800"/>
              <a:t>ISDN </a:t>
            </a:r>
            <a:r>
              <a:rPr lang="zh-CN" altLang="en-US" sz="2800"/>
              <a:t>用户线。</a:t>
            </a:r>
          </a:p>
          <a:p>
            <a:pPr>
              <a:lnSpc>
                <a:spcPct val="90000"/>
              </a:lnSpc>
            </a:pPr>
            <a:r>
              <a:rPr lang="en-US" altLang="zh-CN" sz="2800"/>
              <a:t>RADSL (Rate-Adaptive DSL)</a:t>
            </a:r>
            <a:r>
              <a:rPr lang="zh-CN" altLang="en-US" sz="2800"/>
              <a:t>：速率自适应  </a:t>
            </a:r>
            <a:r>
              <a:rPr lang="en-US" altLang="zh-CN" sz="2800"/>
              <a:t>DSL</a:t>
            </a:r>
            <a:r>
              <a:rPr lang="zh-CN" altLang="en-US" sz="2800"/>
              <a:t>，是 </a:t>
            </a:r>
            <a:r>
              <a:rPr lang="en-US" altLang="zh-CN" sz="2800"/>
              <a:t>ADSL </a:t>
            </a:r>
            <a:r>
              <a:rPr lang="zh-CN" altLang="en-US" sz="2800"/>
              <a:t>的一个子集，可自动调节线路速率）。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8121279A-BAEF-46A3-B3F2-4B08BF5E1BF8}"/>
              </a:ext>
            </a:extLst>
          </p:cNvPr>
          <p:cNvSpPr>
            <a:spLocks noGrp="1" noChangeArrowheads="1"/>
          </p:cNvSpPr>
          <p:nvPr>
            <p:ph type="title"/>
          </p:nvPr>
        </p:nvSpPr>
        <p:spPr/>
        <p:txBody>
          <a:bodyPr/>
          <a:lstStyle/>
          <a:p>
            <a:pPr algn="ctr"/>
            <a:r>
              <a:rPr lang="en-US" altLang="zh-CN" sz="4000"/>
              <a:t>ADSL </a:t>
            </a:r>
            <a:r>
              <a:rPr lang="zh-CN" altLang="en-US" sz="4000"/>
              <a:t>的极限传输距离</a:t>
            </a:r>
          </a:p>
        </p:txBody>
      </p:sp>
      <p:sp>
        <p:nvSpPr>
          <p:cNvPr id="241667" name="Rectangle 3">
            <a:extLst>
              <a:ext uri="{FF2B5EF4-FFF2-40B4-BE49-F238E27FC236}">
                <a16:creationId xmlns:a16="http://schemas.microsoft.com/office/drawing/2014/main" id="{9E610CB2-298E-429C-81F8-35570A1D4386}"/>
              </a:ext>
            </a:extLst>
          </p:cNvPr>
          <p:cNvSpPr>
            <a:spLocks noGrp="1" noChangeArrowheads="1"/>
          </p:cNvSpPr>
          <p:nvPr>
            <p:ph type="body" idx="1"/>
          </p:nvPr>
        </p:nvSpPr>
        <p:spPr>
          <a:xfrm>
            <a:off x="1042988" y="1844675"/>
            <a:ext cx="7772400" cy="4692650"/>
          </a:xfrm>
        </p:spPr>
        <p:txBody>
          <a:bodyPr/>
          <a:lstStyle/>
          <a:p>
            <a:r>
              <a:rPr lang="en-US" altLang="zh-CN" sz="2800"/>
              <a:t>ADSL </a:t>
            </a:r>
            <a:r>
              <a:rPr lang="zh-CN" altLang="en-US" sz="2800"/>
              <a:t>的极限传输距离与数据率以及用户线的线径都有很大的关系（用户线越细，信号传输时的衰减就越大），而所能得到的最高数据传输速率与实际的用户线上的信噪比密切相关。</a:t>
            </a:r>
          </a:p>
          <a:p>
            <a:r>
              <a:rPr lang="zh-CN" altLang="en-US" sz="2800"/>
              <a:t>例如，</a:t>
            </a:r>
            <a:r>
              <a:rPr lang="en-US" altLang="zh-CN" sz="2800"/>
              <a:t>0.5 </a:t>
            </a:r>
            <a:r>
              <a:rPr lang="zh-CN" altLang="en-US" sz="2800"/>
              <a:t>毫米线径的用户线，传输速率为 </a:t>
            </a:r>
            <a:r>
              <a:rPr lang="en-US" altLang="zh-CN" sz="2800"/>
              <a:t>1.5 ~ 2.0 Mb/s </a:t>
            </a:r>
            <a:r>
              <a:rPr lang="zh-CN" altLang="en-US" sz="2800"/>
              <a:t>时可传送 </a:t>
            </a:r>
            <a:r>
              <a:rPr lang="en-US" altLang="zh-CN" sz="2800"/>
              <a:t>5.5 </a:t>
            </a:r>
            <a:r>
              <a:rPr lang="zh-CN" altLang="en-US" sz="2800"/>
              <a:t>公里，但当传输速率提高到 </a:t>
            </a:r>
            <a:r>
              <a:rPr lang="en-US" altLang="zh-CN" sz="2800"/>
              <a:t>6.1 Mb/s </a:t>
            </a:r>
            <a:r>
              <a:rPr lang="zh-CN" altLang="en-US" sz="2800"/>
              <a:t>时，传输距离就缩短为 </a:t>
            </a:r>
            <a:r>
              <a:rPr lang="en-US" altLang="zh-CN" sz="2800"/>
              <a:t>3.7 </a:t>
            </a:r>
            <a:r>
              <a:rPr lang="zh-CN" altLang="en-US" sz="2800"/>
              <a:t>公里。</a:t>
            </a:r>
          </a:p>
          <a:p>
            <a:r>
              <a:rPr lang="zh-CN" altLang="en-US" sz="2800"/>
              <a:t>如果把用户线的线径减小到</a:t>
            </a:r>
            <a:r>
              <a:rPr lang="en-US" altLang="zh-CN" sz="2800"/>
              <a:t>0.4</a:t>
            </a:r>
            <a:r>
              <a:rPr lang="zh-CN" altLang="en-US" sz="2800"/>
              <a:t>毫米，那么在</a:t>
            </a:r>
            <a:r>
              <a:rPr lang="en-US" altLang="zh-CN" sz="2800"/>
              <a:t>6.1 Mb/s</a:t>
            </a:r>
            <a:r>
              <a:rPr lang="zh-CN" altLang="en-US" sz="2800"/>
              <a:t>的传输速率下就只能传送</a:t>
            </a:r>
            <a:r>
              <a:rPr lang="en-US" altLang="zh-CN" sz="2800"/>
              <a:t>2.7</a:t>
            </a:r>
            <a:r>
              <a:rPr lang="zh-CN" altLang="en-US" sz="2800"/>
              <a:t>公里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6341DABA-FD9B-447D-837F-9C9F2D841E18}"/>
              </a:ext>
            </a:extLst>
          </p:cNvPr>
          <p:cNvSpPr>
            <a:spLocks noGrp="1" noChangeArrowheads="1"/>
          </p:cNvSpPr>
          <p:nvPr>
            <p:ph type="title"/>
          </p:nvPr>
        </p:nvSpPr>
        <p:spPr/>
        <p:txBody>
          <a:bodyPr/>
          <a:lstStyle/>
          <a:p>
            <a:pPr algn="ctr"/>
            <a:r>
              <a:rPr lang="en-US" altLang="zh-CN"/>
              <a:t>ADSL </a:t>
            </a:r>
            <a:r>
              <a:rPr lang="zh-CN" altLang="en-US"/>
              <a:t>的特点</a:t>
            </a:r>
          </a:p>
        </p:txBody>
      </p:sp>
      <p:sp>
        <p:nvSpPr>
          <p:cNvPr id="243715" name="Rectangle 3">
            <a:extLst>
              <a:ext uri="{FF2B5EF4-FFF2-40B4-BE49-F238E27FC236}">
                <a16:creationId xmlns:a16="http://schemas.microsoft.com/office/drawing/2014/main" id="{AF003276-C552-4001-B69C-461F9FE77F3F}"/>
              </a:ext>
            </a:extLst>
          </p:cNvPr>
          <p:cNvSpPr>
            <a:spLocks noGrp="1" noChangeArrowheads="1"/>
          </p:cNvSpPr>
          <p:nvPr>
            <p:ph type="body" idx="1"/>
          </p:nvPr>
        </p:nvSpPr>
        <p:spPr>
          <a:xfrm>
            <a:off x="1042988" y="1978025"/>
            <a:ext cx="7772400" cy="4114800"/>
          </a:xfrm>
        </p:spPr>
        <p:txBody>
          <a:bodyPr/>
          <a:lstStyle/>
          <a:p>
            <a:r>
              <a:rPr lang="zh-CN" altLang="en-US" sz="2800"/>
              <a:t>上行和下行带宽做成不对称的。</a:t>
            </a:r>
          </a:p>
          <a:p>
            <a:r>
              <a:rPr lang="zh-CN" altLang="en-US" sz="2800"/>
              <a:t>上行指从用户到 </a:t>
            </a:r>
            <a:r>
              <a:rPr lang="en-US" altLang="zh-CN" sz="2800"/>
              <a:t>ISP</a:t>
            </a:r>
            <a:r>
              <a:rPr lang="zh-CN" altLang="en-US" sz="2800"/>
              <a:t>，而下行指从 </a:t>
            </a:r>
            <a:r>
              <a:rPr lang="en-US" altLang="zh-CN" sz="2800"/>
              <a:t>ISP </a:t>
            </a:r>
            <a:r>
              <a:rPr lang="zh-CN" altLang="en-US" sz="2800"/>
              <a:t>到用户。</a:t>
            </a:r>
          </a:p>
          <a:p>
            <a:r>
              <a:rPr lang="en-US" altLang="zh-CN" sz="2800"/>
              <a:t>ADSL </a:t>
            </a:r>
            <a:r>
              <a:rPr lang="zh-CN" altLang="en-US" sz="2800"/>
              <a:t>在用户线（铜线）的两端各安装一个 </a:t>
            </a:r>
            <a:r>
              <a:rPr lang="en-US" altLang="zh-CN" sz="2800"/>
              <a:t>ADSL </a:t>
            </a:r>
            <a:r>
              <a:rPr lang="zh-CN" altLang="en-US" sz="2800"/>
              <a:t>调制解调器。</a:t>
            </a:r>
          </a:p>
          <a:p>
            <a:r>
              <a:rPr lang="zh-CN" altLang="en-US" sz="2800"/>
              <a:t>我国目前采用的方案是</a:t>
            </a:r>
            <a:r>
              <a:rPr lang="zh-CN" altLang="en-US" sz="2800">
                <a:solidFill>
                  <a:schemeClr val="hlink"/>
                </a:solidFill>
              </a:rPr>
              <a:t>离散多音调 </a:t>
            </a:r>
            <a:r>
              <a:rPr lang="en-US" altLang="zh-CN" sz="2800" b="1"/>
              <a:t>DMT</a:t>
            </a:r>
            <a:r>
              <a:rPr lang="en-US" altLang="zh-CN" sz="2800"/>
              <a:t> (Discrete Multi-Tone)</a:t>
            </a:r>
            <a:r>
              <a:rPr lang="zh-CN" altLang="en-US" sz="2800"/>
              <a:t>调制技术。这里的“多音调”就是“</a:t>
            </a:r>
            <a:r>
              <a:rPr lang="zh-CN" altLang="en-US" sz="2800">
                <a:solidFill>
                  <a:schemeClr val="hlink"/>
                </a:solidFill>
              </a:rPr>
              <a:t>多载波</a:t>
            </a:r>
            <a:r>
              <a:rPr lang="zh-CN" altLang="en-US" sz="2800"/>
              <a:t>”或“</a:t>
            </a:r>
            <a:r>
              <a:rPr lang="zh-CN" altLang="en-US" sz="2800">
                <a:solidFill>
                  <a:schemeClr val="hlink"/>
                </a:solidFill>
              </a:rPr>
              <a:t>多子信道</a:t>
            </a:r>
            <a:r>
              <a:rPr lang="zh-CN" altLang="en-US" sz="2800"/>
              <a:t>”的意思。</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7952C271-BD74-403C-B37A-E3CF58A9FFE7}"/>
              </a:ext>
            </a:extLst>
          </p:cNvPr>
          <p:cNvSpPr>
            <a:spLocks noGrp="1" noChangeArrowheads="1"/>
          </p:cNvSpPr>
          <p:nvPr>
            <p:ph type="title"/>
          </p:nvPr>
        </p:nvSpPr>
        <p:spPr>
          <a:xfrm>
            <a:off x="1150938" y="214313"/>
            <a:ext cx="7165975" cy="1462087"/>
          </a:xfrm>
        </p:spPr>
        <p:txBody>
          <a:bodyPr/>
          <a:lstStyle/>
          <a:p>
            <a:pPr algn="ctr"/>
            <a:r>
              <a:rPr lang="en-US" altLang="zh-CN"/>
              <a:t>DMT </a:t>
            </a:r>
            <a:r>
              <a:rPr lang="zh-CN" altLang="en-US"/>
              <a:t>技术</a:t>
            </a:r>
          </a:p>
        </p:txBody>
      </p:sp>
      <p:sp>
        <p:nvSpPr>
          <p:cNvPr id="245763" name="Rectangle 3">
            <a:extLst>
              <a:ext uri="{FF2B5EF4-FFF2-40B4-BE49-F238E27FC236}">
                <a16:creationId xmlns:a16="http://schemas.microsoft.com/office/drawing/2014/main" id="{42515370-3E3A-467C-8146-8074CB73C6F6}"/>
              </a:ext>
            </a:extLst>
          </p:cNvPr>
          <p:cNvSpPr>
            <a:spLocks noGrp="1" noChangeArrowheads="1"/>
          </p:cNvSpPr>
          <p:nvPr>
            <p:ph type="body" idx="1"/>
          </p:nvPr>
        </p:nvSpPr>
        <p:spPr>
          <a:xfrm>
            <a:off x="1042988" y="1906588"/>
            <a:ext cx="7772400" cy="4114800"/>
          </a:xfrm>
        </p:spPr>
        <p:txBody>
          <a:bodyPr/>
          <a:lstStyle/>
          <a:p>
            <a:r>
              <a:rPr lang="en-US" altLang="zh-CN" sz="2800"/>
              <a:t>DMT </a:t>
            </a:r>
            <a:r>
              <a:rPr lang="zh-CN" altLang="en-US" sz="2800"/>
              <a:t>调制技术采用频分复用的方法，把 </a:t>
            </a:r>
            <a:r>
              <a:rPr lang="en-US" altLang="zh-CN" sz="2800"/>
              <a:t>40 kHz </a:t>
            </a:r>
            <a:r>
              <a:rPr lang="zh-CN" altLang="en-US" sz="2800"/>
              <a:t>以上一直到 </a:t>
            </a:r>
            <a:r>
              <a:rPr lang="en-US" altLang="zh-CN" sz="2800"/>
              <a:t>1.1 MHz </a:t>
            </a:r>
            <a:r>
              <a:rPr lang="zh-CN" altLang="en-US" sz="2800"/>
              <a:t>的高端频谱划分为许多的子信道，其中 </a:t>
            </a:r>
            <a:r>
              <a:rPr lang="en-US" altLang="zh-CN" sz="2800"/>
              <a:t>25 </a:t>
            </a:r>
            <a:r>
              <a:rPr lang="zh-CN" altLang="en-US" sz="2800"/>
              <a:t>个子信道用于上行信道，而 </a:t>
            </a:r>
            <a:r>
              <a:rPr lang="en-US" altLang="zh-CN" sz="2800"/>
              <a:t>249 </a:t>
            </a:r>
            <a:r>
              <a:rPr lang="zh-CN" altLang="en-US" sz="2800"/>
              <a:t>个子信道用于下行信道。</a:t>
            </a:r>
          </a:p>
          <a:p>
            <a:r>
              <a:rPr lang="zh-CN" altLang="en-US" sz="2800"/>
              <a:t>每个子信道占据 </a:t>
            </a:r>
            <a:r>
              <a:rPr lang="en-US" altLang="zh-CN" sz="2800"/>
              <a:t>4 kHz </a:t>
            </a:r>
            <a:r>
              <a:rPr lang="zh-CN" altLang="en-US" sz="2800"/>
              <a:t>带宽（严格讲是 </a:t>
            </a:r>
            <a:r>
              <a:rPr lang="en-US" altLang="zh-CN" sz="2800"/>
              <a:t>4.3125 kHz</a:t>
            </a:r>
            <a:r>
              <a:rPr lang="zh-CN" altLang="en-US" sz="2800"/>
              <a:t>），并使用不同的载波（即不同的音调）进行数字调制。这种做法相当于在一对用户线上使用许多小的调制解调器</a:t>
            </a:r>
            <a:r>
              <a:rPr lang="zh-CN" altLang="en-US" sz="2800">
                <a:solidFill>
                  <a:schemeClr val="hlink"/>
                </a:solidFill>
              </a:rPr>
              <a:t>并行地</a:t>
            </a:r>
            <a:r>
              <a:rPr lang="zh-CN" altLang="en-US" sz="2800"/>
              <a:t>传送数据。</a:t>
            </a:r>
          </a:p>
          <a:p>
            <a:endParaRPr lang="en-US" altLang="zh-CN"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3">
            <a:extLst>
              <a:ext uri="{FF2B5EF4-FFF2-40B4-BE49-F238E27FC236}">
                <a16:creationId xmlns:a16="http://schemas.microsoft.com/office/drawing/2014/main" id="{AE31815D-23EF-4878-A98D-02ACDF72CA92}"/>
              </a:ext>
            </a:extLst>
          </p:cNvPr>
          <p:cNvSpPr>
            <a:spLocks noChangeArrowheads="1"/>
          </p:cNvSpPr>
          <p:nvPr/>
        </p:nvSpPr>
        <p:spPr bwMode="auto">
          <a:xfrm>
            <a:off x="2744788" y="3068638"/>
            <a:ext cx="1395412" cy="19288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47811" name="Rectangle 2">
            <a:extLst>
              <a:ext uri="{FF2B5EF4-FFF2-40B4-BE49-F238E27FC236}">
                <a16:creationId xmlns:a16="http://schemas.microsoft.com/office/drawing/2014/main" id="{F7C0811E-A5C2-4BA8-BB3B-4364577C6304}"/>
              </a:ext>
            </a:extLst>
          </p:cNvPr>
          <p:cNvSpPr>
            <a:spLocks noGrp="1" noChangeArrowheads="1"/>
          </p:cNvSpPr>
          <p:nvPr>
            <p:ph type="title"/>
          </p:nvPr>
        </p:nvSpPr>
        <p:spPr/>
        <p:txBody>
          <a:bodyPr/>
          <a:lstStyle/>
          <a:p>
            <a:pPr algn="ctr"/>
            <a:r>
              <a:rPr lang="en-US" altLang="zh-CN"/>
              <a:t>DMT </a:t>
            </a:r>
            <a:r>
              <a:rPr lang="zh-CN" altLang="en-US"/>
              <a:t>技术的频谱分布 </a:t>
            </a:r>
          </a:p>
        </p:txBody>
      </p:sp>
      <p:sp>
        <p:nvSpPr>
          <p:cNvPr id="247812" name="Rectangle 30">
            <a:extLst>
              <a:ext uri="{FF2B5EF4-FFF2-40B4-BE49-F238E27FC236}">
                <a16:creationId xmlns:a16="http://schemas.microsoft.com/office/drawing/2014/main" id="{B8458712-0DB8-4C5A-833A-B0C1EE7AF105}"/>
              </a:ext>
            </a:extLst>
          </p:cNvPr>
          <p:cNvSpPr>
            <a:spLocks noChangeArrowheads="1"/>
          </p:cNvSpPr>
          <p:nvPr/>
        </p:nvSpPr>
        <p:spPr bwMode="auto">
          <a:xfrm>
            <a:off x="4103688" y="3051175"/>
            <a:ext cx="3267075" cy="1928813"/>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47813" name="Text Box 31">
            <a:extLst>
              <a:ext uri="{FF2B5EF4-FFF2-40B4-BE49-F238E27FC236}">
                <a16:creationId xmlns:a16="http://schemas.microsoft.com/office/drawing/2014/main" id="{A865EE36-610A-4CCB-BFA3-134EC58E55AA}"/>
              </a:ext>
            </a:extLst>
          </p:cNvPr>
          <p:cNvSpPr txBox="1">
            <a:spLocks noChangeArrowheads="1"/>
          </p:cNvSpPr>
          <p:nvPr/>
        </p:nvSpPr>
        <p:spPr bwMode="auto">
          <a:xfrm>
            <a:off x="3182938"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b="1">
                <a:solidFill>
                  <a:schemeClr val="folHlink"/>
                </a:solidFill>
              </a:rPr>
              <a:t>…</a:t>
            </a:r>
          </a:p>
        </p:txBody>
      </p:sp>
      <p:sp>
        <p:nvSpPr>
          <p:cNvPr id="247814" name="Text Box 32">
            <a:extLst>
              <a:ext uri="{FF2B5EF4-FFF2-40B4-BE49-F238E27FC236}">
                <a16:creationId xmlns:a16="http://schemas.microsoft.com/office/drawing/2014/main" id="{E7011032-0B21-457D-8A23-006F9DA2D202}"/>
              </a:ext>
            </a:extLst>
          </p:cNvPr>
          <p:cNvSpPr txBox="1">
            <a:spLocks noChangeArrowheads="1"/>
          </p:cNvSpPr>
          <p:nvPr/>
        </p:nvSpPr>
        <p:spPr bwMode="auto">
          <a:xfrm>
            <a:off x="468313" y="22050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solidFill>
                  <a:schemeClr val="folHlink"/>
                </a:solidFill>
              </a:rPr>
              <a:t>频谱</a:t>
            </a:r>
          </a:p>
        </p:txBody>
      </p:sp>
      <p:sp>
        <p:nvSpPr>
          <p:cNvPr id="247815" name="Line 33">
            <a:extLst>
              <a:ext uri="{FF2B5EF4-FFF2-40B4-BE49-F238E27FC236}">
                <a16:creationId xmlns:a16="http://schemas.microsoft.com/office/drawing/2014/main" id="{1359F42E-CCF2-4A53-BB7B-CCE601D3E8A8}"/>
              </a:ext>
            </a:extLst>
          </p:cNvPr>
          <p:cNvSpPr>
            <a:spLocks noChangeShapeType="1"/>
          </p:cNvSpPr>
          <p:nvPr/>
        </p:nvSpPr>
        <p:spPr bwMode="auto">
          <a:xfrm rot="-5400000">
            <a:off x="-161925" y="3670300"/>
            <a:ext cx="27051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16" name="Text Box 34">
            <a:extLst>
              <a:ext uri="{FF2B5EF4-FFF2-40B4-BE49-F238E27FC236}">
                <a16:creationId xmlns:a16="http://schemas.microsoft.com/office/drawing/2014/main" id="{16957D43-F1EA-43B2-944E-BD2A0499BE7C}"/>
              </a:ext>
            </a:extLst>
          </p:cNvPr>
          <p:cNvSpPr txBox="1">
            <a:spLocks noChangeArrowheads="1"/>
          </p:cNvSpPr>
          <p:nvPr/>
        </p:nvSpPr>
        <p:spPr bwMode="auto">
          <a:xfrm>
            <a:off x="7742238" y="46878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solidFill>
                  <a:schemeClr val="folHlink"/>
                </a:solidFill>
              </a:rPr>
              <a:t>频率</a:t>
            </a:r>
          </a:p>
        </p:txBody>
      </p:sp>
      <p:sp>
        <p:nvSpPr>
          <p:cNvPr id="247817" name="Freeform 36">
            <a:extLst>
              <a:ext uri="{FF2B5EF4-FFF2-40B4-BE49-F238E27FC236}">
                <a16:creationId xmlns:a16="http://schemas.microsoft.com/office/drawing/2014/main" id="{D0801A06-C60C-439D-B241-C2F61B3C18DA}"/>
              </a:ext>
            </a:extLst>
          </p:cNvPr>
          <p:cNvSpPr>
            <a:spLocks/>
          </p:cNvSpPr>
          <p:nvPr/>
        </p:nvSpPr>
        <p:spPr bwMode="auto">
          <a:xfrm>
            <a:off x="1190625" y="3014663"/>
            <a:ext cx="341313" cy="1981200"/>
          </a:xfrm>
          <a:custGeom>
            <a:avLst/>
            <a:gdLst>
              <a:gd name="T0" fmla="*/ 0 w 208"/>
              <a:gd name="T1" fmla="*/ 0 h 1248"/>
              <a:gd name="T2" fmla="*/ 301576290 w 208"/>
              <a:gd name="T3" fmla="*/ 362902500 h 1248"/>
              <a:gd name="T4" fmla="*/ 516987457 w 208"/>
              <a:gd name="T5" fmla="*/ 1713706250 h 1248"/>
              <a:gd name="T6" fmla="*/ 560070019 w 208"/>
              <a:gd name="T7" fmla="*/ 2147483646 h 1248"/>
              <a:gd name="T8" fmla="*/ 0 60000 65536"/>
              <a:gd name="T9" fmla="*/ 0 60000 65536"/>
              <a:gd name="T10" fmla="*/ 0 60000 65536"/>
              <a:gd name="T11" fmla="*/ 0 60000 65536"/>
              <a:gd name="T12" fmla="*/ 0 w 208"/>
              <a:gd name="T13" fmla="*/ 0 h 1248"/>
              <a:gd name="T14" fmla="*/ 208 w 208"/>
              <a:gd name="T15" fmla="*/ 1248 h 1248"/>
            </a:gdLst>
            <a:ahLst/>
            <a:cxnLst>
              <a:cxn ang="T8">
                <a:pos x="T0" y="T1"/>
              </a:cxn>
              <a:cxn ang="T9">
                <a:pos x="T2" y="T3"/>
              </a:cxn>
              <a:cxn ang="T10">
                <a:pos x="T4" y="T5"/>
              </a:cxn>
              <a:cxn ang="T11">
                <a:pos x="T6" y="T7"/>
              </a:cxn>
            </a:cxnLst>
            <a:rect l="T12" t="T13" r="T14" b="T15"/>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7818" name="Text Box 37">
            <a:extLst>
              <a:ext uri="{FF2B5EF4-FFF2-40B4-BE49-F238E27FC236}">
                <a16:creationId xmlns:a16="http://schemas.microsoft.com/office/drawing/2014/main" id="{EDB7C085-23A7-49D2-86C4-71331F0600B0}"/>
              </a:ext>
            </a:extLst>
          </p:cNvPr>
          <p:cNvSpPr txBox="1">
            <a:spLocks noChangeArrowheads="1"/>
          </p:cNvSpPr>
          <p:nvPr/>
        </p:nvSpPr>
        <p:spPr bwMode="auto">
          <a:xfrm>
            <a:off x="2801938"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solidFill>
                  <a:schemeClr val="folHlink"/>
                </a:solidFill>
              </a:rPr>
              <a:t>上行信道</a:t>
            </a:r>
          </a:p>
        </p:txBody>
      </p:sp>
      <p:sp>
        <p:nvSpPr>
          <p:cNvPr id="247819" name="Text Box 38">
            <a:extLst>
              <a:ext uri="{FF2B5EF4-FFF2-40B4-BE49-F238E27FC236}">
                <a16:creationId xmlns:a16="http://schemas.microsoft.com/office/drawing/2014/main" id="{B6A93E7F-531B-4D37-A5EC-8948A4A4C7E7}"/>
              </a:ext>
            </a:extLst>
          </p:cNvPr>
          <p:cNvSpPr txBox="1">
            <a:spLocks noChangeArrowheads="1"/>
          </p:cNvSpPr>
          <p:nvPr/>
        </p:nvSpPr>
        <p:spPr bwMode="auto">
          <a:xfrm>
            <a:off x="1393825" y="24558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solidFill>
                  <a:schemeClr val="folHlink"/>
                </a:solidFill>
              </a:rPr>
              <a:t>传统电话</a:t>
            </a:r>
          </a:p>
        </p:txBody>
      </p:sp>
      <p:sp>
        <p:nvSpPr>
          <p:cNvPr id="247820" name="Line 39">
            <a:extLst>
              <a:ext uri="{FF2B5EF4-FFF2-40B4-BE49-F238E27FC236}">
                <a16:creationId xmlns:a16="http://schemas.microsoft.com/office/drawing/2014/main" id="{E88E7213-174F-4336-AF5A-CFBAE6711BAF}"/>
              </a:ext>
            </a:extLst>
          </p:cNvPr>
          <p:cNvSpPr>
            <a:spLocks noChangeShapeType="1"/>
          </p:cNvSpPr>
          <p:nvPr/>
        </p:nvSpPr>
        <p:spPr bwMode="auto">
          <a:xfrm flipH="1">
            <a:off x="1411288" y="2860675"/>
            <a:ext cx="361950" cy="4508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21" name="Line 40">
            <a:extLst>
              <a:ext uri="{FF2B5EF4-FFF2-40B4-BE49-F238E27FC236}">
                <a16:creationId xmlns:a16="http://schemas.microsoft.com/office/drawing/2014/main" id="{C72192D9-20D9-49F3-BA50-BE2ACBD11B16}"/>
              </a:ext>
            </a:extLst>
          </p:cNvPr>
          <p:cNvSpPr>
            <a:spLocks noChangeShapeType="1"/>
          </p:cNvSpPr>
          <p:nvPr/>
        </p:nvSpPr>
        <p:spPr bwMode="auto">
          <a:xfrm flipV="1">
            <a:off x="1190625" y="5002213"/>
            <a:ext cx="6640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22" name="Text Box 41">
            <a:extLst>
              <a:ext uri="{FF2B5EF4-FFF2-40B4-BE49-F238E27FC236}">
                <a16:creationId xmlns:a16="http://schemas.microsoft.com/office/drawing/2014/main" id="{6C42C006-2236-4419-BA5E-0238A40F798D}"/>
              </a:ext>
            </a:extLst>
          </p:cNvPr>
          <p:cNvSpPr txBox="1">
            <a:spLocks noChangeArrowheads="1"/>
          </p:cNvSpPr>
          <p:nvPr/>
        </p:nvSpPr>
        <p:spPr bwMode="auto">
          <a:xfrm>
            <a:off x="909638" y="49577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chemeClr val="folHlink"/>
                </a:solidFill>
              </a:rPr>
              <a:t>0</a:t>
            </a:r>
          </a:p>
        </p:txBody>
      </p:sp>
      <p:sp>
        <p:nvSpPr>
          <p:cNvPr id="247823" name="Text Box 42">
            <a:extLst>
              <a:ext uri="{FF2B5EF4-FFF2-40B4-BE49-F238E27FC236}">
                <a16:creationId xmlns:a16="http://schemas.microsoft.com/office/drawing/2014/main" id="{F4B8578A-C0C2-4131-AA9C-E54FE34171A8}"/>
              </a:ext>
            </a:extLst>
          </p:cNvPr>
          <p:cNvSpPr txBox="1">
            <a:spLocks noChangeArrowheads="1"/>
          </p:cNvSpPr>
          <p:nvPr/>
        </p:nvSpPr>
        <p:spPr bwMode="auto">
          <a:xfrm>
            <a:off x="1358900" y="49577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chemeClr val="folHlink"/>
                </a:solidFill>
              </a:rPr>
              <a:t>4</a:t>
            </a:r>
          </a:p>
        </p:txBody>
      </p:sp>
      <p:sp>
        <p:nvSpPr>
          <p:cNvPr id="247824" name="AutoShape 43">
            <a:extLst>
              <a:ext uri="{FF2B5EF4-FFF2-40B4-BE49-F238E27FC236}">
                <a16:creationId xmlns:a16="http://schemas.microsoft.com/office/drawing/2014/main" id="{ABAEDCF6-5F32-4A26-9E6F-4DE0F7679D6D}"/>
              </a:ext>
            </a:extLst>
          </p:cNvPr>
          <p:cNvSpPr>
            <a:spLocks/>
          </p:cNvSpPr>
          <p:nvPr/>
        </p:nvSpPr>
        <p:spPr bwMode="auto">
          <a:xfrm rot="5400000" flipV="1">
            <a:off x="3241675" y="2171700"/>
            <a:ext cx="307975" cy="1241425"/>
          </a:xfrm>
          <a:prstGeom prst="leftBrace">
            <a:avLst>
              <a:gd name="adj1" fmla="val 3359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47825" name="AutoShape 44">
            <a:extLst>
              <a:ext uri="{FF2B5EF4-FFF2-40B4-BE49-F238E27FC236}">
                <a16:creationId xmlns:a16="http://schemas.microsoft.com/office/drawing/2014/main" id="{B8665C60-8A5F-4DEE-9752-BBD123CCD2A8}"/>
              </a:ext>
            </a:extLst>
          </p:cNvPr>
          <p:cNvSpPr>
            <a:spLocks/>
          </p:cNvSpPr>
          <p:nvPr/>
        </p:nvSpPr>
        <p:spPr bwMode="auto">
          <a:xfrm rot="5400000" flipV="1">
            <a:off x="5593556" y="1239044"/>
            <a:ext cx="307975" cy="3106738"/>
          </a:xfrm>
          <a:prstGeom prst="leftBrace">
            <a:avLst>
              <a:gd name="adj1" fmla="val 840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47826" name="Text Box 45">
            <a:extLst>
              <a:ext uri="{FF2B5EF4-FFF2-40B4-BE49-F238E27FC236}">
                <a16:creationId xmlns:a16="http://schemas.microsoft.com/office/drawing/2014/main" id="{24305D8C-38BF-4C16-9181-9FE88FB94F2F}"/>
              </a:ext>
            </a:extLst>
          </p:cNvPr>
          <p:cNvSpPr txBox="1">
            <a:spLocks noChangeArrowheads="1"/>
          </p:cNvSpPr>
          <p:nvPr/>
        </p:nvSpPr>
        <p:spPr bwMode="auto">
          <a:xfrm>
            <a:off x="5172075"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solidFill>
                  <a:schemeClr val="folHlink"/>
                </a:solidFill>
              </a:rPr>
              <a:t>下行信道</a:t>
            </a:r>
          </a:p>
        </p:txBody>
      </p:sp>
      <p:sp>
        <p:nvSpPr>
          <p:cNvPr id="247827" name="Text Box 46">
            <a:extLst>
              <a:ext uri="{FF2B5EF4-FFF2-40B4-BE49-F238E27FC236}">
                <a16:creationId xmlns:a16="http://schemas.microsoft.com/office/drawing/2014/main" id="{5BC03E4B-3C22-4A93-838D-FADDEE7AA990}"/>
              </a:ext>
            </a:extLst>
          </p:cNvPr>
          <p:cNvSpPr txBox="1">
            <a:spLocks noChangeArrowheads="1"/>
          </p:cNvSpPr>
          <p:nvPr/>
        </p:nvSpPr>
        <p:spPr bwMode="auto">
          <a:xfrm>
            <a:off x="5346700"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b="1">
                <a:solidFill>
                  <a:schemeClr val="folHlink"/>
                </a:solidFill>
              </a:rPr>
              <a:t>…</a:t>
            </a:r>
          </a:p>
        </p:txBody>
      </p:sp>
      <p:sp>
        <p:nvSpPr>
          <p:cNvPr id="247828" name="Freeform 47">
            <a:extLst>
              <a:ext uri="{FF2B5EF4-FFF2-40B4-BE49-F238E27FC236}">
                <a16:creationId xmlns:a16="http://schemas.microsoft.com/office/drawing/2014/main" id="{9F498BC0-239C-49A1-879B-356D99BD8848}"/>
              </a:ext>
            </a:extLst>
          </p:cNvPr>
          <p:cNvSpPr>
            <a:spLocks/>
          </p:cNvSpPr>
          <p:nvPr/>
        </p:nvSpPr>
        <p:spPr bwMode="auto">
          <a:xfrm>
            <a:off x="7119938" y="3048000"/>
            <a:ext cx="173037" cy="1954213"/>
          </a:xfrm>
          <a:custGeom>
            <a:avLst/>
            <a:gdLst>
              <a:gd name="T0" fmla="*/ 0 w 190"/>
              <a:gd name="T1" fmla="*/ 2147483646 h 862"/>
              <a:gd name="T2" fmla="*/ 5805847 w 190"/>
              <a:gd name="T3" fmla="*/ 2147483646 h 862"/>
              <a:gd name="T4" fmla="*/ 15759117 w 190"/>
              <a:gd name="T5" fmla="*/ 2147483646 h 862"/>
              <a:gd name="T6" fmla="*/ 30688567 w 190"/>
              <a:gd name="T7" fmla="*/ 1824557089 h 862"/>
              <a:gd name="T8" fmla="*/ 58058467 w 190"/>
              <a:gd name="T9" fmla="*/ 452284689 h 862"/>
              <a:gd name="T10" fmla="*/ 83770855 w 190"/>
              <a:gd name="T11" fmla="*/ 0 h 862"/>
              <a:gd name="T12" fmla="*/ 105335818 w 190"/>
              <a:gd name="T13" fmla="*/ 452284689 h 862"/>
              <a:gd name="T14" fmla="*/ 127729538 w 190"/>
              <a:gd name="T15" fmla="*/ 1809138756 h 862"/>
              <a:gd name="T16" fmla="*/ 142658989 w 190"/>
              <a:gd name="T17" fmla="*/ 2147483646 h 862"/>
              <a:gd name="T18" fmla="*/ 152612259 w 190"/>
              <a:gd name="T19" fmla="*/ 2147483646 h 862"/>
              <a:gd name="T20" fmla="*/ 157588439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29" name="Freeform 48">
            <a:extLst>
              <a:ext uri="{FF2B5EF4-FFF2-40B4-BE49-F238E27FC236}">
                <a16:creationId xmlns:a16="http://schemas.microsoft.com/office/drawing/2014/main" id="{D9B50235-65E8-4EFD-8CA3-FA12FFD0A260}"/>
              </a:ext>
            </a:extLst>
          </p:cNvPr>
          <p:cNvSpPr>
            <a:spLocks/>
          </p:cNvSpPr>
          <p:nvPr/>
        </p:nvSpPr>
        <p:spPr bwMode="auto">
          <a:xfrm>
            <a:off x="6943725" y="3051175"/>
            <a:ext cx="173038" cy="1954213"/>
          </a:xfrm>
          <a:custGeom>
            <a:avLst/>
            <a:gdLst>
              <a:gd name="T0" fmla="*/ 0 w 190"/>
              <a:gd name="T1" fmla="*/ 2147483646 h 862"/>
              <a:gd name="T2" fmla="*/ 5805880 w 190"/>
              <a:gd name="T3" fmla="*/ 2147483646 h 862"/>
              <a:gd name="T4" fmla="*/ 15759208 w 190"/>
              <a:gd name="T5" fmla="*/ 2147483646 h 862"/>
              <a:gd name="T6" fmla="*/ 30688745 w 190"/>
              <a:gd name="T7" fmla="*/ 1824557089 h 862"/>
              <a:gd name="T8" fmla="*/ 58059713 w 190"/>
              <a:gd name="T9" fmla="*/ 452284689 h 862"/>
              <a:gd name="T10" fmla="*/ 83771339 w 190"/>
              <a:gd name="T11" fmla="*/ 0 h 862"/>
              <a:gd name="T12" fmla="*/ 105336427 w 190"/>
              <a:gd name="T13" fmla="*/ 452284689 h 862"/>
              <a:gd name="T14" fmla="*/ 127731187 w 190"/>
              <a:gd name="T15" fmla="*/ 1809138756 h 862"/>
              <a:gd name="T16" fmla="*/ 142660724 w 190"/>
              <a:gd name="T17" fmla="*/ 2147483646 h 862"/>
              <a:gd name="T18" fmla="*/ 152614052 w 190"/>
              <a:gd name="T19" fmla="*/ 2147483646 h 862"/>
              <a:gd name="T20" fmla="*/ 157590260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0" name="Freeform 49">
            <a:extLst>
              <a:ext uri="{FF2B5EF4-FFF2-40B4-BE49-F238E27FC236}">
                <a16:creationId xmlns:a16="http://schemas.microsoft.com/office/drawing/2014/main" id="{1B947D1C-7B1D-40D5-A213-B6743A7B558A}"/>
              </a:ext>
            </a:extLst>
          </p:cNvPr>
          <p:cNvSpPr>
            <a:spLocks/>
          </p:cNvSpPr>
          <p:nvPr/>
        </p:nvSpPr>
        <p:spPr bwMode="auto">
          <a:xfrm>
            <a:off x="6769100" y="3052763"/>
            <a:ext cx="171450" cy="1954212"/>
          </a:xfrm>
          <a:custGeom>
            <a:avLst/>
            <a:gdLst>
              <a:gd name="T0" fmla="*/ 0 w 190"/>
              <a:gd name="T1" fmla="*/ 2147483646 h 862"/>
              <a:gd name="T2" fmla="*/ 5700261 w 190"/>
              <a:gd name="T3" fmla="*/ 2147483646 h 862"/>
              <a:gd name="T4" fmla="*/ 15471107 w 190"/>
              <a:gd name="T5" fmla="*/ 2147483646 h 862"/>
              <a:gd name="T6" fmla="*/ 30128277 w 190"/>
              <a:gd name="T7" fmla="*/ 1824556155 h 862"/>
              <a:gd name="T8" fmla="*/ 56999004 w 190"/>
              <a:gd name="T9" fmla="*/ 452284458 h 862"/>
              <a:gd name="T10" fmla="*/ 82240956 w 190"/>
              <a:gd name="T11" fmla="*/ 0 h 862"/>
              <a:gd name="T12" fmla="*/ 103412323 w 190"/>
              <a:gd name="T13" fmla="*/ 452284458 h 862"/>
              <a:gd name="T14" fmla="*/ 125397628 w 190"/>
              <a:gd name="T15" fmla="*/ 1809137830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1" name="Freeform 50">
            <a:extLst>
              <a:ext uri="{FF2B5EF4-FFF2-40B4-BE49-F238E27FC236}">
                <a16:creationId xmlns:a16="http://schemas.microsoft.com/office/drawing/2014/main" id="{2BE6CEE6-5549-4F36-9331-B96C706E46EA}"/>
              </a:ext>
            </a:extLst>
          </p:cNvPr>
          <p:cNvSpPr>
            <a:spLocks/>
          </p:cNvSpPr>
          <p:nvPr/>
        </p:nvSpPr>
        <p:spPr bwMode="auto">
          <a:xfrm>
            <a:off x="6592888" y="3054350"/>
            <a:ext cx="171450" cy="1955800"/>
          </a:xfrm>
          <a:custGeom>
            <a:avLst/>
            <a:gdLst>
              <a:gd name="T0" fmla="*/ 0 w 190"/>
              <a:gd name="T1" fmla="*/ 2147483646 h 862"/>
              <a:gd name="T2" fmla="*/ 5700261 w 190"/>
              <a:gd name="T3" fmla="*/ 2147483646 h 862"/>
              <a:gd name="T4" fmla="*/ 15471107 w 190"/>
              <a:gd name="T5" fmla="*/ 2147483646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2" name="Freeform 51">
            <a:extLst>
              <a:ext uri="{FF2B5EF4-FFF2-40B4-BE49-F238E27FC236}">
                <a16:creationId xmlns:a16="http://schemas.microsoft.com/office/drawing/2014/main" id="{1BC3DE42-A65B-4F57-88CA-6DCD09B3877F}"/>
              </a:ext>
            </a:extLst>
          </p:cNvPr>
          <p:cNvSpPr>
            <a:spLocks/>
          </p:cNvSpPr>
          <p:nvPr/>
        </p:nvSpPr>
        <p:spPr bwMode="auto">
          <a:xfrm>
            <a:off x="6416675" y="3057525"/>
            <a:ext cx="171450" cy="1954213"/>
          </a:xfrm>
          <a:custGeom>
            <a:avLst/>
            <a:gdLst>
              <a:gd name="T0" fmla="*/ 0 w 190"/>
              <a:gd name="T1" fmla="*/ 2147483646 h 862"/>
              <a:gd name="T2" fmla="*/ 5700261 w 190"/>
              <a:gd name="T3" fmla="*/ 2147483646 h 862"/>
              <a:gd name="T4" fmla="*/ 15471107 w 190"/>
              <a:gd name="T5" fmla="*/ 2147483646 h 862"/>
              <a:gd name="T6" fmla="*/ 30128277 w 190"/>
              <a:gd name="T7" fmla="*/ 1824557089 h 862"/>
              <a:gd name="T8" fmla="*/ 56999004 w 190"/>
              <a:gd name="T9" fmla="*/ 452284689 h 862"/>
              <a:gd name="T10" fmla="*/ 82240956 w 190"/>
              <a:gd name="T11" fmla="*/ 0 h 862"/>
              <a:gd name="T12" fmla="*/ 103412323 w 190"/>
              <a:gd name="T13" fmla="*/ 452284689 h 862"/>
              <a:gd name="T14" fmla="*/ 125397628 w 190"/>
              <a:gd name="T15" fmla="*/ 1809138756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3" name="Freeform 52">
            <a:extLst>
              <a:ext uri="{FF2B5EF4-FFF2-40B4-BE49-F238E27FC236}">
                <a16:creationId xmlns:a16="http://schemas.microsoft.com/office/drawing/2014/main" id="{2BC694BD-1BF7-49A9-8A41-D647ACF17C20}"/>
              </a:ext>
            </a:extLst>
          </p:cNvPr>
          <p:cNvSpPr>
            <a:spLocks/>
          </p:cNvSpPr>
          <p:nvPr/>
        </p:nvSpPr>
        <p:spPr bwMode="auto">
          <a:xfrm>
            <a:off x="6240463" y="3059113"/>
            <a:ext cx="171450" cy="1955800"/>
          </a:xfrm>
          <a:custGeom>
            <a:avLst/>
            <a:gdLst>
              <a:gd name="T0" fmla="*/ 0 w 190"/>
              <a:gd name="T1" fmla="*/ 2147483646 h 862"/>
              <a:gd name="T2" fmla="*/ 5700261 w 190"/>
              <a:gd name="T3" fmla="*/ 2147483646 h 862"/>
              <a:gd name="T4" fmla="*/ 15471107 w 190"/>
              <a:gd name="T5" fmla="*/ 2147483646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4" name="Freeform 53">
            <a:extLst>
              <a:ext uri="{FF2B5EF4-FFF2-40B4-BE49-F238E27FC236}">
                <a16:creationId xmlns:a16="http://schemas.microsoft.com/office/drawing/2014/main" id="{57A12ED3-978D-4135-A152-16FE4C0B0289}"/>
              </a:ext>
            </a:extLst>
          </p:cNvPr>
          <p:cNvSpPr>
            <a:spLocks/>
          </p:cNvSpPr>
          <p:nvPr/>
        </p:nvSpPr>
        <p:spPr bwMode="auto">
          <a:xfrm>
            <a:off x="6064250" y="3062288"/>
            <a:ext cx="171450" cy="1954212"/>
          </a:xfrm>
          <a:custGeom>
            <a:avLst/>
            <a:gdLst>
              <a:gd name="T0" fmla="*/ 0 w 190"/>
              <a:gd name="T1" fmla="*/ 2147483646 h 862"/>
              <a:gd name="T2" fmla="*/ 5700261 w 190"/>
              <a:gd name="T3" fmla="*/ 2147483646 h 862"/>
              <a:gd name="T4" fmla="*/ 15471107 w 190"/>
              <a:gd name="T5" fmla="*/ 2147483646 h 862"/>
              <a:gd name="T6" fmla="*/ 30128277 w 190"/>
              <a:gd name="T7" fmla="*/ 1824556155 h 862"/>
              <a:gd name="T8" fmla="*/ 56999004 w 190"/>
              <a:gd name="T9" fmla="*/ 452284458 h 862"/>
              <a:gd name="T10" fmla="*/ 82240956 w 190"/>
              <a:gd name="T11" fmla="*/ 0 h 862"/>
              <a:gd name="T12" fmla="*/ 103412323 w 190"/>
              <a:gd name="T13" fmla="*/ 452284458 h 862"/>
              <a:gd name="T14" fmla="*/ 125397628 w 190"/>
              <a:gd name="T15" fmla="*/ 1809137830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5" name="Freeform 54">
            <a:extLst>
              <a:ext uri="{FF2B5EF4-FFF2-40B4-BE49-F238E27FC236}">
                <a16:creationId xmlns:a16="http://schemas.microsoft.com/office/drawing/2014/main" id="{7623AA1C-DEF0-45D8-BA4C-F30A7BBE2A26}"/>
              </a:ext>
            </a:extLst>
          </p:cNvPr>
          <p:cNvSpPr>
            <a:spLocks/>
          </p:cNvSpPr>
          <p:nvPr/>
        </p:nvSpPr>
        <p:spPr bwMode="auto">
          <a:xfrm>
            <a:off x="5888038" y="3063875"/>
            <a:ext cx="173037" cy="1954213"/>
          </a:xfrm>
          <a:custGeom>
            <a:avLst/>
            <a:gdLst>
              <a:gd name="T0" fmla="*/ 0 w 190"/>
              <a:gd name="T1" fmla="*/ 2147483646 h 862"/>
              <a:gd name="T2" fmla="*/ 5805847 w 190"/>
              <a:gd name="T3" fmla="*/ 2147483646 h 862"/>
              <a:gd name="T4" fmla="*/ 15759117 w 190"/>
              <a:gd name="T5" fmla="*/ 2147483646 h 862"/>
              <a:gd name="T6" fmla="*/ 30688567 w 190"/>
              <a:gd name="T7" fmla="*/ 1824557089 h 862"/>
              <a:gd name="T8" fmla="*/ 58058467 w 190"/>
              <a:gd name="T9" fmla="*/ 452284689 h 862"/>
              <a:gd name="T10" fmla="*/ 83770855 w 190"/>
              <a:gd name="T11" fmla="*/ 0 h 862"/>
              <a:gd name="T12" fmla="*/ 105335818 w 190"/>
              <a:gd name="T13" fmla="*/ 452284689 h 862"/>
              <a:gd name="T14" fmla="*/ 127729538 w 190"/>
              <a:gd name="T15" fmla="*/ 1809138756 h 862"/>
              <a:gd name="T16" fmla="*/ 142658989 w 190"/>
              <a:gd name="T17" fmla="*/ 2147483646 h 862"/>
              <a:gd name="T18" fmla="*/ 152612259 w 190"/>
              <a:gd name="T19" fmla="*/ 2147483646 h 862"/>
              <a:gd name="T20" fmla="*/ 157588439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6" name="Freeform 55">
            <a:extLst>
              <a:ext uri="{FF2B5EF4-FFF2-40B4-BE49-F238E27FC236}">
                <a16:creationId xmlns:a16="http://schemas.microsoft.com/office/drawing/2014/main" id="{81A53DAB-B9B4-47B9-8EB8-175008634E3A}"/>
              </a:ext>
            </a:extLst>
          </p:cNvPr>
          <p:cNvSpPr>
            <a:spLocks/>
          </p:cNvSpPr>
          <p:nvPr/>
        </p:nvSpPr>
        <p:spPr bwMode="auto">
          <a:xfrm>
            <a:off x="5257800" y="3051175"/>
            <a:ext cx="173038" cy="1954213"/>
          </a:xfrm>
          <a:custGeom>
            <a:avLst/>
            <a:gdLst>
              <a:gd name="T0" fmla="*/ 0 w 190"/>
              <a:gd name="T1" fmla="*/ 2147483646 h 862"/>
              <a:gd name="T2" fmla="*/ 5805880 w 190"/>
              <a:gd name="T3" fmla="*/ 2147483646 h 862"/>
              <a:gd name="T4" fmla="*/ 15759208 w 190"/>
              <a:gd name="T5" fmla="*/ 2147483646 h 862"/>
              <a:gd name="T6" fmla="*/ 30688745 w 190"/>
              <a:gd name="T7" fmla="*/ 1824557089 h 862"/>
              <a:gd name="T8" fmla="*/ 58059713 w 190"/>
              <a:gd name="T9" fmla="*/ 452284689 h 862"/>
              <a:gd name="T10" fmla="*/ 83771339 w 190"/>
              <a:gd name="T11" fmla="*/ 0 h 862"/>
              <a:gd name="T12" fmla="*/ 105336427 w 190"/>
              <a:gd name="T13" fmla="*/ 452284689 h 862"/>
              <a:gd name="T14" fmla="*/ 127731187 w 190"/>
              <a:gd name="T15" fmla="*/ 1809138756 h 862"/>
              <a:gd name="T16" fmla="*/ 142660724 w 190"/>
              <a:gd name="T17" fmla="*/ 2147483646 h 862"/>
              <a:gd name="T18" fmla="*/ 152614052 w 190"/>
              <a:gd name="T19" fmla="*/ 2147483646 h 862"/>
              <a:gd name="T20" fmla="*/ 157590260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7" name="Freeform 56">
            <a:extLst>
              <a:ext uri="{FF2B5EF4-FFF2-40B4-BE49-F238E27FC236}">
                <a16:creationId xmlns:a16="http://schemas.microsoft.com/office/drawing/2014/main" id="{265F04DE-1910-42BA-BB1B-6176A7BE5995}"/>
              </a:ext>
            </a:extLst>
          </p:cNvPr>
          <p:cNvSpPr>
            <a:spLocks/>
          </p:cNvSpPr>
          <p:nvPr/>
        </p:nvSpPr>
        <p:spPr bwMode="auto">
          <a:xfrm>
            <a:off x="5086350" y="3052763"/>
            <a:ext cx="171450" cy="1954212"/>
          </a:xfrm>
          <a:custGeom>
            <a:avLst/>
            <a:gdLst>
              <a:gd name="T0" fmla="*/ 0 w 190"/>
              <a:gd name="T1" fmla="*/ 2147483646 h 862"/>
              <a:gd name="T2" fmla="*/ 5700261 w 190"/>
              <a:gd name="T3" fmla="*/ 2147483646 h 862"/>
              <a:gd name="T4" fmla="*/ 15471107 w 190"/>
              <a:gd name="T5" fmla="*/ 2147483646 h 862"/>
              <a:gd name="T6" fmla="*/ 30128277 w 190"/>
              <a:gd name="T7" fmla="*/ 1824556155 h 862"/>
              <a:gd name="T8" fmla="*/ 56999004 w 190"/>
              <a:gd name="T9" fmla="*/ 452284458 h 862"/>
              <a:gd name="T10" fmla="*/ 82240956 w 190"/>
              <a:gd name="T11" fmla="*/ 0 h 862"/>
              <a:gd name="T12" fmla="*/ 103412323 w 190"/>
              <a:gd name="T13" fmla="*/ 452284458 h 862"/>
              <a:gd name="T14" fmla="*/ 125397628 w 190"/>
              <a:gd name="T15" fmla="*/ 1809137830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8" name="Freeform 57">
            <a:extLst>
              <a:ext uri="{FF2B5EF4-FFF2-40B4-BE49-F238E27FC236}">
                <a16:creationId xmlns:a16="http://schemas.microsoft.com/office/drawing/2014/main" id="{28C95EE3-6477-4E90-A9FD-7F8DA9F064E0}"/>
              </a:ext>
            </a:extLst>
          </p:cNvPr>
          <p:cNvSpPr>
            <a:spLocks/>
          </p:cNvSpPr>
          <p:nvPr/>
        </p:nvSpPr>
        <p:spPr bwMode="auto">
          <a:xfrm>
            <a:off x="4914900" y="3054350"/>
            <a:ext cx="171450" cy="1955800"/>
          </a:xfrm>
          <a:custGeom>
            <a:avLst/>
            <a:gdLst>
              <a:gd name="T0" fmla="*/ 0 w 190"/>
              <a:gd name="T1" fmla="*/ 2147483646 h 862"/>
              <a:gd name="T2" fmla="*/ 5700261 w 190"/>
              <a:gd name="T3" fmla="*/ 2147483646 h 862"/>
              <a:gd name="T4" fmla="*/ 15471107 w 190"/>
              <a:gd name="T5" fmla="*/ 2147483646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39" name="Freeform 58">
            <a:extLst>
              <a:ext uri="{FF2B5EF4-FFF2-40B4-BE49-F238E27FC236}">
                <a16:creationId xmlns:a16="http://schemas.microsoft.com/office/drawing/2014/main" id="{E34DC2D8-31FD-46E8-A759-B03D170E5D2D}"/>
              </a:ext>
            </a:extLst>
          </p:cNvPr>
          <p:cNvSpPr>
            <a:spLocks/>
          </p:cNvSpPr>
          <p:nvPr/>
        </p:nvSpPr>
        <p:spPr bwMode="auto">
          <a:xfrm>
            <a:off x="4741863" y="3057525"/>
            <a:ext cx="173037" cy="1954213"/>
          </a:xfrm>
          <a:custGeom>
            <a:avLst/>
            <a:gdLst>
              <a:gd name="T0" fmla="*/ 0 w 190"/>
              <a:gd name="T1" fmla="*/ 2147483646 h 862"/>
              <a:gd name="T2" fmla="*/ 5805847 w 190"/>
              <a:gd name="T3" fmla="*/ 2147483646 h 862"/>
              <a:gd name="T4" fmla="*/ 15759117 w 190"/>
              <a:gd name="T5" fmla="*/ 2147483646 h 862"/>
              <a:gd name="T6" fmla="*/ 30688567 w 190"/>
              <a:gd name="T7" fmla="*/ 1824557089 h 862"/>
              <a:gd name="T8" fmla="*/ 58058467 w 190"/>
              <a:gd name="T9" fmla="*/ 452284689 h 862"/>
              <a:gd name="T10" fmla="*/ 83770855 w 190"/>
              <a:gd name="T11" fmla="*/ 0 h 862"/>
              <a:gd name="T12" fmla="*/ 105335818 w 190"/>
              <a:gd name="T13" fmla="*/ 452284689 h 862"/>
              <a:gd name="T14" fmla="*/ 127729538 w 190"/>
              <a:gd name="T15" fmla="*/ 1809138756 h 862"/>
              <a:gd name="T16" fmla="*/ 142658989 w 190"/>
              <a:gd name="T17" fmla="*/ 2147483646 h 862"/>
              <a:gd name="T18" fmla="*/ 152612259 w 190"/>
              <a:gd name="T19" fmla="*/ 2147483646 h 862"/>
              <a:gd name="T20" fmla="*/ 157588439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0" name="Freeform 59">
            <a:extLst>
              <a:ext uri="{FF2B5EF4-FFF2-40B4-BE49-F238E27FC236}">
                <a16:creationId xmlns:a16="http://schemas.microsoft.com/office/drawing/2014/main" id="{871A5F51-AEED-4BFE-8ED0-D29CE7E49343}"/>
              </a:ext>
            </a:extLst>
          </p:cNvPr>
          <p:cNvSpPr>
            <a:spLocks/>
          </p:cNvSpPr>
          <p:nvPr/>
        </p:nvSpPr>
        <p:spPr bwMode="auto">
          <a:xfrm>
            <a:off x="4570413" y="3059113"/>
            <a:ext cx="171450" cy="1955800"/>
          </a:xfrm>
          <a:custGeom>
            <a:avLst/>
            <a:gdLst>
              <a:gd name="T0" fmla="*/ 0 w 190"/>
              <a:gd name="T1" fmla="*/ 2147483646 h 862"/>
              <a:gd name="T2" fmla="*/ 5700261 w 190"/>
              <a:gd name="T3" fmla="*/ 2147483646 h 862"/>
              <a:gd name="T4" fmla="*/ 15471107 w 190"/>
              <a:gd name="T5" fmla="*/ 2147483646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1" name="Freeform 60">
            <a:extLst>
              <a:ext uri="{FF2B5EF4-FFF2-40B4-BE49-F238E27FC236}">
                <a16:creationId xmlns:a16="http://schemas.microsoft.com/office/drawing/2014/main" id="{9568FBAF-9974-44FD-B932-C7045D6FBA17}"/>
              </a:ext>
            </a:extLst>
          </p:cNvPr>
          <p:cNvSpPr>
            <a:spLocks/>
          </p:cNvSpPr>
          <p:nvPr/>
        </p:nvSpPr>
        <p:spPr bwMode="auto">
          <a:xfrm>
            <a:off x="4397375" y="3062288"/>
            <a:ext cx="173038" cy="1954212"/>
          </a:xfrm>
          <a:custGeom>
            <a:avLst/>
            <a:gdLst>
              <a:gd name="T0" fmla="*/ 0 w 190"/>
              <a:gd name="T1" fmla="*/ 2147483646 h 862"/>
              <a:gd name="T2" fmla="*/ 5805880 w 190"/>
              <a:gd name="T3" fmla="*/ 2147483646 h 862"/>
              <a:gd name="T4" fmla="*/ 15759208 w 190"/>
              <a:gd name="T5" fmla="*/ 2147483646 h 862"/>
              <a:gd name="T6" fmla="*/ 30688745 w 190"/>
              <a:gd name="T7" fmla="*/ 1824556155 h 862"/>
              <a:gd name="T8" fmla="*/ 58059713 w 190"/>
              <a:gd name="T9" fmla="*/ 452284458 h 862"/>
              <a:gd name="T10" fmla="*/ 83771339 w 190"/>
              <a:gd name="T11" fmla="*/ 0 h 862"/>
              <a:gd name="T12" fmla="*/ 105336427 w 190"/>
              <a:gd name="T13" fmla="*/ 452284458 h 862"/>
              <a:gd name="T14" fmla="*/ 127731187 w 190"/>
              <a:gd name="T15" fmla="*/ 1809137830 h 862"/>
              <a:gd name="T16" fmla="*/ 142660724 w 190"/>
              <a:gd name="T17" fmla="*/ 2147483646 h 862"/>
              <a:gd name="T18" fmla="*/ 152614052 w 190"/>
              <a:gd name="T19" fmla="*/ 2147483646 h 862"/>
              <a:gd name="T20" fmla="*/ 157590260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2" name="Freeform 61">
            <a:extLst>
              <a:ext uri="{FF2B5EF4-FFF2-40B4-BE49-F238E27FC236}">
                <a16:creationId xmlns:a16="http://schemas.microsoft.com/office/drawing/2014/main" id="{83F3F80F-6291-4914-8612-F0F1A873E034}"/>
              </a:ext>
            </a:extLst>
          </p:cNvPr>
          <p:cNvSpPr>
            <a:spLocks/>
          </p:cNvSpPr>
          <p:nvPr/>
        </p:nvSpPr>
        <p:spPr bwMode="auto">
          <a:xfrm>
            <a:off x="4225925" y="3063875"/>
            <a:ext cx="171450" cy="1954213"/>
          </a:xfrm>
          <a:custGeom>
            <a:avLst/>
            <a:gdLst>
              <a:gd name="T0" fmla="*/ 0 w 190"/>
              <a:gd name="T1" fmla="*/ 2147483646 h 862"/>
              <a:gd name="T2" fmla="*/ 5700261 w 190"/>
              <a:gd name="T3" fmla="*/ 2147483646 h 862"/>
              <a:gd name="T4" fmla="*/ 15471107 w 190"/>
              <a:gd name="T5" fmla="*/ 2147483646 h 862"/>
              <a:gd name="T6" fmla="*/ 30128277 w 190"/>
              <a:gd name="T7" fmla="*/ 1824557089 h 862"/>
              <a:gd name="T8" fmla="*/ 56999004 w 190"/>
              <a:gd name="T9" fmla="*/ 452284689 h 862"/>
              <a:gd name="T10" fmla="*/ 82240956 w 190"/>
              <a:gd name="T11" fmla="*/ 0 h 862"/>
              <a:gd name="T12" fmla="*/ 103412323 w 190"/>
              <a:gd name="T13" fmla="*/ 452284689 h 862"/>
              <a:gd name="T14" fmla="*/ 125397628 w 190"/>
              <a:gd name="T15" fmla="*/ 1809138756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3" name="Freeform 62">
            <a:extLst>
              <a:ext uri="{FF2B5EF4-FFF2-40B4-BE49-F238E27FC236}">
                <a16:creationId xmlns:a16="http://schemas.microsoft.com/office/drawing/2014/main" id="{9AFC8A6D-80CA-4D11-A59A-F7B59DF02F3B}"/>
              </a:ext>
            </a:extLst>
          </p:cNvPr>
          <p:cNvSpPr>
            <a:spLocks/>
          </p:cNvSpPr>
          <p:nvPr/>
        </p:nvSpPr>
        <p:spPr bwMode="auto">
          <a:xfrm>
            <a:off x="3881438" y="3068638"/>
            <a:ext cx="171450" cy="1954212"/>
          </a:xfrm>
          <a:custGeom>
            <a:avLst/>
            <a:gdLst>
              <a:gd name="T0" fmla="*/ 0 w 190"/>
              <a:gd name="T1" fmla="*/ 2147483646 h 862"/>
              <a:gd name="T2" fmla="*/ 5700261 w 190"/>
              <a:gd name="T3" fmla="*/ 2147483646 h 862"/>
              <a:gd name="T4" fmla="*/ 15471107 w 190"/>
              <a:gd name="T5" fmla="*/ 2147483646 h 862"/>
              <a:gd name="T6" fmla="*/ 30128277 w 190"/>
              <a:gd name="T7" fmla="*/ 1824556155 h 862"/>
              <a:gd name="T8" fmla="*/ 56999004 w 190"/>
              <a:gd name="T9" fmla="*/ 452284458 h 862"/>
              <a:gd name="T10" fmla="*/ 82240956 w 190"/>
              <a:gd name="T11" fmla="*/ 0 h 862"/>
              <a:gd name="T12" fmla="*/ 103412323 w 190"/>
              <a:gd name="T13" fmla="*/ 452284458 h 862"/>
              <a:gd name="T14" fmla="*/ 125397628 w 190"/>
              <a:gd name="T15" fmla="*/ 1809137830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4" name="Freeform 63">
            <a:extLst>
              <a:ext uri="{FF2B5EF4-FFF2-40B4-BE49-F238E27FC236}">
                <a16:creationId xmlns:a16="http://schemas.microsoft.com/office/drawing/2014/main" id="{EF89540E-3D7C-4396-8B30-F8C85FD7EC91}"/>
              </a:ext>
            </a:extLst>
          </p:cNvPr>
          <p:cNvSpPr>
            <a:spLocks/>
          </p:cNvSpPr>
          <p:nvPr/>
        </p:nvSpPr>
        <p:spPr bwMode="auto">
          <a:xfrm>
            <a:off x="3709988" y="3070225"/>
            <a:ext cx="171450" cy="1955800"/>
          </a:xfrm>
          <a:custGeom>
            <a:avLst/>
            <a:gdLst>
              <a:gd name="T0" fmla="*/ 0 w 190"/>
              <a:gd name="T1" fmla="*/ 2147483646 h 862"/>
              <a:gd name="T2" fmla="*/ 5700261 w 190"/>
              <a:gd name="T3" fmla="*/ 2147483646 h 862"/>
              <a:gd name="T4" fmla="*/ 15471107 w 190"/>
              <a:gd name="T5" fmla="*/ 2147483646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5" name="Freeform 64">
            <a:extLst>
              <a:ext uri="{FF2B5EF4-FFF2-40B4-BE49-F238E27FC236}">
                <a16:creationId xmlns:a16="http://schemas.microsoft.com/office/drawing/2014/main" id="{6307DD62-E5A8-43CB-A1E8-CEB42AB9549C}"/>
              </a:ext>
            </a:extLst>
          </p:cNvPr>
          <p:cNvSpPr>
            <a:spLocks/>
          </p:cNvSpPr>
          <p:nvPr/>
        </p:nvSpPr>
        <p:spPr bwMode="auto">
          <a:xfrm>
            <a:off x="3536950" y="3073400"/>
            <a:ext cx="173038" cy="1954213"/>
          </a:xfrm>
          <a:custGeom>
            <a:avLst/>
            <a:gdLst>
              <a:gd name="T0" fmla="*/ 0 w 190"/>
              <a:gd name="T1" fmla="*/ 2147483646 h 862"/>
              <a:gd name="T2" fmla="*/ 5805880 w 190"/>
              <a:gd name="T3" fmla="*/ 2147483646 h 862"/>
              <a:gd name="T4" fmla="*/ 15759208 w 190"/>
              <a:gd name="T5" fmla="*/ 2147483646 h 862"/>
              <a:gd name="T6" fmla="*/ 30688745 w 190"/>
              <a:gd name="T7" fmla="*/ 1824557089 h 862"/>
              <a:gd name="T8" fmla="*/ 58059713 w 190"/>
              <a:gd name="T9" fmla="*/ 452284689 h 862"/>
              <a:gd name="T10" fmla="*/ 83771339 w 190"/>
              <a:gd name="T11" fmla="*/ 0 h 862"/>
              <a:gd name="T12" fmla="*/ 105336427 w 190"/>
              <a:gd name="T13" fmla="*/ 452284689 h 862"/>
              <a:gd name="T14" fmla="*/ 127731187 w 190"/>
              <a:gd name="T15" fmla="*/ 1809138756 h 862"/>
              <a:gd name="T16" fmla="*/ 142660724 w 190"/>
              <a:gd name="T17" fmla="*/ 2147483646 h 862"/>
              <a:gd name="T18" fmla="*/ 152614052 w 190"/>
              <a:gd name="T19" fmla="*/ 2147483646 h 862"/>
              <a:gd name="T20" fmla="*/ 157590260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6" name="Freeform 65">
            <a:extLst>
              <a:ext uri="{FF2B5EF4-FFF2-40B4-BE49-F238E27FC236}">
                <a16:creationId xmlns:a16="http://schemas.microsoft.com/office/drawing/2014/main" id="{36357F83-9C82-44EE-9668-06384180AA48}"/>
              </a:ext>
            </a:extLst>
          </p:cNvPr>
          <p:cNvSpPr>
            <a:spLocks/>
          </p:cNvSpPr>
          <p:nvPr/>
        </p:nvSpPr>
        <p:spPr bwMode="auto">
          <a:xfrm>
            <a:off x="3117850" y="3078163"/>
            <a:ext cx="173038" cy="1954212"/>
          </a:xfrm>
          <a:custGeom>
            <a:avLst/>
            <a:gdLst>
              <a:gd name="T0" fmla="*/ 0 w 190"/>
              <a:gd name="T1" fmla="*/ 2147483646 h 862"/>
              <a:gd name="T2" fmla="*/ 5805880 w 190"/>
              <a:gd name="T3" fmla="*/ 2147483646 h 862"/>
              <a:gd name="T4" fmla="*/ 15759208 w 190"/>
              <a:gd name="T5" fmla="*/ 2147483646 h 862"/>
              <a:gd name="T6" fmla="*/ 30688745 w 190"/>
              <a:gd name="T7" fmla="*/ 1824556155 h 862"/>
              <a:gd name="T8" fmla="*/ 58059713 w 190"/>
              <a:gd name="T9" fmla="*/ 452284458 h 862"/>
              <a:gd name="T10" fmla="*/ 83771339 w 190"/>
              <a:gd name="T11" fmla="*/ 0 h 862"/>
              <a:gd name="T12" fmla="*/ 105336427 w 190"/>
              <a:gd name="T13" fmla="*/ 452284458 h 862"/>
              <a:gd name="T14" fmla="*/ 127731187 w 190"/>
              <a:gd name="T15" fmla="*/ 1809137830 h 862"/>
              <a:gd name="T16" fmla="*/ 142660724 w 190"/>
              <a:gd name="T17" fmla="*/ 2147483646 h 862"/>
              <a:gd name="T18" fmla="*/ 152614052 w 190"/>
              <a:gd name="T19" fmla="*/ 2147483646 h 862"/>
              <a:gd name="T20" fmla="*/ 157590260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7" name="Freeform 66">
            <a:extLst>
              <a:ext uri="{FF2B5EF4-FFF2-40B4-BE49-F238E27FC236}">
                <a16:creationId xmlns:a16="http://schemas.microsoft.com/office/drawing/2014/main" id="{96C78725-3517-4A7D-9F24-E49C9F70FE06}"/>
              </a:ext>
            </a:extLst>
          </p:cNvPr>
          <p:cNvSpPr>
            <a:spLocks/>
          </p:cNvSpPr>
          <p:nvPr/>
        </p:nvSpPr>
        <p:spPr bwMode="auto">
          <a:xfrm>
            <a:off x="2946400" y="3079750"/>
            <a:ext cx="171450" cy="1954213"/>
          </a:xfrm>
          <a:custGeom>
            <a:avLst/>
            <a:gdLst>
              <a:gd name="T0" fmla="*/ 0 w 190"/>
              <a:gd name="T1" fmla="*/ 2147483646 h 862"/>
              <a:gd name="T2" fmla="*/ 5700261 w 190"/>
              <a:gd name="T3" fmla="*/ 2147483646 h 862"/>
              <a:gd name="T4" fmla="*/ 15471107 w 190"/>
              <a:gd name="T5" fmla="*/ 2147483646 h 862"/>
              <a:gd name="T6" fmla="*/ 30128277 w 190"/>
              <a:gd name="T7" fmla="*/ 1824557089 h 862"/>
              <a:gd name="T8" fmla="*/ 56999004 w 190"/>
              <a:gd name="T9" fmla="*/ 452284689 h 862"/>
              <a:gd name="T10" fmla="*/ 82240956 w 190"/>
              <a:gd name="T11" fmla="*/ 0 h 862"/>
              <a:gd name="T12" fmla="*/ 103412323 w 190"/>
              <a:gd name="T13" fmla="*/ 452284689 h 862"/>
              <a:gd name="T14" fmla="*/ 125397628 w 190"/>
              <a:gd name="T15" fmla="*/ 1809138756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8" name="Freeform 67">
            <a:extLst>
              <a:ext uri="{FF2B5EF4-FFF2-40B4-BE49-F238E27FC236}">
                <a16:creationId xmlns:a16="http://schemas.microsoft.com/office/drawing/2014/main" id="{54391AEA-81CB-41A0-9F85-129BC0458CA4}"/>
              </a:ext>
            </a:extLst>
          </p:cNvPr>
          <p:cNvSpPr>
            <a:spLocks/>
          </p:cNvSpPr>
          <p:nvPr/>
        </p:nvSpPr>
        <p:spPr bwMode="auto">
          <a:xfrm>
            <a:off x="2774950" y="3082925"/>
            <a:ext cx="171450" cy="1954213"/>
          </a:xfrm>
          <a:custGeom>
            <a:avLst/>
            <a:gdLst>
              <a:gd name="T0" fmla="*/ 0 w 190"/>
              <a:gd name="T1" fmla="*/ 2147483646 h 862"/>
              <a:gd name="T2" fmla="*/ 5700261 w 190"/>
              <a:gd name="T3" fmla="*/ 2147483646 h 862"/>
              <a:gd name="T4" fmla="*/ 15471107 w 190"/>
              <a:gd name="T5" fmla="*/ 2147483646 h 862"/>
              <a:gd name="T6" fmla="*/ 30128277 w 190"/>
              <a:gd name="T7" fmla="*/ 1824557089 h 862"/>
              <a:gd name="T8" fmla="*/ 56999004 w 190"/>
              <a:gd name="T9" fmla="*/ 452284689 h 862"/>
              <a:gd name="T10" fmla="*/ 82240956 w 190"/>
              <a:gd name="T11" fmla="*/ 0 h 862"/>
              <a:gd name="T12" fmla="*/ 103412323 w 190"/>
              <a:gd name="T13" fmla="*/ 452284689 h 862"/>
              <a:gd name="T14" fmla="*/ 125397628 w 190"/>
              <a:gd name="T15" fmla="*/ 1809138756 h 862"/>
              <a:gd name="T16" fmla="*/ 140053896 w 190"/>
              <a:gd name="T17" fmla="*/ 2147483646 h 862"/>
              <a:gd name="T18" fmla="*/ 149825643 w 190"/>
              <a:gd name="T19" fmla="*/ 2147483646 h 862"/>
              <a:gd name="T20" fmla="*/ 154711066 w 190"/>
              <a:gd name="T21" fmla="*/ 2147483646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849" name="Text Box 68">
            <a:extLst>
              <a:ext uri="{FF2B5EF4-FFF2-40B4-BE49-F238E27FC236}">
                <a16:creationId xmlns:a16="http://schemas.microsoft.com/office/drawing/2014/main" id="{3003973D-250F-4F69-B53C-E54ED909D01B}"/>
              </a:ext>
            </a:extLst>
          </p:cNvPr>
          <p:cNvSpPr txBox="1">
            <a:spLocks noChangeArrowheads="1"/>
          </p:cNvSpPr>
          <p:nvPr/>
        </p:nvSpPr>
        <p:spPr bwMode="auto">
          <a:xfrm>
            <a:off x="8332788" y="4687888"/>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chemeClr val="folHlink"/>
                </a:solidFill>
              </a:rPr>
              <a:t>(kHz)</a:t>
            </a:r>
          </a:p>
        </p:txBody>
      </p:sp>
      <p:sp>
        <p:nvSpPr>
          <p:cNvPr id="247850" name="Text Box 69">
            <a:extLst>
              <a:ext uri="{FF2B5EF4-FFF2-40B4-BE49-F238E27FC236}">
                <a16:creationId xmlns:a16="http://schemas.microsoft.com/office/drawing/2014/main" id="{9111DDC5-0712-4016-B834-235EB1DFC55D}"/>
              </a:ext>
            </a:extLst>
          </p:cNvPr>
          <p:cNvSpPr txBox="1">
            <a:spLocks noChangeArrowheads="1"/>
          </p:cNvSpPr>
          <p:nvPr/>
        </p:nvSpPr>
        <p:spPr bwMode="auto">
          <a:xfrm>
            <a:off x="2428875" y="4984750"/>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chemeClr val="folHlink"/>
                </a:solidFill>
              </a:rPr>
              <a:t>~40</a:t>
            </a:r>
          </a:p>
        </p:txBody>
      </p:sp>
      <p:sp>
        <p:nvSpPr>
          <p:cNvPr id="247851" name="Text Box 70">
            <a:extLst>
              <a:ext uri="{FF2B5EF4-FFF2-40B4-BE49-F238E27FC236}">
                <a16:creationId xmlns:a16="http://schemas.microsoft.com/office/drawing/2014/main" id="{268B67D4-24F2-432C-B320-A2FF4F33DB94}"/>
              </a:ext>
            </a:extLst>
          </p:cNvPr>
          <p:cNvSpPr txBox="1">
            <a:spLocks noChangeArrowheads="1"/>
          </p:cNvSpPr>
          <p:nvPr/>
        </p:nvSpPr>
        <p:spPr bwMode="auto">
          <a:xfrm>
            <a:off x="3749675" y="4984750"/>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chemeClr val="folHlink"/>
                </a:solidFill>
              </a:rPr>
              <a:t>~138</a:t>
            </a:r>
          </a:p>
        </p:txBody>
      </p:sp>
      <p:sp>
        <p:nvSpPr>
          <p:cNvPr id="247852" name="Text Box 71">
            <a:extLst>
              <a:ext uri="{FF2B5EF4-FFF2-40B4-BE49-F238E27FC236}">
                <a16:creationId xmlns:a16="http://schemas.microsoft.com/office/drawing/2014/main" id="{8757F7F1-F38F-4763-8146-B4E7941D532C}"/>
              </a:ext>
            </a:extLst>
          </p:cNvPr>
          <p:cNvSpPr txBox="1">
            <a:spLocks noChangeArrowheads="1"/>
          </p:cNvSpPr>
          <p:nvPr/>
        </p:nvSpPr>
        <p:spPr bwMode="auto">
          <a:xfrm>
            <a:off x="6916738" y="4984750"/>
            <a:ext cx="89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chemeClr val="folHlink"/>
                </a:solidFill>
              </a:rPr>
              <a:t>~1100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C50C0D3E-FA72-4CB6-9778-66B69B0FC2D5}"/>
              </a:ext>
            </a:extLst>
          </p:cNvPr>
          <p:cNvSpPr>
            <a:spLocks noGrp="1" noChangeArrowheads="1"/>
          </p:cNvSpPr>
          <p:nvPr>
            <p:ph type="title"/>
          </p:nvPr>
        </p:nvSpPr>
        <p:spPr>
          <a:xfrm>
            <a:off x="1150938" y="214313"/>
            <a:ext cx="7165975" cy="1462087"/>
          </a:xfrm>
        </p:spPr>
        <p:txBody>
          <a:bodyPr/>
          <a:lstStyle/>
          <a:p>
            <a:pPr algn="ctr"/>
            <a:r>
              <a:rPr lang="en-US" altLang="zh-CN"/>
              <a:t>ADSL </a:t>
            </a:r>
            <a:r>
              <a:rPr lang="zh-CN" altLang="en-US"/>
              <a:t>的数据率</a:t>
            </a:r>
          </a:p>
        </p:txBody>
      </p:sp>
      <p:sp>
        <p:nvSpPr>
          <p:cNvPr id="249859" name="Rectangle 3">
            <a:extLst>
              <a:ext uri="{FF2B5EF4-FFF2-40B4-BE49-F238E27FC236}">
                <a16:creationId xmlns:a16="http://schemas.microsoft.com/office/drawing/2014/main" id="{6DF5E4B2-E274-4B4E-8CB7-783A49DBCB05}"/>
              </a:ext>
            </a:extLst>
          </p:cNvPr>
          <p:cNvSpPr>
            <a:spLocks noGrp="1" noChangeArrowheads="1"/>
          </p:cNvSpPr>
          <p:nvPr>
            <p:ph type="body" idx="1"/>
          </p:nvPr>
        </p:nvSpPr>
        <p:spPr>
          <a:xfrm>
            <a:off x="1042988" y="1773238"/>
            <a:ext cx="7772400" cy="4824412"/>
          </a:xfrm>
        </p:spPr>
        <p:txBody>
          <a:bodyPr/>
          <a:lstStyle/>
          <a:p>
            <a:r>
              <a:rPr lang="zh-CN" altLang="en-US" sz="2400"/>
              <a:t>由于用户线的具体条件往往相差很大（距离、线径、受到相邻用户线的干扰程度等都不同），因此 </a:t>
            </a:r>
            <a:r>
              <a:rPr lang="en-US" altLang="zh-CN" sz="2400"/>
              <a:t>ADSL </a:t>
            </a:r>
            <a:r>
              <a:rPr lang="zh-CN" altLang="en-US" sz="2400"/>
              <a:t>采用自适应调制技术使用户线能够传送尽可能高的数据率。</a:t>
            </a:r>
          </a:p>
          <a:p>
            <a:r>
              <a:rPr lang="zh-CN" altLang="en-US" sz="2400"/>
              <a:t>当 </a:t>
            </a:r>
            <a:r>
              <a:rPr lang="en-US" altLang="zh-CN" sz="2400"/>
              <a:t>ADSL </a:t>
            </a:r>
            <a:r>
              <a:rPr lang="zh-CN" altLang="en-US" sz="2400"/>
              <a:t>启动时，用户线两端的 </a:t>
            </a:r>
            <a:r>
              <a:rPr lang="en-US" altLang="zh-CN" sz="2400"/>
              <a:t>ADSL </a:t>
            </a:r>
            <a:r>
              <a:rPr lang="zh-CN" altLang="en-US" sz="2400"/>
              <a:t>调制解调器就测试可用的频率、各子信道受到的干扰情况，以及在每一个频率上测试信号的传输质量。</a:t>
            </a:r>
          </a:p>
          <a:p>
            <a:r>
              <a:rPr lang="en-US" altLang="zh-CN" sz="2400"/>
              <a:t>ADSL </a:t>
            </a:r>
            <a:r>
              <a:rPr lang="zh-CN" altLang="en-US" sz="2400"/>
              <a:t>不能保证固定的数据率。对于质量很差的用户线甚至无法开通 </a:t>
            </a:r>
            <a:r>
              <a:rPr lang="en-US" altLang="zh-CN" sz="2400"/>
              <a:t>ADSL</a:t>
            </a:r>
            <a:r>
              <a:rPr lang="zh-CN" altLang="en-US" sz="2400"/>
              <a:t>。</a:t>
            </a:r>
          </a:p>
          <a:p>
            <a:r>
              <a:rPr lang="zh-CN" altLang="en-US" sz="2400"/>
              <a:t>通常下行数据率在 </a:t>
            </a:r>
            <a:r>
              <a:rPr lang="en-US" altLang="zh-CN" sz="2400"/>
              <a:t>32 kb/s </a:t>
            </a:r>
            <a:r>
              <a:rPr lang="zh-CN" altLang="en-US" sz="2400"/>
              <a:t>到 </a:t>
            </a:r>
            <a:r>
              <a:rPr lang="en-US" altLang="zh-CN" sz="2400"/>
              <a:t>6.4 Mb/s </a:t>
            </a:r>
            <a:r>
              <a:rPr lang="zh-CN" altLang="en-US" sz="2400"/>
              <a:t>之间，而上行数据率在 </a:t>
            </a:r>
            <a:r>
              <a:rPr lang="en-US" altLang="zh-CN" sz="2400"/>
              <a:t>32 kb/s </a:t>
            </a:r>
            <a:r>
              <a:rPr lang="zh-CN" altLang="en-US" sz="2400"/>
              <a:t>到 </a:t>
            </a:r>
            <a:r>
              <a:rPr lang="en-US" altLang="zh-CN" sz="2400"/>
              <a:t>640 kb/s </a:t>
            </a:r>
            <a:r>
              <a:rPr lang="zh-CN" altLang="en-US" sz="2400"/>
              <a:t>之间。</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DA7413CD-DDD5-46D1-96B7-A5FD8410BD5A}"/>
              </a:ext>
            </a:extLst>
          </p:cNvPr>
          <p:cNvSpPr>
            <a:spLocks noGrp="1" noChangeArrowheads="1"/>
          </p:cNvSpPr>
          <p:nvPr>
            <p:ph type="title"/>
          </p:nvPr>
        </p:nvSpPr>
        <p:spPr>
          <a:xfrm>
            <a:off x="1150938" y="-26988"/>
            <a:ext cx="7793037" cy="695326"/>
          </a:xfrm>
        </p:spPr>
        <p:txBody>
          <a:bodyPr/>
          <a:lstStyle/>
          <a:p>
            <a:pPr algn="ctr"/>
            <a:r>
              <a:rPr lang="en-US" altLang="zh-CN" sz="3600"/>
              <a:t>ADSL </a:t>
            </a:r>
            <a:r>
              <a:rPr lang="zh-CN" altLang="en-US" sz="3600"/>
              <a:t>的组成 </a:t>
            </a:r>
          </a:p>
        </p:txBody>
      </p:sp>
      <p:sp>
        <p:nvSpPr>
          <p:cNvPr id="251907" name="AutoShape 3">
            <a:extLst>
              <a:ext uri="{FF2B5EF4-FFF2-40B4-BE49-F238E27FC236}">
                <a16:creationId xmlns:a16="http://schemas.microsoft.com/office/drawing/2014/main" id="{71950288-A683-4540-AD0C-A7820CB760CD}"/>
              </a:ext>
            </a:extLst>
          </p:cNvPr>
          <p:cNvSpPr>
            <a:spLocks noChangeArrowheads="1"/>
          </p:cNvSpPr>
          <p:nvPr/>
        </p:nvSpPr>
        <p:spPr bwMode="auto">
          <a:xfrm>
            <a:off x="2463800" y="1585913"/>
            <a:ext cx="2087563" cy="2816225"/>
          </a:xfrm>
          <a:prstGeom prst="roundRect">
            <a:avLst>
              <a:gd name="adj" fmla="val 16667"/>
            </a:avLst>
          </a:prstGeom>
          <a:solidFill>
            <a:srgbClr val="CCECFF"/>
          </a:solidFill>
          <a:ln w="9525">
            <a:solidFill>
              <a:schemeClr val="tx1"/>
            </a:solidFill>
            <a:prstDash val="dash"/>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51908" name="Freeform 4">
            <a:extLst>
              <a:ext uri="{FF2B5EF4-FFF2-40B4-BE49-F238E27FC236}">
                <a16:creationId xmlns:a16="http://schemas.microsoft.com/office/drawing/2014/main" id="{BFDA6938-B36D-44AE-AFDD-98A7A3BD11B2}"/>
              </a:ext>
            </a:extLst>
          </p:cNvPr>
          <p:cNvSpPr>
            <a:spLocks/>
          </p:cNvSpPr>
          <p:nvPr/>
        </p:nvSpPr>
        <p:spPr bwMode="auto">
          <a:xfrm>
            <a:off x="993775" y="1128713"/>
            <a:ext cx="428625" cy="1420812"/>
          </a:xfrm>
          <a:custGeom>
            <a:avLst/>
            <a:gdLst>
              <a:gd name="T0" fmla="*/ 656140681 w 280"/>
              <a:gd name="T1" fmla="*/ 2147483646 h 600"/>
              <a:gd name="T2" fmla="*/ 337444216 w 280"/>
              <a:gd name="T3" fmla="*/ 1121503744 h 600"/>
              <a:gd name="T4" fmla="*/ 262456272 w 280"/>
              <a:gd name="T5" fmla="*/ 1570106189 h 600"/>
              <a:gd name="T6" fmla="*/ 0 w 280"/>
              <a:gd name="T7" fmla="*/ 0 h 600"/>
              <a:gd name="T8" fmla="*/ 0 60000 65536"/>
              <a:gd name="T9" fmla="*/ 0 60000 65536"/>
              <a:gd name="T10" fmla="*/ 0 60000 65536"/>
              <a:gd name="T11" fmla="*/ 0 60000 65536"/>
              <a:gd name="T12" fmla="*/ 0 w 280"/>
              <a:gd name="T13" fmla="*/ 0 h 600"/>
              <a:gd name="T14" fmla="*/ 280 w 280"/>
              <a:gd name="T15" fmla="*/ 600 h 600"/>
            </a:gdLst>
            <a:ahLst/>
            <a:cxnLst>
              <a:cxn ang="T8">
                <a:pos x="T0" y="T1"/>
              </a:cxn>
              <a:cxn ang="T9">
                <a:pos x="T2" y="T3"/>
              </a:cxn>
              <a:cxn ang="T10">
                <a:pos x="T4" y="T5"/>
              </a:cxn>
              <a:cxn ang="T11">
                <a:pos x="T6" y="T7"/>
              </a:cxn>
            </a:cxnLst>
            <a:rect l="T12" t="T13" r="T14" b="T15"/>
            <a:pathLst>
              <a:path w="280" h="600">
                <a:moveTo>
                  <a:pt x="280" y="600"/>
                </a:moveTo>
                <a:lnTo>
                  <a:pt x="144" y="200"/>
                </a:lnTo>
                <a:lnTo>
                  <a:pt x="112" y="280"/>
                </a:lnTo>
                <a:lnTo>
                  <a:pt x="0" y="0"/>
                </a:lnTo>
              </a:path>
            </a:pathLst>
          </a:custGeom>
          <a:noFill/>
          <a:ln w="28575">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1909" name="Line 5">
            <a:extLst>
              <a:ext uri="{FF2B5EF4-FFF2-40B4-BE49-F238E27FC236}">
                <a16:creationId xmlns:a16="http://schemas.microsoft.com/office/drawing/2014/main" id="{E12F6705-A5C1-4DF5-897C-B399E495D855}"/>
              </a:ext>
            </a:extLst>
          </p:cNvPr>
          <p:cNvSpPr>
            <a:spLocks noChangeShapeType="1"/>
          </p:cNvSpPr>
          <p:nvPr/>
        </p:nvSpPr>
        <p:spPr bwMode="auto">
          <a:xfrm rot="-5400000">
            <a:off x="2574925" y="2582863"/>
            <a:ext cx="0" cy="660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10" name="Freeform 6">
            <a:extLst>
              <a:ext uri="{FF2B5EF4-FFF2-40B4-BE49-F238E27FC236}">
                <a16:creationId xmlns:a16="http://schemas.microsoft.com/office/drawing/2014/main" id="{FA3A3266-86C4-4D4D-BE18-214B7C9CD8CA}"/>
              </a:ext>
            </a:extLst>
          </p:cNvPr>
          <p:cNvSpPr>
            <a:spLocks/>
          </p:cNvSpPr>
          <p:nvPr/>
        </p:nvSpPr>
        <p:spPr bwMode="auto">
          <a:xfrm rot="-989619">
            <a:off x="4830763" y="2673350"/>
            <a:ext cx="560387" cy="1387475"/>
          </a:xfrm>
          <a:custGeom>
            <a:avLst/>
            <a:gdLst>
              <a:gd name="T0" fmla="*/ 0 w 366"/>
              <a:gd name="T1" fmla="*/ 0 h 702"/>
              <a:gd name="T2" fmla="*/ 323513252 w 366"/>
              <a:gd name="T3" fmla="*/ 1339893699 h 702"/>
              <a:gd name="T4" fmla="*/ 393843352 w 366"/>
              <a:gd name="T5" fmla="*/ 984411536 h 702"/>
              <a:gd name="T6" fmla="*/ 858015273 w 366"/>
              <a:gd name="T7" fmla="*/ 2147483646 h 702"/>
              <a:gd name="T8" fmla="*/ 0 60000 65536"/>
              <a:gd name="T9" fmla="*/ 0 60000 65536"/>
              <a:gd name="T10" fmla="*/ 0 60000 65536"/>
              <a:gd name="T11" fmla="*/ 0 60000 65536"/>
              <a:gd name="T12" fmla="*/ 0 w 366"/>
              <a:gd name="T13" fmla="*/ 0 h 702"/>
              <a:gd name="T14" fmla="*/ 366 w 366"/>
              <a:gd name="T15" fmla="*/ 702 h 702"/>
            </a:gdLst>
            <a:ahLst/>
            <a:cxnLst>
              <a:cxn ang="T8">
                <a:pos x="T0" y="T1"/>
              </a:cxn>
              <a:cxn ang="T9">
                <a:pos x="T2" y="T3"/>
              </a:cxn>
              <a:cxn ang="T10">
                <a:pos x="T4" y="T5"/>
              </a:cxn>
              <a:cxn ang="T11">
                <a:pos x="T6" y="T7"/>
              </a:cxn>
            </a:cxnLst>
            <a:rect l="T12" t="T13" r="T14" b="T15"/>
            <a:pathLst>
              <a:path w="366" h="702">
                <a:moveTo>
                  <a:pt x="0" y="0"/>
                </a:moveTo>
                <a:lnTo>
                  <a:pt x="138" y="343"/>
                </a:lnTo>
                <a:lnTo>
                  <a:pt x="168" y="252"/>
                </a:lnTo>
                <a:lnTo>
                  <a:pt x="366" y="702"/>
                </a:lnTo>
              </a:path>
            </a:pathLst>
          </a:custGeom>
          <a:noFill/>
          <a:ln w="28575" cmpd="sng">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51911" name="Picture 7">
            <a:extLst>
              <a:ext uri="{FF2B5EF4-FFF2-40B4-BE49-F238E27FC236}">
                <a16:creationId xmlns:a16="http://schemas.microsoft.com/office/drawing/2014/main" id="{8E27B30F-3090-40E5-A279-451F6503931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088" y="1585913"/>
            <a:ext cx="105092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12" name="AutoShape 8">
            <a:extLst>
              <a:ext uri="{FF2B5EF4-FFF2-40B4-BE49-F238E27FC236}">
                <a16:creationId xmlns:a16="http://schemas.microsoft.com/office/drawing/2014/main" id="{D5A61168-7AAE-414A-8D62-DB555E15B35E}"/>
              </a:ext>
            </a:extLst>
          </p:cNvPr>
          <p:cNvSpPr>
            <a:spLocks noChangeArrowheads="1"/>
          </p:cNvSpPr>
          <p:nvPr/>
        </p:nvSpPr>
        <p:spPr bwMode="auto">
          <a:xfrm>
            <a:off x="3482975" y="2879725"/>
            <a:ext cx="950913" cy="569913"/>
          </a:xfrm>
          <a:prstGeom prst="cube">
            <a:avLst>
              <a:gd name="adj" fmla="val 25000"/>
            </a:avLst>
          </a:prstGeom>
          <a:solidFill>
            <a:srgbClr val="FFFF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51913" name="Text Box 9">
            <a:extLst>
              <a:ext uri="{FF2B5EF4-FFF2-40B4-BE49-F238E27FC236}">
                <a16:creationId xmlns:a16="http://schemas.microsoft.com/office/drawing/2014/main" id="{049C7114-DD88-4387-A746-1BEDCD01923D}"/>
              </a:ext>
            </a:extLst>
          </p:cNvPr>
          <p:cNvSpPr txBox="1">
            <a:spLocks noChangeArrowheads="1"/>
          </p:cNvSpPr>
          <p:nvPr/>
        </p:nvSpPr>
        <p:spPr bwMode="auto">
          <a:xfrm>
            <a:off x="3425825" y="3022600"/>
            <a:ext cx="963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ATU-C</a:t>
            </a:r>
          </a:p>
        </p:txBody>
      </p:sp>
      <p:sp>
        <p:nvSpPr>
          <p:cNvPr id="251914" name="AutoShape 10">
            <a:extLst>
              <a:ext uri="{FF2B5EF4-FFF2-40B4-BE49-F238E27FC236}">
                <a16:creationId xmlns:a16="http://schemas.microsoft.com/office/drawing/2014/main" id="{43DBFDF9-6B84-4481-8661-9E194CC48183}"/>
              </a:ext>
            </a:extLst>
          </p:cNvPr>
          <p:cNvSpPr>
            <a:spLocks noChangeArrowheads="1"/>
          </p:cNvSpPr>
          <p:nvPr/>
        </p:nvSpPr>
        <p:spPr bwMode="auto">
          <a:xfrm>
            <a:off x="3482975" y="2376488"/>
            <a:ext cx="950913" cy="571500"/>
          </a:xfrm>
          <a:prstGeom prst="cube">
            <a:avLst>
              <a:gd name="adj" fmla="val 25000"/>
            </a:avLst>
          </a:prstGeom>
          <a:solidFill>
            <a:srgbClr val="FFFF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51915" name="Text Box 11">
            <a:extLst>
              <a:ext uri="{FF2B5EF4-FFF2-40B4-BE49-F238E27FC236}">
                <a16:creationId xmlns:a16="http://schemas.microsoft.com/office/drawing/2014/main" id="{BFB88B29-78D8-48F9-AC8F-D3C2370337A8}"/>
              </a:ext>
            </a:extLst>
          </p:cNvPr>
          <p:cNvSpPr txBox="1">
            <a:spLocks noChangeArrowheads="1"/>
          </p:cNvSpPr>
          <p:nvPr/>
        </p:nvSpPr>
        <p:spPr bwMode="auto">
          <a:xfrm>
            <a:off x="3425825" y="2501900"/>
            <a:ext cx="963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ATU-C</a:t>
            </a:r>
          </a:p>
        </p:txBody>
      </p:sp>
      <p:pic>
        <p:nvPicPr>
          <p:cNvPr id="251916" name="Picture 12">
            <a:extLst>
              <a:ext uri="{FF2B5EF4-FFF2-40B4-BE49-F238E27FC236}">
                <a16:creationId xmlns:a16="http://schemas.microsoft.com/office/drawing/2014/main" id="{A2814AD2-BA2E-4DD5-B5FF-C5F3FA5BA9E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1204913"/>
            <a:ext cx="28575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51917" name="Line 13">
            <a:extLst>
              <a:ext uri="{FF2B5EF4-FFF2-40B4-BE49-F238E27FC236}">
                <a16:creationId xmlns:a16="http://schemas.microsoft.com/office/drawing/2014/main" id="{69F00992-FB3D-4458-9FDD-13257DE4B35B}"/>
              </a:ext>
            </a:extLst>
          </p:cNvPr>
          <p:cNvSpPr>
            <a:spLocks noChangeShapeType="1"/>
          </p:cNvSpPr>
          <p:nvPr/>
        </p:nvSpPr>
        <p:spPr bwMode="auto">
          <a:xfrm>
            <a:off x="6496050" y="2722563"/>
            <a:ext cx="0" cy="568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51918" name="Picture 14">
            <a:extLst>
              <a:ext uri="{FF2B5EF4-FFF2-40B4-BE49-F238E27FC236}">
                <a16:creationId xmlns:a16="http://schemas.microsoft.com/office/drawing/2014/main" id="{C0495B17-345B-4014-ADC4-5616BE69C1A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300" y="3125788"/>
            <a:ext cx="5667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19" name="AutoShape 15">
            <a:extLst>
              <a:ext uri="{FF2B5EF4-FFF2-40B4-BE49-F238E27FC236}">
                <a16:creationId xmlns:a16="http://schemas.microsoft.com/office/drawing/2014/main" id="{F242D384-8A46-44D7-BA39-9E27EFB2C535}"/>
              </a:ext>
            </a:extLst>
          </p:cNvPr>
          <p:cNvSpPr>
            <a:spLocks noChangeArrowheads="1"/>
          </p:cNvSpPr>
          <p:nvPr/>
        </p:nvSpPr>
        <p:spPr bwMode="auto">
          <a:xfrm>
            <a:off x="6808788" y="2427288"/>
            <a:ext cx="950912" cy="569912"/>
          </a:xfrm>
          <a:prstGeom prst="cube">
            <a:avLst>
              <a:gd name="adj" fmla="val 25000"/>
            </a:avLst>
          </a:prstGeom>
          <a:solidFill>
            <a:srgbClr val="FFFF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51920" name="Text Box 16">
            <a:extLst>
              <a:ext uri="{FF2B5EF4-FFF2-40B4-BE49-F238E27FC236}">
                <a16:creationId xmlns:a16="http://schemas.microsoft.com/office/drawing/2014/main" id="{1A1850DF-E71F-433F-B8D9-69F8922391FB}"/>
              </a:ext>
            </a:extLst>
          </p:cNvPr>
          <p:cNvSpPr txBox="1">
            <a:spLocks noChangeArrowheads="1"/>
          </p:cNvSpPr>
          <p:nvPr/>
        </p:nvSpPr>
        <p:spPr bwMode="auto">
          <a:xfrm>
            <a:off x="6740525" y="2566988"/>
            <a:ext cx="962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ATU-R</a:t>
            </a:r>
          </a:p>
        </p:txBody>
      </p:sp>
      <p:pic>
        <p:nvPicPr>
          <p:cNvPr id="251921" name="Picture 17">
            <a:extLst>
              <a:ext uri="{FF2B5EF4-FFF2-40B4-BE49-F238E27FC236}">
                <a16:creationId xmlns:a16="http://schemas.microsoft.com/office/drawing/2014/main" id="{CDB0AA37-9ECF-4746-B960-3FF507964FE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063750"/>
            <a:ext cx="2141538"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22" name="Freeform 18">
            <a:extLst>
              <a:ext uri="{FF2B5EF4-FFF2-40B4-BE49-F238E27FC236}">
                <a16:creationId xmlns:a16="http://schemas.microsoft.com/office/drawing/2014/main" id="{E690C25E-0094-4ED8-B058-B981B72AE174}"/>
              </a:ext>
            </a:extLst>
          </p:cNvPr>
          <p:cNvSpPr>
            <a:spLocks/>
          </p:cNvSpPr>
          <p:nvPr/>
        </p:nvSpPr>
        <p:spPr bwMode="auto">
          <a:xfrm>
            <a:off x="4360863" y="2673350"/>
            <a:ext cx="2454275" cy="96838"/>
          </a:xfrm>
          <a:custGeom>
            <a:avLst/>
            <a:gdLst>
              <a:gd name="T0" fmla="*/ 2147483646 w 1608"/>
              <a:gd name="T1" fmla="*/ 195366630 h 48"/>
              <a:gd name="T2" fmla="*/ 1840353677 w 1608"/>
              <a:gd name="T3" fmla="*/ 195366630 h 48"/>
              <a:gd name="T4" fmla="*/ 1966150534 w 1608"/>
              <a:gd name="T5" fmla="*/ 4069213 h 48"/>
              <a:gd name="T6" fmla="*/ 0 w 1608"/>
              <a:gd name="T7" fmla="*/ 0 h 48"/>
              <a:gd name="T8" fmla="*/ 0 60000 65536"/>
              <a:gd name="T9" fmla="*/ 0 60000 65536"/>
              <a:gd name="T10" fmla="*/ 0 60000 65536"/>
              <a:gd name="T11" fmla="*/ 0 60000 65536"/>
              <a:gd name="T12" fmla="*/ 0 w 1608"/>
              <a:gd name="T13" fmla="*/ 0 h 48"/>
              <a:gd name="T14" fmla="*/ 1608 w 1608"/>
              <a:gd name="T15" fmla="*/ 48 h 48"/>
            </a:gdLst>
            <a:ahLst/>
            <a:cxnLst>
              <a:cxn ang="T8">
                <a:pos x="T0" y="T1"/>
              </a:cxn>
              <a:cxn ang="T9">
                <a:pos x="T2" y="T3"/>
              </a:cxn>
              <a:cxn ang="T10">
                <a:pos x="T4" y="T5"/>
              </a:cxn>
              <a:cxn ang="T11">
                <a:pos x="T6" y="T7"/>
              </a:cxn>
            </a:cxnLst>
            <a:rect l="T12" t="T13" r="T14" b="T15"/>
            <a:pathLst>
              <a:path w="1608" h="48">
                <a:moveTo>
                  <a:pt x="1608" y="48"/>
                </a:moveTo>
                <a:lnTo>
                  <a:pt x="790" y="48"/>
                </a:lnTo>
                <a:lnTo>
                  <a:pt x="844" y="1"/>
                </a:lnTo>
                <a:lnTo>
                  <a:pt x="0" y="0"/>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1923" name="AutoShape 19">
            <a:extLst>
              <a:ext uri="{FF2B5EF4-FFF2-40B4-BE49-F238E27FC236}">
                <a16:creationId xmlns:a16="http://schemas.microsoft.com/office/drawing/2014/main" id="{08668D3C-C1C2-419A-8BF3-21468893C113}"/>
              </a:ext>
            </a:extLst>
          </p:cNvPr>
          <p:cNvSpPr>
            <a:spLocks noChangeArrowheads="1"/>
          </p:cNvSpPr>
          <p:nvPr/>
        </p:nvSpPr>
        <p:spPr bwMode="auto">
          <a:xfrm>
            <a:off x="6421438" y="2608263"/>
            <a:ext cx="219075" cy="284162"/>
          </a:xfrm>
          <a:prstGeom prst="cube">
            <a:avLst>
              <a:gd name="adj" fmla="val 25000"/>
            </a:avLst>
          </a:prstGeom>
          <a:solidFill>
            <a:srgbClr val="969696"/>
          </a:solidFill>
          <a:ln w="9525">
            <a:solidFill>
              <a:srgbClr val="333333"/>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51924" name="AutoShape 20">
            <a:extLst>
              <a:ext uri="{FF2B5EF4-FFF2-40B4-BE49-F238E27FC236}">
                <a16:creationId xmlns:a16="http://schemas.microsoft.com/office/drawing/2014/main" id="{5F97E4C7-E23D-4334-9C58-6D178116A3F9}"/>
              </a:ext>
            </a:extLst>
          </p:cNvPr>
          <p:cNvSpPr>
            <a:spLocks noChangeArrowheads="1"/>
          </p:cNvSpPr>
          <p:nvPr/>
        </p:nvSpPr>
        <p:spPr bwMode="auto">
          <a:xfrm>
            <a:off x="4589463" y="2533650"/>
            <a:ext cx="220662" cy="282575"/>
          </a:xfrm>
          <a:prstGeom prst="cube">
            <a:avLst>
              <a:gd name="adj" fmla="val 25000"/>
            </a:avLst>
          </a:prstGeom>
          <a:solidFill>
            <a:srgbClr val="969696"/>
          </a:solidFill>
          <a:ln w="9525">
            <a:solidFill>
              <a:srgbClr val="333333"/>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51925" name="AutoShape 21">
            <a:extLst>
              <a:ext uri="{FF2B5EF4-FFF2-40B4-BE49-F238E27FC236}">
                <a16:creationId xmlns:a16="http://schemas.microsoft.com/office/drawing/2014/main" id="{16DEFB07-8FA9-44FE-8093-1D183CCAE694}"/>
              </a:ext>
            </a:extLst>
          </p:cNvPr>
          <p:cNvSpPr>
            <a:spLocks noChangeArrowheads="1"/>
          </p:cNvSpPr>
          <p:nvPr/>
        </p:nvSpPr>
        <p:spPr bwMode="auto">
          <a:xfrm>
            <a:off x="3482975" y="1887538"/>
            <a:ext cx="950913" cy="569912"/>
          </a:xfrm>
          <a:prstGeom prst="cube">
            <a:avLst>
              <a:gd name="adj" fmla="val 25000"/>
            </a:avLst>
          </a:prstGeom>
          <a:solidFill>
            <a:srgbClr val="FFFF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51926" name="Text Box 22">
            <a:extLst>
              <a:ext uri="{FF2B5EF4-FFF2-40B4-BE49-F238E27FC236}">
                <a16:creationId xmlns:a16="http://schemas.microsoft.com/office/drawing/2014/main" id="{EC5D1E7D-CA3B-4E6F-8405-0166A159B415}"/>
              </a:ext>
            </a:extLst>
          </p:cNvPr>
          <p:cNvSpPr txBox="1">
            <a:spLocks noChangeArrowheads="1"/>
          </p:cNvSpPr>
          <p:nvPr/>
        </p:nvSpPr>
        <p:spPr bwMode="auto">
          <a:xfrm>
            <a:off x="3425825" y="2055813"/>
            <a:ext cx="96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ATU-C</a:t>
            </a:r>
          </a:p>
        </p:txBody>
      </p:sp>
      <p:sp>
        <p:nvSpPr>
          <p:cNvPr id="251927" name="Freeform 23">
            <a:extLst>
              <a:ext uri="{FF2B5EF4-FFF2-40B4-BE49-F238E27FC236}">
                <a16:creationId xmlns:a16="http://schemas.microsoft.com/office/drawing/2014/main" id="{ACD0841A-A1B9-4A9C-9210-ED22030796A0}"/>
              </a:ext>
            </a:extLst>
          </p:cNvPr>
          <p:cNvSpPr>
            <a:spLocks/>
          </p:cNvSpPr>
          <p:nvPr/>
        </p:nvSpPr>
        <p:spPr bwMode="auto">
          <a:xfrm>
            <a:off x="7704138" y="2722563"/>
            <a:ext cx="292100" cy="307975"/>
          </a:xfrm>
          <a:custGeom>
            <a:avLst/>
            <a:gdLst>
              <a:gd name="T0" fmla="*/ 0 w 192"/>
              <a:gd name="T1" fmla="*/ 23384384 h 156"/>
              <a:gd name="T2" fmla="*/ 444387552 w 192"/>
              <a:gd name="T3" fmla="*/ 0 h 156"/>
              <a:gd name="T4" fmla="*/ 444387552 w 192"/>
              <a:gd name="T5" fmla="*/ 60800385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6"/>
                </a:moveTo>
                <a:lnTo>
                  <a:pt x="192" y="0"/>
                </a:lnTo>
                <a:lnTo>
                  <a:pt x="192" y="156"/>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51928" name="Picture 24">
            <a:extLst>
              <a:ext uri="{FF2B5EF4-FFF2-40B4-BE49-F238E27FC236}">
                <a16:creationId xmlns:a16="http://schemas.microsoft.com/office/drawing/2014/main" id="{ECC893ED-780A-4004-9B4E-ECA08D653F7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9063" y="2913063"/>
            <a:ext cx="5667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29" name="Text Box 25">
            <a:extLst>
              <a:ext uri="{FF2B5EF4-FFF2-40B4-BE49-F238E27FC236}">
                <a16:creationId xmlns:a16="http://schemas.microsoft.com/office/drawing/2014/main" id="{6674208C-AF25-426F-86F9-3ADBD48EB94A}"/>
              </a:ext>
            </a:extLst>
          </p:cNvPr>
          <p:cNvSpPr txBox="1">
            <a:spLocks noChangeArrowheads="1"/>
          </p:cNvSpPr>
          <p:nvPr/>
        </p:nvSpPr>
        <p:spPr bwMode="auto">
          <a:xfrm>
            <a:off x="5080000" y="22764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用户线</a:t>
            </a:r>
          </a:p>
        </p:txBody>
      </p:sp>
      <p:sp>
        <p:nvSpPr>
          <p:cNvPr id="251930" name="Text Box 26">
            <a:extLst>
              <a:ext uri="{FF2B5EF4-FFF2-40B4-BE49-F238E27FC236}">
                <a16:creationId xmlns:a16="http://schemas.microsoft.com/office/drawing/2014/main" id="{FE16155B-226C-4C53-B94D-18DD95FFA3DA}"/>
              </a:ext>
            </a:extLst>
          </p:cNvPr>
          <p:cNvSpPr txBox="1">
            <a:spLocks noChangeArrowheads="1"/>
          </p:cNvSpPr>
          <p:nvPr/>
        </p:nvSpPr>
        <p:spPr bwMode="auto">
          <a:xfrm>
            <a:off x="5126038" y="1344613"/>
            <a:ext cx="946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0"/>
              </a:spcBef>
              <a:buClrTx/>
              <a:buSzTx/>
              <a:buFontTx/>
              <a:buNone/>
            </a:pPr>
            <a:r>
              <a:rPr kumimoji="1" lang="en-US" altLang="zh-CN" sz="2000"/>
              <a:t> </a:t>
            </a:r>
            <a:r>
              <a:rPr kumimoji="1" lang="zh-CN" altLang="en-US" sz="2000"/>
              <a:t>电话</a:t>
            </a:r>
          </a:p>
          <a:p>
            <a:pPr eaLnBrk="1" hangingPunct="1">
              <a:lnSpc>
                <a:spcPct val="85000"/>
              </a:lnSpc>
              <a:spcBef>
                <a:spcPct val="0"/>
              </a:spcBef>
              <a:buClrTx/>
              <a:buSzTx/>
              <a:buFontTx/>
              <a:buNone/>
            </a:pPr>
            <a:r>
              <a:rPr kumimoji="1" lang="zh-CN" altLang="en-US" sz="2000"/>
              <a:t>分离器</a:t>
            </a:r>
          </a:p>
        </p:txBody>
      </p:sp>
      <p:sp>
        <p:nvSpPr>
          <p:cNvPr id="251931" name="Line 27">
            <a:extLst>
              <a:ext uri="{FF2B5EF4-FFF2-40B4-BE49-F238E27FC236}">
                <a16:creationId xmlns:a16="http://schemas.microsoft.com/office/drawing/2014/main" id="{AA3D8F84-3B4F-4312-B64E-6C1E9588C4B5}"/>
              </a:ext>
            </a:extLst>
          </p:cNvPr>
          <p:cNvSpPr>
            <a:spLocks noChangeShapeType="1"/>
          </p:cNvSpPr>
          <p:nvPr/>
        </p:nvSpPr>
        <p:spPr bwMode="auto">
          <a:xfrm flipH="1">
            <a:off x="4810125" y="1962150"/>
            <a:ext cx="438150" cy="66675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32" name="Line 28">
            <a:extLst>
              <a:ext uri="{FF2B5EF4-FFF2-40B4-BE49-F238E27FC236}">
                <a16:creationId xmlns:a16="http://schemas.microsoft.com/office/drawing/2014/main" id="{DDBBDB04-57BA-4D8C-AFB4-541E09EF36A3}"/>
              </a:ext>
            </a:extLst>
          </p:cNvPr>
          <p:cNvSpPr>
            <a:spLocks noChangeShapeType="1"/>
          </p:cNvSpPr>
          <p:nvPr/>
        </p:nvSpPr>
        <p:spPr bwMode="auto">
          <a:xfrm rot="16200000" flipH="1">
            <a:off x="5795169" y="2002631"/>
            <a:ext cx="666750" cy="585788"/>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33" name="Text Box 29">
            <a:extLst>
              <a:ext uri="{FF2B5EF4-FFF2-40B4-BE49-F238E27FC236}">
                <a16:creationId xmlns:a16="http://schemas.microsoft.com/office/drawing/2014/main" id="{448A7B24-9B2D-4ABA-91A3-59F4C4972184}"/>
              </a:ext>
            </a:extLst>
          </p:cNvPr>
          <p:cNvSpPr txBox="1">
            <a:spLocks noChangeArrowheads="1"/>
          </p:cNvSpPr>
          <p:nvPr/>
        </p:nvSpPr>
        <p:spPr bwMode="auto">
          <a:xfrm>
            <a:off x="550863" y="2781300"/>
            <a:ext cx="15255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区域宽带网</a:t>
            </a:r>
          </a:p>
        </p:txBody>
      </p:sp>
      <p:sp>
        <p:nvSpPr>
          <p:cNvPr id="251934" name="Text Box 30">
            <a:extLst>
              <a:ext uri="{FF2B5EF4-FFF2-40B4-BE49-F238E27FC236}">
                <a16:creationId xmlns:a16="http://schemas.microsoft.com/office/drawing/2014/main" id="{BEA3724B-1AF3-4CE0-8865-95F3EB1D1A32}"/>
              </a:ext>
            </a:extLst>
          </p:cNvPr>
          <p:cNvSpPr txBox="1">
            <a:spLocks noChangeArrowheads="1"/>
          </p:cNvSpPr>
          <p:nvPr/>
        </p:nvSpPr>
        <p:spPr bwMode="auto">
          <a:xfrm>
            <a:off x="574675" y="766763"/>
            <a:ext cx="9159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至 </a:t>
            </a:r>
            <a:r>
              <a:rPr kumimoji="1" lang="en-US" altLang="zh-CN" sz="2000"/>
              <a:t>ISP</a:t>
            </a:r>
          </a:p>
        </p:txBody>
      </p:sp>
      <p:sp>
        <p:nvSpPr>
          <p:cNvPr id="251935" name="Text Box 31">
            <a:extLst>
              <a:ext uri="{FF2B5EF4-FFF2-40B4-BE49-F238E27FC236}">
                <a16:creationId xmlns:a16="http://schemas.microsoft.com/office/drawing/2014/main" id="{FCAB80FA-6C5D-4385-A4CA-5DCD1FB687BF}"/>
              </a:ext>
            </a:extLst>
          </p:cNvPr>
          <p:cNvSpPr txBox="1">
            <a:spLocks noChangeArrowheads="1"/>
          </p:cNvSpPr>
          <p:nvPr/>
        </p:nvSpPr>
        <p:spPr bwMode="auto">
          <a:xfrm>
            <a:off x="6861175" y="35909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居民家庭</a:t>
            </a:r>
          </a:p>
        </p:txBody>
      </p:sp>
      <p:sp>
        <p:nvSpPr>
          <p:cNvPr id="251936" name="Line 32">
            <a:extLst>
              <a:ext uri="{FF2B5EF4-FFF2-40B4-BE49-F238E27FC236}">
                <a16:creationId xmlns:a16="http://schemas.microsoft.com/office/drawing/2014/main" id="{1126B015-9BD2-4DC6-A41E-42DC56A58E0E}"/>
              </a:ext>
            </a:extLst>
          </p:cNvPr>
          <p:cNvSpPr>
            <a:spLocks noChangeShapeType="1"/>
          </p:cNvSpPr>
          <p:nvPr/>
        </p:nvSpPr>
        <p:spPr bwMode="auto">
          <a:xfrm>
            <a:off x="2427288" y="946150"/>
            <a:ext cx="59340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37" name="Text Box 33">
            <a:extLst>
              <a:ext uri="{FF2B5EF4-FFF2-40B4-BE49-F238E27FC236}">
                <a16:creationId xmlns:a16="http://schemas.microsoft.com/office/drawing/2014/main" id="{45B2C7F0-EDC0-4552-946A-1F8FE200BC33}"/>
              </a:ext>
            </a:extLst>
          </p:cNvPr>
          <p:cNvSpPr txBox="1">
            <a:spLocks noChangeArrowheads="1"/>
          </p:cNvSpPr>
          <p:nvPr/>
        </p:nvSpPr>
        <p:spPr bwMode="auto">
          <a:xfrm>
            <a:off x="4200525" y="749300"/>
            <a:ext cx="251301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基于 </a:t>
            </a:r>
            <a:r>
              <a:rPr kumimoji="1" lang="en-US" altLang="zh-CN" sz="2000"/>
              <a:t>ADSL </a:t>
            </a:r>
            <a:r>
              <a:rPr kumimoji="1" lang="zh-CN" altLang="en-US" sz="2000"/>
              <a:t>的接入网</a:t>
            </a:r>
          </a:p>
        </p:txBody>
      </p:sp>
      <p:sp>
        <p:nvSpPr>
          <p:cNvPr id="251938" name="Text Box 34">
            <a:extLst>
              <a:ext uri="{FF2B5EF4-FFF2-40B4-BE49-F238E27FC236}">
                <a16:creationId xmlns:a16="http://schemas.microsoft.com/office/drawing/2014/main" id="{572B7A5E-49F0-4FC4-8F5A-4E454C625B70}"/>
              </a:ext>
            </a:extLst>
          </p:cNvPr>
          <p:cNvSpPr txBox="1">
            <a:spLocks noChangeArrowheads="1"/>
          </p:cNvSpPr>
          <p:nvPr/>
        </p:nvSpPr>
        <p:spPr bwMode="auto">
          <a:xfrm>
            <a:off x="2667000" y="1125538"/>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端局或远端站</a:t>
            </a:r>
          </a:p>
        </p:txBody>
      </p:sp>
      <p:sp>
        <p:nvSpPr>
          <p:cNvPr id="251939" name="Line 35">
            <a:extLst>
              <a:ext uri="{FF2B5EF4-FFF2-40B4-BE49-F238E27FC236}">
                <a16:creationId xmlns:a16="http://schemas.microsoft.com/office/drawing/2014/main" id="{EA56F479-692E-491E-8F9F-B8118C441B9A}"/>
              </a:ext>
            </a:extLst>
          </p:cNvPr>
          <p:cNvSpPr>
            <a:spLocks noChangeShapeType="1"/>
          </p:cNvSpPr>
          <p:nvPr/>
        </p:nvSpPr>
        <p:spPr bwMode="auto">
          <a:xfrm>
            <a:off x="2465388" y="4098925"/>
            <a:ext cx="2073275" cy="15875"/>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40" name="Text Box 36">
            <a:extLst>
              <a:ext uri="{FF2B5EF4-FFF2-40B4-BE49-F238E27FC236}">
                <a16:creationId xmlns:a16="http://schemas.microsoft.com/office/drawing/2014/main" id="{05EC1600-D6C6-4730-A071-AC5D534A9BA1}"/>
              </a:ext>
            </a:extLst>
          </p:cNvPr>
          <p:cNvSpPr txBox="1">
            <a:spLocks noChangeArrowheads="1"/>
          </p:cNvSpPr>
          <p:nvPr/>
        </p:nvSpPr>
        <p:spPr bwMode="auto">
          <a:xfrm>
            <a:off x="2959100" y="3906838"/>
            <a:ext cx="1060450" cy="3508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0"/>
              </a:spcBef>
              <a:buClrTx/>
              <a:buSzTx/>
              <a:buFontTx/>
              <a:buNone/>
            </a:pPr>
            <a:r>
              <a:rPr kumimoji="1" lang="en-US" altLang="zh-CN" sz="2000"/>
              <a:t>DSLAM</a:t>
            </a:r>
          </a:p>
        </p:txBody>
      </p:sp>
      <p:sp>
        <p:nvSpPr>
          <p:cNvPr id="251941" name="Text Box 37">
            <a:extLst>
              <a:ext uri="{FF2B5EF4-FFF2-40B4-BE49-F238E27FC236}">
                <a16:creationId xmlns:a16="http://schemas.microsoft.com/office/drawing/2014/main" id="{0839EE74-061C-4FEA-B412-14F15ADD4781}"/>
              </a:ext>
            </a:extLst>
          </p:cNvPr>
          <p:cNvSpPr txBox="1">
            <a:spLocks noChangeArrowheads="1"/>
          </p:cNvSpPr>
          <p:nvPr/>
        </p:nvSpPr>
        <p:spPr bwMode="auto">
          <a:xfrm>
            <a:off x="4854575" y="38608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至本地电话局</a:t>
            </a:r>
          </a:p>
        </p:txBody>
      </p:sp>
      <p:sp>
        <p:nvSpPr>
          <p:cNvPr id="251942" name="Text Box 38">
            <a:extLst>
              <a:ext uri="{FF2B5EF4-FFF2-40B4-BE49-F238E27FC236}">
                <a16:creationId xmlns:a16="http://schemas.microsoft.com/office/drawing/2014/main" id="{24EBDA81-0FAB-4ADC-9530-FF87CD02279E}"/>
              </a:ext>
            </a:extLst>
          </p:cNvPr>
          <p:cNvSpPr txBox="1">
            <a:spLocks noChangeArrowheads="1"/>
          </p:cNvSpPr>
          <p:nvPr/>
        </p:nvSpPr>
        <p:spPr bwMode="auto">
          <a:xfrm>
            <a:off x="4503738" y="1809750"/>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PS</a:t>
            </a:r>
          </a:p>
        </p:txBody>
      </p:sp>
      <p:sp>
        <p:nvSpPr>
          <p:cNvPr id="251943" name="Text Box 39">
            <a:extLst>
              <a:ext uri="{FF2B5EF4-FFF2-40B4-BE49-F238E27FC236}">
                <a16:creationId xmlns:a16="http://schemas.microsoft.com/office/drawing/2014/main" id="{4331AB61-0AB1-43C4-862A-AFF56A9CC40D}"/>
              </a:ext>
            </a:extLst>
          </p:cNvPr>
          <p:cNvSpPr txBox="1">
            <a:spLocks noChangeArrowheads="1"/>
          </p:cNvSpPr>
          <p:nvPr/>
        </p:nvSpPr>
        <p:spPr bwMode="auto">
          <a:xfrm>
            <a:off x="6389688" y="2276475"/>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PS</a:t>
            </a:r>
          </a:p>
        </p:txBody>
      </p:sp>
      <p:sp>
        <p:nvSpPr>
          <p:cNvPr id="251944" name="Freeform 40">
            <a:extLst>
              <a:ext uri="{FF2B5EF4-FFF2-40B4-BE49-F238E27FC236}">
                <a16:creationId xmlns:a16="http://schemas.microsoft.com/office/drawing/2014/main" id="{40EB2AC3-0512-4560-8853-ED1ABA0E4469}"/>
              </a:ext>
            </a:extLst>
          </p:cNvPr>
          <p:cNvSpPr>
            <a:spLocks/>
          </p:cNvSpPr>
          <p:nvPr/>
        </p:nvSpPr>
        <p:spPr bwMode="auto">
          <a:xfrm>
            <a:off x="4381500" y="3149600"/>
            <a:ext cx="298450" cy="1588"/>
          </a:xfrm>
          <a:custGeom>
            <a:avLst/>
            <a:gdLst>
              <a:gd name="T0" fmla="*/ 0 w 196"/>
              <a:gd name="T1" fmla="*/ 0 h 1"/>
              <a:gd name="T2" fmla="*/ 454451033 w 196"/>
              <a:gd name="T3" fmla="*/ 0 h 1"/>
              <a:gd name="T4" fmla="*/ 0 60000 65536"/>
              <a:gd name="T5" fmla="*/ 0 60000 65536"/>
              <a:gd name="T6" fmla="*/ 0 w 196"/>
              <a:gd name="T7" fmla="*/ 0 h 1"/>
              <a:gd name="T8" fmla="*/ 196 w 196"/>
              <a:gd name="T9" fmla="*/ 1 h 1"/>
            </a:gdLst>
            <a:ahLst/>
            <a:cxnLst>
              <a:cxn ang="T4">
                <a:pos x="T0" y="T1"/>
              </a:cxn>
              <a:cxn ang="T5">
                <a:pos x="T2" y="T3"/>
              </a:cxn>
            </a:cxnLst>
            <a:rect l="T6" t="T7" r="T8" b="T9"/>
            <a:pathLst>
              <a:path w="196" h="1">
                <a:moveTo>
                  <a:pt x="0" y="0"/>
                </a:moveTo>
                <a:lnTo>
                  <a:pt x="196" y="0"/>
                </a:lnTo>
              </a:path>
            </a:pathLst>
          </a:custGeom>
          <a:noFill/>
          <a:ln w="28575" cmpd="sng">
            <a:solidFill>
              <a:srgbClr val="333399"/>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1945" name="Freeform 41">
            <a:extLst>
              <a:ext uri="{FF2B5EF4-FFF2-40B4-BE49-F238E27FC236}">
                <a16:creationId xmlns:a16="http://schemas.microsoft.com/office/drawing/2014/main" id="{C71A3E35-90BE-4A07-96AD-0F4211F7469A}"/>
              </a:ext>
            </a:extLst>
          </p:cNvPr>
          <p:cNvSpPr>
            <a:spLocks/>
          </p:cNvSpPr>
          <p:nvPr/>
        </p:nvSpPr>
        <p:spPr bwMode="auto">
          <a:xfrm>
            <a:off x="4381500" y="2152650"/>
            <a:ext cx="298450" cy="0"/>
          </a:xfrm>
          <a:custGeom>
            <a:avLst/>
            <a:gdLst>
              <a:gd name="T0" fmla="*/ 0 w 196"/>
              <a:gd name="T1" fmla="*/ 0 h 1"/>
              <a:gd name="T2" fmla="*/ 454451033 w 196"/>
              <a:gd name="T3" fmla="*/ 0 h 1"/>
              <a:gd name="T4" fmla="*/ 0 60000 65536"/>
              <a:gd name="T5" fmla="*/ 0 60000 65536"/>
              <a:gd name="T6" fmla="*/ 0 w 196"/>
              <a:gd name="T7" fmla="*/ 0 h 1"/>
              <a:gd name="T8" fmla="*/ 196 w 196"/>
              <a:gd name="T9" fmla="*/ 0 h 1"/>
            </a:gdLst>
            <a:ahLst/>
            <a:cxnLst>
              <a:cxn ang="T4">
                <a:pos x="T0" y="T1"/>
              </a:cxn>
              <a:cxn ang="T5">
                <a:pos x="T2" y="T3"/>
              </a:cxn>
            </a:cxnLst>
            <a:rect l="T6" t="T7" r="T8" b="T9"/>
            <a:pathLst>
              <a:path w="196" h="1">
                <a:moveTo>
                  <a:pt x="0" y="0"/>
                </a:moveTo>
                <a:lnTo>
                  <a:pt x="196" y="0"/>
                </a:lnTo>
              </a:path>
            </a:pathLst>
          </a:custGeom>
          <a:noFill/>
          <a:ln w="28575" cmpd="sng">
            <a:solidFill>
              <a:srgbClr val="333399"/>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1946" name="Text Box 42">
            <a:extLst>
              <a:ext uri="{FF2B5EF4-FFF2-40B4-BE49-F238E27FC236}">
                <a16:creationId xmlns:a16="http://schemas.microsoft.com/office/drawing/2014/main" id="{6281D43E-6466-4A4C-A021-B0887952463A}"/>
              </a:ext>
            </a:extLst>
          </p:cNvPr>
          <p:cNvSpPr txBox="1">
            <a:spLocks noChangeArrowheads="1"/>
          </p:cNvSpPr>
          <p:nvPr/>
        </p:nvSpPr>
        <p:spPr bwMode="auto">
          <a:xfrm>
            <a:off x="592138" y="4600575"/>
            <a:ext cx="7875587" cy="1989138"/>
          </a:xfrm>
          <a:prstGeom prst="rect">
            <a:avLst/>
          </a:prstGeom>
          <a:solidFill>
            <a:srgbClr val="FFFF99"/>
          </a:solidFill>
          <a:ln w="9525">
            <a:solidFill>
              <a:srgbClr val="333399"/>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数字用户线接入复用器 </a:t>
            </a:r>
            <a:r>
              <a:rPr lang="en-US" altLang="zh-CN" sz="1800"/>
              <a:t>DSLAM (DSL Access Multiplexer)</a:t>
            </a:r>
          </a:p>
          <a:p>
            <a:pPr eaLnBrk="1" hangingPunct="1">
              <a:spcBef>
                <a:spcPct val="0"/>
              </a:spcBef>
              <a:buClrTx/>
              <a:buSzTx/>
              <a:buFontTx/>
              <a:buNone/>
            </a:pPr>
            <a:r>
              <a:rPr lang="zh-CN" altLang="en-US" sz="1800"/>
              <a:t>接入端接单元 </a:t>
            </a:r>
            <a:r>
              <a:rPr lang="en-US" altLang="zh-CN" sz="1800"/>
              <a:t>ATU (Access Termination Unit)</a:t>
            </a:r>
          </a:p>
          <a:p>
            <a:pPr eaLnBrk="1" hangingPunct="1">
              <a:spcBef>
                <a:spcPct val="0"/>
              </a:spcBef>
              <a:buClrTx/>
              <a:buSzTx/>
              <a:buFontTx/>
              <a:buNone/>
            </a:pPr>
            <a:r>
              <a:rPr lang="en-US" altLang="zh-CN" sz="1800"/>
              <a:t>ATU-C</a:t>
            </a:r>
            <a:r>
              <a:rPr lang="zh-CN" altLang="en-US" sz="1800"/>
              <a:t>（</a:t>
            </a:r>
            <a:r>
              <a:rPr lang="en-US" altLang="zh-CN" sz="1800"/>
              <a:t>C </a:t>
            </a:r>
            <a:r>
              <a:rPr lang="zh-CN" altLang="en-US" sz="1800"/>
              <a:t>代表端局 </a:t>
            </a:r>
            <a:r>
              <a:rPr lang="en-US" altLang="zh-CN" sz="1800"/>
              <a:t>Central Office</a:t>
            </a:r>
            <a:r>
              <a:rPr lang="zh-CN" altLang="en-US" sz="1800"/>
              <a:t>）</a:t>
            </a:r>
          </a:p>
          <a:p>
            <a:pPr eaLnBrk="1" hangingPunct="1">
              <a:spcBef>
                <a:spcPct val="0"/>
              </a:spcBef>
              <a:buClrTx/>
              <a:buSzTx/>
              <a:buFontTx/>
              <a:buNone/>
            </a:pPr>
            <a:r>
              <a:rPr lang="en-US" altLang="zh-CN" sz="1800"/>
              <a:t>ATU-R</a:t>
            </a:r>
            <a:r>
              <a:rPr lang="zh-CN" altLang="en-US" sz="1800"/>
              <a:t>（</a:t>
            </a:r>
            <a:r>
              <a:rPr lang="en-US" altLang="zh-CN" sz="1800"/>
              <a:t>R </a:t>
            </a:r>
            <a:r>
              <a:rPr lang="zh-CN" altLang="en-US" sz="1800"/>
              <a:t>代表远端 </a:t>
            </a:r>
            <a:r>
              <a:rPr lang="en-US" altLang="zh-CN" sz="1800"/>
              <a:t>Remote</a:t>
            </a:r>
            <a:r>
              <a:rPr lang="zh-CN" altLang="en-US" sz="1800"/>
              <a:t>）</a:t>
            </a:r>
          </a:p>
          <a:p>
            <a:pPr eaLnBrk="1" hangingPunct="1">
              <a:spcBef>
                <a:spcPct val="0"/>
              </a:spcBef>
              <a:buClrTx/>
              <a:buSzTx/>
              <a:buFontTx/>
              <a:buNone/>
            </a:pPr>
            <a:r>
              <a:rPr lang="zh-CN" altLang="en-US" sz="1800"/>
              <a:t>电话分离器 </a:t>
            </a:r>
            <a:r>
              <a:rPr lang="en-US" altLang="zh-CN" sz="1800"/>
              <a:t>PS (POTS Splitter)</a:t>
            </a:r>
            <a:r>
              <a:rPr lang="en-US" altLang="zh-CN" sz="2800">
                <a:solidFill>
                  <a:schemeClr val="tx1"/>
                </a:solidFill>
                <a:ea typeface="宋体" panose="02010600030101010101" pitchFamily="2" charset="-122"/>
              </a:rPr>
              <a:t> </a:t>
            </a:r>
            <a:r>
              <a:rPr lang="en-US" altLang="zh-CN" sz="180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EDFCA591-7E59-472F-A563-AC82D3A2A094}"/>
              </a:ext>
            </a:extLst>
          </p:cNvPr>
          <p:cNvSpPr>
            <a:spLocks noGrp="1" noChangeArrowheads="1"/>
          </p:cNvSpPr>
          <p:nvPr>
            <p:ph type="title"/>
          </p:nvPr>
        </p:nvSpPr>
        <p:spPr>
          <a:xfrm>
            <a:off x="1150938" y="311150"/>
            <a:ext cx="7793037" cy="1462088"/>
          </a:xfrm>
        </p:spPr>
        <p:txBody>
          <a:bodyPr/>
          <a:lstStyle/>
          <a:p>
            <a:pPr algn="ctr"/>
            <a:r>
              <a:rPr lang="zh-CN" altLang="en-US" sz="4000"/>
              <a:t>第二代 </a:t>
            </a:r>
            <a:r>
              <a:rPr lang="en-US" altLang="zh-CN" sz="4000"/>
              <a:t>ADSL </a:t>
            </a:r>
            <a:br>
              <a:rPr lang="en-US" altLang="zh-CN" sz="4000"/>
            </a:br>
            <a:r>
              <a:rPr lang="en-US" altLang="zh-CN" sz="4000"/>
              <a:t> </a:t>
            </a:r>
            <a:r>
              <a:rPr lang="en-US" altLang="zh-CN" sz="2800"/>
              <a:t>ADSL2</a:t>
            </a:r>
            <a:r>
              <a:rPr lang="zh-CN" altLang="en-US" sz="2800"/>
              <a:t>（</a:t>
            </a:r>
            <a:r>
              <a:rPr lang="en-US" altLang="zh-CN" sz="2800"/>
              <a:t>G.992.3 </a:t>
            </a:r>
            <a:r>
              <a:rPr lang="zh-CN" altLang="en-US" sz="2800"/>
              <a:t>和 </a:t>
            </a:r>
            <a:r>
              <a:rPr lang="en-US" altLang="zh-CN" sz="2800"/>
              <a:t>G.992.4</a:t>
            </a:r>
            <a:r>
              <a:rPr lang="zh-CN" altLang="en-US" sz="2800"/>
              <a:t>）</a:t>
            </a:r>
            <a:br>
              <a:rPr lang="zh-CN" altLang="en-US" sz="2800"/>
            </a:br>
            <a:r>
              <a:rPr lang="en-US" altLang="zh-CN" sz="2800"/>
              <a:t>ADSL2+</a:t>
            </a:r>
            <a:r>
              <a:rPr lang="zh-CN" altLang="en-US" sz="2800"/>
              <a:t>（</a:t>
            </a:r>
            <a:r>
              <a:rPr lang="en-US" altLang="zh-CN" sz="2800"/>
              <a:t>G.992.5</a:t>
            </a:r>
            <a:r>
              <a:rPr lang="zh-CN" altLang="en-US" sz="2800"/>
              <a:t>）</a:t>
            </a:r>
          </a:p>
        </p:txBody>
      </p:sp>
      <p:sp>
        <p:nvSpPr>
          <p:cNvPr id="253955" name="Rectangle 3">
            <a:extLst>
              <a:ext uri="{FF2B5EF4-FFF2-40B4-BE49-F238E27FC236}">
                <a16:creationId xmlns:a16="http://schemas.microsoft.com/office/drawing/2014/main" id="{45D74533-6311-4FB5-B822-254EF75C0A08}"/>
              </a:ext>
            </a:extLst>
          </p:cNvPr>
          <p:cNvSpPr>
            <a:spLocks noGrp="1" noChangeArrowheads="1"/>
          </p:cNvSpPr>
          <p:nvPr>
            <p:ph type="body" idx="1"/>
          </p:nvPr>
        </p:nvSpPr>
        <p:spPr>
          <a:xfrm>
            <a:off x="1042988" y="1773238"/>
            <a:ext cx="7772400" cy="4824412"/>
          </a:xfrm>
        </p:spPr>
        <p:txBody>
          <a:bodyPr/>
          <a:lstStyle/>
          <a:p>
            <a:r>
              <a:rPr lang="zh-CN" altLang="en-US" sz="2600"/>
              <a:t>通过提高调制效率得到了</a:t>
            </a:r>
            <a:r>
              <a:rPr lang="zh-CN" altLang="en-US" sz="2600">
                <a:solidFill>
                  <a:schemeClr val="hlink"/>
                </a:solidFill>
              </a:rPr>
              <a:t>更高的数据率</a:t>
            </a:r>
            <a:r>
              <a:rPr lang="zh-CN" altLang="en-US" sz="2600"/>
              <a:t>。例如，</a:t>
            </a:r>
            <a:r>
              <a:rPr lang="en-US" altLang="zh-CN" sz="2600"/>
              <a:t>ADSL2 </a:t>
            </a:r>
            <a:r>
              <a:rPr lang="zh-CN" altLang="en-US" sz="2600"/>
              <a:t>要求至少应支持下行 </a:t>
            </a:r>
            <a:r>
              <a:rPr lang="en-US" altLang="zh-CN" sz="2600"/>
              <a:t>8 Mb/s</a:t>
            </a:r>
            <a:r>
              <a:rPr lang="zh-CN" altLang="en-US" sz="2600"/>
              <a:t>、上行 </a:t>
            </a:r>
            <a:r>
              <a:rPr lang="en-US" altLang="zh-CN" sz="2600"/>
              <a:t>800 kb/s</a:t>
            </a:r>
            <a:r>
              <a:rPr lang="zh-CN" altLang="en-US" sz="2600"/>
              <a:t>的速率。而 </a:t>
            </a:r>
            <a:r>
              <a:rPr lang="en-US" altLang="zh-CN" sz="2600"/>
              <a:t>ADSL2+ </a:t>
            </a:r>
            <a:r>
              <a:rPr lang="zh-CN" altLang="en-US" sz="2600"/>
              <a:t>则将频谱范围从 </a:t>
            </a:r>
            <a:r>
              <a:rPr lang="en-US" altLang="zh-CN" sz="2600"/>
              <a:t>1.1 MHz </a:t>
            </a:r>
            <a:r>
              <a:rPr lang="zh-CN" altLang="en-US" sz="2600"/>
              <a:t>扩展至</a:t>
            </a:r>
            <a:r>
              <a:rPr lang="en-US" altLang="zh-CN" sz="2600"/>
              <a:t>2.2 MHz</a:t>
            </a:r>
            <a:r>
              <a:rPr lang="zh-CN" altLang="en-US" sz="2600"/>
              <a:t>，下行速率可达 </a:t>
            </a:r>
            <a:r>
              <a:rPr lang="en-US" altLang="zh-CN" sz="2600"/>
              <a:t>16 Mb/s</a:t>
            </a:r>
            <a:r>
              <a:rPr lang="zh-CN" altLang="en-US" sz="2600"/>
              <a:t>（最大传输速率可达</a:t>
            </a:r>
            <a:r>
              <a:rPr lang="en-US" altLang="zh-CN" sz="2600"/>
              <a:t>25 Mb/s</a:t>
            </a:r>
            <a:r>
              <a:rPr lang="zh-CN" altLang="en-US" sz="2600"/>
              <a:t>），而上行速率可达 </a:t>
            </a:r>
            <a:r>
              <a:rPr lang="en-US" altLang="zh-CN" sz="2600"/>
              <a:t>800 kb/s</a:t>
            </a:r>
            <a:r>
              <a:rPr lang="zh-CN" altLang="en-US" sz="2600"/>
              <a:t>。</a:t>
            </a:r>
          </a:p>
          <a:p>
            <a:r>
              <a:rPr lang="zh-CN" altLang="en-US" sz="2600"/>
              <a:t>采用了</a:t>
            </a:r>
            <a:r>
              <a:rPr lang="zh-CN" altLang="en-US" sz="2600">
                <a:solidFill>
                  <a:schemeClr val="hlink"/>
                </a:solidFill>
              </a:rPr>
              <a:t>无缝速率自适应技术</a:t>
            </a:r>
            <a:r>
              <a:rPr lang="zh-CN" altLang="en-US" sz="2600"/>
              <a:t> </a:t>
            </a:r>
            <a:r>
              <a:rPr lang="en-US" altLang="zh-CN" sz="2600"/>
              <a:t>SRA (Seamless Rate Adaptation)</a:t>
            </a:r>
            <a:r>
              <a:rPr lang="zh-CN" altLang="en-US" sz="2600"/>
              <a:t>，可在运营中不中断通信和不产生误码的情况下，自适应地调整数据率。</a:t>
            </a:r>
          </a:p>
          <a:p>
            <a:r>
              <a:rPr lang="zh-CN" altLang="en-US" sz="2600"/>
              <a:t>改善了线路质量评测和故障定位功能，这对提高网络的运行维护水平具有非常重要的意义。</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E9FB814C-A92D-4FE7-A171-8BBC35DCE46F}"/>
              </a:ext>
            </a:extLst>
          </p:cNvPr>
          <p:cNvSpPr>
            <a:spLocks noGrp="1" noChangeArrowheads="1"/>
          </p:cNvSpPr>
          <p:nvPr>
            <p:ph type="title"/>
          </p:nvPr>
        </p:nvSpPr>
        <p:spPr/>
        <p:txBody>
          <a:bodyPr/>
          <a:lstStyle/>
          <a:p>
            <a:pPr algn="ctr"/>
            <a:r>
              <a:rPr lang="en-US" altLang="zh-CN"/>
              <a:t>2.6.2  </a:t>
            </a:r>
            <a:r>
              <a:rPr lang="zh-CN" altLang="en-US"/>
              <a:t>光纤同轴混合网</a:t>
            </a:r>
            <a:br>
              <a:rPr lang="zh-CN" altLang="en-US"/>
            </a:br>
            <a:r>
              <a:rPr lang="en-US" altLang="zh-CN" sz="3600"/>
              <a:t>HFC (Hybrid Fiber Coax)</a:t>
            </a:r>
          </a:p>
        </p:txBody>
      </p:sp>
      <p:sp>
        <p:nvSpPr>
          <p:cNvPr id="287747" name="Rectangle 3">
            <a:extLst>
              <a:ext uri="{FF2B5EF4-FFF2-40B4-BE49-F238E27FC236}">
                <a16:creationId xmlns:a16="http://schemas.microsoft.com/office/drawing/2014/main" id="{0A42622D-C166-4B1B-A86D-E3CC365621C5}"/>
              </a:ext>
            </a:extLst>
          </p:cNvPr>
          <p:cNvSpPr>
            <a:spLocks noGrp="1" noChangeArrowheads="1"/>
          </p:cNvSpPr>
          <p:nvPr>
            <p:ph type="body" idx="1"/>
          </p:nvPr>
        </p:nvSpPr>
        <p:spPr>
          <a:xfrm>
            <a:off x="1042988" y="1835150"/>
            <a:ext cx="7772400" cy="4114800"/>
          </a:xfrm>
        </p:spPr>
        <p:txBody>
          <a:bodyPr/>
          <a:lstStyle/>
          <a:p>
            <a:r>
              <a:rPr lang="en-US" altLang="zh-CN" sz="2800"/>
              <a:t>HFC </a:t>
            </a:r>
            <a:r>
              <a:rPr lang="zh-CN" altLang="en-US" sz="2800"/>
              <a:t>网是在目前覆盖面很广的有线电视网 </a:t>
            </a:r>
            <a:r>
              <a:rPr lang="en-US" altLang="zh-CN" sz="2800"/>
              <a:t>CATV </a:t>
            </a:r>
            <a:r>
              <a:rPr lang="zh-CN" altLang="en-US" sz="2800"/>
              <a:t>的基础上开发的一种居民宽带接入网。</a:t>
            </a:r>
          </a:p>
          <a:p>
            <a:r>
              <a:rPr lang="en-US" altLang="zh-CN" sz="2800"/>
              <a:t>HFC </a:t>
            </a:r>
            <a:r>
              <a:rPr lang="zh-CN" altLang="en-US" sz="2800"/>
              <a:t>网除可传送 </a:t>
            </a:r>
            <a:r>
              <a:rPr lang="en-US" altLang="zh-CN" sz="2800"/>
              <a:t>CATV </a:t>
            </a:r>
            <a:r>
              <a:rPr lang="zh-CN" altLang="en-US" sz="2800"/>
              <a:t>外，还提供电话、数据和其他宽带交互型业务。</a:t>
            </a:r>
          </a:p>
          <a:p>
            <a:r>
              <a:rPr lang="zh-CN" altLang="en-US" sz="2800"/>
              <a:t>现有的 </a:t>
            </a:r>
            <a:r>
              <a:rPr lang="en-US" altLang="zh-CN" sz="2800"/>
              <a:t>CATV </a:t>
            </a:r>
            <a:r>
              <a:rPr lang="zh-CN" altLang="en-US" sz="2800"/>
              <a:t>网是树形拓扑结构的同轴电缆网络，它采用模拟技术的频分复用对电视节目进行单向传输。而 </a:t>
            </a:r>
            <a:r>
              <a:rPr lang="en-US" altLang="zh-CN" sz="2800"/>
              <a:t>HFC </a:t>
            </a:r>
            <a:r>
              <a:rPr lang="zh-CN" altLang="en-US" sz="2800"/>
              <a:t>网则需要对 </a:t>
            </a:r>
            <a:r>
              <a:rPr lang="en-US" altLang="zh-CN" sz="2800"/>
              <a:t>CATV </a:t>
            </a:r>
            <a:r>
              <a:rPr lang="zh-CN" altLang="en-US" sz="2800"/>
              <a:t>网进行改造，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7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DF65C2B-4863-40A3-AAE2-A47B7201EA70}"/>
              </a:ext>
            </a:extLst>
          </p:cNvPr>
          <p:cNvSpPr>
            <a:spLocks noGrp="1" noChangeArrowheads="1"/>
          </p:cNvSpPr>
          <p:nvPr>
            <p:ph type="title"/>
          </p:nvPr>
        </p:nvSpPr>
        <p:spPr/>
        <p:txBody>
          <a:bodyPr/>
          <a:lstStyle/>
          <a:p>
            <a:pPr algn="ctr"/>
            <a:r>
              <a:rPr lang="en-US" altLang="zh-CN"/>
              <a:t>HFC </a:t>
            </a:r>
            <a:r>
              <a:rPr lang="zh-CN" altLang="en-US"/>
              <a:t>的主要特点 </a:t>
            </a:r>
          </a:p>
        </p:txBody>
      </p:sp>
      <p:sp>
        <p:nvSpPr>
          <p:cNvPr id="289795" name="Rectangle 3">
            <a:extLst>
              <a:ext uri="{FF2B5EF4-FFF2-40B4-BE49-F238E27FC236}">
                <a16:creationId xmlns:a16="http://schemas.microsoft.com/office/drawing/2014/main" id="{F450EDAF-ABC0-4A89-85DD-369321814C20}"/>
              </a:ext>
            </a:extLst>
          </p:cNvPr>
          <p:cNvSpPr>
            <a:spLocks noGrp="1" noChangeArrowheads="1"/>
          </p:cNvSpPr>
          <p:nvPr>
            <p:ph type="body" idx="1"/>
          </p:nvPr>
        </p:nvSpPr>
        <p:spPr>
          <a:xfrm>
            <a:off x="611188" y="1773238"/>
            <a:ext cx="8204200" cy="4679950"/>
          </a:xfrm>
        </p:spPr>
        <p:txBody>
          <a:bodyPr/>
          <a:lstStyle/>
          <a:p>
            <a:pPr>
              <a:buFont typeface="Wingdings" panose="05000000000000000000" pitchFamily="2" charset="2"/>
              <a:buNone/>
            </a:pPr>
            <a:r>
              <a:rPr lang="en-US" altLang="zh-CN" sz="2800"/>
              <a:t>           (1) HFC</a:t>
            </a:r>
            <a:r>
              <a:rPr lang="zh-CN" altLang="en-US" sz="2800"/>
              <a:t>网的主干线路采用光纤</a:t>
            </a:r>
          </a:p>
          <a:p>
            <a:r>
              <a:rPr lang="en-US" altLang="zh-CN" sz="2800"/>
              <a:t>HFC </a:t>
            </a:r>
            <a:r>
              <a:rPr lang="zh-CN" altLang="en-US" sz="2800"/>
              <a:t>网将原 </a:t>
            </a:r>
            <a:r>
              <a:rPr lang="en-US" altLang="zh-CN" sz="2800"/>
              <a:t>CATV </a:t>
            </a:r>
            <a:r>
              <a:rPr lang="zh-CN" altLang="en-US" sz="2800"/>
              <a:t>网中的同轴电缆主干部分改换为光纤，并使用</a:t>
            </a:r>
            <a:r>
              <a:rPr lang="zh-CN" altLang="en-US" sz="2800">
                <a:solidFill>
                  <a:schemeClr val="hlink"/>
                </a:solidFill>
              </a:rPr>
              <a:t>模拟光纤技术</a:t>
            </a:r>
            <a:r>
              <a:rPr lang="zh-CN" altLang="en-US" sz="2800"/>
              <a:t>。</a:t>
            </a:r>
          </a:p>
          <a:p>
            <a:r>
              <a:rPr lang="zh-CN" altLang="en-US" sz="2800"/>
              <a:t>在模拟光纤中采用光的振幅调制 </a:t>
            </a:r>
            <a:r>
              <a:rPr lang="en-US" altLang="zh-CN" sz="2800"/>
              <a:t>AM</a:t>
            </a:r>
            <a:r>
              <a:rPr lang="zh-CN" altLang="en-US" sz="2800"/>
              <a:t>，这比使用数字光纤更为经济。</a:t>
            </a:r>
          </a:p>
          <a:p>
            <a:r>
              <a:rPr lang="zh-CN" altLang="en-US" sz="2800"/>
              <a:t>模拟光纤从头端连接到</a:t>
            </a:r>
            <a:r>
              <a:rPr lang="zh-CN" altLang="en-US" sz="2800">
                <a:solidFill>
                  <a:schemeClr val="hlink"/>
                </a:solidFill>
              </a:rPr>
              <a:t>光纤结点</a:t>
            </a:r>
            <a:r>
              <a:rPr lang="en-US" altLang="zh-CN" sz="2800"/>
              <a:t>(fiber node)</a:t>
            </a:r>
            <a:r>
              <a:rPr lang="zh-CN" altLang="en-US" sz="2800"/>
              <a:t>，即</a:t>
            </a:r>
            <a:r>
              <a:rPr lang="zh-CN" altLang="en-US" sz="2800">
                <a:solidFill>
                  <a:schemeClr val="hlink"/>
                </a:solidFill>
              </a:rPr>
              <a:t>光分配结点 </a:t>
            </a:r>
            <a:r>
              <a:rPr lang="en-US" altLang="zh-CN" sz="2800"/>
              <a:t>ODN (Optical Distribution Node)</a:t>
            </a:r>
            <a:r>
              <a:rPr lang="zh-CN" altLang="en-US" sz="2800"/>
              <a:t>。在光纤结点光信号被转换为电信号。在光纤结点以下就是同轴电缆。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9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9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915358E9-63DF-4B56-AF22-95A461C28CD0}"/>
              </a:ext>
            </a:extLst>
          </p:cNvPr>
          <p:cNvSpPr>
            <a:spLocks noGrp="1" noChangeArrowheads="1"/>
          </p:cNvSpPr>
          <p:nvPr>
            <p:ph type="title"/>
          </p:nvPr>
        </p:nvSpPr>
        <p:spPr>
          <a:xfrm>
            <a:off x="1150938" y="214313"/>
            <a:ext cx="6950075" cy="1462087"/>
          </a:xfrm>
        </p:spPr>
        <p:txBody>
          <a:bodyPr/>
          <a:lstStyle/>
          <a:p>
            <a:pPr algn="ctr"/>
            <a:r>
              <a:rPr lang="zh-CN" altLang="en-US"/>
              <a:t>几个术语</a:t>
            </a:r>
          </a:p>
        </p:txBody>
      </p:sp>
      <p:sp>
        <p:nvSpPr>
          <p:cNvPr id="28675" name="Rectangle 3">
            <a:extLst>
              <a:ext uri="{FF2B5EF4-FFF2-40B4-BE49-F238E27FC236}">
                <a16:creationId xmlns:a16="http://schemas.microsoft.com/office/drawing/2014/main" id="{9977C811-A976-4DED-A1BA-975B2382CA53}"/>
              </a:ext>
            </a:extLst>
          </p:cNvPr>
          <p:cNvSpPr>
            <a:spLocks noGrp="1" noChangeArrowheads="1"/>
          </p:cNvSpPr>
          <p:nvPr>
            <p:ph type="body" idx="1"/>
          </p:nvPr>
        </p:nvSpPr>
        <p:spPr>
          <a:xfrm>
            <a:off x="395288" y="1978025"/>
            <a:ext cx="8748712" cy="4114800"/>
          </a:xfrm>
        </p:spPr>
        <p:txBody>
          <a:bodyPr/>
          <a:lstStyle/>
          <a:p>
            <a:pPr>
              <a:lnSpc>
                <a:spcPct val="120000"/>
              </a:lnSpc>
            </a:pPr>
            <a:r>
              <a:rPr lang="zh-CN" altLang="en-US" sz="2600"/>
              <a:t>数据</a:t>
            </a:r>
            <a:r>
              <a:rPr lang="en-US" altLang="zh-CN" sz="2600"/>
              <a:t>(data)——</a:t>
            </a:r>
            <a:r>
              <a:rPr lang="zh-CN" altLang="en-US" sz="2600"/>
              <a:t>运送消息的实体。</a:t>
            </a:r>
          </a:p>
          <a:p>
            <a:pPr>
              <a:lnSpc>
                <a:spcPct val="120000"/>
              </a:lnSpc>
            </a:pPr>
            <a:r>
              <a:rPr lang="zh-CN" altLang="en-US" sz="2600"/>
              <a:t>信号</a:t>
            </a:r>
            <a:r>
              <a:rPr lang="en-US" altLang="zh-CN" sz="2600"/>
              <a:t>(signal)——</a:t>
            </a:r>
            <a:r>
              <a:rPr lang="zh-CN" altLang="en-US" sz="2600"/>
              <a:t>数据的电气的或电磁的表现。 </a:t>
            </a:r>
          </a:p>
          <a:p>
            <a:pPr>
              <a:lnSpc>
                <a:spcPct val="120000"/>
              </a:lnSpc>
            </a:pPr>
            <a:r>
              <a:rPr lang="zh-CN" altLang="en-US" sz="2600"/>
              <a:t>“模拟的”</a:t>
            </a:r>
            <a:r>
              <a:rPr lang="en-US" altLang="zh-CN" sz="2600"/>
              <a:t>(analogous)——</a:t>
            </a:r>
            <a:r>
              <a:rPr lang="zh-CN" altLang="en-US" sz="2600"/>
              <a:t>代表消息的参数的取值是连续的。 </a:t>
            </a:r>
          </a:p>
          <a:p>
            <a:pPr>
              <a:lnSpc>
                <a:spcPct val="120000"/>
              </a:lnSpc>
            </a:pPr>
            <a:r>
              <a:rPr lang="zh-CN" altLang="en-US" sz="2600"/>
              <a:t>“数字的”</a:t>
            </a:r>
            <a:r>
              <a:rPr lang="en-US" altLang="zh-CN" sz="2600"/>
              <a:t>(digital)——</a:t>
            </a:r>
            <a:r>
              <a:rPr lang="zh-CN" altLang="en-US" sz="2600"/>
              <a:t>代表消息的参数的取值是离散的。 </a:t>
            </a:r>
          </a:p>
          <a:p>
            <a:pPr>
              <a:lnSpc>
                <a:spcPct val="120000"/>
              </a:lnSpc>
            </a:pPr>
            <a:r>
              <a:rPr lang="zh-CN" altLang="en-US" sz="2600"/>
              <a:t>码元</a:t>
            </a:r>
            <a:r>
              <a:rPr lang="en-US" altLang="zh-CN" sz="2600"/>
              <a:t>(code)——</a:t>
            </a:r>
            <a:r>
              <a:rPr lang="zh-CN" altLang="en-US" sz="2600"/>
              <a:t>在使用时间域（或简称为时域）的波形表示数字信号时，代表不同离散数值的基本波形。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510FDE41-CC47-4BCD-95D8-B3614B3D6C09}"/>
              </a:ext>
            </a:extLst>
          </p:cNvPr>
          <p:cNvSpPr>
            <a:spLocks noGrp="1" noChangeArrowheads="1"/>
          </p:cNvSpPr>
          <p:nvPr>
            <p:ph type="title"/>
          </p:nvPr>
        </p:nvSpPr>
        <p:spPr>
          <a:xfrm>
            <a:off x="1150938" y="836613"/>
            <a:ext cx="7793037" cy="839787"/>
          </a:xfrm>
        </p:spPr>
        <p:txBody>
          <a:bodyPr/>
          <a:lstStyle/>
          <a:p>
            <a:pPr algn="ctr"/>
            <a:r>
              <a:rPr lang="en-US" altLang="zh-CN" sz="4000"/>
              <a:t>(2) HFC </a:t>
            </a:r>
            <a:r>
              <a:rPr lang="zh-CN" altLang="en-US" sz="4000"/>
              <a:t>网采用结点体系结构 </a:t>
            </a:r>
          </a:p>
        </p:txBody>
      </p:sp>
      <p:sp>
        <p:nvSpPr>
          <p:cNvPr id="260099" name="AutoShape 3">
            <a:extLst>
              <a:ext uri="{FF2B5EF4-FFF2-40B4-BE49-F238E27FC236}">
                <a16:creationId xmlns:a16="http://schemas.microsoft.com/office/drawing/2014/main" id="{3A91E1A2-7167-40A7-B6E4-5DA6FDA8128F}"/>
              </a:ext>
            </a:extLst>
          </p:cNvPr>
          <p:cNvSpPr>
            <a:spLocks noChangeArrowheads="1"/>
          </p:cNvSpPr>
          <p:nvPr/>
        </p:nvSpPr>
        <p:spPr bwMode="auto">
          <a:xfrm>
            <a:off x="458788" y="2586038"/>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100" name="AutoShape 4">
            <a:extLst>
              <a:ext uri="{FF2B5EF4-FFF2-40B4-BE49-F238E27FC236}">
                <a16:creationId xmlns:a16="http://schemas.microsoft.com/office/drawing/2014/main" id="{5E0FB8E6-3F0A-4E5B-AF24-D8188C6DB3C1}"/>
              </a:ext>
            </a:extLst>
          </p:cNvPr>
          <p:cNvSpPr>
            <a:spLocks noChangeArrowheads="1"/>
          </p:cNvSpPr>
          <p:nvPr/>
        </p:nvSpPr>
        <p:spPr bwMode="auto">
          <a:xfrm>
            <a:off x="6272213" y="2586038"/>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101" name="AutoShape 5">
            <a:extLst>
              <a:ext uri="{FF2B5EF4-FFF2-40B4-BE49-F238E27FC236}">
                <a16:creationId xmlns:a16="http://schemas.microsoft.com/office/drawing/2014/main" id="{CF6EA691-3BA5-40BB-B4D3-525743DB6871}"/>
              </a:ext>
            </a:extLst>
          </p:cNvPr>
          <p:cNvSpPr>
            <a:spLocks noChangeArrowheads="1"/>
          </p:cNvSpPr>
          <p:nvPr/>
        </p:nvSpPr>
        <p:spPr bwMode="auto">
          <a:xfrm>
            <a:off x="2395538" y="4381500"/>
            <a:ext cx="4602162" cy="1716088"/>
          </a:xfrm>
          <a:prstGeom prst="roundRect">
            <a:avLst>
              <a:gd name="adj" fmla="val 16667"/>
            </a:avLst>
          </a:prstGeom>
          <a:solidFill>
            <a:srgbClr val="FFFF99"/>
          </a:solidFill>
          <a:ln w="9525">
            <a:solidFill>
              <a:schemeClr val="tx1"/>
            </a:solidFill>
            <a:prstDash val="dash"/>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nvGrpSpPr>
          <p:cNvPr id="260102" name="Group 6">
            <a:extLst>
              <a:ext uri="{FF2B5EF4-FFF2-40B4-BE49-F238E27FC236}">
                <a16:creationId xmlns:a16="http://schemas.microsoft.com/office/drawing/2014/main" id="{8884AC95-3F9E-4628-BA31-0FD8DA8C67F4}"/>
              </a:ext>
            </a:extLst>
          </p:cNvPr>
          <p:cNvGrpSpPr>
            <a:grpSpLocks/>
          </p:cNvGrpSpPr>
          <p:nvPr/>
        </p:nvGrpSpPr>
        <p:grpSpPr bwMode="auto">
          <a:xfrm>
            <a:off x="2328863" y="3006725"/>
            <a:ext cx="161925" cy="1016000"/>
            <a:chOff x="3824" y="1264"/>
            <a:chExt cx="96" cy="640"/>
          </a:xfrm>
        </p:grpSpPr>
        <p:sp>
          <p:nvSpPr>
            <p:cNvPr id="260246" name="Line 7">
              <a:extLst>
                <a:ext uri="{FF2B5EF4-FFF2-40B4-BE49-F238E27FC236}">
                  <a16:creationId xmlns:a16="http://schemas.microsoft.com/office/drawing/2014/main" id="{3CE9934D-CEBF-4580-A684-6F59B406AFE4}"/>
                </a:ext>
              </a:extLst>
            </p:cNvPr>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47" name="Line 8">
              <a:extLst>
                <a:ext uri="{FF2B5EF4-FFF2-40B4-BE49-F238E27FC236}">
                  <a16:creationId xmlns:a16="http://schemas.microsoft.com/office/drawing/2014/main" id="{C5E1867E-B202-410D-ACD5-1C56444D02D6}"/>
                </a:ext>
              </a:extLst>
            </p:cNvPr>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48" name="Line 9">
              <a:extLst>
                <a:ext uri="{FF2B5EF4-FFF2-40B4-BE49-F238E27FC236}">
                  <a16:creationId xmlns:a16="http://schemas.microsoft.com/office/drawing/2014/main" id="{C880F393-910E-4B72-B4F0-8EA7E503C04F}"/>
                </a:ext>
              </a:extLst>
            </p:cNvPr>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49" name="Line 10">
              <a:extLst>
                <a:ext uri="{FF2B5EF4-FFF2-40B4-BE49-F238E27FC236}">
                  <a16:creationId xmlns:a16="http://schemas.microsoft.com/office/drawing/2014/main" id="{FB40F1AD-50B2-4353-93B5-3A4C74E52C42}"/>
                </a:ext>
              </a:extLst>
            </p:cNvPr>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50" name="Line 11">
              <a:extLst>
                <a:ext uri="{FF2B5EF4-FFF2-40B4-BE49-F238E27FC236}">
                  <a16:creationId xmlns:a16="http://schemas.microsoft.com/office/drawing/2014/main" id="{935FF285-3C64-4980-B2CF-4400AABE2B3B}"/>
                </a:ext>
              </a:extLst>
            </p:cNvPr>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0103" name="Group 12">
            <a:extLst>
              <a:ext uri="{FF2B5EF4-FFF2-40B4-BE49-F238E27FC236}">
                <a16:creationId xmlns:a16="http://schemas.microsoft.com/office/drawing/2014/main" id="{EE321442-57BF-46CC-895F-5151A4BF48AF}"/>
              </a:ext>
            </a:extLst>
          </p:cNvPr>
          <p:cNvGrpSpPr>
            <a:grpSpLocks/>
          </p:cNvGrpSpPr>
          <p:nvPr/>
        </p:nvGrpSpPr>
        <p:grpSpPr bwMode="auto">
          <a:xfrm rot="5400000">
            <a:off x="5001419" y="5353844"/>
            <a:ext cx="1411288" cy="0"/>
            <a:chOff x="3960" y="1200"/>
            <a:chExt cx="888" cy="0"/>
          </a:xfrm>
        </p:grpSpPr>
        <p:sp>
          <p:nvSpPr>
            <p:cNvPr id="260242" name="Line 13">
              <a:extLst>
                <a:ext uri="{FF2B5EF4-FFF2-40B4-BE49-F238E27FC236}">
                  <a16:creationId xmlns:a16="http://schemas.microsoft.com/office/drawing/2014/main" id="{18C5E8C8-1B6C-4C11-95F2-C199CB297D2C}"/>
                </a:ext>
              </a:extLst>
            </p:cNvPr>
            <p:cNvSpPr>
              <a:spLocks noChangeShapeType="1"/>
            </p:cNvSpPr>
            <p:nvPr/>
          </p:nvSpPr>
          <p:spPr bwMode="auto">
            <a:xfrm>
              <a:off x="3960" y="1200"/>
              <a:ext cx="8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43" name="Line 14">
              <a:extLst>
                <a:ext uri="{FF2B5EF4-FFF2-40B4-BE49-F238E27FC236}">
                  <a16:creationId xmlns:a16="http://schemas.microsoft.com/office/drawing/2014/main" id="{5DB42616-CD5F-4FF4-9A57-ACCFF0FE6019}"/>
                </a:ext>
              </a:extLst>
            </p:cNvPr>
            <p:cNvSpPr>
              <a:spLocks noChangeShapeType="1"/>
            </p:cNvSpPr>
            <p:nvPr/>
          </p:nvSpPr>
          <p:spPr bwMode="auto">
            <a:xfrm>
              <a:off x="422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44" name="Line 15">
              <a:extLst>
                <a:ext uri="{FF2B5EF4-FFF2-40B4-BE49-F238E27FC236}">
                  <a16:creationId xmlns:a16="http://schemas.microsoft.com/office/drawing/2014/main" id="{66706E11-1CA9-4902-9077-7555F20CB7F8}"/>
                </a:ext>
              </a:extLst>
            </p:cNvPr>
            <p:cNvSpPr>
              <a:spLocks noChangeShapeType="1"/>
            </p:cNvSpPr>
            <p:nvPr/>
          </p:nvSpPr>
          <p:spPr bwMode="auto">
            <a:xfrm>
              <a:off x="446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45" name="Line 16">
              <a:extLst>
                <a:ext uri="{FF2B5EF4-FFF2-40B4-BE49-F238E27FC236}">
                  <a16:creationId xmlns:a16="http://schemas.microsoft.com/office/drawing/2014/main" id="{A4B1DB0A-0A5F-4520-BE77-07E657F0CA54}"/>
                </a:ext>
              </a:extLst>
            </p:cNvPr>
            <p:cNvSpPr>
              <a:spLocks noChangeShapeType="1"/>
            </p:cNvSpPr>
            <p:nvPr/>
          </p:nvSpPr>
          <p:spPr bwMode="auto">
            <a:xfrm>
              <a:off x="470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0104" name="Line 17">
            <a:extLst>
              <a:ext uri="{FF2B5EF4-FFF2-40B4-BE49-F238E27FC236}">
                <a16:creationId xmlns:a16="http://schemas.microsoft.com/office/drawing/2014/main" id="{BE9AAF08-6BBA-41F0-9072-B0F0FAC2CBD9}"/>
              </a:ext>
            </a:extLst>
          </p:cNvPr>
          <p:cNvSpPr>
            <a:spLocks noChangeShapeType="1"/>
          </p:cNvSpPr>
          <p:nvPr/>
        </p:nvSpPr>
        <p:spPr bwMode="auto">
          <a:xfrm rot="5400000">
            <a:off x="3766344" y="5372894"/>
            <a:ext cx="12969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05" name="Line 18">
            <a:extLst>
              <a:ext uri="{FF2B5EF4-FFF2-40B4-BE49-F238E27FC236}">
                <a16:creationId xmlns:a16="http://schemas.microsoft.com/office/drawing/2014/main" id="{4F561C67-E7DA-4FD6-8AE2-9864C3AEAB13}"/>
              </a:ext>
            </a:extLst>
          </p:cNvPr>
          <p:cNvSpPr>
            <a:spLocks noChangeShapeType="1"/>
          </p:cNvSpPr>
          <p:nvPr/>
        </p:nvSpPr>
        <p:spPr bwMode="auto">
          <a:xfrm rot="5400000">
            <a:off x="4337050" y="5219700"/>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06" name="Line 19">
            <a:extLst>
              <a:ext uri="{FF2B5EF4-FFF2-40B4-BE49-F238E27FC236}">
                <a16:creationId xmlns:a16="http://schemas.microsoft.com/office/drawing/2014/main" id="{66510095-A482-4C83-AC6B-70582529A08E}"/>
              </a:ext>
            </a:extLst>
          </p:cNvPr>
          <p:cNvSpPr>
            <a:spLocks noChangeShapeType="1"/>
          </p:cNvSpPr>
          <p:nvPr/>
        </p:nvSpPr>
        <p:spPr bwMode="auto">
          <a:xfrm rot="5400000">
            <a:off x="4337050" y="5599113"/>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07" name="Line 20">
            <a:extLst>
              <a:ext uri="{FF2B5EF4-FFF2-40B4-BE49-F238E27FC236}">
                <a16:creationId xmlns:a16="http://schemas.microsoft.com/office/drawing/2014/main" id="{B61D4C7B-ED11-4483-9D37-458918FC46D9}"/>
              </a:ext>
            </a:extLst>
          </p:cNvPr>
          <p:cNvSpPr>
            <a:spLocks noChangeShapeType="1"/>
          </p:cNvSpPr>
          <p:nvPr/>
        </p:nvSpPr>
        <p:spPr bwMode="auto">
          <a:xfrm>
            <a:off x="1803400" y="4672013"/>
            <a:ext cx="2532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08" name="Line 21">
            <a:extLst>
              <a:ext uri="{FF2B5EF4-FFF2-40B4-BE49-F238E27FC236}">
                <a16:creationId xmlns:a16="http://schemas.microsoft.com/office/drawing/2014/main" id="{9483CC3A-CA7C-470B-90C4-91FF7AC16326}"/>
              </a:ext>
            </a:extLst>
          </p:cNvPr>
          <p:cNvSpPr>
            <a:spLocks noChangeShapeType="1"/>
          </p:cNvSpPr>
          <p:nvPr/>
        </p:nvSpPr>
        <p:spPr bwMode="auto">
          <a:xfrm flipH="1">
            <a:off x="2947988" y="467201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09" name="Line 22">
            <a:extLst>
              <a:ext uri="{FF2B5EF4-FFF2-40B4-BE49-F238E27FC236}">
                <a16:creationId xmlns:a16="http://schemas.microsoft.com/office/drawing/2014/main" id="{09083273-8607-4BC2-A124-DAAC729D37D4}"/>
              </a:ext>
            </a:extLst>
          </p:cNvPr>
          <p:cNvSpPr>
            <a:spLocks noChangeShapeType="1"/>
          </p:cNvSpPr>
          <p:nvPr/>
        </p:nvSpPr>
        <p:spPr bwMode="auto">
          <a:xfrm flipH="1">
            <a:off x="3432175" y="467201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10" name="Line 23">
            <a:extLst>
              <a:ext uri="{FF2B5EF4-FFF2-40B4-BE49-F238E27FC236}">
                <a16:creationId xmlns:a16="http://schemas.microsoft.com/office/drawing/2014/main" id="{68244C38-0546-4654-9C35-4ECEA99CFA52}"/>
              </a:ext>
            </a:extLst>
          </p:cNvPr>
          <p:cNvSpPr>
            <a:spLocks noChangeShapeType="1"/>
          </p:cNvSpPr>
          <p:nvPr/>
        </p:nvSpPr>
        <p:spPr bwMode="auto">
          <a:xfrm flipH="1">
            <a:off x="2463800" y="4672013"/>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11" name="Freeform 24">
            <a:extLst>
              <a:ext uri="{FF2B5EF4-FFF2-40B4-BE49-F238E27FC236}">
                <a16:creationId xmlns:a16="http://schemas.microsoft.com/office/drawing/2014/main" id="{B8BA61BE-66C6-41AE-BD45-32D5511D0BEC}"/>
              </a:ext>
            </a:extLst>
          </p:cNvPr>
          <p:cNvSpPr>
            <a:spLocks/>
          </p:cNvSpPr>
          <p:nvPr/>
        </p:nvSpPr>
        <p:spPr bwMode="auto">
          <a:xfrm>
            <a:off x="2773363" y="4672013"/>
            <a:ext cx="93662" cy="569912"/>
          </a:xfrm>
          <a:custGeom>
            <a:avLst/>
            <a:gdLst>
              <a:gd name="T0" fmla="*/ 83921152 w 56"/>
              <a:gd name="T1" fmla="*/ 0 h 357"/>
              <a:gd name="T2" fmla="*/ 8392784 w 56"/>
              <a:gd name="T3" fmla="*/ 129971864 h 357"/>
              <a:gd name="T4" fmla="*/ 25176680 w 56"/>
              <a:gd name="T5" fmla="*/ 313461178 h 357"/>
              <a:gd name="T6" fmla="*/ 92313936 w 56"/>
              <a:gd name="T7" fmla="*/ 481660249 h 357"/>
              <a:gd name="T8" fmla="*/ 151058408 w 56"/>
              <a:gd name="T9" fmla="*/ 626922357 h 357"/>
              <a:gd name="T10" fmla="*/ 134274512 w 56"/>
              <a:gd name="T11" fmla="*/ 764540939 h 357"/>
              <a:gd name="T12" fmla="*/ 83921152 w 56"/>
              <a:gd name="T13" fmla="*/ 9098030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0112" name="Freeform 25">
            <a:extLst>
              <a:ext uri="{FF2B5EF4-FFF2-40B4-BE49-F238E27FC236}">
                <a16:creationId xmlns:a16="http://schemas.microsoft.com/office/drawing/2014/main" id="{E0FF660F-1FA5-43CB-B255-5A55D4C13D89}"/>
              </a:ext>
            </a:extLst>
          </p:cNvPr>
          <p:cNvSpPr>
            <a:spLocks/>
          </p:cNvSpPr>
          <p:nvPr/>
        </p:nvSpPr>
        <p:spPr bwMode="auto">
          <a:xfrm flipH="1" flipV="1">
            <a:off x="3259138" y="4648200"/>
            <a:ext cx="92075" cy="566738"/>
          </a:xfrm>
          <a:custGeom>
            <a:avLst/>
            <a:gdLst>
              <a:gd name="T0" fmla="*/ 81101633 w 56"/>
              <a:gd name="T1" fmla="*/ 0 h 357"/>
              <a:gd name="T2" fmla="*/ 8110821 w 56"/>
              <a:gd name="T3" fmla="*/ 128528876 h 357"/>
              <a:gd name="T4" fmla="*/ 24330819 w 56"/>
              <a:gd name="T5" fmla="*/ 309980286 h 357"/>
              <a:gd name="T6" fmla="*/ 89210810 w 56"/>
              <a:gd name="T7" fmla="*/ 476310745 h 357"/>
              <a:gd name="T8" fmla="*/ 145983268 w 56"/>
              <a:gd name="T9" fmla="*/ 619958984 h 357"/>
              <a:gd name="T10" fmla="*/ 129761626 w 56"/>
              <a:gd name="T11" fmla="*/ 756047542 h 357"/>
              <a:gd name="T12" fmla="*/ 81101633 w 56"/>
              <a:gd name="T13" fmla="*/ 899697369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0113" name="Freeform 26">
            <a:extLst>
              <a:ext uri="{FF2B5EF4-FFF2-40B4-BE49-F238E27FC236}">
                <a16:creationId xmlns:a16="http://schemas.microsoft.com/office/drawing/2014/main" id="{739C4868-9BBC-457E-A3B6-AFC4969A9D06}"/>
              </a:ext>
            </a:extLst>
          </p:cNvPr>
          <p:cNvSpPr>
            <a:spLocks/>
          </p:cNvSpPr>
          <p:nvPr/>
        </p:nvSpPr>
        <p:spPr bwMode="auto">
          <a:xfrm>
            <a:off x="3741738" y="4672013"/>
            <a:ext cx="95250" cy="569912"/>
          </a:xfrm>
          <a:custGeom>
            <a:avLst/>
            <a:gdLst>
              <a:gd name="T0" fmla="*/ 86791460 w 56"/>
              <a:gd name="T1" fmla="*/ 0 h 357"/>
              <a:gd name="T2" fmla="*/ 8679656 w 56"/>
              <a:gd name="T3" fmla="*/ 129971864 h 357"/>
              <a:gd name="T4" fmla="*/ 26037268 w 56"/>
              <a:gd name="T5" fmla="*/ 313461178 h 357"/>
              <a:gd name="T6" fmla="*/ 95469415 w 56"/>
              <a:gd name="T7" fmla="*/ 481660249 h 357"/>
              <a:gd name="T8" fmla="*/ 156223607 w 56"/>
              <a:gd name="T9" fmla="*/ 626922357 h 357"/>
              <a:gd name="T10" fmla="*/ 138865996 w 56"/>
              <a:gd name="T11" fmla="*/ 764540939 h 357"/>
              <a:gd name="T12" fmla="*/ 86791460 w 56"/>
              <a:gd name="T13" fmla="*/ 9098030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60114" name="Picture 27">
            <a:extLst>
              <a:ext uri="{FF2B5EF4-FFF2-40B4-BE49-F238E27FC236}">
                <a16:creationId xmlns:a16="http://schemas.microsoft.com/office/drawing/2014/main" id="{8DC8FF7B-B81F-4456-A3F5-7C38E4B5765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5065713"/>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0115" name="Picture 28">
            <a:extLst>
              <a:ext uri="{FF2B5EF4-FFF2-40B4-BE49-F238E27FC236}">
                <a16:creationId xmlns:a16="http://schemas.microsoft.com/office/drawing/2014/main" id="{29A76E3B-83DA-4F35-80B4-BC4DAAC3A34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5065713"/>
            <a:ext cx="48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0116" name="Picture 29">
            <a:extLst>
              <a:ext uri="{FF2B5EF4-FFF2-40B4-BE49-F238E27FC236}">
                <a16:creationId xmlns:a16="http://schemas.microsoft.com/office/drawing/2014/main" id="{3C882582-B07C-426B-A558-87662A76DB5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5065713"/>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0117" name="AutoShape 30">
            <a:extLst>
              <a:ext uri="{FF2B5EF4-FFF2-40B4-BE49-F238E27FC236}">
                <a16:creationId xmlns:a16="http://schemas.microsoft.com/office/drawing/2014/main" id="{EF54D089-7445-46A1-A332-C114B665119B}"/>
              </a:ext>
            </a:extLst>
          </p:cNvPr>
          <p:cNvSpPr>
            <a:spLocks noChangeArrowheads="1"/>
          </p:cNvSpPr>
          <p:nvPr/>
        </p:nvSpPr>
        <p:spPr bwMode="auto">
          <a:xfrm>
            <a:off x="4252913" y="4495800"/>
            <a:ext cx="322262" cy="303213"/>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118" name="AutoShape 31">
            <a:extLst>
              <a:ext uri="{FF2B5EF4-FFF2-40B4-BE49-F238E27FC236}">
                <a16:creationId xmlns:a16="http://schemas.microsoft.com/office/drawing/2014/main" id="{0EE0213E-A70B-46F5-AFD3-70141C368D8D}"/>
              </a:ext>
            </a:extLst>
          </p:cNvPr>
          <p:cNvSpPr>
            <a:spLocks noChangeArrowheads="1"/>
          </p:cNvSpPr>
          <p:nvPr/>
        </p:nvSpPr>
        <p:spPr bwMode="auto">
          <a:xfrm>
            <a:off x="2274888" y="2738438"/>
            <a:ext cx="322262" cy="317500"/>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119" name="Text Box 32">
            <a:extLst>
              <a:ext uri="{FF2B5EF4-FFF2-40B4-BE49-F238E27FC236}">
                <a16:creationId xmlns:a16="http://schemas.microsoft.com/office/drawing/2014/main" id="{D5BF6FA6-A2F1-4CB1-A9DA-EE8A13FC66DB}"/>
              </a:ext>
            </a:extLst>
          </p:cNvPr>
          <p:cNvSpPr txBox="1">
            <a:spLocks noChangeArrowheads="1"/>
          </p:cNvSpPr>
          <p:nvPr/>
        </p:nvSpPr>
        <p:spPr bwMode="auto">
          <a:xfrm>
            <a:off x="3001963" y="38290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同轴电缆</a:t>
            </a:r>
          </a:p>
        </p:txBody>
      </p:sp>
      <p:sp>
        <p:nvSpPr>
          <p:cNvPr id="260120" name="AutoShape 33">
            <a:extLst>
              <a:ext uri="{FF2B5EF4-FFF2-40B4-BE49-F238E27FC236}">
                <a16:creationId xmlns:a16="http://schemas.microsoft.com/office/drawing/2014/main" id="{9636C46E-EC2E-4013-8F4B-898886907484}"/>
              </a:ext>
            </a:extLst>
          </p:cNvPr>
          <p:cNvSpPr>
            <a:spLocks noChangeArrowheads="1"/>
          </p:cNvSpPr>
          <p:nvPr/>
        </p:nvSpPr>
        <p:spPr bwMode="auto">
          <a:xfrm>
            <a:off x="4092575" y="2586038"/>
            <a:ext cx="808038" cy="611187"/>
          </a:xfrm>
          <a:prstGeom prst="cube">
            <a:avLst>
              <a:gd name="adj" fmla="val 25000"/>
            </a:avLst>
          </a:prstGeom>
          <a:solidFill>
            <a:srgbClr val="EAEAEA"/>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121" name="Text Box 34">
            <a:extLst>
              <a:ext uri="{FF2B5EF4-FFF2-40B4-BE49-F238E27FC236}">
                <a16:creationId xmlns:a16="http://schemas.microsoft.com/office/drawing/2014/main" id="{985B51AF-DC46-486A-96F9-CBF54A9A5798}"/>
              </a:ext>
            </a:extLst>
          </p:cNvPr>
          <p:cNvSpPr txBox="1">
            <a:spLocks noChangeArrowheads="1"/>
          </p:cNvSpPr>
          <p:nvPr/>
        </p:nvSpPr>
        <p:spPr bwMode="auto">
          <a:xfrm>
            <a:off x="4079875" y="26844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头端</a:t>
            </a:r>
          </a:p>
        </p:txBody>
      </p:sp>
      <p:sp>
        <p:nvSpPr>
          <p:cNvPr id="260122" name="Line 35">
            <a:extLst>
              <a:ext uri="{FF2B5EF4-FFF2-40B4-BE49-F238E27FC236}">
                <a16:creationId xmlns:a16="http://schemas.microsoft.com/office/drawing/2014/main" id="{9765D322-54A3-4475-8E47-705C3D84741C}"/>
              </a:ext>
            </a:extLst>
          </p:cNvPr>
          <p:cNvSpPr>
            <a:spLocks noChangeShapeType="1"/>
          </p:cNvSpPr>
          <p:nvPr/>
        </p:nvSpPr>
        <p:spPr bwMode="auto">
          <a:xfrm>
            <a:off x="4818063" y="2890838"/>
            <a:ext cx="161448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23" name="Line 36">
            <a:extLst>
              <a:ext uri="{FF2B5EF4-FFF2-40B4-BE49-F238E27FC236}">
                <a16:creationId xmlns:a16="http://schemas.microsoft.com/office/drawing/2014/main" id="{EBF19303-1812-4254-BCB3-B68D766FB6D7}"/>
              </a:ext>
            </a:extLst>
          </p:cNvPr>
          <p:cNvSpPr>
            <a:spLocks noChangeShapeType="1"/>
          </p:cNvSpPr>
          <p:nvPr/>
        </p:nvSpPr>
        <p:spPr bwMode="auto">
          <a:xfrm>
            <a:off x="2557463" y="2890838"/>
            <a:ext cx="1535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24" name="Line 37">
            <a:extLst>
              <a:ext uri="{FF2B5EF4-FFF2-40B4-BE49-F238E27FC236}">
                <a16:creationId xmlns:a16="http://schemas.microsoft.com/office/drawing/2014/main" id="{8D551E93-0B09-45A0-8E66-8240724C7D45}"/>
              </a:ext>
            </a:extLst>
          </p:cNvPr>
          <p:cNvSpPr>
            <a:spLocks noChangeShapeType="1"/>
          </p:cNvSpPr>
          <p:nvPr/>
        </p:nvSpPr>
        <p:spPr bwMode="auto">
          <a:xfrm rot="5400000">
            <a:off x="3737769" y="3871119"/>
            <a:ext cx="13509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25" name="Oval 38">
            <a:extLst>
              <a:ext uri="{FF2B5EF4-FFF2-40B4-BE49-F238E27FC236}">
                <a16:creationId xmlns:a16="http://schemas.microsoft.com/office/drawing/2014/main" id="{A57E1F71-AB66-4BAC-984E-C3B56B433167}"/>
              </a:ext>
            </a:extLst>
          </p:cNvPr>
          <p:cNvSpPr>
            <a:spLocks noChangeArrowheads="1"/>
          </p:cNvSpPr>
          <p:nvPr/>
        </p:nvSpPr>
        <p:spPr bwMode="auto">
          <a:xfrm rot="5400000">
            <a:off x="4407694" y="3823494"/>
            <a:ext cx="142875"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126" name="AutoShape 39">
            <a:extLst>
              <a:ext uri="{FF2B5EF4-FFF2-40B4-BE49-F238E27FC236}">
                <a16:creationId xmlns:a16="http://schemas.microsoft.com/office/drawing/2014/main" id="{B194E228-0A5C-4E27-B83B-CBF12ECDFCC3}"/>
              </a:ext>
            </a:extLst>
          </p:cNvPr>
          <p:cNvSpPr>
            <a:spLocks noChangeArrowheads="1"/>
          </p:cNvSpPr>
          <p:nvPr/>
        </p:nvSpPr>
        <p:spPr bwMode="auto">
          <a:xfrm>
            <a:off x="6432550" y="2738438"/>
            <a:ext cx="322263" cy="306387"/>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127" name="Line 40">
            <a:extLst>
              <a:ext uri="{FF2B5EF4-FFF2-40B4-BE49-F238E27FC236}">
                <a16:creationId xmlns:a16="http://schemas.microsoft.com/office/drawing/2014/main" id="{9A26DE1E-2149-4F20-BFE9-5F3070424929}"/>
              </a:ext>
            </a:extLst>
          </p:cNvPr>
          <p:cNvSpPr>
            <a:spLocks noChangeShapeType="1"/>
          </p:cNvSpPr>
          <p:nvPr/>
        </p:nvSpPr>
        <p:spPr bwMode="auto">
          <a:xfrm>
            <a:off x="6715125" y="2890838"/>
            <a:ext cx="16557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28" name="Line 41">
            <a:extLst>
              <a:ext uri="{FF2B5EF4-FFF2-40B4-BE49-F238E27FC236}">
                <a16:creationId xmlns:a16="http://schemas.microsoft.com/office/drawing/2014/main" id="{64A9EA0B-E1E4-4437-91F4-6EC4D7A2A616}"/>
              </a:ext>
            </a:extLst>
          </p:cNvPr>
          <p:cNvSpPr>
            <a:spLocks noChangeShapeType="1"/>
          </p:cNvSpPr>
          <p:nvPr/>
        </p:nvSpPr>
        <p:spPr bwMode="auto">
          <a:xfrm>
            <a:off x="7159625" y="2890838"/>
            <a:ext cx="163513"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29" name="Line 42">
            <a:extLst>
              <a:ext uri="{FF2B5EF4-FFF2-40B4-BE49-F238E27FC236}">
                <a16:creationId xmlns:a16="http://schemas.microsoft.com/office/drawing/2014/main" id="{B1B9A1AF-BB73-4407-A5B8-89E22BEB0B19}"/>
              </a:ext>
            </a:extLst>
          </p:cNvPr>
          <p:cNvSpPr>
            <a:spLocks noChangeShapeType="1"/>
          </p:cNvSpPr>
          <p:nvPr/>
        </p:nvSpPr>
        <p:spPr bwMode="auto">
          <a:xfrm>
            <a:off x="7645400" y="2890838"/>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30" name="Line 43">
            <a:extLst>
              <a:ext uri="{FF2B5EF4-FFF2-40B4-BE49-F238E27FC236}">
                <a16:creationId xmlns:a16="http://schemas.microsoft.com/office/drawing/2014/main" id="{04A10651-E7EC-4F56-A146-CE65BE68383C}"/>
              </a:ext>
            </a:extLst>
          </p:cNvPr>
          <p:cNvSpPr>
            <a:spLocks noChangeShapeType="1"/>
          </p:cNvSpPr>
          <p:nvPr/>
        </p:nvSpPr>
        <p:spPr bwMode="auto">
          <a:xfrm>
            <a:off x="8129588" y="2890838"/>
            <a:ext cx="160337"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31" name="Freeform 44">
            <a:extLst>
              <a:ext uri="{FF2B5EF4-FFF2-40B4-BE49-F238E27FC236}">
                <a16:creationId xmlns:a16="http://schemas.microsoft.com/office/drawing/2014/main" id="{D72D847B-8ED6-450B-88D7-912523D44E83}"/>
              </a:ext>
            </a:extLst>
          </p:cNvPr>
          <p:cNvSpPr>
            <a:spLocks/>
          </p:cNvSpPr>
          <p:nvPr/>
        </p:nvSpPr>
        <p:spPr bwMode="auto">
          <a:xfrm>
            <a:off x="6945313" y="2890838"/>
            <a:ext cx="95250" cy="569912"/>
          </a:xfrm>
          <a:custGeom>
            <a:avLst/>
            <a:gdLst>
              <a:gd name="T0" fmla="*/ 86791460 w 56"/>
              <a:gd name="T1" fmla="*/ 0 h 357"/>
              <a:gd name="T2" fmla="*/ 8679656 w 56"/>
              <a:gd name="T3" fmla="*/ 129971864 h 357"/>
              <a:gd name="T4" fmla="*/ 26037268 w 56"/>
              <a:gd name="T5" fmla="*/ 313461178 h 357"/>
              <a:gd name="T6" fmla="*/ 95469415 w 56"/>
              <a:gd name="T7" fmla="*/ 481660249 h 357"/>
              <a:gd name="T8" fmla="*/ 156223607 w 56"/>
              <a:gd name="T9" fmla="*/ 626922357 h 357"/>
              <a:gd name="T10" fmla="*/ 138865996 w 56"/>
              <a:gd name="T11" fmla="*/ 764540939 h 357"/>
              <a:gd name="T12" fmla="*/ 86791460 w 56"/>
              <a:gd name="T13" fmla="*/ 9098030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0132" name="Freeform 45">
            <a:extLst>
              <a:ext uri="{FF2B5EF4-FFF2-40B4-BE49-F238E27FC236}">
                <a16:creationId xmlns:a16="http://schemas.microsoft.com/office/drawing/2014/main" id="{F4A81D1D-8A7E-44C1-90B8-6A9924BED0F2}"/>
              </a:ext>
            </a:extLst>
          </p:cNvPr>
          <p:cNvSpPr>
            <a:spLocks/>
          </p:cNvSpPr>
          <p:nvPr/>
        </p:nvSpPr>
        <p:spPr bwMode="auto">
          <a:xfrm>
            <a:off x="7940675" y="2890838"/>
            <a:ext cx="93663" cy="569912"/>
          </a:xfrm>
          <a:custGeom>
            <a:avLst/>
            <a:gdLst>
              <a:gd name="T0" fmla="*/ 83923721 w 56"/>
              <a:gd name="T1" fmla="*/ 0 h 357"/>
              <a:gd name="T2" fmla="*/ 8392874 w 56"/>
              <a:gd name="T3" fmla="*/ 129971864 h 357"/>
              <a:gd name="T4" fmla="*/ 25176949 w 56"/>
              <a:gd name="T5" fmla="*/ 313461178 h 357"/>
              <a:gd name="T6" fmla="*/ 92314922 w 56"/>
              <a:gd name="T7" fmla="*/ 481660249 h 357"/>
              <a:gd name="T8" fmla="*/ 151061693 w 56"/>
              <a:gd name="T9" fmla="*/ 626922357 h 357"/>
              <a:gd name="T10" fmla="*/ 134277618 w 56"/>
              <a:gd name="T11" fmla="*/ 764540939 h 357"/>
              <a:gd name="T12" fmla="*/ 83923721 w 56"/>
              <a:gd name="T13" fmla="*/ 9098030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60133" name="Picture 46">
            <a:extLst>
              <a:ext uri="{FF2B5EF4-FFF2-40B4-BE49-F238E27FC236}">
                <a16:creationId xmlns:a16="http://schemas.microsoft.com/office/drawing/2014/main" id="{DF438BE3-7B3B-4A2F-BF9E-8C619A32D96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813" y="3338513"/>
            <a:ext cx="4857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0134" name="Picture 47">
            <a:extLst>
              <a:ext uri="{FF2B5EF4-FFF2-40B4-BE49-F238E27FC236}">
                <a16:creationId xmlns:a16="http://schemas.microsoft.com/office/drawing/2014/main" id="{4614A8B5-9353-456F-BB7F-8A83AAB1DF2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775" y="3338513"/>
            <a:ext cx="4857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0135" name="Line 48">
            <a:extLst>
              <a:ext uri="{FF2B5EF4-FFF2-40B4-BE49-F238E27FC236}">
                <a16:creationId xmlns:a16="http://schemas.microsoft.com/office/drawing/2014/main" id="{351F5790-3A77-41C6-8EA2-7FBB374B01C5}"/>
              </a:ext>
            </a:extLst>
          </p:cNvPr>
          <p:cNvSpPr>
            <a:spLocks noChangeShapeType="1"/>
          </p:cNvSpPr>
          <p:nvPr/>
        </p:nvSpPr>
        <p:spPr bwMode="auto">
          <a:xfrm>
            <a:off x="4535488" y="4648200"/>
            <a:ext cx="1817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36" name="Line 49">
            <a:extLst>
              <a:ext uri="{FF2B5EF4-FFF2-40B4-BE49-F238E27FC236}">
                <a16:creationId xmlns:a16="http://schemas.microsoft.com/office/drawing/2014/main" id="{E3C8D924-49D6-41E1-BF74-8A8E02F20B07}"/>
              </a:ext>
            </a:extLst>
          </p:cNvPr>
          <p:cNvSpPr>
            <a:spLocks noChangeShapeType="1"/>
          </p:cNvSpPr>
          <p:nvPr/>
        </p:nvSpPr>
        <p:spPr bwMode="auto">
          <a:xfrm>
            <a:off x="4979988" y="4648200"/>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37" name="Line 50">
            <a:extLst>
              <a:ext uri="{FF2B5EF4-FFF2-40B4-BE49-F238E27FC236}">
                <a16:creationId xmlns:a16="http://schemas.microsoft.com/office/drawing/2014/main" id="{01846558-CFEC-48EA-AFD8-38D38108F3BE}"/>
              </a:ext>
            </a:extLst>
          </p:cNvPr>
          <p:cNvSpPr>
            <a:spLocks noChangeShapeType="1"/>
          </p:cNvSpPr>
          <p:nvPr/>
        </p:nvSpPr>
        <p:spPr bwMode="auto">
          <a:xfrm>
            <a:off x="5383213" y="4648200"/>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38" name="Line 51">
            <a:extLst>
              <a:ext uri="{FF2B5EF4-FFF2-40B4-BE49-F238E27FC236}">
                <a16:creationId xmlns:a16="http://schemas.microsoft.com/office/drawing/2014/main" id="{FF45B391-8A77-49E4-B635-322CF0C68392}"/>
              </a:ext>
            </a:extLst>
          </p:cNvPr>
          <p:cNvSpPr>
            <a:spLocks noChangeShapeType="1"/>
          </p:cNvSpPr>
          <p:nvPr/>
        </p:nvSpPr>
        <p:spPr bwMode="auto">
          <a:xfrm>
            <a:off x="5948363" y="4648200"/>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39" name="Freeform 52">
            <a:extLst>
              <a:ext uri="{FF2B5EF4-FFF2-40B4-BE49-F238E27FC236}">
                <a16:creationId xmlns:a16="http://schemas.microsoft.com/office/drawing/2014/main" id="{E296AA39-DC1A-42DB-9E65-24FC67E6214D}"/>
              </a:ext>
            </a:extLst>
          </p:cNvPr>
          <p:cNvSpPr>
            <a:spLocks/>
          </p:cNvSpPr>
          <p:nvPr/>
        </p:nvSpPr>
        <p:spPr bwMode="auto">
          <a:xfrm>
            <a:off x="4791075" y="4648200"/>
            <a:ext cx="95250" cy="568325"/>
          </a:xfrm>
          <a:custGeom>
            <a:avLst/>
            <a:gdLst>
              <a:gd name="T0" fmla="*/ 86791460 w 56"/>
              <a:gd name="T1" fmla="*/ 0 h 357"/>
              <a:gd name="T2" fmla="*/ 8679656 w 56"/>
              <a:gd name="T3" fmla="*/ 129248567 h 357"/>
              <a:gd name="T4" fmla="*/ 26037268 w 56"/>
              <a:gd name="T5" fmla="*/ 311717507 h 357"/>
              <a:gd name="T6" fmla="*/ 95469415 w 56"/>
              <a:gd name="T7" fmla="*/ 478981763 h 357"/>
              <a:gd name="T8" fmla="*/ 156223607 w 56"/>
              <a:gd name="T9" fmla="*/ 623436606 h 357"/>
              <a:gd name="T10" fmla="*/ 138865996 w 56"/>
              <a:gd name="T11" fmla="*/ 760288310 h 357"/>
              <a:gd name="T12" fmla="*/ 86791460 w 56"/>
              <a:gd name="T13" fmla="*/ 904743153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0140" name="Freeform 53">
            <a:extLst>
              <a:ext uri="{FF2B5EF4-FFF2-40B4-BE49-F238E27FC236}">
                <a16:creationId xmlns:a16="http://schemas.microsoft.com/office/drawing/2014/main" id="{384BD41E-CA0B-4E2D-B664-E449706525D8}"/>
              </a:ext>
            </a:extLst>
          </p:cNvPr>
          <p:cNvSpPr>
            <a:spLocks/>
          </p:cNvSpPr>
          <p:nvPr/>
        </p:nvSpPr>
        <p:spPr bwMode="auto">
          <a:xfrm flipH="1" flipV="1">
            <a:off x="5235575" y="4648200"/>
            <a:ext cx="93663" cy="566738"/>
          </a:xfrm>
          <a:custGeom>
            <a:avLst/>
            <a:gdLst>
              <a:gd name="T0" fmla="*/ 83923721 w 56"/>
              <a:gd name="T1" fmla="*/ 0 h 357"/>
              <a:gd name="T2" fmla="*/ 8392874 w 56"/>
              <a:gd name="T3" fmla="*/ 128528876 h 357"/>
              <a:gd name="T4" fmla="*/ 25176949 w 56"/>
              <a:gd name="T5" fmla="*/ 309980286 h 357"/>
              <a:gd name="T6" fmla="*/ 92314922 w 56"/>
              <a:gd name="T7" fmla="*/ 476310745 h 357"/>
              <a:gd name="T8" fmla="*/ 151061693 w 56"/>
              <a:gd name="T9" fmla="*/ 619958984 h 357"/>
              <a:gd name="T10" fmla="*/ 134277618 w 56"/>
              <a:gd name="T11" fmla="*/ 756047542 h 357"/>
              <a:gd name="T12" fmla="*/ 83923721 w 56"/>
              <a:gd name="T13" fmla="*/ 899697369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0141" name="Freeform 54">
            <a:extLst>
              <a:ext uri="{FF2B5EF4-FFF2-40B4-BE49-F238E27FC236}">
                <a16:creationId xmlns:a16="http://schemas.microsoft.com/office/drawing/2014/main" id="{EE0BDC2E-85F2-41F8-B05B-07C7C37C5ACD}"/>
              </a:ext>
            </a:extLst>
          </p:cNvPr>
          <p:cNvSpPr>
            <a:spLocks/>
          </p:cNvSpPr>
          <p:nvPr/>
        </p:nvSpPr>
        <p:spPr bwMode="auto">
          <a:xfrm rot="5400000" flipV="1">
            <a:off x="5962650" y="4567238"/>
            <a:ext cx="90488" cy="601662"/>
          </a:xfrm>
          <a:custGeom>
            <a:avLst/>
            <a:gdLst>
              <a:gd name="T0" fmla="*/ 78330291 w 56"/>
              <a:gd name="T1" fmla="*/ 0 h 357"/>
              <a:gd name="T2" fmla="*/ 7833675 w 56"/>
              <a:gd name="T3" fmla="*/ 144857289 h 357"/>
              <a:gd name="T4" fmla="*/ 23499410 w 56"/>
              <a:gd name="T5" fmla="*/ 349360012 h 357"/>
              <a:gd name="T6" fmla="*/ 86162350 w 56"/>
              <a:gd name="T7" fmla="*/ 536822386 h 357"/>
              <a:gd name="T8" fmla="*/ 140993231 w 56"/>
              <a:gd name="T9" fmla="*/ 698721709 h 357"/>
              <a:gd name="T10" fmla="*/ 125327496 w 56"/>
              <a:gd name="T11" fmla="*/ 852098330 h 357"/>
              <a:gd name="T12" fmla="*/ 78330291 w 56"/>
              <a:gd name="T13" fmla="*/ 1013997653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60142" name="Picture 55">
            <a:extLst>
              <a:ext uri="{FF2B5EF4-FFF2-40B4-BE49-F238E27FC236}">
                <a16:creationId xmlns:a16="http://schemas.microsoft.com/office/drawing/2014/main" id="{822F44BF-7B5F-424D-911A-26F56B3DE18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463" y="5056188"/>
            <a:ext cx="4841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0143" name="Picture 56">
            <a:extLst>
              <a:ext uri="{FF2B5EF4-FFF2-40B4-BE49-F238E27FC236}">
                <a16:creationId xmlns:a16="http://schemas.microsoft.com/office/drawing/2014/main" id="{209D989C-8827-4EEC-9FAD-EAD12B34D30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3" y="4648200"/>
            <a:ext cx="482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0144" name="Picture 57">
            <a:extLst>
              <a:ext uri="{FF2B5EF4-FFF2-40B4-BE49-F238E27FC236}">
                <a16:creationId xmlns:a16="http://schemas.microsoft.com/office/drawing/2014/main" id="{7F0B3A5E-CF1D-4087-9D84-67C2530A2AC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950" y="5080000"/>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0145" name="Line 58">
            <a:extLst>
              <a:ext uri="{FF2B5EF4-FFF2-40B4-BE49-F238E27FC236}">
                <a16:creationId xmlns:a16="http://schemas.microsoft.com/office/drawing/2014/main" id="{BF7AFA18-529C-492B-995A-A204A002D598}"/>
              </a:ext>
            </a:extLst>
          </p:cNvPr>
          <p:cNvSpPr>
            <a:spLocks noChangeShapeType="1"/>
          </p:cNvSpPr>
          <p:nvPr/>
        </p:nvSpPr>
        <p:spPr bwMode="auto">
          <a:xfrm>
            <a:off x="377825" y="2917825"/>
            <a:ext cx="1938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46" name="Line 59">
            <a:extLst>
              <a:ext uri="{FF2B5EF4-FFF2-40B4-BE49-F238E27FC236}">
                <a16:creationId xmlns:a16="http://schemas.microsoft.com/office/drawing/2014/main" id="{C2173545-7C6D-431C-8AAF-EAE427DCFD34}"/>
              </a:ext>
            </a:extLst>
          </p:cNvPr>
          <p:cNvSpPr>
            <a:spLocks noChangeShapeType="1"/>
          </p:cNvSpPr>
          <p:nvPr/>
        </p:nvSpPr>
        <p:spPr bwMode="auto">
          <a:xfrm flipH="1">
            <a:off x="1185863" y="291782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47" name="Line 60">
            <a:extLst>
              <a:ext uri="{FF2B5EF4-FFF2-40B4-BE49-F238E27FC236}">
                <a16:creationId xmlns:a16="http://schemas.microsoft.com/office/drawing/2014/main" id="{A14DE6B6-0DED-4AE1-9E46-A3B16F0E2F5D}"/>
              </a:ext>
            </a:extLst>
          </p:cNvPr>
          <p:cNvSpPr>
            <a:spLocks noChangeShapeType="1"/>
          </p:cNvSpPr>
          <p:nvPr/>
        </p:nvSpPr>
        <p:spPr bwMode="auto">
          <a:xfrm flipH="1">
            <a:off x="1670050" y="2917825"/>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48" name="Line 61">
            <a:extLst>
              <a:ext uri="{FF2B5EF4-FFF2-40B4-BE49-F238E27FC236}">
                <a16:creationId xmlns:a16="http://schemas.microsoft.com/office/drawing/2014/main" id="{94BFB144-C611-48DB-A489-A7CCAB723A18}"/>
              </a:ext>
            </a:extLst>
          </p:cNvPr>
          <p:cNvSpPr>
            <a:spLocks noChangeShapeType="1"/>
          </p:cNvSpPr>
          <p:nvPr/>
        </p:nvSpPr>
        <p:spPr bwMode="auto">
          <a:xfrm flipH="1">
            <a:off x="700088" y="291782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49" name="Freeform 62">
            <a:extLst>
              <a:ext uri="{FF2B5EF4-FFF2-40B4-BE49-F238E27FC236}">
                <a16:creationId xmlns:a16="http://schemas.microsoft.com/office/drawing/2014/main" id="{18B06217-2C6C-4BA0-9DE6-0CB51C3510AC}"/>
              </a:ext>
            </a:extLst>
          </p:cNvPr>
          <p:cNvSpPr>
            <a:spLocks/>
          </p:cNvSpPr>
          <p:nvPr/>
        </p:nvSpPr>
        <p:spPr bwMode="auto">
          <a:xfrm>
            <a:off x="1009650" y="2917825"/>
            <a:ext cx="95250" cy="566738"/>
          </a:xfrm>
          <a:custGeom>
            <a:avLst/>
            <a:gdLst>
              <a:gd name="T0" fmla="*/ 86791460 w 56"/>
              <a:gd name="T1" fmla="*/ 0 h 357"/>
              <a:gd name="T2" fmla="*/ 8679656 w 56"/>
              <a:gd name="T3" fmla="*/ 128528876 h 357"/>
              <a:gd name="T4" fmla="*/ 26037268 w 56"/>
              <a:gd name="T5" fmla="*/ 309980286 h 357"/>
              <a:gd name="T6" fmla="*/ 95469415 w 56"/>
              <a:gd name="T7" fmla="*/ 476310745 h 357"/>
              <a:gd name="T8" fmla="*/ 156223607 w 56"/>
              <a:gd name="T9" fmla="*/ 619958984 h 357"/>
              <a:gd name="T10" fmla="*/ 138865996 w 56"/>
              <a:gd name="T11" fmla="*/ 756047542 h 357"/>
              <a:gd name="T12" fmla="*/ 86791460 w 56"/>
              <a:gd name="T13" fmla="*/ 899697369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0150" name="Freeform 63">
            <a:extLst>
              <a:ext uri="{FF2B5EF4-FFF2-40B4-BE49-F238E27FC236}">
                <a16:creationId xmlns:a16="http://schemas.microsoft.com/office/drawing/2014/main" id="{3140768B-8C95-42C8-8413-CD15EF48E570}"/>
              </a:ext>
            </a:extLst>
          </p:cNvPr>
          <p:cNvSpPr>
            <a:spLocks/>
          </p:cNvSpPr>
          <p:nvPr/>
        </p:nvSpPr>
        <p:spPr bwMode="auto">
          <a:xfrm>
            <a:off x="1979613" y="2917825"/>
            <a:ext cx="93662" cy="566738"/>
          </a:xfrm>
          <a:custGeom>
            <a:avLst/>
            <a:gdLst>
              <a:gd name="T0" fmla="*/ 83921152 w 56"/>
              <a:gd name="T1" fmla="*/ 0 h 357"/>
              <a:gd name="T2" fmla="*/ 8392784 w 56"/>
              <a:gd name="T3" fmla="*/ 128528876 h 357"/>
              <a:gd name="T4" fmla="*/ 25176680 w 56"/>
              <a:gd name="T5" fmla="*/ 309980286 h 357"/>
              <a:gd name="T6" fmla="*/ 92313936 w 56"/>
              <a:gd name="T7" fmla="*/ 476310745 h 357"/>
              <a:gd name="T8" fmla="*/ 151058408 w 56"/>
              <a:gd name="T9" fmla="*/ 619958984 h 357"/>
              <a:gd name="T10" fmla="*/ 134274512 w 56"/>
              <a:gd name="T11" fmla="*/ 756047542 h 357"/>
              <a:gd name="T12" fmla="*/ 83921152 w 56"/>
              <a:gd name="T13" fmla="*/ 899697369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60151" name="Picture 64">
            <a:extLst>
              <a:ext uri="{FF2B5EF4-FFF2-40B4-BE49-F238E27FC236}">
                <a16:creationId xmlns:a16="http://schemas.microsoft.com/office/drawing/2014/main" id="{7AD10286-61BA-4015-A96B-AD01971EB3A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3324225"/>
            <a:ext cx="482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0152" name="Picture 65">
            <a:extLst>
              <a:ext uri="{FF2B5EF4-FFF2-40B4-BE49-F238E27FC236}">
                <a16:creationId xmlns:a16="http://schemas.microsoft.com/office/drawing/2014/main" id="{F0FD7A18-8FD5-478B-87F0-7F9B65FC27B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362325"/>
            <a:ext cx="4841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0153" name="Line 66">
            <a:extLst>
              <a:ext uri="{FF2B5EF4-FFF2-40B4-BE49-F238E27FC236}">
                <a16:creationId xmlns:a16="http://schemas.microsoft.com/office/drawing/2014/main" id="{95CDE630-3CA5-4F30-8DA9-751DD3CE1161}"/>
              </a:ext>
            </a:extLst>
          </p:cNvPr>
          <p:cNvSpPr>
            <a:spLocks noChangeShapeType="1"/>
          </p:cNvSpPr>
          <p:nvPr/>
        </p:nvSpPr>
        <p:spPr bwMode="auto">
          <a:xfrm>
            <a:off x="3608388" y="4189413"/>
            <a:ext cx="428625" cy="45878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54" name="Line 67">
            <a:extLst>
              <a:ext uri="{FF2B5EF4-FFF2-40B4-BE49-F238E27FC236}">
                <a16:creationId xmlns:a16="http://schemas.microsoft.com/office/drawing/2014/main" id="{6DD5FCEE-C228-4A73-B912-AFC0209DD917}"/>
              </a:ext>
            </a:extLst>
          </p:cNvPr>
          <p:cNvSpPr>
            <a:spLocks noChangeShapeType="1"/>
          </p:cNvSpPr>
          <p:nvPr/>
        </p:nvSpPr>
        <p:spPr bwMode="auto">
          <a:xfrm>
            <a:off x="3563938" y="2349500"/>
            <a:ext cx="123825" cy="54133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55" name="Text Box 68">
            <a:extLst>
              <a:ext uri="{FF2B5EF4-FFF2-40B4-BE49-F238E27FC236}">
                <a16:creationId xmlns:a16="http://schemas.microsoft.com/office/drawing/2014/main" id="{855016FE-C9C5-4E5E-8344-6269B267AA9B}"/>
              </a:ext>
            </a:extLst>
          </p:cNvPr>
          <p:cNvSpPr txBox="1">
            <a:spLocks noChangeArrowheads="1"/>
          </p:cNvSpPr>
          <p:nvPr/>
        </p:nvSpPr>
        <p:spPr bwMode="auto">
          <a:xfrm>
            <a:off x="2987675" y="1989138"/>
            <a:ext cx="1200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模拟光纤</a:t>
            </a:r>
          </a:p>
        </p:txBody>
      </p:sp>
      <p:sp>
        <p:nvSpPr>
          <p:cNvPr id="260156" name="Text Box 69">
            <a:extLst>
              <a:ext uri="{FF2B5EF4-FFF2-40B4-BE49-F238E27FC236}">
                <a16:creationId xmlns:a16="http://schemas.microsoft.com/office/drawing/2014/main" id="{61935614-3AD3-42D6-B17E-07494838A24E}"/>
              </a:ext>
            </a:extLst>
          </p:cNvPr>
          <p:cNvSpPr txBox="1">
            <a:spLocks noChangeArrowheads="1"/>
          </p:cNvSpPr>
          <p:nvPr/>
        </p:nvSpPr>
        <p:spPr bwMode="auto">
          <a:xfrm>
            <a:off x="517525" y="20288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放大器</a:t>
            </a:r>
          </a:p>
        </p:txBody>
      </p:sp>
      <p:sp>
        <p:nvSpPr>
          <p:cNvPr id="260157" name="Line 70">
            <a:extLst>
              <a:ext uri="{FF2B5EF4-FFF2-40B4-BE49-F238E27FC236}">
                <a16:creationId xmlns:a16="http://schemas.microsoft.com/office/drawing/2014/main" id="{37D50717-B342-47C3-8031-5284ECBAAE13}"/>
              </a:ext>
            </a:extLst>
          </p:cNvPr>
          <p:cNvSpPr>
            <a:spLocks noChangeShapeType="1"/>
          </p:cNvSpPr>
          <p:nvPr/>
        </p:nvSpPr>
        <p:spPr bwMode="auto">
          <a:xfrm rot="16200000" flipH="1">
            <a:off x="927894" y="2542381"/>
            <a:ext cx="431800" cy="2428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58" name="Line 71">
            <a:extLst>
              <a:ext uri="{FF2B5EF4-FFF2-40B4-BE49-F238E27FC236}">
                <a16:creationId xmlns:a16="http://schemas.microsoft.com/office/drawing/2014/main" id="{B2D72BD2-BDEE-4552-A180-F059368DB1F1}"/>
              </a:ext>
            </a:extLst>
          </p:cNvPr>
          <p:cNvSpPr>
            <a:spLocks noChangeShapeType="1"/>
          </p:cNvSpPr>
          <p:nvPr/>
        </p:nvSpPr>
        <p:spPr bwMode="auto">
          <a:xfrm>
            <a:off x="2155825" y="4902200"/>
            <a:ext cx="684213" cy="63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59" name="Text Box 72">
            <a:extLst>
              <a:ext uri="{FF2B5EF4-FFF2-40B4-BE49-F238E27FC236}">
                <a16:creationId xmlns:a16="http://schemas.microsoft.com/office/drawing/2014/main" id="{AE6A6703-F69D-468D-B8CF-06C8EB0A897B}"/>
              </a:ext>
            </a:extLst>
          </p:cNvPr>
          <p:cNvSpPr txBox="1">
            <a:spLocks noChangeArrowheads="1"/>
          </p:cNvSpPr>
          <p:nvPr/>
        </p:nvSpPr>
        <p:spPr bwMode="auto">
          <a:xfrm>
            <a:off x="1292225" y="46577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引入线</a:t>
            </a:r>
          </a:p>
        </p:txBody>
      </p:sp>
      <p:sp>
        <p:nvSpPr>
          <p:cNvPr id="260160" name="Line 73">
            <a:extLst>
              <a:ext uri="{FF2B5EF4-FFF2-40B4-BE49-F238E27FC236}">
                <a16:creationId xmlns:a16="http://schemas.microsoft.com/office/drawing/2014/main" id="{F00A2C6D-7799-43A1-B00E-2ECAA5F25E1E}"/>
              </a:ext>
            </a:extLst>
          </p:cNvPr>
          <p:cNvSpPr>
            <a:spLocks noChangeShapeType="1"/>
          </p:cNvSpPr>
          <p:nvPr/>
        </p:nvSpPr>
        <p:spPr bwMode="auto">
          <a:xfrm>
            <a:off x="2339975" y="2420938"/>
            <a:ext cx="123825" cy="317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61" name="Text Box 74">
            <a:extLst>
              <a:ext uri="{FF2B5EF4-FFF2-40B4-BE49-F238E27FC236}">
                <a16:creationId xmlns:a16="http://schemas.microsoft.com/office/drawing/2014/main" id="{A3FF220B-EF2F-40D7-95D9-710A27B167C1}"/>
              </a:ext>
            </a:extLst>
          </p:cNvPr>
          <p:cNvSpPr txBox="1">
            <a:spLocks noChangeArrowheads="1"/>
          </p:cNvSpPr>
          <p:nvPr/>
        </p:nvSpPr>
        <p:spPr bwMode="auto">
          <a:xfrm>
            <a:off x="4922838" y="3900488"/>
            <a:ext cx="947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分路器</a:t>
            </a:r>
          </a:p>
        </p:txBody>
      </p:sp>
      <p:grpSp>
        <p:nvGrpSpPr>
          <p:cNvPr id="260162" name="Group 75">
            <a:extLst>
              <a:ext uri="{FF2B5EF4-FFF2-40B4-BE49-F238E27FC236}">
                <a16:creationId xmlns:a16="http://schemas.microsoft.com/office/drawing/2014/main" id="{C85CD19D-DD3F-4ABD-9170-C43012838358}"/>
              </a:ext>
            </a:extLst>
          </p:cNvPr>
          <p:cNvGrpSpPr>
            <a:grpSpLocks/>
          </p:cNvGrpSpPr>
          <p:nvPr/>
        </p:nvGrpSpPr>
        <p:grpSpPr bwMode="auto">
          <a:xfrm>
            <a:off x="4327525" y="4951413"/>
            <a:ext cx="161925" cy="828675"/>
            <a:chOff x="2540" y="2496"/>
            <a:chExt cx="96" cy="520"/>
          </a:xfrm>
        </p:grpSpPr>
        <p:sp>
          <p:nvSpPr>
            <p:cNvPr id="260239" name="Line 76">
              <a:extLst>
                <a:ext uri="{FF2B5EF4-FFF2-40B4-BE49-F238E27FC236}">
                  <a16:creationId xmlns:a16="http://schemas.microsoft.com/office/drawing/2014/main" id="{BE3A59CA-8157-4F76-AC0A-B7E0A0ADBCCF}"/>
                </a:ext>
              </a:extLst>
            </p:cNvPr>
            <p:cNvSpPr>
              <a:spLocks noChangeShapeType="1"/>
            </p:cNvSpPr>
            <p:nvPr/>
          </p:nvSpPr>
          <p:spPr bwMode="auto">
            <a:xfrm>
              <a:off x="2540" y="249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40" name="Line 77">
              <a:extLst>
                <a:ext uri="{FF2B5EF4-FFF2-40B4-BE49-F238E27FC236}">
                  <a16:creationId xmlns:a16="http://schemas.microsoft.com/office/drawing/2014/main" id="{2C3B8CE5-1242-431F-AA33-35851F8094CD}"/>
                </a:ext>
              </a:extLst>
            </p:cNvPr>
            <p:cNvSpPr>
              <a:spLocks noChangeShapeType="1"/>
            </p:cNvSpPr>
            <p:nvPr/>
          </p:nvSpPr>
          <p:spPr bwMode="auto">
            <a:xfrm>
              <a:off x="2540" y="276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41" name="Line 78">
              <a:extLst>
                <a:ext uri="{FF2B5EF4-FFF2-40B4-BE49-F238E27FC236}">
                  <a16:creationId xmlns:a16="http://schemas.microsoft.com/office/drawing/2014/main" id="{5AA168C3-37F7-443D-A604-3130C90ED294}"/>
                </a:ext>
              </a:extLst>
            </p:cNvPr>
            <p:cNvSpPr>
              <a:spLocks noChangeShapeType="1"/>
            </p:cNvSpPr>
            <p:nvPr/>
          </p:nvSpPr>
          <p:spPr bwMode="auto">
            <a:xfrm>
              <a:off x="2540" y="301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0163" name="Group 79">
            <a:extLst>
              <a:ext uri="{FF2B5EF4-FFF2-40B4-BE49-F238E27FC236}">
                <a16:creationId xmlns:a16="http://schemas.microsoft.com/office/drawing/2014/main" id="{050E7B53-E3F4-4ECE-B555-7C414862D8D5}"/>
              </a:ext>
            </a:extLst>
          </p:cNvPr>
          <p:cNvGrpSpPr>
            <a:grpSpLocks/>
          </p:cNvGrpSpPr>
          <p:nvPr/>
        </p:nvGrpSpPr>
        <p:grpSpPr bwMode="auto">
          <a:xfrm>
            <a:off x="6486525" y="2994025"/>
            <a:ext cx="161925" cy="1017588"/>
            <a:chOff x="3824" y="1264"/>
            <a:chExt cx="96" cy="640"/>
          </a:xfrm>
        </p:grpSpPr>
        <p:sp>
          <p:nvSpPr>
            <p:cNvPr id="260234" name="Line 80">
              <a:extLst>
                <a:ext uri="{FF2B5EF4-FFF2-40B4-BE49-F238E27FC236}">
                  <a16:creationId xmlns:a16="http://schemas.microsoft.com/office/drawing/2014/main" id="{1B4D2386-F465-4514-BE04-B9A57B701414}"/>
                </a:ext>
              </a:extLst>
            </p:cNvPr>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35" name="Line 81">
              <a:extLst>
                <a:ext uri="{FF2B5EF4-FFF2-40B4-BE49-F238E27FC236}">
                  <a16:creationId xmlns:a16="http://schemas.microsoft.com/office/drawing/2014/main" id="{BE19C36F-1062-4CA2-A1E4-1DD026B524E6}"/>
                </a:ext>
              </a:extLst>
            </p:cNvPr>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36" name="Line 82">
              <a:extLst>
                <a:ext uri="{FF2B5EF4-FFF2-40B4-BE49-F238E27FC236}">
                  <a16:creationId xmlns:a16="http://schemas.microsoft.com/office/drawing/2014/main" id="{6AC6E454-0F38-4FB4-97C7-07D940678DB6}"/>
                </a:ext>
              </a:extLst>
            </p:cNvPr>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37" name="Line 83">
              <a:extLst>
                <a:ext uri="{FF2B5EF4-FFF2-40B4-BE49-F238E27FC236}">
                  <a16:creationId xmlns:a16="http://schemas.microsoft.com/office/drawing/2014/main" id="{B921952C-CB3C-4806-9022-3986925055F0}"/>
                </a:ext>
              </a:extLst>
            </p:cNvPr>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238" name="Line 84">
              <a:extLst>
                <a:ext uri="{FF2B5EF4-FFF2-40B4-BE49-F238E27FC236}">
                  <a16:creationId xmlns:a16="http://schemas.microsoft.com/office/drawing/2014/main" id="{780F32C7-CAE0-4B06-90F1-C11DFD087BFC}"/>
                </a:ext>
              </a:extLst>
            </p:cNvPr>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0164" name="Text Box 85">
            <a:extLst>
              <a:ext uri="{FF2B5EF4-FFF2-40B4-BE49-F238E27FC236}">
                <a16:creationId xmlns:a16="http://schemas.microsoft.com/office/drawing/2014/main" id="{BEDF7847-F222-4DCE-BC63-14F935E2F484}"/>
              </a:ext>
            </a:extLst>
          </p:cNvPr>
          <p:cNvSpPr txBox="1">
            <a:spLocks noChangeArrowheads="1"/>
          </p:cNvSpPr>
          <p:nvPr/>
        </p:nvSpPr>
        <p:spPr bwMode="auto">
          <a:xfrm>
            <a:off x="1763713" y="2028825"/>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光纤结点</a:t>
            </a:r>
          </a:p>
        </p:txBody>
      </p:sp>
      <p:sp>
        <p:nvSpPr>
          <p:cNvPr id="260165" name="Freeform 86">
            <a:extLst>
              <a:ext uri="{FF2B5EF4-FFF2-40B4-BE49-F238E27FC236}">
                <a16:creationId xmlns:a16="http://schemas.microsoft.com/office/drawing/2014/main" id="{80DEF14C-694D-4EE6-BF75-DDAF9F61E69F}"/>
              </a:ext>
            </a:extLst>
          </p:cNvPr>
          <p:cNvSpPr>
            <a:spLocks/>
          </p:cNvSpPr>
          <p:nvPr/>
        </p:nvSpPr>
        <p:spPr bwMode="auto">
          <a:xfrm rot="5400000" flipV="1">
            <a:off x="5962651" y="4989512"/>
            <a:ext cx="88900" cy="600075"/>
          </a:xfrm>
          <a:custGeom>
            <a:avLst/>
            <a:gdLst>
              <a:gd name="T0" fmla="*/ 75604688 w 56"/>
              <a:gd name="T1" fmla="*/ 0 h 357"/>
              <a:gd name="T2" fmla="*/ 7561263 w 56"/>
              <a:gd name="T3" fmla="*/ 144093640 h 357"/>
              <a:gd name="T4" fmla="*/ 22682200 w 56"/>
              <a:gd name="T5" fmla="*/ 347520746 h 357"/>
              <a:gd name="T6" fmla="*/ 83165950 w 56"/>
              <a:gd name="T7" fmla="*/ 533994472 h 357"/>
              <a:gd name="T8" fmla="*/ 136088438 w 56"/>
              <a:gd name="T9" fmla="*/ 695039810 h 357"/>
              <a:gd name="T10" fmla="*/ 120967500 w 56"/>
              <a:gd name="T11" fmla="*/ 847610140 h 357"/>
              <a:gd name="T12" fmla="*/ 75604688 w 56"/>
              <a:gd name="T13" fmla="*/ 1008655478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0166" name="Freeform 87">
            <a:extLst>
              <a:ext uri="{FF2B5EF4-FFF2-40B4-BE49-F238E27FC236}">
                <a16:creationId xmlns:a16="http://schemas.microsoft.com/office/drawing/2014/main" id="{9A134AFF-70FE-4995-BF3D-AADFF842A660}"/>
              </a:ext>
            </a:extLst>
          </p:cNvPr>
          <p:cNvSpPr>
            <a:spLocks/>
          </p:cNvSpPr>
          <p:nvPr/>
        </p:nvSpPr>
        <p:spPr bwMode="auto">
          <a:xfrm rot="5400000" flipV="1">
            <a:off x="5961063" y="5411787"/>
            <a:ext cx="88900" cy="600075"/>
          </a:xfrm>
          <a:custGeom>
            <a:avLst/>
            <a:gdLst>
              <a:gd name="T0" fmla="*/ 75604688 w 56"/>
              <a:gd name="T1" fmla="*/ 0 h 357"/>
              <a:gd name="T2" fmla="*/ 7561263 w 56"/>
              <a:gd name="T3" fmla="*/ 144093640 h 357"/>
              <a:gd name="T4" fmla="*/ 22682200 w 56"/>
              <a:gd name="T5" fmla="*/ 347520746 h 357"/>
              <a:gd name="T6" fmla="*/ 83165950 w 56"/>
              <a:gd name="T7" fmla="*/ 533994472 h 357"/>
              <a:gd name="T8" fmla="*/ 136088438 w 56"/>
              <a:gd name="T9" fmla="*/ 695039810 h 357"/>
              <a:gd name="T10" fmla="*/ 120967500 w 56"/>
              <a:gd name="T11" fmla="*/ 847610140 h 357"/>
              <a:gd name="T12" fmla="*/ 75604688 w 56"/>
              <a:gd name="T13" fmla="*/ 1008655478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60167" name="Picture 88">
            <a:extLst>
              <a:ext uri="{FF2B5EF4-FFF2-40B4-BE49-F238E27FC236}">
                <a16:creationId xmlns:a16="http://schemas.microsoft.com/office/drawing/2014/main" id="{ACEA477C-2CE5-42C1-85EC-4ED57F80612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13" y="5030788"/>
            <a:ext cx="482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0168" name="Picture 89">
            <a:extLst>
              <a:ext uri="{FF2B5EF4-FFF2-40B4-BE49-F238E27FC236}">
                <a16:creationId xmlns:a16="http://schemas.microsoft.com/office/drawing/2014/main" id="{0F8C3660-E836-475D-B85E-E44FB2727CB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5487988"/>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0169" name="AutoShape 90">
            <a:extLst>
              <a:ext uri="{FF2B5EF4-FFF2-40B4-BE49-F238E27FC236}">
                <a16:creationId xmlns:a16="http://schemas.microsoft.com/office/drawing/2014/main" id="{27447196-D46F-4992-B2AB-265F2FEBF9F9}"/>
              </a:ext>
            </a:extLst>
          </p:cNvPr>
          <p:cNvSpPr>
            <a:spLocks noChangeArrowheads="1"/>
          </p:cNvSpPr>
          <p:nvPr/>
        </p:nvSpPr>
        <p:spPr bwMode="auto">
          <a:xfrm>
            <a:off x="5626100" y="4572000"/>
            <a:ext cx="134938" cy="127000"/>
          </a:xfrm>
          <a:prstGeom prst="cube">
            <a:avLst>
              <a:gd name="adj" fmla="val 25000"/>
            </a:avLst>
          </a:prstGeom>
          <a:solidFill>
            <a:srgbClr val="808080"/>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170" name="Line 91">
            <a:extLst>
              <a:ext uri="{FF2B5EF4-FFF2-40B4-BE49-F238E27FC236}">
                <a16:creationId xmlns:a16="http://schemas.microsoft.com/office/drawing/2014/main" id="{726605AF-1646-474A-82B6-3D2DD247287E}"/>
              </a:ext>
            </a:extLst>
          </p:cNvPr>
          <p:cNvSpPr>
            <a:spLocks noChangeShapeType="1"/>
          </p:cNvSpPr>
          <p:nvPr/>
        </p:nvSpPr>
        <p:spPr bwMode="auto">
          <a:xfrm>
            <a:off x="5411788" y="4252913"/>
            <a:ext cx="254000" cy="36988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171" name="Text Box 92">
            <a:extLst>
              <a:ext uri="{FF2B5EF4-FFF2-40B4-BE49-F238E27FC236}">
                <a16:creationId xmlns:a16="http://schemas.microsoft.com/office/drawing/2014/main" id="{4DA98AB4-46A1-483F-90C9-9687FF0FCAB4}"/>
              </a:ext>
            </a:extLst>
          </p:cNvPr>
          <p:cNvSpPr txBox="1">
            <a:spLocks noChangeArrowheads="1"/>
          </p:cNvSpPr>
          <p:nvPr/>
        </p:nvSpPr>
        <p:spPr bwMode="auto">
          <a:xfrm>
            <a:off x="2746375" y="5537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服务区</a:t>
            </a:r>
          </a:p>
        </p:txBody>
      </p:sp>
      <p:sp>
        <p:nvSpPr>
          <p:cNvPr id="260172" name="Freeform 93">
            <a:extLst>
              <a:ext uri="{FF2B5EF4-FFF2-40B4-BE49-F238E27FC236}">
                <a16:creationId xmlns:a16="http://schemas.microsoft.com/office/drawing/2014/main" id="{FF0D9489-0341-4310-AE9C-8D6EEEB4A2FF}"/>
              </a:ext>
            </a:extLst>
          </p:cNvPr>
          <p:cNvSpPr>
            <a:spLocks/>
          </p:cNvSpPr>
          <p:nvPr/>
        </p:nvSpPr>
        <p:spPr bwMode="auto">
          <a:xfrm>
            <a:off x="7456488" y="2890838"/>
            <a:ext cx="93662" cy="569912"/>
          </a:xfrm>
          <a:custGeom>
            <a:avLst/>
            <a:gdLst>
              <a:gd name="T0" fmla="*/ 83921152 w 56"/>
              <a:gd name="T1" fmla="*/ 0 h 357"/>
              <a:gd name="T2" fmla="*/ 8392784 w 56"/>
              <a:gd name="T3" fmla="*/ 129971864 h 357"/>
              <a:gd name="T4" fmla="*/ 25176680 w 56"/>
              <a:gd name="T5" fmla="*/ 313461178 h 357"/>
              <a:gd name="T6" fmla="*/ 92313936 w 56"/>
              <a:gd name="T7" fmla="*/ 481660249 h 357"/>
              <a:gd name="T8" fmla="*/ 151058408 w 56"/>
              <a:gd name="T9" fmla="*/ 626922357 h 357"/>
              <a:gd name="T10" fmla="*/ 134274512 w 56"/>
              <a:gd name="T11" fmla="*/ 764540939 h 357"/>
              <a:gd name="T12" fmla="*/ 83921152 w 56"/>
              <a:gd name="T13" fmla="*/ 9098030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60173" name="Picture 94">
            <a:extLst>
              <a:ext uri="{FF2B5EF4-FFF2-40B4-BE49-F238E27FC236}">
                <a16:creationId xmlns:a16="http://schemas.microsoft.com/office/drawing/2014/main" id="{6D83000F-C846-4DEA-85C2-9EB648B4B89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88" y="3338513"/>
            <a:ext cx="4841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0174" name="Freeform 95">
            <a:extLst>
              <a:ext uri="{FF2B5EF4-FFF2-40B4-BE49-F238E27FC236}">
                <a16:creationId xmlns:a16="http://schemas.microsoft.com/office/drawing/2014/main" id="{74CD95EE-4782-4C71-972D-F548C4FF5B81}"/>
              </a:ext>
            </a:extLst>
          </p:cNvPr>
          <p:cNvSpPr>
            <a:spLocks/>
          </p:cNvSpPr>
          <p:nvPr/>
        </p:nvSpPr>
        <p:spPr bwMode="auto">
          <a:xfrm>
            <a:off x="1481138" y="2905125"/>
            <a:ext cx="93662" cy="569913"/>
          </a:xfrm>
          <a:custGeom>
            <a:avLst/>
            <a:gdLst>
              <a:gd name="T0" fmla="*/ 83921152 w 56"/>
              <a:gd name="T1" fmla="*/ 0 h 357"/>
              <a:gd name="T2" fmla="*/ 8392784 w 56"/>
              <a:gd name="T3" fmla="*/ 129972092 h 357"/>
              <a:gd name="T4" fmla="*/ 25176680 w 56"/>
              <a:gd name="T5" fmla="*/ 313463325 h 357"/>
              <a:gd name="T6" fmla="*/ 92313936 w 56"/>
              <a:gd name="T7" fmla="*/ 481662690 h 357"/>
              <a:gd name="T8" fmla="*/ 151058408 w 56"/>
              <a:gd name="T9" fmla="*/ 626925053 h 357"/>
              <a:gd name="T10" fmla="*/ 134274512 w 56"/>
              <a:gd name="T11" fmla="*/ 764542280 h 357"/>
              <a:gd name="T12" fmla="*/ 83921152 w 56"/>
              <a:gd name="T13" fmla="*/ 909806240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60175" name="Picture 96">
            <a:extLst>
              <a:ext uri="{FF2B5EF4-FFF2-40B4-BE49-F238E27FC236}">
                <a16:creationId xmlns:a16="http://schemas.microsoft.com/office/drawing/2014/main" id="{A92B3EC3-A5C0-4BBB-BA75-23AB9BB847A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3351213"/>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0176" name="Text Box 97">
            <a:extLst>
              <a:ext uri="{FF2B5EF4-FFF2-40B4-BE49-F238E27FC236}">
                <a16:creationId xmlns:a16="http://schemas.microsoft.com/office/drawing/2014/main" id="{A1557971-9098-45E2-9E5B-BA42E607103C}"/>
              </a:ext>
            </a:extLst>
          </p:cNvPr>
          <p:cNvSpPr txBox="1">
            <a:spLocks noChangeArrowheads="1"/>
          </p:cNvSpPr>
          <p:nvPr/>
        </p:nvSpPr>
        <p:spPr bwMode="auto">
          <a:xfrm>
            <a:off x="6970713" y="36528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服务区</a:t>
            </a:r>
          </a:p>
        </p:txBody>
      </p:sp>
      <p:sp>
        <p:nvSpPr>
          <p:cNvPr id="260177" name="Text Box 98">
            <a:extLst>
              <a:ext uri="{FF2B5EF4-FFF2-40B4-BE49-F238E27FC236}">
                <a16:creationId xmlns:a16="http://schemas.microsoft.com/office/drawing/2014/main" id="{A9A13D91-7E9C-41D0-8BA4-FD4B5AB6CD6E}"/>
              </a:ext>
            </a:extLst>
          </p:cNvPr>
          <p:cNvSpPr txBox="1">
            <a:spLocks noChangeArrowheads="1"/>
          </p:cNvSpPr>
          <p:nvPr/>
        </p:nvSpPr>
        <p:spPr bwMode="auto">
          <a:xfrm>
            <a:off x="969963" y="36671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服务区</a:t>
            </a:r>
          </a:p>
        </p:txBody>
      </p:sp>
      <p:sp>
        <p:nvSpPr>
          <p:cNvPr id="260178" name="Oval 99">
            <a:extLst>
              <a:ext uri="{FF2B5EF4-FFF2-40B4-BE49-F238E27FC236}">
                <a16:creationId xmlns:a16="http://schemas.microsoft.com/office/drawing/2014/main" id="{3AF4FD3B-1434-466E-B001-0FC81B849555}"/>
              </a:ext>
            </a:extLst>
          </p:cNvPr>
          <p:cNvSpPr>
            <a:spLocks noChangeArrowheads="1"/>
          </p:cNvSpPr>
          <p:nvPr/>
        </p:nvSpPr>
        <p:spPr bwMode="auto">
          <a:xfrm rot="5400000">
            <a:off x="5510213" y="2754312"/>
            <a:ext cx="141288"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179" name="Oval 100">
            <a:extLst>
              <a:ext uri="{FF2B5EF4-FFF2-40B4-BE49-F238E27FC236}">
                <a16:creationId xmlns:a16="http://schemas.microsoft.com/office/drawing/2014/main" id="{3294FC77-B5C7-4757-81E2-A66E6B672B0C}"/>
              </a:ext>
            </a:extLst>
          </p:cNvPr>
          <p:cNvSpPr>
            <a:spLocks noChangeArrowheads="1"/>
          </p:cNvSpPr>
          <p:nvPr/>
        </p:nvSpPr>
        <p:spPr bwMode="auto">
          <a:xfrm rot="5400000">
            <a:off x="3305175" y="2754313"/>
            <a:ext cx="141288" cy="131762"/>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nvGrpSpPr>
          <p:cNvPr id="260180" name="Group 101">
            <a:extLst>
              <a:ext uri="{FF2B5EF4-FFF2-40B4-BE49-F238E27FC236}">
                <a16:creationId xmlns:a16="http://schemas.microsoft.com/office/drawing/2014/main" id="{C48E3514-A88A-4116-92CF-CEDE8074265C}"/>
              </a:ext>
            </a:extLst>
          </p:cNvPr>
          <p:cNvGrpSpPr>
            <a:grpSpLocks noChangeAspect="1"/>
          </p:cNvGrpSpPr>
          <p:nvPr/>
        </p:nvGrpSpPr>
        <p:grpSpPr bwMode="auto">
          <a:xfrm>
            <a:off x="4249738" y="2044700"/>
            <a:ext cx="466725" cy="596900"/>
            <a:chOff x="2246" y="722"/>
            <a:chExt cx="228" cy="292"/>
          </a:xfrm>
        </p:grpSpPr>
        <p:sp>
          <p:nvSpPr>
            <p:cNvPr id="260181" name="AutoShape 102">
              <a:extLst>
                <a:ext uri="{FF2B5EF4-FFF2-40B4-BE49-F238E27FC236}">
                  <a16:creationId xmlns:a16="http://schemas.microsoft.com/office/drawing/2014/main" id="{2871D26D-999E-4D6A-AC9F-9B5E08A499D8}"/>
                </a:ext>
              </a:extLst>
            </p:cNvPr>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60182" name="Group 103">
              <a:extLst>
                <a:ext uri="{FF2B5EF4-FFF2-40B4-BE49-F238E27FC236}">
                  <a16:creationId xmlns:a16="http://schemas.microsoft.com/office/drawing/2014/main" id="{08C6DB43-E952-4CCB-9A3F-8B2E9FDD218F}"/>
                </a:ext>
              </a:extLst>
            </p:cNvPr>
            <p:cNvGrpSpPr>
              <a:grpSpLocks/>
            </p:cNvGrpSpPr>
            <p:nvPr/>
          </p:nvGrpSpPr>
          <p:grpSpPr bwMode="auto">
            <a:xfrm>
              <a:off x="2248" y="734"/>
              <a:ext cx="224" cy="279"/>
              <a:chOff x="2248" y="734"/>
              <a:chExt cx="224" cy="279"/>
            </a:xfrm>
          </p:grpSpPr>
          <p:grpSp>
            <p:nvGrpSpPr>
              <p:cNvPr id="260198" name="Group 104">
                <a:extLst>
                  <a:ext uri="{FF2B5EF4-FFF2-40B4-BE49-F238E27FC236}">
                    <a16:creationId xmlns:a16="http://schemas.microsoft.com/office/drawing/2014/main" id="{3E4F27CB-B5EB-4782-824B-B001A94AB08E}"/>
                  </a:ext>
                </a:extLst>
              </p:cNvPr>
              <p:cNvGrpSpPr>
                <a:grpSpLocks/>
              </p:cNvGrpSpPr>
              <p:nvPr/>
            </p:nvGrpSpPr>
            <p:grpSpPr bwMode="auto">
              <a:xfrm>
                <a:off x="2328" y="898"/>
                <a:ext cx="9" cy="37"/>
                <a:chOff x="2328" y="898"/>
                <a:chExt cx="9" cy="37"/>
              </a:xfrm>
            </p:grpSpPr>
            <p:sp>
              <p:nvSpPr>
                <p:cNvPr id="260232" name="Rectangle 105">
                  <a:extLst>
                    <a:ext uri="{FF2B5EF4-FFF2-40B4-BE49-F238E27FC236}">
                      <a16:creationId xmlns:a16="http://schemas.microsoft.com/office/drawing/2014/main" id="{D01A13EE-24E9-4F58-843D-C1BDD8703C7A}"/>
                    </a:ext>
                  </a:extLst>
                </p:cNvPr>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33" name="Line 106">
                  <a:extLst>
                    <a:ext uri="{FF2B5EF4-FFF2-40B4-BE49-F238E27FC236}">
                      <a16:creationId xmlns:a16="http://schemas.microsoft.com/office/drawing/2014/main" id="{B12A098A-931A-4441-B381-A44FB61D01DD}"/>
                    </a:ext>
                  </a:extLst>
                </p:cNvPr>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0199" name="Rectangle 107">
                <a:extLst>
                  <a:ext uri="{FF2B5EF4-FFF2-40B4-BE49-F238E27FC236}">
                    <a16:creationId xmlns:a16="http://schemas.microsoft.com/office/drawing/2014/main" id="{8DEFEA8E-5D28-46F3-80AC-56CC12EF920F}"/>
                  </a:ext>
                </a:extLst>
              </p:cNvPr>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00" name="Freeform 108">
                <a:extLst>
                  <a:ext uri="{FF2B5EF4-FFF2-40B4-BE49-F238E27FC236}">
                    <a16:creationId xmlns:a16="http://schemas.microsoft.com/office/drawing/2014/main" id="{09C3E9F9-4858-42A4-BE01-02ADB4040FF0}"/>
                  </a:ext>
                </a:extLst>
              </p:cNvPr>
              <p:cNvSpPr>
                <a:spLocks/>
              </p:cNvSpPr>
              <p:nvPr/>
            </p:nvSpPr>
            <p:spPr bwMode="auto">
              <a:xfrm>
                <a:off x="2385" y="888"/>
                <a:ext cx="16" cy="12"/>
              </a:xfrm>
              <a:custGeom>
                <a:avLst/>
                <a:gdLst>
                  <a:gd name="T0" fmla="*/ 0 w 112"/>
                  <a:gd name="T1" fmla="*/ 0 h 84"/>
                  <a:gd name="T2" fmla="*/ 0 w 112"/>
                  <a:gd name="T3" fmla="*/ 2 h 84"/>
                  <a:gd name="T4" fmla="*/ 2 w 112"/>
                  <a:gd name="T5" fmla="*/ 2 h 84"/>
                  <a:gd name="T6" fmla="*/ 2 w 112"/>
                  <a:gd name="T7" fmla="*/ 0 h 84"/>
                  <a:gd name="T8" fmla="*/ 0 w 112"/>
                  <a:gd name="T9" fmla="*/ 0 h 84"/>
                  <a:gd name="T10" fmla="*/ 0 60000 65536"/>
                  <a:gd name="T11" fmla="*/ 0 60000 65536"/>
                  <a:gd name="T12" fmla="*/ 0 60000 65536"/>
                  <a:gd name="T13" fmla="*/ 0 60000 65536"/>
                  <a:gd name="T14" fmla="*/ 0 60000 65536"/>
                  <a:gd name="T15" fmla="*/ 0 w 112"/>
                  <a:gd name="T16" fmla="*/ 0 h 84"/>
                  <a:gd name="T17" fmla="*/ 112 w 112"/>
                  <a:gd name="T18" fmla="*/ 84 h 84"/>
                </a:gdLst>
                <a:ahLst/>
                <a:cxnLst>
                  <a:cxn ang="T10">
                    <a:pos x="T0" y="T1"/>
                  </a:cxn>
                  <a:cxn ang="T11">
                    <a:pos x="T2" y="T3"/>
                  </a:cxn>
                  <a:cxn ang="T12">
                    <a:pos x="T4" y="T5"/>
                  </a:cxn>
                  <a:cxn ang="T13">
                    <a:pos x="T6" y="T7"/>
                  </a:cxn>
                  <a:cxn ang="T14">
                    <a:pos x="T8" y="T9"/>
                  </a:cxn>
                </a:cxnLst>
                <a:rect l="T15" t="T16" r="T17" b="T18"/>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0201" name="Freeform 109">
                <a:extLst>
                  <a:ext uri="{FF2B5EF4-FFF2-40B4-BE49-F238E27FC236}">
                    <a16:creationId xmlns:a16="http://schemas.microsoft.com/office/drawing/2014/main" id="{A4055204-896C-473F-A2BB-5B763D3D45C5}"/>
                  </a:ext>
                </a:extLst>
              </p:cNvPr>
              <p:cNvSpPr>
                <a:spLocks/>
              </p:cNvSpPr>
              <p:nvPr/>
            </p:nvSpPr>
            <p:spPr bwMode="auto">
              <a:xfrm>
                <a:off x="2352" y="866"/>
                <a:ext cx="11" cy="11"/>
              </a:xfrm>
              <a:custGeom>
                <a:avLst/>
                <a:gdLst>
                  <a:gd name="T0" fmla="*/ 1 w 77"/>
                  <a:gd name="T1" fmla="*/ 0 h 76"/>
                  <a:gd name="T2" fmla="*/ 0 w 77"/>
                  <a:gd name="T3" fmla="*/ 2 h 76"/>
                  <a:gd name="T4" fmla="*/ 1 w 77"/>
                  <a:gd name="T5" fmla="*/ 1 h 76"/>
                  <a:gd name="T6" fmla="*/ 2 w 77"/>
                  <a:gd name="T7" fmla="*/ 0 h 76"/>
                  <a:gd name="T8" fmla="*/ 1 w 77"/>
                  <a:gd name="T9" fmla="*/ 0 h 76"/>
                  <a:gd name="T10" fmla="*/ 0 60000 65536"/>
                  <a:gd name="T11" fmla="*/ 0 60000 65536"/>
                  <a:gd name="T12" fmla="*/ 0 60000 65536"/>
                  <a:gd name="T13" fmla="*/ 0 60000 65536"/>
                  <a:gd name="T14" fmla="*/ 0 60000 65536"/>
                  <a:gd name="T15" fmla="*/ 0 w 77"/>
                  <a:gd name="T16" fmla="*/ 0 h 76"/>
                  <a:gd name="T17" fmla="*/ 77 w 77"/>
                  <a:gd name="T18" fmla="*/ 76 h 76"/>
                </a:gdLst>
                <a:ahLst/>
                <a:cxnLst>
                  <a:cxn ang="T10">
                    <a:pos x="T0" y="T1"/>
                  </a:cxn>
                  <a:cxn ang="T11">
                    <a:pos x="T2" y="T3"/>
                  </a:cxn>
                  <a:cxn ang="T12">
                    <a:pos x="T4" y="T5"/>
                  </a:cxn>
                  <a:cxn ang="T13">
                    <a:pos x="T6" y="T7"/>
                  </a:cxn>
                  <a:cxn ang="T14">
                    <a:pos x="T8" y="T9"/>
                  </a:cxn>
                </a:cxnLst>
                <a:rect l="T15" t="T16" r="T17" b="T18"/>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260202" name="Freeform 110">
                <a:extLst>
                  <a:ext uri="{FF2B5EF4-FFF2-40B4-BE49-F238E27FC236}">
                    <a16:creationId xmlns:a16="http://schemas.microsoft.com/office/drawing/2014/main" id="{587332EC-9297-441B-826F-3FB4668E2C04}"/>
                  </a:ext>
                </a:extLst>
              </p:cNvPr>
              <p:cNvSpPr>
                <a:spLocks/>
              </p:cNvSpPr>
              <p:nvPr/>
            </p:nvSpPr>
            <p:spPr bwMode="auto">
              <a:xfrm>
                <a:off x="2333" y="938"/>
                <a:ext cx="51" cy="4"/>
              </a:xfrm>
              <a:custGeom>
                <a:avLst/>
                <a:gdLst>
                  <a:gd name="T0" fmla="*/ 0 w 356"/>
                  <a:gd name="T1" fmla="*/ 0 h 26"/>
                  <a:gd name="T2" fmla="*/ 7 w 356"/>
                  <a:gd name="T3" fmla="*/ 0 h 26"/>
                  <a:gd name="T4" fmla="*/ 7 w 356"/>
                  <a:gd name="T5" fmla="*/ 1 h 26"/>
                  <a:gd name="T6" fmla="*/ 0 w 356"/>
                  <a:gd name="T7" fmla="*/ 1 h 26"/>
                  <a:gd name="T8" fmla="*/ 0 w 356"/>
                  <a:gd name="T9" fmla="*/ 0 h 26"/>
                  <a:gd name="T10" fmla="*/ 0 60000 65536"/>
                  <a:gd name="T11" fmla="*/ 0 60000 65536"/>
                  <a:gd name="T12" fmla="*/ 0 60000 65536"/>
                  <a:gd name="T13" fmla="*/ 0 60000 65536"/>
                  <a:gd name="T14" fmla="*/ 0 60000 65536"/>
                  <a:gd name="T15" fmla="*/ 0 w 356"/>
                  <a:gd name="T16" fmla="*/ 0 h 26"/>
                  <a:gd name="T17" fmla="*/ 356 w 356"/>
                  <a:gd name="T18" fmla="*/ 26 h 26"/>
                </a:gdLst>
                <a:ahLst/>
                <a:cxnLst>
                  <a:cxn ang="T10">
                    <a:pos x="T0" y="T1"/>
                  </a:cxn>
                  <a:cxn ang="T11">
                    <a:pos x="T2" y="T3"/>
                  </a:cxn>
                  <a:cxn ang="T12">
                    <a:pos x="T4" y="T5"/>
                  </a:cxn>
                  <a:cxn ang="T13">
                    <a:pos x="T6" y="T7"/>
                  </a:cxn>
                  <a:cxn ang="T14">
                    <a:pos x="T8" y="T9"/>
                  </a:cxn>
                </a:cxnLst>
                <a:rect l="T15" t="T16" r="T17" b="T18"/>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260203" name="Freeform 111">
                <a:extLst>
                  <a:ext uri="{FF2B5EF4-FFF2-40B4-BE49-F238E27FC236}">
                    <a16:creationId xmlns:a16="http://schemas.microsoft.com/office/drawing/2014/main" id="{40150C5D-42B2-4226-B6E2-96F233E23E32}"/>
                  </a:ext>
                </a:extLst>
              </p:cNvPr>
              <p:cNvSpPr>
                <a:spLocks/>
              </p:cNvSpPr>
              <p:nvPr/>
            </p:nvSpPr>
            <p:spPr bwMode="auto">
              <a:xfrm>
                <a:off x="2294" y="795"/>
                <a:ext cx="22" cy="24"/>
              </a:xfrm>
              <a:custGeom>
                <a:avLst/>
                <a:gdLst>
                  <a:gd name="T0" fmla="*/ 3 w 149"/>
                  <a:gd name="T1" fmla="*/ 0 h 163"/>
                  <a:gd name="T2" fmla="*/ 0 w 149"/>
                  <a:gd name="T3" fmla="*/ 3 h 163"/>
                  <a:gd name="T4" fmla="*/ 0 w 149"/>
                  <a:gd name="T5" fmla="*/ 4 h 163"/>
                  <a:gd name="T6" fmla="*/ 3 w 149"/>
                  <a:gd name="T7" fmla="*/ 1 h 163"/>
                  <a:gd name="T8" fmla="*/ 3 w 149"/>
                  <a:gd name="T9" fmla="*/ 0 h 163"/>
                  <a:gd name="T10" fmla="*/ 0 60000 65536"/>
                  <a:gd name="T11" fmla="*/ 0 60000 65536"/>
                  <a:gd name="T12" fmla="*/ 0 60000 65536"/>
                  <a:gd name="T13" fmla="*/ 0 60000 65536"/>
                  <a:gd name="T14" fmla="*/ 0 60000 65536"/>
                  <a:gd name="T15" fmla="*/ 0 w 149"/>
                  <a:gd name="T16" fmla="*/ 0 h 163"/>
                  <a:gd name="T17" fmla="*/ 149 w 149"/>
                  <a:gd name="T18" fmla="*/ 163 h 163"/>
                </a:gdLst>
                <a:ahLst/>
                <a:cxnLst>
                  <a:cxn ang="T10">
                    <a:pos x="T0" y="T1"/>
                  </a:cxn>
                  <a:cxn ang="T11">
                    <a:pos x="T2" y="T3"/>
                  </a:cxn>
                  <a:cxn ang="T12">
                    <a:pos x="T4" y="T5"/>
                  </a:cxn>
                  <a:cxn ang="T13">
                    <a:pos x="T6" y="T7"/>
                  </a:cxn>
                  <a:cxn ang="T14">
                    <a:pos x="T8" y="T9"/>
                  </a:cxn>
                </a:cxnLst>
                <a:rect l="T15" t="T16" r="T17" b="T18"/>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260204" name="Freeform 112">
                <a:extLst>
                  <a:ext uri="{FF2B5EF4-FFF2-40B4-BE49-F238E27FC236}">
                    <a16:creationId xmlns:a16="http://schemas.microsoft.com/office/drawing/2014/main" id="{37DF2AA2-60D7-4BDE-983F-80FCA0A8656A}"/>
                  </a:ext>
                </a:extLst>
              </p:cNvPr>
              <p:cNvSpPr>
                <a:spLocks/>
              </p:cNvSpPr>
              <p:nvPr/>
            </p:nvSpPr>
            <p:spPr bwMode="auto">
              <a:xfrm>
                <a:off x="2289" y="734"/>
                <a:ext cx="32" cy="199"/>
              </a:xfrm>
              <a:custGeom>
                <a:avLst/>
                <a:gdLst>
                  <a:gd name="T0" fmla="*/ 5 w 225"/>
                  <a:gd name="T1" fmla="*/ 0 h 1395"/>
                  <a:gd name="T2" fmla="*/ 0 w 225"/>
                  <a:gd name="T3" fmla="*/ 2 h 1395"/>
                  <a:gd name="T4" fmla="*/ 0 w 225"/>
                  <a:gd name="T5" fmla="*/ 28 h 1395"/>
                  <a:gd name="T6" fmla="*/ 1 w 225"/>
                  <a:gd name="T7" fmla="*/ 28 h 1395"/>
                  <a:gd name="T8" fmla="*/ 1 w 225"/>
                  <a:gd name="T9" fmla="*/ 4 h 1395"/>
                  <a:gd name="T10" fmla="*/ 5 w 225"/>
                  <a:gd name="T11" fmla="*/ 3 h 1395"/>
                  <a:gd name="T12" fmla="*/ 5 w 225"/>
                  <a:gd name="T13" fmla="*/ 0 h 1395"/>
                  <a:gd name="T14" fmla="*/ 0 60000 65536"/>
                  <a:gd name="T15" fmla="*/ 0 60000 65536"/>
                  <a:gd name="T16" fmla="*/ 0 60000 65536"/>
                  <a:gd name="T17" fmla="*/ 0 60000 65536"/>
                  <a:gd name="T18" fmla="*/ 0 60000 65536"/>
                  <a:gd name="T19" fmla="*/ 0 60000 65536"/>
                  <a:gd name="T20" fmla="*/ 0 60000 65536"/>
                  <a:gd name="T21" fmla="*/ 0 w 225"/>
                  <a:gd name="T22" fmla="*/ 0 h 1395"/>
                  <a:gd name="T23" fmla="*/ 225 w 225"/>
                  <a:gd name="T24" fmla="*/ 1395 h 1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a:p>
            </p:txBody>
          </p:sp>
          <p:sp>
            <p:nvSpPr>
              <p:cNvPr id="260205" name="Freeform 113">
                <a:extLst>
                  <a:ext uri="{FF2B5EF4-FFF2-40B4-BE49-F238E27FC236}">
                    <a16:creationId xmlns:a16="http://schemas.microsoft.com/office/drawing/2014/main" id="{799A3C20-C49E-4B50-A0BD-34B259CB9EDC}"/>
                  </a:ext>
                </a:extLst>
              </p:cNvPr>
              <p:cNvSpPr>
                <a:spLocks/>
              </p:cNvSpPr>
              <p:nvPr/>
            </p:nvSpPr>
            <p:spPr bwMode="auto">
              <a:xfrm>
                <a:off x="2288" y="933"/>
                <a:ext cx="184" cy="44"/>
              </a:xfrm>
              <a:custGeom>
                <a:avLst/>
                <a:gdLst>
                  <a:gd name="T0" fmla="*/ 0 w 1290"/>
                  <a:gd name="T1" fmla="*/ 6 h 304"/>
                  <a:gd name="T2" fmla="*/ 0 w 1290"/>
                  <a:gd name="T3" fmla="*/ 0 h 304"/>
                  <a:gd name="T4" fmla="*/ 6 w 1290"/>
                  <a:gd name="T5" fmla="*/ 0 h 304"/>
                  <a:gd name="T6" fmla="*/ 7 w 1290"/>
                  <a:gd name="T7" fmla="*/ 1 h 304"/>
                  <a:gd name="T8" fmla="*/ 10 w 1290"/>
                  <a:gd name="T9" fmla="*/ 1 h 304"/>
                  <a:gd name="T10" fmla="*/ 11 w 1290"/>
                  <a:gd name="T11" fmla="*/ 2 h 304"/>
                  <a:gd name="T12" fmla="*/ 23 w 1290"/>
                  <a:gd name="T13" fmla="*/ 2 h 304"/>
                  <a:gd name="T14" fmla="*/ 23 w 1290"/>
                  <a:gd name="T15" fmla="*/ 4 h 304"/>
                  <a:gd name="T16" fmla="*/ 26 w 1290"/>
                  <a:gd name="T17" fmla="*/ 4 h 304"/>
                  <a:gd name="T18" fmla="*/ 26 w 1290"/>
                  <a:gd name="T19" fmla="*/ 6 h 304"/>
                  <a:gd name="T20" fmla="*/ 0 w 1290"/>
                  <a:gd name="T21" fmla="*/ 6 h 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0"/>
                  <a:gd name="T34" fmla="*/ 0 h 304"/>
                  <a:gd name="T35" fmla="*/ 1290 w 1290"/>
                  <a:gd name="T36" fmla="*/ 304 h 3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260206" name="Rectangle 114">
                <a:extLst>
                  <a:ext uri="{FF2B5EF4-FFF2-40B4-BE49-F238E27FC236}">
                    <a16:creationId xmlns:a16="http://schemas.microsoft.com/office/drawing/2014/main" id="{220F3065-AD61-4310-99C1-C41335076DEF}"/>
                  </a:ext>
                </a:extLst>
              </p:cNvPr>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07" name="Line 115">
                <a:extLst>
                  <a:ext uri="{FF2B5EF4-FFF2-40B4-BE49-F238E27FC236}">
                    <a16:creationId xmlns:a16="http://schemas.microsoft.com/office/drawing/2014/main" id="{4A588763-43EC-4240-896B-EB75A58606FD}"/>
                  </a:ext>
                </a:extLst>
              </p:cNvPr>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208" name="Freeform 116">
                <a:extLst>
                  <a:ext uri="{FF2B5EF4-FFF2-40B4-BE49-F238E27FC236}">
                    <a16:creationId xmlns:a16="http://schemas.microsoft.com/office/drawing/2014/main" id="{5801274F-1F24-4BF6-BF0D-E885497DB680}"/>
                  </a:ext>
                </a:extLst>
              </p:cNvPr>
              <p:cNvSpPr>
                <a:spLocks/>
              </p:cNvSpPr>
              <p:nvPr/>
            </p:nvSpPr>
            <p:spPr bwMode="auto">
              <a:xfrm>
                <a:off x="2277" y="898"/>
                <a:ext cx="12" cy="13"/>
              </a:xfrm>
              <a:custGeom>
                <a:avLst/>
                <a:gdLst>
                  <a:gd name="T0" fmla="*/ 0 w 84"/>
                  <a:gd name="T1" fmla="*/ 2 h 89"/>
                  <a:gd name="T2" fmla="*/ 0 w 84"/>
                  <a:gd name="T3" fmla="*/ 0 h 89"/>
                  <a:gd name="T4" fmla="*/ 2 w 84"/>
                  <a:gd name="T5" fmla="*/ 0 h 89"/>
                  <a:gd name="T6" fmla="*/ 2 w 84"/>
                  <a:gd name="T7" fmla="*/ 1 h 89"/>
                  <a:gd name="T8" fmla="*/ 1 w 84"/>
                  <a:gd name="T9" fmla="*/ 1 h 89"/>
                  <a:gd name="T10" fmla="*/ 1 w 84"/>
                  <a:gd name="T11" fmla="*/ 2 h 89"/>
                  <a:gd name="T12" fmla="*/ 0 w 84"/>
                  <a:gd name="T13" fmla="*/ 2 h 89"/>
                  <a:gd name="T14" fmla="*/ 0 60000 65536"/>
                  <a:gd name="T15" fmla="*/ 0 60000 65536"/>
                  <a:gd name="T16" fmla="*/ 0 60000 65536"/>
                  <a:gd name="T17" fmla="*/ 0 60000 65536"/>
                  <a:gd name="T18" fmla="*/ 0 60000 65536"/>
                  <a:gd name="T19" fmla="*/ 0 60000 65536"/>
                  <a:gd name="T20" fmla="*/ 0 60000 65536"/>
                  <a:gd name="T21" fmla="*/ 0 w 84"/>
                  <a:gd name="T22" fmla="*/ 0 h 89"/>
                  <a:gd name="T23" fmla="*/ 84 w 8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260209" name="Freeform 117">
                <a:extLst>
                  <a:ext uri="{FF2B5EF4-FFF2-40B4-BE49-F238E27FC236}">
                    <a16:creationId xmlns:a16="http://schemas.microsoft.com/office/drawing/2014/main" id="{736D54D1-7F7B-4B13-B7F3-AE32245E8B4A}"/>
                  </a:ext>
                </a:extLst>
              </p:cNvPr>
              <p:cNvSpPr>
                <a:spLocks/>
              </p:cNvSpPr>
              <p:nvPr/>
            </p:nvSpPr>
            <p:spPr bwMode="auto">
              <a:xfrm>
                <a:off x="2344" y="889"/>
                <a:ext cx="41" cy="53"/>
              </a:xfrm>
              <a:custGeom>
                <a:avLst/>
                <a:gdLst>
                  <a:gd name="T0" fmla="*/ 0 w 287"/>
                  <a:gd name="T1" fmla="*/ 0 h 367"/>
                  <a:gd name="T2" fmla="*/ 6 w 287"/>
                  <a:gd name="T3" fmla="*/ 8 h 367"/>
                  <a:gd name="T4" fmla="*/ 5 w 287"/>
                  <a:gd name="T5" fmla="*/ 8 h 367"/>
                  <a:gd name="T6" fmla="*/ 0 w 287"/>
                  <a:gd name="T7" fmla="*/ 1 h 367"/>
                  <a:gd name="T8" fmla="*/ 0 w 287"/>
                  <a:gd name="T9" fmla="*/ 0 h 367"/>
                  <a:gd name="T10" fmla="*/ 0 60000 65536"/>
                  <a:gd name="T11" fmla="*/ 0 60000 65536"/>
                  <a:gd name="T12" fmla="*/ 0 60000 65536"/>
                  <a:gd name="T13" fmla="*/ 0 60000 65536"/>
                  <a:gd name="T14" fmla="*/ 0 60000 65536"/>
                  <a:gd name="T15" fmla="*/ 0 w 287"/>
                  <a:gd name="T16" fmla="*/ 0 h 367"/>
                  <a:gd name="T17" fmla="*/ 287 w 287"/>
                  <a:gd name="T18" fmla="*/ 367 h 367"/>
                </a:gdLst>
                <a:ahLst/>
                <a:cxnLst>
                  <a:cxn ang="T10">
                    <a:pos x="T0" y="T1"/>
                  </a:cxn>
                  <a:cxn ang="T11">
                    <a:pos x="T2" y="T3"/>
                  </a:cxn>
                  <a:cxn ang="T12">
                    <a:pos x="T4" y="T5"/>
                  </a:cxn>
                  <a:cxn ang="T13">
                    <a:pos x="T6" y="T7"/>
                  </a:cxn>
                  <a:cxn ang="T14">
                    <a:pos x="T8" y="T9"/>
                  </a:cxn>
                </a:cxnLst>
                <a:rect l="T15" t="T16" r="T17" b="T18"/>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a:p>
            </p:txBody>
          </p:sp>
          <p:sp>
            <p:nvSpPr>
              <p:cNvPr id="260210" name="Freeform 118">
                <a:extLst>
                  <a:ext uri="{FF2B5EF4-FFF2-40B4-BE49-F238E27FC236}">
                    <a16:creationId xmlns:a16="http://schemas.microsoft.com/office/drawing/2014/main" id="{D0ACCA81-33B1-4205-882B-B56DAF68BDD8}"/>
                  </a:ext>
                </a:extLst>
              </p:cNvPr>
              <p:cNvSpPr>
                <a:spLocks/>
              </p:cNvSpPr>
              <p:nvPr/>
            </p:nvSpPr>
            <p:spPr bwMode="auto">
              <a:xfrm>
                <a:off x="2256" y="919"/>
                <a:ext cx="32" cy="58"/>
              </a:xfrm>
              <a:custGeom>
                <a:avLst/>
                <a:gdLst>
                  <a:gd name="T0" fmla="*/ 3 w 224"/>
                  <a:gd name="T1" fmla="*/ 0 h 405"/>
                  <a:gd name="T2" fmla="*/ 0 w 224"/>
                  <a:gd name="T3" fmla="*/ 3 h 405"/>
                  <a:gd name="T4" fmla="*/ 0 w 224"/>
                  <a:gd name="T5" fmla="*/ 8 h 405"/>
                  <a:gd name="T6" fmla="*/ 5 w 224"/>
                  <a:gd name="T7" fmla="*/ 8 h 405"/>
                  <a:gd name="T8" fmla="*/ 5 w 224"/>
                  <a:gd name="T9" fmla="*/ 2 h 405"/>
                  <a:gd name="T10" fmla="*/ 3 w 224"/>
                  <a:gd name="T11" fmla="*/ 0 h 405"/>
                  <a:gd name="T12" fmla="*/ 0 60000 65536"/>
                  <a:gd name="T13" fmla="*/ 0 60000 65536"/>
                  <a:gd name="T14" fmla="*/ 0 60000 65536"/>
                  <a:gd name="T15" fmla="*/ 0 60000 65536"/>
                  <a:gd name="T16" fmla="*/ 0 60000 65536"/>
                  <a:gd name="T17" fmla="*/ 0 60000 65536"/>
                  <a:gd name="T18" fmla="*/ 0 w 224"/>
                  <a:gd name="T19" fmla="*/ 0 h 405"/>
                  <a:gd name="T20" fmla="*/ 224 w 224"/>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260211" name="Rectangle 119">
                <a:extLst>
                  <a:ext uri="{FF2B5EF4-FFF2-40B4-BE49-F238E27FC236}">
                    <a16:creationId xmlns:a16="http://schemas.microsoft.com/office/drawing/2014/main" id="{6153A09E-C9B3-4C06-97E0-1637250E7CC7}"/>
                  </a:ext>
                </a:extLst>
              </p:cNvPr>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12" name="Rectangle 120">
                <a:extLst>
                  <a:ext uri="{FF2B5EF4-FFF2-40B4-BE49-F238E27FC236}">
                    <a16:creationId xmlns:a16="http://schemas.microsoft.com/office/drawing/2014/main" id="{C901D31C-917D-4CEC-9112-E40EB62ECA3B}"/>
                  </a:ext>
                </a:extLst>
              </p:cNvPr>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13" name="Rectangle 121">
                <a:extLst>
                  <a:ext uri="{FF2B5EF4-FFF2-40B4-BE49-F238E27FC236}">
                    <a16:creationId xmlns:a16="http://schemas.microsoft.com/office/drawing/2014/main" id="{1611DF1D-291B-41D9-BEC4-A67F116278E2}"/>
                  </a:ext>
                </a:extLst>
              </p:cNvPr>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14" name="Rectangle 122">
                <a:extLst>
                  <a:ext uri="{FF2B5EF4-FFF2-40B4-BE49-F238E27FC236}">
                    <a16:creationId xmlns:a16="http://schemas.microsoft.com/office/drawing/2014/main" id="{2D80E67F-2A55-4D9A-B64A-B461C3780E59}"/>
                  </a:ext>
                </a:extLst>
              </p:cNvPr>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15" name="Oval 123">
                <a:extLst>
                  <a:ext uri="{FF2B5EF4-FFF2-40B4-BE49-F238E27FC236}">
                    <a16:creationId xmlns:a16="http://schemas.microsoft.com/office/drawing/2014/main" id="{899AFD3A-F834-4EFE-90E4-838FED2AAD0B}"/>
                  </a:ext>
                </a:extLst>
              </p:cNvPr>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16" name="Rectangle 124">
                <a:extLst>
                  <a:ext uri="{FF2B5EF4-FFF2-40B4-BE49-F238E27FC236}">
                    <a16:creationId xmlns:a16="http://schemas.microsoft.com/office/drawing/2014/main" id="{324FA892-6254-4994-9E99-1EBBA624068A}"/>
                  </a:ext>
                </a:extLst>
              </p:cNvPr>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17" name="Freeform 125">
                <a:extLst>
                  <a:ext uri="{FF2B5EF4-FFF2-40B4-BE49-F238E27FC236}">
                    <a16:creationId xmlns:a16="http://schemas.microsoft.com/office/drawing/2014/main" id="{268C2944-9A71-4816-A758-318420156F2E}"/>
                  </a:ext>
                </a:extLst>
              </p:cNvPr>
              <p:cNvSpPr>
                <a:spLocks/>
              </p:cNvSpPr>
              <p:nvPr/>
            </p:nvSpPr>
            <p:spPr bwMode="auto">
              <a:xfrm>
                <a:off x="2320" y="876"/>
                <a:ext cx="64" cy="57"/>
              </a:xfrm>
              <a:custGeom>
                <a:avLst/>
                <a:gdLst>
                  <a:gd name="T0" fmla="*/ 1 w 448"/>
                  <a:gd name="T1" fmla="*/ 8 h 403"/>
                  <a:gd name="T2" fmla="*/ 1 w 448"/>
                  <a:gd name="T3" fmla="*/ 1 h 403"/>
                  <a:gd name="T4" fmla="*/ 9 w 448"/>
                  <a:gd name="T5" fmla="*/ 1 h 403"/>
                  <a:gd name="T6" fmla="*/ 9 w 448"/>
                  <a:gd name="T7" fmla="*/ 0 h 403"/>
                  <a:gd name="T8" fmla="*/ 0 w 448"/>
                  <a:gd name="T9" fmla="*/ 0 h 403"/>
                  <a:gd name="T10" fmla="*/ 0 w 448"/>
                  <a:gd name="T11" fmla="*/ 8 h 403"/>
                  <a:gd name="T12" fmla="*/ 1 w 448"/>
                  <a:gd name="T13" fmla="*/ 8 h 403"/>
                  <a:gd name="T14" fmla="*/ 0 60000 65536"/>
                  <a:gd name="T15" fmla="*/ 0 60000 65536"/>
                  <a:gd name="T16" fmla="*/ 0 60000 65536"/>
                  <a:gd name="T17" fmla="*/ 0 60000 65536"/>
                  <a:gd name="T18" fmla="*/ 0 60000 65536"/>
                  <a:gd name="T19" fmla="*/ 0 60000 65536"/>
                  <a:gd name="T20" fmla="*/ 0 60000 65536"/>
                  <a:gd name="T21" fmla="*/ 0 w 448"/>
                  <a:gd name="T22" fmla="*/ 0 h 403"/>
                  <a:gd name="T23" fmla="*/ 448 w 448"/>
                  <a:gd name="T24" fmla="*/ 403 h 4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a:p>
            </p:txBody>
          </p:sp>
          <p:grpSp>
            <p:nvGrpSpPr>
              <p:cNvPr id="260218" name="Group 126">
                <a:extLst>
                  <a:ext uri="{FF2B5EF4-FFF2-40B4-BE49-F238E27FC236}">
                    <a16:creationId xmlns:a16="http://schemas.microsoft.com/office/drawing/2014/main" id="{9E61C940-4D64-4546-9878-014EC943CC97}"/>
                  </a:ext>
                </a:extLst>
              </p:cNvPr>
              <p:cNvGrpSpPr>
                <a:grpSpLocks/>
              </p:cNvGrpSpPr>
              <p:nvPr/>
            </p:nvGrpSpPr>
            <p:grpSpPr bwMode="auto">
              <a:xfrm>
                <a:off x="2267" y="821"/>
                <a:ext cx="73" cy="59"/>
                <a:chOff x="2267" y="821"/>
                <a:chExt cx="73" cy="59"/>
              </a:xfrm>
            </p:grpSpPr>
            <p:sp>
              <p:nvSpPr>
                <p:cNvPr id="260230" name="Oval 127">
                  <a:extLst>
                    <a:ext uri="{FF2B5EF4-FFF2-40B4-BE49-F238E27FC236}">
                      <a16:creationId xmlns:a16="http://schemas.microsoft.com/office/drawing/2014/main" id="{5737E5BB-A9B2-43C8-9A0F-4427F07719F5}"/>
                    </a:ext>
                  </a:extLst>
                </p:cNvPr>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0231" name="Oval 128">
                  <a:extLst>
                    <a:ext uri="{FF2B5EF4-FFF2-40B4-BE49-F238E27FC236}">
                      <a16:creationId xmlns:a16="http://schemas.microsoft.com/office/drawing/2014/main" id="{4F0D4610-DE07-4492-874B-8C01A7268139}"/>
                    </a:ext>
                  </a:extLst>
                </p:cNvPr>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260219" name="Group 129">
                <a:extLst>
                  <a:ext uri="{FF2B5EF4-FFF2-40B4-BE49-F238E27FC236}">
                    <a16:creationId xmlns:a16="http://schemas.microsoft.com/office/drawing/2014/main" id="{DFFFE686-D7E5-4E91-9E7F-59A82E9F19CC}"/>
                  </a:ext>
                </a:extLst>
              </p:cNvPr>
              <p:cNvGrpSpPr>
                <a:grpSpLocks/>
              </p:cNvGrpSpPr>
              <p:nvPr/>
            </p:nvGrpSpPr>
            <p:grpSpPr bwMode="auto">
              <a:xfrm>
                <a:off x="2296" y="933"/>
                <a:ext cx="24" cy="58"/>
                <a:chOff x="2296" y="933"/>
                <a:chExt cx="24" cy="58"/>
              </a:xfrm>
            </p:grpSpPr>
            <p:sp>
              <p:nvSpPr>
                <p:cNvPr id="260221" name="Rectangle 130">
                  <a:extLst>
                    <a:ext uri="{FF2B5EF4-FFF2-40B4-BE49-F238E27FC236}">
                      <a16:creationId xmlns:a16="http://schemas.microsoft.com/office/drawing/2014/main" id="{DFDE4BBB-3EF8-4969-B15C-CE7BA60D2A92}"/>
                    </a:ext>
                  </a:extLst>
                </p:cNvPr>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nvGrpSpPr>
                <p:cNvPr id="260222" name="Group 131">
                  <a:extLst>
                    <a:ext uri="{FF2B5EF4-FFF2-40B4-BE49-F238E27FC236}">
                      <a16:creationId xmlns:a16="http://schemas.microsoft.com/office/drawing/2014/main" id="{B4435C9E-1B29-4487-9506-464C2F13B08D}"/>
                    </a:ext>
                  </a:extLst>
                </p:cNvPr>
                <p:cNvGrpSpPr>
                  <a:grpSpLocks/>
                </p:cNvGrpSpPr>
                <p:nvPr/>
              </p:nvGrpSpPr>
              <p:grpSpPr bwMode="auto">
                <a:xfrm>
                  <a:off x="2296" y="941"/>
                  <a:ext cx="24" cy="44"/>
                  <a:chOff x="2296" y="941"/>
                  <a:chExt cx="24" cy="44"/>
                </a:xfrm>
              </p:grpSpPr>
              <p:sp>
                <p:nvSpPr>
                  <p:cNvPr id="260223" name="Line 132">
                    <a:extLst>
                      <a:ext uri="{FF2B5EF4-FFF2-40B4-BE49-F238E27FC236}">
                        <a16:creationId xmlns:a16="http://schemas.microsoft.com/office/drawing/2014/main" id="{C420717E-D816-4C18-966A-DE4B716D10B4}"/>
                      </a:ext>
                    </a:extLst>
                  </p:cNvPr>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224" name="Line 133">
                    <a:extLst>
                      <a:ext uri="{FF2B5EF4-FFF2-40B4-BE49-F238E27FC236}">
                        <a16:creationId xmlns:a16="http://schemas.microsoft.com/office/drawing/2014/main" id="{3A84957F-A69A-4896-BCB7-E5CB74B8399F}"/>
                      </a:ext>
                    </a:extLst>
                  </p:cNvPr>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225" name="Line 134">
                    <a:extLst>
                      <a:ext uri="{FF2B5EF4-FFF2-40B4-BE49-F238E27FC236}">
                        <a16:creationId xmlns:a16="http://schemas.microsoft.com/office/drawing/2014/main" id="{807F6206-A7A7-4B6B-A5AD-A017F343EF6B}"/>
                      </a:ext>
                    </a:extLst>
                  </p:cNvPr>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226" name="Line 135">
                    <a:extLst>
                      <a:ext uri="{FF2B5EF4-FFF2-40B4-BE49-F238E27FC236}">
                        <a16:creationId xmlns:a16="http://schemas.microsoft.com/office/drawing/2014/main" id="{B1B9AE46-4130-44A9-B979-3A7DFB109E83}"/>
                      </a:ext>
                    </a:extLst>
                  </p:cNvPr>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227" name="Line 136">
                    <a:extLst>
                      <a:ext uri="{FF2B5EF4-FFF2-40B4-BE49-F238E27FC236}">
                        <a16:creationId xmlns:a16="http://schemas.microsoft.com/office/drawing/2014/main" id="{0B1C5F64-7461-4999-BE16-60458C71F1A5}"/>
                      </a:ext>
                    </a:extLst>
                  </p:cNvPr>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228" name="Line 137">
                    <a:extLst>
                      <a:ext uri="{FF2B5EF4-FFF2-40B4-BE49-F238E27FC236}">
                        <a16:creationId xmlns:a16="http://schemas.microsoft.com/office/drawing/2014/main" id="{8A1FD153-E98B-4D60-8B6F-A64C00D0D8A2}"/>
                      </a:ext>
                    </a:extLst>
                  </p:cNvPr>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229" name="Line 138">
                    <a:extLst>
                      <a:ext uri="{FF2B5EF4-FFF2-40B4-BE49-F238E27FC236}">
                        <a16:creationId xmlns:a16="http://schemas.microsoft.com/office/drawing/2014/main" id="{30D8D935-13C6-45D8-B7B6-7FB4AEA695A7}"/>
                      </a:ext>
                    </a:extLst>
                  </p:cNvPr>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60220" name="Rectangle 139">
                <a:extLst>
                  <a:ext uri="{FF2B5EF4-FFF2-40B4-BE49-F238E27FC236}">
                    <a16:creationId xmlns:a16="http://schemas.microsoft.com/office/drawing/2014/main" id="{5521D829-5E7F-4C14-96C3-14B23276B291}"/>
                  </a:ext>
                </a:extLst>
              </p:cNvPr>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grpSp>
          <p:nvGrpSpPr>
            <p:cNvPr id="260183" name="Group 140">
              <a:extLst>
                <a:ext uri="{FF2B5EF4-FFF2-40B4-BE49-F238E27FC236}">
                  <a16:creationId xmlns:a16="http://schemas.microsoft.com/office/drawing/2014/main" id="{8308B9F0-9503-456B-A31D-59273BB14BFE}"/>
                </a:ext>
              </a:extLst>
            </p:cNvPr>
            <p:cNvGrpSpPr>
              <a:grpSpLocks/>
            </p:cNvGrpSpPr>
            <p:nvPr/>
          </p:nvGrpSpPr>
          <p:grpSpPr bwMode="auto">
            <a:xfrm>
              <a:off x="2382" y="788"/>
              <a:ext cx="40" cy="40"/>
              <a:chOff x="2382" y="788"/>
              <a:chExt cx="40" cy="40"/>
            </a:xfrm>
          </p:grpSpPr>
          <p:sp>
            <p:nvSpPr>
              <p:cNvPr id="260196" name="Freeform 141">
                <a:extLst>
                  <a:ext uri="{FF2B5EF4-FFF2-40B4-BE49-F238E27FC236}">
                    <a16:creationId xmlns:a16="http://schemas.microsoft.com/office/drawing/2014/main" id="{B4C0026D-95A8-4A4B-8339-78DAB43D6020}"/>
                  </a:ext>
                </a:extLst>
              </p:cNvPr>
              <p:cNvSpPr>
                <a:spLocks/>
              </p:cNvSpPr>
              <p:nvPr/>
            </p:nvSpPr>
            <p:spPr bwMode="auto">
              <a:xfrm>
                <a:off x="2404" y="800"/>
                <a:ext cx="18" cy="28"/>
              </a:xfrm>
              <a:custGeom>
                <a:avLst/>
                <a:gdLst>
                  <a:gd name="T0" fmla="*/ 2 w 127"/>
                  <a:gd name="T1" fmla="*/ 0 h 195"/>
                  <a:gd name="T2" fmla="*/ 0 w 127"/>
                  <a:gd name="T3" fmla="*/ 3 h 195"/>
                  <a:gd name="T4" fmla="*/ 0 w 127"/>
                  <a:gd name="T5" fmla="*/ 4 h 195"/>
                  <a:gd name="T6" fmla="*/ 3 w 127"/>
                  <a:gd name="T7" fmla="*/ 0 h 195"/>
                  <a:gd name="T8" fmla="*/ 2 w 127"/>
                  <a:gd name="T9" fmla="*/ 0 h 195"/>
                  <a:gd name="T10" fmla="*/ 0 60000 65536"/>
                  <a:gd name="T11" fmla="*/ 0 60000 65536"/>
                  <a:gd name="T12" fmla="*/ 0 60000 65536"/>
                  <a:gd name="T13" fmla="*/ 0 60000 65536"/>
                  <a:gd name="T14" fmla="*/ 0 60000 65536"/>
                  <a:gd name="T15" fmla="*/ 0 w 127"/>
                  <a:gd name="T16" fmla="*/ 0 h 195"/>
                  <a:gd name="T17" fmla="*/ 127 w 127"/>
                  <a:gd name="T18" fmla="*/ 195 h 195"/>
                </a:gdLst>
                <a:ahLst/>
                <a:cxnLst>
                  <a:cxn ang="T10">
                    <a:pos x="T0" y="T1"/>
                  </a:cxn>
                  <a:cxn ang="T11">
                    <a:pos x="T2" y="T3"/>
                  </a:cxn>
                  <a:cxn ang="T12">
                    <a:pos x="T4" y="T5"/>
                  </a:cxn>
                  <a:cxn ang="T13">
                    <a:pos x="T6" y="T7"/>
                  </a:cxn>
                  <a:cxn ang="T14">
                    <a:pos x="T8" y="T9"/>
                  </a:cxn>
                </a:cxnLst>
                <a:rect l="T15" t="T16" r="T17" b="T18"/>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a:p>
            </p:txBody>
          </p:sp>
          <p:sp>
            <p:nvSpPr>
              <p:cNvPr id="260197" name="Freeform 142">
                <a:extLst>
                  <a:ext uri="{FF2B5EF4-FFF2-40B4-BE49-F238E27FC236}">
                    <a16:creationId xmlns:a16="http://schemas.microsoft.com/office/drawing/2014/main" id="{F946ED0A-2B4C-4447-8469-A6674AD3D24B}"/>
                  </a:ext>
                </a:extLst>
              </p:cNvPr>
              <p:cNvSpPr>
                <a:spLocks/>
              </p:cNvSpPr>
              <p:nvPr/>
            </p:nvSpPr>
            <p:spPr bwMode="auto">
              <a:xfrm>
                <a:off x="2382" y="788"/>
                <a:ext cx="35" cy="8"/>
              </a:xfrm>
              <a:custGeom>
                <a:avLst/>
                <a:gdLst>
                  <a:gd name="T0" fmla="*/ 5 w 246"/>
                  <a:gd name="T1" fmla="*/ 0 h 57"/>
                  <a:gd name="T2" fmla="*/ 0 w 246"/>
                  <a:gd name="T3" fmla="*/ 1 h 57"/>
                  <a:gd name="T4" fmla="*/ 1 w 246"/>
                  <a:gd name="T5" fmla="*/ 1 h 57"/>
                  <a:gd name="T6" fmla="*/ 5 w 246"/>
                  <a:gd name="T7" fmla="*/ 0 h 57"/>
                  <a:gd name="T8" fmla="*/ 5 w 246"/>
                  <a:gd name="T9" fmla="*/ 0 h 57"/>
                  <a:gd name="T10" fmla="*/ 0 60000 65536"/>
                  <a:gd name="T11" fmla="*/ 0 60000 65536"/>
                  <a:gd name="T12" fmla="*/ 0 60000 65536"/>
                  <a:gd name="T13" fmla="*/ 0 60000 65536"/>
                  <a:gd name="T14" fmla="*/ 0 60000 65536"/>
                  <a:gd name="T15" fmla="*/ 0 w 246"/>
                  <a:gd name="T16" fmla="*/ 0 h 57"/>
                  <a:gd name="T17" fmla="*/ 246 w 246"/>
                  <a:gd name="T18" fmla="*/ 57 h 57"/>
                </a:gdLst>
                <a:ahLst/>
                <a:cxnLst>
                  <a:cxn ang="T10">
                    <a:pos x="T0" y="T1"/>
                  </a:cxn>
                  <a:cxn ang="T11">
                    <a:pos x="T2" y="T3"/>
                  </a:cxn>
                  <a:cxn ang="T12">
                    <a:pos x="T4" y="T5"/>
                  </a:cxn>
                  <a:cxn ang="T13">
                    <a:pos x="T6" y="T7"/>
                  </a:cxn>
                  <a:cxn ang="T14">
                    <a:pos x="T8" y="T9"/>
                  </a:cxn>
                </a:cxnLst>
                <a:rect l="T15" t="T16" r="T17" b="T18"/>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a:p>
            </p:txBody>
          </p:sp>
        </p:grpSp>
        <p:grpSp>
          <p:nvGrpSpPr>
            <p:cNvPr id="260184" name="Group 143">
              <a:extLst>
                <a:ext uri="{FF2B5EF4-FFF2-40B4-BE49-F238E27FC236}">
                  <a16:creationId xmlns:a16="http://schemas.microsoft.com/office/drawing/2014/main" id="{A2A6E81D-E4E0-413C-8F0E-E97673B8FFA7}"/>
                </a:ext>
              </a:extLst>
            </p:cNvPr>
            <p:cNvGrpSpPr>
              <a:grpSpLocks/>
            </p:cNvGrpSpPr>
            <p:nvPr/>
          </p:nvGrpSpPr>
          <p:grpSpPr bwMode="auto">
            <a:xfrm>
              <a:off x="2302" y="723"/>
              <a:ext cx="132" cy="186"/>
              <a:chOff x="2302" y="723"/>
              <a:chExt cx="132" cy="186"/>
            </a:xfrm>
          </p:grpSpPr>
          <p:sp>
            <p:nvSpPr>
              <p:cNvPr id="260194" name="Freeform 144">
                <a:extLst>
                  <a:ext uri="{FF2B5EF4-FFF2-40B4-BE49-F238E27FC236}">
                    <a16:creationId xmlns:a16="http://schemas.microsoft.com/office/drawing/2014/main" id="{F2C0B1AB-B8DB-4D92-B5AA-521FDE4F502E}"/>
                  </a:ext>
                </a:extLst>
              </p:cNvPr>
              <p:cNvSpPr>
                <a:spLocks/>
              </p:cNvSpPr>
              <p:nvPr/>
            </p:nvSpPr>
            <p:spPr bwMode="auto">
              <a:xfrm>
                <a:off x="2302" y="724"/>
                <a:ext cx="132" cy="185"/>
              </a:xfrm>
              <a:custGeom>
                <a:avLst/>
                <a:gdLst>
                  <a:gd name="T0" fmla="*/ 1 w 920"/>
                  <a:gd name="T1" fmla="*/ 1 h 1300"/>
                  <a:gd name="T2" fmla="*/ 0 w 920"/>
                  <a:gd name="T3" fmla="*/ 2 h 1300"/>
                  <a:gd name="T4" fmla="*/ 0 w 920"/>
                  <a:gd name="T5" fmla="*/ 3 h 1300"/>
                  <a:gd name="T6" fmla="*/ 0 w 920"/>
                  <a:gd name="T7" fmla="*/ 4 h 1300"/>
                  <a:gd name="T8" fmla="*/ 0 w 920"/>
                  <a:gd name="T9" fmla="*/ 5 h 1300"/>
                  <a:gd name="T10" fmla="*/ 0 w 920"/>
                  <a:gd name="T11" fmla="*/ 6 h 1300"/>
                  <a:gd name="T12" fmla="*/ 0 w 920"/>
                  <a:gd name="T13" fmla="*/ 8 h 1300"/>
                  <a:gd name="T14" fmla="*/ 1 w 920"/>
                  <a:gd name="T15" fmla="*/ 10 h 1300"/>
                  <a:gd name="T16" fmla="*/ 2 w 920"/>
                  <a:gd name="T17" fmla="*/ 12 h 1300"/>
                  <a:gd name="T18" fmla="*/ 3 w 920"/>
                  <a:gd name="T19" fmla="*/ 14 h 1300"/>
                  <a:gd name="T20" fmla="*/ 4 w 920"/>
                  <a:gd name="T21" fmla="*/ 16 h 1300"/>
                  <a:gd name="T22" fmla="*/ 6 w 920"/>
                  <a:gd name="T23" fmla="*/ 19 h 1300"/>
                  <a:gd name="T24" fmla="*/ 8 w 920"/>
                  <a:gd name="T25" fmla="*/ 20 h 1300"/>
                  <a:gd name="T26" fmla="*/ 10 w 920"/>
                  <a:gd name="T27" fmla="*/ 22 h 1300"/>
                  <a:gd name="T28" fmla="*/ 12 w 920"/>
                  <a:gd name="T29" fmla="*/ 23 h 1300"/>
                  <a:gd name="T30" fmla="*/ 14 w 920"/>
                  <a:gd name="T31" fmla="*/ 25 h 1300"/>
                  <a:gd name="T32" fmla="*/ 15 w 920"/>
                  <a:gd name="T33" fmla="*/ 25 h 1300"/>
                  <a:gd name="T34" fmla="*/ 16 w 920"/>
                  <a:gd name="T35" fmla="*/ 26 h 1300"/>
                  <a:gd name="T36" fmla="*/ 17 w 920"/>
                  <a:gd name="T37" fmla="*/ 26 h 1300"/>
                  <a:gd name="T38" fmla="*/ 18 w 920"/>
                  <a:gd name="T39" fmla="*/ 26 h 1300"/>
                  <a:gd name="T40" fmla="*/ 19 w 920"/>
                  <a:gd name="T41" fmla="*/ 26 h 1300"/>
                  <a:gd name="T42" fmla="*/ 1 w 920"/>
                  <a:gd name="T43" fmla="*/ 0 h 1300"/>
                  <a:gd name="T44" fmla="*/ 1 w 920"/>
                  <a:gd name="T45" fmla="*/ 1 h 1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0"/>
                  <a:gd name="T70" fmla="*/ 0 h 1300"/>
                  <a:gd name="T71" fmla="*/ 920 w 920"/>
                  <a:gd name="T72" fmla="*/ 1300 h 13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260195" name="Freeform 145">
                <a:extLst>
                  <a:ext uri="{FF2B5EF4-FFF2-40B4-BE49-F238E27FC236}">
                    <a16:creationId xmlns:a16="http://schemas.microsoft.com/office/drawing/2014/main" id="{205CA269-7171-4D2A-A50A-0E40AE877BF9}"/>
                  </a:ext>
                </a:extLst>
              </p:cNvPr>
              <p:cNvSpPr>
                <a:spLocks/>
              </p:cNvSpPr>
              <p:nvPr/>
            </p:nvSpPr>
            <p:spPr bwMode="auto">
              <a:xfrm>
                <a:off x="2310" y="723"/>
                <a:ext cx="124" cy="184"/>
              </a:xfrm>
              <a:custGeom>
                <a:avLst/>
                <a:gdLst>
                  <a:gd name="T0" fmla="*/ 0 w 866"/>
                  <a:gd name="T1" fmla="*/ 0 h 1288"/>
                  <a:gd name="T2" fmla="*/ 0 w 866"/>
                  <a:gd name="T3" fmla="*/ 1 h 1288"/>
                  <a:gd name="T4" fmla="*/ 0 w 866"/>
                  <a:gd name="T5" fmla="*/ 2 h 1288"/>
                  <a:gd name="T6" fmla="*/ 0 w 866"/>
                  <a:gd name="T7" fmla="*/ 3 h 1288"/>
                  <a:gd name="T8" fmla="*/ 0 w 866"/>
                  <a:gd name="T9" fmla="*/ 4 h 1288"/>
                  <a:gd name="T10" fmla="*/ 0 w 866"/>
                  <a:gd name="T11" fmla="*/ 6 h 1288"/>
                  <a:gd name="T12" fmla="*/ 1 w 866"/>
                  <a:gd name="T13" fmla="*/ 7 h 1288"/>
                  <a:gd name="T14" fmla="*/ 1 w 866"/>
                  <a:gd name="T15" fmla="*/ 9 h 1288"/>
                  <a:gd name="T16" fmla="*/ 2 w 866"/>
                  <a:gd name="T17" fmla="*/ 11 h 1288"/>
                  <a:gd name="T18" fmla="*/ 3 w 866"/>
                  <a:gd name="T19" fmla="*/ 14 h 1288"/>
                  <a:gd name="T20" fmla="*/ 5 w 866"/>
                  <a:gd name="T21" fmla="*/ 16 h 1288"/>
                  <a:gd name="T22" fmla="*/ 6 w 866"/>
                  <a:gd name="T23" fmla="*/ 18 h 1288"/>
                  <a:gd name="T24" fmla="*/ 8 w 866"/>
                  <a:gd name="T25" fmla="*/ 20 h 1288"/>
                  <a:gd name="T26" fmla="*/ 9 w 866"/>
                  <a:gd name="T27" fmla="*/ 21 h 1288"/>
                  <a:gd name="T28" fmla="*/ 10 w 866"/>
                  <a:gd name="T29" fmla="*/ 22 h 1288"/>
                  <a:gd name="T30" fmla="*/ 12 w 866"/>
                  <a:gd name="T31" fmla="*/ 23 h 1288"/>
                  <a:gd name="T32" fmla="*/ 13 w 866"/>
                  <a:gd name="T33" fmla="*/ 24 h 1288"/>
                  <a:gd name="T34" fmla="*/ 14 w 866"/>
                  <a:gd name="T35" fmla="*/ 24 h 1288"/>
                  <a:gd name="T36" fmla="*/ 15 w 866"/>
                  <a:gd name="T37" fmla="*/ 25 h 1288"/>
                  <a:gd name="T38" fmla="*/ 16 w 866"/>
                  <a:gd name="T39" fmla="*/ 26 h 1288"/>
                  <a:gd name="T40" fmla="*/ 17 w 866"/>
                  <a:gd name="T41" fmla="*/ 26 h 1288"/>
                  <a:gd name="T42" fmla="*/ 17 w 866"/>
                  <a:gd name="T43" fmla="*/ 26 h 1288"/>
                  <a:gd name="T44" fmla="*/ 18 w 866"/>
                  <a:gd name="T45" fmla="*/ 26 h 1288"/>
                  <a:gd name="T46" fmla="*/ 18 w 866"/>
                  <a:gd name="T47" fmla="*/ 25 h 1288"/>
                  <a:gd name="T48" fmla="*/ 18 w 866"/>
                  <a:gd name="T49" fmla="*/ 25 h 1288"/>
                  <a:gd name="T50" fmla="*/ 17 w 866"/>
                  <a:gd name="T51" fmla="*/ 24 h 1288"/>
                  <a:gd name="T52" fmla="*/ 17 w 866"/>
                  <a:gd name="T53" fmla="*/ 22 h 1288"/>
                  <a:gd name="T54" fmla="*/ 17 w 866"/>
                  <a:gd name="T55" fmla="*/ 21 h 1288"/>
                  <a:gd name="T56" fmla="*/ 16 w 866"/>
                  <a:gd name="T57" fmla="*/ 19 h 1288"/>
                  <a:gd name="T58" fmla="*/ 16 w 866"/>
                  <a:gd name="T59" fmla="*/ 18 h 1288"/>
                  <a:gd name="T60" fmla="*/ 15 w 866"/>
                  <a:gd name="T61" fmla="*/ 16 h 1288"/>
                  <a:gd name="T62" fmla="*/ 14 w 866"/>
                  <a:gd name="T63" fmla="*/ 15 h 1288"/>
                  <a:gd name="T64" fmla="*/ 14 w 866"/>
                  <a:gd name="T65" fmla="*/ 14 h 1288"/>
                  <a:gd name="T66" fmla="*/ 13 w 866"/>
                  <a:gd name="T67" fmla="*/ 12 h 1288"/>
                  <a:gd name="T68" fmla="*/ 12 w 866"/>
                  <a:gd name="T69" fmla="*/ 11 h 1288"/>
                  <a:gd name="T70" fmla="*/ 10 w 866"/>
                  <a:gd name="T71" fmla="*/ 9 h 1288"/>
                  <a:gd name="T72" fmla="*/ 9 w 866"/>
                  <a:gd name="T73" fmla="*/ 8 h 1288"/>
                  <a:gd name="T74" fmla="*/ 8 w 866"/>
                  <a:gd name="T75" fmla="*/ 6 h 1288"/>
                  <a:gd name="T76" fmla="*/ 6 w 866"/>
                  <a:gd name="T77" fmla="*/ 5 h 1288"/>
                  <a:gd name="T78" fmla="*/ 5 w 866"/>
                  <a:gd name="T79" fmla="*/ 4 h 1288"/>
                  <a:gd name="T80" fmla="*/ 4 w 866"/>
                  <a:gd name="T81" fmla="*/ 3 h 1288"/>
                  <a:gd name="T82" fmla="*/ 3 w 866"/>
                  <a:gd name="T83" fmla="*/ 2 h 1288"/>
                  <a:gd name="T84" fmla="*/ 2 w 866"/>
                  <a:gd name="T85" fmla="*/ 1 h 1288"/>
                  <a:gd name="T86" fmla="*/ 1 w 866"/>
                  <a:gd name="T87" fmla="*/ 0 h 1288"/>
                  <a:gd name="T88" fmla="*/ 0 w 866"/>
                  <a:gd name="T89" fmla="*/ 0 h 12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66"/>
                  <a:gd name="T136" fmla="*/ 0 h 1288"/>
                  <a:gd name="T137" fmla="*/ 866 w 866"/>
                  <a:gd name="T138" fmla="*/ 1288 h 128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a:p>
            </p:txBody>
          </p:sp>
        </p:grpSp>
        <p:grpSp>
          <p:nvGrpSpPr>
            <p:cNvPr id="260185" name="Group 146">
              <a:extLst>
                <a:ext uri="{FF2B5EF4-FFF2-40B4-BE49-F238E27FC236}">
                  <a16:creationId xmlns:a16="http://schemas.microsoft.com/office/drawing/2014/main" id="{E4A0DBFC-4FCB-4806-8DF7-6341B8481AD1}"/>
                </a:ext>
              </a:extLst>
            </p:cNvPr>
            <p:cNvGrpSpPr>
              <a:grpSpLocks/>
            </p:cNvGrpSpPr>
            <p:nvPr/>
          </p:nvGrpSpPr>
          <p:grpSpPr bwMode="auto">
            <a:xfrm>
              <a:off x="2315" y="770"/>
              <a:ext cx="126" cy="121"/>
              <a:chOff x="2315" y="770"/>
              <a:chExt cx="126" cy="121"/>
            </a:xfrm>
          </p:grpSpPr>
          <p:sp>
            <p:nvSpPr>
              <p:cNvPr id="260192" name="Freeform 147">
                <a:extLst>
                  <a:ext uri="{FF2B5EF4-FFF2-40B4-BE49-F238E27FC236}">
                    <a16:creationId xmlns:a16="http://schemas.microsoft.com/office/drawing/2014/main" id="{8FE3476B-FA4C-4A4C-9B23-A4A676220662}"/>
                  </a:ext>
                </a:extLst>
              </p:cNvPr>
              <p:cNvSpPr>
                <a:spLocks/>
              </p:cNvSpPr>
              <p:nvPr/>
            </p:nvSpPr>
            <p:spPr bwMode="auto">
              <a:xfrm>
                <a:off x="2315" y="770"/>
                <a:ext cx="121" cy="8"/>
              </a:xfrm>
              <a:custGeom>
                <a:avLst/>
                <a:gdLst>
                  <a:gd name="T0" fmla="*/ 0 w 851"/>
                  <a:gd name="T1" fmla="*/ 0 h 57"/>
                  <a:gd name="T2" fmla="*/ 17 w 851"/>
                  <a:gd name="T3" fmla="*/ 1 h 57"/>
                  <a:gd name="T4" fmla="*/ 17 w 851"/>
                  <a:gd name="T5" fmla="*/ 1 h 57"/>
                  <a:gd name="T6" fmla="*/ 0 w 851"/>
                  <a:gd name="T7" fmla="*/ 1 h 57"/>
                  <a:gd name="T8" fmla="*/ 0 w 851"/>
                  <a:gd name="T9" fmla="*/ 0 h 57"/>
                  <a:gd name="T10" fmla="*/ 0 60000 65536"/>
                  <a:gd name="T11" fmla="*/ 0 60000 65536"/>
                  <a:gd name="T12" fmla="*/ 0 60000 65536"/>
                  <a:gd name="T13" fmla="*/ 0 60000 65536"/>
                  <a:gd name="T14" fmla="*/ 0 60000 65536"/>
                  <a:gd name="T15" fmla="*/ 0 w 851"/>
                  <a:gd name="T16" fmla="*/ 0 h 57"/>
                  <a:gd name="T17" fmla="*/ 851 w 851"/>
                  <a:gd name="T18" fmla="*/ 57 h 57"/>
                </a:gdLst>
                <a:ahLst/>
                <a:cxnLst>
                  <a:cxn ang="T10">
                    <a:pos x="T0" y="T1"/>
                  </a:cxn>
                  <a:cxn ang="T11">
                    <a:pos x="T2" y="T3"/>
                  </a:cxn>
                  <a:cxn ang="T12">
                    <a:pos x="T4" y="T5"/>
                  </a:cxn>
                  <a:cxn ang="T13">
                    <a:pos x="T6" y="T7"/>
                  </a:cxn>
                  <a:cxn ang="T14">
                    <a:pos x="T8" y="T9"/>
                  </a:cxn>
                </a:cxnLst>
                <a:rect l="T15" t="T16" r="T17" b="T18"/>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a:p>
            </p:txBody>
          </p:sp>
          <p:sp>
            <p:nvSpPr>
              <p:cNvPr id="260193" name="Freeform 148">
                <a:extLst>
                  <a:ext uri="{FF2B5EF4-FFF2-40B4-BE49-F238E27FC236}">
                    <a16:creationId xmlns:a16="http://schemas.microsoft.com/office/drawing/2014/main" id="{35C63B6C-4981-4B0C-9F95-AE750843800B}"/>
                  </a:ext>
                </a:extLst>
              </p:cNvPr>
              <p:cNvSpPr>
                <a:spLocks/>
              </p:cNvSpPr>
              <p:nvPr/>
            </p:nvSpPr>
            <p:spPr bwMode="auto">
              <a:xfrm>
                <a:off x="2398" y="794"/>
                <a:ext cx="43" cy="97"/>
              </a:xfrm>
              <a:custGeom>
                <a:avLst/>
                <a:gdLst>
                  <a:gd name="T0" fmla="*/ 5 w 302"/>
                  <a:gd name="T1" fmla="*/ 0 h 673"/>
                  <a:gd name="T2" fmla="*/ 0 w 302"/>
                  <a:gd name="T3" fmla="*/ 14 h 673"/>
                  <a:gd name="T4" fmla="*/ 1 w 302"/>
                  <a:gd name="T5" fmla="*/ 14 h 673"/>
                  <a:gd name="T6" fmla="*/ 6 w 302"/>
                  <a:gd name="T7" fmla="*/ 0 h 673"/>
                  <a:gd name="T8" fmla="*/ 5 w 302"/>
                  <a:gd name="T9" fmla="*/ 0 h 673"/>
                  <a:gd name="T10" fmla="*/ 0 60000 65536"/>
                  <a:gd name="T11" fmla="*/ 0 60000 65536"/>
                  <a:gd name="T12" fmla="*/ 0 60000 65536"/>
                  <a:gd name="T13" fmla="*/ 0 60000 65536"/>
                  <a:gd name="T14" fmla="*/ 0 60000 65536"/>
                  <a:gd name="T15" fmla="*/ 0 w 302"/>
                  <a:gd name="T16" fmla="*/ 0 h 673"/>
                  <a:gd name="T17" fmla="*/ 302 w 302"/>
                  <a:gd name="T18" fmla="*/ 673 h 673"/>
                </a:gdLst>
                <a:ahLst/>
                <a:cxnLst>
                  <a:cxn ang="T10">
                    <a:pos x="T0" y="T1"/>
                  </a:cxn>
                  <a:cxn ang="T11">
                    <a:pos x="T2" y="T3"/>
                  </a:cxn>
                  <a:cxn ang="T12">
                    <a:pos x="T4" y="T5"/>
                  </a:cxn>
                  <a:cxn ang="T13">
                    <a:pos x="T6" y="T7"/>
                  </a:cxn>
                  <a:cxn ang="T14">
                    <a:pos x="T8" y="T9"/>
                  </a:cxn>
                </a:cxnLst>
                <a:rect l="T15" t="T16" r="T17" b="T18"/>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a:p>
            </p:txBody>
          </p:sp>
        </p:grpSp>
        <p:grpSp>
          <p:nvGrpSpPr>
            <p:cNvPr id="260186" name="Group 149">
              <a:extLst>
                <a:ext uri="{FF2B5EF4-FFF2-40B4-BE49-F238E27FC236}">
                  <a16:creationId xmlns:a16="http://schemas.microsoft.com/office/drawing/2014/main" id="{5EAABE00-A2E5-4AC8-85ED-7414A977782C}"/>
                </a:ext>
              </a:extLst>
            </p:cNvPr>
            <p:cNvGrpSpPr>
              <a:grpSpLocks/>
            </p:cNvGrpSpPr>
            <p:nvPr/>
          </p:nvGrpSpPr>
          <p:grpSpPr bwMode="auto">
            <a:xfrm>
              <a:off x="2413" y="772"/>
              <a:ext cx="51" cy="30"/>
              <a:chOff x="2413" y="772"/>
              <a:chExt cx="51" cy="30"/>
            </a:xfrm>
          </p:grpSpPr>
          <p:sp>
            <p:nvSpPr>
              <p:cNvPr id="260187" name="Freeform 150">
                <a:extLst>
                  <a:ext uri="{FF2B5EF4-FFF2-40B4-BE49-F238E27FC236}">
                    <a16:creationId xmlns:a16="http://schemas.microsoft.com/office/drawing/2014/main" id="{8250FC03-0008-4F34-822D-6AC307EF3CAE}"/>
                  </a:ext>
                </a:extLst>
              </p:cNvPr>
              <p:cNvSpPr>
                <a:spLocks/>
              </p:cNvSpPr>
              <p:nvPr/>
            </p:nvSpPr>
            <p:spPr bwMode="auto">
              <a:xfrm>
                <a:off x="2413" y="776"/>
                <a:ext cx="36" cy="26"/>
              </a:xfrm>
              <a:custGeom>
                <a:avLst/>
                <a:gdLst>
                  <a:gd name="T0" fmla="*/ 4 w 250"/>
                  <a:gd name="T1" fmla="*/ 0 h 184"/>
                  <a:gd name="T2" fmla="*/ 0 w 250"/>
                  <a:gd name="T3" fmla="*/ 1 h 184"/>
                  <a:gd name="T4" fmla="*/ 0 w 250"/>
                  <a:gd name="T5" fmla="*/ 1 h 184"/>
                  <a:gd name="T6" fmla="*/ 0 w 250"/>
                  <a:gd name="T7" fmla="*/ 2 h 184"/>
                  <a:gd name="T8" fmla="*/ 0 w 250"/>
                  <a:gd name="T9" fmla="*/ 2 h 184"/>
                  <a:gd name="T10" fmla="*/ 0 w 250"/>
                  <a:gd name="T11" fmla="*/ 3 h 184"/>
                  <a:gd name="T12" fmla="*/ 0 w 250"/>
                  <a:gd name="T13" fmla="*/ 3 h 184"/>
                  <a:gd name="T14" fmla="*/ 1 w 250"/>
                  <a:gd name="T15" fmla="*/ 3 h 184"/>
                  <a:gd name="T16" fmla="*/ 1 w 250"/>
                  <a:gd name="T17" fmla="*/ 4 h 184"/>
                  <a:gd name="T18" fmla="*/ 1 w 250"/>
                  <a:gd name="T19" fmla="*/ 4 h 184"/>
                  <a:gd name="T20" fmla="*/ 2 w 250"/>
                  <a:gd name="T21" fmla="*/ 4 h 184"/>
                  <a:gd name="T22" fmla="*/ 5 w 250"/>
                  <a:gd name="T23" fmla="*/ 2 h 184"/>
                  <a:gd name="T24" fmla="*/ 4 w 250"/>
                  <a:gd name="T25" fmla="*/ 2 h 184"/>
                  <a:gd name="T26" fmla="*/ 4 w 250"/>
                  <a:gd name="T27" fmla="*/ 1 h 184"/>
                  <a:gd name="T28" fmla="*/ 4 w 250"/>
                  <a:gd name="T29" fmla="*/ 0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0"/>
                  <a:gd name="T46" fmla="*/ 0 h 184"/>
                  <a:gd name="T47" fmla="*/ 250 w 250"/>
                  <a:gd name="T48" fmla="*/ 184 h 1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a:p>
            </p:txBody>
          </p:sp>
          <p:sp>
            <p:nvSpPr>
              <p:cNvPr id="260188" name="Freeform 151">
                <a:extLst>
                  <a:ext uri="{FF2B5EF4-FFF2-40B4-BE49-F238E27FC236}">
                    <a16:creationId xmlns:a16="http://schemas.microsoft.com/office/drawing/2014/main" id="{15AE8928-1E86-4219-A544-223C36DA53CE}"/>
                  </a:ext>
                </a:extLst>
              </p:cNvPr>
              <p:cNvSpPr>
                <a:spLocks/>
              </p:cNvSpPr>
              <p:nvPr/>
            </p:nvSpPr>
            <p:spPr bwMode="auto">
              <a:xfrm>
                <a:off x="2434" y="772"/>
                <a:ext cx="20" cy="25"/>
              </a:xfrm>
              <a:custGeom>
                <a:avLst/>
                <a:gdLst>
                  <a:gd name="T0" fmla="*/ 2 w 139"/>
                  <a:gd name="T1" fmla="*/ 1 h 173"/>
                  <a:gd name="T2" fmla="*/ 2 w 139"/>
                  <a:gd name="T3" fmla="*/ 0 h 173"/>
                  <a:gd name="T4" fmla="*/ 1 w 139"/>
                  <a:gd name="T5" fmla="*/ 0 h 173"/>
                  <a:gd name="T6" fmla="*/ 1 w 139"/>
                  <a:gd name="T7" fmla="*/ 0 h 173"/>
                  <a:gd name="T8" fmla="*/ 0 w 139"/>
                  <a:gd name="T9" fmla="*/ 0 h 173"/>
                  <a:gd name="T10" fmla="*/ 0 w 139"/>
                  <a:gd name="T11" fmla="*/ 0 h 173"/>
                  <a:gd name="T12" fmla="*/ 0 w 139"/>
                  <a:gd name="T13" fmla="*/ 1 h 173"/>
                  <a:gd name="T14" fmla="*/ 0 w 139"/>
                  <a:gd name="T15" fmla="*/ 1 h 173"/>
                  <a:gd name="T16" fmla="*/ 0 w 139"/>
                  <a:gd name="T17" fmla="*/ 1 h 173"/>
                  <a:gd name="T18" fmla="*/ 0 w 139"/>
                  <a:gd name="T19" fmla="*/ 2 h 173"/>
                  <a:gd name="T20" fmla="*/ 0 w 139"/>
                  <a:gd name="T21" fmla="*/ 2 h 173"/>
                  <a:gd name="T22" fmla="*/ 0 w 139"/>
                  <a:gd name="T23" fmla="*/ 2 h 173"/>
                  <a:gd name="T24" fmla="*/ 1 w 139"/>
                  <a:gd name="T25" fmla="*/ 3 h 173"/>
                  <a:gd name="T26" fmla="*/ 1 w 139"/>
                  <a:gd name="T27" fmla="*/ 3 h 173"/>
                  <a:gd name="T28" fmla="*/ 1 w 139"/>
                  <a:gd name="T29" fmla="*/ 3 h 173"/>
                  <a:gd name="T30" fmla="*/ 2 w 139"/>
                  <a:gd name="T31" fmla="*/ 3 h 173"/>
                  <a:gd name="T32" fmla="*/ 2 w 139"/>
                  <a:gd name="T33" fmla="*/ 4 h 173"/>
                  <a:gd name="T34" fmla="*/ 2 w 139"/>
                  <a:gd name="T35" fmla="*/ 4 h 173"/>
                  <a:gd name="T36" fmla="*/ 3 w 139"/>
                  <a:gd name="T37" fmla="*/ 3 h 173"/>
                  <a:gd name="T38" fmla="*/ 3 w 139"/>
                  <a:gd name="T39" fmla="*/ 3 h 173"/>
                  <a:gd name="T40" fmla="*/ 3 w 139"/>
                  <a:gd name="T41" fmla="*/ 3 h 173"/>
                  <a:gd name="T42" fmla="*/ 3 w 139"/>
                  <a:gd name="T43" fmla="*/ 2 h 173"/>
                  <a:gd name="T44" fmla="*/ 3 w 139"/>
                  <a:gd name="T45" fmla="*/ 2 h 173"/>
                  <a:gd name="T46" fmla="*/ 2 w 139"/>
                  <a:gd name="T47" fmla="*/ 1 h 173"/>
                  <a:gd name="T48" fmla="*/ 2 w 139"/>
                  <a:gd name="T49" fmla="*/ 1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9"/>
                  <a:gd name="T76" fmla="*/ 0 h 173"/>
                  <a:gd name="T77" fmla="*/ 139 w 139"/>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260189" name="Freeform 152">
                <a:extLst>
                  <a:ext uri="{FF2B5EF4-FFF2-40B4-BE49-F238E27FC236}">
                    <a16:creationId xmlns:a16="http://schemas.microsoft.com/office/drawing/2014/main" id="{D1B3F1FA-CE3A-4903-B6CD-0A3A58626E82}"/>
                  </a:ext>
                </a:extLst>
              </p:cNvPr>
              <p:cNvSpPr>
                <a:spLocks/>
              </p:cNvSpPr>
              <p:nvPr/>
            </p:nvSpPr>
            <p:spPr bwMode="auto">
              <a:xfrm>
                <a:off x="2439" y="774"/>
                <a:ext cx="25" cy="17"/>
              </a:xfrm>
              <a:custGeom>
                <a:avLst/>
                <a:gdLst>
                  <a:gd name="T0" fmla="*/ 0 w 171"/>
                  <a:gd name="T1" fmla="*/ 1 h 123"/>
                  <a:gd name="T2" fmla="*/ 3 w 171"/>
                  <a:gd name="T3" fmla="*/ 0 h 123"/>
                  <a:gd name="T4" fmla="*/ 3 w 171"/>
                  <a:gd name="T5" fmla="*/ 0 h 123"/>
                  <a:gd name="T6" fmla="*/ 4 w 171"/>
                  <a:gd name="T7" fmla="*/ 0 h 123"/>
                  <a:gd name="T8" fmla="*/ 4 w 171"/>
                  <a:gd name="T9" fmla="*/ 0 h 123"/>
                  <a:gd name="T10" fmla="*/ 4 w 171"/>
                  <a:gd name="T11" fmla="*/ 0 h 123"/>
                  <a:gd name="T12" fmla="*/ 4 w 171"/>
                  <a:gd name="T13" fmla="*/ 1 h 123"/>
                  <a:gd name="T14" fmla="*/ 1 w 171"/>
                  <a:gd name="T15" fmla="*/ 2 h 123"/>
                  <a:gd name="T16" fmla="*/ 1 w 171"/>
                  <a:gd name="T17" fmla="*/ 2 h 123"/>
                  <a:gd name="T18" fmla="*/ 1 w 171"/>
                  <a:gd name="T19" fmla="*/ 2 h 123"/>
                  <a:gd name="T20" fmla="*/ 0 w 171"/>
                  <a:gd name="T21" fmla="*/ 2 h 123"/>
                  <a:gd name="T22" fmla="*/ 0 w 171"/>
                  <a:gd name="T23" fmla="*/ 2 h 123"/>
                  <a:gd name="T24" fmla="*/ 0 w 171"/>
                  <a:gd name="T25" fmla="*/ 1 h 123"/>
                  <a:gd name="T26" fmla="*/ 0 w 171"/>
                  <a:gd name="T27" fmla="*/ 1 h 123"/>
                  <a:gd name="T28" fmla="*/ 0 w 171"/>
                  <a:gd name="T29" fmla="*/ 1 h 123"/>
                  <a:gd name="T30" fmla="*/ 0 w 171"/>
                  <a:gd name="T31" fmla="*/ 1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23"/>
                  <a:gd name="T50" fmla="*/ 171 w 171"/>
                  <a:gd name="T51" fmla="*/ 123 h 1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a:p>
            </p:txBody>
          </p:sp>
          <p:sp>
            <p:nvSpPr>
              <p:cNvPr id="260190" name="Freeform 153">
                <a:extLst>
                  <a:ext uri="{FF2B5EF4-FFF2-40B4-BE49-F238E27FC236}">
                    <a16:creationId xmlns:a16="http://schemas.microsoft.com/office/drawing/2014/main" id="{719EFB4D-F78C-43C2-893D-9545B6F96ADC}"/>
                  </a:ext>
                </a:extLst>
              </p:cNvPr>
              <p:cNvSpPr>
                <a:spLocks/>
              </p:cNvSpPr>
              <p:nvPr/>
            </p:nvSpPr>
            <p:spPr bwMode="auto">
              <a:xfrm>
                <a:off x="2421" y="782"/>
                <a:ext cx="10" cy="18"/>
              </a:xfrm>
              <a:custGeom>
                <a:avLst/>
                <a:gdLst>
                  <a:gd name="T0" fmla="*/ 0 w 73"/>
                  <a:gd name="T1" fmla="*/ 0 h 124"/>
                  <a:gd name="T2" fmla="*/ 0 w 73"/>
                  <a:gd name="T3" fmla="*/ 0 h 124"/>
                  <a:gd name="T4" fmla="*/ 0 w 73"/>
                  <a:gd name="T5" fmla="*/ 1 h 124"/>
                  <a:gd name="T6" fmla="*/ 0 w 73"/>
                  <a:gd name="T7" fmla="*/ 1 h 124"/>
                  <a:gd name="T8" fmla="*/ 0 w 73"/>
                  <a:gd name="T9" fmla="*/ 2 h 124"/>
                  <a:gd name="T10" fmla="*/ 1 w 73"/>
                  <a:gd name="T11" fmla="*/ 2 h 124"/>
                  <a:gd name="T12" fmla="*/ 1 w 73"/>
                  <a:gd name="T13" fmla="*/ 2 h 124"/>
                  <a:gd name="T14" fmla="*/ 1 w 73"/>
                  <a:gd name="T15" fmla="*/ 2 h 124"/>
                  <a:gd name="T16" fmla="*/ 1 w 73"/>
                  <a:gd name="T17" fmla="*/ 2 h 124"/>
                  <a:gd name="T18" fmla="*/ 1 w 73"/>
                  <a:gd name="T19" fmla="*/ 3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4"/>
                  <a:gd name="T32" fmla="*/ 73 w 73"/>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0191" name="Freeform 154">
                <a:extLst>
                  <a:ext uri="{FF2B5EF4-FFF2-40B4-BE49-F238E27FC236}">
                    <a16:creationId xmlns:a16="http://schemas.microsoft.com/office/drawing/2014/main" id="{AFCE1EDD-F0ED-4A9A-987A-B7652ACD0F45}"/>
                  </a:ext>
                </a:extLst>
              </p:cNvPr>
              <p:cNvSpPr>
                <a:spLocks/>
              </p:cNvSpPr>
              <p:nvPr/>
            </p:nvSpPr>
            <p:spPr bwMode="auto">
              <a:xfrm>
                <a:off x="2427" y="780"/>
                <a:ext cx="11" cy="18"/>
              </a:xfrm>
              <a:custGeom>
                <a:avLst/>
                <a:gdLst>
                  <a:gd name="T0" fmla="*/ 0 w 74"/>
                  <a:gd name="T1" fmla="*/ 0 h 124"/>
                  <a:gd name="T2" fmla="*/ 0 w 74"/>
                  <a:gd name="T3" fmla="*/ 0 h 124"/>
                  <a:gd name="T4" fmla="*/ 0 w 74"/>
                  <a:gd name="T5" fmla="*/ 1 h 124"/>
                  <a:gd name="T6" fmla="*/ 0 w 74"/>
                  <a:gd name="T7" fmla="*/ 1 h 124"/>
                  <a:gd name="T8" fmla="*/ 0 w 74"/>
                  <a:gd name="T9" fmla="*/ 2 h 124"/>
                  <a:gd name="T10" fmla="*/ 1 w 74"/>
                  <a:gd name="T11" fmla="*/ 2 h 124"/>
                  <a:gd name="T12" fmla="*/ 1 w 74"/>
                  <a:gd name="T13" fmla="*/ 2 h 124"/>
                  <a:gd name="T14" fmla="*/ 1 w 74"/>
                  <a:gd name="T15" fmla="*/ 2 h 124"/>
                  <a:gd name="T16" fmla="*/ 1 w 74"/>
                  <a:gd name="T17" fmla="*/ 2 h 124"/>
                  <a:gd name="T18" fmla="*/ 2 w 74"/>
                  <a:gd name="T19" fmla="*/ 3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24"/>
                  <a:gd name="T32" fmla="*/ 74 w 74"/>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DBA0B677-A267-4FEA-B953-7C0AC227A0EF}"/>
              </a:ext>
            </a:extLst>
          </p:cNvPr>
          <p:cNvSpPr>
            <a:spLocks noGrp="1" noChangeArrowheads="1"/>
          </p:cNvSpPr>
          <p:nvPr>
            <p:ph type="title"/>
          </p:nvPr>
        </p:nvSpPr>
        <p:spPr>
          <a:xfrm>
            <a:off x="1150938" y="836613"/>
            <a:ext cx="7793037" cy="839787"/>
          </a:xfrm>
        </p:spPr>
        <p:txBody>
          <a:bodyPr/>
          <a:lstStyle/>
          <a:p>
            <a:pPr algn="ctr"/>
            <a:r>
              <a:rPr lang="en-US" altLang="zh-CN" sz="4000"/>
              <a:t>(3) HFC </a:t>
            </a:r>
            <a:r>
              <a:rPr lang="zh-CN" altLang="en-US" sz="4000"/>
              <a:t>网具有比 </a:t>
            </a:r>
            <a:r>
              <a:rPr lang="en-US" altLang="zh-CN" sz="4000"/>
              <a:t>CATV </a:t>
            </a:r>
            <a:r>
              <a:rPr lang="zh-CN" altLang="en-US" sz="4000"/>
              <a:t>网更宽的频谱，且具有双向传输功能 </a:t>
            </a:r>
          </a:p>
        </p:txBody>
      </p:sp>
      <p:sp>
        <p:nvSpPr>
          <p:cNvPr id="262147" name="Line 3">
            <a:extLst>
              <a:ext uri="{FF2B5EF4-FFF2-40B4-BE49-F238E27FC236}">
                <a16:creationId xmlns:a16="http://schemas.microsoft.com/office/drawing/2014/main" id="{E597DD3B-2C48-4EE3-8BA0-AD2131E009FF}"/>
              </a:ext>
            </a:extLst>
          </p:cNvPr>
          <p:cNvSpPr>
            <a:spLocks noChangeShapeType="1"/>
          </p:cNvSpPr>
          <p:nvPr/>
        </p:nvSpPr>
        <p:spPr bwMode="auto">
          <a:xfrm>
            <a:off x="2036763" y="2620963"/>
            <a:ext cx="553085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2148" name="Text Box 4">
            <a:extLst>
              <a:ext uri="{FF2B5EF4-FFF2-40B4-BE49-F238E27FC236}">
                <a16:creationId xmlns:a16="http://schemas.microsoft.com/office/drawing/2014/main" id="{91DEE03A-DC61-46EA-9DA0-2D8EDDC684E4}"/>
              </a:ext>
            </a:extLst>
          </p:cNvPr>
          <p:cNvSpPr txBox="1">
            <a:spLocks noChangeArrowheads="1"/>
          </p:cNvSpPr>
          <p:nvPr/>
        </p:nvSpPr>
        <p:spPr bwMode="auto">
          <a:xfrm>
            <a:off x="3895725" y="2384425"/>
            <a:ext cx="1200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下行信道</a:t>
            </a:r>
          </a:p>
        </p:txBody>
      </p:sp>
      <p:sp>
        <p:nvSpPr>
          <p:cNvPr id="262149" name="Rectangle 5">
            <a:extLst>
              <a:ext uri="{FF2B5EF4-FFF2-40B4-BE49-F238E27FC236}">
                <a16:creationId xmlns:a16="http://schemas.microsoft.com/office/drawing/2014/main" id="{259D1F06-C712-4B4B-999C-189E7C1B1117}"/>
              </a:ext>
            </a:extLst>
          </p:cNvPr>
          <p:cNvSpPr>
            <a:spLocks noChangeArrowheads="1"/>
          </p:cNvSpPr>
          <p:nvPr/>
        </p:nvSpPr>
        <p:spPr bwMode="auto">
          <a:xfrm>
            <a:off x="666750" y="2913063"/>
            <a:ext cx="903288" cy="1065212"/>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2150" name="Text Box 6">
            <a:extLst>
              <a:ext uri="{FF2B5EF4-FFF2-40B4-BE49-F238E27FC236}">
                <a16:creationId xmlns:a16="http://schemas.microsoft.com/office/drawing/2014/main" id="{22844139-55E4-428E-BE4E-5C4C79575CCD}"/>
              </a:ext>
            </a:extLst>
          </p:cNvPr>
          <p:cNvSpPr txBox="1">
            <a:spLocks noChangeArrowheads="1"/>
          </p:cNvSpPr>
          <p:nvPr/>
        </p:nvSpPr>
        <p:spPr bwMode="auto">
          <a:xfrm>
            <a:off x="749300" y="3141663"/>
            <a:ext cx="690563"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000"/>
              <a:t>上行</a:t>
            </a:r>
          </a:p>
          <a:p>
            <a:pPr eaLnBrk="1" hangingPunct="1">
              <a:lnSpc>
                <a:spcPct val="90000"/>
              </a:lnSpc>
              <a:spcBef>
                <a:spcPct val="0"/>
              </a:spcBef>
              <a:buClrTx/>
              <a:buSzTx/>
              <a:buFontTx/>
              <a:buNone/>
            </a:pPr>
            <a:r>
              <a:rPr kumimoji="1" lang="zh-CN" altLang="en-US" sz="2000"/>
              <a:t>信道</a:t>
            </a:r>
          </a:p>
        </p:txBody>
      </p:sp>
      <p:sp>
        <p:nvSpPr>
          <p:cNvPr id="262151" name="Text Box 7">
            <a:extLst>
              <a:ext uri="{FF2B5EF4-FFF2-40B4-BE49-F238E27FC236}">
                <a16:creationId xmlns:a16="http://schemas.microsoft.com/office/drawing/2014/main" id="{39137DC8-5024-4CE1-B091-1AE1D189CF9E}"/>
              </a:ext>
            </a:extLst>
          </p:cNvPr>
          <p:cNvSpPr txBox="1">
            <a:spLocks noChangeArrowheads="1"/>
          </p:cNvSpPr>
          <p:nvPr/>
        </p:nvSpPr>
        <p:spPr bwMode="auto">
          <a:xfrm>
            <a:off x="608013" y="3968750"/>
            <a:ext cx="7332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5        40    50                                550                   750         1000</a:t>
            </a:r>
          </a:p>
        </p:txBody>
      </p:sp>
      <p:sp>
        <p:nvSpPr>
          <p:cNvPr id="262152" name="Rectangle 8">
            <a:extLst>
              <a:ext uri="{FF2B5EF4-FFF2-40B4-BE49-F238E27FC236}">
                <a16:creationId xmlns:a16="http://schemas.microsoft.com/office/drawing/2014/main" id="{4E287769-2942-488F-8A25-F09CFC8E9A28}"/>
              </a:ext>
            </a:extLst>
          </p:cNvPr>
          <p:cNvSpPr>
            <a:spLocks noChangeArrowheads="1"/>
          </p:cNvSpPr>
          <p:nvPr/>
        </p:nvSpPr>
        <p:spPr bwMode="auto">
          <a:xfrm>
            <a:off x="2022475" y="2913063"/>
            <a:ext cx="2708275" cy="1065212"/>
          </a:xfrm>
          <a:prstGeom prst="rect">
            <a:avLst/>
          </a:prstGeom>
          <a:solidFill>
            <a:srgbClr val="CCE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2153" name="Rectangle 9">
            <a:extLst>
              <a:ext uri="{FF2B5EF4-FFF2-40B4-BE49-F238E27FC236}">
                <a16:creationId xmlns:a16="http://schemas.microsoft.com/office/drawing/2014/main" id="{42C3B2BE-75F9-4F30-8B16-7768C117CDE6}"/>
              </a:ext>
            </a:extLst>
          </p:cNvPr>
          <p:cNvSpPr>
            <a:spLocks noChangeArrowheads="1"/>
          </p:cNvSpPr>
          <p:nvPr/>
        </p:nvSpPr>
        <p:spPr bwMode="auto">
          <a:xfrm>
            <a:off x="4845050" y="2913063"/>
            <a:ext cx="1654175" cy="1065212"/>
          </a:xfrm>
          <a:prstGeom prst="rect">
            <a:avLst/>
          </a:prstGeom>
          <a:solidFill>
            <a:srgbClr val="CCE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2154" name="Text Box 10">
            <a:extLst>
              <a:ext uri="{FF2B5EF4-FFF2-40B4-BE49-F238E27FC236}">
                <a16:creationId xmlns:a16="http://schemas.microsoft.com/office/drawing/2014/main" id="{C6D8FD71-2184-45F6-ABCB-858A48F0ECC8}"/>
              </a:ext>
            </a:extLst>
          </p:cNvPr>
          <p:cNvSpPr txBox="1">
            <a:spLocks noChangeArrowheads="1"/>
          </p:cNvSpPr>
          <p:nvPr/>
        </p:nvSpPr>
        <p:spPr bwMode="auto">
          <a:xfrm>
            <a:off x="2578100" y="3213100"/>
            <a:ext cx="170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原有模拟电视</a:t>
            </a:r>
          </a:p>
        </p:txBody>
      </p:sp>
      <p:sp>
        <p:nvSpPr>
          <p:cNvPr id="262155" name="Text Box 11">
            <a:extLst>
              <a:ext uri="{FF2B5EF4-FFF2-40B4-BE49-F238E27FC236}">
                <a16:creationId xmlns:a16="http://schemas.microsoft.com/office/drawing/2014/main" id="{AECF1B05-3C7C-4396-9909-4E315024D2AB}"/>
              </a:ext>
            </a:extLst>
          </p:cNvPr>
          <p:cNvSpPr txBox="1">
            <a:spLocks noChangeArrowheads="1"/>
          </p:cNvSpPr>
          <p:nvPr/>
        </p:nvSpPr>
        <p:spPr bwMode="auto">
          <a:xfrm>
            <a:off x="4965700" y="32131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数字信号</a:t>
            </a:r>
          </a:p>
        </p:txBody>
      </p:sp>
      <p:sp>
        <p:nvSpPr>
          <p:cNvPr id="262156" name="Text Box 12">
            <a:extLst>
              <a:ext uri="{FF2B5EF4-FFF2-40B4-BE49-F238E27FC236}">
                <a16:creationId xmlns:a16="http://schemas.microsoft.com/office/drawing/2014/main" id="{C0993413-2333-4FF3-A3DF-EC07F9359552}"/>
              </a:ext>
            </a:extLst>
          </p:cNvPr>
          <p:cNvSpPr txBox="1">
            <a:spLocks noChangeArrowheads="1"/>
          </p:cNvSpPr>
          <p:nvPr/>
        </p:nvSpPr>
        <p:spPr bwMode="auto">
          <a:xfrm>
            <a:off x="7724775" y="353695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频率</a:t>
            </a:r>
            <a:r>
              <a:rPr kumimoji="1" lang="en-US" altLang="zh-CN" sz="2000"/>
              <a:t>(MHz)</a:t>
            </a:r>
          </a:p>
        </p:txBody>
      </p:sp>
      <p:sp>
        <p:nvSpPr>
          <p:cNvPr id="262157" name="Rectangle 13">
            <a:extLst>
              <a:ext uri="{FF2B5EF4-FFF2-40B4-BE49-F238E27FC236}">
                <a16:creationId xmlns:a16="http://schemas.microsoft.com/office/drawing/2014/main" id="{45797E05-43A9-41DE-AB3B-8A9E58B3C2AE}"/>
              </a:ext>
            </a:extLst>
          </p:cNvPr>
          <p:cNvSpPr>
            <a:spLocks noChangeArrowheads="1"/>
          </p:cNvSpPr>
          <p:nvPr/>
        </p:nvSpPr>
        <p:spPr bwMode="auto">
          <a:xfrm>
            <a:off x="6616700" y="2913063"/>
            <a:ext cx="936625" cy="1065212"/>
          </a:xfrm>
          <a:prstGeom prst="rect">
            <a:avLst/>
          </a:prstGeom>
          <a:solidFill>
            <a:srgbClr val="CCE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262158" name="Text Box 14">
            <a:extLst>
              <a:ext uri="{FF2B5EF4-FFF2-40B4-BE49-F238E27FC236}">
                <a16:creationId xmlns:a16="http://schemas.microsoft.com/office/drawing/2014/main" id="{2924BBF9-E334-43D7-9100-5A934AF9C42E}"/>
              </a:ext>
            </a:extLst>
          </p:cNvPr>
          <p:cNvSpPr txBox="1">
            <a:spLocks noChangeArrowheads="1"/>
          </p:cNvSpPr>
          <p:nvPr/>
        </p:nvSpPr>
        <p:spPr bwMode="auto">
          <a:xfrm>
            <a:off x="6686550" y="3213100"/>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保留</a:t>
            </a:r>
          </a:p>
        </p:txBody>
      </p:sp>
      <p:sp>
        <p:nvSpPr>
          <p:cNvPr id="262159" name="Line 15">
            <a:extLst>
              <a:ext uri="{FF2B5EF4-FFF2-40B4-BE49-F238E27FC236}">
                <a16:creationId xmlns:a16="http://schemas.microsoft.com/office/drawing/2014/main" id="{5346E890-6FBD-42DF-82FC-A13EB4226BE0}"/>
              </a:ext>
            </a:extLst>
          </p:cNvPr>
          <p:cNvSpPr>
            <a:spLocks noChangeShapeType="1"/>
          </p:cNvSpPr>
          <p:nvPr/>
        </p:nvSpPr>
        <p:spPr bwMode="auto">
          <a:xfrm>
            <a:off x="215900" y="3978275"/>
            <a:ext cx="8353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3732B73E-1DE6-4943-A286-34039EF3220C}"/>
              </a:ext>
            </a:extLst>
          </p:cNvPr>
          <p:cNvSpPr>
            <a:spLocks noGrp="1" noChangeArrowheads="1"/>
          </p:cNvSpPr>
          <p:nvPr>
            <p:ph type="title"/>
          </p:nvPr>
        </p:nvSpPr>
        <p:spPr>
          <a:xfrm>
            <a:off x="539750" y="476250"/>
            <a:ext cx="8404225" cy="839788"/>
          </a:xfrm>
        </p:spPr>
        <p:txBody>
          <a:bodyPr/>
          <a:lstStyle/>
          <a:p>
            <a:pPr algn="ctr"/>
            <a:r>
              <a:rPr lang="en-US" altLang="zh-CN" sz="4000"/>
              <a:t>(4) </a:t>
            </a:r>
            <a:r>
              <a:rPr lang="zh-CN" altLang="en-US" sz="4000"/>
              <a:t>每个家庭要安装一个用户接口盒 </a:t>
            </a:r>
          </a:p>
        </p:txBody>
      </p:sp>
      <p:sp>
        <p:nvSpPr>
          <p:cNvPr id="264195" name="Rectangle 3">
            <a:extLst>
              <a:ext uri="{FF2B5EF4-FFF2-40B4-BE49-F238E27FC236}">
                <a16:creationId xmlns:a16="http://schemas.microsoft.com/office/drawing/2014/main" id="{DC1049BA-C217-4EEC-B32D-3BEC99E483CA}"/>
              </a:ext>
            </a:extLst>
          </p:cNvPr>
          <p:cNvSpPr>
            <a:spLocks noGrp="1" noChangeArrowheads="1"/>
          </p:cNvSpPr>
          <p:nvPr>
            <p:ph type="body" idx="1"/>
          </p:nvPr>
        </p:nvSpPr>
        <p:spPr>
          <a:xfrm>
            <a:off x="1042988" y="1978025"/>
            <a:ext cx="7772400" cy="4114800"/>
          </a:xfrm>
        </p:spPr>
        <p:txBody>
          <a:bodyPr/>
          <a:lstStyle/>
          <a:p>
            <a:r>
              <a:rPr lang="zh-CN" altLang="en-US">
                <a:solidFill>
                  <a:schemeClr val="hlink"/>
                </a:solidFill>
              </a:rPr>
              <a:t>用户接口盒</a:t>
            </a:r>
            <a:r>
              <a:rPr lang="zh-CN" altLang="en-US"/>
              <a:t> </a:t>
            </a:r>
            <a:r>
              <a:rPr lang="en-US" altLang="zh-CN"/>
              <a:t>UIB (User Interface Box)</a:t>
            </a:r>
            <a:r>
              <a:rPr lang="zh-CN" altLang="en-US"/>
              <a:t>要提供三种连接，即：</a:t>
            </a:r>
          </a:p>
          <a:p>
            <a:pPr lvl="1"/>
            <a:r>
              <a:rPr lang="zh-CN" altLang="en-US">
                <a:solidFill>
                  <a:srgbClr val="333399"/>
                </a:solidFill>
                <a:latin typeface="Arial" panose="020B0604020202020204" pitchFamily="34" charset="0"/>
                <a:ea typeface="黑体" panose="02010609060101010101" pitchFamily="49" charset="-122"/>
              </a:rPr>
              <a:t>使用同轴电缆连接到</a:t>
            </a:r>
            <a:r>
              <a:rPr lang="zh-CN" altLang="en-US">
                <a:solidFill>
                  <a:schemeClr val="hlink"/>
                </a:solidFill>
                <a:latin typeface="Arial" panose="020B0604020202020204" pitchFamily="34" charset="0"/>
                <a:ea typeface="黑体" panose="02010609060101010101" pitchFamily="49" charset="-122"/>
              </a:rPr>
              <a:t>机顶盒</a:t>
            </a:r>
            <a:r>
              <a:rPr lang="en-US" altLang="zh-CN">
                <a:solidFill>
                  <a:srgbClr val="333399"/>
                </a:solidFill>
                <a:latin typeface="Arial" panose="020B0604020202020204" pitchFamily="34" charset="0"/>
                <a:ea typeface="黑体" panose="02010609060101010101" pitchFamily="49" charset="-122"/>
              </a:rPr>
              <a:t>(set-top box)</a:t>
            </a:r>
            <a:r>
              <a:rPr lang="zh-CN" altLang="en-US">
                <a:solidFill>
                  <a:srgbClr val="333399"/>
                </a:solidFill>
                <a:latin typeface="Arial" panose="020B0604020202020204" pitchFamily="34" charset="0"/>
                <a:ea typeface="黑体" panose="02010609060101010101" pitchFamily="49" charset="-122"/>
              </a:rPr>
              <a:t>，然后再连接到用户的电视机。</a:t>
            </a:r>
          </a:p>
          <a:p>
            <a:pPr lvl="1"/>
            <a:r>
              <a:rPr lang="zh-CN" altLang="en-US">
                <a:solidFill>
                  <a:srgbClr val="333399"/>
                </a:solidFill>
                <a:latin typeface="Arial" panose="020B0604020202020204" pitchFamily="34" charset="0"/>
                <a:ea typeface="黑体" panose="02010609060101010101" pitchFamily="49" charset="-122"/>
              </a:rPr>
              <a:t>使用双绞线连接到用户的电话机。</a:t>
            </a:r>
          </a:p>
          <a:p>
            <a:pPr lvl="1"/>
            <a:r>
              <a:rPr lang="zh-CN" altLang="en-US">
                <a:solidFill>
                  <a:srgbClr val="333399"/>
                </a:solidFill>
                <a:latin typeface="Arial" panose="020B0604020202020204" pitchFamily="34" charset="0"/>
                <a:ea typeface="黑体" panose="02010609060101010101" pitchFamily="49" charset="-122"/>
              </a:rPr>
              <a:t>使用电缆调制解调器连接到用户的计算机。</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EADC3021-E974-431C-897B-D0AC1163A722}"/>
              </a:ext>
            </a:extLst>
          </p:cNvPr>
          <p:cNvSpPr>
            <a:spLocks noGrp="1" noChangeArrowheads="1"/>
          </p:cNvSpPr>
          <p:nvPr>
            <p:ph type="title"/>
          </p:nvPr>
        </p:nvSpPr>
        <p:spPr>
          <a:xfrm>
            <a:off x="1150938" y="620713"/>
            <a:ext cx="7793037" cy="839787"/>
          </a:xfrm>
        </p:spPr>
        <p:txBody>
          <a:bodyPr/>
          <a:lstStyle/>
          <a:p>
            <a:r>
              <a:rPr lang="zh-CN" altLang="en-US" sz="4000"/>
              <a:t>电缆调制解调器</a:t>
            </a:r>
            <a:r>
              <a:rPr lang="en-US" altLang="zh-CN" sz="4000"/>
              <a:t>(cable modem) </a:t>
            </a:r>
          </a:p>
        </p:txBody>
      </p:sp>
      <p:sp>
        <p:nvSpPr>
          <p:cNvPr id="297987" name="Rectangle 3">
            <a:extLst>
              <a:ext uri="{FF2B5EF4-FFF2-40B4-BE49-F238E27FC236}">
                <a16:creationId xmlns:a16="http://schemas.microsoft.com/office/drawing/2014/main" id="{3873828F-35F1-4B39-BF3D-F4455C7CAEDB}"/>
              </a:ext>
            </a:extLst>
          </p:cNvPr>
          <p:cNvSpPr>
            <a:spLocks noGrp="1" noChangeArrowheads="1"/>
          </p:cNvSpPr>
          <p:nvPr>
            <p:ph type="body" idx="1"/>
          </p:nvPr>
        </p:nvSpPr>
        <p:spPr>
          <a:xfrm>
            <a:off x="1042988" y="1906588"/>
            <a:ext cx="7772400" cy="4114800"/>
          </a:xfrm>
        </p:spPr>
        <p:txBody>
          <a:bodyPr/>
          <a:lstStyle/>
          <a:p>
            <a:r>
              <a:rPr lang="zh-CN" altLang="en-US" sz="2800">
                <a:solidFill>
                  <a:schemeClr val="hlink"/>
                </a:solidFill>
              </a:rPr>
              <a:t>电缆调制解调器</a:t>
            </a:r>
            <a:r>
              <a:rPr lang="zh-CN" altLang="en-US" sz="2800"/>
              <a:t>是为 </a:t>
            </a:r>
            <a:r>
              <a:rPr lang="en-US" altLang="zh-CN" sz="2800"/>
              <a:t>HFC </a:t>
            </a:r>
            <a:r>
              <a:rPr lang="zh-CN" altLang="en-US" sz="2800"/>
              <a:t>网而使用的调制解调器。</a:t>
            </a:r>
          </a:p>
          <a:p>
            <a:r>
              <a:rPr lang="zh-CN" altLang="en-US" sz="2800"/>
              <a:t>电缆调制解调器最大的特点就是传输速率高。其下行速率一般在 </a:t>
            </a:r>
            <a:r>
              <a:rPr lang="en-US" altLang="zh-CN" sz="2800"/>
              <a:t>3</a:t>
            </a:r>
            <a:r>
              <a:rPr lang="en-US" altLang="zh-CN" sz="2800">
                <a:sym typeface="Symbol" panose="05050102010706020507" pitchFamily="18" charset="2"/>
              </a:rPr>
              <a:t></a:t>
            </a:r>
            <a:r>
              <a:rPr lang="en-US" altLang="zh-CN" sz="2800"/>
              <a:t>10  Mb/s</a:t>
            </a:r>
            <a:r>
              <a:rPr lang="zh-CN" altLang="en-US" sz="2800"/>
              <a:t>之间，最高可达 </a:t>
            </a:r>
            <a:r>
              <a:rPr lang="en-US" altLang="zh-CN" sz="2800"/>
              <a:t>30 Mb/s</a:t>
            </a:r>
            <a:r>
              <a:rPr lang="zh-CN" altLang="en-US" sz="2800"/>
              <a:t>，而上行速率一般为 </a:t>
            </a:r>
            <a:r>
              <a:rPr lang="en-US" altLang="zh-CN" sz="2800"/>
              <a:t>0.2</a:t>
            </a:r>
            <a:r>
              <a:rPr lang="en-US" altLang="zh-CN" sz="2800">
                <a:sym typeface="Symbol" panose="05050102010706020507" pitchFamily="18" charset="2"/>
              </a:rPr>
              <a:t></a:t>
            </a:r>
            <a:r>
              <a:rPr lang="en-US" altLang="zh-CN" sz="2800"/>
              <a:t>2 Mb/s</a:t>
            </a:r>
            <a:r>
              <a:rPr lang="zh-CN" altLang="en-US" sz="2800"/>
              <a:t>，最高可达 </a:t>
            </a:r>
            <a:r>
              <a:rPr lang="en-US" altLang="zh-CN" sz="2800"/>
              <a:t>10 Mb/s</a:t>
            </a:r>
            <a:r>
              <a:rPr lang="zh-CN" altLang="en-US" sz="2800"/>
              <a:t>。</a:t>
            </a:r>
          </a:p>
          <a:p>
            <a:r>
              <a:rPr lang="zh-CN" altLang="en-US" sz="2800"/>
              <a:t>电缆调制解调器比在普通电话线上使用的调制解调器要复杂得多，并且不是成对使用，而是只安装在用户端。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F8EB9A06-B7B1-4D50-8A77-DD7E5B13C00A}"/>
              </a:ext>
            </a:extLst>
          </p:cNvPr>
          <p:cNvSpPr>
            <a:spLocks noGrp="1" noChangeArrowheads="1"/>
          </p:cNvSpPr>
          <p:nvPr>
            <p:ph type="title"/>
          </p:nvPr>
        </p:nvSpPr>
        <p:spPr/>
        <p:txBody>
          <a:bodyPr/>
          <a:lstStyle/>
          <a:p>
            <a:pPr algn="ctr"/>
            <a:r>
              <a:rPr lang="en-US" altLang="zh-CN"/>
              <a:t>HFC </a:t>
            </a:r>
            <a:r>
              <a:rPr lang="zh-CN" altLang="en-US"/>
              <a:t>网的最大优点 </a:t>
            </a:r>
          </a:p>
        </p:txBody>
      </p:sp>
      <p:sp>
        <p:nvSpPr>
          <p:cNvPr id="300035" name="Rectangle 3">
            <a:extLst>
              <a:ext uri="{FF2B5EF4-FFF2-40B4-BE49-F238E27FC236}">
                <a16:creationId xmlns:a16="http://schemas.microsoft.com/office/drawing/2014/main" id="{661B6CB8-7B7C-4910-901D-E9AD261D4586}"/>
              </a:ext>
            </a:extLst>
          </p:cNvPr>
          <p:cNvSpPr>
            <a:spLocks noGrp="1" noChangeArrowheads="1"/>
          </p:cNvSpPr>
          <p:nvPr>
            <p:ph type="body" idx="1"/>
          </p:nvPr>
        </p:nvSpPr>
        <p:spPr>
          <a:xfrm>
            <a:off x="1042988" y="1906588"/>
            <a:ext cx="7772400" cy="4114800"/>
          </a:xfrm>
        </p:spPr>
        <p:txBody>
          <a:bodyPr/>
          <a:lstStyle/>
          <a:p>
            <a:r>
              <a:rPr lang="zh-CN" altLang="en-US" sz="2800"/>
              <a:t>具有很宽的频带，并且能够利用已经有相当大的覆盖面的有线电视网。</a:t>
            </a:r>
          </a:p>
          <a:p>
            <a:r>
              <a:rPr lang="zh-CN" altLang="en-US" sz="2800"/>
              <a:t>要将现有的 </a:t>
            </a:r>
            <a:r>
              <a:rPr lang="en-US" altLang="zh-CN" sz="2800"/>
              <a:t>450 MHz </a:t>
            </a:r>
            <a:r>
              <a:rPr lang="zh-CN" altLang="en-US" sz="2800"/>
              <a:t>单向传输的有线电视网络改造为 </a:t>
            </a:r>
            <a:r>
              <a:rPr lang="en-US" altLang="zh-CN" sz="2800"/>
              <a:t>750 MHz </a:t>
            </a:r>
            <a:r>
              <a:rPr lang="zh-CN" altLang="en-US" sz="2800"/>
              <a:t>双向传输的 </a:t>
            </a:r>
            <a:r>
              <a:rPr lang="en-US" altLang="zh-CN" sz="2800"/>
              <a:t>HFC </a:t>
            </a:r>
            <a:r>
              <a:rPr lang="zh-CN" altLang="en-US" sz="2800"/>
              <a:t>网（还要将所有的用户服务区互连起来而不是一个个 </a:t>
            </a:r>
            <a:r>
              <a:rPr lang="en-US" altLang="zh-CN" sz="2800"/>
              <a:t>HFC </a:t>
            </a:r>
            <a:r>
              <a:rPr lang="zh-CN" altLang="en-US" sz="2800"/>
              <a:t>网的孤岛），也需要相当的资金和时间。</a:t>
            </a:r>
          </a:p>
          <a:p>
            <a:r>
              <a:rPr lang="zh-CN" altLang="en-US" sz="2800"/>
              <a:t>在电信政策方面也有一些需要协调解决的问题。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0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BEAAB395-2E55-4FD3-ACF8-4C8EB155E45C}"/>
              </a:ext>
            </a:extLst>
          </p:cNvPr>
          <p:cNvSpPr>
            <a:spLocks noGrp="1" noChangeArrowheads="1"/>
          </p:cNvSpPr>
          <p:nvPr>
            <p:ph type="title"/>
          </p:nvPr>
        </p:nvSpPr>
        <p:spPr>
          <a:xfrm>
            <a:off x="1150938" y="214313"/>
            <a:ext cx="7021512" cy="1462087"/>
          </a:xfrm>
        </p:spPr>
        <p:txBody>
          <a:bodyPr/>
          <a:lstStyle/>
          <a:p>
            <a:pPr algn="ctr"/>
            <a:r>
              <a:rPr lang="en-US" altLang="zh-CN"/>
              <a:t>2.6.3  FTTx </a:t>
            </a:r>
            <a:r>
              <a:rPr lang="zh-CN" altLang="en-US"/>
              <a:t>技术 </a:t>
            </a:r>
          </a:p>
        </p:txBody>
      </p:sp>
      <p:sp>
        <p:nvSpPr>
          <p:cNvPr id="302083" name="Rectangle 3">
            <a:extLst>
              <a:ext uri="{FF2B5EF4-FFF2-40B4-BE49-F238E27FC236}">
                <a16:creationId xmlns:a16="http://schemas.microsoft.com/office/drawing/2014/main" id="{E0D52492-2D9C-453C-AF78-08594BF215F3}"/>
              </a:ext>
            </a:extLst>
          </p:cNvPr>
          <p:cNvSpPr>
            <a:spLocks noGrp="1" noChangeArrowheads="1"/>
          </p:cNvSpPr>
          <p:nvPr>
            <p:ph type="body" idx="1"/>
          </p:nvPr>
        </p:nvSpPr>
        <p:spPr>
          <a:xfrm>
            <a:off x="539750" y="1989138"/>
            <a:ext cx="8275638" cy="4464050"/>
          </a:xfrm>
        </p:spPr>
        <p:txBody>
          <a:bodyPr/>
          <a:lstStyle/>
          <a:p>
            <a:pPr>
              <a:lnSpc>
                <a:spcPct val="90000"/>
              </a:lnSpc>
            </a:pPr>
            <a:r>
              <a:rPr lang="en-US" altLang="zh-CN" sz="2800"/>
              <a:t>FTTx</a:t>
            </a:r>
            <a:r>
              <a:rPr lang="zh-CN" altLang="en-US" sz="2800"/>
              <a:t>（光纤到</a:t>
            </a:r>
            <a:r>
              <a:rPr lang="en-US" altLang="zh-CN" sz="2800"/>
              <a:t>……</a:t>
            </a:r>
            <a:r>
              <a:rPr lang="zh-CN" altLang="en-US" sz="2800"/>
              <a:t>）也是一种实现宽带居民接入网的方案。这里字母 </a:t>
            </a:r>
            <a:r>
              <a:rPr lang="en-US" altLang="zh-CN" sz="2800"/>
              <a:t>x </a:t>
            </a:r>
            <a:r>
              <a:rPr lang="zh-CN" altLang="en-US" sz="2800"/>
              <a:t>可代表不同意思。</a:t>
            </a:r>
          </a:p>
          <a:p>
            <a:pPr>
              <a:lnSpc>
                <a:spcPct val="90000"/>
              </a:lnSpc>
            </a:pPr>
            <a:r>
              <a:rPr lang="zh-CN" altLang="en-US" sz="2800">
                <a:solidFill>
                  <a:schemeClr val="hlink"/>
                </a:solidFill>
              </a:rPr>
              <a:t>光纤到家</a:t>
            </a:r>
            <a:r>
              <a:rPr lang="zh-CN" altLang="en-US" sz="2800"/>
              <a:t> </a:t>
            </a:r>
            <a:r>
              <a:rPr lang="en-US" altLang="zh-CN" sz="2800"/>
              <a:t>FTTH (Fiber To The Home)</a:t>
            </a:r>
            <a:r>
              <a:rPr lang="zh-CN" altLang="en-US" sz="2800"/>
              <a:t>：光纤一直铺设到用户家庭可能是居民接入网最后的解决方法。</a:t>
            </a:r>
          </a:p>
          <a:p>
            <a:pPr>
              <a:lnSpc>
                <a:spcPct val="90000"/>
              </a:lnSpc>
            </a:pPr>
            <a:r>
              <a:rPr lang="zh-CN" altLang="en-US" sz="2800">
                <a:solidFill>
                  <a:schemeClr val="hlink"/>
                </a:solidFill>
              </a:rPr>
              <a:t>光纤到大楼</a:t>
            </a:r>
            <a:r>
              <a:rPr lang="zh-CN" altLang="en-US" sz="2800"/>
              <a:t> </a:t>
            </a:r>
            <a:r>
              <a:rPr lang="en-US" altLang="zh-CN" sz="2800"/>
              <a:t>FTTB (Fiber To The Building)</a:t>
            </a:r>
            <a:r>
              <a:rPr lang="zh-CN" altLang="en-US" sz="2800"/>
              <a:t>：光纤进入大楼后就转换为电信号，然后用电缆或双绞线分配到各用户。</a:t>
            </a:r>
          </a:p>
          <a:p>
            <a:pPr>
              <a:lnSpc>
                <a:spcPct val="90000"/>
              </a:lnSpc>
            </a:pPr>
            <a:r>
              <a:rPr lang="zh-CN" altLang="en-US" sz="2800">
                <a:solidFill>
                  <a:schemeClr val="hlink"/>
                </a:solidFill>
              </a:rPr>
              <a:t>光纤到路边</a:t>
            </a:r>
            <a:r>
              <a:rPr lang="zh-CN" altLang="en-US" sz="2800"/>
              <a:t> </a:t>
            </a:r>
            <a:r>
              <a:rPr lang="en-US" altLang="zh-CN" sz="2800"/>
              <a:t>FTTC (Fiber To The Curb)</a:t>
            </a:r>
            <a:r>
              <a:rPr lang="zh-CN" altLang="en-US" sz="2800"/>
              <a:t>：从路边到各用户可使用星形结构双绞线作为传输媒体。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2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60DF3103-61EF-4380-BADD-DE84F77512A5}"/>
              </a:ext>
            </a:extLst>
          </p:cNvPr>
          <p:cNvSpPr>
            <a:spLocks noGrp="1" noChangeArrowheads="1"/>
          </p:cNvSpPr>
          <p:nvPr>
            <p:ph type="title"/>
          </p:nvPr>
        </p:nvSpPr>
        <p:spPr>
          <a:xfrm>
            <a:off x="900113" y="214313"/>
            <a:ext cx="8043862" cy="1462087"/>
          </a:xfrm>
        </p:spPr>
        <p:txBody>
          <a:bodyPr/>
          <a:lstStyle/>
          <a:p>
            <a:pPr algn="ctr"/>
            <a:r>
              <a:rPr lang="en-US" altLang="zh-CN"/>
              <a:t> 2.2.2  </a:t>
            </a:r>
            <a:r>
              <a:rPr lang="zh-CN" altLang="en-US"/>
              <a:t>有关信号的几个基本概念</a:t>
            </a:r>
          </a:p>
        </p:txBody>
      </p:sp>
      <p:sp>
        <p:nvSpPr>
          <p:cNvPr id="30723" name="Rectangle 3">
            <a:extLst>
              <a:ext uri="{FF2B5EF4-FFF2-40B4-BE49-F238E27FC236}">
                <a16:creationId xmlns:a16="http://schemas.microsoft.com/office/drawing/2014/main" id="{D916F9A0-528C-4B93-886B-BEBE17AEDEE0}"/>
              </a:ext>
            </a:extLst>
          </p:cNvPr>
          <p:cNvSpPr>
            <a:spLocks noGrp="1" noChangeArrowheads="1"/>
          </p:cNvSpPr>
          <p:nvPr>
            <p:ph type="body" idx="1"/>
          </p:nvPr>
        </p:nvSpPr>
        <p:spPr>
          <a:xfrm>
            <a:off x="684213" y="2122488"/>
            <a:ext cx="8131175" cy="4330700"/>
          </a:xfrm>
        </p:spPr>
        <p:txBody>
          <a:bodyPr/>
          <a:lstStyle/>
          <a:p>
            <a:pPr>
              <a:lnSpc>
                <a:spcPct val="90000"/>
              </a:lnSpc>
              <a:spcBef>
                <a:spcPct val="35000"/>
              </a:spcBef>
              <a:spcAft>
                <a:spcPct val="15000"/>
              </a:spcAft>
            </a:pPr>
            <a:r>
              <a:rPr lang="zh-CN" altLang="en-US">
                <a:solidFill>
                  <a:schemeClr val="hlink"/>
                </a:solidFill>
              </a:rPr>
              <a:t>单向通信</a:t>
            </a:r>
            <a:r>
              <a:rPr lang="zh-CN" altLang="en-US"/>
              <a:t>（单工通信）</a:t>
            </a:r>
            <a:r>
              <a:rPr lang="en-US" altLang="zh-CN"/>
              <a:t>——</a:t>
            </a:r>
            <a:r>
              <a:rPr lang="zh-CN" altLang="en-US"/>
              <a:t>只能有一个方向的通信而没有反方向的交互。</a:t>
            </a:r>
          </a:p>
          <a:p>
            <a:pPr>
              <a:lnSpc>
                <a:spcPct val="90000"/>
              </a:lnSpc>
              <a:spcBef>
                <a:spcPct val="35000"/>
              </a:spcBef>
              <a:spcAft>
                <a:spcPct val="15000"/>
              </a:spcAft>
            </a:pPr>
            <a:r>
              <a:rPr lang="zh-CN" altLang="en-US">
                <a:solidFill>
                  <a:schemeClr val="hlink"/>
                </a:solidFill>
              </a:rPr>
              <a:t>双向交替通信</a:t>
            </a:r>
            <a:r>
              <a:rPr lang="zh-CN" altLang="en-US"/>
              <a:t>（半双工通信）</a:t>
            </a:r>
            <a:r>
              <a:rPr lang="en-US" altLang="zh-CN"/>
              <a:t>——</a:t>
            </a:r>
            <a:r>
              <a:rPr lang="zh-CN" altLang="en-US"/>
              <a:t>通信的双方都可以发送信息，但不能双方同时发送</a:t>
            </a:r>
            <a:r>
              <a:rPr lang="en-US" altLang="zh-CN"/>
              <a:t>(</a:t>
            </a:r>
            <a:r>
              <a:rPr lang="zh-CN" altLang="en-US"/>
              <a:t>当然也就不能同时接收</a:t>
            </a:r>
            <a:r>
              <a:rPr lang="en-US" altLang="zh-CN"/>
              <a:t>)</a:t>
            </a:r>
            <a:r>
              <a:rPr lang="zh-CN" altLang="en-US"/>
              <a:t>。</a:t>
            </a:r>
          </a:p>
          <a:p>
            <a:pPr>
              <a:lnSpc>
                <a:spcPct val="90000"/>
              </a:lnSpc>
              <a:spcBef>
                <a:spcPct val="35000"/>
              </a:spcBef>
              <a:spcAft>
                <a:spcPct val="15000"/>
              </a:spcAft>
            </a:pPr>
            <a:r>
              <a:rPr lang="zh-CN" altLang="en-US">
                <a:solidFill>
                  <a:schemeClr val="hlink"/>
                </a:solidFill>
              </a:rPr>
              <a:t>双向同时通信</a:t>
            </a:r>
            <a:r>
              <a:rPr lang="zh-CN" altLang="en-US"/>
              <a:t>（全双工通信）</a:t>
            </a:r>
            <a:r>
              <a:rPr lang="en-US" altLang="zh-CN"/>
              <a:t>——</a:t>
            </a:r>
            <a:r>
              <a:rPr lang="zh-CN" altLang="en-US"/>
              <a:t>通信的双方可以同时发送和接收信息。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CC27FEBB-B401-46B6-8187-F462C5746B08}"/>
              </a:ext>
            </a:extLst>
          </p:cNvPr>
          <p:cNvSpPr>
            <a:spLocks noGrp="1" noChangeArrowheads="1"/>
          </p:cNvSpPr>
          <p:nvPr>
            <p:ph type="title"/>
          </p:nvPr>
        </p:nvSpPr>
        <p:spPr>
          <a:xfrm>
            <a:off x="900113" y="214313"/>
            <a:ext cx="8043862" cy="1462087"/>
          </a:xfrm>
        </p:spPr>
        <p:txBody>
          <a:bodyPr/>
          <a:lstStyle/>
          <a:p>
            <a:pPr algn="ctr"/>
            <a:r>
              <a:rPr lang="zh-CN" altLang="en-US"/>
              <a:t>基带</a:t>
            </a:r>
            <a:r>
              <a:rPr lang="en-US" altLang="zh-CN"/>
              <a:t>(baseband)</a:t>
            </a:r>
            <a:r>
              <a:rPr lang="zh-CN" altLang="en-US"/>
              <a:t>信号和</a:t>
            </a:r>
            <a:br>
              <a:rPr lang="zh-CN" altLang="en-US"/>
            </a:br>
            <a:r>
              <a:rPr lang="zh-CN" altLang="en-US"/>
              <a:t>带通</a:t>
            </a:r>
            <a:r>
              <a:rPr lang="en-US" altLang="zh-CN"/>
              <a:t>(band pass)</a:t>
            </a:r>
            <a:r>
              <a:rPr lang="zh-CN" altLang="en-US"/>
              <a:t>信号 </a:t>
            </a:r>
          </a:p>
        </p:txBody>
      </p:sp>
      <p:sp>
        <p:nvSpPr>
          <p:cNvPr id="120835" name="Rectangle 3">
            <a:extLst>
              <a:ext uri="{FF2B5EF4-FFF2-40B4-BE49-F238E27FC236}">
                <a16:creationId xmlns:a16="http://schemas.microsoft.com/office/drawing/2014/main" id="{C2937DB7-FAF6-4955-9BD1-65DC7BF275E9}"/>
              </a:ext>
            </a:extLst>
          </p:cNvPr>
          <p:cNvSpPr>
            <a:spLocks noGrp="1" noChangeArrowheads="1"/>
          </p:cNvSpPr>
          <p:nvPr>
            <p:ph type="body" idx="1"/>
          </p:nvPr>
        </p:nvSpPr>
        <p:spPr>
          <a:xfrm>
            <a:off x="684213" y="2122488"/>
            <a:ext cx="8131175" cy="4330700"/>
          </a:xfrm>
        </p:spPr>
        <p:txBody>
          <a:bodyPr/>
          <a:lstStyle/>
          <a:p>
            <a:pPr>
              <a:spcBef>
                <a:spcPct val="35000"/>
              </a:spcBef>
              <a:spcAft>
                <a:spcPct val="15000"/>
              </a:spcAft>
            </a:pPr>
            <a:r>
              <a:rPr lang="zh-CN" altLang="en-US" sz="2400">
                <a:solidFill>
                  <a:schemeClr val="hlink"/>
                </a:solidFill>
              </a:rPr>
              <a:t>基带信号</a:t>
            </a:r>
            <a:r>
              <a:rPr lang="zh-CN" altLang="en-US" sz="2400"/>
              <a:t>（即基本频带信号）</a:t>
            </a:r>
            <a:r>
              <a:rPr lang="en-US" altLang="zh-CN" sz="2400"/>
              <a:t>——</a:t>
            </a:r>
            <a:r>
              <a:rPr lang="zh-CN" altLang="en-US" sz="2400"/>
              <a:t>来自信源的信号。像计算机输出的代表各种文字或图像文件的数据信号都属于基带信号。</a:t>
            </a:r>
          </a:p>
          <a:p>
            <a:pPr>
              <a:spcBef>
                <a:spcPct val="35000"/>
              </a:spcBef>
              <a:spcAft>
                <a:spcPct val="15000"/>
              </a:spcAft>
            </a:pPr>
            <a:r>
              <a:rPr lang="zh-CN" altLang="en-US" sz="2400"/>
              <a:t>基带信号往往包含有较多的低频成分，甚至有直流成分，而许多信道并不能传输这种低频分量或直流分量。因此必须对基带信号进行</a:t>
            </a:r>
            <a:r>
              <a:rPr lang="zh-CN" altLang="en-US" sz="2400">
                <a:solidFill>
                  <a:schemeClr val="hlink"/>
                </a:solidFill>
              </a:rPr>
              <a:t>调制</a:t>
            </a:r>
            <a:r>
              <a:rPr lang="en-US" altLang="zh-CN" sz="2400"/>
              <a:t>(modulation)</a:t>
            </a:r>
            <a:r>
              <a:rPr lang="zh-CN" altLang="en-US" sz="2400"/>
              <a:t>。   </a:t>
            </a:r>
          </a:p>
          <a:p>
            <a:pPr>
              <a:spcBef>
                <a:spcPct val="35000"/>
              </a:spcBef>
              <a:spcAft>
                <a:spcPct val="15000"/>
              </a:spcAft>
            </a:pPr>
            <a:r>
              <a:rPr lang="zh-CN" altLang="en-US" sz="2400">
                <a:solidFill>
                  <a:schemeClr val="hlink"/>
                </a:solidFill>
              </a:rPr>
              <a:t>带通信号</a:t>
            </a:r>
            <a:r>
              <a:rPr lang="en-US" altLang="zh-CN" sz="2400">
                <a:solidFill>
                  <a:schemeClr val="tx2"/>
                </a:solidFill>
              </a:rPr>
              <a:t>——</a:t>
            </a:r>
            <a:r>
              <a:rPr lang="zh-CN" altLang="en-US" sz="2400"/>
              <a:t>把基带信号经过载波调制后，把信号的频率范围搬移到较高的频段以便在信道中传输（即仅在一段频率范围内能够通过信道）。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87CF7D3F-5152-4E71-B5C7-A7A62FD9AEC0}"/>
              </a:ext>
            </a:extLst>
          </p:cNvPr>
          <p:cNvSpPr>
            <a:spLocks noGrp="1" noChangeArrowheads="1"/>
          </p:cNvSpPr>
          <p:nvPr>
            <p:ph type="title"/>
          </p:nvPr>
        </p:nvSpPr>
        <p:spPr/>
        <p:txBody>
          <a:bodyPr/>
          <a:lstStyle/>
          <a:p>
            <a:pPr algn="ctr"/>
            <a:r>
              <a:rPr lang="zh-CN" altLang="en-US"/>
              <a:t>几种最基本的调制方法 </a:t>
            </a:r>
          </a:p>
        </p:txBody>
      </p:sp>
      <p:sp>
        <p:nvSpPr>
          <p:cNvPr id="246787" name="Rectangle 3">
            <a:extLst>
              <a:ext uri="{FF2B5EF4-FFF2-40B4-BE49-F238E27FC236}">
                <a16:creationId xmlns:a16="http://schemas.microsoft.com/office/drawing/2014/main" id="{4636EA3B-7076-40E4-909A-16B8A6CF1BDB}"/>
              </a:ext>
            </a:extLst>
          </p:cNvPr>
          <p:cNvSpPr>
            <a:spLocks noGrp="1" noChangeArrowheads="1"/>
          </p:cNvSpPr>
          <p:nvPr>
            <p:ph type="body" idx="1"/>
          </p:nvPr>
        </p:nvSpPr>
        <p:spPr>
          <a:xfrm>
            <a:off x="611188" y="1833563"/>
            <a:ext cx="8532812" cy="4691062"/>
          </a:xfrm>
        </p:spPr>
        <p:txBody>
          <a:bodyPr/>
          <a:lstStyle/>
          <a:p>
            <a:r>
              <a:rPr lang="zh-CN" altLang="en-US"/>
              <a:t>基带信号往往包含有较多的低频成分，甚至有直流成分，而许多信道并不能传输这种低频分量或直流分量。为了解决这一问题，就必须对基带信号进行</a:t>
            </a:r>
            <a:r>
              <a:rPr lang="zh-CN" altLang="en-US">
                <a:solidFill>
                  <a:schemeClr val="hlink"/>
                </a:solidFill>
              </a:rPr>
              <a:t>调制</a:t>
            </a:r>
            <a:r>
              <a:rPr lang="en-US" altLang="zh-CN"/>
              <a:t>(modulation)</a:t>
            </a:r>
            <a:r>
              <a:rPr lang="zh-CN" altLang="en-US"/>
              <a:t>。 </a:t>
            </a:r>
          </a:p>
          <a:p>
            <a:r>
              <a:rPr lang="zh-CN" altLang="en-US"/>
              <a:t>最基本的二元制调制方法有以下几种：</a:t>
            </a:r>
          </a:p>
          <a:p>
            <a:pPr lvl="1"/>
            <a:r>
              <a:rPr lang="zh-CN" altLang="en-US">
                <a:solidFill>
                  <a:schemeClr val="hlink"/>
                </a:solidFill>
                <a:latin typeface="Arial" panose="020B0604020202020204" pitchFamily="34" charset="0"/>
                <a:ea typeface="黑体" panose="02010609060101010101" pitchFamily="49" charset="-122"/>
              </a:rPr>
              <a:t>调幅</a:t>
            </a:r>
            <a:r>
              <a:rPr lang="en-US" altLang="zh-CN">
                <a:solidFill>
                  <a:srgbClr val="333399"/>
                </a:solidFill>
                <a:latin typeface="Arial" panose="020B0604020202020204" pitchFamily="34" charset="0"/>
                <a:ea typeface="黑体" panose="02010609060101010101" pitchFamily="49" charset="-122"/>
              </a:rPr>
              <a:t>(AM)</a:t>
            </a:r>
            <a:r>
              <a:rPr lang="zh-CN" altLang="en-US">
                <a:solidFill>
                  <a:srgbClr val="333399"/>
                </a:solidFill>
                <a:latin typeface="Arial" panose="020B0604020202020204" pitchFamily="34" charset="0"/>
                <a:ea typeface="黑体" panose="02010609060101010101" pitchFamily="49" charset="-122"/>
              </a:rPr>
              <a:t>：载波的振幅随基带数字信号而变化。 </a:t>
            </a:r>
          </a:p>
          <a:p>
            <a:pPr lvl="1"/>
            <a:r>
              <a:rPr lang="zh-CN" altLang="en-US">
                <a:solidFill>
                  <a:schemeClr val="hlink"/>
                </a:solidFill>
                <a:latin typeface="Arial" panose="020B0604020202020204" pitchFamily="34" charset="0"/>
                <a:ea typeface="黑体" panose="02010609060101010101" pitchFamily="49" charset="-122"/>
              </a:rPr>
              <a:t>调频</a:t>
            </a:r>
            <a:r>
              <a:rPr lang="en-US" altLang="zh-CN">
                <a:solidFill>
                  <a:srgbClr val="333399"/>
                </a:solidFill>
                <a:latin typeface="Arial" panose="020B0604020202020204" pitchFamily="34" charset="0"/>
                <a:ea typeface="黑体" panose="02010609060101010101" pitchFamily="49" charset="-122"/>
              </a:rPr>
              <a:t>(FM)</a:t>
            </a:r>
            <a:r>
              <a:rPr lang="zh-CN" altLang="en-US">
                <a:solidFill>
                  <a:srgbClr val="333399"/>
                </a:solidFill>
                <a:latin typeface="Arial" panose="020B0604020202020204" pitchFamily="34" charset="0"/>
                <a:ea typeface="黑体" panose="02010609060101010101" pitchFamily="49" charset="-122"/>
              </a:rPr>
              <a:t>：载波的频率随基带数字信号而变化。</a:t>
            </a:r>
          </a:p>
          <a:p>
            <a:pPr lvl="1"/>
            <a:r>
              <a:rPr lang="zh-CN" altLang="en-US">
                <a:solidFill>
                  <a:schemeClr val="hlink"/>
                </a:solidFill>
                <a:latin typeface="Arial" panose="020B0604020202020204" pitchFamily="34" charset="0"/>
                <a:ea typeface="黑体" panose="02010609060101010101" pitchFamily="49" charset="-122"/>
              </a:rPr>
              <a:t>调相</a:t>
            </a:r>
            <a:r>
              <a:rPr lang="en-US" altLang="zh-CN">
                <a:solidFill>
                  <a:srgbClr val="333399"/>
                </a:solidFill>
                <a:latin typeface="Arial" panose="020B0604020202020204" pitchFamily="34" charset="0"/>
                <a:ea typeface="黑体" panose="02010609060101010101" pitchFamily="49" charset="-122"/>
              </a:rPr>
              <a:t>(PM) </a:t>
            </a:r>
            <a:r>
              <a:rPr lang="zh-CN" altLang="en-US">
                <a:solidFill>
                  <a:srgbClr val="333399"/>
                </a:solidFill>
                <a:latin typeface="Arial" panose="020B0604020202020204" pitchFamily="34" charset="0"/>
                <a:ea typeface="黑体" panose="02010609060101010101" pitchFamily="49" charset="-122"/>
              </a:rPr>
              <a:t>：载波的初始相位随基带数字信号而变化。</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3842</TotalTime>
  <Words>4436</Words>
  <Application>Microsoft Office PowerPoint</Application>
  <PresentationFormat>全屏显示(4:3)</PresentationFormat>
  <Paragraphs>831</Paragraphs>
  <Slides>65</Slides>
  <Notes>65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2" baseType="lpstr">
      <vt:lpstr>黑体</vt:lpstr>
      <vt:lpstr>Arial</vt:lpstr>
      <vt:lpstr>Tahoma</vt:lpstr>
      <vt:lpstr>Times New Roman</vt:lpstr>
      <vt:lpstr>Wingdings</vt:lpstr>
      <vt:lpstr>Blends</vt:lpstr>
      <vt:lpstr>公式</vt:lpstr>
      <vt:lpstr>计算机网络（第 5 版）</vt:lpstr>
      <vt:lpstr>第 2 章  物理层</vt:lpstr>
      <vt:lpstr>第 2 章  物理层（续）</vt:lpstr>
      <vt:lpstr>2.1  物理层的基本概念</vt:lpstr>
      <vt:lpstr>2.2  数据通信的基础知识 2.2.1 数据通信系统的模型 </vt:lpstr>
      <vt:lpstr>几个术语</vt:lpstr>
      <vt:lpstr> 2.2.2  有关信号的几个基本概念</vt:lpstr>
      <vt:lpstr>基带(baseband)信号和 带通(band pass)信号 </vt:lpstr>
      <vt:lpstr>几种最基本的调制方法 </vt:lpstr>
      <vt:lpstr>对基带数字信号的几种调制方法 </vt:lpstr>
      <vt:lpstr>正交振幅调制 QAM (Quadrature Amplitude Modulation) </vt:lpstr>
      <vt:lpstr>2.2.3  信道的极限容量 </vt:lpstr>
      <vt:lpstr>数字信号通过实际的信道 </vt:lpstr>
      <vt:lpstr>信道能够通过的频率范围</vt:lpstr>
      <vt:lpstr>(2) 信噪比 </vt:lpstr>
      <vt:lpstr>香农公式表明 </vt:lpstr>
      <vt:lpstr>请注意 </vt:lpstr>
      <vt:lpstr>2.3 物理层下面的传输媒体</vt:lpstr>
      <vt:lpstr>2.3.1 导向传输媒体</vt:lpstr>
      <vt:lpstr>各种电缆</vt:lpstr>
      <vt:lpstr>光线在光纤中的折射 </vt:lpstr>
      <vt:lpstr>光纤的工作原理</vt:lpstr>
      <vt:lpstr>多模光纤与单模光纤</vt:lpstr>
      <vt:lpstr>2.3.2 非导向传输媒体 </vt:lpstr>
      <vt:lpstr>2.4  信道复用技术 2.4.1  频分复用、时分复用和统计时分复用 </vt:lpstr>
      <vt:lpstr>频分复用 FDM (Frequency Division Multiplexing) </vt:lpstr>
      <vt:lpstr>时分复用TDM (Time Division Multiplexing) </vt:lpstr>
      <vt:lpstr>时分复用 </vt:lpstr>
      <vt:lpstr>时分复用 </vt:lpstr>
      <vt:lpstr>时分复用 </vt:lpstr>
      <vt:lpstr>时分复用 </vt:lpstr>
      <vt:lpstr>时分复用可能会造成 线路资源的浪费 </vt:lpstr>
      <vt:lpstr>统计时分复用 STDM (Statistic TDM)  </vt:lpstr>
      <vt:lpstr>2.4.2   波分复用 WDM (Wavelength Division Multiplexing)  </vt:lpstr>
      <vt:lpstr>2.4.3   码分复用 CDM (Code Division Multiplexing)  </vt:lpstr>
      <vt:lpstr>码片序列(chip sequence) </vt:lpstr>
      <vt:lpstr>CDMA 的重要特点</vt:lpstr>
      <vt:lpstr>码片序列的正交关系 </vt:lpstr>
      <vt:lpstr>码片序列的正交关系举例 </vt:lpstr>
      <vt:lpstr>正交关系的另一个重要特性 </vt:lpstr>
      <vt:lpstr>CDMA 的工作原理 </vt:lpstr>
      <vt:lpstr>2.5  数字传输系统 1.  脉码调制 PCM 体制 </vt:lpstr>
      <vt:lpstr>2. 同步光纤网 SONET 和 同步数字系列 SDH </vt:lpstr>
      <vt:lpstr>同步光纤网 SONET</vt:lpstr>
      <vt:lpstr> 同步数字系列 SDH </vt:lpstr>
      <vt:lpstr>PowerPoint 演示文稿</vt:lpstr>
      <vt:lpstr>SONET 的体系结构 </vt:lpstr>
      <vt:lpstr>SONET 标准定义了 四个光接口层 </vt:lpstr>
      <vt:lpstr>2.6  宽带接入技术 2.6.1  xDSL技术</vt:lpstr>
      <vt:lpstr>xDSL 的几种类型 </vt:lpstr>
      <vt:lpstr>ADSL 的极限传输距离</vt:lpstr>
      <vt:lpstr>ADSL 的特点</vt:lpstr>
      <vt:lpstr>DMT 技术</vt:lpstr>
      <vt:lpstr>DMT 技术的频谱分布 </vt:lpstr>
      <vt:lpstr>ADSL 的数据率</vt:lpstr>
      <vt:lpstr>ADSL 的组成 </vt:lpstr>
      <vt:lpstr>第二代 ADSL   ADSL2（G.992.3 和 G.992.4） ADSL2+（G.992.5）</vt:lpstr>
      <vt:lpstr>2.6.2  光纤同轴混合网 HFC (Hybrid Fiber Coax)</vt:lpstr>
      <vt:lpstr>HFC 的主要特点 </vt:lpstr>
      <vt:lpstr>(2) HFC 网采用结点体系结构 </vt:lpstr>
      <vt:lpstr>(3) HFC 网具有比 CATV 网更宽的频谱，且具有双向传输功能 </vt:lpstr>
      <vt:lpstr>(4) 每个家庭要安装一个用户接口盒 </vt:lpstr>
      <vt:lpstr>电缆调制解调器(cable modem) </vt:lpstr>
      <vt:lpstr>HFC 网的最大优点 </vt:lpstr>
      <vt:lpstr>2.6.3  FTTx 技术 </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X HKLLY</cp:lastModifiedBy>
  <cp:revision>245</cp:revision>
  <dcterms:created xsi:type="dcterms:W3CDTF">2004-03-02T12:35:10Z</dcterms:created>
  <dcterms:modified xsi:type="dcterms:W3CDTF">2019-07-31T06:27:44Z</dcterms:modified>
</cp:coreProperties>
</file>