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69"/>
  </p:notesMasterIdLst>
  <p:sldIdLst>
    <p:sldId id="1192" r:id="rId2"/>
    <p:sldId id="1193" r:id="rId3"/>
    <p:sldId id="1194" r:id="rId4"/>
    <p:sldId id="1195" r:id="rId5"/>
    <p:sldId id="1196" r:id="rId6"/>
    <p:sldId id="1197" r:id="rId7"/>
    <p:sldId id="1198" r:id="rId8"/>
    <p:sldId id="1199" r:id="rId9"/>
    <p:sldId id="1200" r:id="rId10"/>
    <p:sldId id="1201" r:id="rId11"/>
    <p:sldId id="1202" r:id="rId12"/>
    <p:sldId id="1203" r:id="rId13"/>
    <p:sldId id="1204" r:id="rId14"/>
    <p:sldId id="1205" r:id="rId15"/>
    <p:sldId id="1206" r:id="rId16"/>
    <p:sldId id="1207" r:id="rId17"/>
    <p:sldId id="1208" r:id="rId18"/>
    <p:sldId id="1209" r:id="rId19"/>
    <p:sldId id="1210" r:id="rId20"/>
    <p:sldId id="1211" r:id="rId21"/>
    <p:sldId id="1212" r:id="rId22"/>
    <p:sldId id="1213" r:id="rId23"/>
    <p:sldId id="1214" r:id="rId24"/>
    <p:sldId id="1215" r:id="rId25"/>
    <p:sldId id="1216" r:id="rId26"/>
    <p:sldId id="1217" r:id="rId27"/>
    <p:sldId id="1218" r:id="rId28"/>
    <p:sldId id="1219" r:id="rId29"/>
    <p:sldId id="1220" r:id="rId30"/>
    <p:sldId id="1221" r:id="rId31"/>
    <p:sldId id="1222" r:id="rId32"/>
    <p:sldId id="1223" r:id="rId33"/>
    <p:sldId id="1224" r:id="rId34"/>
    <p:sldId id="1225" r:id="rId35"/>
    <p:sldId id="1226" r:id="rId36"/>
    <p:sldId id="1227" r:id="rId37"/>
    <p:sldId id="1228" r:id="rId38"/>
    <p:sldId id="1229" r:id="rId39"/>
    <p:sldId id="1230" r:id="rId40"/>
    <p:sldId id="1231" r:id="rId41"/>
    <p:sldId id="1232" r:id="rId42"/>
    <p:sldId id="1233" r:id="rId43"/>
    <p:sldId id="1234" r:id="rId44"/>
    <p:sldId id="1235" r:id="rId45"/>
    <p:sldId id="1236" r:id="rId46"/>
    <p:sldId id="1237" r:id="rId47"/>
    <p:sldId id="1238" r:id="rId48"/>
    <p:sldId id="1239" r:id="rId49"/>
    <p:sldId id="1240" r:id="rId50"/>
    <p:sldId id="1241" r:id="rId51"/>
    <p:sldId id="1242" r:id="rId52"/>
    <p:sldId id="1243" r:id="rId53"/>
    <p:sldId id="1244" r:id="rId54"/>
    <p:sldId id="1245" r:id="rId55"/>
    <p:sldId id="1246" r:id="rId56"/>
    <p:sldId id="1247" r:id="rId57"/>
    <p:sldId id="1248" r:id="rId58"/>
    <p:sldId id="1249" r:id="rId59"/>
    <p:sldId id="1250" r:id="rId60"/>
    <p:sldId id="1251" r:id="rId61"/>
    <p:sldId id="1252" r:id="rId62"/>
    <p:sldId id="1253" r:id="rId63"/>
    <p:sldId id="1254" r:id="rId64"/>
    <p:sldId id="1255" r:id="rId65"/>
    <p:sldId id="1256" r:id="rId66"/>
    <p:sldId id="1257" r:id="rId67"/>
    <p:sldId id="1258" r:id="rId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ECFF"/>
    <a:srgbClr val="FFFFCC"/>
    <a:srgbClr val="000066"/>
    <a:srgbClr val="FFCCCC"/>
    <a:srgbClr val="99CCFF"/>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68" autoAdjust="0"/>
    <p:restoredTop sz="94588" autoAdjust="0"/>
  </p:normalViewPr>
  <p:slideViewPr>
    <p:cSldViewPr>
      <p:cViewPr varScale="1">
        <p:scale>
          <a:sx n="116" d="100"/>
          <a:sy n="116" d="100"/>
        </p:scale>
        <p:origin x="10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D0E156F-0174-4700-A98B-A66D8A18B6F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75107" name="Rectangle 3">
            <a:extLst>
              <a:ext uri="{FF2B5EF4-FFF2-40B4-BE49-F238E27FC236}">
                <a16:creationId xmlns:a16="http://schemas.microsoft.com/office/drawing/2014/main" id="{8E83A290-5590-42BD-A677-847A082FD38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339396" name="Rectangle 4">
            <a:extLst>
              <a:ext uri="{FF2B5EF4-FFF2-40B4-BE49-F238E27FC236}">
                <a16:creationId xmlns:a16="http://schemas.microsoft.com/office/drawing/2014/main" id="{60A06CBE-8A7D-41B0-83F5-42A42800F85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9" name="Rectangle 5">
            <a:extLst>
              <a:ext uri="{FF2B5EF4-FFF2-40B4-BE49-F238E27FC236}">
                <a16:creationId xmlns:a16="http://schemas.microsoft.com/office/drawing/2014/main" id="{60C2DDDB-D7D6-418C-AFF4-8193565F211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5110" name="Rectangle 6">
            <a:extLst>
              <a:ext uri="{FF2B5EF4-FFF2-40B4-BE49-F238E27FC236}">
                <a16:creationId xmlns:a16="http://schemas.microsoft.com/office/drawing/2014/main" id="{E13B9EDA-01AE-4D01-A2A8-AE7318A53BB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75111" name="Rectangle 7">
            <a:extLst>
              <a:ext uri="{FF2B5EF4-FFF2-40B4-BE49-F238E27FC236}">
                <a16:creationId xmlns:a16="http://schemas.microsoft.com/office/drawing/2014/main" id="{778070A0-7323-4B94-B5B5-7B97440B51B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D7C8538A-1AA6-48BA-8DB0-036B8047A91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544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2B8F6C8-AEE9-4B64-AC21-705546438740}"/>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16564015-0C03-43FF-95DB-EB719B93152F}"/>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0B74736A-6B17-4799-ADE6-3475F437C9DA}"/>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latin typeface="Arial" charset="0"/>
                </a:endParaRPr>
              </a:p>
            </p:txBody>
          </p:sp>
          <p:sp>
            <p:nvSpPr>
              <p:cNvPr id="13" name="Rectangle 5">
                <a:extLst>
                  <a:ext uri="{FF2B5EF4-FFF2-40B4-BE49-F238E27FC236}">
                    <a16:creationId xmlns:a16="http://schemas.microsoft.com/office/drawing/2014/main" id="{FCC97CBF-C979-41FF-B89E-28E704962E2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6" name="Group 6">
              <a:extLst>
                <a:ext uri="{FF2B5EF4-FFF2-40B4-BE49-F238E27FC236}">
                  <a16:creationId xmlns:a16="http://schemas.microsoft.com/office/drawing/2014/main" id="{9E5F2043-A04C-41CF-A424-AC42C97B7041}"/>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A552F0EC-7221-4AD5-90CF-EFD4018BA6A7}"/>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ndParaRPr>
              </a:p>
            </p:txBody>
          </p:sp>
          <p:sp>
            <p:nvSpPr>
              <p:cNvPr id="11" name="Rectangle 8">
                <a:extLst>
                  <a:ext uri="{FF2B5EF4-FFF2-40B4-BE49-F238E27FC236}">
                    <a16:creationId xmlns:a16="http://schemas.microsoft.com/office/drawing/2014/main" id="{B4FF8981-597A-444B-B681-F6E55BCBCD43}"/>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sp>
          <p:nvSpPr>
            <p:cNvPr id="7" name="Rectangle 9">
              <a:extLst>
                <a:ext uri="{FF2B5EF4-FFF2-40B4-BE49-F238E27FC236}">
                  <a16:creationId xmlns:a16="http://schemas.microsoft.com/office/drawing/2014/main" id="{CED59010-74BF-40E0-8F1D-7C68F0D5596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latin typeface="Arial" charset="0"/>
              </a:endParaRPr>
            </a:p>
          </p:txBody>
        </p:sp>
        <p:sp>
          <p:nvSpPr>
            <p:cNvPr id="8" name="Rectangle 10">
              <a:extLst>
                <a:ext uri="{FF2B5EF4-FFF2-40B4-BE49-F238E27FC236}">
                  <a16:creationId xmlns:a16="http://schemas.microsoft.com/office/drawing/2014/main" id="{27E84DED-66E6-45A6-B715-8BC03EDDE197}"/>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ndParaRPr>
            </a:p>
          </p:txBody>
        </p:sp>
        <p:sp>
          <p:nvSpPr>
            <p:cNvPr id="9" name="Rectangle 11">
              <a:extLst>
                <a:ext uri="{FF2B5EF4-FFF2-40B4-BE49-F238E27FC236}">
                  <a16:creationId xmlns:a16="http://schemas.microsoft.com/office/drawing/2014/main" id="{08986DB0-6709-42F7-B82A-F05EF19000A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97476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3889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5388"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8429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1C37FDD-BFE8-4E43-9311-C57AE5607B58}"/>
              </a:ext>
            </a:extLst>
          </p:cNvPr>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79" name="Rectangle 3">
            <a:extLst>
              <a:ext uri="{FF2B5EF4-FFF2-40B4-BE49-F238E27FC236}">
                <a16:creationId xmlns:a16="http://schemas.microsoft.com/office/drawing/2014/main" id="{A8DD8B78-6810-4D0C-8201-70E302B249A5}"/>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0" name="Rectangle 4">
            <a:extLst>
              <a:ext uri="{FF2B5EF4-FFF2-40B4-BE49-F238E27FC236}">
                <a16:creationId xmlns:a16="http://schemas.microsoft.com/office/drawing/2014/main" id="{8FF5855D-5290-46ED-B122-DDF1F2ECC40F}"/>
              </a:ext>
            </a:extLst>
          </p:cNvPr>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1" name="Rectangle 5">
            <a:extLst>
              <a:ext uri="{FF2B5EF4-FFF2-40B4-BE49-F238E27FC236}">
                <a16:creationId xmlns:a16="http://schemas.microsoft.com/office/drawing/2014/main" id="{CCA072C0-0A01-4D80-96CE-2C361791DAB2}"/>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2" name="Rectangle 6">
            <a:extLst>
              <a:ext uri="{FF2B5EF4-FFF2-40B4-BE49-F238E27FC236}">
                <a16:creationId xmlns:a16="http://schemas.microsoft.com/office/drawing/2014/main" id="{E6EC566E-157B-41E9-90F7-E92C58AA5304}"/>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3" name="Rectangle 7">
            <a:extLst>
              <a:ext uri="{FF2B5EF4-FFF2-40B4-BE49-F238E27FC236}">
                <a16:creationId xmlns:a16="http://schemas.microsoft.com/office/drawing/2014/main" id="{5BB181F4-0F56-4BB4-9901-6AF503A00D27}"/>
              </a:ext>
            </a:extLst>
          </p:cNvPr>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24584" name="Rectangle 8">
            <a:extLst>
              <a:ext uri="{FF2B5EF4-FFF2-40B4-BE49-F238E27FC236}">
                <a16:creationId xmlns:a16="http://schemas.microsoft.com/office/drawing/2014/main" id="{0CBA3423-30B7-4DA9-BE2F-CB7E0B16844A}"/>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solidFill>
                <a:srgbClr val="000000"/>
              </a:solidFill>
              <a:latin typeface="Tahoma" pitchFamily="34" charset="0"/>
            </a:endParaRPr>
          </a:p>
        </p:txBody>
      </p:sp>
      <p:sp>
        <p:nvSpPr>
          <p:cNvPr id="188425" name="Rectangle 9">
            <a:extLst>
              <a:ext uri="{FF2B5EF4-FFF2-40B4-BE49-F238E27FC236}">
                <a16:creationId xmlns:a16="http://schemas.microsoft.com/office/drawing/2014/main" id="{43F1CBEB-4645-4102-B6C9-86D1B64CEB39}"/>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6" name="Rectangle 10">
            <a:extLst>
              <a:ext uri="{FF2B5EF4-FFF2-40B4-BE49-F238E27FC236}">
                <a16:creationId xmlns:a16="http://schemas.microsoft.com/office/drawing/2014/main" id="{97FDC269-7EC0-4D8A-9BE3-4F169B8412D8}"/>
              </a:ext>
            </a:extLst>
          </p:cNvPr>
          <p:cNvSpPr>
            <a:spLocks noGrp="1" noChangeArrowheads="1"/>
          </p:cNvSpPr>
          <p:nvPr>
            <p:ph type="body" idx="1"/>
          </p:nvPr>
        </p:nvSpPr>
        <p:spPr bwMode="auto">
          <a:xfrm>
            <a:off x="1042988" y="17732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082" r:id="rId1"/>
    <p:sldLayoutId id="2147484089" r:id="rId2"/>
    <p:sldLayoutId id="2147484084" r:id="rId3"/>
    <p:sldLayoutId id="2147484085" r:id="rId4"/>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wmf"/><Relationship Id="rId4" Type="http://schemas.openxmlformats.org/officeDocument/2006/relationships/image" Target="../media/image6.wmf"/><Relationship Id="rId9"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9.wmf"/><Relationship Id="rId11" Type="http://schemas.openxmlformats.org/officeDocument/2006/relationships/image" Target="../media/image10.wmf"/><Relationship Id="rId5" Type="http://schemas.openxmlformats.org/officeDocument/2006/relationships/oleObject" Target="../embeddings/oleObject10.bin"/><Relationship Id="rId10" Type="http://schemas.openxmlformats.org/officeDocument/2006/relationships/oleObject" Target="../embeddings/oleObject12.bin"/><Relationship Id="rId4" Type="http://schemas.openxmlformats.org/officeDocument/2006/relationships/image" Target="../media/image8.wmf"/><Relationship Id="rId9" Type="http://schemas.openxmlformats.org/officeDocument/2006/relationships/image" Target="../media/image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wmf"/><Relationship Id="rId4" Type="http://schemas.openxmlformats.org/officeDocument/2006/relationships/image" Target="../media/image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a:extLst>
              <a:ext uri="{FF2B5EF4-FFF2-40B4-BE49-F238E27FC236}">
                <a16:creationId xmlns:a16="http://schemas.microsoft.com/office/drawing/2014/main" id="{E3FB26E8-6AEE-423A-BC98-C6178770454E}"/>
              </a:ext>
            </a:extLst>
          </p:cNvPr>
          <p:cNvSpPr>
            <a:spLocks noGrp="1" noChangeArrowheads="1"/>
          </p:cNvSpPr>
          <p:nvPr>
            <p:ph type="ctrTitle"/>
          </p:nvPr>
        </p:nvSpPr>
        <p:spPr>
          <a:xfrm>
            <a:off x="990600" y="1676400"/>
            <a:ext cx="7253288" cy="1462088"/>
          </a:xfrm>
        </p:spPr>
        <p:txBody>
          <a:bodyPr/>
          <a:lstStyle/>
          <a:p>
            <a:pPr algn="ctr" eaLnBrk="1" hangingPunct="1"/>
            <a:r>
              <a:rPr lang="zh-CN" altLang="en-US"/>
              <a:t>计算机网络（第 </a:t>
            </a:r>
            <a:r>
              <a:rPr lang="en-US" altLang="zh-CN"/>
              <a:t>5 </a:t>
            </a:r>
            <a:r>
              <a:rPr lang="zh-CN" altLang="en-US"/>
              <a:t>版）</a:t>
            </a:r>
          </a:p>
        </p:txBody>
      </p:sp>
      <p:sp>
        <p:nvSpPr>
          <p:cNvPr id="1079299" name="Rectangle 3">
            <a:extLst>
              <a:ext uri="{FF2B5EF4-FFF2-40B4-BE49-F238E27FC236}">
                <a16:creationId xmlns:a16="http://schemas.microsoft.com/office/drawing/2014/main" id="{D5B6BC40-BF14-4D48-B4AC-9537C21BEC9D}"/>
              </a:ext>
            </a:extLst>
          </p:cNvPr>
          <p:cNvSpPr>
            <a:spLocks noGrp="1" noChangeArrowheads="1"/>
          </p:cNvSpPr>
          <p:nvPr>
            <p:ph type="subTitle" idx="1"/>
          </p:nvPr>
        </p:nvSpPr>
        <p:spPr/>
        <p:txBody>
          <a:bodyPr/>
          <a:lstStyle/>
          <a:p>
            <a:pPr eaLnBrk="1" hangingPunct="1"/>
            <a:r>
              <a:rPr lang="zh-CN" altLang="en-US"/>
              <a:t>第 </a:t>
            </a:r>
            <a:r>
              <a:rPr lang="en-US" altLang="zh-CN"/>
              <a:t>7 </a:t>
            </a:r>
            <a:r>
              <a:rPr lang="zh-CN" altLang="en-US"/>
              <a:t>章  网络安全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3">
            <a:extLst>
              <a:ext uri="{FF2B5EF4-FFF2-40B4-BE49-F238E27FC236}">
                <a16:creationId xmlns:a16="http://schemas.microsoft.com/office/drawing/2014/main" id="{E769044D-E8BB-44CF-81D8-2711C7D838BB}"/>
              </a:ext>
            </a:extLst>
          </p:cNvPr>
          <p:cNvSpPr>
            <a:spLocks noGrp="1" noChangeArrowheads="1"/>
          </p:cNvSpPr>
          <p:nvPr>
            <p:ph type="title"/>
          </p:nvPr>
        </p:nvSpPr>
        <p:spPr/>
        <p:txBody>
          <a:bodyPr/>
          <a:lstStyle/>
          <a:p>
            <a:pPr algn="ctr" eaLnBrk="1" hangingPunct="1"/>
            <a:r>
              <a:rPr lang="en-US" altLang="zh-CN"/>
              <a:t>7.1.2  </a:t>
            </a:r>
            <a:r>
              <a:rPr lang="zh-CN" altLang="en-US"/>
              <a:t>计算机网络安全的内容</a:t>
            </a:r>
          </a:p>
        </p:txBody>
      </p:sp>
      <p:sp>
        <p:nvSpPr>
          <p:cNvPr id="1088515" name="Rectangle 24">
            <a:extLst>
              <a:ext uri="{FF2B5EF4-FFF2-40B4-BE49-F238E27FC236}">
                <a16:creationId xmlns:a16="http://schemas.microsoft.com/office/drawing/2014/main" id="{E859F2EB-915A-4728-A2B4-A883E32EFA53}"/>
              </a:ext>
            </a:extLst>
          </p:cNvPr>
          <p:cNvSpPr>
            <a:spLocks noGrp="1" noChangeArrowheads="1"/>
          </p:cNvSpPr>
          <p:nvPr>
            <p:ph type="body" idx="1"/>
          </p:nvPr>
        </p:nvSpPr>
        <p:spPr>
          <a:xfrm>
            <a:off x="1371600" y="1989138"/>
            <a:ext cx="5937250" cy="4114800"/>
          </a:xfrm>
        </p:spPr>
        <p:txBody>
          <a:bodyPr/>
          <a:lstStyle/>
          <a:p>
            <a:pPr algn="just" eaLnBrk="1" hangingPunct="1"/>
            <a:r>
              <a:rPr lang="zh-CN" altLang="en-US"/>
              <a:t>保密性</a:t>
            </a:r>
          </a:p>
          <a:p>
            <a:pPr algn="just" eaLnBrk="1" hangingPunct="1"/>
            <a:r>
              <a:rPr lang="zh-CN" altLang="en-US"/>
              <a:t>安全协议的设计 </a:t>
            </a:r>
          </a:p>
          <a:p>
            <a:pPr algn="just" eaLnBrk="1" hangingPunct="1"/>
            <a:r>
              <a:rPr lang="zh-CN" altLang="en-US"/>
              <a:t>访问控制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52">
            <a:extLst>
              <a:ext uri="{FF2B5EF4-FFF2-40B4-BE49-F238E27FC236}">
                <a16:creationId xmlns:a16="http://schemas.microsoft.com/office/drawing/2014/main" id="{B2CDF2EA-360F-4EA3-B2AB-05796FEAEA09}"/>
              </a:ext>
            </a:extLst>
          </p:cNvPr>
          <p:cNvSpPr>
            <a:spLocks noChangeShapeType="1"/>
          </p:cNvSpPr>
          <p:nvPr/>
        </p:nvSpPr>
        <p:spPr bwMode="auto">
          <a:xfrm>
            <a:off x="2047875" y="3748088"/>
            <a:ext cx="1392238" cy="0"/>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0" name="Line 53">
            <a:extLst>
              <a:ext uri="{FF2B5EF4-FFF2-40B4-BE49-F238E27FC236}">
                <a16:creationId xmlns:a16="http://schemas.microsoft.com/office/drawing/2014/main" id="{CC76CE79-9D77-4ED7-BF9D-EA995EEF6458}"/>
              </a:ext>
            </a:extLst>
          </p:cNvPr>
          <p:cNvSpPr>
            <a:spLocks noChangeShapeType="1"/>
          </p:cNvSpPr>
          <p:nvPr/>
        </p:nvSpPr>
        <p:spPr bwMode="auto">
          <a:xfrm flipV="1">
            <a:off x="4459288" y="3748088"/>
            <a:ext cx="2200275" cy="11112"/>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1" name="Text Box 56">
            <a:extLst>
              <a:ext uri="{FF2B5EF4-FFF2-40B4-BE49-F238E27FC236}">
                <a16:creationId xmlns:a16="http://schemas.microsoft.com/office/drawing/2014/main" id="{D6A1ED72-45D4-4B1E-A692-A99514063613}"/>
              </a:ext>
            </a:extLst>
          </p:cNvPr>
          <p:cNvSpPr txBox="1">
            <a:spLocks noChangeArrowheads="1"/>
          </p:cNvSpPr>
          <p:nvPr/>
        </p:nvSpPr>
        <p:spPr bwMode="auto">
          <a:xfrm>
            <a:off x="8064500" y="3568700"/>
            <a:ext cx="1044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明文 </a:t>
            </a:r>
            <a:r>
              <a:rPr kumimoji="1" lang="en-US" altLang="zh-CN" sz="2000" i="1">
                <a:solidFill>
                  <a:schemeClr val="tx2"/>
                </a:solidFill>
                <a:ea typeface="黑体" panose="02010609060101010101" pitchFamily="49" charset="-122"/>
              </a:rPr>
              <a:t>X</a:t>
            </a:r>
            <a:r>
              <a:rPr kumimoji="1" lang="en-US" altLang="zh-CN" sz="3200">
                <a:solidFill>
                  <a:schemeClr val="tx2"/>
                </a:solidFill>
                <a:ea typeface="黑体" panose="02010609060101010101" pitchFamily="49" charset="-122"/>
              </a:rPr>
              <a:t> </a:t>
            </a:r>
          </a:p>
        </p:txBody>
      </p:sp>
      <p:sp>
        <p:nvSpPr>
          <p:cNvPr id="34822" name="Freeform 51">
            <a:extLst>
              <a:ext uri="{FF2B5EF4-FFF2-40B4-BE49-F238E27FC236}">
                <a16:creationId xmlns:a16="http://schemas.microsoft.com/office/drawing/2014/main" id="{416093FD-B76C-48D2-94AC-2885E246363F}"/>
              </a:ext>
            </a:extLst>
          </p:cNvPr>
          <p:cNvSpPr>
            <a:spLocks/>
          </p:cNvSpPr>
          <p:nvPr/>
        </p:nvSpPr>
        <p:spPr bwMode="auto">
          <a:xfrm>
            <a:off x="785813" y="3308350"/>
            <a:ext cx="349250" cy="454025"/>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rgbClr val="333399"/>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23" name="Text Box 65">
            <a:extLst>
              <a:ext uri="{FF2B5EF4-FFF2-40B4-BE49-F238E27FC236}">
                <a16:creationId xmlns:a16="http://schemas.microsoft.com/office/drawing/2014/main" id="{D31A5F65-87AF-4E28-81BE-AFFF0E8B58B0}"/>
              </a:ext>
            </a:extLst>
          </p:cNvPr>
          <p:cNvSpPr txBox="1">
            <a:spLocks noChangeArrowheads="1"/>
          </p:cNvSpPr>
          <p:nvPr/>
        </p:nvSpPr>
        <p:spPr bwMode="auto">
          <a:xfrm>
            <a:off x="2986088" y="2097088"/>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截获</a:t>
            </a:r>
          </a:p>
        </p:txBody>
      </p:sp>
      <p:sp>
        <p:nvSpPr>
          <p:cNvPr id="34824" name="Freeform 72">
            <a:extLst>
              <a:ext uri="{FF2B5EF4-FFF2-40B4-BE49-F238E27FC236}">
                <a16:creationId xmlns:a16="http://schemas.microsoft.com/office/drawing/2014/main" id="{6F9B85B8-AC64-4469-BB00-ADBA668C2E7D}"/>
              </a:ext>
            </a:extLst>
          </p:cNvPr>
          <p:cNvSpPr>
            <a:spLocks/>
          </p:cNvSpPr>
          <p:nvPr/>
        </p:nvSpPr>
        <p:spPr bwMode="auto">
          <a:xfrm flipH="1" flipV="1">
            <a:off x="1690688" y="2971800"/>
            <a:ext cx="79375" cy="420688"/>
          </a:xfrm>
          <a:custGeom>
            <a:avLst/>
            <a:gdLst>
              <a:gd name="T0" fmla="*/ 0 w 1"/>
              <a:gd name="T1" fmla="*/ 314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cmpd="sng">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25" name="Line 101">
            <a:extLst>
              <a:ext uri="{FF2B5EF4-FFF2-40B4-BE49-F238E27FC236}">
                <a16:creationId xmlns:a16="http://schemas.microsoft.com/office/drawing/2014/main" id="{C114E882-83FB-4477-A7FB-EACF2472A819}"/>
              </a:ext>
            </a:extLst>
          </p:cNvPr>
          <p:cNvSpPr>
            <a:spLocks noChangeShapeType="1"/>
          </p:cNvSpPr>
          <p:nvPr/>
        </p:nvSpPr>
        <p:spPr bwMode="auto">
          <a:xfrm rot="-5400000">
            <a:off x="4121150" y="3101975"/>
            <a:ext cx="977900" cy="0"/>
          </a:xfrm>
          <a:prstGeom prst="line">
            <a:avLst/>
          </a:prstGeom>
          <a:noFill/>
          <a:ln w="57150">
            <a:solidFill>
              <a:srgbClr val="333399"/>
            </a:solidFill>
            <a:prstDash val="sysDot"/>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6" name="Freeform 134">
            <a:extLst>
              <a:ext uri="{FF2B5EF4-FFF2-40B4-BE49-F238E27FC236}">
                <a16:creationId xmlns:a16="http://schemas.microsoft.com/office/drawing/2014/main" id="{DCCAC238-F70E-403A-A875-48C850C0D09B}"/>
              </a:ext>
            </a:extLst>
          </p:cNvPr>
          <p:cNvSpPr>
            <a:spLocks/>
          </p:cNvSpPr>
          <p:nvPr/>
        </p:nvSpPr>
        <p:spPr bwMode="auto">
          <a:xfrm flipH="1" flipV="1">
            <a:off x="7202488" y="2971800"/>
            <a:ext cx="79375" cy="420688"/>
          </a:xfrm>
          <a:custGeom>
            <a:avLst/>
            <a:gdLst>
              <a:gd name="T0" fmla="*/ 0 w 1"/>
              <a:gd name="T1" fmla="*/ 314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cmpd="sng">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27" name="Freeform 50">
            <a:extLst>
              <a:ext uri="{FF2B5EF4-FFF2-40B4-BE49-F238E27FC236}">
                <a16:creationId xmlns:a16="http://schemas.microsoft.com/office/drawing/2014/main" id="{D1AFE211-DCC7-477A-8687-801FF726131A}"/>
              </a:ext>
            </a:extLst>
          </p:cNvPr>
          <p:cNvSpPr>
            <a:spLocks/>
          </p:cNvSpPr>
          <p:nvPr/>
        </p:nvSpPr>
        <p:spPr bwMode="auto">
          <a:xfrm rot="-5400000">
            <a:off x="8031163" y="3362325"/>
            <a:ext cx="219075" cy="574675"/>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28" name="Text Box 68">
            <a:extLst>
              <a:ext uri="{FF2B5EF4-FFF2-40B4-BE49-F238E27FC236}">
                <a16:creationId xmlns:a16="http://schemas.microsoft.com/office/drawing/2014/main" id="{20D861AB-4DC9-4294-BED0-5EA28EE90EA6}"/>
              </a:ext>
            </a:extLst>
          </p:cNvPr>
          <p:cNvSpPr txBox="1">
            <a:spLocks noChangeArrowheads="1"/>
          </p:cNvSpPr>
          <p:nvPr/>
        </p:nvSpPr>
        <p:spPr bwMode="auto">
          <a:xfrm>
            <a:off x="5580063" y="3357563"/>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密文 </a:t>
            </a:r>
            <a:r>
              <a:rPr kumimoji="1" lang="en-US" altLang="zh-CN" sz="2000" i="1">
                <a:solidFill>
                  <a:schemeClr val="tx2"/>
                </a:solidFill>
                <a:ea typeface="黑体" panose="02010609060101010101" pitchFamily="49" charset="-122"/>
              </a:rPr>
              <a:t>Y</a:t>
            </a:r>
          </a:p>
        </p:txBody>
      </p:sp>
      <p:sp>
        <p:nvSpPr>
          <p:cNvPr id="34829" name="Rectangle 3">
            <a:extLst>
              <a:ext uri="{FF2B5EF4-FFF2-40B4-BE49-F238E27FC236}">
                <a16:creationId xmlns:a16="http://schemas.microsoft.com/office/drawing/2014/main" id="{9348CEB1-D988-4347-8B27-38E184E0C7A2}"/>
              </a:ext>
            </a:extLst>
          </p:cNvPr>
          <p:cNvSpPr>
            <a:spLocks noGrp="1" noChangeArrowheads="1"/>
          </p:cNvSpPr>
          <p:nvPr>
            <p:ph type="title"/>
          </p:nvPr>
        </p:nvSpPr>
        <p:spPr/>
        <p:txBody>
          <a:bodyPr/>
          <a:lstStyle/>
          <a:p>
            <a:pPr algn="ctr" eaLnBrk="1" hangingPunct="1"/>
            <a:r>
              <a:rPr lang="en-US" altLang="zh-CN"/>
              <a:t>7.1.3   </a:t>
            </a:r>
            <a:r>
              <a:rPr lang="zh-CN" altLang="en-US"/>
              <a:t>一般的数据加密模型 </a:t>
            </a:r>
          </a:p>
        </p:txBody>
      </p:sp>
      <p:sp>
        <p:nvSpPr>
          <p:cNvPr id="34830" name="Text Box 54">
            <a:extLst>
              <a:ext uri="{FF2B5EF4-FFF2-40B4-BE49-F238E27FC236}">
                <a16:creationId xmlns:a16="http://schemas.microsoft.com/office/drawing/2014/main" id="{6F7A0105-4A0F-4550-95FB-B2E310F89022}"/>
              </a:ext>
            </a:extLst>
          </p:cNvPr>
          <p:cNvSpPr txBox="1">
            <a:spLocks noChangeArrowheads="1"/>
          </p:cNvSpPr>
          <p:nvPr/>
        </p:nvSpPr>
        <p:spPr bwMode="auto">
          <a:xfrm>
            <a:off x="241300" y="227647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加密密钥 </a:t>
            </a:r>
            <a:r>
              <a:rPr kumimoji="1" lang="en-US" altLang="zh-CN" sz="2000" i="1">
                <a:solidFill>
                  <a:schemeClr val="tx2"/>
                </a:solidFill>
                <a:ea typeface="黑体" panose="02010609060101010101" pitchFamily="49" charset="-122"/>
              </a:rPr>
              <a:t>K</a:t>
            </a:r>
          </a:p>
        </p:txBody>
      </p:sp>
      <p:sp>
        <p:nvSpPr>
          <p:cNvPr id="34831" name="Text Box 55">
            <a:extLst>
              <a:ext uri="{FF2B5EF4-FFF2-40B4-BE49-F238E27FC236}">
                <a16:creationId xmlns:a16="http://schemas.microsoft.com/office/drawing/2014/main" id="{2A7C8422-BDDA-4C35-8635-1387D4D94A13}"/>
              </a:ext>
            </a:extLst>
          </p:cNvPr>
          <p:cNvSpPr txBox="1">
            <a:spLocks noChangeArrowheads="1"/>
          </p:cNvSpPr>
          <p:nvPr/>
        </p:nvSpPr>
        <p:spPr bwMode="auto">
          <a:xfrm>
            <a:off x="133350" y="3748088"/>
            <a:ext cx="895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明文 </a:t>
            </a:r>
            <a:r>
              <a:rPr kumimoji="1" lang="en-US" altLang="zh-CN" sz="2000" i="1">
                <a:solidFill>
                  <a:schemeClr val="tx2"/>
                </a:solidFill>
                <a:ea typeface="黑体" panose="02010609060101010101" pitchFamily="49" charset="-122"/>
              </a:rPr>
              <a:t>X</a:t>
            </a:r>
          </a:p>
        </p:txBody>
      </p:sp>
      <p:sp>
        <p:nvSpPr>
          <p:cNvPr id="34832" name="Text Box 57">
            <a:extLst>
              <a:ext uri="{FF2B5EF4-FFF2-40B4-BE49-F238E27FC236}">
                <a16:creationId xmlns:a16="http://schemas.microsoft.com/office/drawing/2014/main" id="{F9E7D15A-954A-46F5-91E4-2E9C0B5D41F0}"/>
              </a:ext>
            </a:extLst>
          </p:cNvPr>
          <p:cNvSpPr txBox="1">
            <a:spLocks noChangeArrowheads="1"/>
          </p:cNvSpPr>
          <p:nvPr/>
        </p:nvSpPr>
        <p:spPr bwMode="auto">
          <a:xfrm>
            <a:off x="2416175" y="3357563"/>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密文 </a:t>
            </a:r>
            <a:r>
              <a:rPr kumimoji="1" lang="en-US" altLang="zh-CN" sz="2000" i="1">
                <a:solidFill>
                  <a:schemeClr val="tx2"/>
                </a:solidFill>
                <a:ea typeface="黑体" panose="02010609060101010101" pitchFamily="49" charset="-122"/>
              </a:rPr>
              <a:t>Y</a:t>
            </a:r>
          </a:p>
        </p:txBody>
      </p:sp>
      <p:sp>
        <p:nvSpPr>
          <p:cNvPr id="34833" name="Text Box 58">
            <a:extLst>
              <a:ext uri="{FF2B5EF4-FFF2-40B4-BE49-F238E27FC236}">
                <a16:creationId xmlns:a16="http://schemas.microsoft.com/office/drawing/2014/main" id="{AB680C26-67E2-4B29-A4E4-9F4B376A9470}"/>
              </a:ext>
            </a:extLst>
          </p:cNvPr>
          <p:cNvSpPr txBox="1">
            <a:spLocks noChangeArrowheads="1"/>
          </p:cNvSpPr>
          <p:nvPr/>
        </p:nvSpPr>
        <p:spPr bwMode="auto">
          <a:xfrm>
            <a:off x="4197350" y="2235200"/>
            <a:ext cx="9445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截取者</a:t>
            </a:r>
          </a:p>
        </p:txBody>
      </p:sp>
      <p:sp>
        <p:nvSpPr>
          <p:cNvPr id="34834" name="Rectangle 59">
            <a:extLst>
              <a:ext uri="{FF2B5EF4-FFF2-40B4-BE49-F238E27FC236}">
                <a16:creationId xmlns:a16="http://schemas.microsoft.com/office/drawing/2014/main" id="{750B8183-077B-4C76-A1B3-5FC51CA092D7}"/>
              </a:ext>
            </a:extLst>
          </p:cNvPr>
          <p:cNvSpPr>
            <a:spLocks noChangeArrowheads="1"/>
          </p:cNvSpPr>
          <p:nvPr/>
        </p:nvSpPr>
        <p:spPr bwMode="auto">
          <a:xfrm>
            <a:off x="3552825" y="2541588"/>
            <a:ext cx="354013" cy="358775"/>
          </a:xfrm>
          <a:prstGeom prst="rect">
            <a:avLst/>
          </a:prstGeom>
          <a:solidFill>
            <a:srgbClr val="FF6699"/>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5" name="Rectangle 60">
            <a:extLst>
              <a:ext uri="{FF2B5EF4-FFF2-40B4-BE49-F238E27FC236}">
                <a16:creationId xmlns:a16="http://schemas.microsoft.com/office/drawing/2014/main" id="{0B8688F2-AA58-4DC1-BC1E-7FEDB92BF377}"/>
              </a:ext>
            </a:extLst>
          </p:cNvPr>
          <p:cNvSpPr>
            <a:spLocks noChangeArrowheads="1"/>
          </p:cNvSpPr>
          <p:nvPr/>
        </p:nvSpPr>
        <p:spPr bwMode="auto">
          <a:xfrm>
            <a:off x="5224463" y="2541588"/>
            <a:ext cx="354012" cy="358775"/>
          </a:xfrm>
          <a:prstGeom prst="rect">
            <a:avLst/>
          </a:prstGeom>
          <a:solidFill>
            <a:srgbClr val="FF6699"/>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6" name="Line 61">
            <a:extLst>
              <a:ext uri="{FF2B5EF4-FFF2-40B4-BE49-F238E27FC236}">
                <a16:creationId xmlns:a16="http://schemas.microsoft.com/office/drawing/2014/main" id="{644DF381-89DC-4BAB-92C1-ABBF394B4E4A}"/>
              </a:ext>
            </a:extLst>
          </p:cNvPr>
          <p:cNvSpPr>
            <a:spLocks noChangeShapeType="1"/>
          </p:cNvSpPr>
          <p:nvPr/>
        </p:nvSpPr>
        <p:spPr bwMode="auto">
          <a:xfrm>
            <a:off x="3197225" y="2720975"/>
            <a:ext cx="1063625"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7" name="Line 62">
            <a:extLst>
              <a:ext uri="{FF2B5EF4-FFF2-40B4-BE49-F238E27FC236}">
                <a16:creationId xmlns:a16="http://schemas.microsoft.com/office/drawing/2014/main" id="{A8E07A62-55E4-49DD-84DC-34E4F0885ABC}"/>
              </a:ext>
            </a:extLst>
          </p:cNvPr>
          <p:cNvSpPr>
            <a:spLocks noChangeShapeType="1"/>
          </p:cNvSpPr>
          <p:nvPr/>
        </p:nvSpPr>
        <p:spPr bwMode="auto">
          <a:xfrm flipV="1">
            <a:off x="3729038" y="2159000"/>
            <a:ext cx="0" cy="561975"/>
          </a:xfrm>
          <a:prstGeom prst="line">
            <a:avLst/>
          </a:prstGeom>
          <a:noFill/>
          <a:ln w="1905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8" name="Freeform 63">
            <a:extLst>
              <a:ext uri="{FF2B5EF4-FFF2-40B4-BE49-F238E27FC236}">
                <a16:creationId xmlns:a16="http://schemas.microsoft.com/office/drawing/2014/main" id="{E36D4199-43D5-46BB-AD28-00AE150304A7}"/>
              </a:ext>
            </a:extLst>
          </p:cNvPr>
          <p:cNvSpPr>
            <a:spLocks/>
          </p:cNvSpPr>
          <p:nvPr/>
        </p:nvSpPr>
        <p:spPr bwMode="auto">
          <a:xfrm>
            <a:off x="4914900" y="2138363"/>
            <a:ext cx="427038" cy="574675"/>
          </a:xfrm>
          <a:custGeom>
            <a:avLst/>
            <a:gdLst>
              <a:gd name="T0" fmla="*/ 0 w 290"/>
              <a:gd name="T1" fmla="*/ 384 h 385"/>
              <a:gd name="T2" fmla="*/ 215 w 290"/>
              <a:gd name="T3" fmla="*/ 384 h 385"/>
              <a:gd name="T4" fmla="*/ 246 w 290"/>
              <a:gd name="T5" fmla="*/ 381 h 385"/>
              <a:gd name="T6" fmla="*/ 276 w 290"/>
              <a:gd name="T7" fmla="*/ 369 h 385"/>
              <a:gd name="T8" fmla="*/ 288 w 290"/>
              <a:gd name="T9" fmla="*/ 336 h 385"/>
              <a:gd name="T10" fmla="*/ 288 w 290"/>
              <a:gd name="T11" fmla="*/ 291 h 385"/>
              <a:gd name="T12" fmla="*/ 288 w 290"/>
              <a:gd name="T13" fmla="*/ 0 h 385"/>
              <a:gd name="T14" fmla="*/ 0 60000 65536"/>
              <a:gd name="T15" fmla="*/ 0 60000 65536"/>
              <a:gd name="T16" fmla="*/ 0 60000 65536"/>
              <a:gd name="T17" fmla="*/ 0 60000 65536"/>
              <a:gd name="T18" fmla="*/ 0 60000 65536"/>
              <a:gd name="T19" fmla="*/ 0 60000 65536"/>
              <a:gd name="T20" fmla="*/ 0 60000 65536"/>
              <a:gd name="T21" fmla="*/ 0 w 290"/>
              <a:gd name="T22" fmla="*/ 0 h 385"/>
              <a:gd name="T23" fmla="*/ 290 w 290"/>
              <a:gd name="T24" fmla="*/ 385 h 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cmpd="sng">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39" name="Freeform 64">
            <a:extLst>
              <a:ext uri="{FF2B5EF4-FFF2-40B4-BE49-F238E27FC236}">
                <a16:creationId xmlns:a16="http://schemas.microsoft.com/office/drawing/2014/main" id="{7E636AF0-173F-42B5-BA1E-C394481072DD}"/>
              </a:ext>
            </a:extLst>
          </p:cNvPr>
          <p:cNvSpPr>
            <a:spLocks/>
          </p:cNvSpPr>
          <p:nvPr/>
        </p:nvSpPr>
        <p:spPr bwMode="auto">
          <a:xfrm>
            <a:off x="5483225" y="2133600"/>
            <a:ext cx="428625" cy="577850"/>
          </a:xfrm>
          <a:custGeom>
            <a:avLst/>
            <a:gdLst>
              <a:gd name="T0" fmla="*/ 290 w 290"/>
              <a:gd name="T1" fmla="*/ 384 h 387"/>
              <a:gd name="T2" fmla="*/ 75 w 290"/>
              <a:gd name="T3" fmla="*/ 384 h 387"/>
              <a:gd name="T4" fmla="*/ 45 w 290"/>
              <a:gd name="T5" fmla="*/ 384 h 387"/>
              <a:gd name="T6" fmla="*/ 14 w 290"/>
              <a:gd name="T7" fmla="*/ 369 h 387"/>
              <a:gd name="T8" fmla="*/ 2 w 290"/>
              <a:gd name="T9" fmla="*/ 336 h 387"/>
              <a:gd name="T10" fmla="*/ 2 w 290"/>
              <a:gd name="T11" fmla="*/ 291 h 387"/>
              <a:gd name="T12" fmla="*/ 2 w 290"/>
              <a:gd name="T13" fmla="*/ 0 h 387"/>
              <a:gd name="T14" fmla="*/ 0 60000 65536"/>
              <a:gd name="T15" fmla="*/ 0 60000 65536"/>
              <a:gd name="T16" fmla="*/ 0 60000 65536"/>
              <a:gd name="T17" fmla="*/ 0 60000 65536"/>
              <a:gd name="T18" fmla="*/ 0 60000 65536"/>
              <a:gd name="T19" fmla="*/ 0 60000 65536"/>
              <a:gd name="T20" fmla="*/ 0 60000 65536"/>
              <a:gd name="T21" fmla="*/ 0 w 290"/>
              <a:gd name="T22" fmla="*/ 0 h 387"/>
              <a:gd name="T23" fmla="*/ 290 w 290"/>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cmpd="sng">
            <a:solidFill>
              <a:srgbClr val="333399"/>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0" name="Text Box 66">
            <a:extLst>
              <a:ext uri="{FF2B5EF4-FFF2-40B4-BE49-F238E27FC236}">
                <a16:creationId xmlns:a16="http://schemas.microsoft.com/office/drawing/2014/main" id="{A706B5EE-AAA4-4785-9157-3457AB5D1B1C}"/>
              </a:ext>
            </a:extLst>
          </p:cNvPr>
          <p:cNvSpPr txBox="1">
            <a:spLocks noChangeArrowheads="1"/>
          </p:cNvSpPr>
          <p:nvPr/>
        </p:nvSpPr>
        <p:spPr bwMode="auto">
          <a:xfrm>
            <a:off x="5689600" y="210820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篡改</a:t>
            </a:r>
          </a:p>
        </p:txBody>
      </p:sp>
      <p:sp>
        <p:nvSpPr>
          <p:cNvPr id="34841" name="Oval 67">
            <a:extLst>
              <a:ext uri="{FF2B5EF4-FFF2-40B4-BE49-F238E27FC236}">
                <a16:creationId xmlns:a16="http://schemas.microsoft.com/office/drawing/2014/main" id="{1C496784-903D-480E-962F-589B9FFC835E}"/>
              </a:ext>
            </a:extLst>
          </p:cNvPr>
          <p:cNvSpPr>
            <a:spLocks noChangeArrowheads="1"/>
          </p:cNvSpPr>
          <p:nvPr/>
        </p:nvSpPr>
        <p:spPr bwMode="auto">
          <a:xfrm>
            <a:off x="3694113" y="2676525"/>
            <a:ext cx="69850" cy="7143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4842" name="Picture 69">
            <a:extLst>
              <a:ext uri="{FF2B5EF4-FFF2-40B4-BE49-F238E27FC236}">
                <a16:creationId xmlns:a16="http://schemas.microsoft.com/office/drawing/2014/main" id="{51446EA2-BB9F-463A-9EE5-16D7664A75A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547813" y="2509837"/>
            <a:ext cx="5032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4843" name="Text Box 70">
            <a:extLst>
              <a:ext uri="{FF2B5EF4-FFF2-40B4-BE49-F238E27FC236}">
                <a16:creationId xmlns:a16="http://schemas.microsoft.com/office/drawing/2014/main" id="{C4C87C8D-2D36-4FF4-836C-A29843E6886F}"/>
              </a:ext>
            </a:extLst>
          </p:cNvPr>
          <p:cNvSpPr txBox="1">
            <a:spLocks noChangeArrowheads="1"/>
          </p:cNvSpPr>
          <p:nvPr/>
        </p:nvSpPr>
        <p:spPr bwMode="auto">
          <a:xfrm>
            <a:off x="168275" y="2809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tx2"/>
                </a:solidFill>
                <a:ea typeface="黑体" panose="02010609060101010101" pitchFamily="49" charset="-122"/>
              </a:rPr>
              <a:t>A</a:t>
            </a:r>
          </a:p>
        </p:txBody>
      </p:sp>
      <p:sp>
        <p:nvSpPr>
          <p:cNvPr id="34844" name="Text Box 71">
            <a:extLst>
              <a:ext uri="{FF2B5EF4-FFF2-40B4-BE49-F238E27FC236}">
                <a16:creationId xmlns:a16="http://schemas.microsoft.com/office/drawing/2014/main" id="{9B0D6084-F790-4CE0-AD8D-5442C0579F6A}"/>
              </a:ext>
            </a:extLst>
          </p:cNvPr>
          <p:cNvSpPr txBox="1">
            <a:spLocks noChangeArrowheads="1"/>
          </p:cNvSpPr>
          <p:nvPr/>
        </p:nvSpPr>
        <p:spPr bwMode="auto">
          <a:xfrm>
            <a:off x="8640763" y="280987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tx2"/>
                </a:solidFill>
                <a:ea typeface="黑体" panose="02010609060101010101" pitchFamily="49" charset="-122"/>
              </a:rPr>
              <a:t>B</a:t>
            </a:r>
          </a:p>
        </p:txBody>
      </p:sp>
      <p:graphicFrame>
        <p:nvGraphicFramePr>
          <p:cNvPr id="34818" name="Object 73">
            <a:extLst>
              <a:ext uri="{FF2B5EF4-FFF2-40B4-BE49-F238E27FC236}">
                <a16:creationId xmlns:a16="http://schemas.microsoft.com/office/drawing/2014/main" id="{03425819-A957-4B7B-AC5C-42B047901A3B}"/>
              </a:ext>
            </a:extLst>
          </p:cNvPr>
          <p:cNvGraphicFramePr>
            <a:graphicFrameLocks noChangeAspect="1"/>
          </p:cNvGraphicFramePr>
          <p:nvPr/>
        </p:nvGraphicFramePr>
        <p:xfrm>
          <a:off x="3359150" y="3082925"/>
          <a:ext cx="2293938" cy="1498600"/>
        </p:xfrm>
        <a:graphic>
          <a:graphicData uri="http://schemas.openxmlformats.org/presentationml/2006/ole">
            <mc:AlternateContent xmlns:mc="http://schemas.openxmlformats.org/markup-compatibility/2006">
              <mc:Choice xmlns:v="urn:schemas-microsoft-com:vml" Requires="v">
                <p:oleObj spid="_x0000_s34907" name="VISIO" r:id="rId4" imgW="1689840" imgH="964440" progId="Visio.Drawing.6">
                  <p:embed/>
                </p:oleObj>
              </mc:Choice>
              <mc:Fallback>
                <p:oleObj name="VISIO" r:id="rId4" imgW="1689840" imgH="964440" progId="Visio.Drawing.6">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0" y="3082925"/>
                        <a:ext cx="2293938" cy="14986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34845" name="Group 74">
            <a:extLst>
              <a:ext uri="{FF2B5EF4-FFF2-40B4-BE49-F238E27FC236}">
                <a16:creationId xmlns:a16="http://schemas.microsoft.com/office/drawing/2014/main" id="{B1163DEE-64C2-4B35-A92B-0DAC72706F5B}"/>
              </a:ext>
            </a:extLst>
          </p:cNvPr>
          <p:cNvGrpSpPr>
            <a:grpSpLocks/>
          </p:cNvGrpSpPr>
          <p:nvPr/>
        </p:nvGrpSpPr>
        <p:grpSpPr bwMode="auto">
          <a:xfrm>
            <a:off x="461963" y="2949575"/>
            <a:ext cx="574675" cy="620713"/>
            <a:chOff x="921" y="2412"/>
            <a:chExt cx="284" cy="265"/>
          </a:xfrm>
        </p:grpSpPr>
        <p:grpSp>
          <p:nvGrpSpPr>
            <p:cNvPr id="34878" name="Group 75">
              <a:extLst>
                <a:ext uri="{FF2B5EF4-FFF2-40B4-BE49-F238E27FC236}">
                  <a16:creationId xmlns:a16="http://schemas.microsoft.com/office/drawing/2014/main" id="{6398E62F-80EB-4E7A-B1D3-4BC3B13CE027}"/>
                </a:ext>
              </a:extLst>
            </p:cNvPr>
            <p:cNvGrpSpPr>
              <a:grpSpLocks/>
            </p:cNvGrpSpPr>
            <p:nvPr/>
          </p:nvGrpSpPr>
          <p:grpSpPr bwMode="auto">
            <a:xfrm>
              <a:off x="928" y="2417"/>
              <a:ext cx="277" cy="260"/>
              <a:chOff x="928" y="2417"/>
              <a:chExt cx="277" cy="260"/>
            </a:xfrm>
          </p:grpSpPr>
          <p:sp>
            <p:nvSpPr>
              <p:cNvPr id="34892" name="Freeform 76">
                <a:extLst>
                  <a:ext uri="{FF2B5EF4-FFF2-40B4-BE49-F238E27FC236}">
                    <a16:creationId xmlns:a16="http://schemas.microsoft.com/office/drawing/2014/main" id="{71CB05C5-39E5-489A-BAA3-6D04EF8309BF}"/>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3" name="Freeform 77">
                <a:extLst>
                  <a:ext uri="{FF2B5EF4-FFF2-40B4-BE49-F238E27FC236}">
                    <a16:creationId xmlns:a16="http://schemas.microsoft.com/office/drawing/2014/main" id="{A8C9FF4A-05DD-4317-A252-65E6248E077E}"/>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4" name="Freeform 78">
                <a:extLst>
                  <a:ext uri="{FF2B5EF4-FFF2-40B4-BE49-F238E27FC236}">
                    <a16:creationId xmlns:a16="http://schemas.microsoft.com/office/drawing/2014/main" id="{7EF08BF8-9DCB-451B-A233-D6872515952B}"/>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5" name="Freeform 79">
                <a:extLst>
                  <a:ext uri="{FF2B5EF4-FFF2-40B4-BE49-F238E27FC236}">
                    <a16:creationId xmlns:a16="http://schemas.microsoft.com/office/drawing/2014/main" id="{CBA156E1-83BB-4E77-8F02-18F8A073B7E4}"/>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6" name="Rectangle 80">
                <a:extLst>
                  <a:ext uri="{FF2B5EF4-FFF2-40B4-BE49-F238E27FC236}">
                    <a16:creationId xmlns:a16="http://schemas.microsoft.com/office/drawing/2014/main" id="{B467BCBD-F555-4331-99A9-760DF20870A6}"/>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97" name="Rectangle 81">
                <a:extLst>
                  <a:ext uri="{FF2B5EF4-FFF2-40B4-BE49-F238E27FC236}">
                    <a16:creationId xmlns:a16="http://schemas.microsoft.com/office/drawing/2014/main" id="{B09DF28E-69F9-4B33-A9B4-5177759F0182}"/>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98" name="Rectangle 82">
                <a:extLst>
                  <a:ext uri="{FF2B5EF4-FFF2-40B4-BE49-F238E27FC236}">
                    <a16:creationId xmlns:a16="http://schemas.microsoft.com/office/drawing/2014/main" id="{FE4DC5D9-93B3-4AB4-AA80-B871D6232441}"/>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99" name="Line 83">
                <a:extLst>
                  <a:ext uri="{FF2B5EF4-FFF2-40B4-BE49-F238E27FC236}">
                    <a16:creationId xmlns:a16="http://schemas.microsoft.com/office/drawing/2014/main" id="{FA8B0A54-250F-4E13-9513-0B785A764C7B}"/>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900" name="Group 84">
                <a:extLst>
                  <a:ext uri="{FF2B5EF4-FFF2-40B4-BE49-F238E27FC236}">
                    <a16:creationId xmlns:a16="http://schemas.microsoft.com/office/drawing/2014/main" id="{3D25DD47-06D7-46EA-8041-F3CEBAB470C8}"/>
                  </a:ext>
                </a:extLst>
              </p:cNvPr>
              <p:cNvGrpSpPr>
                <a:grpSpLocks/>
              </p:cNvGrpSpPr>
              <p:nvPr/>
            </p:nvGrpSpPr>
            <p:grpSpPr bwMode="auto">
              <a:xfrm>
                <a:off x="928" y="2639"/>
                <a:ext cx="277" cy="38"/>
                <a:chOff x="928" y="2639"/>
                <a:chExt cx="277" cy="38"/>
              </a:xfrm>
            </p:grpSpPr>
            <p:sp>
              <p:nvSpPr>
                <p:cNvPr id="34901" name="Freeform 85">
                  <a:extLst>
                    <a:ext uri="{FF2B5EF4-FFF2-40B4-BE49-F238E27FC236}">
                      <a16:creationId xmlns:a16="http://schemas.microsoft.com/office/drawing/2014/main" id="{690FECB6-5A8B-47AC-8C9B-599E5F4E9F01}"/>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2" name="Freeform 86">
                  <a:extLst>
                    <a:ext uri="{FF2B5EF4-FFF2-40B4-BE49-F238E27FC236}">
                      <a16:creationId xmlns:a16="http://schemas.microsoft.com/office/drawing/2014/main" id="{524612A3-27F4-4A5E-9D59-80E12175AFDE}"/>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3" name="Rectangle 87">
                  <a:extLst>
                    <a:ext uri="{FF2B5EF4-FFF2-40B4-BE49-F238E27FC236}">
                      <a16:creationId xmlns:a16="http://schemas.microsoft.com/office/drawing/2014/main" id="{78154B87-E34D-4491-9FAE-8B711C1AA9B0}"/>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34879" name="Group 88">
              <a:extLst>
                <a:ext uri="{FF2B5EF4-FFF2-40B4-BE49-F238E27FC236}">
                  <a16:creationId xmlns:a16="http://schemas.microsoft.com/office/drawing/2014/main" id="{25CFAE2A-FD95-481A-B960-01E2921AF2DE}"/>
                </a:ext>
              </a:extLst>
            </p:cNvPr>
            <p:cNvGrpSpPr>
              <a:grpSpLocks/>
            </p:cNvGrpSpPr>
            <p:nvPr/>
          </p:nvGrpSpPr>
          <p:grpSpPr bwMode="auto">
            <a:xfrm>
              <a:off x="921" y="2412"/>
              <a:ext cx="277" cy="261"/>
              <a:chOff x="921" y="2412"/>
              <a:chExt cx="277" cy="261"/>
            </a:xfrm>
          </p:grpSpPr>
          <p:sp>
            <p:nvSpPr>
              <p:cNvPr id="34880" name="Freeform 89">
                <a:extLst>
                  <a:ext uri="{FF2B5EF4-FFF2-40B4-BE49-F238E27FC236}">
                    <a16:creationId xmlns:a16="http://schemas.microsoft.com/office/drawing/2014/main" id="{6EF58BD7-7974-4E61-A846-CFFC1FD979C8}"/>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1" name="Freeform 90">
                <a:extLst>
                  <a:ext uri="{FF2B5EF4-FFF2-40B4-BE49-F238E27FC236}">
                    <a16:creationId xmlns:a16="http://schemas.microsoft.com/office/drawing/2014/main" id="{A769EF73-75E2-4BF5-BBB6-FFEC9E9994A3}"/>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2" name="Freeform 91">
                <a:extLst>
                  <a:ext uri="{FF2B5EF4-FFF2-40B4-BE49-F238E27FC236}">
                    <a16:creationId xmlns:a16="http://schemas.microsoft.com/office/drawing/2014/main" id="{F9BBEC58-B33F-45A4-BF38-6251EEB7B4B3}"/>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3" name="Freeform 92">
                <a:extLst>
                  <a:ext uri="{FF2B5EF4-FFF2-40B4-BE49-F238E27FC236}">
                    <a16:creationId xmlns:a16="http://schemas.microsoft.com/office/drawing/2014/main" id="{24202F8A-3FFF-4B97-9CC4-B21D271E159F}"/>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4" name="Rectangle 93">
                <a:extLst>
                  <a:ext uri="{FF2B5EF4-FFF2-40B4-BE49-F238E27FC236}">
                    <a16:creationId xmlns:a16="http://schemas.microsoft.com/office/drawing/2014/main" id="{DB0A6A68-7861-4C90-968A-109D6AAB65B0}"/>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85" name="Rectangle 94">
                <a:extLst>
                  <a:ext uri="{FF2B5EF4-FFF2-40B4-BE49-F238E27FC236}">
                    <a16:creationId xmlns:a16="http://schemas.microsoft.com/office/drawing/2014/main" id="{2DA87471-88B9-4BA1-AD7B-623923F6136E}"/>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86" name="Rectangle 95">
                <a:extLst>
                  <a:ext uri="{FF2B5EF4-FFF2-40B4-BE49-F238E27FC236}">
                    <a16:creationId xmlns:a16="http://schemas.microsoft.com/office/drawing/2014/main" id="{4DC5C049-8AB0-4257-AE21-7AA82767FB81}"/>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87" name="Line 96">
                <a:extLst>
                  <a:ext uri="{FF2B5EF4-FFF2-40B4-BE49-F238E27FC236}">
                    <a16:creationId xmlns:a16="http://schemas.microsoft.com/office/drawing/2014/main" id="{8ABA0C49-BC1F-49B3-905E-5E34F1425C3A}"/>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88" name="Group 97">
                <a:extLst>
                  <a:ext uri="{FF2B5EF4-FFF2-40B4-BE49-F238E27FC236}">
                    <a16:creationId xmlns:a16="http://schemas.microsoft.com/office/drawing/2014/main" id="{5C925810-B059-4A53-ADDC-81599C38B454}"/>
                  </a:ext>
                </a:extLst>
              </p:cNvPr>
              <p:cNvGrpSpPr>
                <a:grpSpLocks/>
              </p:cNvGrpSpPr>
              <p:nvPr/>
            </p:nvGrpSpPr>
            <p:grpSpPr bwMode="auto">
              <a:xfrm>
                <a:off x="921" y="2635"/>
                <a:ext cx="277" cy="38"/>
                <a:chOff x="921" y="2635"/>
                <a:chExt cx="277" cy="38"/>
              </a:xfrm>
            </p:grpSpPr>
            <p:sp>
              <p:nvSpPr>
                <p:cNvPr id="34889" name="Freeform 98">
                  <a:extLst>
                    <a:ext uri="{FF2B5EF4-FFF2-40B4-BE49-F238E27FC236}">
                      <a16:creationId xmlns:a16="http://schemas.microsoft.com/office/drawing/2014/main" id="{B4E5E0EA-5A81-4291-9965-6C07E5B3F09D}"/>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0" name="Freeform 99">
                  <a:extLst>
                    <a:ext uri="{FF2B5EF4-FFF2-40B4-BE49-F238E27FC236}">
                      <a16:creationId xmlns:a16="http://schemas.microsoft.com/office/drawing/2014/main" id="{8EF875F6-846A-4232-AEA3-E0DC34A5C9E9}"/>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1" name="Rectangle 100">
                  <a:extLst>
                    <a:ext uri="{FF2B5EF4-FFF2-40B4-BE49-F238E27FC236}">
                      <a16:creationId xmlns:a16="http://schemas.microsoft.com/office/drawing/2014/main" id="{E44EDD72-5BD3-40E1-B725-1A372491B3A2}"/>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34846" name="Rectangle 102">
            <a:extLst>
              <a:ext uri="{FF2B5EF4-FFF2-40B4-BE49-F238E27FC236}">
                <a16:creationId xmlns:a16="http://schemas.microsoft.com/office/drawing/2014/main" id="{208E1135-315C-4008-B5B0-D7C948FCDB3C}"/>
              </a:ext>
            </a:extLst>
          </p:cNvPr>
          <p:cNvSpPr>
            <a:spLocks noChangeArrowheads="1"/>
          </p:cNvSpPr>
          <p:nvPr/>
        </p:nvSpPr>
        <p:spPr bwMode="auto">
          <a:xfrm>
            <a:off x="1135063" y="3402013"/>
            <a:ext cx="1276350" cy="715962"/>
          </a:xfrm>
          <a:prstGeom prst="rect">
            <a:avLst/>
          </a:prstGeom>
          <a:solidFill>
            <a:srgbClr val="FFCCFF"/>
          </a:solidFill>
          <a:ln w="12700"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chemeClr val="tx2"/>
                </a:solidFill>
                <a:ea typeface="黑体" panose="02010609060101010101" pitchFamily="49" charset="-122"/>
              </a:rPr>
              <a:t>E</a:t>
            </a:r>
            <a:r>
              <a:rPr kumimoji="1" lang="en-US" altLang="zh-CN" sz="2000">
                <a:solidFill>
                  <a:schemeClr val="tx2"/>
                </a:solidFill>
                <a:ea typeface="黑体" panose="02010609060101010101" pitchFamily="49" charset="-122"/>
              </a:rPr>
              <a:t> </a:t>
            </a:r>
            <a:r>
              <a:rPr kumimoji="1" lang="zh-CN" altLang="en-US" sz="2000">
                <a:solidFill>
                  <a:schemeClr val="tx2"/>
                </a:solidFill>
                <a:ea typeface="黑体" panose="02010609060101010101" pitchFamily="49" charset="-122"/>
              </a:rPr>
              <a:t>运算</a:t>
            </a:r>
          </a:p>
          <a:p>
            <a:pPr eaLnBrk="1" hangingPunct="1"/>
            <a:r>
              <a:rPr kumimoji="1" lang="zh-CN" altLang="en-US" sz="2000">
                <a:solidFill>
                  <a:schemeClr val="tx2"/>
                </a:solidFill>
                <a:ea typeface="黑体" panose="02010609060101010101" pitchFamily="49" charset="-122"/>
              </a:rPr>
              <a:t>加密算法</a:t>
            </a:r>
          </a:p>
        </p:txBody>
      </p:sp>
      <p:sp>
        <p:nvSpPr>
          <p:cNvPr id="353383" name="Rectangle 103">
            <a:extLst>
              <a:ext uri="{FF2B5EF4-FFF2-40B4-BE49-F238E27FC236}">
                <a16:creationId xmlns:a16="http://schemas.microsoft.com/office/drawing/2014/main" id="{DB91C875-5A5C-4F30-9EAE-215EC67F5FC9}"/>
              </a:ext>
            </a:extLst>
          </p:cNvPr>
          <p:cNvSpPr>
            <a:spLocks noChangeArrowheads="1"/>
          </p:cNvSpPr>
          <p:nvPr/>
        </p:nvSpPr>
        <p:spPr bwMode="auto">
          <a:xfrm>
            <a:off x="6659563" y="3402013"/>
            <a:ext cx="1277937" cy="71596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tx2"/>
                </a:solidFill>
                <a:ea typeface="黑体" panose="02010609060101010101" pitchFamily="49" charset="-122"/>
              </a:rPr>
              <a:t>D </a:t>
            </a:r>
            <a:r>
              <a:rPr kumimoji="1" lang="zh-CN" altLang="en-US" sz="2000">
                <a:solidFill>
                  <a:schemeClr val="tx2"/>
                </a:solidFill>
                <a:ea typeface="黑体" panose="02010609060101010101" pitchFamily="49" charset="-122"/>
              </a:rPr>
              <a:t>运算</a:t>
            </a:r>
          </a:p>
          <a:p>
            <a:pPr eaLnBrk="1" hangingPunct="1"/>
            <a:r>
              <a:rPr kumimoji="1" lang="zh-CN" altLang="en-US" sz="2000">
                <a:solidFill>
                  <a:schemeClr val="tx2"/>
                </a:solidFill>
                <a:ea typeface="黑体" panose="02010609060101010101" pitchFamily="49" charset="-122"/>
              </a:rPr>
              <a:t>解密算法</a:t>
            </a:r>
          </a:p>
        </p:txBody>
      </p:sp>
      <p:grpSp>
        <p:nvGrpSpPr>
          <p:cNvPr id="34848" name="Group 104">
            <a:extLst>
              <a:ext uri="{FF2B5EF4-FFF2-40B4-BE49-F238E27FC236}">
                <a16:creationId xmlns:a16="http://schemas.microsoft.com/office/drawing/2014/main" id="{3CFD67B8-CDD0-4672-8193-493F800E2C8E}"/>
              </a:ext>
            </a:extLst>
          </p:cNvPr>
          <p:cNvGrpSpPr>
            <a:grpSpLocks/>
          </p:cNvGrpSpPr>
          <p:nvPr/>
        </p:nvGrpSpPr>
        <p:grpSpPr bwMode="auto">
          <a:xfrm>
            <a:off x="8156575" y="2924175"/>
            <a:ext cx="574675" cy="620713"/>
            <a:chOff x="921" y="2412"/>
            <a:chExt cx="284" cy="265"/>
          </a:xfrm>
        </p:grpSpPr>
        <p:grpSp>
          <p:nvGrpSpPr>
            <p:cNvPr id="34852" name="Group 105">
              <a:extLst>
                <a:ext uri="{FF2B5EF4-FFF2-40B4-BE49-F238E27FC236}">
                  <a16:creationId xmlns:a16="http://schemas.microsoft.com/office/drawing/2014/main" id="{8DDBB0F0-E5C5-4A05-BDFE-CC0C46589BA5}"/>
                </a:ext>
              </a:extLst>
            </p:cNvPr>
            <p:cNvGrpSpPr>
              <a:grpSpLocks/>
            </p:cNvGrpSpPr>
            <p:nvPr/>
          </p:nvGrpSpPr>
          <p:grpSpPr bwMode="auto">
            <a:xfrm>
              <a:off x="928" y="2417"/>
              <a:ext cx="277" cy="260"/>
              <a:chOff x="928" y="2417"/>
              <a:chExt cx="277" cy="260"/>
            </a:xfrm>
          </p:grpSpPr>
          <p:sp>
            <p:nvSpPr>
              <p:cNvPr id="34866" name="Freeform 106">
                <a:extLst>
                  <a:ext uri="{FF2B5EF4-FFF2-40B4-BE49-F238E27FC236}">
                    <a16:creationId xmlns:a16="http://schemas.microsoft.com/office/drawing/2014/main" id="{0E94C64A-B66C-4275-AD2A-AAF98759147F}"/>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7" name="Freeform 107">
                <a:extLst>
                  <a:ext uri="{FF2B5EF4-FFF2-40B4-BE49-F238E27FC236}">
                    <a16:creationId xmlns:a16="http://schemas.microsoft.com/office/drawing/2014/main" id="{30F9F22D-40F6-4E4A-99D4-C2B095175351}"/>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8" name="Freeform 108">
                <a:extLst>
                  <a:ext uri="{FF2B5EF4-FFF2-40B4-BE49-F238E27FC236}">
                    <a16:creationId xmlns:a16="http://schemas.microsoft.com/office/drawing/2014/main" id="{7DB3F486-8F6B-4A92-A719-2E5F6DBF76C1}"/>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9" name="Freeform 109">
                <a:extLst>
                  <a:ext uri="{FF2B5EF4-FFF2-40B4-BE49-F238E27FC236}">
                    <a16:creationId xmlns:a16="http://schemas.microsoft.com/office/drawing/2014/main" id="{635E51FB-DDF4-41BC-AA71-40FC73F8E417}"/>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0" name="Rectangle 110">
                <a:extLst>
                  <a:ext uri="{FF2B5EF4-FFF2-40B4-BE49-F238E27FC236}">
                    <a16:creationId xmlns:a16="http://schemas.microsoft.com/office/drawing/2014/main" id="{9CBD0229-8147-4F05-B3E7-9A73B065C34E}"/>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71" name="Rectangle 111">
                <a:extLst>
                  <a:ext uri="{FF2B5EF4-FFF2-40B4-BE49-F238E27FC236}">
                    <a16:creationId xmlns:a16="http://schemas.microsoft.com/office/drawing/2014/main" id="{CBD2F295-F3BA-4009-A20E-102AE8BB21C4}"/>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72" name="Rectangle 112">
                <a:extLst>
                  <a:ext uri="{FF2B5EF4-FFF2-40B4-BE49-F238E27FC236}">
                    <a16:creationId xmlns:a16="http://schemas.microsoft.com/office/drawing/2014/main" id="{31996F2C-DFB5-4641-9775-4C5D75E5ED4E}"/>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73" name="Line 113">
                <a:extLst>
                  <a:ext uri="{FF2B5EF4-FFF2-40B4-BE49-F238E27FC236}">
                    <a16:creationId xmlns:a16="http://schemas.microsoft.com/office/drawing/2014/main" id="{33451351-ADEF-4314-8B9B-16B6535A7371}"/>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74" name="Group 114">
                <a:extLst>
                  <a:ext uri="{FF2B5EF4-FFF2-40B4-BE49-F238E27FC236}">
                    <a16:creationId xmlns:a16="http://schemas.microsoft.com/office/drawing/2014/main" id="{2B311F4E-F8DC-46D5-A22E-6FB6AD00707B}"/>
                  </a:ext>
                </a:extLst>
              </p:cNvPr>
              <p:cNvGrpSpPr>
                <a:grpSpLocks/>
              </p:cNvGrpSpPr>
              <p:nvPr/>
            </p:nvGrpSpPr>
            <p:grpSpPr bwMode="auto">
              <a:xfrm>
                <a:off x="928" y="2639"/>
                <a:ext cx="277" cy="38"/>
                <a:chOff x="928" y="2639"/>
                <a:chExt cx="277" cy="38"/>
              </a:xfrm>
            </p:grpSpPr>
            <p:sp>
              <p:nvSpPr>
                <p:cNvPr id="34875" name="Freeform 115">
                  <a:extLst>
                    <a:ext uri="{FF2B5EF4-FFF2-40B4-BE49-F238E27FC236}">
                      <a16:creationId xmlns:a16="http://schemas.microsoft.com/office/drawing/2014/main" id="{5F71F9DB-B77A-4639-92B7-633A878A3933}"/>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6" name="Freeform 116">
                  <a:extLst>
                    <a:ext uri="{FF2B5EF4-FFF2-40B4-BE49-F238E27FC236}">
                      <a16:creationId xmlns:a16="http://schemas.microsoft.com/office/drawing/2014/main" id="{477CD7B3-2DD8-443E-AFC9-97BDCBE3179F}"/>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7" name="Rectangle 117">
                  <a:extLst>
                    <a:ext uri="{FF2B5EF4-FFF2-40B4-BE49-F238E27FC236}">
                      <a16:creationId xmlns:a16="http://schemas.microsoft.com/office/drawing/2014/main" id="{64565665-F765-4E4B-A076-81ED30B7DC58}"/>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34853" name="Group 118">
              <a:extLst>
                <a:ext uri="{FF2B5EF4-FFF2-40B4-BE49-F238E27FC236}">
                  <a16:creationId xmlns:a16="http://schemas.microsoft.com/office/drawing/2014/main" id="{31C5A119-A23D-4B5B-97FE-B0DB223AB515}"/>
                </a:ext>
              </a:extLst>
            </p:cNvPr>
            <p:cNvGrpSpPr>
              <a:grpSpLocks/>
            </p:cNvGrpSpPr>
            <p:nvPr/>
          </p:nvGrpSpPr>
          <p:grpSpPr bwMode="auto">
            <a:xfrm>
              <a:off x="921" y="2412"/>
              <a:ext cx="277" cy="261"/>
              <a:chOff x="921" y="2412"/>
              <a:chExt cx="277" cy="261"/>
            </a:xfrm>
          </p:grpSpPr>
          <p:sp>
            <p:nvSpPr>
              <p:cNvPr id="34854" name="Freeform 119">
                <a:extLst>
                  <a:ext uri="{FF2B5EF4-FFF2-40B4-BE49-F238E27FC236}">
                    <a16:creationId xmlns:a16="http://schemas.microsoft.com/office/drawing/2014/main" id="{241CF442-3676-4962-8DA5-D8D4D41526BE}"/>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5" name="Freeform 120">
                <a:extLst>
                  <a:ext uri="{FF2B5EF4-FFF2-40B4-BE49-F238E27FC236}">
                    <a16:creationId xmlns:a16="http://schemas.microsoft.com/office/drawing/2014/main" id="{83E0FE7A-0ABE-4D81-9BCD-BD0419BD0394}"/>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6" name="Freeform 121">
                <a:extLst>
                  <a:ext uri="{FF2B5EF4-FFF2-40B4-BE49-F238E27FC236}">
                    <a16:creationId xmlns:a16="http://schemas.microsoft.com/office/drawing/2014/main" id="{54462BAE-A2F8-40EC-A3A0-B5BC00A08FD3}"/>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7" name="Freeform 122">
                <a:extLst>
                  <a:ext uri="{FF2B5EF4-FFF2-40B4-BE49-F238E27FC236}">
                    <a16:creationId xmlns:a16="http://schemas.microsoft.com/office/drawing/2014/main" id="{AF953ECF-61E4-4AC1-923A-FC431D9A5EC7}"/>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8" name="Rectangle 123">
                <a:extLst>
                  <a:ext uri="{FF2B5EF4-FFF2-40B4-BE49-F238E27FC236}">
                    <a16:creationId xmlns:a16="http://schemas.microsoft.com/office/drawing/2014/main" id="{BD1C3D30-2696-4037-976B-73F0FCA90290}"/>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59" name="Rectangle 124">
                <a:extLst>
                  <a:ext uri="{FF2B5EF4-FFF2-40B4-BE49-F238E27FC236}">
                    <a16:creationId xmlns:a16="http://schemas.microsoft.com/office/drawing/2014/main" id="{6790D0D2-B758-4660-9E66-DD15EA84BAB4}"/>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60" name="Rectangle 125">
                <a:extLst>
                  <a:ext uri="{FF2B5EF4-FFF2-40B4-BE49-F238E27FC236}">
                    <a16:creationId xmlns:a16="http://schemas.microsoft.com/office/drawing/2014/main" id="{26B81C14-47CE-4703-BF66-C6E8A6DC65EB}"/>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61" name="Line 126">
                <a:extLst>
                  <a:ext uri="{FF2B5EF4-FFF2-40B4-BE49-F238E27FC236}">
                    <a16:creationId xmlns:a16="http://schemas.microsoft.com/office/drawing/2014/main" id="{17F51969-0F45-4B7F-BA15-FC64ED4AFE8E}"/>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62" name="Group 127">
                <a:extLst>
                  <a:ext uri="{FF2B5EF4-FFF2-40B4-BE49-F238E27FC236}">
                    <a16:creationId xmlns:a16="http://schemas.microsoft.com/office/drawing/2014/main" id="{4EA47A39-0C03-4FBC-A13C-C1BC9C27D574}"/>
                  </a:ext>
                </a:extLst>
              </p:cNvPr>
              <p:cNvGrpSpPr>
                <a:grpSpLocks/>
              </p:cNvGrpSpPr>
              <p:nvPr/>
            </p:nvGrpSpPr>
            <p:grpSpPr bwMode="auto">
              <a:xfrm>
                <a:off x="921" y="2635"/>
                <a:ext cx="277" cy="38"/>
                <a:chOff x="921" y="2635"/>
                <a:chExt cx="277" cy="38"/>
              </a:xfrm>
            </p:grpSpPr>
            <p:sp>
              <p:nvSpPr>
                <p:cNvPr id="34863" name="Freeform 128">
                  <a:extLst>
                    <a:ext uri="{FF2B5EF4-FFF2-40B4-BE49-F238E27FC236}">
                      <a16:creationId xmlns:a16="http://schemas.microsoft.com/office/drawing/2014/main" id="{8060947D-2075-4587-94F5-CEBF669A7BC3}"/>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4" name="Freeform 129">
                  <a:extLst>
                    <a:ext uri="{FF2B5EF4-FFF2-40B4-BE49-F238E27FC236}">
                      <a16:creationId xmlns:a16="http://schemas.microsoft.com/office/drawing/2014/main" id="{AA43C8AD-8118-49BC-9192-DB6688E27D34}"/>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5" name="Rectangle 130">
                  <a:extLst>
                    <a:ext uri="{FF2B5EF4-FFF2-40B4-BE49-F238E27FC236}">
                      <a16:creationId xmlns:a16="http://schemas.microsoft.com/office/drawing/2014/main" id="{2C6BCEAF-5F25-4A8F-B12B-B85B4CB43D07}"/>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34849" name="Text Box 131">
            <a:extLst>
              <a:ext uri="{FF2B5EF4-FFF2-40B4-BE49-F238E27FC236}">
                <a16:creationId xmlns:a16="http://schemas.microsoft.com/office/drawing/2014/main" id="{9F7BE171-75D5-46C2-ABA6-FEE509964C46}"/>
              </a:ext>
            </a:extLst>
          </p:cNvPr>
          <p:cNvSpPr txBox="1">
            <a:spLocks noChangeArrowheads="1"/>
          </p:cNvSpPr>
          <p:nvPr/>
        </p:nvSpPr>
        <p:spPr bwMode="auto">
          <a:xfrm>
            <a:off x="4175125" y="3517900"/>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因特网</a:t>
            </a:r>
          </a:p>
        </p:txBody>
      </p:sp>
      <p:sp>
        <p:nvSpPr>
          <p:cNvPr id="34850" name="Text Box 132">
            <a:extLst>
              <a:ext uri="{FF2B5EF4-FFF2-40B4-BE49-F238E27FC236}">
                <a16:creationId xmlns:a16="http://schemas.microsoft.com/office/drawing/2014/main" id="{F217DB50-F671-4EBA-B097-DAE117239392}"/>
              </a:ext>
            </a:extLst>
          </p:cNvPr>
          <p:cNvSpPr txBox="1">
            <a:spLocks noChangeArrowheads="1"/>
          </p:cNvSpPr>
          <p:nvPr/>
        </p:nvSpPr>
        <p:spPr bwMode="auto">
          <a:xfrm>
            <a:off x="7318375" y="227647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解密密钥 </a:t>
            </a:r>
            <a:r>
              <a:rPr kumimoji="1" lang="en-US" altLang="zh-CN" sz="2000" i="1">
                <a:solidFill>
                  <a:schemeClr val="tx2"/>
                </a:solidFill>
                <a:ea typeface="黑体" panose="02010609060101010101" pitchFamily="49" charset="-122"/>
              </a:rPr>
              <a:t>K</a:t>
            </a:r>
          </a:p>
        </p:txBody>
      </p:sp>
      <p:pic>
        <p:nvPicPr>
          <p:cNvPr id="34851" name="Picture 133">
            <a:extLst>
              <a:ext uri="{FF2B5EF4-FFF2-40B4-BE49-F238E27FC236}">
                <a16:creationId xmlns:a16="http://schemas.microsoft.com/office/drawing/2014/main" id="{76FAC6A6-9734-4EFB-BE00-4B14B8D79E6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998494" y="2510631"/>
            <a:ext cx="5032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a:extLst>
              <a:ext uri="{FF2B5EF4-FFF2-40B4-BE49-F238E27FC236}">
                <a16:creationId xmlns:a16="http://schemas.microsoft.com/office/drawing/2014/main" id="{836F71B1-69AD-4DB4-B33A-32590054C929}"/>
              </a:ext>
            </a:extLst>
          </p:cNvPr>
          <p:cNvSpPr>
            <a:spLocks noGrp="1" noChangeArrowheads="1"/>
          </p:cNvSpPr>
          <p:nvPr>
            <p:ph type="title"/>
          </p:nvPr>
        </p:nvSpPr>
        <p:spPr/>
        <p:txBody>
          <a:bodyPr/>
          <a:lstStyle/>
          <a:p>
            <a:pPr algn="ctr" eaLnBrk="1" hangingPunct="1"/>
            <a:r>
              <a:rPr lang="zh-CN" altLang="en-US" sz="4800"/>
              <a:t>一些重要概念 </a:t>
            </a:r>
          </a:p>
        </p:txBody>
      </p:sp>
      <p:sp>
        <p:nvSpPr>
          <p:cNvPr id="142339" name="Rectangle 3">
            <a:extLst>
              <a:ext uri="{FF2B5EF4-FFF2-40B4-BE49-F238E27FC236}">
                <a16:creationId xmlns:a16="http://schemas.microsoft.com/office/drawing/2014/main" id="{E1A8086E-6D4A-4235-AB30-766669196097}"/>
              </a:ext>
            </a:extLst>
          </p:cNvPr>
          <p:cNvSpPr>
            <a:spLocks noGrp="1" noChangeArrowheads="1"/>
          </p:cNvSpPr>
          <p:nvPr>
            <p:ph type="body" idx="1"/>
          </p:nvPr>
        </p:nvSpPr>
        <p:spPr>
          <a:xfrm>
            <a:off x="544513" y="1916113"/>
            <a:ext cx="8275637" cy="4752975"/>
          </a:xfrm>
        </p:spPr>
        <p:txBody>
          <a:bodyPr/>
          <a:lstStyle/>
          <a:p>
            <a:pPr eaLnBrk="1" hangingPunct="1"/>
            <a:r>
              <a:rPr lang="zh-CN" altLang="en-US" sz="2800">
                <a:solidFill>
                  <a:schemeClr val="hlink"/>
                </a:solidFill>
              </a:rPr>
              <a:t>密码编码学</a:t>
            </a:r>
            <a:r>
              <a:rPr lang="en-US" altLang="zh-CN" sz="2800"/>
              <a:t>(cryptography)</a:t>
            </a:r>
            <a:r>
              <a:rPr lang="zh-CN" altLang="en-US" sz="2800"/>
              <a:t>是密码体制的设计学，而</a:t>
            </a:r>
            <a:r>
              <a:rPr lang="zh-CN" altLang="en-US" sz="2800">
                <a:solidFill>
                  <a:schemeClr val="hlink"/>
                </a:solidFill>
              </a:rPr>
              <a:t>密码分析学</a:t>
            </a:r>
            <a:r>
              <a:rPr lang="en-US" altLang="zh-CN" sz="2800"/>
              <a:t>(cryptanalysis)</a:t>
            </a:r>
            <a:r>
              <a:rPr lang="zh-CN" altLang="en-US" sz="2800"/>
              <a:t>则是在未知密钥的情况下从密文推演出明文或密钥的技术。密码编码学与密码分析学合起来即为</a:t>
            </a:r>
            <a:r>
              <a:rPr lang="zh-CN" altLang="en-US" sz="2800">
                <a:solidFill>
                  <a:schemeClr val="hlink"/>
                </a:solidFill>
              </a:rPr>
              <a:t>密码学</a:t>
            </a:r>
            <a:r>
              <a:rPr lang="en-US" altLang="zh-CN" sz="2800"/>
              <a:t>(cryptology)</a:t>
            </a:r>
            <a:r>
              <a:rPr lang="zh-CN" altLang="en-US" sz="2800"/>
              <a:t>。</a:t>
            </a:r>
          </a:p>
          <a:p>
            <a:pPr eaLnBrk="1" hangingPunct="1"/>
            <a:r>
              <a:rPr lang="zh-CN" altLang="en-US" sz="2800"/>
              <a:t>如果不论截取者获得了多少密文，但在密文中都没有足够的信息来唯一地确定出对应的明文，则这一密码体制称为</a:t>
            </a:r>
            <a:r>
              <a:rPr lang="zh-CN" altLang="en-US" sz="2800">
                <a:solidFill>
                  <a:schemeClr val="hlink"/>
                </a:solidFill>
              </a:rPr>
              <a:t>无条件安全的</a:t>
            </a:r>
            <a:r>
              <a:rPr lang="zh-CN" altLang="en-US" sz="2800"/>
              <a:t>，或称为</a:t>
            </a:r>
            <a:r>
              <a:rPr lang="zh-CN" altLang="en-US" sz="2800">
                <a:solidFill>
                  <a:schemeClr val="hlink"/>
                </a:solidFill>
              </a:rPr>
              <a:t>理论上是不可破的</a:t>
            </a:r>
            <a:r>
              <a:rPr lang="zh-CN" altLang="en-US" sz="2800"/>
              <a:t>。</a:t>
            </a:r>
          </a:p>
          <a:p>
            <a:pPr eaLnBrk="1" hangingPunct="1"/>
            <a:r>
              <a:rPr lang="zh-CN" altLang="en-US" sz="2800"/>
              <a:t>如果密码体制中的密码不能被可使用的计算资源破译，则这一密码体制称为在</a:t>
            </a:r>
            <a:r>
              <a:rPr lang="zh-CN" altLang="en-US" sz="2800">
                <a:solidFill>
                  <a:schemeClr val="hlink"/>
                </a:solidFill>
              </a:rPr>
              <a:t>计算上是安全的</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a:extLst>
              <a:ext uri="{FF2B5EF4-FFF2-40B4-BE49-F238E27FC236}">
                <a16:creationId xmlns:a16="http://schemas.microsoft.com/office/drawing/2014/main" id="{3159914D-6BA8-4F32-BDEA-3B6BA82BDFB4}"/>
              </a:ext>
            </a:extLst>
          </p:cNvPr>
          <p:cNvSpPr>
            <a:spLocks noGrp="1" noChangeArrowheads="1"/>
          </p:cNvSpPr>
          <p:nvPr>
            <p:ph type="title"/>
          </p:nvPr>
        </p:nvSpPr>
        <p:spPr>
          <a:xfrm>
            <a:off x="250825" y="214313"/>
            <a:ext cx="8642350" cy="1462087"/>
          </a:xfrm>
        </p:spPr>
        <p:txBody>
          <a:bodyPr/>
          <a:lstStyle/>
          <a:p>
            <a:pPr algn="ctr" eaLnBrk="1" hangingPunct="1"/>
            <a:r>
              <a:rPr lang="en-US" altLang="zh-CN"/>
              <a:t>7.2 </a:t>
            </a:r>
            <a:r>
              <a:rPr lang="zh-CN" altLang="en-US"/>
              <a:t>两类密码体制 </a:t>
            </a:r>
            <a:br>
              <a:rPr lang="zh-CN" altLang="en-US"/>
            </a:br>
            <a:r>
              <a:rPr lang="en-US" altLang="zh-CN" sz="4000"/>
              <a:t>7.2.1   </a:t>
            </a:r>
            <a:r>
              <a:rPr lang="zh-CN" altLang="en-US" sz="4000"/>
              <a:t>对称密钥密码体制</a:t>
            </a:r>
            <a:r>
              <a:rPr lang="zh-CN" altLang="en-US"/>
              <a:t> </a:t>
            </a:r>
          </a:p>
        </p:txBody>
      </p:sp>
      <p:sp>
        <p:nvSpPr>
          <p:cNvPr id="141315" name="Rectangle 3">
            <a:extLst>
              <a:ext uri="{FF2B5EF4-FFF2-40B4-BE49-F238E27FC236}">
                <a16:creationId xmlns:a16="http://schemas.microsoft.com/office/drawing/2014/main" id="{80B81A84-275B-4A0F-9C42-4E83156EF029}"/>
              </a:ext>
            </a:extLst>
          </p:cNvPr>
          <p:cNvSpPr>
            <a:spLocks noGrp="1" noChangeArrowheads="1"/>
          </p:cNvSpPr>
          <p:nvPr>
            <p:ph type="body" idx="1"/>
          </p:nvPr>
        </p:nvSpPr>
        <p:spPr>
          <a:xfrm>
            <a:off x="900113" y="1906588"/>
            <a:ext cx="7920037" cy="4475162"/>
          </a:xfrm>
        </p:spPr>
        <p:txBody>
          <a:bodyPr/>
          <a:lstStyle/>
          <a:p>
            <a:pPr eaLnBrk="1" hangingPunct="1"/>
            <a:r>
              <a:rPr lang="zh-CN" altLang="en-US"/>
              <a:t>所谓常规密钥密码体制，即加密密钥与解密密钥是</a:t>
            </a:r>
            <a:r>
              <a:rPr lang="zh-CN" altLang="en-US">
                <a:solidFill>
                  <a:schemeClr val="hlink"/>
                </a:solidFill>
              </a:rPr>
              <a:t>相同的</a:t>
            </a:r>
            <a:r>
              <a:rPr lang="zh-CN" altLang="en-US"/>
              <a:t>密码体制。</a:t>
            </a:r>
          </a:p>
          <a:p>
            <a:pPr eaLnBrk="1" hangingPunct="1"/>
            <a:r>
              <a:rPr lang="zh-CN" altLang="en-US"/>
              <a:t>这种加密系统又称为</a:t>
            </a:r>
            <a:r>
              <a:rPr lang="zh-CN" altLang="en-US">
                <a:solidFill>
                  <a:schemeClr val="hlink"/>
                </a:solidFill>
              </a:rPr>
              <a:t>对称密钥系统</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a:extLst>
              <a:ext uri="{FF2B5EF4-FFF2-40B4-BE49-F238E27FC236}">
                <a16:creationId xmlns:a16="http://schemas.microsoft.com/office/drawing/2014/main" id="{FE2FE680-E46B-418E-BEBE-DFD467CC7985}"/>
              </a:ext>
            </a:extLst>
          </p:cNvPr>
          <p:cNvSpPr>
            <a:spLocks noGrp="1" noChangeArrowheads="1"/>
          </p:cNvSpPr>
          <p:nvPr>
            <p:ph type="title"/>
          </p:nvPr>
        </p:nvSpPr>
        <p:spPr/>
        <p:txBody>
          <a:bodyPr/>
          <a:lstStyle/>
          <a:p>
            <a:pPr algn="ctr" eaLnBrk="1" hangingPunct="1"/>
            <a:r>
              <a:rPr lang="zh-CN" altLang="en-US"/>
              <a:t>数据加密标准 </a:t>
            </a:r>
            <a:r>
              <a:rPr lang="en-US" altLang="zh-CN"/>
              <a:t>DES</a:t>
            </a:r>
          </a:p>
        </p:txBody>
      </p:sp>
      <p:sp>
        <p:nvSpPr>
          <p:cNvPr id="238596" name="Rectangle 4">
            <a:extLst>
              <a:ext uri="{FF2B5EF4-FFF2-40B4-BE49-F238E27FC236}">
                <a16:creationId xmlns:a16="http://schemas.microsoft.com/office/drawing/2014/main" id="{7894B4EC-9E8A-47CF-9CB8-4742B62517A1}"/>
              </a:ext>
            </a:extLst>
          </p:cNvPr>
          <p:cNvSpPr>
            <a:spLocks noGrp="1" noChangeArrowheads="1"/>
          </p:cNvSpPr>
          <p:nvPr>
            <p:ph type="body" idx="1"/>
          </p:nvPr>
        </p:nvSpPr>
        <p:spPr>
          <a:xfrm>
            <a:off x="684213" y="1989138"/>
            <a:ext cx="7991475" cy="4535487"/>
          </a:xfrm>
        </p:spPr>
        <p:txBody>
          <a:bodyPr/>
          <a:lstStyle/>
          <a:p>
            <a:pPr eaLnBrk="1" hangingPunct="1">
              <a:lnSpc>
                <a:spcPct val="95000"/>
              </a:lnSpc>
            </a:pPr>
            <a:r>
              <a:rPr lang="zh-CN" altLang="en-US" sz="2800"/>
              <a:t>数据加密标准 </a:t>
            </a:r>
            <a:r>
              <a:rPr lang="en-US" altLang="zh-CN" sz="2800"/>
              <a:t>DES </a:t>
            </a:r>
            <a:r>
              <a:rPr lang="zh-CN" altLang="en-US" sz="2800"/>
              <a:t>属于常规密钥密码体制，是一种分组密码。</a:t>
            </a:r>
          </a:p>
          <a:p>
            <a:pPr eaLnBrk="1" hangingPunct="1">
              <a:lnSpc>
                <a:spcPct val="95000"/>
              </a:lnSpc>
            </a:pPr>
            <a:r>
              <a:rPr lang="zh-CN" altLang="en-US" sz="2800"/>
              <a:t>在加密前，先对整个明文进行分组。每一个组长为 </a:t>
            </a:r>
            <a:r>
              <a:rPr lang="en-US" altLang="zh-CN" sz="2800"/>
              <a:t>64 </a:t>
            </a:r>
            <a:r>
              <a:rPr lang="zh-CN" altLang="en-US" sz="2800"/>
              <a:t>位。</a:t>
            </a:r>
          </a:p>
          <a:p>
            <a:pPr eaLnBrk="1" hangingPunct="1">
              <a:lnSpc>
                <a:spcPct val="95000"/>
              </a:lnSpc>
            </a:pPr>
            <a:r>
              <a:rPr lang="zh-CN" altLang="en-US" sz="2800"/>
              <a:t>然后对每一个 </a:t>
            </a:r>
            <a:r>
              <a:rPr lang="en-US" altLang="zh-CN" sz="2800"/>
              <a:t>64 </a:t>
            </a:r>
            <a:r>
              <a:rPr lang="zh-CN" altLang="en-US" sz="2800"/>
              <a:t>位 二进制数据进行加密处理，产生一组 </a:t>
            </a:r>
            <a:r>
              <a:rPr lang="en-US" altLang="zh-CN" sz="2800"/>
              <a:t>64 </a:t>
            </a:r>
            <a:r>
              <a:rPr lang="zh-CN" altLang="en-US" sz="2800"/>
              <a:t>位密文数据。</a:t>
            </a:r>
          </a:p>
          <a:p>
            <a:pPr eaLnBrk="1" hangingPunct="1">
              <a:lnSpc>
                <a:spcPct val="95000"/>
              </a:lnSpc>
            </a:pPr>
            <a:r>
              <a:rPr lang="zh-CN" altLang="en-US" sz="2800"/>
              <a:t>最后将各组密文串接起来，即得出整个的密文。</a:t>
            </a:r>
          </a:p>
          <a:p>
            <a:pPr eaLnBrk="1" hangingPunct="1">
              <a:lnSpc>
                <a:spcPct val="95000"/>
              </a:lnSpc>
            </a:pPr>
            <a:r>
              <a:rPr lang="zh-CN" altLang="en-US" sz="2800"/>
              <a:t>使用的密钥为 </a:t>
            </a:r>
            <a:r>
              <a:rPr lang="en-US" altLang="zh-CN" sz="2800"/>
              <a:t>64 </a:t>
            </a:r>
            <a:r>
              <a:rPr lang="zh-CN" altLang="en-US" sz="2800"/>
              <a:t>位（实际密钥长度为 </a:t>
            </a:r>
            <a:r>
              <a:rPr lang="en-US" altLang="zh-CN" sz="2800"/>
              <a:t>56 </a:t>
            </a:r>
            <a:r>
              <a:rPr lang="zh-CN" altLang="en-US" sz="2800"/>
              <a:t>位，有 </a:t>
            </a:r>
            <a:r>
              <a:rPr lang="en-US" altLang="zh-CN" sz="2800"/>
              <a:t>8 </a:t>
            </a:r>
            <a:r>
              <a:rPr lang="zh-CN" altLang="en-US" sz="2800"/>
              <a:t>位用于奇偶校验</a:t>
            </a:r>
            <a:r>
              <a:rPr lang="en-US" altLang="zh-CN" sz="2800"/>
              <a:t>)</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859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85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859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85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a:extLst>
              <a:ext uri="{FF2B5EF4-FFF2-40B4-BE49-F238E27FC236}">
                <a16:creationId xmlns:a16="http://schemas.microsoft.com/office/drawing/2014/main" id="{3F84BD39-7834-4181-9F48-D21FB61B10C3}"/>
              </a:ext>
            </a:extLst>
          </p:cNvPr>
          <p:cNvSpPr>
            <a:spLocks noGrp="1" noChangeArrowheads="1"/>
          </p:cNvSpPr>
          <p:nvPr>
            <p:ph type="title"/>
          </p:nvPr>
        </p:nvSpPr>
        <p:spPr/>
        <p:txBody>
          <a:bodyPr/>
          <a:lstStyle/>
          <a:p>
            <a:pPr algn="ctr" eaLnBrk="1" hangingPunct="1"/>
            <a:r>
              <a:rPr lang="en-US" altLang="zh-CN" sz="4800"/>
              <a:t>DES</a:t>
            </a:r>
            <a:r>
              <a:rPr lang="en-US" altLang="zh-CN" sz="4800" b="1"/>
              <a:t> </a:t>
            </a:r>
            <a:r>
              <a:rPr lang="zh-CN" altLang="en-US" sz="4800"/>
              <a:t>的保密性</a:t>
            </a:r>
          </a:p>
        </p:txBody>
      </p:sp>
      <p:sp>
        <p:nvSpPr>
          <p:cNvPr id="544771" name="Rectangle 3">
            <a:extLst>
              <a:ext uri="{FF2B5EF4-FFF2-40B4-BE49-F238E27FC236}">
                <a16:creationId xmlns:a16="http://schemas.microsoft.com/office/drawing/2014/main" id="{8C84723B-0EDB-4C07-8E9B-68A26ABDEA08}"/>
              </a:ext>
            </a:extLst>
          </p:cNvPr>
          <p:cNvSpPr>
            <a:spLocks noGrp="1" noChangeArrowheads="1"/>
          </p:cNvSpPr>
          <p:nvPr>
            <p:ph type="body" idx="1"/>
          </p:nvPr>
        </p:nvSpPr>
        <p:spPr>
          <a:xfrm>
            <a:off x="1042988" y="1916113"/>
            <a:ext cx="7772400" cy="4608512"/>
          </a:xfrm>
        </p:spPr>
        <p:txBody>
          <a:bodyPr/>
          <a:lstStyle/>
          <a:p>
            <a:pPr eaLnBrk="1" hangingPunct="1"/>
            <a:r>
              <a:rPr lang="en-US" altLang="zh-CN" sz="2800"/>
              <a:t>DES</a:t>
            </a:r>
            <a:r>
              <a:rPr lang="en-US" altLang="zh-CN" sz="2800" b="1"/>
              <a:t> </a:t>
            </a:r>
            <a:r>
              <a:rPr lang="zh-CN" altLang="en-US" sz="2800"/>
              <a:t>的保密性仅取决于对密钥的保密，而算法是公开的。尽管人们在破译 </a:t>
            </a:r>
            <a:r>
              <a:rPr lang="en-US" altLang="zh-CN" sz="2800"/>
              <a:t>DES </a:t>
            </a:r>
            <a:r>
              <a:rPr lang="zh-CN" altLang="en-US" sz="2800"/>
              <a:t>方面取得了许多进展，但至今仍未能找到比穷举搜索密钥更有效的方法。</a:t>
            </a:r>
          </a:p>
          <a:p>
            <a:pPr eaLnBrk="1" hangingPunct="1"/>
            <a:r>
              <a:rPr lang="en-US" altLang="zh-CN" sz="2800"/>
              <a:t>DES </a:t>
            </a:r>
            <a:r>
              <a:rPr lang="zh-CN" altLang="en-US" sz="2800"/>
              <a:t>是世界上第一个公认的实用密码算法标准，它曾对密码学的发展做出了重大贡献。</a:t>
            </a:r>
          </a:p>
          <a:p>
            <a:pPr eaLnBrk="1" hangingPunct="1"/>
            <a:r>
              <a:rPr lang="zh-CN" altLang="en-US" sz="2800"/>
              <a:t>目前较为严重的问题是 </a:t>
            </a:r>
            <a:r>
              <a:rPr lang="en-US" altLang="zh-CN" sz="2800"/>
              <a:t>DES </a:t>
            </a:r>
            <a:r>
              <a:rPr lang="zh-CN" altLang="en-US" sz="2800"/>
              <a:t>的密钥的长度。</a:t>
            </a:r>
          </a:p>
          <a:p>
            <a:pPr eaLnBrk="1" hangingPunct="1"/>
            <a:r>
              <a:rPr lang="zh-CN" altLang="en-US" sz="2800"/>
              <a:t>现在已经设计出来搜索 </a:t>
            </a:r>
            <a:r>
              <a:rPr lang="en-US" altLang="zh-CN" sz="2800"/>
              <a:t>DES </a:t>
            </a:r>
            <a:r>
              <a:rPr lang="zh-CN" altLang="en-US" sz="2800"/>
              <a:t>密钥的专用芯片。</a:t>
            </a:r>
            <a:r>
              <a:rPr lang="zh-CN" altLang="en-US"/>
              <a:t>  </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a:extLst>
              <a:ext uri="{FF2B5EF4-FFF2-40B4-BE49-F238E27FC236}">
                <a16:creationId xmlns:a16="http://schemas.microsoft.com/office/drawing/2014/main" id="{57756E3A-20E4-4D08-A62F-B589662A8D62}"/>
              </a:ext>
            </a:extLst>
          </p:cNvPr>
          <p:cNvSpPr>
            <a:spLocks noGrp="1" noChangeArrowheads="1"/>
          </p:cNvSpPr>
          <p:nvPr>
            <p:ph type="title"/>
          </p:nvPr>
        </p:nvSpPr>
        <p:spPr/>
        <p:txBody>
          <a:bodyPr/>
          <a:lstStyle/>
          <a:p>
            <a:pPr algn="ctr" eaLnBrk="1" hangingPunct="1"/>
            <a:r>
              <a:rPr lang="en-US" altLang="zh-CN" sz="4800"/>
              <a:t>7.2.2  </a:t>
            </a:r>
            <a:r>
              <a:rPr lang="zh-CN" altLang="en-US" sz="4800"/>
              <a:t>公钥密码体制</a:t>
            </a:r>
            <a:endParaRPr lang="zh-CN" altLang="en-US"/>
          </a:p>
        </p:txBody>
      </p:sp>
      <p:sp>
        <p:nvSpPr>
          <p:cNvPr id="550915" name="Rectangle 3">
            <a:extLst>
              <a:ext uri="{FF2B5EF4-FFF2-40B4-BE49-F238E27FC236}">
                <a16:creationId xmlns:a16="http://schemas.microsoft.com/office/drawing/2014/main" id="{3918D77D-39D7-4946-92FE-603E690A1733}"/>
              </a:ext>
            </a:extLst>
          </p:cNvPr>
          <p:cNvSpPr>
            <a:spLocks noGrp="1" noChangeArrowheads="1"/>
          </p:cNvSpPr>
          <p:nvPr>
            <p:ph type="body" idx="1"/>
          </p:nvPr>
        </p:nvSpPr>
        <p:spPr>
          <a:xfrm>
            <a:off x="468313" y="1844675"/>
            <a:ext cx="8347075" cy="4679950"/>
          </a:xfrm>
        </p:spPr>
        <p:txBody>
          <a:bodyPr/>
          <a:lstStyle/>
          <a:p>
            <a:pPr eaLnBrk="1" hangingPunct="1">
              <a:lnSpc>
                <a:spcPct val="90000"/>
              </a:lnSpc>
            </a:pPr>
            <a:r>
              <a:rPr lang="zh-CN" altLang="en-US"/>
              <a:t>公钥密码体制使用</a:t>
            </a:r>
            <a:r>
              <a:rPr lang="zh-CN" altLang="en-US">
                <a:solidFill>
                  <a:schemeClr val="hlink"/>
                </a:solidFill>
              </a:rPr>
              <a:t>不同的加密密钥与解密密钥</a:t>
            </a:r>
            <a:r>
              <a:rPr lang="zh-CN" altLang="en-US"/>
              <a:t>，是一种“由已知加密密钥推导出解密密钥在计算上是不可行的”密码体制。 </a:t>
            </a:r>
          </a:p>
          <a:p>
            <a:pPr eaLnBrk="1" hangingPunct="1">
              <a:lnSpc>
                <a:spcPct val="90000"/>
              </a:lnSpc>
            </a:pPr>
            <a:r>
              <a:rPr lang="zh-CN" altLang="en-US"/>
              <a:t>公钥密码体制的产生主要是因为两个方面的原因，一是由于常规密钥密码体制的密钥分配问题，另一是由于对数字签名的需求。</a:t>
            </a:r>
          </a:p>
          <a:p>
            <a:pPr eaLnBrk="1" hangingPunct="1">
              <a:lnSpc>
                <a:spcPct val="90000"/>
              </a:lnSpc>
            </a:pPr>
            <a:r>
              <a:rPr lang="zh-CN" altLang="en-US"/>
              <a:t>现有最著名的公钥密码体制是</a:t>
            </a:r>
            <a:r>
              <a:rPr lang="en-US" altLang="zh-CN"/>
              <a:t>RSA </a:t>
            </a:r>
            <a:r>
              <a:rPr lang="zh-CN" altLang="en-US"/>
              <a:t>体制，它基于数论中大数分解问题的体制，由美国三位科学家 </a:t>
            </a:r>
            <a:r>
              <a:rPr lang="en-US" altLang="zh-CN"/>
              <a:t>Rivest, Shamir </a:t>
            </a:r>
            <a:r>
              <a:rPr lang="zh-CN" altLang="en-US"/>
              <a:t>和 </a:t>
            </a:r>
            <a:r>
              <a:rPr lang="en-US" altLang="zh-CN"/>
              <a:t>Adleman </a:t>
            </a:r>
            <a:r>
              <a:rPr lang="zh-CN" altLang="en-US"/>
              <a:t>于 </a:t>
            </a:r>
            <a:r>
              <a:rPr lang="en-US" altLang="zh-CN"/>
              <a:t>1976 </a:t>
            </a:r>
            <a:r>
              <a:rPr lang="zh-CN" altLang="en-US"/>
              <a:t>年提出并在 </a:t>
            </a:r>
            <a:r>
              <a:rPr lang="en-US" altLang="zh-CN"/>
              <a:t>1978 </a:t>
            </a:r>
            <a:r>
              <a:rPr lang="zh-CN" altLang="en-US"/>
              <a:t>年正式发表的。</a:t>
            </a:r>
          </a:p>
          <a:p>
            <a:pPr eaLnBrk="1" hangingPunct="1">
              <a:lnSpc>
                <a:spcPct val="90000"/>
              </a:lnSpc>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0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0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a:extLst>
              <a:ext uri="{FF2B5EF4-FFF2-40B4-BE49-F238E27FC236}">
                <a16:creationId xmlns:a16="http://schemas.microsoft.com/office/drawing/2014/main" id="{6F189A99-4211-4109-916E-6B536248BEBF}"/>
              </a:ext>
            </a:extLst>
          </p:cNvPr>
          <p:cNvSpPr>
            <a:spLocks noGrp="1" noChangeArrowheads="1"/>
          </p:cNvSpPr>
          <p:nvPr>
            <p:ph type="title"/>
          </p:nvPr>
        </p:nvSpPr>
        <p:spPr>
          <a:xfrm>
            <a:off x="811213" y="717550"/>
            <a:ext cx="7793037" cy="982663"/>
          </a:xfrm>
        </p:spPr>
        <p:txBody>
          <a:bodyPr/>
          <a:lstStyle/>
          <a:p>
            <a:pPr algn="ctr" eaLnBrk="1" hangingPunct="1">
              <a:lnSpc>
                <a:spcPct val="80000"/>
              </a:lnSpc>
            </a:pPr>
            <a:r>
              <a:rPr lang="zh-CN" altLang="en-US"/>
              <a:t>加密密钥与解密密钥 </a:t>
            </a:r>
          </a:p>
        </p:txBody>
      </p:sp>
      <p:sp>
        <p:nvSpPr>
          <p:cNvPr id="552963" name="Rectangle 3">
            <a:extLst>
              <a:ext uri="{FF2B5EF4-FFF2-40B4-BE49-F238E27FC236}">
                <a16:creationId xmlns:a16="http://schemas.microsoft.com/office/drawing/2014/main" id="{2BD8F88A-363B-4858-A9E7-CF2998B4A5A6}"/>
              </a:ext>
            </a:extLst>
          </p:cNvPr>
          <p:cNvSpPr>
            <a:spLocks noGrp="1" noChangeArrowheads="1"/>
          </p:cNvSpPr>
          <p:nvPr>
            <p:ph type="body" idx="1"/>
          </p:nvPr>
        </p:nvSpPr>
        <p:spPr>
          <a:xfrm>
            <a:off x="827088" y="2014538"/>
            <a:ext cx="7921625" cy="3502025"/>
          </a:xfrm>
        </p:spPr>
        <p:txBody>
          <a:bodyPr/>
          <a:lstStyle/>
          <a:p>
            <a:pPr eaLnBrk="1" hangingPunct="1">
              <a:lnSpc>
                <a:spcPct val="90000"/>
              </a:lnSpc>
            </a:pPr>
            <a:r>
              <a:rPr lang="zh-CN" altLang="en-US"/>
              <a:t>在公钥密码体制中，加密密钥</a:t>
            </a:r>
            <a:r>
              <a:rPr lang="en-US" altLang="zh-CN"/>
              <a:t>(</a:t>
            </a:r>
            <a:r>
              <a:rPr lang="zh-CN" altLang="en-US"/>
              <a:t>即公钥</a:t>
            </a:r>
            <a:r>
              <a:rPr lang="en-US" altLang="zh-CN"/>
              <a:t>) </a:t>
            </a:r>
            <a:r>
              <a:rPr lang="en-US" altLang="zh-CN" i="1"/>
              <a:t>PK</a:t>
            </a:r>
            <a:r>
              <a:rPr lang="en-US" altLang="zh-CN"/>
              <a:t> </a:t>
            </a:r>
            <a:r>
              <a:rPr lang="zh-CN" altLang="en-US"/>
              <a:t>是公开信息，而解密密钥</a:t>
            </a:r>
            <a:r>
              <a:rPr lang="en-US" altLang="zh-CN"/>
              <a:t>(</a:t>
            </a:r>
            <a:r>
              <a:rPr lang="zh-CN" altLang="en-US"/>
              <a:t>即私钥或秘钥</a:t>
            </a:r>
            <a:r>
              <a:rPr lang="en-US" altLang="zh-CN"/>
              <a:t>) </a:t>
            </a:r>
            <a:r>
              <a:rPr lang="en-US" altLang="zh-CN" i="1"/>
              <a:t>SK</a:t>
            </a:r>
            <a:r>
              <a:rPr lang="en-US" altLang="zh-CN"/>
              <a:t> </a:t>
            </a:r>
            <a:r>
              <a:rPr lang="zh-CN" altLang="en-US"/>
              <a:t>是需要保密的。</a:t>
            </a:r>
          </a:p>
          <a:p>
            <a:pPr eaLnBrk="1" hangingPunct="1">
              <a:lnSpc>
                <a:spcPct val="90000"/>
              </a:lnSpc>
            </a:pPr>
            <a:r>
              <a:rPr lang="zh-CN" altLang="en-US"/>
              <a:t>加密算法 </a:t>
            </a:r>
            <a:r>
              <a:rPr lang="en-US" altLang="zh-CN" i="1"/>
              <a:t>E</a:t>
            </a:r>
            <a:r>
              <a:rPr lang="en-US" altLang="zh-CN"/>
              <a:t> </a:t>
            </a:r>
            <a:r>
              <a:rPr lang="zh-CN" altLang="en-US"/>
              <a:t>和解密算法 </a:t>
            </a:r>
            <a:r>
              <a:rPr lang="en-US" altLang="zh-CN" i="1"/>
              <a:t>D</a:t>
            </a:r>
            <a:r>
              <a:rPr lang="en-US" altLang="zh-CN"/>
              <a:t> </a:t>
            </a:r>
            <a:r>
              <a:rPr lang="zh-CN" altLang="en-US"/>
              <a:t>也都是公开的。</a:t>
            </a:r>
          </a:p>
          <a:p>
            <a:pPr eaLnBrk="1" hangingPunct="1">
              <a:lnSpc>
                <a:spcPct val="90000"/>
              </a:lnSpc>
            </a:pPr>
            <a:r>
              <a:rPr lang="zh-CN" altLang="en-US"/>
              <a:t>虽然秘钥 </a:t>
            </a:r>
            <a:r>
              <a:rPr lang="en-US" altLang="zh-CN" i="1"/>
              <a:t>SK</a:t>
            </a:r>
            <a:r>
              <a:rPr lang="en-US" altLang="zh-CN"/>
              <a:t> </a:t>
            </a:r>
            <a:r>
              <a:rPr lang="zh-CN" altLang="en-US"/>
              <a:t>是由公钥 </a:t>
            </a:r>
            <a:r>
              <a:rPr lang="en-US" altLang="zh-CN" i="1"/>
              <a:t>PK</a:t>
            </a:r>
            <a:r>
              <a:rPr lang="en-US" altLang="zh-CN"/>
              <a:t> </a:t>
            </a:r>
            <a:r>
              <a:rPr lang="zh-CN" altLang="en-US"/>
              <a:t>决定的，但却不能根据 </a:t>
            </a:r>
            <a:r>
              <a:rPr lang="en-US" altLang="zh-CN" i="1"/>
              <a:t>PK</a:t>
            </a:r>
            <a:r>
              <a:rPr lang="en-US" altLang="zh-CN"/>
              <a:t> </a:t>
            </a:r>
            <a:r>
              <a:rPr lang="zh-CN" altLang="en-US"/>
              <a:t>计算出 </a:t>
            </a:r>
            <a:r>
              <a:rPr lang="en-US" altLang="zh-CN" i="1"/>
              <a:t>SK</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a:extLst>
              <a:ext uri="{FF2B5EF4-FFF2-40B4-BE49-F238E27FC236}">
                <a16:creationId xmlns:a16="http://schemas.microsoft.com/office/drawing/2014/main" id="{73FFA2DE-3374-4152-915D-3DCA3BFA58B5}"/>
              </a:ext>
            </a:extLst>
          </p:cNvPr>
          <p:cNvSpPr>
            <a:spLocks noGrp="1" noChangeArrowheads="1"/>
          </p:cNvSpPr>
          <p:nvPr>
            <p:ph type="title"/>
          </p:nvPr>
        </p:nvSpPr>
        <p:spPr>
          <a:xfrm>
            <a:off x="1150938" y="214313"/>
            <a:ext cx="6734175" cy="1462087"/>
          </a:xfrm>
        </p:spPr>
        <p:txBody>
          <a:bodyPr/>
          <a:lstStyle/>
          <a:p>
            <a:pPr algn="ctr" eaLnBrk="1" hangingPunct="1"/>
            <a:r>
              <a:rPr lang="zh-CN" altLang="en-US"/>
              <a:t>应当注意 </a:t>
            </a:r>
          </a:p>
        </p:txBody>
      </p:sp>
      <p:sp>
        <p:nvSpPr>
          <p:cNvPr id="557059" name="Rectangle 3">
            <a:extLst>
              <a:ext uri="{FF2B5EF4-FFF2-40B4-BE49-F238E27FC236}">
                <a16:creationId xmlns:a16="http://schemas.microsoft.com/office/drawing/2014/main" id="{20F33255-599E-4E23-89ED-6824C3F4B71F}"/>
              </a:ext>
            </a:extLst>
          </p:cNvPr>
          <p:cNvSpPr>
            <a:spLocks noGrp="1" noChangeArrowheads="1"/>
          </p:cNvSpPr>
          <p:nvPr>
            <p:ph type="body" idx="1"/>
          </p:nvPr>
        </p:nvSpPr>
        <p:spPr>
          <a:xfrm>
            <a:off x="1042988" y="1906588"/>
            <a:ext cx="7772400" cy="4259262"/>
          </a:xfrm>
        </p:spPr>
        <p:txBody>
          <a:bodyPr/>
          <a:lstStyle/>
          <a:p>
            <a:pPr eaLnBrk="1" hangingPunct="1">
              <a:lnSpc>
                <a:spcPct val="90000"/>
              </a:lnSpc>
            </a:pPr>
            <a:r>
              <a:rPr lang="zh-CN" altLang="en-US"/>
              <a:t>任何加密方法的安全性取决于密钥的长度，以及攻破密文所需的计算量。在这方面，公钥密码体制并不具有比传统加密体制更加优越之处。 </a:t>
            </a:r>
          </a:p>
          <a:p>
            <a:pPr eaLnBrk="1" hangingPunct="1">
              <a:lnSpc>
                <a:spcPct val="90000"/>
              </a:lnSpc>
            </a:pPr>
            <a:r>
              <a:rPr lang="zh-CN" altLang="en-US"/>
              <a:t>由于目前公钥加密算法的开销较大，在可见的将来还看不出来要放弃传统的加密方法。公钥还需要密钥分配协议，具体的分配过程并不比采用传统加密方法时更简单。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AA1347C9-589F-40F3-9F29-7FCB66DDD390}"/>
              </a:ext>
            </a:extLst>
          </p:cNvPr>
          <p:cNvSpPr>
            <a:spLocks noGrp="1" noChangeArrowheads="1"/>
          </p:cNvSpPr>
          <p:nvPr>
            <p:ph type="title"/>
          </p:nvPr>
        </p:nvSpPr>
        <p:spPr/>
        <p:txBody>
          <a:bodyPr/>
          <a:lstStyle/>
          <a:p>
            <a:pPr algn="ctr" eaLnBrk="1" hangingPunct="1"/>
            <a:r>
              <a:rPr lang="zh-CN" altLang="en-US"/>
              <a:t>公钥算法的特点 </a:t>
            </a:r>
          </a:p>
        </p:txBody>
      </p:sp>
      <p:sp>
        <p:nvSpPr>
          <p:cNvPr id="35845" name="Rectangle 3">
            <a:extLst>
              <a:ext uri="{FF2B5EF4-FFF2-40B4-BE49-F238E27FC236}">
                <a16:creationId xmlns:a16="http://schemas.microsoft.com/office/drawing/2014/main" id="{72C4D081-F76C-4A89-96C9-DDE6537ECCC2}"/>
              </a:ext>
            </a:extLst>
          </p:cNvPr>
          <p:cNvSpPr>
            <a:spLocks noGrp="1" noChangeArrowheads="1"/>
          </p:cNvSpPr>
          <p:nvPr>
            <p:ph type="body" sz="half" idx="1"/>
          </p:nvPr>
        </p:nvSpPr>
        <p:spPr>
          <a:xfrm>
            <a:off x="1042988" y="1773238"/>
            <a:ext cx="7777162" cy="4114800"/>
          </a:xfrm>
        </p:spPr>
        <p:txBody>
          <a:bodyPr/>
          <a:lstStyle/>
          <a:p>
            <a:pPr algn="just" eaLnBrk="1" hangingPunct="1">
              <a:spcBef>
                <a:spcPct val="0"/>
              </a:spcBef>
            </a:pPr>
            <a:r>
              <a:rPr lang="zh-CN" altLang="en-US" sz="2800"/>
              <a:t>发送者 </a:t>
            </a:r>
            <a:r>
              <a:rPr lang="en-US" altLang="zh-CN" sz="2800"/>
              <a:t>A </a:t>
            </a:r>
            <a:r>
              <a:rPr lang="zh-CN" altLang="en-US" sz="2800"/>
              <a:t>用 </a:t>
            </a:r>
            <a:r>
              <a:rPr lang="en-US" altLang="zh-CN" sz="2800"/>
              <a:t>B </a:t>
            </a:r>
            <a:r>
              <a:rPr lang="zh-CN" altLang="en-US" sz="2800"/>
              <a:t>的公钥 </a:t>
            </a:r>
            <a:r>
              <a:rPr lang="en-US" altLang="zh-CN" sz="2800" i="1"/>
              <a:t>PK</a:t>
            </a:r>
            <a:r>
              <a:rPr lang="en-US" altLang="zh-CN" sz="2800" baseline="-25000"/>
              <a:t>B</a:t>
            </a:r>
            <a:r>
              <a:rPr lang="en-US" altLang="zh-CN" sz="2800"/>
              <a:t> </a:t>
            </a:r>
            <a:r>
              <a:rPr lang="zh-CN" altLang="en-US" sz="2800"/>
              <a:t>对明文 </a:t>
            </a:r>
            <a:r>
              <a:rPr lang="en-US" altLang="zh-CN" sz="2800" i="1"/>
              <a:t>X</a:t>
            </a:r>
            <a:r>
              <a:rPr lang="en-US" altLang="zh-CN" sz="2800"/>
              <a:t> </a:t>
            </a:r>
            <a:r>
              <a:rPr lang="zh-CN" altLang="en-US" sz="2800"/>
              <a:t>加密（</a:t>
            </a:r>
            <a:r>
              <a:rPr lang="en-US" altLang="zh-CN" sz="2800" i="1"/>
              <a:t>E</a:t>
            </a:r>
            <a:r>
              <a:rPr lang="en-US" altLang="zh-CN" sz="2800"/>
              <a:t> </a:t>
            </a:r>
            <a:r>
              <a:rPr lang="zh-CN" altLang="en-US" sz="2800"/>
              <a:t>运算）后，在接收者 </a:t>
            </a:r>
            <a:r>
              <a:rPr lang="en-US" altLang="zh-CN" sz="2800"/>
              <a:t>B </a:t>
            </a:r>
            <a:r>
              <a:rPr lang="zh-CN" altLang="en-US" sz="2800"/>
              <a:t>用自己的私钥 </a:t>
            </a:r>
            <a:r>
              <a:rPr lang="en-US" altLang="zh-CN" sz="2800" i="1"/>
              <a:t>SK</a:t>
            </a:r>
            <a:r>
              <a:rPr lang="en-US" altLang="zh-CN" sz="2800" baseline="-25000"/>
              <a:t>B</a:t>
            </a:r>
            <a:r>
              <a:rPr lang="en-US" altLang="zh-CN" sz="2800"/>
              <a:t> </a:t>
            </a:r>
            <a:r>
              <a:rPr lang="zh-CN" altLang="en-US" sz="2800"/>
              <a:t>解密（</a:t>
            </a:r>
            <a:r>
              <a:rPr lang="en-US" altLang="zh-CN" sz="2800" i="1"/>
              <a:t>D</a:t>
            </a:r>
            <a:r>
              <a:rPr lang="en-US" altLang="zh-CN" sz="2800"/>
              <a:t> </a:t>
            </a:r>
            <a:r>
              <a:rPr lang="zh-CN" altLang="en-US" sz="2800"/>
              <a:t>运算），即可恢复出明文：</a:t>
            </a:r>
          </a:p>
          <a:p>
            <a:pPr algn="r" eaLnBrk="1" hangingPunct="1">
              <a:lnSpc>
                <a:spcPct val="90000"/>
              </a:lnSpc>
              <a:spcBef>
                <a:spcPct val="50000"/>
              </a:spcBef>
              <a:buFont typeface="Wingdings" panose="05000000000000000000" pitchFamily="2" charset="2"/>
              <a:buNone/>
            </a:pPr>
            <a:r>
              <a:rPr lang="zh-CN" altLang="en-US" sz="2800"/>
              <a:t>                       </a:t>
            </a:r>
            <a:r>
              <a:rPr lang="en-US" altLang="zh-CN" sz="2800"/>
              <a:t>(7-4) </a:t>
            </a:r>
          </a:p>
          <a:p>
            <a:pPr algn="just" eaLnBrk="1" hangingPunct="1">
              <a:lnSpc>
                <a:spcPct val="90000"/>
              </a:lnSpc>
              <a:spcBef>
                <a:spcPct val="85000"/>
              </a:spcBef>
            </a:pPr>
            <a:r>
              <a:rPr lang="zh-CN" altLang="en-US" sz="2800"/>
              <a:t>解密密钥是接收者专用的秘钥，对其他人都保密。</a:t>
            </a:r>
          </a:p>
          <a:p>
            <a:pPr algn="just" eaLnBrk="1" hangingPunct="1">
              <a:lnSpc>
                <a:spcPct val="90000"/>
              </a:lnSpc>
            </a:pPr>
            <a:r>
              <a:rPr lang="zh-CN" altLang="en-US" sz="2800"/>
              <a:t>加密密钥是公开的，但不能用它来解密，即</a:t>
            </a:r>
            <a:endParaRPr lang="zh-CN" altLang="en-US" sz="2400"/>
          </a:p>
          <a:p>
            <a:pPr algn="just" eaLnBrk="1" hangingPunct="1">
              <a:lnSpc>
                <a:spcPct val="90000"/>
              </a:lnSpc>
              <a:buFont typeface="Wingdings" panose="05000000000000000000" pitchFamily="2" charset="2"/>
              <a:buNone/>
            </a:pPr>
            <a:r>
              <a:rPr lang="zh-CN" altLang="en-US" sz="2800"/>
              <a:t>                       </a:t>
            </a:r>
          </a:p>
        </p:txBody>
      </p:sp>
      <p:sp>
        <p:nvSpPr>
          <p:cNvPr id="35846" name="Rectangle 5">
            <a:extLst>
              <a:ext uri="{FF2B5EF4-FFF2-40B4-BE49-F238E27FC236}">
                <a16:creationId xmlns:a16="http://schemas.microsoft.com/office/drawing/2014/main" id="{FF406F38-D215-4531-9969-9B4E8A406AA8}"/>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5842" name="Object 4">
            <a:extLst>
              <a:ext uri="{FF2B5EF4-FFF2-40B4-BE49-F238E27FC236}">
                <a16:creationId xmlns:a16="http://schemas.microsoft.com/office/drawing/2014/main" id="{FCD68D3B-D8EC-4AE7-A54F-DF608A376C87}"/>
              </a:ext>
            </a:extLst>
          </p:cNvPr>
          <p:cNvGraphicFramePr>
            <a:graphicFrameLocks noChangeAspect="1"/>
          </p:cNvGraphicFramePr>
          <p:nvPr/>
        </p:nvGraphicFramePr>
        <p:xfrm>
          <a:off x="1908175" y="3141663"/>
          <a:ext cx="5472113" cy="684212"/>
        </p:xfrm>
        <a:graphic>
          <a:graphicData uri="http://schemas.openxmlformats.org/presentationml/2006/ole">
            <mc:AlternateContent xmlns:mc="http://schemas.openxmlformats.org/markup-compatibility/2006">
              <mc:Choice xmlns:v="urn:schemas-microsoft-com:vml" Requires="v">
                <p:oleObj spid="_x0000_s35855" name="公式" r:id="rId3" imgW="1905000" imgH="241300" progId="Equation.3">
                  <p:embed/>
                </p:oleObj>
              </mc:Choice>
              <mc:Fallback>
                <p:oleObj name="公式" r:id="rId3" imgW="19050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141663"/>
                        <a:ext cx="547211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7" name="Rectangle 7">
            <a:extLst>
              <a:ext uri="{FF2B5EF4-FFF2-40B4-BE49-F238E27FC236}">
                <a16:creationId xmlns:a16="http://schemas.microsoft.com/office/drawing/2014/main" id="{1F254C93-3A8B-47F5-888C-03B0AA2FFE48}"/>
              </a:ext>
            </a:extLst>
          </p:cNvPr>
          <p:cNvSpPr>
            <a:spLocks noChangeArrowheads="1"/>
          </p:cNvSpPr>
          <p:nvPr/>
        </p:nvSpPr>
        <p:spPr bwMode="auto">
          <a:xfrm flipV="1">
            <a:off x="755650" y="2852738"/>
            <a:ext cx="8388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48" name="Text Box 8">
            <a:extLst>
              <a:ext uri="{FF2B5EF4-FFF2-40B4-BE49-F238E27FC236}">
                <a16:creationId xmlns:a16="http://schemas.microsoft.com/office/drawing/2014/main" id="{A90684CF-AD0C-4841-BB76-7CDA6FBC2092}"/>
              </a:ext>
            </a:extLst>
          </p:cNvPr>
          <p:cNvSpPr txBox="1">
            <a:spLocks noChangeArrowheads="1"/>
          </p:cNvSpPr>
          <p:nvPr/>
        </p:nvSpPr>
        <p:spPr bwMode="auto">
          <a:xfrm>
            <a:off x="7885113" y="5373688"/>
            <a:ext cx="973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99"/>
                </a:solidFill>
              </a:rPr>
              <a:t>(7-5)</a:t>
            </a:r>
          </a:p>
        </p:txBody>
      </p:sp>
      <p:graphicFrame>
        <p:nvGraphicFramePr>
          <p:cNvPr id="35843" name="Object 14">
            <a:extLst>
              <a:ext uri="{FF2B5EF4-FFF2-40B4-BE49-F238E27FC236}">
                <a16:creationId xmlns:a16="http://schemas.microsoft.com/office/drawing/2014/main" id="{75F7AA0A-8426-4EE0-B323-F8ABF286B2BB}"/>
              </a:ext>
            </a:extLst>
          </p:cNvPr>
          <p:cNvGraphicFramePr>
            <a:graphicFrameLocks noGrp="1" noChangeAspect="1"/>
          </p:cNvGraphicFramePr>
          <p:nvPr>
            <p:ph sz="half" idx="2"/>
          </p:nvPr>
        </p:nvGraphicFramePr>
        <p:xfrm>
          <a:off x="2700338" y="5300663"/>
          <a:ext cx="4105275" cy="779462"/>
        </p:xfrm>
        <a:graphic>
          <a:graphicData uri="http://schemas.openxmlformats.org/presentationml/2006/ole">
            <mc:AlternateContent xmlns:mc="http://schemas.openxmlformats.org/markup-compatibility/2006">
              <mc:Choice xmlns:v="urn:schemas-microsoft-com:vml" Requires="v">
                <p:oleObj spid="_x0000_s35856" name="公式" r:id="rId5" imgW="1269449" imgH="241195" progId="Equation.3">
                  <p:embed/>
                </p:oleObj>
              </mc:Choice>
              <mc:Fallback>
                <p:oleObj name="公式" r:id="rId5" imgW="1269449" imgH="241195"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5300663"/>
                        <a:ext cx="4105275"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a:extLst>
              <a:ext uri="{FF2B5EF4-FFF2-40B4-BE49-F238E27FC236}">
                <a16:creationId xmlns:a16="http://schemas.microsoft.com/office/drawing/2014/main" id="{C6BC39EC-4F6B-4557-AA0A-18DA63559B17}"/>
              </a:ext>
            </a:extLst>
          </p:cNvPr>
          <p:cNvSpPr>
            <a:spLocks noGrp="1" noChangeArrowheads="1"/>
          </p:cNvSpPr>
          <p:nvPr>
            <p:ph type="title"/>
          </p:nvPr>
        </p:nvSpPr>
        <p:spPr>
          <a:xfrm>
            <a:off x="1100138" y="931863"/>
            <a:ext cx="6856412" cy="768350"/>
          </a:xfrm>
        </p:spPr>
        <p:txBody>
          <a:bodyPr/>
          <a:lstStyle/>
          <a:p>
            <a:pPr algn="ctr" eaLnBrk="1" hangingPunct="1"/>
            <a:r>
              <a:rPr lang="zh-CN" altLang="en-US">
                <a:ea typeface="Arial Unicode MS" panose="020B0604020202020204" pitchFamily="34" charset="-128"/>
                <a:cs typeface="Arial Unicode MS" panose="020B0604020202020204" pitchFamily="34" charset="-128"/>
              </a:rPr>
              <a:t>第 </a:t>
            </a:r>
            <a:r>
              <a:rPr lang="en-US" altLang="zh-CN">
                <a:ea typeface="Arial Unicode MS" panose="020B0604020202020204" pitchFamily="34" charset="-128"/>
                <a:cs typeface="Arial Unicode MS" panose="020B0604020202020204" pitchFamily="34" charset="-128"/>
              </a:rPr>
              <a:t>7 </a:t>
            </a:r>
            <a:r>
              <a:rPr lang="zh-CN" altLang="en-US">
                <a:ea typeface="Arial Unicode MS" panose="020B0604020202020204" pitchFamily="34" charset="-128"/>
                <a:cs typeface="Arial Unicode MS" panose="020B0604020202020204" pitchFamily="34" charset="-128"/>
              </a:rPr>
              <a:t>章  </a:t>
            </a:r>
            <a:r>
              <a:rPr lang="zh-CN" altLang="en-US"/>
              <a:t>网络安全</a:t>
            </a:r>
          </a:p>
        </p:txBody>
      </p:sp>
      <p:sp>
        <p:nvSpPr>
          <p:cNvPr id="1080323" name="Rectangle 3">
            <a:extLst>
              <a:ext uri="{FF2B5EF4-FFF2-40B4-BE49-F238E27FC236}">
                <a16:creationId xmlns:a16="http://schemas.microsoft.com/office/drawing/2014/main" id="{DAF285C4-866C-4B26-AE36-E6030D5188FA}"/>
              </a:ext>
            </a:extLst>
          </p:cNvPr>
          <p:cNvSpPr>
            <a:spLocks noGrp="1" noChangeArrowheads="1"/>
          </p:cNvSpPr>
          <p:nvPr>
            <p:ph type="body" idx="1"/>
          </p:nvPr>
        </p:nvSpPr>
        <p:spPr>
          <a:xfrm>
            <a:off x="755650" y="2017713"/>
            <a:ext cx="8204200" cy="4003675"/>
          </a:xfrm>
        </p:spPr>
        <p:txBody>
          <a:bodyPr/>
          <a:lstStyle/>
          <a:p>
            <a:pPr eaLnBrk="1" hangingPunct="1">
              <a:lnSpc>
                <a:spcPct val="90000"/>
              </a:lnSpc>
              <a:buFont typeface="Wingdings" panose="05000000000000000000" pitchFamily="2" charset="2"/>
              <a:buNone/>
            </a:pPr>
            <a:r>
              <a:rPr lang="en-US" altLang="zh-CN" sz="600"/>
              <a:t> </a:t>
            </a:r>
            <a:r>
              <a:rPr lang="en-US" altLang="zh-CN"/>
              <a:t>7.1  </a:t>
            </a:r>
            <a:r>
              <a:rPr lang="zh-CN" altLang="en-US"/>
              <a:t>网络安全问题概述</a:t>
            </a:r>
          </a:p>
          <a:p>
            <a:pPr eaLnBrk="1" hangingPunct="1">
              <a:lnSpc>
                <a:spcPct val="90000"/>
              </a:lnSpc>
              <a:buFont typeface="Wingdings" panose="05000000000000000000" pitchFamily="2" charset="2"/>
              <a:buNone/>
            </a:pPr>
            <a:r>
              <a:rPr lang="zh-CN" altLang="en-US"/>
              <a:t>         </a:t>
            </a:r>
            <a:r>
              <a:rPr lang="en-US" altLang="zh-CN"/>
              <a:t>7.1.1  </a:t>
            </a:r>
            <a:r>
              <a:rPr lang="zh-CN" altLang="en-US"/>
              <a:t>计算机网络面临的安全性威胁</a:t>
            </a:r>
          </a:p>
          <a:p>
            <a:pPr eaLnBrk="1" hangingPunct="1">
              <a:lnSpc>
                <a:spcPct val="90000"/>
              </a:lnSpc>
              <a:buFont typeface="Wingdings" panose="05000000000000000000" pitchFamily="2" charset="2"/>
              <a:buNone/>
            </a:pPr>
            <a:r>
              <a:rPr lang="zh-CN" altLang="en-US"/>
              <a:t>         </a:t>
            </a:r>
            <a:r>
              <a:rPr lang="en-US" altLang="zh-CN"/>
              <a:t>7.1.2  </a:t>
            </a:r>
            <a:r>
              <a:rPr lang="zh-CN" altLang="en-US"/>
              <a:t>计算机网络安全的内容</a:t>
            </a:r>
          </a:p>
          <a:p>
            <a:pPr eaLnBrk="1" hangingPunct="1">
              <a:lnSpc>
                <a:spcPct val="90000"/>
              </a:lnSpc>
              <a:buFont typeface="Wingdings" panose="05000000000000000000" pitchFamily="2" charset="2"/>
              <a:buNone/>
            </a:pPr>
            <a:r>
              <a:rPr lang="zh-CN" altLang="en-US"/>
              <a:t>         </a:t>
            </a:r>
            <a:r>
              <a:rPr lang="en-US" altLang="zh-CN"/>
              <a:t>7.1.3  </a:t>
            </a:r>
            <a:r>
              <a:rPr lang="zh-CN" altLang="en-US"/>
              <a:t>一般的数据加密模型</a:t>
            </a:r>
          </a:p>
          <a:p>
            <a:pPr eaLnBrk="1" hangingPunct="1">
              <a:lnSpc>
                <a:spcPct val="90000"/>
              </a:lnSpc>
              <a:buFont typeface="Wingdings" panose="05000000000000000000" pitchFamily="2" charset="2"/>
              <a:buNone/>
            </a:pPr>
            <a:r>
              <a:rPr lang="en-US" altLang="zh-CN"/>
              <a:t>7.2  </a:t>
            </a:r>
            <a:r>
              <a:rPr lang="zh-CN" altLang="en-US"/>
              <a:t>两类密码体制</a:t>
            </a:r>
          </a:p>
          <a:p>
            <a:pPr eaLnBrk="1" hangingPunct="1">
              <a:lnSpc>
                <a:spcPct val="90000"/>
              </a:lnSpc>
              <a:buFont typeface="Wingdings" panose="05000000000000000000" pitchFamily="2" charset="2"/>
              <a:buNone/>
            </a:pPr>
            <a:r>
              <a:rPr lang="zh-CN" altLang="en-US"/>
              <a:t>         </a:t>
            </a:r>
            <a:r>
              <a:rPr lang="en-US" altLang="zh-CN"/>
              <a:t>7.2.1  </a:t>
            </a:r>
            <a:r>
              <a:rPr lang="zh-CN" altLang="en-US"/>
              <a:t>对称密钥密码体制</a:t>
            </a:r>
          </a:p>
          <a:p>
            <a:pPr eaLnBrk="1" hangingPunct="1">
              <a:lnSpc>
                <a:spcPct val="90000"/>
              </a:lnSpc>
              <a:buFont typeface="Wingdings" panose="05000000000000000000" pitchFamily="2" charset="2"/>
              <a:buNone/>
            </a:pPr>
            <a:r>
              <a:rPr lang="zh-CN" altLang="en-US"/>
              <a:t>         </a:t>
            </a:r>
            <a:r>
              <a:rPr lang="en-US" altLang="zh-CN"/>
              <a:t>7.2.2  </a:t>
            </a:r>
            <a:r>
              <a:rPr lang="zh-CN" altLang="en-US"/>
              <a:t>公钥密码体制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3199B985-F489-41EE-A4FF-1222BDE5B9A6}"/>
              </a:ext>
            </a:extLst>
          </p:cNvPr>
          <p:cNvSpPr>
            <a:spLocks noGrp="1" noChangeArrowheads="1"/>
          </p:cNvSpPr>
          <p:nvPr>
            <p:ph type="title"/>
          </p:nvPr>
        </p:nvSpPr>
        <p:spPr/>
        <p:txBody>
          <a:bodyPr/>
          <a:lstStyle/>
          <a:p>
            <a:pPr algn="ctr" eaLnBrk="1" hangingPunct="1"/>
            <a:r>
              <a:rPr lang="zh-CN" altLang="en-US"/>
              <a:t>公钥算法的特点（续）</a:t>
            </a:r>
          </a:p>
        </p:txBody>
      </p:sp>
      <p:sp>
        <p:nvSpPr>
          <p:cNvPr id="36868" name="Rectangle 3">
            <a:extLst>
              <a:ext uri="{FF2B5EF4-FFF2-40B4-BE49-F238E27FC236}">
                <a16:creationId xmlns:a16="http://schemas.microsoft.com/office/drawing/2014/main" id="{BC11E2E5-38AD-4890-94E3-BEBFCD93C12F}"/>
              </a:ext>
            </a:extLst>
          </p:cNvPr>
          <p:cNvSpPr>
            <a:spLocks noGrp="1" noChangeArrowheads="1"/>
          </p:cNvSpPr>
          <p:nvPr>
            <p:ph type="body" sz="half" idx="1"/>
          </p:nvPr>
        </p:nvSpPr>
        <p:spPr>
          <a:xfrm>
            <a:off x="1042988" y="1773238"/>
            <a:ext cx="7489825" cy="4114800"/>
          </a:xfrm>
        </p:spPr>
        <p:txBody>
          <a:bodyPr/>
          <a:lstStyle/>
          <a:p>
            <a:pPr eaLnBrk="1" hangingPunct="1">
              <a:lnSpc>
                <a:spcPct val="110000"/>
              </a:lnSpc>
              <a:spcBef>
                <a:spcPct val="0"/>
              </a:spcBef>
              <a:spcAft>
                <a:spcPct val="30000"/>
              </a:spcAft>
            </a:pPr>
            <a:r>
              <a:rPr lang="zh-CN" altLang="en-US" sz="2800"/>
              <a:t>加密和解密的运算可以对调，即</a:t>
            </a:r>
          </a:p>
          <a:p>
            <a:pPr algn="r" eaLnBrk="1" hangingPunct="1">
              <a:lnSpc>
                <a:spcPct val="110000"/>
              </a:lnSpc>
              <a:buFont typeface="Wingdings" panose="05000000000000000000" pitchFamily="2" charset="2"/>
              <a:buNone/>
            </a:pPr>
            <a:r>
              <a:rPr lang="zh-CN" altLang="en-US" sz="2800"/>
              <a:t>                    </a:t>
            </a:r>
          </a:p>
          <a:p>
            <a:pPr eaLnBrk="1" hangingPunct="1">
              <a:lnSpc>
                <a:spcPct val="110000"/>
              </a:lnSpc>
              <a:spcBef>
                <a:spcPct val="70000"/>
              </a:spcBef>
            </a:pPr>
            <a:r>
              <a:rPr lang="zh-CN" altLang="en-US" sz="2800"/>
              <a:t>在计算机上可容易地产生成对的 </a:t>
            </a:r>
            <a:r>
              <a:rPr lang="en-US" altLang="zh-CN" sz="2800" i="1"/>
              <a:t>PK</a:t>
            </a:r>
            <a:r>
              <a:rPr lang="en-US" altLang="zh-CN" sz="2800"/>
              <a:t> </a:t>
            </a:r>
            <a:r>
              <a:rPr lang="zh-CN" altLang="en-US" sz="2800"/>
              <a:t>和</a:t>
            </a:r>
            <a:r>
              <a:rPr lang="zh-CN" altLang="en-US" sz="2800" i="1"/>
              <a:t> </a:t>
            </a:r>
            <a:r>
              <a:rPr lang="en-US" altLang="zh-CN" sz="2800" i="1"/>
              <a:t>SK</a:t>
            </a:r>
            <a:r>
              <a:rPr lang="zh-CN" altLang="en-US" sz="2800"/>
              <a:t>。</a:t>
            </a:r>
          </a:p>
          <a:p>
            <a:pPr eaLnBrk="1" hangingPunct="1">
              <a:lnSpc>
                <a:spcPct val="110000"/>
              </a:lnSpc>
            </a:pPr>
            <a:r>
              <a:rPr lang="zh-CN" altLang="en-US" sz="2800"/>
              <a:t>从已知的</a:t>
            </a:r>
            <a:r>
              <a:rPr lang="zh-CN" altLang="en-US" sz="2800" i="1"/>
              <a:t> </a:t>
            </a:r>
            <a:r>
              <a:rPr lang="en-US" altLang="zh-CN" sz="2800" i="1"/>
              <a:t>PK</a:t>
            </a:r>
            <a:r>
              <a:rPr lang="en-US" altLang="zh-CN" sz="2800"/>
              <a:t> </a:t>
            </a:r>
            <a:r>
              <a:rPr lang="zh-CN" altLang="en-US" sz="2800"/>
              <a:t>实际上不可能推导出 </a:t>
            </a:r>
            <a:r>
              <a:rPr lang="en-US" altLang="zh-CN" sz="2800" i="1"/>
              <a:t>SK</a:t>
            </a:r>
            <a:r>
              <a:rPr lang="zh-CN" altLang="en-US" sz="2800"/>
              <a:t>，即从 </a:t>
            </a:r>
            <a:r>
              <a:rPr lang="en-US" altLang="zh-CN" sz="2800" i="1"/>
              <a:t>PK</a:t>
            </a:r>
            <a:r>
              <a:rPr lang="en-US" altLang="zh-CN" sz="2800"/>
              <a:t> </a:t>
            </a:r>
            <a:r>
              <a:rPr lang="zh-CN" altLang="en-US" sz="2800"/>
              <a:t>到 </a:t>
            </a:r>
            <a:r>
              <a:rPr lang="en-US" altLang="zh-CN" sz="2800" i="1"/>
              <a:t>SK</a:t>
            </a:r>
            <a:r>
              <a:rPr lang="en-US" altLang="zh-CN" sz="2800"/>
              <a:t> </a:t>
            </a:r>
            <a:r>
              <a:rPr lang="zh-CN" altLang="en-US" sz="2800"/>
              <a:t>是“</a:t>
            </a:r>
            <a:r>
              <a:rPr lang="zh-CN" altLang="en-US" sz="2800">
                <a:solidFill>
                  <a:schemeClr val="hlink"/>
                </a:solidFill>
              </a:rPr>
              <a:t>计算上不可能的</a:t>
            </a:r>
            <a:r>
              <a:rPr lang="zh-CN" altLang="en-US" sz="2800"/>
              <a:t>”。</a:t>
            </a:r>
          </a:p>
          <a:p>
            <a:pPr eaLnBrk="1" hangingPunct="1">
              <a:lnSpc>
                <a:spcPct val="110000"/>
              </a:lnSpc>
            </a:pPr>
            <a:r>
              <a:rPr lang="zh-CN" altLang="en-US" sz="2800"/>
              <a:t>加密和解密算法都是公开的。</a:t>
            </a:r>
          </a:p>
        </p:txBody>
      </p:sp>
      <p:graphicFrame>
        <p:nvGraphicFramePr>
          <p:cNvPr id="36866" name="Object 8">
            <a:extLst>
              <a:ext uri="{FF2B5EF4-FFF2-40B4-BE49-F238E27FC236}">
                <a16:creationId xmlns:a16="http://schemas.microsoft.com/office/drawing/2014/main" id="{A88C5EED-1386-4859-8E0D-FE9EFD22FD59}"/>
              </a:ext>
            </a:extLst>
          </p:cNvPr>
          <p:cNvGraphicFramePr>
            <a:graphicFrameLocks noGrp="1" noChangeAspect="1"/>
          </p:cNvGraphicFramePr>
          <p:nvPr>
            <p:ph sz="half" idx="2"/>
          </p:nvPr>
        </p:nvGraphicFramePr>
        <p:xfrm>
          <a:off x="1116013" y="2420938"/>
          <a:ext cx="6551612" cy="665162"/>
        </p:xfrm>
        <a:graphic>
          <a:graphicData uri="http://schemas.openxmlformats.org/presentationml/2006/ole">
            <mc:AlternateContent xmlns:mc="http://schemas.openxmlformats.org/markup-compatibility/2006">
              <mc:Choice xmlns:v="urn:schemas-microsoft-com:vml" Requires="v">
                <p:oleObj spid="_x0000_s36873" name="公式" r:id="rId3" imgW="2374900" imgH="241300" progId="Equation.3">
                  <p:embed/>
                </p:oleObj>
              </mc:Choice>
              <mc:Fallback>
                <p:oleObj name="公式" r:id="rId3" imgW="2374900" imgH="2413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420938"/>
                        <a:ext cx="6551612"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Text Box 10">
            <a:extLst>
              <a:ext uri="{FF2B5EF4-FFF2-40B4-BE49-F238E27FC236}">
                <a16:creationId xmlns:a16="http://schemas.microsoft.com/office/drawing/2014/main" id="{CF2C8DD5-847E-4E09-BCBB-C6A08217A5FB}"/>
              </a:ext>
            </a:extLst>
          </p:cNvPr>
          <p:cNvSpPr txBox="1">
            <a:spLocks noChangeArrowheads="1"/>
          </p:cNvSpPr>
          <p:nvPr/>
        </p:nvSpPr>
        <p:spPr bwMode="auto">
          <a:xfrm>
            <a:off x="7732713" y="2420938"/>
            <a:ext cx="1411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rPr>
              <a:t>（</a:t>
            </a:r>
            <a:r>
              <a:rPr lang="en-US" altLang="zh-CN">
                <a:solidFill>
                  <a:schemeClr val="folHlink"/>
                </a:solidFill>
              </a:rPr>
              <a:t>7-6</a:t>
            </a:r>
            <a:r>
              <a:rPr lang="zh-CN" altLang="en-US">
                <a:solidFill>
                  <a:schemeClr val="folHlink"/>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650EAAC8-6A29-4E15-B455-350F120A8445}"/>
              </a:ext>
            </a:extLst>
          </p:cNvPr>
          <p:cNvSpPr>
            <a:spLocks noGrp="1" noChangeArrowheads="1"/>
          </p:cNvSpPr>
          <p:nvPr>
            <p:ph type="title"/>
          </p:nvPr>
        </p:nvSpPr>
        <p:spPr>
          <a:xfrm>
            <a:off x="1150938" y="214313"/>
            <a:ext cx="7308850" cy="1462087"/>
          </a:xfrm>
        </p:spPr>
        <p:txBody>
          <a:bodyPr/>
          <a:lstStyle/>
          <a:p>
            <a:pPr algn="ctr" eaLnBrk="1" hangingPunct="1"/>
            <a:r>
              <a:rPr lang="zh-CN" altLang="en-US"/>
              <a:t>公钥密码体制 </a:t>
            </a:r>
          </a:p>
        </p:txBody>
      </p:sp>
      <p:sp>
        <p:nvSpPr>
          <p:cNvPr id="37892" name="Text Box 32">
            <a:extLst>
              <a:ext uri="{FF2B5EF4-FFF2-40B4-BE49-F238E27FC236}">
                <a16:creationId xmlns:a16="http://schemas.microsoft.com/office/drawing/2014/main" id="{72052483-90EB-44FB-8DB9-BEA7A1896D84}"/>
              </a:ext>
            </a:extLst>
          </p:cNvPr>
          <p:cNvSpPr txBox="1">
            <a:spLocks noChangeArrowheads="1"/>
          </p:cNvSpPr>
          <p:nvPr/>
        </p:nvSpPr>
        <p:spPr bwMode="auto">
          <a:xfrm>
            <a:off x="2490788" y="3917950"/>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密文</a:t>
            </a:r>
            <a:r>
              <a:rPr kumimoji="1" lang="en-US" altLang="zh-CN" sz="2400" i="1">
                <a:solidFill>
                  <a:schemeClr val="tx2"/>
                </a:solidFill>
                <a:ea typeface="黑体" panose="02010609060101010101" pitchFamily="49" charset="-122"/>
              </a:rPr>
              <a:t>Y</a:t>
            </a:r>
            <a:r>
              <a:rPr kumimoji="1" lang="en-US" altLang="zh-CN" sz="2400">
                <a:solidFill>
                  <a:schemeClr val="tx2"/>
                </a:solidFill>
                <a:ea typeface="黑体" panose="02010609060101010101" pitchFamily="49" charset="-122"/>
              </a:rPr>
              <a:t> </a:t>
            </a:r>
          </a:p>
        </p:txBody>
      </p:sp>
      <p:sp>
        <p:nvSpPr>
          <p:cNvPr id="37893" name="Line 101">
            <a:extLst>
              <a:ext uri="{FF2B5EF4-FFF2-40B4-BE49-F238E27FC236}">
                <a16:creationId xmlns:a16="http://schemas.microsoft.com/office/drawing/2014/main" id="{1826077D-A5D1-4875-818B-3FB1B12C3CE9}"/>
              </a:ext>
            </a:extLst>
          </p:cNvPr>
          <p:cNvSpPr>
            <a:spLocks noChangeShapeType="1"/>
          </p:cNvSpPr>
          <p:nvPr/>
        </p:nvSpPr>
        <p:spPr bwMode="auto">
          <a:xfrm flipV="1">
            <a:off x="2074863" y="4414838"/>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57" name="Rectangle 25">
            <a:extLst>
              <a:ext uri="{FF2B5EF4-FFF2-40B4-BE49-F238E27FC236}">
                <a16:creationId xmlns:a16="http://schemas.microsoft.com/office/drawing/2014/main" id="{781F0866-3AD8-49ED-ACBC-B97F310A1DD5}"/>
              </a:ext>
            </a:extLst>
          </p:cNvPr>
          <p:cNvSpPr>
            <a:spLocks noChangeArrowheads="1"/>
          </p:cNvSpPr>
          <p:nvPr/>
        </p:nvSpPr>
        <p:spPr bwMode="auto">
          <a:xfrm>
            <a:off x="1182688" y="3938588"/>
            <a:ext cx="1292225" cy="785812"/>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solidFill>
                  <a:schemeClr val="tx2"/>
                </a:solidFill>
                <a:ea typeface="黑体" panose="02010609060101010101" pitchFamily="49" charset="-122"/>
              </a:rPr>
              <a:t>E</a:t>
            </a:r>
            <a:r>
              <a:rPr kumimoji="1" lang="en-US" altLang="zh-CN" sz="2400">
                <a:solidFill>
                  <a:schemeClr val="tx2"/>
                </a:solidFill>
                <a:ea typeface="黑体" panose="02010609060101010101" pitchFamily="49" charset="-122"/>
              </a:rPr>
              <a:t> </a:t>
            </a:r>
            <a:r>
              <a:rPr kumimoji="1" lang="zh-CN" altLang="en-US" sz="2400">
                <a:solidFill>
                  <a:schemeClr val="tx2"/>
                </a:solidFill>
                <a:ea typeface="黑体" panose="02010609060101010101" pitchFamily="49" charset="-122"/>
              </a:rPr>
              <a:t>运算</a:t>
            </a:r>
          </a:p>
          <a:p>
            <a:pPr eaLnBrk="1" hangingPunct="1"/>
            <a:r>
              <a:rPr kumimoji="1" lang="zh-CN" altLang="en-US" sz="2000">
                <a:solidFill>
                  <a:schemeClr val="tx2"/>
                </a:solidFill>
                <a:ea typeface="黑体" panose="02010609060101010101" pitchFamily="49" charset="-122"/>
              </a:rPr>
              <a:t>加密算法</a:t>
            </a:r>
          </a:p>
        </p:txBody>
      </p:sp>
      <p:sp>
        <p:nvSpPr>
          <p:cNvPr id="581658" name="Rectangle 26">
            <a:extLst>
              <a:ext uri="{FF2B5EF4-FFF2-40B4-BE49-F238E27FC236}">
                <a16:creationId xmlns:a16="http://schemas.microsoft.com/office/drawing/2014/main" id="{DDD68E16-049E-4E0D-8441-D4AB2E07529C}"/>
              </a:ext>
            </a:extLst>
          </p:cNvPr>
          <p:cNvSpPr>
            <a:spLocks noChangeArrowheads="1"/>
          </p:cNvSpPr>
          <p:nvPr/>
        </p:nvSpPr>
        <p:spPr bwMode="auto">
          <a:xfrm>
            <a:off x="6615113" y="3938588"/>
            <a:ext cx="1295400" cy="78581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tx2"/>
                </a:solidFill>
                <a:ea typeface="黑体" panose="02010609060101010101" pitchFamily="49" charset="-122"/>
              </a:rPr>
              <a:t>D </a:t>
            </a:r>
            <a:r>
              <a:rPr kumimoji="1" lang="zh-CN" altLang="en-US" sz="2000">
                <a:solidFill>
                  <a:schemeClr val="tx2"/>
                </a:solidFill>
                <a:ea typeface="黑体" panose="02010609060101010101" pitchFamily="49" charset="-122"/>
              </a:rPr>
              <a:t>运算</a:t>
            </a:r>
          </a:p>
          <a:p>
            <a:pPr eaLnBrk="1" hangingPunct="1"/>
            <a:r>
              <a:rPr kumimoji="1" lang="zh-CN" altLang="en-US" sz="2000">
                <a:solidFill>
                  <a:schemeClr val="tx2"/>
                </a:solidFill>
                <a:ea typeface="黑体" panose="02010609060101010101" pitchFamily="49" charset="-122"/>
              </a:rPr>
              <a:t>解密算法</a:t>
            </a:r>
          </a:p>
        </p:txBody>
      </p:sp>
      <p:sp>
        <p:nvSpPr>
          <p:cNvPr id="37896" name="Line 27">
            <a:extLst>
              <a:ext uri="{FF2B5EF4-FFF2-40B4-BE49-F238E27FC236}">
                <a16:creationId xmlns:a16="http://schemas.microsoft.com/office/drawing/2014/main" id="{A2240E27-47C0-4DA9-BACE-526E9B69AE64}"/>
              </a:ext>
            </a:extLst>
          </p:cNvPr>
          <p:cNvSpPr>
            <a:spLocks noChangeShapeType="1"/>
          </p:cNvSpPr>
          <p:nvPr/>
        </p:nvSpPr>
        <p:spPr bwMode="auto">
          <a:xfrm flipV="1">
            <a:off x="5284788" y="4414838"/>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7" name="Text Box 28">
            <a:extLst>
              <a:ext uri="{FF2B5EF4-FFF2-40B4-BE49-F238E27FC236}">
                <a16:creationId xmlns:a16="http://schemas.microsoft.com/office/drawing/2014/main" id="{47259D01-44DE-4A4D-A594-1408AC1DF697}"/>
              </a:ext>
            </a:extLst>
          </p:cNvPr>
          <p:cNvSpPr txBox="1">
            <a:spLocks noChangeArrowheads="1"/>
          </p:cNvSpPr>
          <p:nvPr/>
        </p:nvSpPr>
        <p:spPr bwMode="auto">
          <a:xfrm>
            <a:off x="1116013" y="31702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加密</a:t>
            </a:r>
          </a:p>
        </p:txBody>
      </p:sp>
      <p:sp>
        <p:nvSpPr>
          <p:cNvPr id="37898" name="Text Box 29">
            <a:extLst>
              <a:ext uri="{FF2B5EF4-FFF2-40B4-BE49-F238E27FC236}">
                <a16:creationId xmlns:a16="http://schemas.microsoft.com/office/drawing/2014/main" id="{9FF6D9C4-72A9-4151-A037-BA3F1CBDF9AD}"/>
              </a:ext>
            </a:extLst>
          </p:cNvPr>
          <p:cNvSpPr txBox="1">
            <a:spLocks noChangeArrowheads="1"/>
          </p:cNvSpPr>
          <p:nvPr/>
        </p:nvSpPr>
        <p:spPr bwMode="auto">
          <a:xfrm>
            <a:off x="6519863" y="31702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解密</a:t>
            </a:r>
          </a:p>
        </p:txBody>
      </p:sp>
      <p:sp>
        <p:nvSpPr>
          <p:cNvPr id="37899" name="Text Box 30">
            <a:extLst>
              <a:ext uri="{FF2B5EF4-FFF2-40B4-BE49-F238E27FC236}">
                <a16:creationId xmlns:a16="http://schemas.microsoft.com/office/drawing/2014/main" id="{15EA6C8C-A15A-4541-A1FA-CEB163588ABA}"/>
              </a:ext>
            </a:extLst>
          </p:cNvPr>
          <p:cNvSpPr txBox="1">
            <a:spLocks noChangeArrowheads="1"/>
          </p:cNvSpPr>
          <p:nvPr/>
        </p:nvSpPr>
        <p:spPr bwMode="auto">
          <a:xfrm>
            <a:off x="107950" y="4340225"/>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明文 </a:t>
            </a:r>
            <a:r>
              <a:rPr kumimoji="1" lang="en-US" altLang="zh-CN" sz="2400" i="1">
                <a:solidFill>
                  <a:schemeClr val="tx2"/>
                </a:solidFill>
                <a:ea typeface="黑体" panose="02010609060101010101" pitchFamily="49" charset="-122"/>
              </a:rPr>
              <a:t>X</a:t>
            </a:r>
          </a:p>
        </p:txBody>
      </p:sp>
      <p:sp>
        <p:nvSpPr>
          <p:cNvPr id="37900" name="Text Box 31">
            <a:extLst>
              <a:ext uri="{FF2B5EF4-FFF2-40B4-BE49-F238E27FC236}">
                <a16:creationId xmlns:a16="http://schemas.microsoft.com/office/drawing/2014/main" id="{F59C88B1-16D5-4E76-8F96-54EAB0F2C29E}"/>
              </a:ext>
            </a:extLst>
          </p:cNvPr>
          <p:cNvSpPr txBox="1">
            <a:spLocks noChangeArrowheads="1"/>
          </p:cNvSpPr>
          <p:nvPr/>
        </p:nvSpPr>
        <p:spPr bwMode="auto">
          <a:xfrm>
            <a:off x="7958138" y="431165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明文 </a:t>
            </a:r>
            <a:r>
              <a:rPr kumimoji="1" lang="en-US" altLang="zh-CN" sz="2400" i="1">
                <a:solidFill>
                  <a:schemeClr val="tx2"/>
                </a:solidFill>
                <a:ea typeface="黑体" panose="02010609060101010101" pitchFamily="49" charset="-122"/>
              </a:rPr>
              <a:t>X</a:t>
            </a:r>
            <a:r>
              <a:rPr kumimoji="1" lang="en-US" altLang="zh-CN" sz="2400">
                <a:solidFill>
                  <a:schemeClr val="tx2"/>
                </a:solidFill>
                <a:ea typeface="黑体" panose="02010609060101010101" pitchFamily="49" charset="-122"/>
              </a:rPr>
              <a:t> </a:t>
            </a:r>
            <a:endParaRPr kumimoji="1" lang="en-US" altLang="zh-CN" sz="3600">
              <a:solidFill>
                <a:schemeClr val="tx2"/>
              </a:solidFill>
              <a:ea typeface="黑体" panose="02010609060101010101" pitchFamily="49" charset="-122"/>
            </a:endParaRPr>
          </a:p>
        </p:txBody>
      </p:sp>
      <p:pic>
        <p:nvPicPr>
          <p:cNvPr id="37901" name="Picture 33">
            <a:extLst>
              <a:ext uri="{FF2B5EF4-FFF2-40B4-BE49-F238E27FC236}">
                <a16:creationId xmlns:a16="http://schemas.microsoft.com/office/drawing/2014/main" id="{58B35F96-E574-47EB-9F74-52DE7243BA9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600994" y="2755107"/>
            <a:ext cx="5556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7902" name="Text Box 34">
            <a:extLst>
              <a:ext uri="{FF2B5EF4-FFF2-40B4-BE49-F238E27FC236}">
                <a16:creationId xmlns:a16="http://schemas.microsoft.com/office/drawing/2014/main" id="{D524043E-98C7-45D4-9820-9F6F6E6026BA}"/>
              </a:ext>
            </a:extLst>
          </p:cNvPr>
          <p:cNvSpPr txBox="1">
            <a:spLocks noChangeArrowheads="1"/>
          </p:cNvSpPr>
          <p:nvPr/>
        </p:nvSpPr>
        <p:spPr bwMode="auto">
          <a:xfrm>
            <a:off x="201613" y="32400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A</a:t>
            </a:r>
          </a:p>
        </p:txBody>
      </p:sp>
      <p:sp>
        <p:nvSpPr>
          <p:cNvPr id="37903" name="Text Box 35">
            <a:extLst>
              <a:ext uri="{FF2B5EF4-FFF2-40B4-BE49-F238E27FC236}">
                <a16:creationId xmlns:a16="http://schemas.microsoft.com/office/drawing/2014/main" id="{7930F96E-7D54-4C6E-B8CB-B01E90E3FCF7}"/>
              </a:ext>
            </a:extLst>
          </p:cNvPr>
          <p:cNvSpPr txBox="1">
            <a:spLocks noChangeArrowheads="1"/>
          </p:cNvSpPr>
          <p:nvPr/>
        </p:nvSpPr>
        <p:spPr bwMode="auto">
          <a:xfrm>
            <a:off x="8658225" y="32400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B</a:t>
            </a:r>
          </a:p>
        </p:txBody>
      </p:sp>
      <p:pic>
        <p:nvPicPr>
          <p:cNvPr id="37904" name="Picture 36">
            <a:extLst>
              <a:ext uri="{FF2B5EF4-FFF2-40B4-BE49-F238E27FC236}">
                <a16:creationId xmlns:a16="http://schemas.microsoft.com/office/drawing/2014/main" id="{E0A2741B-2E36-471F-B77C-2F956F9BFCB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954838" y="2725738"/>
            <a:ext cx="554037" cy="230187"/>
          </a:xfrm>
          <a:prstGeom prst="rect">
            <a:avLst/>
          </a:prstGeom>
          <a:solidFill>
            <a:srgbClr val="FFCCFF"/>
          </a:solidFill>
          <a:ln w="12699">
            <a:solidFill>
              <a:schemeClr val="tx1"/>
            </a:solidFill>
            <a:miter lim="800000"/>
            <a:headEnd/>
            <a:tailEnd/>
          </a:ln>
        </p:spPr>
      </p:pic>
      <p:sp>
        <p:nvSpPr>
          <p:cNvPr id="37905" name="Text Box 37">
            <a:extLst>
              <a:ext uri="{FF2B5EF4-FFF2-40B4-BE49-F238E27FC236}">
                <a16:creationId xmlns:a16="http://schemas.microsoft.com/office/drawing/2014/main" id="{267355F4-0AB7-47B6-A0C6-9CB0279C9DAA}"/>
              </a:ext>
            </a:extLst>
          </p:cNvPr>
          <p:cNvSpPr txBox="1">
            <a:spLocks noChangeArrowheads="1"/>
          </p:cNvSpPr>
          <p:nvPr/>
        </p:nvSpPr>
        <p:spPr bwMode="auto">
          <a:xfrm>
            <a:off x="6232525" y="2060575"/>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400">
                <a:solidFill>
                  <a:schemeClr val="tx2"/>
                </a:solidFill>
                <a:ea typeface="黑体" panose="02010609060101010101" pitchFamily="49" charset="-122"/>
              </a:rPr>
              <a:t>B </a:t>
            </a:r>
            <a:r>
              <a:rPr kumimoji="1" lang="zh-CN" altLang="en-US" sz="2400">
                <a:solidFill>
                  <a:schemeClr val="tx2"/>
                </a:solidFill>
                <a:ea typeface="黑体" panose="02010609060101010101" pitchFamily="49" charset="-122"/>
              </a:rPr>
              <a:t>的私钥 </a:t>
            </a:r>
            <a:r>
              <a:rPr kumimoji="1" lang="en-US" altLang="zh-CN" sz="2400" i="1">
                <a:solidFill>
                  <a:schemeClr val="tx2"/>
                </a:solidFill>
                <a:ea typeface="黑体" panose="02010609060101010101" pitchFamily="49" charset="-122"/>
              </a:rPr>
              <a:t>SK</a:t>
            </a:r>
            <a:r>
              <a:rPr kumimoji="1" lang="en-US" altLang="zh-CN" sz="2400" i="1" baseline="-25000">
                <a:solidFill>
                  <a:schemeClr val="tx2"/>
                </a:solidFill>
                <a:ea typeface="黑体" panose="02010609060101010101" pitchFamily="49" charset="-122"/>
              </a:rPr>
              <a:t>B</a:t>
            </a:r>
          </a:p>
        </p:txBody>
      </p:sp>
      <p:sp>
        <p:nvSpPr>
          <p:cNvPr id="37906" name="Freeform 38">
            <a:extLst>
              <a:ext uri="{FF2B5EF4-FFF2-40B4-BE49-F238E27FC236}">
                <a16:creationId xmlns:a16="http://schemas.microsoft.com/office/drawing/2014/main" id="{69607F76-B1CB-4C29-A0C2-08170BA6A95B}"/>
              </a:ext>
            </a:extLst>
          </p:cNvPr>
          <p:cNvSpPr>
            <a:spLocks/>
          </p:cNvSpPr>
          <p:nvPr/>
        </p:nvSpPr>
        <p:spPr bwMode="auto">
          <a:xfrm>
            <a:off x="1844675" y="3236913"/>
            <a:ext cx="4763" cy="690562"/>
          </a:xfrm>
          <a:custGeom>
            <a:avLst/>
            <a:gdLst>
              <a:gd name="T0" fmla="*/ 2 w 2"/>
              <a:gd name="T1" fmla="*/ 0 h 322"/>
              <a:gd name="T2" fmla="*/ 0 w 2"/>
              <a:gd name="T3" fmla="*/ 322 h 322"/>
              <a:gd name="T4" fmla="*/ 0 60000 65536"/>
              <a:gd name="T5" fmla="*/ 0 60000 65536"/>
              <a:gd name="T6" fmla="*/ 0 w 2"/>
              <a:gd name="T7" fmla="*/ 0 h 322"/>
              <a:gd name="T8" fmla="*/ 2 w 2"/>
              <a:gd name="T9" fmla="*/ 322 h 322"/>
            </a:gdLst>
            <a:ahLst/>
            <a:cxnLst>
              <a:cxn ang="T4">
                <a:pos x="T0" y="T1"/>
              </a:cxn>
              <a:cxn ang="T5">
                <a:pos x="T2" y="T3"/>
              </a:cxn>
            </a:cxnLst>
            <a:rect l="T6" t="T7" r="T8" b="T9"/>
            <a:pathLst>
              <a:path w="2" h="322">
                <a:moveTo>
                  <a:pt x="2" y="0"/>
                </a:moveTo>
                <a:lnTo>
                  <a:pt x="0" y="322"/>
                </a:lnTo>
              </a:path>
            </a:pathLst>
          </a:custGeom>
          <a:noFill/>
          <a:ln w="57150" cmpd="sng">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7890" name="Object 39">
            <a:extLst>
              <a:ext uri="{FF2B5EF4-FFF2-40B4-BE49-F238E27FC236}">
                <a16:creationId xmlns:a16="http://schemas.microsoft.com/office/drawing/2014/main" id="{791EDFC8-A993-4F41-A116-F1F053A6F21A}"/>
              </a:ext>
            </a:extLst>
          </p:cNvPr>
          <p:cNvGraphicFramePr>
            <a:graphicFrameLocks noChangeAspect="1"/>
          </p:cNvGraphicFramePr>
          <p:nvPr/>
        </p:nvGraphicFramePr>
        <p:xfrm>
          <a:off x="3395663" y="3597275"/>
          <a:ext cx="2406650" cy="1703388"/>
        </p:xfrm>
        <a:graphic>
          <a:graphicData uri="http://schemas.openxmlformats.org/presentationml/2006/ole">
            <mc:AlternateContent xmlns:mc="http://schemas.openxmlformats.org/markup-compatibility/2006">
              <mc:Choice xmlns:v="urn:schemas-microsoft-com:vml" Requires="v">
                <p:oleObj spid="_x0000_s37970" name="VISIO" r:id="rId4" imgW="1689840" imgH="964440" progId="Visio.Drawing.6">
                  <p:embed/>
                </p:oleObj>
              </mc:Choice>
              <mc:Fallback>
                <p:oleObj name="VISIO" r:id="rId4" imgW="1689840" imgH="964440" progId="Visio.Drawing.6">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5663" y="3597275"/>
                        <a:ext cx="2406650" cy="17033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907" name="Freeform 40">
            <a:extLst>
              <a:ext uri="{FF2B5EF4-FFF2-40B4-BE49-F238E27FC236}">
                <a16:creationId xmlns:a16="http://schemas.microsoft.com/office/drawing/2014/main" id="{6BF19337-87FC-431A-B531-A1103DC86A5F}"/>
              </a:ext>
            </a:extLst>
          </p:cNvPr>
          <p:cNvSpPr>
            <a:spLocks/>
          </p:cNvSpPr>
          <p:nvPr/>
        </p:nvSpPr>
        <p:spPr bwMode="auto">
          <a:xfrm rot="-5400000">
            <a:off x="8047832" y="3888581"/>
            <a:ext cx="306388" cy="581025"/>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08" name="Freeform 41">
            <a:extLst>
              <a:ext uri="{FF2B5EF4-FFF2-40B4-BE49-F238E27FC236}">
                <a16:creationId xmlns:a16="http://schemas.microsoft.com/office/drawing/2014/main" id="{D578FF3D-BA69-4E25-A4BB-7F7332B076E4}"/>
              </a:ext>
            </a:extLst>
          </p:cNvPr>
          <p:cNvSpPr>
            <a:spLocks/>
          </p:cNvSpPr>
          <p:nvPr/>
        </p:nvSpPr>
        <p:spPr bwMode="auto">
          <a:xfrm>
            <a:off x="784225" y="3835400"/>
            <a:ext cx="384175" cy="498475"/>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7909" name="Group 42">
            <a:extLst>
              <a:ext uri="{FF2B5EF4-FFF2-40B4-BE49-F238E27FC236}">
                <a16:creationId xmlns:a16="http://schemas.microsoft.com/office/drawing/2014/main" id="{0A7E3184-2E20-45FC-A9B1-721A083A2063}"/>
              </a:ext>
            </a:extLst>
          </p:cNvPr>
          <p:cNvGrpSpPr>
            <a:grpSpLocks/>
          </p:cNvGrpSpPr>
          <p:nvPr/>
        </p:nvGrpSpPr>
        <p:grpSpPr bwMode="auto">
          <a:xfrm>
            <a:off x="457200" y="3346450"/>
            <a:ext cx="582613" cy="679450"/>
            <a:chOff x="921" y="2412"/>
            <a:chExt cx="284" cy="265"/>
          </a:xfrm>
        </p:grpSpPr>
        <p:grpSp>
          <p:nvGrpSpPr>
            <p:cNvPr id="37941" name="Group 43">
              <a:extLst>
                <a:ext uri="{FF2B5EF4-FFF2-40B4-BE49-F238E27FC236}">
                  <a16:creationId xmlns:a16="http://schemas.microsoft.com/office/drawing/2014/main" id="{7967A3DD-3D85-49DA-86E9-AEBC151DB607}"/>
                </a:ext>
              </a:extLst>
            </p:cNvPr>
            <p:cNvGrpSpPr>
              <a:grpSpLocks/>
            </p:cNvGrpSpPr>
            <p:nvPr/>
          </p:nvGrpSpPr>
          <p:grpSpPr bwMode="auto">
            <a:xfrm>
              <a:off x="928" y="2417"/>
              <a:ext cx="277" cy="260"/>
              <a:chOff x="928" y="2417"/>
              <a:chExt cx="277" cy="260"/>
            </a:xfrm>
          </p:grpSpPr>
          <p:sp>
            <p:nvSpPr>
              <p:cNvPr id="37955" name="Freeform 44">
                <a:extLst>
                  <a:ext uri="{FF2B5EF4-FFF2-40B4-BE49-F238E27FC236}">
                    <a16:creationId xmlns:a16="http://schemas.microsoft.com/office/drawing/2014/main" id="{BDB6C8D1-4E30-4A04-8ED0-D90D77E7E00B}"/>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6" name="Freeform 45">
                <a:extLst>
                  <a:ext uri="{FF2B5EF4-FFF2-40B4-BE49-F238E27FC236}">
                    <a16:creationId xmlns:a16="http://schemas.microsoft.com/office/drawing/2014/main" id="{83B75344-889C-43AA-A651-39F61E9069F9}"/>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6">
                <a:extLst>
                  <a:ext uri="{FF2B5EF4-FFF2-40B4-BE49-F238E27FC236}">
                    <a16:creationId xmlns:a16="http://schemas.microsoft.com/office/drawing/2014/main" id="{D40DD40B-A88E-4B87-8AF9-792D6FD5BC17}"/>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7">
                <a:extLst>
                  <a:ext uri="{FF2B5EF4-FFF2-40B4-BE49-F238E27FC236}">
                    <a16:creationId xmlns:a16="http://schemas.microsoft.com/office/drawing/2014/main" id="{309E41D2-3D76-41C1-B24F-8D045CC2D5F1}"/>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Rectangle 48">
                <a:extLst>
                  <a:ext uri="{FF2B5EF4-FFF2-40B4-BE49-F238E27FC236}">
                    <a16:creationId xmlns:a16="http://schemas.microsoft.com/office/drawing/2014/main" id="{1EA81DCE-86F1-434E-A284-8DC551229508}"/>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60" name="Rectangle 49">
                <a:extLst>
                  <a:ext uri="{FF2B5EF4-FFF2-40B4-BE49-F238E27FC236}">
                    <a16:creationId xmlns:a16="http://schemas.microsoft.com/office/drawing/2014/main" id="{6EE9809C-09FC-4A0E-8A2B-A0D2AAD40BEA}"/>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61" name="Rectangle 50">
                <a:extLst>
                  <a:ext uri="{FF2B5EF4-FFF2-40B4-BE49-F238E27FC236}">
                    <a16:creationId xmlns:a16="http://schemas.microsoft.com/office/drawing/2014/main" id="{84EA415A-D52B-4210-9A18-D4D3DBED8DD8}"/>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62" name="Line 51">
                <a:extLst>
                  <a:ext uri="{FF2B5EF4-FFF2-40B4-BE49-F238E27FC236}">
                    <a16:creationId xmlns:a16="http://schemas.microsoft.com/office/drawing/2014/main" id="{1DB81ED1-90F6-4823-A8B1-006792BB252E}"/>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63" name="Group 52">
                <a:extLst>
                  <a:ext uri="{FF2B5EF4-FFF2-40B4-BE49-F238E27FC236}">
                    <a16:creationId xmlns:a16="http://schemas.microsoft.com/office/drawing/2014/main" id="{17B690C1-3AA8-45DD-A4AD-9F85BB80FAE1}"/>
                  </a:ext>
                </a:extLst>
              </p:cNvPr>
              <p:cNvGrpSpPr>
                <a:grpSpLocks/>
              </p:cNvGrpSpPr>
              <p:nvPr/>
            </p:nvGrpSpPr>
            <p:grpSpPr bwMode="auto">
              <a:xfrm>
                <a:off x="928" y="2639"/>
                <a:ext cx="277" cy="38"/>
                <a:chOff x="928" y="2639"/>
                <a:chExt cx="277" cy="38"/>
              </a:xfrm>
            </p:grpSpPr>
            <p:sp>
              <p:nvSpPr>
                <p:cNvPr id="37964" name="Freeform 53">
                  <a:extLst>
                    <a:ext uri="{FF2B5EF4-FFF2-40B4-BE49-F238E27FC236}">
                      <a16:creationId xmlns:a16="http://schemas.microsoft.com/office/drawing/2014/main" id="{FBB20B70-5D58-485A-B4EB-78B88A618025}"/>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54">
                  <a:extLst>
                    <a:ext uri="{FF2B5EF4-FFF2-40B4-BE49-F238E27FC236}">
                      <a16:creationId xmlns:a16="http://schemas.microsoft.com/office/drawing/2014/main" id="{08DEBE19-867A-4E36-B8CE-399848404C78}"/>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Rectangle 55">
                  <a:extLst>
                    <a:ext uri="{FF2B5EF4-FFF2-40B4-BE49-F238E27FC236}">
                      <a16:creationId xmlns:a16="http://schemas.microsoft.com/office/drawing/2014/main" id="{83214F8B-A4AD-4F75-B305-AAB128D424D5}"/>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37942" name="Group 56">
              <a:extLst>
                <a:ext uri="{FF2B5EF4-FFF2-40B4-BE49-F238E27FC236}">
                  <a16:creationId xmlns:a16="http://schemas.microsoft.com/office/drawing/2014/main" id="{4DCBFE82-F046-4976-BD9F-E0FB77FA35CB}"/>
                </a:ext>
              </a:extLst>
            </p:cNvPr>
            <p:cNvGrpSpPr>
              <a:grpSpLocks/>
            </p:cNvGrpSpPr>
            <p:nvPr/>
          </p:nvGrpSpPr>
          <p:grpSpPr bwMode="auto">
            <a:xfrm>
              <a:off x="921" y="2412"/>
              <a:ext cx="277" cy="261"/>
              <a:chOff x="921" y="2412"/>
              <a:chExt cx="277" cy="261"/>
            </a:xfrm>
          </p:grpSpPr>
          <p:sp>
            <p:nvSpPr>
              <p:cNvPr id="37943" name="Freeform 57">
                <a:extLst>
                  <a:ext uri="{FF2B5EF4-FFF2-40B4-BE49-F238E27FC236}">
                    <a16:creationId xmlns:a16="http://schemas.microsoft.com/office/drawing/2014/main" id="{1523BBC7-98D7-42D3-A37C-1003235E3494}"/>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Freeform 58">
                <a:extLst>
                  <a:ext uri="{FF2B5EF4-FFF2-40B4-BE49-F238E27FC236}">
                    <a16:creationId xmlns:a16="http://schemas.microsoft.com/office/drawing/2014/main" id="{437ED69F-495E-405A-BF37-0F9EAEBB71AD}"/>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5" name="Freeform 59">
                <a:extLst>
                  <a:ext uri="{FF2B5EF4-FFF2-40B4-BE49-F238E27FC236}">
                    <a16:creationId xmlns:a16="http://schemas.microsoft.com/office/drawing/2014/main" id="{BE6931F7-C338-4359-B41B-EAC4E260D5E8}"/>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6" name="Freeform 60">
                <a:extLst>
                  <a:ext uri="{FF2B5EF4-FFF2-40B4-BE49-F238E27FC236}">
                    <a16:creationId xmlns:a16="http://schemas.microsoft.com/office/drawing/2014/main" id="{DB40A1C8-B06B-4707-B471-9F5A2BA22110}"/>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Rectangle 61">
                <a:extLst>
                  <a:ext uri="{FF2B5EF4-FFF2-40B4-BE49-F238E27FC236}">
                    <a16:creationId xmlns:a16="http://schemas.microsoft.com/office/drawing/2014/main" id="{0815A9EC-F0B2-42DF-BC4E-3493524D37F7}"/>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48" name="Rectangle 62">
                <a:extLst>
                  <a:ext uri="{FF2B5EF4-FFF2-40B4-BE49-F238E27FC236}">
                    <a16:creationId xmlns:a16="http://schemas.microsoft.com/office/drawing/2014/main" id="{1313F410-1B6E-4666-8E6B-E7D74E4BBF43}"/>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49" name="Rectangle 63">
                <a:extLst>
                  <a:ext uri="{FF2B5EF4-FFF2-40B4-BE49-F238E27FC236}">
                    <a16:creationId xmlns:a16="http://schemas.microsoft.com/office/drawing/2014/main" id="{1D0102EB-5EE5-4B15-8FDA-AC22B910BAC8}"/>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50" name="Line 64">
                <a:extLst>
                  <a:ext uri="{FF2B5EF4-FFF2-40B4-BE49-F238E27FC236}">
                    <a16:creationId xmlns:a16="http://schemas.microsoft.com/office/drawing/2014/main" id="{BCBA275F-9597-453A-9414-99D2BA6D134E}"/>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51" name="Group 65">
                <a:extLst>
                  <a:ext uri="{FF2B5EF4-FFF2-40B4-BE49-F238E27FC236}">
                    <a16:creationId xmlns:a16="http://schemas.microsoft.com/office/drawing/2014/main" id="{169018D4-0154-491F-9D29-0F2AC7E4ADB4}"/>
                  </a:ext>
                </a:extLst>
              </p:cNvPr>
              <p:cNvGrpSpPr>
                <a:grpSpLocks/>
              </p:cNvGrpSpPr>
              <p:nvPr/>
            </p:nvGrpSpPr>
            <p:grpSpPr bwMode="auto">
              <a:xfrm>
                <a:off x="921" y="2635"/>
                <a:ext cx="277" cy="38"/>
                <a:chOff x="921" y="2635"/>
                <a:chExt cx="277" cy="38"/>
              </a:xfrm>
            </p:grpSpPr>
            <p:sp>
              <p:nvSpPr>
                <p:cNvPr id="37952" name="Freeform 66">
                  <a:extLst>
                    <a:ext uri="{FF2B5EF4-FFF2-40B4-BE49-F238E27FC236}">
                      <a16:creationId xmlns:a16="http://schemas.microsoft.com/office/drawing/2014/main" id="{37E0D8CD-262C-4B43-8EBA-404ABFB3732B}"/>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67">
                  <a:extLst>
                    <a:ext uri="{FF2B5EF4-FFF2-40B4-BE49-F238E27FC236}">
                      <a16:creationId xmlns:a16="http://schemas.microsoft.com/office/drawing/2014/main" id="{F9834826-258D-4911-AB60-9D83DBDE297B}"/>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Rectangle 68">
                  <a:extLst>
                    <a:ext uri="{FF2B5EF4-FFF2-40B4-BE49-F238E27FC236}">
                      <a16:creationId xmlns:a16="http://schemas.microsoft.com/office/drawing/2014/main" id="{2CB055CE-C5CE-4005-8B99-7E1C2FD77B9E}"/>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nvGrpSpPr>
          <p:cNvPr id="37910" name="Group 69">
            <a:extLst>
              <a:ext uri="{FF2B5EF4-FFF2-40B4-BE49-F238E27FC236}">
                <a16:creationId xmlns:a16="http://schemas.microsoft.com/office/drawing/2014/main" id="{F18DF3DD-FBFD-4F3C-A248-7FA632F11512}"/>
              </a:ext>
            </a:extLst>
          </p:cNvPr>
          <p:cNvGrpSpPr>
            <a:grpSpLocks/>
          </p:cNvGrpSpPr>
          <p:nvPr/>
        </p:nvGrpSpPr>
        <p:grpSpPr bwMode="auto">
          <a:xfrm>
            <a:off x="8188325" y="3346450"/>
            <a:ext cx="581025" cy="679450"/>
            <a:chOff x="921" y="2412"/>
            <a:chExt cx="284" cy="265"/>
          </a:xfrm>
        </p:grpSpPr>
        <p:grpSp>
          <p:nvGrpSpPr>
            <p:cNvPr id="37915" name="Group 70">
              <a:extLst>
                <a:ext uri="{FF2B5EF4-FFF2-40B4-BE49-F238E27FC236}">
                  <a16:creationId xmlns:a16="http://schemas.microsoft.com/office/drawing/2014/main" id="{A81AFC5C-980B-46E7-B023-409FEF1916C5}"/>
                </a:ext>
              </a:extLst>
            </p:cNvPr>
            <p:cNvGrpSpPr>
              <a:grpSpLocks/>
            </p:cNvGrpSpPr>
            <p:nvPr/>
          </p:nvGrpSpPr>
          <p:grpSpPr bwMode="auto">
            <a:xfrm>
              <a:off x="928" y="2417"/>
              <a:ext cx="277" cy="260"/>
              <a:chOff x="928" y="2417"/>
              <a:chExt cx="277" cy="260"/>
            </a:xfrm>
          </p:grpSpPr>
          <p:sp>
            <p:nvSpPr>
              <p:cNvPr id="37929" name="Freeform 71">
                <a:extLst>
                  <a:ext uri="{FF2B5EF4-FFF2-40B4-BE49-F238E27FC236}">
                    <a16:creationId xmlns:a16="http://schemas.microsoft.com/office/drawing/2014/main" id="{C5314376-EB6F-4814-B4C4-3BBD6E44A04A}"/>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72">
                <a:extLst>
                  <a:ext uri="{FF2B5EF4-FFF2-40B4-BE49-F238E27FC236}">
                    <a16:creationId xmlns:a16="http://schemas.microsoft.com/office/drawing/2014/main" id="{026D0EB7-8043-4B1F-AE29-92B21BB093FD}"/>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73">
                <a:extLst>
                  <a:ext uri="{FF2B5EF4-FFF2-40B4-BE49-F238E27FC236}">
                    <a16:creationId xmlns:a16="http://schemas.microsoft.com/office/drawing/2014/main" id="{D9B4059E-100B-4749-9ADB-AB62C1A702A3}"/>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74">
                <a:extLst>
                  <a:ext uri="{FF2B5EF4-FFF2-40B4-BE49-F238E27FC236}">
                    <a16:creationId xmlns:a16="http://schemas.microsoft.com/office/drawing/2014/main" id="{7DFA1220-BF08-4D4B-A813-68C7D2B5A960}"/>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Rectangle 75">
                <a:extLst>
                  <a:ext uri="{FF2B5EF4-FFF2-40B4-BE49-F238E27FC236}">
                    <a16:creationId xmlns:a16="http://schemas.microsoft.com/office/drawing/2014/main" id="{619134B6-4A03-4A19-8D42-EC7B15C8D914}"/>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4" name="Rectangle 76">
                <a:extLst>
                  <a:ext uri="{FF2B5EF4-FFF2-40B4-BE49-F238E27FC236}">
                    <a16:creationId xmlns:a16="http://schemas.microsoft.com/office/drawing/2014/main" id="{CBDC1B6F-8E1F-4780-A2BD-2C331585B273}"/>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5" name="Rectangle 77">
                <a:extLst>
                  <a:ext uri="{FF2B5EF4-FFF2-40B4-BE49-F238E27FC236}">
                    <a16:creationId xmlns:a16="http://schemas.microsoft.com/office/drawing/2014/main" id="{9B54EA33-F1A2-4988-A97D-850DE7FA476E}"/>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6" name="Line 78">
                <a:extLst>
                  <a:ext uri="{FF2B5EF4-FFF2-40B4-BE49-F238E27FC236}">
                    <a16:creationId xmlns:a16="http://schemas.microsoft.com/office/drawing/2014/main" id="{19E0349D-1553-4D71-AD02-244D357CF854}"/>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37" name="Group 79">
                <a:extLst>
                  <a:ext uri="{FF2B5EF4-FFF2-40B4-BE49-F238E27FC236}">
                    <a16:creationId xmlns:a16="http://schemas.microsoft.com/office/drawing/2014/main" id="{C9420D74-18CC-4770-B463-3C6DDD4CE3B4}"/>
                  </a:ext>
                </a:extLst>
              </p:cNvPr>
              <p:cNvGrpSpPr>
                <a:grpSpLocks/>
              </p:cNvGrpSpPr>
              <p:nvPr/>
            </p:nvGrpSpPr>
            <p:grpSpPr bwMode="auto">
              <a:xfrm>
                <a:off x="928" y="2639"/>
                <a:ext cx="277" cy="38"/>
                <a:chOff x="928" y="2639"/>
                <a:chExt cx="277" cy="38"/>
              </a:xfrm>
            </p:grpSpPr>
            <p:sp>
              <p:nvSpPr>
                <p:cNvPr id="37938" name="Freeform 80">
                  <a:extLst>
                    <a:ext uri="{FF2B5EF4-FFF2-40B4-BE49-F238E27FC236}">
                      <a16:creationId xmlns:a16="http://schemas.microsoft.com/office/drawing/2014/main" id="{4B8D4ABD-F70D-4B78-9284-0CD02A93842A}"/>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81">
                  <a:extLst>
                    <a:ext uri="{FF2B5EF4-FFF2-40B4-BE49-F238E27FC236}">
                      <a16:creationId xmlns:a16="http://schemas.microsoft.com/office/drawing/2014/main" id="{B5CDB90D-E374-42CA-BE2A-183B73EE77FD}"/>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Rectangle 82">
                  <a:extLst>
                    <a:ext uri="{FF2B5EF4-FFF2-40B4-BE49-F238E27FC236}">
                      <a16:creationId xmlns:a16="http://schemas.microsoft.com/office/drawing/2014/main" id="{3F29CE86-1628-4063-BE7F-5354EBFD912B}"/>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37916" name="Group 83">
              <a:extLst>
                <a:ext uri="{FF2B5EF4-FFF2-40B4-BE49-F238E27FC236}">
                  <a16:creationId xmlns:a16="http://schemas.microsoft.com/office/drawing/2014/main" id="{F4978D39-B317-4D8B-A38F-EE52DB0946B7}"/>
                </a:ext>
              </a:extLst>
            </p:cNvPr>
            <p:cNvGrpSpPr>
              <a:grpSpLocks/>
            </p:cNvGrpSpPr>
            <p:nvPr/>
          </p:nvGrpSpPr>
          <p:grpSpPr bwMode="auto">
            <a:xfrm>
              <a:off x="921" y="2412"/>
              <a:ext cx="277" cy="261"/>
              <a:chOff x="921" y="2412"/>
              <a:chExt cx="277" cy="261"/>
            </a:xfrm>
          </p:grpSpPr>
          <p:sp>
            <p:nvSpPr>
              <p:cNvPr id="37917" name="Freeform 84">
                <a:extLst>
                  <a:ext uri="{FF2B5EF4-FFF2-40B4-BE49-F238E27FC236}">
                    <a16:creationId xmlns:a16="http://schemas.microsoft.com/office/drawing/2014/main" id="{0F043577-B70C-4934-B2DC-A31C1B40BD35}"/>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85">
                <a:extLst>
                  <a:ext uri="{FF2B5EF4-FFF2-40B4-BE49-F238E27FC236}">
                    <a16:creationId xmlns:a16="http://schemas.microsoft.com/office/drawing/2014/main" id="{E4671D5D-2972-41EE-A681-C47DF05003E5}"/>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86">
                <a:extLst>
                  <a:ext uri="{FF2B5EF4-FFF2-40B4-BE49-F238E27FC236}">
                    <a16:creationId xmlns:a16="http://schemas.microsoft.com/office/drawing/2014/main" id="{91C50F8E-2DBE-4858-BC05-31EDE93AF69E}"/>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87">
                <a:extLst>
                  <a:ext uri="{FF2B5EF4-FFF2-40B4-BE49-F238E27FC236}">
                    <a16:creationId xmlns:a16="http://schemas.microsoft.com/office/drawing/2014/main" id="{ED506095-0ACD-451F-AECF-F0EE4DEE7F3A}"/>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Rectangle 88">
                <a:extLst>
                  <a:ext uri="{FF2B5EF4-FFF2-40B4-BE49-F238E27FC236}">
                    <a16:creationId xmlns:a16="http://schemas.microsoft.com/office/drawing/2014/main" id="{A597104E-AA8A-4F36-810C-0EB95B8C1DAD}"/>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2" name="Rectangle 89">
                <a:extLst>
                  <a:ext uri="{FF2B5EF4-FFF2-40B4-BE49-F238E27FC236}">
                    <a16:creationId xmlns:a16="http://schemas.microsoft.com/office/drawing/2014/main" id="{516F192F-7770-4CFE-B228-E62CE673B02F}"/>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3" name="Rectangle 90">
                <a:extLst>
                  <a:ext uri="{FF2B5EF4-FFF2-40B4-BE49-F238E27FC236}">
                    <a16:creationId xmlns:a16="http://schemas.microsoft.com/office/drawing/2014/main" id="{BDE539AE-4F5C-45BD-B2F4-55E8661534B0}"/>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4" name="Line 91">
                <a:extLst>
                  <a:ext uri="{FF2B5EF4-FFF2-40B4-BE49-F238E27FC236}">
                    <a16:creationId xmlns:a16="http://schemas.microsoft.com/office/drawing/2014/main" id="{0D71E5C8-FA72-40B1-A0E9-FC8C6A95E7A4}"/>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25" name="Group 92">
                <a:extLst>
                  <a:ext uri="{FF2B5EF4-FFF2-40B4-BE49-F238E27FC236}">
                    <a16:creationId xmlns:a16="http://schemas.microsoft.com/office/drawing/2014/main" id="{D7AA13FF-F14C-42C1-A473-AD2EEE610BCC}"/>
                  </a:ext>
                </a:extLst>
              </p:cNvPr>
              <p:cNvGrpSpPr>
                <a:grpSpLocks/>
              </p:cNvGrpSpPr>
              <p:nvPr/>
            </p:nvGrpSpPr>
            <p:grpSpPr bwMode="auto">
              <a:xfrm>
                <a:off x="921" y="2635"/>
                <a:ext cx="277" cy="38"/>
                <a:chOff x="921" y="2635"/>
                <a:chExt cx="277" cy="38"/>
              </a:xfrm>
            </p:grpSpPr>
            <p:sp>
              <p:nvSpPr>
                <p:cNvPr id="37926" name="Freeform 93">
                  <a:extLst>
                    <a:ext uri="{FF2B5EF4-FFF2-40B4-BE49-F238E27FC236}">
                      <a16:creationId xmlns:a16="http://schemas.microsoft.com/office/drawing/2014/main" id="{211B4046-7F30-428A-A308-C0B1D18BDA57}"/>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94">
                  <a:extLst>
                    <a:ext uri="{FF2B5EF4-FFF2-40B4-BE49-F238E27FC236}">
                      <a16:creationId xmlns:a16="http://schemas.microsoft.com/office/drawing/2014/main" id="{C92C1F22-5A16-4EF1-B850-4175E03B3735}"/>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Rectangle 95">
                  <a:extLst>
                    <a:ext uri="{FF2B5EF4-FFF2-40B4-BE49-F238E27FC236}">
                      <a16:creationId xmlns:a16="http://schemas.microsoft.com/office/drawing/2014/main" id="{F516A412-1547-4B5A-AACA-F94C6A4F548A}"/>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37911" name="Text Box 96">
            <a:extLst>
              <a:ext uri="{FF2B5EF4-FFF2-40B4-BE49-F238E27FC236}">
                <a16:creationId xmlns:a16="http://schemas.microsoft.com/office/drawing/2014/main" id="{B91B0A2E-C6C6-4156-9564-87915F941225}"/>
              </a:ext>
            </a:extLst>
          </p:cNvPr>
          <p:cNvSpPr txBox="1">
            <a:spLocks noChangeArrowheads="1"/>
          </p:cNvSpPr>
          <p:nvPr/>
        </p:nvSpPr>
        <p:spPr bwMode="auto">
          <a:xfrm>
            <a:off x="5657850" y="391795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密文</a:t>
            </a:r>
            <a:r>
              <a:rPr kumimoji="1" lang="en-US" altLang="zh-CN" sz="2400" i="1">
                <a:solidFill>
                  <a:schemeClr val="tx2"/>
                </a:solidFill>
                <a:ea typeface="黑体" panose="02010609060101010101" pitchFamily="49" charset="-122"/>
              </a:rPr>
              <a:t>Y</a:t>
            </a:r>
            <a:r>
              <a:rPr kumimoji="1" lang="en-US" altLang="zh-CN" sz="2400">
                <a:solidFill>
                  <a:schemeClr val="tx2"/>
                </a:solidFill>
                <a:ea typeface="黑体" panose="02010609060101010101" pitchFamily="49" charset="-122"/>
              </a:rPr>
              <a:t> </a:t>
            </a:r>
          </a:p>
        </p:txBody>
      </p:sp>
      <p:sp>
        <p:nvSpPr>
          <p:cNvPr id="37912" name="Text Box 97">
            <a:extLst>
              <a:ext uri="{FF2B5EF4-FFF2-40B4-BE49-F238E27FC236}">
                <a16:creationId xmlns:a16="http://schemas.microsoft.com/office/drawing/2014/main" id="{55CE7607-E93C-4D77-B197-244C12EDFEA7}"/>
              </a:ext>
            </a:extLst>
          </p:cNvPr>
          <p:cNvSpPr txBox="1">
            <a:spLocks noChangeArrowheads="1"/>
          </p:cNvSpPr>
          <p:nvPr/>
        </p:nvSpPr>
        <p:spPr bwMode="auto">
          <a:xfrm>
            <a:off x="4067175" y="412432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因特网</a:t>
            </a:r>
          </a:p>
        </p:txBody>
      </p:sp>
      <p:sp>
        <p:nvSpPr>
          <p:cNvPr id="37913" name="Line 98">
            <a:extLst>
              <a:ext uri="{FF2B5EF4-FFF2-40B4-BE49-F238E27FC236}">
                <a16:creationId xmlns:a16="http://schemas.microsoft.com/office/drawing/2014/main" id="{752815D3-8C36-4AC9-8DED-78BBFE3391AC}"/>
              </a:ext>
            </a:extLst>
          </p:cNvPr>
          <p:cNvSpPr>
            <a:spLocks noChangeShapeType="1"/>
          </p:cNvSpPr>
          <p:nvPr/>
        </p:nvSpPr>
        <p:spPr bwMode="auto">
          <a:xfrm rot="16200000" flipH="1">
            <a:off x="6869112" y="3548063"/>
            <a:ext cx="758825" cy="0"/>
          </a:xfrm>
          <a:prstGeom prst="line">
            <a:avLst/>
          </a:prstGeom>
          <a:noFill/>
          <a:ln w="5715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4" name="Text Box 99">
            <a:extLst>
              <a:ext uri="{FF2B5EF4-FFF2-40B4-BE49-F238E27FC236}">
                <a16:creationId xmlns:a16="http://schemas.microsoft.com/office/drawing/2014/main" id="{303F65CE-934E-4B59-A6EC-CBEE008268AB}"/>
              </a:ext>
            </a:extLst>
          </p:cNvPr>
          <p:cNvSpPr txBox="1">
            <a:spLocks noChangeArrowheads="1"/>
          </p:cNvSpPr>
          <p:nvPr/>
        </p:nvSpPr>
        <p:spPr bwMode="auto">
          <a:xfrm>
            <a:off x="971550" y="2060575"/>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400">
                <a:solidFill>
                  <a:schemeClr val="tx2"/>
                </a:solidFill>
                <a:ea typeface="黑体" panose="02010609060101010101" pitchFamily="49" charset="-122"/>
              </a:rPr>
              <a:t>B </a:t>
            </a:r>
            <a:r>
              <a:rPr kumimoji="1" lang="zh-CN" altLang="en-US" sz="2400">
                <a:solidFill>
                  <a:schemeClr val="tx2"/>
                </a:solidFill>
                <a:ea typeface="黑体" panose="02010609060101010101" pitchFamily="49" charset="-122"/>
              </a:rPr>
              <a:t>的公钥 </a:t>
            </a:r>
            <a:r>
              <a:rPr kumimoji="1" lang="en-US" altLang="zh-CN" sz="2400" i="1">
                <a:solidFill>
                  <a:schemeClr val="tx2"/>
                </a:solidFill>
                <a:ea typeface="黑体" panose="02010609060101010101" pitchFamily="49" charset="-122"/>
              </a:rPr>
              <a:t>PK</a:t>
            </a:r>
            <a:r>
              <a:rPr kumimoji="1" lang="en-US" altLang="zh-CN" sz="2400" i="1" baseline="-25000">
                <a:solidFill>
                  <a:schemeClr val="tx2"/>
                </a:solidFill>
                <a:ea typeface="黑体" panose="02010609060101010101" pitchFamily="49" charset="-122"/>
              </a:rPr>
              <a:t>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a:extLst>
              <a:ext uri="{FF2B5EF4-FFF2-40B4-BE49-F238E27FC236}">
                <a16:creationId xmlns:a16="http://schemas.microsoft.com/office/drawing/2014/main" id="{F3764FB5-2104-472D-AC28-1CB03DF86546}"/>
              </a:ext>
            </a:extLst>
          </p:cNvPr>
          <p:cNvSpPr>
            <a:spLocks noGrp="1" noChangeArrowheads="1"/>
          </p:cNvSpPr>
          <p:nvPr>
            <p:ph type="title"/>
          </p:nvPr>
        </p:nvSpPr>
        <p:spPr>
          <a:xfrm>
            <a:off x="1150938" y="214313"/>
            <a:ext cx="7237412" cy="1462087"/>
          </a:xfrm>
        </p:spPr>
        <p:txBody>
          <a:bodyPr/>
          <a:lstStyle/>
          <a:p>
            <a:pPr algn="ctr" eaLnBrk="1" hangingPunct="1"/>
            <a:r>
              <a:rPr lang="en-US" altLang="zh-CN" sz="4800"/>
              <a:t>7.3   </a:t>
            </a:r>
            <a:r>
              <a:rPr lang="zh-CN" altLang="en-US" sz="4800"/>
              <a:t>数字签名</a:t>
            </a:r>
          </a:p>
        </p:txBody>
      </p:sp>
      <p:sp>
        <p:nvSpPr>
          <p:cNvPr id="1096707" name="Rectangle 3">
            <a:extLst>
              <a:ext uri="{FF2B5EF4-FFF2-40B4-BE49-F238E27FC236}">
                <a16:creationId xmlns:a16="http://schemas.microsoft.com/office/drawing/2014/main" id="{1BA629FD-70BD-40E9-898D-5054F76C0A8C}"/>
              </a:ext>
            </a:extLst>
          </p:cNvPr>
          <p:cNvSpPr>
            <a:spLocks noGrp="1" noChangeArrowheads="1"/>
          </p:cNvSpPr>
          <p:nvPr>
            <p:ph type="body" idx="1"/>
          </p:nvPr>
        </p:nvSpPr>
        <p:spPr>
          <a:xfrm>
            <a:off x="1042988" y="1906588"/>
            <a:ext cx="7772400" cy="4691062"/>
          </a:xfrm>
        </p:spPr>
        <p:txBody>
          <a:bodyPr/>
          <a:lstStyle/>
          <a:p>
            <a:pPr eaLnBrk="1" hangingPunct="1">
              <a:lnSpc>
                <a:spcPct val="90000"/>
              </a:lnSpc>
            </a:pPr>
            <a:r>
              <a:rPr lang="zh-CN" altLang="en-US"/>
              <a:t>数字签名必须保证以下三点：</a:t>
            </a:r>
          </a:p>
          <a:p>
            <a:pPr eaLnBrk="1" hangingPunct="1">
              <a:lnSpc>
                <a:spcPct val="90000"/>
              </a:lnSpc>
              <a:buFont typeface="Wingdings" panose="05000000000000000000" pitchFamily="2" charset="2"/>
              <a:buNone/>
            </a:pPr>
            <a:r>
              <a:rPr lang="en-US" altLang="zh-CN"/>
              <a:t>(1) </a:t>
            </a:r>
            <a:r>
              <a:rPr lang="zh-CN" altLang="en-US">
                <a:solidFill>
                  <a:schemeClr val="hlink"/>
                </a:solidFill>
              </a:rPr>
              <a:t>报文鉴别</a:t>
            </a:r>
            <a:r>
              <a:rPr lang="en-US" altLang="zh-CN"/>
              <a:t>——</a:t>
            </a:r>
            <a:r>
              <a:rPr lang="zh-CN" altLang="en-US"/>
              <a:t>接收者能够核实发送者对报文的签名；</a:t>
            </a:r>
          </a:p>
          <a:p>
            <a:pPr eaLnBrk="1" hangingPunct="1">
              <a:lnSpc>
                <a:spcPct val="90000"/>
              </a:lnSpc>
              <a:buFont typeface="Wingdings" panose="05000000000000000000" pitchFamily="2" charset="2"/>
              <a:buNone/>
            </a:pPr>
            <a:r>
              <a:rPr lang="en-US" altLang="zh-CN"/>
              <a:t>(2) </a:t>
            </a:r>
            <a:r>
              <a:rPr lang="zh-CN" altLang="en-US">
                <a:solidFill>
                  <a:schemeClr val="hlink"/>
                </a:solidFill>
              </a:rPr>
              <a:t>报文的完整性</a:t>
            </a:r>
            <a:r>
              <a:rPr lang="en-US" altLang="zh-CN"/>
              <a:t>——</a:t>
            </a:r>
            <a:r>
              <a:rPr lang="zh-CN" altLang="en-US"/>
              <a:t>发送者事后不能抵赖对报文的签名；</a:t>
            </a:r>
          </a:p>
          <a:p>
            <a:pPr eaLnBrk="1" hangingPunct="1">
              <a:lnSpc>
                <a:spcPct val="90000"/>
              </a:lnSpc>
              <a:buFont typeface="Wingdings" panose="05000000000000000000" pitchFamily="2" charset="2"/>
              <a:buNone/>
            </a:pPr>
            <a:r>
              <a:rPr lang="en-US" altLang="zh-CN"/>
              <a:t>(3) </a:t>
            </a:r>
            <a:r>
              <a:rPr lang="zh-CN" altLang="en-US">
                <a:solidFill>
                  <a:schemeClr val="hlink"/>
                </a:solidFill>
              </a:rPr>
              <a:t>不可否认</a:t>
            </a:r>
            <a:r>
              <a:rPr lang="en-US" altLang="zh-CN"/>
              <a:t>——</a:t>
            </a:r>
            <a:r>
              <a:rPr lang="zh-CN" altLang="en-US"/>
              <a:t>接收者不能伪造对报文的签名。</a:t>
            </a:r>
          </a:p>
          <a:p>
            <a:pPr eaLnBrk="1" hangingPunct="1">
              <a:lnSpc>
                <a:spcPct val="90000"/>
              </a:lnSpc>
            </a:pPr>
            <a:r>
              <a:rPr lang="zh-CN" altLang="en-US"/>
              <a:t>现在已有多种实现各种数字签名的方法。但采用公钥算法更容易实现。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113">
            <a:extLst>
              <a:ext uri="{FF2B5EF4-FFF2-40B4-BE49-F238E27FC236}">
                <a16:creationId xmlns:a16="http://schemas.microsoft.com/office/drawing/2014/main" id="{8797B2BB-2978-4E98-BC5C-F42F7E547BDB}"/>
              </a:ext>
            </a:extLst>
          </p:cNvPr>
          <p:cNvSpPr txBox="1">
            <a:spLocks noChangeArrowheads="1"/>
          </p:cNvSpPr>
          <p:nvPr/>
        </p:nvSpPr>
        <p:spPr bwMode="auto">
          <a:xfrm>
            <a:off x="2339975" y="3835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密文 </a:t>
            </a:r>
          </a:p>
        </p:txBody>
      </p:sp>
      <p:graphicFrame>
        <p:nvGraphicFramePr>
          <p:cNvPr id="38914" name="Object 114">
            <a:extLst>
              <a:ext uri="{FF2B5EF4-FFF2-40B4-BE49-F238E27FC236}">
                <a16:creationId xmlns:a16="http://schemas.microsoft.com/office/drawing/2014/main" id="{26509EAB-001B-4320-A515-4BA2ED85E6A1}"/>
              </a:ext>
            </a:extLst>
          </p:cNvPr>
          <p:cNvGraphicFramePr>
            <a:graphicFrameLocks noChangeAspect="1"/>
          </p:cNvGraphicFramePr>
          <p:nvPr/>
        </p:nvGraphicFramePr>
        <p:xfrm>
          <a:off x="2268538" y="4365625"/>
          <a:ext cx="1150937" cy="501650"/>
        </p:xfrm>
        <a:graphic>
          <a:graphicData uri="http://schemas.openxmlformats.org/presentationml/2006/ole">
            <mc:AlternateContent xmlns:mc="http://schemas.openxmlformats.org/markup-compatibility/2006">
              <mc:Choice xmlns:v="urn:schemas-microsoft-com:vml" Requires="v">
                <p:oleObj spid="_x0000_s39002" name="公式" r:id="rId3" imgW="583920" imgH="241200" progId="Equation.3">
                  <p:embed/>
                </p:oleObj>
              </mc:Choice>
              <mc:Fallback>
                <p:oleObj name="公式" r:id="rId3" imgW="583920" imgH="241200" progId="Equation.3">
                  <p:embed/>
                  <p:pic>
                    <p:nvPicPr>
                      <p:cNvPr id="0" name="Object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365625"/>
                        <a:ext cx="115093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Rectangle 2">
            <a:extLst>
              <a:ext uri="{FF2B5EF4-FFF2-40B4-BE49-F238E27FC236}">
                <a16:creationId xmlns:a16="http://schemas.microsoft.com/office/drawing/2014/main" id="{963A8F0E-79B8-475C-AD65-95F6AF968BBF}"/>
              </a:ext>
            </a:extLst>
          </p:cNvPr>
          <p:cNvSpPr>
            <a:spLocks noGrp="1" noChangeArrowheads="1"/>
          </p:cNvSpPr>
          <p:nvPr>
            <p:ph type="title"/>
          </p:nvPr>
        </p:nvSpPr>
        <p:spPr/>
        <p:txBody>
          <a:bodyPr/>
          <a:lstStyle/>
          <a:p>
            <a:pPr algn="ctr" eaLnBrk="1" hangingPunct="1"/>
            <a:r>
              <a:rPr lang="zh-CN" altLang="en-US"/>
              <a:t>数字签名的实现 </a:t>
            </a:r>
          </a:p>
        </p:txBody>
      </p:sp>
      <p:sp>
        <p:nvSpPr>
          <p:cNvPr id="38919" name="Line 39">
            <a:extLst>
              <a:ext uri="{FF2B5EF4-FFF2-40B4-BE49-F238E27FC236}">
                <a16:creationId xmlns:a16="http://schemas.microsoft.com/office/drawing/2014/main" id="{0485621B-9BE8-4A87-ABBE-89E3D35A646A}"/>
              </a:ext>
            </a:extLst>
          </p:cNvPr>
          <p:cNvSpPr>
            <a:spLocks noChangeShapeType="1"/>
          </p:cNvSpPr>
          <p:nvPr/>
        </p:nvSpPr>
        <p:spPr bwMode="auto">
          <a:xfrm>
            <a:off x="1890713" y="4289425"/>
            <a:ext cx="1716087"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6008" name="Rectangle 40">
            <a:extLst>
              <a:ext uri="{FF2B5EF4-FFF2-40B4-BE49-F238E27FC236}">
                <a16:creationId xmlns:a16="http://schemas.microsoft.com/office/drawing/2014/main" id="{39DFA84A-B61B-4976-B453-3FE93375A748}"/>
              </a:ext>
            </a:extLst>
          </p:cNvPr>
          <p:cNvSpPr>
            <a:spLocks noChangeArrowheads="1"/>
          </p:cNvSpPr>
          <p:nvPr/>
        </p:nvSpPr>
        <p:spPr bwMode="auto">
          <a:xfrm>
            <a:off x="1189038" y="3886200"/>
            <a:ext cx="717550" cy="665163"/>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sz="2000" i="1">
                <a:solidFill>
                  <a:schemeClr val="tx2"/>
                </a:solidFill>
                <a:ea typeface="黑体" panose="02010609060101010101" pitchFamily="49" charset="-122"/>
              </a:rPr>
              <a:t>D</a:t>
            </a:r>
          </a:p>
          <a:p>
            <a:pPr eaLnBrk="1" hangingPunct="1">
              <a:lnSpc>
                <a:spcPct val="80000"/>
              </a:lnSpc>
            </a:pPr>
            <a:r>
              <a:rPr kumimoji="1" lang="zh-CN" altLang="en-US" sz="2000">
                <a:solidFill>
                  <a:schemeClr val="tx2"/>
                </a:solidFill>
                <a:ea typeface="黑体" panose="02010609060101010101" pitchFamily="49" charset="-122"/>
              </a:rPr>
              <a:t>运算</a:t>
            </a:r>
          </a:p>
        </p:txBody>
      </p:sp>
      <p:sp>
        <p:nvSpPr>
          <p:cNvPr id="38921" name="Text Box 41">
            <a:extLst>
              <a:ext uri="{FF2B5EF4-FFF2-40B4-BE49-F238E27FC236}">
                <a16:creationId xmlns:a16="http://schemas.microsoft.com/office/drawing/2014/main" id="{442C2EEA-DC45-4C8F-88C4-2A6103AA805D}"/>
              </a:ext>
            </a:extLst>
          </p:cNvPr>
          <p:cNvSpPr txBox="1">
            <a:spLocks noChangeArrowheads="1"/>
          </p:cNvSpPr>
          <p:nvPr/>
        </p:nvSpPr>
        <p:spPr bwMode="auto">
          <a:xfrm>
            <a:off x="34925" y="426720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明文 </a:t>
            </a:r>
            <a:r>
              <a:rPr kumimoji="1" lang="en-US" altLang="zh-CN" sz="2400" i="1">
                <a:solidFill>
                  <a:schemeClr val="tx2"/>
                </a:solidFill>
                <a:ea typeface="黑体" panose="02010609060101010101" pitchFamily="49" charset="-122"/>
              </a:rPr>
              <a:t>X</a:t>
            </a:r>
          </a:p>
        </p:txBody>
      </p:sp>
      <p:sp>
        <p:nvSpPr>
          <p:cNvPr id="38922" name="Text Box 42">
            <a:extLst>
              <a:ext uri="{FF2B5EF4-FFF2-40B4-BE49-F238E27FC236}">
                <a16:creationId xmlns:a16="http://schemas.microsoft.com/office/drawing/2014/main" id="{1FA9C3A5-3FB9-4CC2-926F-2CBD099D4087}"/>
              </a:ext>
            </a:extLst>
          </p:cNvPr>
          <p:cNvSpPr txBox="1">
            <a:spLocks noChangeArrowheads="1"/>
          </p:cNvSpPr>
          <p:nvPr/>
        </p:nvSpPr>
        <p:spPr bwMode="auto">
          <a:xfrm>
            <a:off x="8059738" y="42672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明文</a:t>
            </a:r>
            <a:r>
              <a:rPr kumimoji="1" lang="zh-CN" altLang="en-US" sz="2400" i="1">
                <a:solidFill>
                  <a:schemeClr val="tx2"/>
                </a:solidFill>
                <a:ea typeface="黑体" panose="02010609060101010101" pitchFamily="49" charset="-122"/>
              </a:rPr>
              <a:t> </a:t>
            </a:r>
            <a:r>
              <a:rPr kumimoji="1" lang="en-US" altLang="zh-CN" sz="2400" i="1">
                <a:solidFill>
                  <a:schemeClr val="tx2"/>
                </a:solidFill>
                <a:ea typeface="黑体" panose="02010609060101010101" pitchFamily="49" charset="-122"/>
              </a:rPr>
              <a:t>X</a:t>
            </a:r>
            <a:r>
              <a:rPr kumimoji="1" lang="en-US" altLang="zh-CN" sz="2400">
                <a:solidFill>
                  <a:schemeClr val="tx2"/>
                </a:solidFill>
                <a:ea typeface="黑体" panose="02010609060101010101" pitchFamily="49" charset="-122"/>
              </a:rPr>
              <a:t> </a:t>
            </a:r>
            <a:endParaRPr kumimoji="1" lang="en-US" altLang="zh-CN" sz="3600">
              <a:solidFill>
                <a:schemeClr val="tx2"/>
              </a:solidFill>
              <a:ea typeface="黑体" panose="02010609060101010101" pitchFamily="49" charset="-122"/>
            </a:endParaRPr>
          </a:p>
        </p:txBody>
      </p:sp>
      <p:pic>
        <p:nvPicPr>
          <p:cNvPr id="38923" name="Picture 43">
            <a:extLst>
              <a:ext uri="{FF2B5EF4-FFF2-40B4-BE49-F238E27FC236}">
                <a16:creationId xmlns:a16="http://schemas.microsoft.com/office/drawing/2014/main" id="{5814D76A-49BC-49E9-9524-BBD86E0B6D7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7473157" y="2793206"/>
            <a:ext cx="469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8924" name="Text Box 44">
            <a:extLst>
              <a:ext uri="{FF2B5EF4-FFF2-40B4-BE49-F238E27FC236}">
                <a16:creationId xmlns:a16="http://schemas.microsoft.com/office/drawing/2014/main" id="{A50143FB-474D-44CD-8193-DE17C10218A8}"/>
              </a:ext>
            </a:extLst>
          </p:cNvPr>
          <p:cNvSpPr txBox="1">
            <a:spLocks noChangeArrowheads="1"/>
          </p:cNvSpPr>
          <p:nvPr/>
        </p:nvSpPr>
        <p:spPr bwMode="auto">
          <a:xfrm>
            <a:off x="66675" y="3276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A</a:t>
            </a:r>
          </a:p>
        </p:txBody>
      </p:sp>
      <p:sp>
        <p:nvSpPr>
          <p:cNvPr id="38925" name="Text Box 45">
            <a:extLst>
              <a:ext uri="{FF2B5EF4-FFF2-40B4-BE49-F238E27FC236}">
                <a16:creationId xmlns:a16="http://schemas.microsoft.com/office/drawing/2014/main" id="{FA3AD881-E9ED-4C64-931B-AA994A1BE6E5}"/>
              </a:ext>
            </a:extLst>
          </p:cNvPr>
          <p:cNvSpPr txBox="1">
            <a:spLocks noChangeArrowheads="1"/>
          </p:cNvSpPr>
          <p:nvPr/>
        </p:nvSpPr>
        <p:spPr bwMode="auto">
          <a:xfrm>
            <a:off x="8718550" y="3276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B</a:t>
            </a:r>
          </a:p>
        </p:txBody>
      </p:sp>
      <p:pic>
        <p:nvPicPr>
          <p:cNvPr id="38926" name="Picture 46">
            <a:extLst>
              <a:ext uri="{FF2B5EF4-FFF2-40B4-BE49-F238E27FC236}">
                <a16:creationId xmlns:a16="http://schemas.microsoft.com/office/drawing/2014/main" id="{229F449A-9AE7-4D66-8946-32BFFACF502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1343819" y="2793207"/>
            <a:ext cx="469900" cy="214312"/>
          </a:xfrm>
          <a:prstGeom prst="rect">
            <a:avLst/>
          </a:prstGeom>
          <a:solidFill>
            <a:srgbClr val="FFCCFF"/>
          </a:solidFill>
          <a:ln w="12699">
            <a:solidFill>
              <a:schemeClr val="tx1"/>
            </a:solidFill>
            <a:miter lim="800000"/>
            <a:headEnd/>
            <a:tailEnd/>
          </a:ln>
        </p:spPr>
      </p:pic>
      <p:sp>
        <p:nvSpPr>
          <p:cNvPr id="38927" name="Text Box 47">
            <a:extLst>
              <a:ext uri="{FF2B5EF4-FFF2-40B4-BE49-F238E27FC236}">
                <a16:creationId xmlns:a16="http://schemas.microsoft.com/office/drawing/2014/main" id="{8B31D163-93BE-4831-B251-10E9B48C52F6}"/>
              </a:ext>
            </a:extLst>
          </p:cNvPr>
          <p:cNvSpPr txBox="1">
            <a:spLocks noChangeArrowheads="1"/>
          </p:cNvSpPr>
          <p:nvPr/>
        </p:nvSpPr>
        <p:spPr bwMode="auto">
          <a:xfrm>
            <a:off x="755650" y="2071688"/>
            <a:ext cx="20113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400">
                <a:solidFill>
                  <a:schemeClr val="tx2"/>
                </a:solidFill>
                <a:ea typeface="黑体" panose="02010609060101010101" pitchFamily="49" charset="-122"/>
              </a:rPr>
              <a:t>A </a:t>
            </a:r>
            <a:r>
              <a:rPr kumimoji="1" lang="zh-CN" altLang="en-US" sz="2400">
                <a:solidFill>
                  <a:schemeClr val="tx2"/>
                </a:solidFill>
                <a:ea typeface="黑体" panose="02010609060101010101" pitchFamily="49" charset="-122"/>
              </a:rPr>
              <a:t>的私钥</a:t>
            </a:r>
            <a:r>
              <a:rPr kumimoji="1" lang="zh-CN" altLang="en-US" sz="2400" i="1">
                <a:solidFill>
                  <a:schemeClr val="tx2"/>
                </a:solidFill>
                <a:ea typeface="黑体" panose="02010609060101010101" pitchFamily="49" charset="-122"/>
              </a:rPr>
              <a:t> </a:t>
            </a:r>
            <a:r>
              <a:rPr kumimoji="1" lang="en-US" altLang="zh-CN" sz="2400" i="1">
                <a:solidFill>
                  <a:schemeClr val="tx2"/>
                </a:solidFill>
                <a:ea typeface="黑体" panose="02010609060101010101" pitchFamily="49" charset="-122"/>
              </a:rPr>
              <a:t>SK</a:t>
            </a:r>
            <a:r>
              <a:rPr kumimoji="1" lang="en-US" altLang="zh-CN" sz="2400" baseline="-25000">
                <a:solidFill>
                  <a:schemeClr val="tx2"/>
                </a:solidFill>
                <a:ea typeface="黑体" panose="02010609060101010101" pitchFamily="49" charset="-122"/>
              </a:rPr>
              <a:t>A</a:t>
            </a:r>
          </a:p>
        </p:txBody>
      </p:sp>
      <p:sp>
        <p:nvSpPr>
          <p:cNvPr id="38928" name="Freeform 48">
            <a:extLst>
              <a:ext uri="{FF2B5EF4-FFF2-40B4-BE49-F238E27FC236}">
                <a16:creationId xmlns:a16="http://schemas.microsoft.com/office/drawing/2014/main" id="{57AF7E13-1377-41C3-A01E-5014EF4E7C9D}"/>
              </a:ext>
            </a:extLst>
          </p:cNvPr>
          <p:cNvSpPr>
            <a:spLocks/>
          </p:cNvSpPr>
          <p:nvPr/>
        </p:nvSpPr>
        <p:spPr bwMode="auto">
          <a:xfrm>
            <a:off x="1574800" y="3189288"/>
            <a:ext cx="3175" cy="706437"/>
          </a:xfrm>
          <a:custGeom>
            <a:avLst/>
            <a:gdLst>
              <a:gd name="T0" fmla="*/ 0 w 2"/>
              <a:gd name="T1" fmla="*/ 0 h 389"/>
              <a:gd name="T2" fmla="*/ 2 w 2"/>
              <a:gd name="T3" fmla="*/ 389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cmpd="sng">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9" name="Freeform 49">
            <a:extLst>
              <a:ext uri="{FF2B5EF4-FFF2-40B4-BE49-F238E27FC236}">
                <a16:creationId xmlns:a16="http://schemas.microsoft.com/office/drawing/2014/main" id="{8BEEA8E7-D822-4636-B08E-7C6E17ABA2E9}"/>
              </a:ext>
            </a:extLst>
          </p:cNvPr>
          <p:cNvSpPr>
            <a:spLocks/>
          </p:cNvSpPr>
          <p:nvPr/>
        </p:nvSpPr>
        <p:spPr bwMode="auto">
          <a:xfrm>
            <a:off x="7686675" y="3175000"/>
            <a:ext cx="3175" cy="701675"/>
          </a:xfrm>
          <a:custGeom>
            <a:avLst/>
            <a:gdLst>
              <a:gd name="T0" fmla="*/ 2 w 2"/>
              <a:gd name="T1" fmla="*/ 0 h 386"/>
              <a:gd name="T2" fmla="*/ 0 w 2"/>
              <a:gd name="T3" fmla="*/ 386 h 386"/>
              <a:gd name="T4" fmla="*/ 0 60000 65536"/>
              <a:gd name="T5" fmla="*/ 0 60000 65536"/>
              <a:gd name="T6" fmla="*/ 0 w 2"/>
              <a:gd name="T7" fmla="*/ 0 h 386"/>
              <a:gd name="T8" fmla="*/ 2 w 2"/>
              <a:gd name="T9" fmla="*/ 386 h 386"/>
            </a:gdLst>
            <a:ahLst/>
            <a:cxnLst>
              <a:cxn ang="T4">
                <a:pos x="T0" y="T1"/>
              </a:cxn>
              <a:cxn ang="T5">
                <a:pos x="T2" y="T3"/>
              </a:cxn>
            </a:cxnLst>
            <a:rect l="T6" t="T7" r="T8" b="T9"/>
            <a:pathLst>
              <a:path w="2" h="386">
                <a:moveTo>
                  <a:pt x="2" y="0"/>
                </a:moveTo>
                <a:lnTo>
                  <a:pt x="0" y="386"/>
                </a:lnTo>
              </a:path>
            </a:pathLst>
          </a:custGeom>
          <a:noFill/>
          <a:ln w="57150" cmpd="sng">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8915" name="Object 50">
            <a:extLst>
              <a:ext uri="{FF2B5EF4-FFF2-40B4-BE49-F238E27FC236}">
                <a16:creationId xmlns:a16="http://schemas.microsoft.com/office/drawing/2014/main" id="{1DB754DD-CE4F-4D9D-B641-5552AC5BD68E}"/>
              </a:ext>
            </a:extLst>
          </p:cNvPr>
          <p:cNvGraphicFramePr>
            <a:graphicFrameLocks noChangeAspect="1"/>
          </p:cNvGraphicFramePr>
          <p:nvPr/>
        </p:nvGraphicFramePr>
        <p:xfrm>
          <a:off x="3527425" y="3575050"/>
          <a:ext cx="2028825" cy="1293813"/>
        </p:xfrm>
        <a:graphic>
          <a:graphicData uri="http://schemas.openxmlformats.org/presentationml/2006/ole">
            <mc:AlternateContent xmlns:mc="http://schemas.openxmlformats.org/markup-compatibility/2006">
              <mc:Choice xmlns:v="urn:schemas-microsoft-com:vml" Requires="v">
                <p:oleObj spid="_x0000_s39003" name="VISIO" r:id="rId6" imgW="1689840" imgH="964440" progId="Visio.Drawing.6">
                  <p:embed/>
                </p:oleObj>
              </mc:Choice>
              <mc:Fallback>
                <p:oleObj name="VISIO" r:id="rId6" imgW="1689840" imgH="964440" progId="Visio.Drawing.6">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425" y="3575050"/>
                        <a:ext cx="2028825" cy="129381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930" name="Freeform 51">
            <a:extLst>
              <a:ext uri="{FF2B5EF4-FFF2-40B4-BE49-F238E27FC236}">
                <a16:creationId xmlns:a16="http://schemas.microsoft.com/office/drawing/2014/main" id="{1D466F8D-33AC-41F8-8053-17E712D6624B}"/>
              </a:ext>
            </a:extLst>
          </p:cNvPr>
          <p:cNvSpPr>
            <a:spLocks/>
          </p:cNvSpPr>
          <p:nvPr/>
        </p:nvSpPr>
        <p:spPr bwMode="auto">
          <a:xfrm rot="-5400000">
            <a:off x="8020844" y="3677444"/>
            <a:ext cx="258763" cy="822325"/>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cmpd="sng">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1" name="Freeform 52">
            <a:extLst>
              <a:ext uri="{FF2B5EF4-FFF2-40B4-BE49-F238E27FC236}">
                <a16:creationId xmlns:a16="http://schemas.microsoft.com/office/drawing/2014/main" id="{16526B9E-17C8-4FE7-A992-5C628FF6C73A}"/>
              </a:ext>
            </a:extLst>
          </p:cNvPr>
          <p:cNvSpPr>
            <a:spLocks/>
          </p:cNvSpPr>
          <p:nvPr/>
        </p:nvSpPr>
        <p:spPr bwMode="auto">
          <a:xfrm>
            <a:off x="722313" y="3798888"/>
            <a:ext cx="469900" cy="420687"/>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cmpd="sng">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8932" name="Group 53">
            <a:extLst>
              <a:ext uri="{FF2B5EF4-FFF2-40B4-BE49-F238E27FC236}">
                <a16:creationId xmlns:a16="http://schemas.microsoft.com/office/drawing/2014/main" id="{53F0F6D4-22EE-4212-9BC6-78BBC7CE5566}"/>
              </a:ext>
            </a:extLst>
          </p:cNvPr>
          <p:cNvGrpSpPr>
            <a:grpSpLocks/>
          </p:cNvGrpSpPr>
          <p:nvPr/>
        </p:nvGrpSpPr>
        <p:grpSpPr bwMode="auto">
          <a:xfrm>
            <a:off x="307975" y="3384550"/>
            <a:ext cx="546100" cy="574675"/>
            <a:chOff x="921" y="2412"/>
            <a:chExt cx="284" cy="265"/>
          </a:xfrm>
        </p:grpSpPr>
        <p:grpSp>
          <p:nvGrpSpPr>
            <p:cNvPr id="38967" name="Group 54">
              <a:extLst>
                <a:ext uri="{FF2B5EF4-FFF2-40B4-BE49-F238E27FC236}">
                  <a16:creationId xmlns:a16="http://schemas.microsoft.com/office/drawing/2014/main" id="{8FABAB1E-57F0-48C5-854B-1543EA7D4D4C}"/>
                </a:ext>
              </a:extLst>
            </p:cNvPr>
            <p:cNvGrpSpPr>
              <a:grpSpLocks/>
            </p:cNvGrpSpPr>
            <p:nvPr/>
          </p:nvGrpSpPr>
          <p:grpSpPr bwMode="auto">
            <a:xfrm>
              <a:off x="928" y="2417"/>
              <a:ext cx="277" cy="260"/>
              <a:chOff x="928" y="2417"/>
              <a:chExt cx="277" cy="260"/>
            </a:xfrm>
          </p:grpSpPr>
          <p:sp>
            <p:nvSpPr>
              <p:cNvPr id="38981" name="Freeform 55">
                <a:extLst>
                  <a:ext uri="{FF2B5EF4-FFF2-40B4-BE49-F238E27FC236}">
                    <a16:creationId xmlns:a16="http://schemas.microsoft.com/office/drawing/2014/main" id="{B6FFA125-ED98-4DB5-B1F5-6FDAA11ACA38}"/>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82" name="Freeform 56">
                <a:extLst>
                  <a:ext uri="{FF2B5EF4-FFF2-40B4-BE49-F238E27FC236}">
                    <a16:creationId xmlns:a16="http://schemas.microsoft.com/office/drawing/2014/main" id="{ADC5C457-60C9-43F1-BE12-516BB1EA2D23}"/>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83" name="Freeform 57">
                <a:extLst>
                  <a:ext uri="{FF2B5EF4-FFF2-40B4-BE49-F238E27FC236}">
                    <a16:creationId xmlns:a16="http://schemas.microsoft.com/office/drawing/2014/main" id="{79A90A55-AC92-47E5-BAB4-856888E1B099}"/>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84" name="Freeform 58">
                <a:extLst>
                  <a:ext uri="{FF2B5EF4-FFF2-40B4-BE49-F238E27FC236}">
                    <a16:creationId xmlns:a16="http://schemas.microsoft.com/office/drawing/2014/main" id="{0C0912F1-797A-4A91-8288-3FF6F135BFA4}"/>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85" name="Rectangle 59">
                <a:extLst>
                  <a:ext uri="{FF2B5EF4-FFF2-40B4-BE49-F238E27FC236}">
                    <a16:creationId xmlns:a16="http://schemas.microsoft.com/office/drawing/2014/main" id="{EC9117FB-ED32-486C-927C-C06A29B47543}"/>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86" name="Rectangle 60">
                <a:extLst>
                  <a:ext uri="{FF2B5EF4-FFF2-40B4-BE49-F238E27FC236}">
                    <a16:creationId xmlns:a16="http://schemas.microsoft.com/office/drawing/2014/main" id="{61FA2A32-6050-462A-A9C3-3D3659D54008}"/>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87" name="Rectangle 61">
                <a:extLst>
                  <a:ext uri="{FF2B5EF4-FFF2-40B4-BE49-F238E27FC236}">
                    <a16:creationId xmlns:a16="http://schemas.microsoft.com/office/drawing/2014/main" id="{CD5A51AB-65CE-4D01-ACEC-F8A85397D561}"/>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88" name="Line 62">
                <a:extLst>
                  <a:ext uri="{FF2B5EF4-FFF2-40B4-BE49-F238E27FC236}">
                    <a16:creationId xmlns:a16="http://schemas.microsoft.com/office/drawing/2014/main" id="{E629BD22-BAF6-481D-8DCF-2546019999E6}"/>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89" name="Group 63">
                <a:extLst>
                  <a:ext uri="{FF2B5EF4-FFF2-40B4-BE49-F238E27FC236}">
                    <a16:creationId xmlns:a16="http://schemas.microsoft.com/office/drawing/2014/main" id="{A1DE6546-81A6-4DBC-9F38-65004FD5DF0B}"/>
                  </a:ext>
                </a:extLst>
              </p:cNvPr>
              <p:cNvGrpSpPr>
                <a:grpSpLocks/>
              </p:cNvGrpSpPr>
              <p:nvPr/>
            </p:nvGrpSpPr>
            <p:grpSpPr bwMode="auto">
              <a:xfrm>
                <a:off x="928" y="2639"/>
                <a:ext cx="277" cy="38"/>
                <a:chOff x="928" y="2639"/>
                <a:chExt cx="277" cy="38"/>
              </a:xfrm>
            </p:grpSpPr>
            <p:sp>
              <p:nvSpPr>
                <p:cNvPr id="38990" name="Freeform 64">
                  <a:extLst>
                    <a:ext uri="{FF2B5EF4-FFF2-40B4-BE49-F238E27FC236}">
                      <a16:creationId xmlns:a16="http://schemas.microsoft.com/office/drawing/2014/main" id="{D8CDDC45-5212-4761-8DC2-9B33C58DA34A}"/>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91" name="Freeform 65">
                  <a:extLst>
                    <a:ext uri="{FF2B5EF4-FFF2-40B4-BE49-F238E27FC236}">
                      <a16:creationId xmlns:a16="http://schemas.microsoft.com/office/drawing/2014/main" id="{2683462D-5FAA-45C6-8238-EFFC901DC879}"/>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92" name="Rectangle 66">
                  <a:extLst>
                    <a:ext uri="{FF2B5EF4-FFF2-40B4-BE49-F238E27FC236}">
                      <a16:creationId xmlns:a16="http://schemas.microsoft.com/office/drawing/2014/main" id="{DEF5920B-A738-4F3A-BA4A-1E058C7D7540}"/>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38968" name="Group 67">
              <a:extLst>
                <a:ext uri="{FF2B5EF4-FFF2-40B4-BE49-F238E27FC236}">
                  <a16:creationId xmlns:a16="http://schemas.microsoft.com/office/drawing/2014/main" id="{BF3CC77B-22EE-47B7-8E95-8956BFC730E2}"/>
                </a:ext>
              </a:extLst>
            </p:cNvPr>
            <p:cNvGrpSpPr>
              <a:grpSpLocks/>
            </p:cNvGrpSpPr>
            <p:nvPr/>
          </p:nvGrpSpPr>
          <p:grpSpPr bwMode="auto">
            <a:xfrm>
              <a:off x="921" y="2412"/>
              <a:ext cx="277" cy="261"/>
              <a:chOff x="921" y="2412"/>
              <a:chExt cx="277" cy="261"/>
            </a:xfrm>
          </p:grpSpPr>
          <p:sp>
            <p:nvSpPr>
              <p:cNvPr id="38969" name="Freeform 68">
                <a:extLst>
                  <a:ext uri="{FF2B5EF4-FFF2-40B4-BE49-F238E27FC236}">
                    <a16:creationId xmlns:a16="http://schemas.microsoft.com/office/drawing/2014/main" id="{604CA5B2-40E4-46BC-AB14-8D311A31C336}"/>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70" name="Freeform 69">
                <a:extLst>
                  <a:ext uri="{FF2B5EF4-FFF2-40B4-BE49-F238E27FC236}">
                    <a16:creationId xmlns:a16="http://schemas.microsoft.com/office/drawing/2014/main" id="{91CD39F9-F012-426E-AA47-79385FDC3F6A}"/>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71" name="Freeform 70">
                <a:extLst>
                  <a:ext uri="{FF2B5EF4-FFF2-40B4-BE49-F238E27FC236}">
                    <a16:creationId xmlns:a16="http://schemas.microsoft.com/office/drawing/2014/main" id="{8DFE0EB9-AACE-429C-A917-558165E439E6}"/>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72" name="Freeform 71">
                <a:extLst>
                  <a:ext uri="{FF2B5EF4-FFF2-40B4-BE49-F238E27FC236}">
                    <a16:creationId xmlns:a16="http://schemas.microsoft.com/office/drawing/2014/main" id="{10CD8773-AB16-4683-A61C-9BCA07B6A450}"/>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73" name="Rectangle 72">
                <a:extLst>
                  <a:ext uri="{FF2B5EF4-FFF2-40B4-BE49-F238E27FC236}">
                    <a16:creationId xmlns:a16="http://schemas.microsoft.com/office/drawing/2014/main" id="{4CD8C2AF-4C42-48D1-959F-42AB5F51B8CA}"/>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74" name="Rectangle 73">
                <a:extLst>
                  <a:ext uri="{FF2B5EF4-FFF2-40B4-BE49-F238E27FC236}">
                    <a16:creationId xmlns:a16="http://schemas.microsoft.com/office/drawing/2014/main" id="{F7BADA36-7B80-4F2D-BF58-A7C3ECAECE05}"/>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75" name="Rectangle 74">
                <a:extLst>
                  <a:ext uri="{FF2B5EF4-FFF2-40B4-BE49-F238E27FC236}">
                    <a16:creationId xmlns:a16="http://schemas.microsoft.com/office/drawing/2014/main" id="{4046A89C-713B-4DF6-B479-DEE2F620E6C2}"/>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76" name="Line 75">
                <a:extLst>
                  <a:ext uri="{FF2B5EF4-FFF2-40B4-BE49-F238E27FC236}">
                    <a16:creationId xmlns:a16="http://schemas.microsoft.com/office/drawing/2014/main" id="{B2720896-D460-4A21-A7ED-FE5004EF2A83}"/>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77" name="Group 76">
                <a:extLst>
                  <a:ext uri="{FF2B5EF4-FFF2-40B4-BE49-F238E27FC236}">
                    <a16:creationId xmlns:a16="http://schemas.microsoft.com/office/drawing/2014/main" id="{ED237BDD-3C2A-4597-BE62-5B75A0FF2B10}"/>
                  </a:ext>
                </a:extLst>
              </p:cNvPr>
              <p:cNvGrpSpPr>
                <a:grpSpLocks/>
              </p:cNvGrpSpPr>
              <p:nvPr/>
            </p:nvGrpSpPr>
            <p:grpSpPr bwMode="auto">
              <a:xfrm>
                <a:off x="921" y="2635"/>
                <a:ext cx="277" cy="38"/>
                <a:chOff x="921" y="2635"/>
                <a:chExt cx="277" cy="38"/>
              </a:xfrm>
            </p:grpSpPr>
            <p:sp>
              <p:nvSpPr>
                <p:cNvPr id="38978" name="Freeform 77">
                  <a:extLst>
                    <a:ext uri="{FF2B5EF4-FFF2-40B4-BE49-F238E27FC236}">
                      <a16:creationId xmlns:a16="http://schemas.microsoft.com/office/drawing/2014/main" id="{333AAA9D-59AA-48E3-8EC7-81D603DE817E}"/>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79" name="Freeform 78">
                  <a:extLst>
                    <a:ext uri="{FF2B5EF4-FFF2-40B4-BE49-F238E27FC236}">
                      <a16:creationId xmlns:a16="http://schemas.microsoft.com/office/drawing/2014/main" id="{907FB1C1-0EEE-4C9E-A7AA-D3A2B07F88A6}"/>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80" name="Rectangle 79">
                  <a:extLst>
                    <a:ext uri="{FF2B5EF4-FFF2-40B4-BE49-F238E27FC236}">
                      <a16:creationId xmlns:a16="http://schemas.microsoft.com/office/drawing/2014/main" id="{BCA760FA-CEEB-4951-B699-6F372B6C7035}"/>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nvGrpSpPr>
          <p:cNvPr id="38933" name="Group 80">
            <a:extLst>
              <a:ext uri="{FF2B5EF4-FFF2-40B4-BE49-F238E27FC236}">
                <a16:creationId xmlns:a16="http://schemas.microsoft.com/office/drawing/2014/main" id="{307CBD4A-6F34-4D7B-91FB-D93228AF8F58}"/>
              </a:ext>
            </a:extLst>
          </p:cNvPr>
          <p:cNvGrpSpPr>
            <a:grpSpLocks/>
          </p:cNvGrpSpPr>
          <p:nvPr/>
        </p:nvGrpSpPr>
        <p:grpSpPr bwMode="auto">
          <a:xfrm>
            <a:off x="8277225" y="3384550"/>
            <a:ext cx="546100" cy="574675"/>
            <a:chOff x="921" y="2412"/>
            <a:chExt cx="284" cy="265"/>
          </a:xfrm>
        </p:grpSpPr>
        <p:grpSp>
          <p:nvGrpSpPr>
            <p:cNvPr id="38941" name="Group 81">
              <a:extLst>
                <a:ext uri="{FF2B5EF4-FFF2-40B4-BE49-F238E27FC236}">
                  <a16:creationId xmlns:a16="http://schemas.microsoft.com/office/drawing/2014/main" id="{603150A9-5FA4-4122-BBA5-AEA5DF1C3C6A}"/>
                </a:ext>
              </a:extLst>
            </p:cNvPr>
            <p:cNvGrpSpPr>
              <a:grpSpLocks/>
            </p:cNvGrpSpPr>
            <p:nvPr/>
          </p:nvGrpSpPr>
          <p:grpSpPr bwMode="auto">
            <a:xfrm>
              <a:off x="928" y="2417"/>
              <a:ext cx="277" cy="260"/>
              <a:chOff x="928" y="2417"/>
              <a:chExt cx="277" cy="260"/>
            </a:xfrm>
          </p:grpSpPr>
          <p:sp>
            <p:nvSpPr>
              <p:cNvPr id="38955" name="Freeform 82">
                <a:extLst>
                  <a:ext uri="{FF2B5EF4-FFF2-40B4-BE49-F238E27FC236}">
                    <a16:creationId xmlns:a16="http://schemas.microsoft.com/office/drawing/2014/main" id="{900B3E2D-C64B-45E9-AD3F-3972B47F36EC}"/>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56" name="Freeform 83">
                <a:extLst>
                  <a:ext uri="{FF2B5EF4-FFF2-40B4-BE49-F238E27FC236}">
                    <a16:creationId xmlns:a16="http://schemas.microsoft.com/office/drawing/2014/main" id="{62FE1F6A-78AB-4050-A421-84055DD9CEF6}"/>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57" name="Freeform 84">
                <a:extLst>
                  <a:ext uri="{FF2B5EF4-FFF2-40B4-BE49-F238E27FC236}">
                    <a16:creationId xmlns:a16="http://schemas.microsoft.com/office/drawing/2014/main" id="{369F8A5D-FD40-432E-AD2E-7B779C50DA02}"/>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58" name="Freeform 85">
                <a:extLst>
                  <a:ext uri="{FF2B5EF4-FFF2-40B4-BE49-F238E27FC236}">
                    <a16:creationId xmlns:a16="http://schemas.microsoft.com/office/drawing/2014/main" id="{FD7836D1-74D2-4689-922D-EF73D5F6C5D3}"/>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59" name="Rectangle 86">
                <a:extLst>
                  <a:ext uri="{FF2B5EF4-FFF2-40B4-BE49-F238E27FC236}">
                    <a16:creationId xmlns:a16="http://schemas.microsoft.com/office/drawing/2014/main" id="{0034D553-A6E7-48D0-8368-F8F772FEF8E7}"/>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60" name="Rectangle 87">
                <a:extLst>
                  <a:ext uri="{FF2B5EF4-FFF2-40B4-BE49-F238E27FC236}">
                    <a16:creationId xmlns:a16="http://schemas.microsoft.com/office/drawing/2014/main" id="{2A9C9B36-EB8B-46CD-8828-23E74A673C73}"/>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61" name="Rectangle 88">
                <a:extLst>
                  <a:ext uri="{FF2B5EF4-FFF2-40B4-BE49-F238E27FC236}">
                    <a16:creationId xmlns:a16="http://schemas.microsoft.com/office/drawing/2014/main" id="{8AB24233-4042-4A3B-B309-6828EA7C85DD}"/>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62" name="Line 89">
                <a:extLst>
                  <a:ext uri="{FF2B5EF4-FFF2-40B4-BE49-F238E27FC236}">
                    <a16:creationId xmlns:a16="http://schemas.microsoft.com/office/drawing/2014/main" id="{ABCCB475-DD6B-4CD2-80F7-38874CF5F2E7}"/>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63" name="Group 90">
                <a:extLst>
                  <a:ext uri="{FF2B5EF4-FFF2-40B4-BE49-F238E27FC236}">
                    <a16:creationId xmlns:a16="http://schemas.microsoft.com/office/drawing/2014/main" id="{AFB9D20F-2184-4621-8A90-C02DDDEEA8B9}"/>
                  </a:ext>
                </a:extLst>
              </p:cNvPr>
              <p:cNvGrpSpPr>
                <a:grpSpLocks/>
              </p:cNvGrpSpPr>
              <p:nvPr/>
            </p:nvGrpSpPr>
            <p:grpSpPr bwMode="auto">
              <a:xfrm>
                <a:off x="928" y="2639"/>
                <a:ext cx="277" cy="38"/>
                <a:chOff x="928" y="2639"/>
                <a:chExt cx="277" cy="38"/>
              </a:xfrm>
            </p:grpSpPr>
            <p:sp>
              <p:nvSpPr>
                <p:cNvPr id="38964" name="Freeform 91">
                  <a:extLst>
                    <a:ext uri="{FF2B5EF4-FFF2-40B4-BE49-F238E27FC236}">
                      <a16:creationId xmlns:a16="http://schemas.microsoft.com/office/drawing/2014/main" id="{6AB9830C-96A8-40DE-9094-6D3F5475300D}"/>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65" name="Freeform 92">
                  <a:extLst>
                    <a:ext uri="{FF2B5EF4-FFF2-40B4-BE49-F238E27FC236}">
                      <a16:creationId xmlns:a16="http://schemas.microsoft.com/office/drawing/2014/main" id="{8218709A-168E-4E90-B3B0-87FCA8CCC050}"/>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66" name="Rectangle 93">
                  <a:extLst>
                    <a:ext uri="{FF2B5EF4-FFF2-40B4-BE49-F238E27FC236}">
                      <a16:creationId xmlns:a16="http://schemas.microsoft.com/office/drawing/2014/main" id="{B433465D-9F6D-4D15-861F-40670F9766DE}"/>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38942" name="Group 94">
              <a:extLst>
                <a:ext uri="{FF2B5EF4-FFF2-40B4-BE49-F238E27FC236}">
                  <a16:creationId xmlns:a16="http://schemas.microsoft.com/office/drawing/2014/main" id="{AFB63E93-75BE-4F6F-AEF7-F748CECCCCAB}"/>
                </a:ext>
              </a:extLst>
            </p:cNvPr>
            <p:cNvGrpSpPr>
              <a:grpSpLocks/>
            </p:cNvGrpSpPr>
            <p:nvPr/>
          </p:nvGrpSpPr>
          <p:grpSpPr bwMode="auto">
            <a:xfrm>
              <a:off x="921" y="2412"/>
              <a:ext cx="277" cy="261"/>
              <a:chOff x="921" y="2412"/>
              <a:chExt cx="277" cy="261"/>
            </a:xfrm>
          </p:grpSpPr>
          <p:sp>
            <p:nvSpPr>
              <p:cNvPr id="38943" name="Freeform 95">
                <a:extLst>
                  <a:ext uri="{FF2B5EF4-FFF2-40B4-BE49-F238E27FC236}">
                    <a16:creationId xmlns:a16="http://schemas.microsoft.com/office/drawing/2014/main" id="{8253EAF3-8439-4CFD-ABC3-CFF181136D19}"/>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4" name="Freeform 96">
                <a:extLst>
                  <a:ext uri="{FF2B5EF4-FFF2-40B4-BE49-F238E27FC236}">
                    <a16:creationId xmlns:a16="http://schemas.microsoft.com/office/drawing/2014/main" id="{202DC918-968E-4A1A-8585-42B4AC4D0081}"/>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5" name="Freeform 97">
                <a:extLst>
                  <a:ext uri="{FF2B5EF4-FFF2-40B4-BE49-F238E27FC236}">
                    <a16:creationId xmlns:a16="http://schemas.microsoft.com/office/drawing/2014/main" id="{391C7FB0-B2C7-499C-8F12-DC07293F7D08}"/>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6" name="Freeform 98">
                <a:extLst>
                  <a:ext uri="{FF2B5EF4-FFF2-40B4-BE49-F238E27FC236}">
                    <a16:creationId xmlns:a16="http://schemas.microsoft.com/office/drawing/2014/main" id="{824608D4-FF31-49F2-9B9A-55B331F4CB71}"/>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47" name="Rectangle 99">
                <a:extLst>
                  <a:ext uri="{FF2B5EF4-FFF2-40B4-BE49-F238E27FC236}">
                    <a16:creationId xmlns:a16="http://schemas.microsoft.com/office/drawing/2014/main" id="{121A7582-A9C5-46B1-AEAA-E00411EB0510}"/>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8" name="Rectangle 100">
                <a:extLst>
                  <a:ext uri="{FF2B5EF4-FFF2-40B4-BE49-F238E27FC236}">
                    <a16:creationId xmlns:a16="http://schemas.microsoft.com/office/drawing/2014/main" id="{2167B76A-2814-4A68-95C7-B34D53A30949}"/>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9" name="Rectangle 101">
                <a:extLst>
                  <a:ext uri="{FF2B5EF4-FFF2-40B4-BE49-F238E27FC236}">
                    <a16:creationId xmlns:a16="http://schemas.microsoft.com/office/drawing/2014/main" id="{31C8D2B1-0CCB-4DEB-B516-3AFA6EB52C2B}"/>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50" name="Line 102">
                <a:extLst>
                  <a:ext uri="{FF2B5EF4-FFF2-40B4-BE49-F238E27FC236}">
                    <a16:creationId xmlns:a16="http://schemas.microsoft.com/office/drawing/2014/main" id="{47FEA5C2-7E36-4976-8ACE-790C90E63DFB}"/>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51" name="Group 103">
                <a:extLst>
                  <a:ext uri="{FF2B5EF4-FFF2-40B4-BE49-F238E27FC236}">
                    <a16:creationId xmlns:a16="http://schemas.microsoft.com/office/drawing/2014/main" id="{2B41011D-CC54-438E-AC40-A105AC82D7D2}"/>
                  </a:ext>
                </a:extLst>
              </p:cNvPr>
              <p:cNvGrpSpPr>
                <a:grpSpLocks/>
              </p:cNvGrpSpPr>
              <p:nvPr/>
            </p:nvGrpSpPr>
            <p:grpSpPr bwMode="auto">
              <a:xfrm>
                <a:off x="921" y="2635"/>
                <a:ext cx="277" cy="38"/>
                <a:chOff x="921" y="2635"/>
                <a:chExt cx="277" cy="38"/>
              </a:xfrm>
            </p:grpSpPr>
            <p:sp>
              <p:nvSpPr>
                <p:cNvPr id="38952" name="Freeform 104">
                  <a:extLst>
                    <a:ext uri="{FF2B5EF4-FFF2-40B4-BE49-F238E27FC236}">
                      <a16:creationId xmlns:a16="http://schemas.microsoft.com/office/drawing/2014/main" id="{9F93B065-E361-49E8-B514-87867305600B}"/>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53" name="Freeform 105">
                  <a:extLst>
                    <a:ext uri="{FF2B5EF4-FFF2-40B4-BE49-F238E27FC236}">
                      <a16:creationId xmlns:a16="http://schemas.microsoft.com/office/drawing/2014/main" id="{FFF974BC-1B6E-4FF4-99C7-229AFAB90FC2}"/>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54" name="Rectangle 106">
                  <a:extLst>
                    <a:ext uri="{FF2B5EF4-FFF2-40B4-BE49-F238E27FC236}">
                      <a16:creationId xmlns:a16="http://schemas.microsoft.com/office/drawing/2014/main" id="{976BCAD8-35C0-4981-922A-F6CBEE708A2A}"/>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38934" name="Text Box 107">
            <a:extLst>
              <a:ext uri="{FF2B5EF4-FFF2-40B4-BE49-F238E27FC236}">
                <a16:creationId xmlns:a16="http://schemas.microsoft.com/office/drawing/2014/main" id="{41EC037B-FAF8-4EC5-A2D9-2264D58F36C0}"/>
              </a:ext>
            </a:extLst>
          </p:cNvPr>
          <p:cNvSpPr txBox="1">
            <a:spLocks noChangeArrowheads="1"/>
          </p:cNvSpPr>
          <p:nvPr/>
        </p:nvSpPr>
        <p:spPr bwMode="auto">
          <a:xfrm>
            <a:off x="3995738" y="39798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因特网</a:t>
            </a:r>
          </a:p>
        </p:txBody>
      </p:sp>
      <p:sp>
        <p:nvSpPr>
          <p:cNvPr id="38935" name="Text Box 108">
            <a:extLst>
              <a:ext uri="{FF2B5EF4-FFF2-40B4-BE49-F238E27FC236}">
                <a16:creationId xmlns:a16="http://schemas.microsoft.com/office/drawing/2014/main" id="{91DFCFFA-0567-4196-99DC-57BBDA637383}"/>
              </a:ext>
            </a:extLst>
          </p:cNvPr>
          <p:cNvSpPr txBox="1">
            <a:spLocks noChangeArrowheads="1"/>
          </p:cNvSpPr>
          <p:nvPr/>
        </p:nvSpPr>
        <p:spPr bwMode="auto">
          <a:xfrm>
            <a:off x="1585913" y="31797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签名 </a:t>
            </a:r>
          </a:p>
        </p:txBody>
      </p:sp>
      <p:sp>
        <p:nvSpPr>
          <p:cNvPr id="38936" name="Text Box 109">
            <a:extLst>
              <a:ext uri="{FF2B5EF4-FFF2-40B4-BE49-F238E27FC236}">
                <a16:creationId xmlns:a16="http://schemas.microsoft.com/office/drawing/2014/main" id="{180E401F-809E-4026-A9D4-6790EEF44DE2}"/>
              </a:ext>
            </a:extLst>
          </p:cNvPr>
          <p:cNvSpPr txBox="1">
            <a:spLocks noChangeArrowheads="1"/>
          </p:cNvSpPr>
          <p:nvPr/>
        </p:nvSpPr>
        <p:spPr bwMode="auto">
          <a:xfrm>
            <a:off x="6300788" y="31734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核实签名</a:t>
            </a:r>
          </a:p>
        </p:txBody>
      </p:sp>
      <p:sp>
        <p:nvSpPr>
          <p:cNvPr id="596078" name="Rectangle 110">
            <a:extLst>
              <a:ext uri="{FF2B5EF4-FFF2-40B4-BE49-F238E27FC236}">
                <a16:creationId xmlns:a16="http://schemas.microsoft.com/office/drawing/2014/main" id="{0D18C549-71C6-464D-895F-2AAE83F6A190}"/>
              </a:ext>
            </a:extLst>
          </p:cNvPr>
          <p:cNvSpPr>
            <a:spLocks noChangeArrowheads="1"/>
          </p:cNvSpPr>
          <p:nvPr/>
        </p:nvSpPr>
        <p:spPr bwMode="auto">
          <a:xfrm>
            <a:off x="7332663" y="3876675"/>
            <a:ext cx="717550" cy="665163"/>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sz="2000">
                <a:solidFill>
                  <a:schemeClr val="tx2"/>
                </a:solidFill>
                <a:ea typeface="黑体" panose="02010609060101010101" pitchFamily="49" charset="-122"/>
              </a:rPr>
              <a:t>E</a:t>
            </a:r>
          </a:p>
          <a:p>
            <a:pPr eaLnBrk="1" hangingPunct="1">
              <a:lnSpc>
                <a:spcPct val="80000"/>
              </a:lnSpc>
            </a:pPr>
            <a:r>
              <a:rPr kumimoji="1" lang="zh-CN" altLang="en-US" sz="2000">
                <a:solidFill>
                  <a:schemeClr val="tx2"/>
                </a:solidFill>
                <a:ea typeface="黑体" panose="02010609060101010101" pitchFamily="49" charset="-122"/>
              </a:rPr>
              <a:t>运算</a:t>
            </a:r>
          </a:p>
        </p:txBody>
      </p:sp>
      <p:sp>
        <p:nvSpPr>
          <p:cNvPr id="38938" name="Line 111">
            <a:extLst>
              <a:ext uri="{FF2B5EF4-FFF2-40B4-BE49-F238E27FC236}">
                <a16:creationId xmlns:a16="http://schemas.microsoft.com/office/drawing/2014/main" id="{69E00A09-D31F-4D04-B9ED-035A9410B079}"/>
              </a:ext>
            </a:extLst>
          </p:cNvPr>
          <p:cNvSpPr>
            <a:spLocks noChangeShapeType="1"/>
          </p:cNvSpPr>
          <p:nvPr/>
        </p:nvSpPr>
        <p:spPr bwMode="auto">
          <a:xfrm flipV="1">
            <a:off x="5476875" y="4289425"/>
            <a:ext cx="1871663"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Text Box 115">
            <a:extLst>
              <a:ext uri="{FF2B5EF4-FFF2-40B4-BE49-F238E27FC236}">
                <a16:creationId xmlns:a16="http://schemas.microsoft.com/office/drawing/2014/main" id="{16E56CC0-79C2-478E-8F20-E72C567B762F}"/>
              </a:ext>
            </a:extLst>
          </p:cNvPr>
          <p:cNvSpPr txBox="1">
            <a:spLocks noChangeArrowheads="1"/>
          </p:cNvSpPr>
          <p:nvPr/>
        </p:nvSpPr>
        <p:spPr bwMode="auto">
          <a:xfrm>
            <a:off x="5926138" y="37639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密文 </a:t>
            </a:r>
          </a:p>
        </p:txBody>
      </p:sp>
      <p:graphicFrame>
        <p:nvGraphicFramePr>
          <p:cNvPr id="38916" name="Object 116">
            <a:extLst>
              <a:ext uri="{FF2B5EF4-FFF2-40B4-BE49-F238E27FC236}">
                <a16:creationId xmlns:a16="http://schemas.microsoft.com/office/drawing/2014/main" id="{CAB8E239-1B3C-4A81-AAA1-2FC14D0F2258}"/>
              </a:ext>
            </a:extLst>
          </p:cNvPr>
          <p:cNvGraphicFramePr>
            <a:graphicFrameLocks noChangeAspect="1"/>
          </p:cNvGraphicFramePr>
          <p:nvPr/>
        </p:nvGraphicFramePr>
        <p:xfrm>
          <a:off x="5651500" y="4365625"/>
          <a:ext cx="1152525" cy="504825"/>
        </p:xfrm>
        <a:graphic>
          <a:graphicData uri="http://schemas.openxmlformats.org/presentationml/2006/ole">
            <mc:AlternateContent xmlns:mc="http://schemas.openxmlformats.org/markup-compatibility/2006">
              <mc:Choice xmlns:v="urn:schemas-microsoft-com:vml" Requires="v">
                <p:oleObj spid="_x0000_s39004" name="公式" r:id="rId8" imgW="583920" imgH="241200" progId="Equation.3">
                  <p:embed/>
                </p:oleObj>
              </mc:Choice>
              <mc:Fallback>
                <p:oleObj name="公式" r:id="rId8" imgW="583920" imgH="241200" progId="Equation.3">
                  <p:embed/>
                  <p:pic>
                    <p:nvPicPr>
                      <p:cNvPr id="0" name="Object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0" y="4365625"/>
                        <a:ext cx="115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0" name="Text Box 117">
            <a:extLst>
              <a:ext uri="{FF2B5EF4-FFF2-40B4-BE49-F238E27FC236}">
                <a16:creationId xmlns:a16="http://schemas.microsoft.com/office/drawing/2014/main" id="{86963CC5-DB4C-41CC-9000-233D2859B874}"/>
              </a:ext>
            </a:extLst>
          </p:cNvPr>
          <p:cNvSpPr txBox="1">
            <a:spLocks noChangeArrowheads="1"/>
          </p:cNvSpPr>
          <p:nvPr/>
        </p:nvSpPr>
        <p:spPr bwMode="auto">
          <a:xfrm>
            <a:off x="6592888" y="2205038"/>
            <a:ext cx="20113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400">
                <a:solidFill>
                  <a:schemeClr val="tx2"/>
                </a:solidFill>
                <a:ea typeface="黑体" panose="02010609060101010101" pitchFamily="49" charset="-122"/>
              </a:rPr>
              <a:t>A </a:t>
            </a:r>
            <a:r>
              <a:rPr kumimoji="1" lang="zh-CN" altLang="en-US" sz="2400">
                <a:solidFill>
                  <a:schemeClr val="tx2"/>
                </a:solidFill>
                <a:ea typeface="黑体" panose="02010609060101010101" pitchFamily="49" charset="-122"/>
              </a:rPr>
              <a:t>的公钥 </a:t>
            </a:r>
            <a:r>
              <a:rPr kumimoji="1" lang="en-US" altLang="zh-CN" sz="2400" i="1">
                <a:solidFill>
                  <a:schemeClr val="tx2"/>
                </a:solidFill>
                <a:ea typeface="黑体" panose="02010609060101010101" pitchFamily="49" charset="-122"/>
              </a:rPr>
              <a:t>PK</a:t>
            </a:r>
            <a:r>
              <a:rPr kumimoji="1" lang="en-US" altLang="zh-CN" sz="2400" baseline="-25000">
                <a:solidFill>
                  <a:schemeClr val="tx2"/>
                </a:solidFill>
                <a:ea typeface="黑体" panose="02010609060101010101" pitchFamily="49" charset="-122"/>
              </a:rPr>
              <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a:extLst>
              <a:ext uri="{FF2B5EF4-FFF2-40B4-BE49-F238E27FC236}">
                <a16:creationId xmlns:a16="http://schemas.microsoft.com/office/drawing/2014/main" id="{0BAB7D0E-877D-4CC3-8A35-1E2CC65679E6}"/>
              </a:ext>
            </a:extLst>
          </p:cNvPr>
          <p:cNvSpPr>
            <a:spLocks noGrp="1" noChangeArrowheads="1"/>
          </p:cNvSpPr>
          <p:nvPr>
            <p:ph type="title"/>
          </p:nvPr>
        </p:nvSpPr>
        <p:spPr>
          <a:xfrm>
            <a:off x="1150938" y="214313"/>
            <a:ext cx="7092950" cy="1462087"/>
          </a:xfrm>
        </p:spPr>
        <p:txBody>
          <a:bodyPr/>
          <a:lstStyle/>
          <a:p>
            <a:pPr algn="ctr" eaLnBrk="1" hangingPunct="1"/>
            <a:r>
              <a:rPr lang="zh-CN" altLang="en-US"/>
              <a:t>数字签名的实现</a:t>
            </a:r>
          </a:p>
        </p:txBody>
      </p:sp>
      <p:sp>
        <p:nvSpPr>
          <p:cNvPr id="596995" name="Rectangle 3">
            <a:extLst>
              <a:ext uri="{FF2B5EF4-FFF2-40B4-BE49-F238E27FC236}">
                <a16:creationId xmlns:a16="http://schemas.microsoft.com/office/drawing/2014/main" id="{F79F38D1-EA4A-4E1C-9DCE-955B8EF04C8F}"/>
              </a:ext>
            </a:extLst>
          </p:cNvPr>
          <p:cNvSpPr>
            <a:spLocks noGrp="1" noChangeArrowheads="1"/>
          </p:cNvSpPr>
          <p:nvPr>
            <p:ph type="body" idx="1"/>
          </p:nvPr>
        </p:nvSpPr>
        <p:spPr>
          <a:xfrm>
            <a:off x="539750" y="1906588"/>
            <a:ext cx="8275638" cy="4475162"/>
          </a:xfrm>
        </p:spPr>
        <p:txBody>
          <a:bodyPr/>
          <a:lstStyle/>
          <a:p>
            <a:pPr eaLnBrk="1" hangingPunct="1">
              <a:lnSpc>
                <a:spcPct val="90000"/>
              </a:lnSpc>
            </a:pPr>
            <a:r>
              <a:rPr lang="zh-CN" altLang="en-US"/>
              <a:t>因为除 </a:t>
            </a:r>
            <a:r>
              <a:rPr lang="en-US" altLang="zh-CN"/>
              <a:t>A </a:t>
            </a:r>
            <a:r>
              <a:rPr lang="zh-CN" altLang="en-US"/>
              <a:t>外没有别人能具有 </a:t>
            </a:r>
            <a:r>
              <a:rPr lang="en-US" altLang="zh-CN"/>
              <a:t>A </a:t>
            </a:r>
            <a:r>
              <a:rPr lang="zh-CN" altLang="en-US"/>
              <a:t>的私钥，所以除 </a:t>
            </a:r>
            <a:r>
              <a:rPr lang="en-US" altLang="zh-CN"/>
              <a:t>A </a:t>
            </a:r>
            <a:r>
              <a:rPr lang="zh-CN" altLang="en-US"/>
              <a:t>外没有别人能产生这个密文。因此 </a:t>
            </a:r>
            <a:r>
              <a:rPr lang="en-US" altLang="zh-CN"/>
              <a:t>B </a:t>
            </a:r>
            <a:r>
              <a:rPr lang="zh-CN" altLang="en-US"/>
              <a:t>相信报文 </a:t>
            </a:r>
            <a:r>
              <a:rPr lang="en-US" altLang="zh-CN" i="1"/>
              <a:t>X</a:t>
            </a:r>
            <a:r>
              <a:rPr lang="en-US" altLang="zh-CN"/>
              <a:t> </a:t>
            </a:r>
            <a:r>
              <a:rPr lang="zh-CN" altLang="en-US"/>
              <a:t>是 </a:t>
            </a:r>
            <a:r>
              <a:rPr lang="en-US" altLang="zh-CN"/>
              <a:t>A </a:t>
            </a:r>
            <a:r>
              <a:rPr lang="zh-CN" altLang="en-US"/>
              <a:t>签名发送的。</a:t>
            </a:r>
          </a:p>
          <a:p>
            <a:pPr eaLnBrk="1" hangingPunct="1">
              <a:lnSpc>
                <a:spcPct val="90000"/>
              </a:lnSpc>
            </a:pPr>
            <a:r>
              <a:rPr lang="zh-CN" altLang="en-US"/>
              <a:t>若 </a:t>
            </a:r>
            <a:r>
              <a:rPr lang="en-US" altLang="zh-CN"/>
              <a:t>A </a:t>
            </a:r>
            <a:r>
              <a:rPr lang="zh-CN" altLang="en-US"/>
              <a:t>要抵赖曾发送报文给 </a:t>
            </a:r>
            <a:r>
              <a:rPr lang="en-US" altLang="zh-CN"/>
              <a:t>B</a:t>
            </a:r>
            <a:r>
              <a:rPr lang="zh-CN" altLang="en-US"/>
              <a:t>，</a:t>
            </a:r>
            <a:r>
              <a:rPr lang="en-US" altLang="zh-CN"/>
              <a:t>B </a:t>
            </a:r>
            <a:r>
              <a:rPr lang="zh-CN" altLang="en-US"/>
              <a:t>可将明文和对应的密文出示给第三者。第三者很容易用 </a:t>
            </a:r>
            <a:r>
              <a:rPr lang="en-US" altLang="zh-CN"/>
              <a:t>A </a:t>
            </a:r>
            <a:r>
              <a:rPr lang="zh-CN" altLang="en-US"/>
              <a:t>的公钥去证实 </a:t>
            </a:r>
            <a:r>
              <a:rPr lang="en-US" altLang="zh-CN"/>
              <a:t>A </a:t>
            </a:r>
            <a:r>
              <a:rPr lang="zh-CN" altLang="en-US"/>
              <a:t>确实发送 </a:t>
            </a:r>
            <a:r>
              <a:rPr lang="en-US" altLang="zh-CN" i="1"/>
              <a:t>X </a:t>
            </a:r>
            <a:r>
              <a:rPr lang="zh-CN" altLang="en-US"/>
              <a:t>给 </a:t>
            </a:r>
            <a:r>
              <a:rPr lang="en-US" altLang="zh-CN"/>
              <a:t>B</a:t>
            </a:r>
            <a:r>
              <a:rPr lang="zh-CN" altLang="en-US"/>
              <a:t>。</a:t>
            </a:r>
          </a:p>
          <a:p>
            <a:pPr eaLnBrk="1" hangingPunct="1">
              <a:lnSpc>
                <a:spcPct val="90000"/>
              </a:lnSpc>
            </a:pPr>
            <a:r>
              <a:rPr lang="zh-CN" altLang="en-US"/>
              <a:t>反之，若 </a:t>
            </a:r>
            <a:r>
              <a:rPr lang="en-US" altLang="zh-CN"/>
              <a:t>B </a:t>
            </a:r>
            <a:r>
              <a:rPr lang="zh-CN" altLang="en-US"/>
              <a:t>将 </a:t>
            </a:r>
            <a:r>
              <a:rPr lang="en-US" altLang="zh-CN" i="1"/>
              <a:t>X</a:t>
            </a:r>
            <a:r>
              <a:rPr lang="en-US" altLang="zh-CN"/>
              <a:t> </a:t>
            </a:r>
            <a:r>
              <a:rPr lang="zh-CN" altLang="en-US"/>
              <a:t>伪造成 </a:t>
            </a:r>
            <a:r>
              <a:rPr lang="en-US" altLang="zh-CN" i="1"/>
              <a:t>X</a:t>
            </a:r>
            <a:r>
              <a:rPr lang="en-US" altLang="zh-CN"/>
              <a:t>‘</a:t>
            </a:r>
            <a:r>
              <a:rPr lang="zh-CN" altLang="en-US"/>
              <a:t>，则 </a:t>
            </a:r>
            <a:r>
              <a:rPr lang="en-US" altLang="zh-CN"/>
              <a:t>B </a:t>
            </a:r>
            <a:r>
              <a:rPr lang="zh-CN" altLang="en-US"/>
              <a:t>不能在第三者前出示对应的密文。这样就证明了 </a:t>
            </a:r>
            <a:r>
              <a:rPr lang="en-US" altLang="zh-CN"/>
              <a:t>B </a:t>
            </a:r>
            <a:r>
              <a:rPr lang="zh-CN" altLang="en-US"/>
              <a:t>伪造了报文。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6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6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2">
            <a:extLst>
              <a:ext uri="{FF2B5EF4-FFF2-40B4-BE49-F238E27FC236}">
                <a16:creationId xmlns:a16="http://schemas.microsoft.com/office/drawing/2014/main" id="{0E098E45-E19D-4E95-B404-3025823CC921}"/>
              </a:ext>
            </a:extLst>
          </p:cNvPr>
          <p:cNvSpPr>
            <a:spLocks noGrp="1" noChangeArrowheads="1"/>
          </p:cNvSpPr>
          <p:nvPr>
            <p:ph type="title"/>
          </p:nvPr>
        </p:nvSpPr>
        <p:spPr>
          <a:xfrm>
            <a:off x="1150938" y="214313"/>
            <a:ext cx="7092950" cy="1462087"/>
          </a:xfrm>
        </p:spPr>
        <p:txBody>
          <a:bodyPr/>
          <a:lstStyle/>
          <a:p>
            <a:pPr algn="ctr" eaLnBrk="1" hangingPunct="1"/>
            <a:r>
              <a:rPr lang="zh-CN" altLang="en-US"/>
              <a:t>具有保密性的数字签名 </a:t>
            </a:r>
          </a:p>
        </p:txBody>
      </p:sp>
      <p:graphicFrame>
        <p:nvGraphicFramePr>
          <p:cNvPr id="39938" name="Object 124">
            <a:extLst>
              <a:ext uri="{FF2B5EF4-FFF2-40B4-BE49-F238E27FC236}">
                <a16:creationId xmlns:a16="http://schemas.microsoft.com/office/drawing/2014/main" id="{EB208F51-798C-4492-B394-1943B0718861}"/>
              </a:ext>
            </a:extLst>
          </p:cNvPr>
          <p:cNvGraphicFramePr>
            <a:graphicFrameLocks noChangeAspect="1"/>
          </p:cNvGraphicFramePr>
          <p:nvPr/>
        </p:nvGraphicFramePr>
        <p:xfrm>
          <a:off x="6700838" y="3635375"/>
          <a:ext cx="912812" cy="366713"/>
        </p:xfrm>
        <a:graphic>
          <a:graphicData uri="http://schemas.openxmlformats.org/presentationml/2006/ole">
            <mc:AlternateContent xmlns:mc="http://schemas.openxmlformats.org/markup-compatibility/2006">
              <mc:Choice xmlns:v="urn:schemas-microsoft-com:vml" Requires="v">
                <p:oleObj spid="_x0000_s40044" name="公式" r:id="rId3" imgW="583920" imgH="241200" progId="Equation.3">
                  <p:embed/>
                </p:oleObj>
              </mc:Choice>
              <mc:Fallback>
                <p:oleObj name="公式" r:id="rId3" imgW="583920" imgH="241200" progId="Equation.3">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838" y="3635375"/>
                        <a:ext cx="91281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9" name="Object 123">
            <a:extLst>
              <a:ext uri="{FF2B5EF4-FFF2-40B4-BE49-F238E27FC236}">
                <a16:creationId xmlns:a16="http://schemas.microsoft.com/office/drawing/2014/main" id="{42F29D86-FFD3-4F31-AFA2-16D0ACAD9BAA}"/>
              </a:ext>
            </a:extLst>
          </p:cNvPr>
          <p:cNvGraphicFramePr>
            <a:graphicFrameLocks noChangeAspect="1"/>
          </p:cNvGraphicFramePr>
          <p:nvPr/>
        </p:nvGraphicFramePr>
        <p:xfrm>
          <a:off x="1812925" y="3635375"/>
          <a:ext cx="912813" cy="366713"/>
        </p:xfrm>
        <a:graphic>
          <a:graphicData uri="http://schemas.openxmlformats.org/presentationml/2006/ole">
            <mc:AlternateContent xmlns:mc="http://schemas.openxmlformats.org/markup-compatibility/2006">
              <mc:Choice xmlns:v="urn:schemas-microsoft-com:vml" Requires="v">
                <p:oleObj spid="_x0000_s40045" name="公式" r:id="rId5" imgW="583920" imgH="241200" progId="Equation.3">
                  <p:embed/>
                </p:oleObj>
              </mc:Choice>
              <mc:Fallback>
                <p:oleObj name="公式" r:id="rId5" imgW="583920" imgH="241200" progId="Equation.3">
                  <p:embed/>
                  <p:pic>
                    <p:nvPicPr>
                      <p:cNvPr id="0" name="Object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925" y="3635375"/>
                        <a:ext cx="912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3" name="Text Box 109">
            <a:extLst>
              <a:ext uri="{FF2B5EF4-FFF2-40B4-BE49-F238E27FC236}">
                <a16:creationId xmlns:a16="http://schemas.microsoft.com/office/drawing/2014/main" id="{4C075E38-0E1B-478E-AF25-1C08FD19DCE9}"/>
              </a:ext>
            </a:extLst>
          </p:cNvPr>
          <p:cNvSpPr txBox="1">
            <a:spLocks noChangeArrowheads="1"/>
          </p:cNvSpPr>
          <p:nvPr/>
        </p:nvSpPr>
        <p:spPr bwMode="auto">
          <a:xfrm>
            <a:off x="6851650" y="321151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核实签名</a:t>
            </a:r>
          </a:p>
        </p:txBody>
      </p:sp>
      <p:sp>
        <p:nvSpPr>
          <p:cNvPr id="39944" name="Text Box 129">
            <a:extLst>
              <a:ext uri="{FF2B5EF4-FFF2-40B4-BE49-F238E27FC236}">
                <a16:creationId xmlns:a16="http://schemas.microsoft.com/office/drawing/2014/main" id="{AFAC4B19-E393-47A2-9979-EE894F892ACE}"/>
              </a:ext>
            </a:extLst>
          </p:cNvPr>
          <p:cNvSpPr txBox="1">
            <a:spLocks noChangeArrowheads="1"/>
          </p:cNvSpPr>
          <p:nvPr/>
        </p:nvSpPr>
        <p:spPr bwMode="auto">
          <a:xfrm>
            <a:off x="5592763"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解密 </a:t>
            </a:r>
          </a:p>
        </p:txBody>
      </p:sp>
      <p:sp>
        <p:nvSpPr>
          <p:cNvPr id="39945" name="Text Box 128">
            <a:extLst>
              <a:ext uri="{FF2B5EF4-FFF2-40B4-BE49-F238E27FC236}">
                <a16:creationId xmlns:a16="http://schemas.microsoft.com/office/drawing/2014/main" id="{E17C68FE-0472-48E6-937F-1D297C516B5F}"/>
              </a:ext>
            </a:extLst>
          </p:cNvPr>
          <p:cNvSpPr txBox="1">
            <a:spLocks noChangeArrowheads="1"/>
          </p:cNvSpPr>
          <p:nvPr/>
        </p:nvSpPr>
        <p:spPr bwMode="auto">
          <a:xfrm>
            <a:off x="2335213"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加密 </a:t>
            </a:r>
          </a:p>
        </p:txBody>
      </p:sp>
      <p:sp>
        <p:nvSpPr>
          <p:cNvPr id="39946" name="Text Box 108">
            <a:extLst>
              <a:ext uri="{FF2B5EF4-FFF2-40B4-BE49-F238E27FC236}">
                <a16:creationId xmlns:a16="http://schemas.microsoft.com/office/drawing/2014/main" id="{4CDB6C84-83F5-49E9-88DC-872ACF31781E}"/>
              </a:ext>
            </a:extLst>
          </p:cNvPr>
          <p:cNvSpPr txBox="1">
            <a:spLocks noChangeArrowheads="1"/>
          </p:cNvSpPr>
          <p:nvPr/>
        </p:nvSpPr>
        <p:spPr bwMode="auto">
          <a:xfrm>
            <a:off x="854075"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签名 </a:t>
            </a:r>
          </a:p>
        </p:txBody>
      </p:sp>
      <p:sp>
        <p:nvSpPr>
          <p:cNvPr id="600102" name="Rectangle 38">
            <a:extLst>
              <a:ext uri="{FF2B5EF4-FFF2-40B4-BE49-F238E27FC236}">
                <a16:creationId xmlns:a16="http://schemas.microsoft.com/office/drawing/2014/main" id="{20B4D76F-00F5-411E-BE64-0852B702D401}"/>
              </a:ext>
            </a:extLst>
          </p:cNvPr>
          <p:cNvSpPr>
            <a:spLocks noChangeArrowheads="1"/>
          </p:cNvSpPr>
          <p:nvPr/>
        </p:nvSpPr>
        <p:spPr bwMode="auto">
          <a:xfrm>
            <a:off x="2705100" y="3716338"/>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tx2"/>
                </a:solidFill>
                <a:ea typeface="黑体" panose="02010609060101010101" pitchFamily="49" charset="-122"/>
              </a:rPr>
              <a:t>E</a:t>
            </a:r>
            <a:r>
              <a:rPr kumimoji="1" lang="en-US" altLang="zh-CN">
                <a:solidFill>
                  <a:schemeClr val="tx2"/>
                </a:solidFill>
                <a:ea typeface="黑体" panose="02010609060101010101" pitchFamily="49" charset="-122"/>
              </a:rPr>
              <a:t> </a:t>
            </a:r>
            <a:r>
              <a:rPr kumimoji="1" lang="zh-CN" altLang="en-US">
                <a:solidFill>
                  <a:schemeClr val="tx2"/>
                </a:solidFill>
                <a:ea typeface="黑体" panose="02010609060101010101" pitchFamily="49" charset="-122"/>
              </a:rPr>
              <a:t>运算</a:t>
            </a:r>
          </a:p>
        </p:txBody>
      </p:sp>
      <p:sp>
        <p:nvSpPr>
          <p:cNvPr id="39948" name="Line 39">
            <a:extLst>
              <a:ext uri="{FF2B5EF4-FFF2-40B4-BE49-F238E27FC236}">
                <a16:creationId xmlns:a16="http://schemas.microsoft.com/office/drawing/2014/main" id="{F1D187A1-7F6E-4241-A08D-4E0CDBCDA2D5}"/>
              </a:ext>
            </a:extLst>
          </p:cNvPr>
          <p:cNvSpPr>
            <a:spLocks noChangeShapeType="1"/>
          </p:cNvSpPr>
          <p:nvPr/>
        </p:nvSpPr>
        <p:spPr bwMode="auto">
          <a:xfrm>
            <a:off x="1817688" y="4005263"/>
            <a:ext cx="887412"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0104" name="Rectangle 40">
            <a:extLst>
              <a:ext uri="{FF2B5EF4-FFF2-40B4-BE49-F238E27FC236}">
                <a16:creationId xmlns:a16="http://schemas.microsoft.com/office/drawing/2014/main" id="{73003B07-5FC2-406A-8D61-4937F2D3E576}"/>
              </a:ext>
            </a:extLst>
          </p:cNvPr>
          <p:cNvSpPr>
            <a:spLocks noChangeArrowheads="1"/>
          </p:cNvSpPr>
          <p:nvPr/>
        </p:nvSpPr>
        <p:spPr bwMode="auto">
          <a:xfrm>
            <a:off x="1136650" y="3724275"/>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D </a:t>
            </a:r>
            <a:r>
              <a:rPr kumimoji="1" lang="zh-CN" altLang="en-US">
                <a:solidFill>
                  <a:schemeClr val="tx2"/>
                </a:solidFill>
                <a:ea typeface="黑体" panose="02010609060101010101" pitchFamily="49" charset="-122"/>
              </a:rPr>
              <a:t>运算</a:t>
            </a:r>
          </a:p>
        </p:txBody>
      </p:sp>
      <p:sp>
        <p:nvSpPr>
          <p:cNvPr id="39950" name="Text Box 41">
            <a:extLst>
              <a:ext uri="{FF2B5EF4-FFF2-40B4-BE49-F238E27FC236}">
                <a16:creationId xmlns:a16="http://schemas.microsoft.com/office/drawing/2014/main" id="{E6D48D47-C0BD-4E6A-ACD6-FE0E0125FE76}"/>
              </a:ext>
            </a:extLst>
          </p:cNvPr>
          <p:cNvSpPr txBox="1">
            <a:spLocks noChangeArrowheads="1"/>
          </p:cNvSpPr>
          <p:nvPr/>
        </p:nvSpPr>
        <p:spPr bwMode="auto">
          <a:xfrm>
            <a:off x="112713" y="40052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明文 </a:t>
            </a:r>
            <a:r>
              <a:rPr kumimoji="1" lang="en-US" altLang="zh-CN" i="1">
                <a:solidFill>
                  <a:schemeClr val="tx2"/>
                </a:solidFill>
                <a:ea typeface="黑体" panose="02010609060101010101" pitchFamily="49" charset="-122"/>
              </a:rPr>
              <a:t>X</a:t>
            </a:r>
          </a:p>
        </p:txBody>
      </p:sp>
      <p:sp>
        <p:nvSpPr>
          <p:cNvPr id="39951" name="Text Box 42">
            <a:extLst>
              <a:ext uri="{FF2B5EF4-FFF2-40B4-BE49-F238E27FC236}">
                <a16:creationId xmlns:a16="http://schemas.microsoft.com/office/drawing/2014/main" id="{DCB15946-37F2-4ECC-9F7F-C7F15E0AF453}"/>
              </a:ext>
            </a:extLst>
          </p:cNvPr>
          <p:cNvSpPr txBox="1">
            <a:spLocks noChangeArrowheads="1"/>
          </p:cNvSpPr>
          <p:nvPr/>
        </p:nvSpPr>
        <p:spPr bwMode="auto">
          <a:xfrm>
            <a:off x="8259763" y="400526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明文 </a:t>
            </a:r>
            <a:r>
              <a:rPr kumimoji="1" lang="en-US" altLang="zh-CN" i="1">
                <a:solidFill>
                  <a:schemeClr val="tx2"/>
                </a:solidFill>
                <a:ea typeface="黑体" panose="02010609060101010101" pitchFamily="49" charset="-122"/>
              </a:rPr>
              <a:t>X</a:t>
            </a:r>
            <a:r>
              <a:rPr kumimoji="1" lang="en-US" altLang="zh-CN">
                <a:solidFill>
                  <a:schemeClr val="tx2"/>
                </a:solidFill>
                <a:ea typeface="黑体" panose="02010609060101010101" pitchFamily="49" charset="-122"/>
              </a:rPr>
              <a:t> </a:t>
            </a:r>
          </a:p>
        </p:txBody>
      </p:sp>
      <p:pic>
        <p:nvPicPr>
          <p:cNvPr id="39952" name="Picture 43">
            <a:extLst>
              <a:ext uri="{FF2B5EF4-FFF2-40B4-BE49-F238E27FC236}">
                <a16:creationId xmlns:a16="http://schemas.microsoft.com/office/drawing/2014/main" id="{758A1EA1-78F0-45DB-83ED-003072955E3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7694612" y="2790826"/>
            <a:ext cx="4095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9953" name="Text Box 44">
            <a:extLst>
              <a:ext uri="{FF2B5EF4-FFF2-40B4-BE49-F238E27FC236}">
                <a16:creationId xmlns:a16="http://schemas.microsoft.com/office/drawing/2014/main" id="{409A8F14-0BA9-4A5A-8A45-5ED1EA7BEF0D}"/>
              </a:ext>
            </a:extLst>
          </p:cNvPr>
          <p:cNvSpPr txBox="1">
            <a:spLocks noChangeArrowheads="1"/>
          </p:cNvSpPr>
          <p:nvPr/>
        </p:nvSpPr>
        <p:spPr bwMode="auto">
          <a:xfrm>
            <a:off x="336550" y="29178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A</a:t>
            </a:r>
          </a:p>
        </p:txBody>
      </p:sp>
      <p:sp>
        <p:nvSpPr>
          <p:cNvPr id="39954" name="Text Box 45">
            <a:extLst>
              <a:ext uri="{FF2B5EF4-FFF2-40B4-BE49-F238E27FC236}">
                <a16:creationId xmlns:a16="http://schemas.microsoft.com/office/drawing/2014/main" id="{E97C7903-6BA2-4303-A0E8-5D1D9DE515E9}"/>
              </a:ext>
            </a:extLst>
          </p:cNvPr>
          <p:cNvSpPr txBox="1">
            <a:spLocks noChangeArrowheads="1"/>
          </p:cNvSpPr>
          <p:nvPr/>
        </p:nvSpPr>
        <p:spPr bwMode="auto">
          <a:xfrm>
            <a:off x="8482013" y="29241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B</a:t>
            </a:r>
          </a:p>
        </p:txBody>
      </p:sp>
      <p:pic>
        <p:nvPicPr>
          <p:cNvPr id="39955" name="Picture 46">
            <a:extLst>
              <a:ext uri="{FF2B5EF4-FFF2-40B4-BE49-F238E27FC236}">
                <a16:creationId xmlns:a16="http://schemas.microsoft.com/office/drawing/2014/main" id="{CEBF94CD-7B1B-4790-854C-CA6DB9C9C92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1268412" y="2792413"/>
            <a:ext cx="409575" cy="203200"/>
          </a:xfrm>
          <a:prstGeom prst="rect">
            <a:avLst/>
          </a:prstGeom>
          <a:solidFill>
            <a:srgbClr val="FFCCFF"/>
          </a:solidFill>
          <a:ln w="12699">
            <a:solidFill>
              <a:schemeClr val="tx1"/>
            </a:solidFill>
            <a:miter lim="800000"/>
            <a:headEnd/>
            <a:tailEnd/>
          </a:ln>
        </p:spPr>
      </p:pic>
      <p:sp>
        <p:nvSpPr>
          <p:cNvPr id="39956" name="Text Box 47">
            <a:extLst>
              <a:ext uri="{FF2B5EF4-FFF2-40B4-BE49-F238E27FC236}">
                <a16:creationId xmlns:a16="http://schemas.microsoft.com/office/drawing/2014/main" id="{4DFBDE12-D9AE-4DE5-8F49-6D498DC51876}"/>
              </a:ext>
            </a:extLst>
          </p:cNvPr>
          <p:cNvSpPr txBox="1">
            <a:spLocks noChangeArrowheads="1"/>
          </p:cNvSpPr>
          <p:nvPr/>
        </p:nvSpPr>
        <p:spPr bwMode="auto">
          <a:xfrm>
            <a:off x="854075" y="2276475"/>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a:solidFill>
                  <a:schemeClr val="tx2"/>
                </a:solidFill>
                <a:ea typeface="黑体" panose="02010609060101010101" pitchFamily="49" charset="-122"/>
              </a:rPr>
              <a:t>A </a:t>
            </a:r>
            <a:r>
              <a:rPr kumimoji="1" lang="zh-CN" altLang="en-US">
                <a:solidFill>
                  <a:schemeClr val="tx2"/>
                </a:solidFill>
                <a:ea typeface="黑体" panose="02010609060101010101" pitchFamily="49" charset="-122"/>
              </a:rPr>
              <a:t>的私钥 </a:t>
            </a:r>
            <a:r>
              <a:rPr kumimoji="1" lang="en-US" altLang="zh-CN" i="1">
                <a:solidFill>
                  <a:schemeClr val="tx2"/>
                </a:solidFill>
                <a:ea typeface="黑体" panose="02010609060101010101" pitchFamily="49" charset="-122"/>
              </a:rPr>
              <a:t>SK</a:t>
            </a:r>
            <a:r>
              <a:rPr kumimoji="1" lang="en-US" altLang="zh-CN" baseline="-25000">
                <a:solidFill>
                  <a:schemeClr val="tx2"/>
                </a:solidFill>
                <a:ea typeface="黑体" panose="02010609060101010101" pitchFamily="49" charset="-122"/>
              </a:rPr>
              <a:t>A</a:t>
            </a:r>
          </a:p>
        </p:txBody>
      </p:sp>
      <p:sp>
        <p:nvSpPr>
          <p:cNvPr id="39957" name="Freeform 48">
            <a:extLst>
              <a:ext uri="{FF2B5EF4-FFF2-40B4-BE49-F238E27FC236}">
                <a16:creationId xmlns:a16="http://schemas.microsoft.com/office/drawing/2014/main" id="{9E9ACFAF-BCC0-48A7-B360-F6AEB7E6A20D}"/>
              </a:ext>
            </a:extLst>
          </p:cNvPr>
          <p:cNvSpPr>
            <a:spLocks/>
          </p:cNvSpPr>
          <p:nvPr/>
        </p:nvSpPr>
        <p:spPr bwMode="auto">
          <a:xfrm>
            <a:off x="1470025" y="3116263"/>
            <a:ext cx="3175" cy="617537"/>
          </a:xfrm>
          <a:custGeom>
            <a:avLst/>
            <a:gdLst>
              <a:gd name="T0" fmla="*/ 0 w 2"/>
              <a:gd name="T1" fmla="*/ 0 h 389"/>
              <a:gd name="T2" fmla="*/ 2 w 2"/>
              <a:gd name="T3" fmla="*/ 389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cmpd="sng">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58" name="Freeform 49">
            <a:extLst>
              <a:ext uri="{FF2B5EF4-FFF2-40B4-BE49-F238E27FC236}">
                <a16:creationId xmlns:a16="http://schemas.microsoft.com/office/drawing/2014/main" id="{3615BCEF-E4AE-4FDD-AF08-06CEA9865817}"/>
              </a:ext>
            </a:extLst>
          </p:cNvPr>
          <p:cNvSpPr>
            <a:spLocks/>
          </p:cNvSpPr>
          <p:nvPr/>
        </p:nvSpPr>
        <p:spPr bwMode="auto">
          <a:xfrm>
            <a:off x="7913688" y="3116263"/>
            <a:ext cx="12700" cy="600075"/>
          </a:xfrm>
          <a:custGeom>
            <a:avLst/>
            <a:gdLst>
              <a:gd name="T0" fmla="*/ 0 w 8"/>
              <a:gd name="T1" fmla="*/ 0 h 378"/>
              <a:gd name="T2" fmla="*/ 8 w 8"/>
              <a:gd name="T3" fmla="*/ 378 h 378"/>
              <a:gd name="T4" fmla="*/ 0 60000 65536"/>
              <a:gd name="T5" fmla="*/ 0 60000 65536"/>
              <a:gd name="T6" fmla="*/ 0 w 8"/>
              <a:gd name="T7" fmla="*/ 0 h 378"/>
              <a:gd name="T8" fmla="*/ 8 w 8"/>
              <a:gd name="T9" fmla="*/ 378 h 378"/>
            </a:gdLst>
            <a:ahLst/>
            <a:cxnLst>
              <a:cxn ang="T4">
                <a:pos x="T0" y="T1"/>
              </a:cxn>
              <a:cxn ang="T5">
                <a:pos x="T2" y="T3"/>
              </a:cxn>
            </a:cxnLst>
            <a:rect l="T6" t="T7" r="T8" b="T9"/>
            <a:pathLst>
              <a:path w="8" h="378">
                <a:moveTo>
                  <a:pt x="0" y="0"/>
                </a:moveTo>
                <a:lnTo>
                  <a:pt x="8" y="378"/>
                </a:lnTo>
              </a:path>
            </a:pathLst>
          </a:custGeom>
          <a:noFill/>
          <a:ln w="57150" cmpd="sng">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9940" name="Object 50">
            <a:extLst>
              <a:ext uri="{FF2B5EF4-FFF2-40B4-BE49-F238E27FC236}">
                <a16:creationId xmlns:a16="http://schemas.microsoft.com/office/drawing/2014/main" id="{F8CAC2BE-9D26-48D9-BDEA-6F6E3526F7FF}"/>
              </a:ext>
            </a:extLst>
          </p:cNvPr>
          <p:cNvGraphicFramePr>
            <a:graphicFrameLocks noChangeAspect="1"/>
          </p:cNvGraphicFramePr>
          <p:nvPr/>
        </p:nvGraphicFramePr>
        <p:xfrm>
          <a:off x="3444875" y="3190875"/>
          <a:ext cx="2370138" cy="1390650"/>
        </p:xfrm>
        <a:graphic>
          <a:graphicData uri="http://schemas.openxmlformats.org/presentationml/2006/ole">
            <mc:AlternateContent xmlns:mc="http://schemas.openxmlformats.org/markup-compatibility/2006">
              <mc:Choice xmlns:v="urn:schemas-microsoft-com:vml" Requires="v">
                <p:oleObj spid="_x0000_s40046" name="VISIO" r:id="rId8" imgW="1689840" imgH="964440" progId="Visio.Drawing.6">
                  <p:embed/>
                </p:oleObj>
              </mc:Choice>
              <mc:Fallback>
                <p:oleObj name="VISIO" r:id="rId8" imgW="1689840" imgH="964440" progId="Visio.Drawing.6">
                  <p:embed/>
                  <p:pic>
                    <p:nvPicPr>
                      <p:cNvPr id="0"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4875" y="3190875"/>
                        <a:ext cx="2370138" cy="13906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959" name="Freeform 51">
            <a:extLst>
              <a:ext uri="{FF2B5EF4-FFF2-40B4-BE49-F238E27FC236}">
                <a16:creationId xmlns:a16="http://schemas.microsoft.com/office/drawing/2014/main" id="{90DDC1BF-90F3-4FEA-B436-C475AD67FC9B}"/>
              </a:ext>
            </a:extLst>
          </p:cNvPr>
          <p:cNvSpPr>
            <a:spLocks/>
          </p:cNvSpPr>
          <p:nvPr/>
        </p:nvSpPr>
        <p:spPr bwMode="auto">
          <a:xfrm rot="-5400000">
            <a:off x="8166894" y="3510757"/>
            <a:ext cx="225425" cy="782637"/>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60" name="Freeform 52">
            <a:extLst>
              <a:ext uri="{FF2B5EF4-FFF2-40B4-BE49-F238E27FC236}">
                <a16:creationId xmlns:a16="http://schemas.microsoft.com/office/drawing/2014/main" id="{C2AE7743-1DCD-426A-A17E-EC2B0691E94D}"/>
              </a:ext>
            </a:extLst>
          </p:cNvPr>
          <p:cNvSpPr>
            <a:spLocks/>
          </p:cNvSpPr>
          <p:nvPr/>
        </p:nvSpPr>
        <p:spPr bwMode="auto">
          <a:xfrm>
            <a:off x="558800" y="3648075"/>
            <a:ext cx="577850" cy="368300"/>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9961" name="Group 53">
            <a:extLst>
              <a:ext uri="{FF2B5EF4-FFF2-40B4-BE49-F238E27FC236}">
                <a16:creationId xmlns:a16="http://schemas.microsoft.com/office/drawing/2014/main" id="{1A4771B8-F1EE-4D71-AE52-9A79821413B2}"/>
              </a:ext>
            </a:extLst>
          </p:cNvPr>
          <p:cNvGrpSpPr>
            <a:grpSpLocks/>
          </p:cNvGrpSpPr>
          <p:nvPr/>
        </p:nvGrpSpPr>
        <p:grpSpPr bwMode="auto">
          <a:xfrm>
            <a:off x="266700" y="3286125"/>
            <a:ext cx="519113" cy="503238"/>
            <a:chOff x="921" y="2412"/>
            <a:chExt cx="284" cy="265"/>
          </a:xfrm>
        </p:grpSpPr>
        <p:grpSp>
          <p:nvGrpSpPr>
            <p:cNvPr id="40006" name="Group 54">
              <a:extLst>
                <a:ext uri="{FF2B5EF4-FFF2-40B4-BE49-F238E27FC236}">
                  <a16:creationId xmlns:a16="http://schemas.microsoft.com/office/drawing/2014/main" id="{B60EB89E-FAA2-4AE9-BE2C-C03F2760F210}"/>
                </a:ext>
              </a:extLst>
            </p:cNvPr>
            <p:cNvGrpSpPr>
              <a:grpSpLocks/>
            </p:cNvGrpSpPr>
            <p:nvPr/>
          </p:nvGrpSpPr>
          <p:grpSpPr bwMode="auto">
            <a:xfrm>
              <a:off x="928" y="2417"/>
              <a:ext cx="277" cy="260"/>
              <a:chOff x="928" y="2417"/>
              <a:chExt cx="277" cy="260"/>
            </a:xfrm>
          </p:grpSpPr>
          <p:sp>
            <p:nvSpPr>
              <p:cNvPr id="40020" name="Freeform 55">
                <a:extLst>
                  <a:ext uri="{FF2B5EF4-FFF2-40B4-BE49-F238E27FC236}">
                    <a16:creationId xmlns:a16="http://schemas.microsoft.com/office/drawing/2014/main" id="{89A0C5DD-FE58-4DC7-9593-C05BCB1C0C71}"/>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21" name="Freeform 56">
                <a:extLst>
                  <a:ext uri="{FF2B5EF4-FFF2-40B4-BE49-F238E27FC236}">
                    <a16:creationId xmlns:a16="http://schemas.microsoft.com/office/drawing/2014/main" id="{CB3FF4EC-3309-4C0E-9D66-452ED712535B}"/>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22" name="Freeform 57">
                <a:extLst>
                  <a:ext uri="{FF2B5EF4-FFF2-40B4-BE49-F238E27FC236}">
                    <a16:creationId xmlns:a16="http://schemas.microsoft.com/office/drawing/2014/main" id="{636B65D2-C1A2-40C5-BDBC-FDCECD7A7CB6}"/>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23" name="Freeform 58">
                <a:extLst>
                  <a:ext uri="{FF2B5EF4-FFF2-40B4-BE49-F238E27FC236}">
                    <a16:creationId xmlns:a16="http://schemas.microsoft.com/office/drawing/2014/main" id="{5413EF0F-C37C-4200-9594-867A9CDA9BDC}"/>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24" name="Rectangle 59">
                <a:extLst>
                  <a:ext uri="{FF2B5EF4-FFF2-40B4-BE49-F238E27FC236}">
                    <a16:creationId xmlns:a16="http://schemas.microsoft.com/office/drawing/2014/main" id="{DAB299A8-7DA4-431E-A484-3D8878504074}"/>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25" name="Rectangle 60">
                <a:extLst>
                  <a:ext uri="{FF2B5EF4-FFF2-40B4-BE49-F238E27FC236}">
                    <a16:creationId xmlns:a16="http://schemas.microsoft.com/office/drawing/2014/main" id="{863ECDBA-8538-43D0-ABD3-EBED373B26F6}"/>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26" name="Rectangle 61">
                <a:extLst>
                  <a:ext uri="{FF2B5EF4-FFF2-40B4-BE49-F238E27FC236}">
                    <a16:creationId xmlns:a16="http://schemas.microsoft.com/office/drawing/2014/main" id="{62A5AECD-F46D-4023-B32E-9072D1D3E930}"/>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27" name="Line 62">
                <a:extLst>
                  <a:ext uri="{FF2B5EF4-FFF2-40B4-BE49-F238E27FC236}">
                    <a16:creationId xmlns:a16="http://schemas.microsoft.com/office/drawing/2014/main" id="{E2527BEF-C6B1-4111-9F5F-8EE4F1D07184}"/>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028" name="Group 63">
                <a:extLst>
                  <a:ext uri="{FF2B5EF4-FFF2-40B4-BE49-F238E27FC236}">
                    <a16:creationId xmlns:a16="http://schemas.microsoft.com/office/drawing/2014/main" id="{91B626DC-59CD-4080-B94A-96BC275AD8CA}"/>
                  </a:ext>
                </a:extLst>
              </p:cNvPr>
              <p:cNvGrpSpPr>
                <a:grpSpLocks/>
              </p:cNvGrpSpPr>
              <p:nvPr/>
            </p:nvGrpSpPr>
            <p:grpSpPr bwMode="auto">
              <a:xfrm>
                <a:off x="928" y="2639"/>
                <a:ext cx="277" cy="38"/>
                <a:chOff x="928" y="2639"/>
                <a:chExt cx="277" cy="38"/>
              </a:xfrm>
            </p:grpSpPr>
            <p:sp>
              <p:nvSpPr>
                <p:cNvPr id="40029" name="Freeform 64">
                  <a:extLst>
                    <a:ext uri="{FF2B5EF4-FFF2-40B4-BE49-F238E27FC236}">
                      <a16:creationId xmlns:a16="http://schemas.microsoft.com/office/drawing/2014/main" id="{ED52EF53-5361-457F-8242-BF79D66DAB07}"/>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30" name="Freeform 65">
                  <a:extLst>
                    <a:ext uri="{FF2B5EF4-FFF2-40B4-BE49-F238E27FC236}">
                      <a16:creationId xmlns:a16="http://schemas.microsoft.com/office/drawing/2014/main" id="{6DB74C65-D939-4D68-9971-037D7185B4F6}"/>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31" name="Rectangle 66">
                  <a:extLst>
                    <a:ext uri="{FF2B5EF4-FFF2-40B4-BE49-F238E27FC236}">
                      <a16:creationId xmlns:a16="http://schemas.microsoft.com/office/drawing/2014/main" id="{25A1AB30-D624-4529-8D2A-E499B4D3560E}"/>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40007" name="Group 67">
              <a:extLst>
                <a:ext uri="{FF2B5EF4-FFF2-40B4-BE49-F238E27FC236}">
                  <a16:creationId xmlns:a16="http://schemas.microsoft.com/office/drawing/2014/main" id="{22387D18-3EC1-4977-BE77-8A7DE46E6CB8}"/>
                </a:ext>
              </a:extLst>
            </p:cNvPr>
            <p:cNvGrpSpPr>
              <a:grpSpLocks/>
            </p:cNvGrpSpPr>
            <p:nvPr/>
          </p:nvGrpSpPr>
          <p:grpSpPr bwMode="auto">
            <a:xfrm>
              <a:off x="921" y="2412"/>
              <a:ext cx="277" cy="261"/>
              <a:chOff x="921" y="2412"/>
              <a:chExt cx="277" cy="261"/>
            </a:xfrm>
          </p:grpSpPr>
          <p:sp>
            <p:nvSpPr>
              <p:cNvPr id="40008" name="Freeform 68">
                <a:extLst>
                  <a:ext uri="{FF2B5EF4-FFF2-40B4-BE49-F238E27FC236}">
                    <a16:creationId xmlns:a16="http://schemas.microsoft.com/office/drawing/2014/main" id="{EC5698B8-D3DC-49AB-A3DA-FF1BDD9F26FA}"/>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09" name="Freeform 69">
                <a:extLst>
                  <a:ext uri="{FF2B5EF4-FFF2-40B4-BE49-F238E27FC236}">
                    <a16:creationId xmlns:a16="http://schemas.microsoft.com/office/drawing/2014/main" id="{168F5D8A-BE6A-439F-9CE2-5FCF1C3B481B}"/>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10" name="Freeform 70">
                <a:extLst>
                  <a:ext uri="{FF2B5EF4-FFF2-40B4-BE49-F238E27FC236}">
                    <a16:creationId xmlns:a16="http://schemas.microsoft.com/office/drawing/2014/main" id="{F49DC7F7-0970-4C44-B9D0-B140A74A3FFC}"/>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11" name="Freeform 71">
                <a:extLst>
                  <a:ext uri="{FF2B5EF4-FFF2-40B4-BE49-F238E27FC236}">
                    <a16:creationId xmlns:a16="http://schemas.microsoft.com/office/drawing/2014/main" id="{B64CB76D-9455-484F-91C4-D73972B01D32}"/>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12" name="Rectangle 72">
                <a:extLst>
                  <a:ext uri="{FF2B5EF4-FFF2-40B4-BE49-F238E27FC236}">
                    <a16:creationId xmlns:a16="http://schemas.microsoft.com/office/drawing/2014/main" id="{6E746BB2-85C0-4BF1-BF92-961B622F3C60}"/>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13" name="Rectangle 73">
                <a:extLst>
                  <a:ext uri="{FF2B5EF4-FFF2-40B4-BE49-F238E27FC236}">
                    <a16:creationId xmlns:a16="http://schemas.microsoft.com/office/drawing/2014/main" id="{C71C8F05-7D89-4877-B557-5B473668C05B}"/>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14" name="Rectangle 74">
                <a:extLst>
                  <a:ext uri="{FF2B5EF4-FFF2-40B4-BE49-F238E27FC236}">
                    <a16:creationId xmlns:a16="http://schemas.microsoft.com/office/drawing/2014/main" id="{267FCF58-002A-427B-AA8C-6BBEB7C5C7C0}"/>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15" name="Line 75">
                <a:extLst>
                  <a:ext uri="{FF2B5EF4-FFF2-40B4-BE49-F238E27FC236}">
                    <a16:creationId xmlns:a16="http://schemas.microsoft.com/office/drawing/2014/main" id="{E55EEBC5-B8DE-40A5-91E8-2D33F6F5C127}"/>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016" name="Group 76">
                <a:extLst>
                  <a:ext uri="{FF2B5EF4-FFF2-40B4-BE49-F238E27FC236}">
                    <a16:creationId xmlns:a16="http://schemas.microsoft.com/office/drawing/2014/main" id="{5EFE5639-176F-4A95-863B-8E13DC331D06}"/>
                  </a:ext>
                </a:extLst>
              </p:cNvPr>
              <p:cNvGrpSpPr>
                <a:grpSpLocks/>
              </p:cNvGrpSpPr>
              <p:nvPr/>
            </p:nvGrpSpPr>
            <p:grpSpPr bwMode="auto">
              <a:xfrm>
                <a:off x="921" y="2635"/>
                <a:ext cx="277" cy="38"/>
                <a:chOff x="921" y="2635"/>
                <a:chExt cx="277" cy="38"/>
              </a:xfrm>
            </p:grpSpPr>
            <p:sp>
              <p:nvSpPr>
                <p:cNvPr id="40017" name="Freeform 77">
                  <a:extLst>
                    <a:ext uri="{FF2B5EF4-FFF2-40B4-BE49-F238E27FC236}">
                      <a16:creationId xmlns:a16="http://schemas.microsoft.com/office/drawing/2014/main" id="{9A283C1E-A796-410E-BEBF-28C3FACDC1E3}"/>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18" name="Freeform 78">
                  <a:extLst>
                    <a:ext uri="{FF2B5EF4-FFF2-40B4-BE49-F238E27FC236}">
                      <a16:creationId xmlns:a16="http://schemas.microsoft.com/office/drawing/2014/main" id="{4206E814-CAB3-4649-A3F8-5DE3411EB6FA}"/>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19" name="Rectangle 79">
                  <a:extLst>
                    <a:ext uri="{FF2B5EF4-FFF2-40B4-BE49-F238E27FC236}">
                      <a16:creationId xmlns:a16="http://schemas.microsoft.com/office/drawing/2014/main" id="{B0A6C948-A3C0-4F37-8764-CC8616773EBC}"/>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nvGrpSpPr>
          <p:cNvPr id="39962" name="Group 80">
            <a:extLst>
              <a:ext uri="{FF2B5EF4-FFF2-40B4-BE49-F238E27FC236}">
                <a16:creationId xmlns:a16="http://schemas.microsoft.com/office/drawing/2014/main" id="{B972EBD7-3416-47B0-9C36-D564356899A7}"/>
              </a:ext>
            </a:extLst>
          </p:cNvPr>
          <p:cNvGrpSpPr>
            <a:grpSpLocks/>
          </p:cNvGrpSpPr>
          <p:nvPr/>
        </p:nvGrpSpPr>
        <p:grpSpPr bwMode="auto">
          <a:xfrm>
            <a:off x="8399463" y="3286125"/>
            <a:ext cx="519112" cy="503238"/>
            <a:chOff x="921" y="2412"/>
            <a:chExt cx="284" cy="265"/>
          </a:xfrm>
        </p:grpSpPr>
        <p:grpSp>
          <p:nvGrpSpPr>
            <p:cNvPr id="39980" name="Group 81">
              <a:extLst>
                <a:ext uri="{FF2B5EF4-FFF2-40B4-BE49-F238E27FC236}">
                  <a16:creationId xmlns:a16="http://schemas.microsoft.com/office/drawing/2014/main" id="{0F01AF78-C581-4249-BA02-89AF07CE1AD6}"/>
                </a:ext>
              </a:extLst>
            </p:cNvPr>
            <p:cNvGrpSpPr>
              <a:grpSpLocks/>
            </p:cNvGrpSpPr>
            <p:nvPr/>
          </p:nvGrpSpPr>
          <p:grpSpPr bwMode="auto">
            <a:xfrm>
              <a:off x="928" y="2417"/>
              <a:ext cx="277" cy="260"/>
              <a:chOff x="928" y="2417"/>
              <a:chExt cx="277" cy="260"/>
            </a:xfrm>
          </p:grpSpPr>
          <p:sp>
            <p:nvSpPr>
              <p:cNvPr id="39994" name="Freeform 82">
                <a:extLst>
                  <a:ext uri="{FF2B5EF4-FFF2-40B4-BE49-F238E27FC236}">
                    <a16:creationId xmlns:a16="http://schemas.microsoft.com/office/drawing/2014/main" id="{CCD7EBDD-B8D7-4EE5-BD5E-53BCDF0EEF44}"/>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95" name="Freeform 83">
                <a:extLst>
                  <a:ext uri="{FF2B5EF4-FFF2-40B4-BE49-F238E27FC236}">
                    <a16:creationId xmlns:a16="http://schemas.microsoft.com/office/drawing/2014/main" id="{09322ADA-8902-4202-97C0-6FBBA5F7BB68}"/>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96" name="Freeform 84">
                <a:extLst>
                  <a:ext uri="{FF2B5EF4-FFF2-40B4-BE49-F238E27FC236}">
                    <a16:creationId xmlns:a16="http://schemas.microsoft.com/office/drawing/2014/main" id="{F6943D62-0048-49C4-9231-221A48155932}"/>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97" name="Freeform 85">
                <a:extLst>
                  <a:ext uri="{FF2B5EF4-FFF2-40B4-BE49-F238E27FC236}">
                    <a16:creationId xmlns:a16="http://schemas.microsoft.com/office/drawing/2014/main" id="{9F3D96EC-F875-447E-9A39-12D5E6296862}"/>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98" name="Rectangle 86">
                <a:extLst>
                  <a:ext uri="{FF2B5EF4-FFF2-40B4-BE49-F238E27FC236}">
                    <a16:creationId xmlns:a16="http://schemas.microsoft.com/office/drawing/2014/main" id="{A53626DA-60E3-44DC-B524-238500C1F688}"/>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99" name="Rectangle 87">
                <a:extLst>
                  <a:ext uri="{FF2B5EF4-FFF2-40B4-BE49-F238E27FC236}">
                    <a16:creationId xmlns:a16="http://schemas.microsoft.com/office/drawing/2014/main" id="{563FB20B-9A9F-4B59-B3CB-214FF5EE39EC}"/>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00" name="Rectangle 88">
                <a:extLst>
                  <a:ext uri="{FF2B5EF4-FFF2-40B4-BE49-F238E27FC236}">
                    <a16:creationId xmlns:a16="http://schemas.microsoft.com/office/drawing/2014/main" id="{63FA7342-098C-406F-868D-3DB0920DE664}"/>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001" name="Line 89">
                <a:extLst>
                  <a:ext uri="{FF2B5EF4-FFF2-40B4-BE49-F238E27FC236}">
                    <a16:creationId xmlns:a16="http://schemas.microsoft.com/office/drawing/2014/main" id="{10895C3C-479D-4CF9-8CA7-98872C02C1E3}"/>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002" name="Group 90">
                <a:extLst>
                  <a:ext uri="{FF2B5EF4-FFF2-40B4-BE49-F238E27FC236}">
                    <a16:creationId xmlns:a16="http://schemas.microsoft.com/office/drawing/2014/main" id="{9FA0B68B-D21D-492C-BBDF-2B275FA05609}"/>
                  </a:ext>
                </a:extLst>
              </p:cNvPr>
              <p:cNvGrpSpPr>
                <a:grpSpLocks/>
              </p:cNvGrpSpPr>
              <p:nvPr/>
            </p:nvGrpSpPr>
            <p:grpSpPr bwMode="auto">
              <a:xfrm>
                <a:off x="928" y="2639"/>
                <a:ext cx="277" cy="38"/>
                <a:chOff x="928" y="2639"/>
                <a:chExt cx="277" cy="38"/>
              </a:xfrm>
            </p:grpSpPr>
            <p:sp>
              <p:nvSpPr>
                <p:cNvPr id="40003" name="Freeform 91">
                  <a:extLst>
                    <a:ext uri="{FF2B5EF4-FFF2-40B4-BE49-F238E27FC236}">
                      <a16:creationId xmlns:a16="http://schemas.microsoft.com/office/drawing/2014/main" id="{07A9E1BC-A29A-4375-B5C1-365CA08DB474}"/>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04" name="Freeform 92">
                  <a:extLst>
                    <a:ext uri="{FF2B5EF4-FFF2-40B4-BE49-F238E27FC236}">
                      <a16:creationId xmlns:a16="http://schemas.microsoft.com/office/drawing/2014/main" id="{92D0522A-F5B4-45D0-87AD-CA47C47EA1D1}"/>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005" name="Rectangle 93">
                  <a:extLst>
                    <a:ext uri="{FF2B5EF4-FFF2-40B4-BE49-F238E27FC236}">
                      <a16:creationId xmlns:a16="http://schemas.microsoft.com/office/drawing/2014/main" id="{E0A3236A-4CC3-47CE-A852-4927577B1868}"/>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39981" name="Group 94">
              <a:extLst>
                <a:ext uri="{FF2B5EF4-FFF2-40B4-BE49-F238E27FC236}">
                  <a16:creationId xmlns:a16="http://schemas.microsoft.com/office/drawing/2014/main" id="{93D1D4A4-F610-455B-B8A7-7B9EC09176DF}"/>
                </a:ext>
              </a:extLst>
            </p:cNvPr>
            <p:cNvGrpSpPr>
              <a:grpSpLocks/>
            </p:cNvGrpSpPr>
            <p:nvPr/>
          </p:nvGrpSpPr>
          <p:grpSpPr bwMode="auto">
            <a:xfrm>
              <a:off x="921" y="2412"/>
              <a:ext cx="277" cy="261"/>
              <a:chOff x="921" y="2412"/>
              <a:chExt cx="277" cy="261"/>
            </a:xfrm>
          </p:grpSpPr>
          <p:sp>
            <p:nvSpPr>
              <p:cNvPr id="39982" name="Freeform 95">
                <a:extLst>
                  <a:ext uri="{FF2B5EF4-FFF2-40B4-BE49-F238E27FC236}">
                    <a16:creationId xmlns:a16="http://schemas.microsoft.com/office/drawing/2014/main" id="{4D7FFE0A-351D-42D7-971F-44C59A1E11B9}"/>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83" name="Freeform 96">
                <a:extLst>
                  <a:ext uri="{FF2B5EF4-FFF2-40B4-BE49-F238E27FC236}">
                    <a16:creationId xmlns:a16="http://schemas.microsoft.com/office/drawing/2014/main" id="{34E7F577-97EE-4F86-BFE5-BDBE2B682D02}"/>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84" name="Freeform 97">
                <a:extLst>
                  <a:ext uri="{FF2B5EF4-FFF2-40B4-BE49-F238E27FC236}">
                    <a16:creationId xmlns:a16="http://schemas.microsoft.com/office/drawing/2014/main" id="{98D60930-8D3D-43A6-A865-324E30B347D4}"/>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85" name="Freeform 98">
                <a:extLst>
                  <a:ext uri="{FF2B5EF4-FFF2-40B4-BE49-F238E27FC236}">
                    <a16:creationId xmlns:a16="http://schemas.microsoft.com/office/drawing/2014/main" id="{08BE1D1E-53AF-470C-BF41-28A3CE79A60A}"/>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86" name="Rectangle 99">
                <a:extLst>
                  <a:ext uri="{FF2B5EF4-FFF2-40B4-BE49-F238E27FC236}">
                    <a16:creationId xmlns:a16="http://schemas.microsoft.com/office/drawing/2014/main" id="{6208CFFC-336B-4F76-8791-5C17CD1C9B2D}"/>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87" name="Rectangle 100">
                <a:extLst>
                  <a:ext uri="{FF2B5EF4-FFF2-40B4-BE49-F238E27FC236}">
                    <a16:creationId xmlns:a16="http://schemas.microsoft.com/office/drawing/2014/main" id="{C3A7C692-61F4-412D-9333-0AE79C49E0AC}"/>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88" name="Rectangle 101">
                <a:extLst>
                  <a:ext uri="{FF2B5EF4-FFF2-40B4-BE49-F238E27FC236}">
                    <a16:creationId xmlns:a16="http://schemas.microsoft.com/office/drawing/2014/main" id="{5C7F757B-1213-4CC6-9461-1DEB47E093DE}"/>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89" name="Line 102">
                <a:extLst>
                  <a:ext uri="{FF2B5EF4-FFF2-40B4-BE49-F238E27FC236}">
                    <a16:creationId xmlns:a16="http://schemas.microsoft.com/office/drawing/2014/main" id="{84606013-F57A-4C7C-8E37-BE9FD89D9084}"/>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990" name="Group 103">
                <a:extLst>
                  <a:ext uri="{FF2B5EF4-FFF2-40B4-BE49-F238E27FC236}">
                    <a16:creationId xmlns:a16="http://schemas.microsoft.com/office/drawing/2014/main" id="{C8D81D36-A75E-4555-975E-C60590975B2F}"/>
                  </a:ext>
                </a:extLst>
              </p:cNvPr>
              <p:cNvGrpSpPr>
                <a:grpSpLocks/>
              </p:cNvGrpSpPr>
              <p:nvPr/>
            </p:nvGrpSpPr>
            <p:grpSpPr bwMode="auto">
              <a:xfrm>
                <a:off x="921" y="2635"/>
                <a:ext cx="277" cy="38"/>
                <a:chOff x="921" y="2635"/>
                <a:chExt cx="277" cy="38"/>
              </a:xfrm>
            </p:grpSpPr>
            <p:sp>
              <p:nvSpPr>
                <p:cNvPr id="39991" name="Freeform 104">
                  <a:extLst>
                    <a:ext uri="{FF2B5EF4-FFF2-40B4-BE49-F238E27FC236}">
                      <a16:creationId xmlns:a16="http://schemas.microsoft.com/office/drawing/2014/main" id="{0ECA04FB-3388-4951-A858-4C6948C3C68B}"/>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92" name="Freeform 105">
                  <a:extLst>
                    <a:ext uri="{FF2B5EF4-FFF2-40B4-BE49-F238E27FC236}">
                      <a16:creationId xmlns:a16="http://schemas.microsoft.com/office/drawing/2014/main" id="{07171B1F-5076-44A9-A687-2A6C4F4BA4D8}"/>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93" name="Rectangle 106">
                  <a:extLst>
                    <a:ext uri="{FF2B5EF4-FFF2-40B4-BE49-F238E27FC236}">
                      <a16:creationId xmlns:a16="http://schemas.microsoft.com/office/drawing/2014/main" id="{C121DC97-CB2F-4563-A1F9-E3735EDC7C44}"/>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39963" name="Text Box 107">
            <a:extLst>
              <a:ext uri="{FF2B5EF4-FFF2-40B4-BE49-F238E27FC236}">
                <a16:creationId xmlns:a16="http://schemas.microsoft.com/office/drawing/2014/main" id="{3749FA90-15A6-48EC-85E2-4E242101DB22}"/>
              </a:ext>
            </a:extLst>
          </p:cNvPr>
          <p:cNvSpPr txBox="1">
            <a:spLocks noChangeArrowheads="1"/>
          </p:cNvSpPr>
          <p:nvPr/>
        </p:nvSpPr>
        <p:spPr bwMode="auto">
          <a:xfrm>
            <a:off x="4113213" y="2771775"/>
            <a:ext cx="1096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因特网</a:t>
            </a:r>
          </a:p>
        </p:txBody>
      </p:sp>
      <p:sp>
        <p:nvSpPr>
          <p:cNvPr id="600174" name="Rectangle 110">
            <a:extLst>
              <a:ext uri="{FF2B5EF4-FFF2-40B4-BE49-F238E27FC236}">
                <a16:creationId xmlns:a16="http://schemas.microsoft.com/office/drawing/2014/main" id="{5DFCEE7F-9B1D-49CB-A40E-5155EEA9BEA9}"/>
              </a:ext>
            </a:extLst>
          </p:cNvPr>
          <p:cNvSpPr>
            <a:spLocks noChangeArrowheads="1"/>
          </p:cNvSpPr>
          <p:nvPr/>
        </p:nvSpPr>
        <p:spPr bwMode="auto">
          <a:xfrm>
            <a:off x="7578725" y="3716338"/>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tx2"/>
                </a:solidFill>
                <a:ea typeface="黑体" panose="02010609060101010101" pitchFamily="49" charset="-122"/>
              </a:rPr>
              <a:t>E</a:t>
            </a:r>
            <a:r>
              <a:rPr kumimoji="1" lang="en-US" altLang="zh-CN">
                <a:solidFill>
                  <a:schemeClr val="tx2"/>
                </a:solidFill>
                <a:ea typeface="黑体" panose="02010609060101010101" pitchFamily="49" charset="-122"/>
              </a:rPr>
              <a:t> </a:t>
            </a:r>
            <a:r>
              <a:rPr kumimoji="1" lang="zh-CN" altLang="en-US">
                <a:solidFill>
                  <a:schemeClr val="tx2"/>
                </a:solidFill>
                <a:ea typeface="黑体" panose="02010609060101010101" pitchFamily="49" charset="-122"/>
              </a:rPr>
              <a:t>运算</a:t>
            </a:r>
          </a:p>
        </p:txBody>
      </p:sp>
      <p:pic>
        <p:nvPicPr>
          <p:cNvPr id="39965" name="Picture 111">
            <a:extLst>
              <a:ext uri="{FF2B5EF4-FFF2-40B4-BE49-F238E27FC236}">
                <a16:creationId xmlns:a16="http://schemas.microsoft.com/office/drawing/2014/main" id="{6A8FB511-E41A-4C45-8791-B7213C8C70F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2823369" y="2791619"/>
            <a:ext cx="4095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9966" name="Picture 112">
            <a:extLst>
              <a:ext uri="{FF2B5EF4-FFF2-40B4-BE49-F238E27FC236}">
                <a16:creationId xmlns:a16="http://schemas.microsoft.com/office/drawing/2014/main" id="{D0C6C752-72DE-415D-B640-F68ABCB5675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6027737" y="2792413"/>
            <a:ext cx="409575" cy="203200"/>
          </a:xfrm>
          <a:prstGeom prst="rect">
            <a:avLst/>
          </a:prstGeom>
          <a:solidFill>
            <a:srgbClr val="FFCCFF"/>
          </a:solidFill>
          <a:ln w="12699">
            <a:solidFill>
              <a:schemeClr val="tx1"/>
            </a:solidFill>
            <a:miter lim="800000"/>
            <a:headEnd/>
            <a:tailEnd/>
          </a:ln>
        </p:spPr>
      </p:pic>
      <p:sp>
        <p:nvSpPr>
          <p:cNvPr id="39967" name="Text Box 113">
            <a:extLst>
              <a:ext uri="{FF2B5EF4-FFF2-40B4-BE49-F238E27FC236}">
                <a16:creationId xmlns:a16="http://schemas.microsoft.com/office/drawing/2014/main" id="{BD7F3877-5494-47B9-A3B1-73F44689EF54}"/>
              </a:ext>
            </a:extLst>
          </p:cNvPr>
          <p:cNvSpPr txBox="1">
            <a:spLocks noChangeArrowheads="1"/>
          </p:cNvSpPr>
          <p:nvPr/>
        </p:nvSpPr>
        <p:spPr bwMode="auto">
          <a:xfrm>
            <a:off x="5519738" y="2276475"/>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a:solidFill>
                  <a:schemeClr val="tx2"/>
                </a:solidFill>
                <a:ea typeface="黑体" panose="02010609060101010101" pitchFamily="49" charset="-122"/>
              </a:rPr>
              <a:t>B </a:t>
            </a:r>
            <a:r>
              <a:rPr kumimoji="1" lang="zh-CN" altLang="en-US">
                <a:solidFill>
                  <a:schemeClr val="tx2"/>
                </a:solidFill>
                <a:ea typeface="黑体" panose="02010609060101010101" pitchFamily="49" charset="-122"/>
              </a:rPr>
              <a:t>的私钥 </a:t>
            </a:r>
            <a:r>
              <a:rPr kumimoji="1" lang="en-US" altLang="zh-CN" i="1">
                <a:solidFill>
                  <a:schemeClr val="tx2"/>
                </a:solidFill>
                <a:ea typeface="黑体" panose="02010609060101010101" pitchFamily="49" charset="-122"/>
              </a:rPr>
              <a:t>SK</a:t>
            </a:r>
            <a:r>
              <a:rPr kumimoji="1" lang="en-US" altLang="zh-CN" baseline="-25000">
                <a:solidFill>
                  <a:schemeClr val="tx2"/>
                </a:solidFill>
                <a:ea typeface="黑体" panose="02010609060101010101" pitchFamily="49" charset="-122"/>
              </a:rPr>
              <a:t>B</a:t>
            </a:r>
          </a:p>
        </p:txBody>
      </p:sp>
      <p:sp>
        <p:nvSpPr>
          <p:cNvPr id="39968" name="Line 114">
            <a:extLst>
              <a:ext uri="{FF2B5EF4-FFF2-40B4-BE49-F238E27FC236}">
                <a16:creationId xmlns:a16="http://schemas.microsoft.com/office/drawing/2014/main" id="{AE5B3C57-3985-436E-9431-4EB307388CAD}"/>
              </a:ext>
            </a:extLst>
          </p:cNvPr>
          <p:cNvSpPr>
            <a:spLocks noChangeShapeType="1"/>
          </p:cNvSpPr>
          <p:nvPr/>
        </p:nvSpPr>
        <p:spPr bwMode="auto">
          <a:xfrm>
            <a:off x="3373438" y="4005263"/>
            <a:ext cx="2590800"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0179" name="Rectangle 115">
            <a:extLst>
              <a:ext uri="{FF2B5EF4-FFF2-40B4-BE49-F238E27FC236}">
                <a16:creationId xmlns:a16="http://schemas.microsoft.com/office/drawing/2014/main" id="{6C78F2AD-B745-4CC1-BB0E-DEF158382737}"/>
              </a:ext>
            </a:extLst>
          </p:cNvPr>
          <p:cNvSpPr>
            <a:spLocks noChangeArrowheads="1"/>
          </p:cNvSpPr>
          <p:nvPr/>
        </p:nvSpPr>
        <p:spPr bwMode="auto">
          <a:xfrm>
            <a:off x="5949950" y="3716338"/>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D </a:t>
            </a:r>
            <a:r>
              <a:rPr kumimoji="1" lang="zh-CN" altLang="en-US">
                <a:solidFill>
                  <a:schemeClr val="tx2"/>
                </a:solidFill>
                <a:ea typeface="黑体" panose="02010609060101010101" pitchFamily="49" charset="-122"/>
              </a:rPr>
              <a:t>运算</a:t>
            </a:r>
          </a:p>
        </p:txBody>
      </p:sp>
      <p:sp>
        <p:nvSpPr>
          <p:cNvPr id="39970" name="Line 116">
            <a:extLst>
              <a:ext uri="{FF2B5EF4-FFF2-40B4-BE49-F238E27FC236}">
                <a16:creationId xmlns:a16="http://schemas.microsoft.com/office/drawing/2014/main" id="{55C07CC2-3E66-4763-A535-966924B198FA}"/>
              </a:ext>
            </a:extLst>
          </p:cNvPr>
          <p:cNvSpPr>
            <a:spLocks noChangeShapeType="1"/>
          </p:cNvSpPr>
          <p:nvPr/>
        </p:nvSpPr>
        <p:spPr bwMode="auto">
          <a:xfrm>
            <a:off x="6630988" y="4005263"/>
            <a:ext cx="962025"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1" name="Freeform 117">
            <a:extLst>
              <a:ext uri="{FF2B5EF4-FFF2-40B4-BE49-F238E27FC236}">
                <a16:creationId xmlns:a16="http://schemas.microsoft.com/office/drawing/2014/main" id="{57CE57D4-63E8-4399-B8BA-3BDDED15B12F}"/>
              </a:ext>
            </a:extLst>
          </p:cNvPr>
          <p:cNvSpPr>
            <a:spLocks/>
          </p:cNvSpPr>
          <p:nvPr/>
        </p:nvSpPr>
        <p:spPr bwMode="auto">
          <a:xfrm>
            <a:off x="3016250" y="3167063"/>
            <a:ext cx="9525" cy="584200"/>
          </a:xfrm>
          <a:custGeom>
            <a:avLst/>
            <a:gdLst>
              <a:gd name="T0" fmla="*/ 0 w 6"/>
              <a:gd name="T1" fmla="*/ 0 h 368"/>
              <a:gd name="T2" fmla="*/ 6 w 6"/>
              <a:gd name="T3" fmla="*/ 368 h 368"/>
              <a:gd name="T4" fmla="*/ 0 60000 65536"/>
              <a:gd name="T5" fmla="*/ 0 60000 65536"/>
              <a:gd name="T6" fmla="*/ 0 w 6"/>
              <a:gd name="T7" fmla="*/ 0 h 368"/>
              <a:gd name="T8" fmla="*/ 6 w 6"/>
              <a:gd name="T9" fmla="*/ 368 h 368"/>
            </a:gdLst>
            <a:ahLst/>
            <a:cxnLst>
              <a:cxn ang="T4">
                <a:pos x="T0" y="T1"/>
              </a:cxn>
              <a:cxn ang="T5">
                <a:pos x="T2" y="T3"/>
              </a:cxn>
            </a:cxnLst>
            <a:rect l="T6" t="T7" r="T8" b="T9"/>
            <a:pathLst>
              <a:path w="6" h="368">
                <a:moveTo>
                  <a:pt x="0" y="0"/>
                </a:moveTo>
                <a:lnTo>
                  <a:pt x="6" y="368"/>
                </a:lnTo>
              </a:path>
            </a:pathLst>
          </a:custGeom>
          <a:noFill/>
          <a:ln w="57150" cmpd="sng">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72" name="Freeform 118">
            <a:extLst>
              <a:ext uri="{FF2B5EF4-FFF2-40B4-BE49-F238E27FC236}">
                <a16:creationId xmlns:a16="http://schemas.microsoft.com/office/drawing/2014/main" id="{BA1DF749-45C6-4245-B3CB-29DCD04D3097}"/>
              </a:ext>
            </a:extLst>
          </p:cNvPr>
          <p:cNvSpPr>
            <a:spLocks/>
          </p:cNvSpPr>
          <p:nvPr/>
        </p:nvSpPr>
        <p:spPr bwMode="auto">
          <a:xfrm>
            <a:off x="6256338" y="3116263"/>
            <a:ext cx="3175" cy="617537"/>
          </a:xfrm>
          <a:custGeom>
            <a:avLst/>
            <a:gdLst>
              <a:gd name="T0" fmla="*/ 0 w 2"/>
              <a:gd name="T1" fmla="*/ 0 h 389"/>
              <a:gd name="T2" fmla="*/ 2 w 2"/>
              <a:gd name="T3" fmla="*/ 389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cmpd="sng">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73" name="Line 119">
            <a:extLst>
              <a:ext uri="{FF2B5EF4-FFF2-40B4-BE49-F238E27FC236}">
                <a16:creationId xmlns:a16="http://schemas.microsoft.com/office/drawing/2014/main" id="{DB0820EE-D34A-4FCB-A46F-3A2B31FF6749}"/>
              </a:ext>
            </a:extLst>
          </p:cNvPr>
          <p:cNvSpPr>
            <a:spLocks noChangeShapeType="1"/>
          </p:cNvSpPr>
          <p:nvPr/>
        </p:nvSpPr>
        <p:spPr bwMode="auto">
          <a:xfrm>
            <a:off x="2705100" y="4868863"/>
            <a:ext cx="3925888" cy="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9974" name="Text Box 120">
            <a:extLst>
              <a:ext uri="{FF2B5EF4-FFF2-40B4-BE49-F238E27FC236}">
                <a16:creationId xmlns:a16="http://schemas.microsoft.com/office/drawing/2014/main" id="{F6E1BC3E-47CD-4331-8610-78B61213EB55}"/>
              </a:ext>
            </a:extLst>
          </p:cNvPr>
          <p:cNvSpPr txBox="1">
            <a:spLocks noChangeArrowheads="1"/>
          </p:cNvSpPr>
          <p:nvPr/>
        </p:nvSpPr>
        <p:spPr bwMode="auto">
          <a:xfrm>
            <a:off x="3890963" y="4627563"/>
            <a:ext cx="17097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加密与解密</a:t>
            </a:r>
          </a:p>
        </p:txBody>
      </p:sp>
      <p:sp>
        <p:nvSpPr>
          <p:cNvPr id="39975" name="Line 121">
            <a:extLst>
              <a:ext uri="{FF2B5EF4-FFF2-40B4-BE49-F238E27FC236}">
                <a16:creationId xmlns:a16="http://schemas.microsoft.com/office/drawing/2014/main" id="{DF74AC15-1171-45CC-A6AA-3889DB5D52BA}"/>
              </a:ext>
            </a:extLst>
          </p:cNvPr>
          <p:cNvSpPr>
            <a:spLocks noChangeShapeType="1"/>
          </p:cNvSpPr>
          <p:nvPr/>
        </p:nvSpPr>
        <p:spPr bwMode="auto">
          <a:xfrm>
            <a:off x="1173163" y="5275263"/>
            <a:ext cx="7072312" cy="2540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9976" name="Text Box 122">
            <a:extLst>
              <a:ext uri="{FF2B5EF4-FFF2-40B4-BE49-F238E27FC236}">
                <a16:creationId xmlns:a16="http://schemas.microsoft.com/office/drawing/2014/main" id="{13178BFF-0BEC-4DB6-928D-C83DAFF501F5}"/>
              </a:ext>
            </a:extLst>
          </p:cNvPr>
          <p:cNvSpPr txBox="1">
            <a:spLocks noChangeArrowheads="1"/>
          </p:cNvSpPr>
          <p:nvPr/>
        </p:nvSpPr>
        <p:spPr bwMode="auto">
          <a:xfrm>
            <a:off x="3519488" y="5059363"/>
            <a:ext cx="23193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签名与核实签名</a:t>
            </a:r>
          </a:p>
        </p:txBody>
      </p:sp>
      <p:graphicFrame>
        <p:nvGraphicFramePr>
          <p:cNvPr id="39941" name="Object 125">
            <a:extLst>
              <a:ext uri="{FF2B5EF4-FFF2-40B4-BE49-F238E27FC236}">
                <a16:creationId xmlns:a16="http://schemas.microsoft.com/office/drawing/2014/main" id="{8D275C0C-ACAE-49E9-AA0E-6B27846182B4}"/>
              </a:ext>
            </a:extLst>
          </p:cNvPr>
          <p:cNvGraphicFramePr>
            <a:graphicFrameLocks noChangeAspect="1"/>
          </p:cNvGraphicFramePr>
          <p:nvPr/>
        </p:nvGraphicFramePr>
        <p:xfrm>
          <a:off x="3881438" y="3652838"/>
          <a:ext cx="1509712" cy="361950"/>
        </p:xfrm>
        <a:graphic>
          <a:graphicData uri="http://schemas.openxmlformats.org/presentationml/2006/ole">
            <mc:AlternateContent xmlns:mc="http://schemas.openxmlformats.org/markup-compatibility/2006">
              <mc:Choice xmlns:v="urn:schemas-microsoft-com:vml" Requires="v">
                <p:oleObj spid="_x0000_s40047" name="公式" r:id="rId10" imgW="977760" imgH="241200" progId="Equation.3">
                  <p:embed/>
                </p:oleObj>
              </mc:Choice>
              <mc:Fallback>
                <p:oleObj name="公式" r:id="rId10" imgW="977760" imgH="241200" progId="Equation.3">
                  <p:embed/>
                  <p:pic>
                    <p:nvPicPr>
                      <p:cNvPr id="0" name="Object 1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1438" y="3652838"/>
                        <a:ext cx="15097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7" name="Text Box 126">
            <a:extLst>
              <a:ext uri="{FF2B5EF4-FFF2-40B4-BE49-F238E27FC236}">
                <a16:creationId xmlns:a16="http://schemas.microsoft.com/office/drawing/2014/main" id="{411382EA-84DA-4629-BB5C-7501B0F2FC68}"/>
              </a:ext>
            </a:extLst>
          </p:cNvPr>
          <p:cNvSpPr txBox="1">
            <a:spLocks noChangeArrowheads="1"/>
          </p:cNvSpPr>
          <p:nvPr/>
        </p:nvSpPr>
        <p:spPr bwMode="auto">
          <a:xfrm>
            <a:off x="2409825" y="2276475"/>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a:solidFill>
                  <a:schemeClr val="tx2"/>
                </a:solidFill>
                <a:ea typeface="黑体" panose="02010609060101010101" pitchFamily="49" charset="-122"/>
              </a:rPr>
              <a:t>B </a:t>
            </a:r>
            <a:r>
              <a:rPr kumimoji="1" lang="zh-CN" altLang="en-US">
                <a:solidFill>
                  <a:schemeClr val="tx2"/>
                </a:solidFill>
                <a:ea typeface="黑体" panose="02010609060101010101" pitchFamily="49" charset="-122"/>
              </a:rPr>
              <a:t>的公钥 </a:t>
            </a:r>
            <a:r>
              <a:rPr kumimoji="1" lang="en-US" altLang="zh-CN" i="1">
                <a:solidFill>
                  <a:schemeClr val="tx2"/>
                </a:solidFill>
                <a:ea typeface="黑体" panose="02010609060101010101" pitchFamily="49" charset="-122"/>
              </a:rPr>
              <a:t>PK</a:t>
            </a:r>
            <a:r>
              <a:rPr kumimoji="1" lang="en-US" altLang="zh-CN" baseline="-25000">
                <a:solidFill>
                  <a:schemeClr val="tx2"/>
                </a:solidFill>
                <a:ea typeface="黑体" panose="02010609060101010101" pitchFamily="49" charset="-122"/>
              </a:rPr>
              <a:t>B</a:t>
            </a:r>
          </a:p>
        </p:txBody>
      </p:sp>
      <p:sp>
        <p:nvSpPr>
          <p:cNvPr id="39978" name="Text Box 127">
            <a:extLst>
              <a:ext uri="{FF2B5EF4-FFF2-40B4-BE49-F238E27FC236}">
                <a16:creationId xmlns:a16="http://schemas.microsoft.com/office/drawing/2014/main" id="{18361EE5-6B5D-4D7A-910B-0874CF5FB502}"/>
              </a:ext>
            </a:extLst>
          </p:cNvPr>
          <p:cNvSpPr txBox="1">
            <a:spLocks noChangeArrowheads="1"/>
          </p:cNvSpPr>
          <p:nvPr/>
        </p:nvSpPr>
        <p:spPr bwMode="auto">
          <a:xfrm>
            <a:off x="7223125" y="2205038"/>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a:solidFill>
                  <a:schemeClr val="tx2"/>
                </a:solidFill>
                <a:ea typeface="黑体" panose="02010609060101010101" pitchFamily="49" charset="-122"/>
              </a:rPr>
              <a:t>A </a:t>
            </a:r>
            <a:r>
              <a:rPr kumimoji="1" lang="zh-CN" altLang="en-US">
                <a:solidFill>
                  <a:schemeClr val="tx2"/>
                </a:solidFill>
                <a:ea typeface="黑体" panose="02010609060101010101" pitchFamily="49" charset="-122"/>
              </a:rPr>
              <a:t>的公钥 </a:t>
            </a:r>
            <a:r>
              <a:rPr kumimoji="1" lang="en-US" altLang="zh-CN" i="1">
                <a:solidFill>
                  <a:schemeClr val="tx2"/>
                </a:solidFill>
                <a:ea typeface="黑体" panose="02010609060101010101" pitchFamily="49" charset="-122"/>
              </a:rPr>
              <a:t>PK</a:t>
            </a:r>
            <a:r>
              <a:rPr kumimoji="1" lang="en-US" altLang="zh-CN" baseline="-25000">
                <a:solidFill>
                  <a:schemeClr val="tx2"/>
                </a:solidFill>
                <a:ea typeface="黑体" panose="02010609060101010101" pitchFamily="49" charset="-122"/>
              </a:rPr>
              <a:t>A</a:t>
            </a:r>
          </a:p>
        </p:txBody>
      </p:sp>
      <p:sp>
        <p:nvSpPr>
          <p:cNvPr id="39979" name="Text Box 130">
            <a:extLst>
              <a:ext uri="{FF2B5EF4-FFF2-40B4-BE49-F238E27FC236}">
                <a16:creationId xmlns:a16="http://schemas.microsoft.com/office/drawing/2014/main" id="{22D34842-6F93-4200-B9DE-6E796218CF5F}"/>
              </a:ext>
            </a:extLst>
          </p:cNvPr>
          <p:cNvSpPr txBox="1">
            <a:spLocks noChangeArrowheads="1"/>
          </p:cNvSpPr>
          <p:nvPr/>
        </p:nvSpPr>
        <p:spPr bwMode="auto">
          <a:xfrm>
            <a:off x="4408488" y="3352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密文</a:t>
            </a:r>
            <a:endParaRPr kumimoji="1" lang="zh-CN" altLang="en-US" i="1">
              <a:solidFill>
                <a:schemeClr val="tx2"/>
              </a:solidFill>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a:extLst>
              <a:ext uri="{FF2B5EF4-FFF2-40B4-BE49-F238E27FC236}">
                <a16:creationId xmlns:a16="http://schemas.microsoft.com/office/drawing/2014/main" id="{FA1C8DB3-7EB7-4871-B07A-16EED06276FB}"/>
              </a:ext>
            </a:extLst>
          </p:cNvPr>
          <p:cNvSpPr>
            <a:spLocks noGrp="1" noChangeArrowheads="1"/>
          </p:cNvSpPr>
          <p:nvPr>
            <p:ph type="title"/>
          </p:nvPr>
        </p:nvSpPr>
        <p:spPr>
          <a:xfrm>
            <a:off x="1150938" y="214313"/>
            <a:ext cx="7237412" cy="1462087"/>
          </a:xfrm>
        </p:spPr>
        <p:txBody>
          <a:bodyPr/>
          <a:lstStyle/>
          <a:p>
            <a:pPr algn="ctr" eaLnBrk="1" hangingPunct="1"/>
            <a:r>
              <a:rPr lang="en-US" altLang="zh-CN" sz="4800"/>
              <a:t>7.4  </a:t>
            </a:r>
            <a:r>
              <a:rPr lang="zh-CN" altLang="en-US" sz="4800"/>
              <a:t>鉴别</a:t>
            </a:r>
          </a:p>
        </p:txBody>
      </p:sp>
      <p:sp>
        <p:nvSpPr>
          <p:cNvPr id="601091" name="Rectangle 3">
            <a:extLst>
              <a:ext uri="{FF2B5EF4-FFF2-40B4-BE49-F238E27FC236}">
                <a16:creationId xmlns:a16="http://schemas.microsoft.com/office/drawing/2014/main" id="{27AA2A11-C290-4202-AE66-3AA6E65414C9}"/>
              </a:ext>
            </a:extLst>
          </p:cNvPr>
          <p:cNvSpPr>
            <a:spLocks noGrp="1" noChangeArrowheads="1"/>
          </p:cNvSpPr>
          <p:nvPr>
            <p:ph type="body" idx="1"/>
          </p:nvPr>
        </p:nvSpPr>
        <p:spPr>
          <a:xfrm>
            <a:off x="1042988" y="1906588"/>
            <a:ext cx="7772400" cy="4691062"/>
          </a:xfrm>
        </p:spPr>
        <p:txBody>
          <a:bodyPr/>
          <a:lstStyle/>
          <a:p>
            <a:pPr eaLnBrk="1" hangingPunct="1"/>
            <a:r>
              <a:rPr lang="zh-CN" altLang="en-US" sz="2800"/>
              <a:t>在信息的安全领域中，对付被动攻击的重要措施是加密，而对付主动攻击中的篡改和伪造则要用</a:t>
            </a:r>
            <a:r>
              <a:rPr lang="zh-CN" altLang="en-US" sz="2800">
                <a:solidFill>
                  <a:schemeClr val="hlink"/>
                </a:solidFill>
              </a:rPr>
              <a:t>鉴别</a:t>
            </a:r>
            <a:r>
              <a:rPr lang="en-US" altLang="zh-CN" sz="2800"/>
              <a:t>(authentication)</a:t>
            </a:r>
            <a:r>
              <a:rPr lang="en-US" altLang="zh-CN"/>
              <a:t> </a:t>
            </a:r>
            <a:r>
              <a:rPr lang="zh-CN" altLang="en-US" sz="2800"/>
              <a:t>。</a:t>
            </a:r>
          </a:p>
          <a:p>
            <a:pPr eaLnBrk="1" hangingPunct="1"/>
            <a:r>
              <a:rPr lang="zh-CN" altLang="en-US" sz="2800"/>
              <a:t>报文鉴别使得通信的接收方能够验证所收到的报文（发送者和报文内容、发送时间、序列等）的真伪。</a:t>
            </a:r>
          </a:p>
          <a:p>
            <a:pPr eaLnBrk="1" hangingPunct="1"/>
            <a:r>
              <a:rPr lang="zh-CN" altLang="en-US" sz="2800"/>
              <a:t>使用加密就可达到报文鉴别的目的。但在网络的应用中，许多报文并不需要加密。应当使接收者能用很简单的方法鉴别报文的真伪。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1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1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a:extLst>
              <a:ext uri="{FF2B5EF4-FFF2-40B4-BE49-F238E27FC236}">
                <a16:creationId xmlns:a16="http://schemas.microsoft.com/office/drawing/2014/main" id="{B7E22C69-7E89-49B3-82CE-B1C297655903}"/>
              </a:ext>
            </a:extLst>
          </p:cNvPr>
          <p:cNvSpPr>
            <a:spLocks noGrp="1" noChangeArrowheads="1"/>
          </p:cNvSpPr>
          <p:nvPr>
            <p:ph type="title"/>
          </p:nvPr>
        </p:nvSpPr>
        <p:spPr>
          <a:xfrm>
            <a:off x="1150938" y="214313"/>
            <a:ext cx="7453312" cy="1462087"/>
          </a:xfrm>
        </p:spPr>
        <p:txBody>
          <a:bodyPr/>
          <a:lstStyle/>
          <a:p>
            <a:pPr algn="ctr" eaLnBrk="1" hangingPunct="1"/>
            <a:r>
              <a:rPr lang="zh-CN" altLang="en-US"/>
              <a:t>鉴别与授权不同</a:t>
            </a:r>
          </a:p>
        </p:txBody>
      </p:sp>
      <p:sp>
        <p:nvSpPr>
          <p:cNvPr id="1099779" name="Rectangle 3">
            <a:extLst>
              <a:ext uri="{FF2B5EF4-FFF2-40B4-BE49-F238E27FC236}">
                <a16:creationId xmlns:a16="http://schemas.microsoft.com/office/drawing/2014/main" id="{BC437CCA-276E-452D-AFC7-AB9052B419A3}"/>
              </a:ext>
            </a:extLst>
          </p:cNvPr>
          <p:cNvSpPr>
            <a:spLocks noGrp="1" noChangeArrowheads="1"/>
          </p:cNvSpPr>
          <p:nvPr>
            <p:ph type="body" idx="1"/>
          </p:nvPr>
        </p:nvSpPr>
        <p:spPr/>
        <p:txBody>
          <a:bodyPr/>
          <a:lstStyle/>
          <a:p>
            <a:pPr eaLnBrk="1" hangingPunct="1"/>
            <a:r>
              <a:rPr lang="zh-CN" altLang="en-US"/>
              <a:t>鉴别与</a:t>
            </a:r>
            <a:r>
              <a:rPr lang="zh-CN" altLang="en-US">
                <a:solidFill>
                  <a:schemeClr val="hlink"/>
                </a:solidFill>
              </a:rPr>
              <a:t>授权</a:t>
            </a:r>
            <a:r>
              <a:rPr lang="en-US" altLang="zh-CN"/>
              <a:t>(authorization)</a:t>
            </a:r>
            <a:r>
              <a:rPr lang="zh-CN" altLang="en-US"/>
              <a:t>是不同的概念。</a:t>
            </a:r>
          </a:p>
          <a:p>
            <a:pPr eaLnBrk="1" hangingPunct="1"/>
            <a:r>
              <a:rPr lang="zh-CN" altLang="en-US"/>
              <a:t>授权涉及到的问题是：所进行的过程是否被允许（如是否可以对某文件进行读或写）。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a:extLst>
              <a:ext uri="{FF2B5EF4-FFF2-40B4-BE49-F238E27FC236}">
                <a16:creationId xmlns:a16="http://schemas.microsoft.com/office/drawing/2014/main" id="{B8BD1CD9-7CAD-4E7A-B17D-EDFAA5AB479D}"/>
              </a:ext>
            </a:extLst>
          </p:cNvPr>
          <p:cNvSpPr>
            <a:spLocks noGrp="1" noChangeArrowheads="1"/>
          </p:cNvSpPr>
          <p:nvPr>
            <p:ph type="title"/>
          </p:nvPr>
        </p:nvSpPr>
        <p:spPr>
          <a:xfrm>
            <a:off x="1150938" y="214313"/>
            <a:ext cx="7381875" cy="1462087"/>
          </a:xfrm>
        </p:spPr>
        <p:txBody>
          <a:bodyPr/>
          <a:lstStyle/>
          <a:p>
            <a:pPr algn="ctr" eaLnBrk="1" hangingPunct="1"/>
            <a:r>
              <a:rPr lang="en-US" altLang="zh-CN"/>
              <a:t>7.4.1  </a:t>
            </a:r>
            <a:r>
              <a:rPr lang="zh-CN" altLang="en-US"/>
              <a:t>报文鉴别 </a:t>
            </a:r>
          </a:p>
        </p:txBody>
      </p:sp>
      <p:sp>
        <p:nvSpPr>
          <p:cNvPr id="1100803" name="Rectangle 3">
            <a:extLst>
              <a:ext uri="{FF2B5EF4-FFF2-40B4-BE49-F238E27FC236}">
                <a16:creationId xmlns:a16="http://schemas.microsoft.com/office/drawing/2014/main" id="{69FD75E1-193F-4F29-928F-C6486A64F752}"/>
              </a:ext>
            </a:extLst>
          </p:cNvPr>
          <p:cNvSpPr>
            <a:spLocks noGrp="1" noChangeArrowheads="1"/>
          </p:cNvSpPr>
          <p:nvPr>
            <p:ph type="body" idx="1"/>
          </p:nvPr>
        </p:nvSpPr>
        <p:spPr>
          <a:xfrm>
            <a:off x="1042988" y="1773238"/>
            <a:ext cx="7772400" cy="4824412"/>
          </a:xfrm>
        </p:spPr>
        <p:txBody>
          <a:bodyPr/>
          <a:lstStyle/>
          <a:p>
            <a:pPr eaLnBrk="1" hangingPunct="1"/>
            <a:r>
              <a:rPr lang="zh-CN" altLang="en-US"/>
              <a:t>许多报文并不需要加密但却需要数字签名，以便让报文的接收者能够</a:t>
            </a:r>
            <a:r>
              <a:rPr lang="zh-CN" altLang="en-US">
                <a:solidFill>
                  <a:schemeClr val="hlink"/>
                </a:solidFill>
              </a:rPr>
              <a:t>鉴别报文的真伪</a:t>
            </a:r>
            <a:r>
              <a:rPr lang="zh-CN" altLang="en-US"/>
              <a:t>。</a:t>
            </a:r>
          </a:p>
          <a:p>
            <a:pPr eaLnBrk="1" hangingPunct="1"/>
            <a:r>
              <a:rPr lang="zh-CN" altLang="en-US"/>
              <a:t>然而对很长的报文进行数字签名会使计算机增加很大的负担（需要进行很长时间的运算。</a:t>
            </a:r>
          </a:p>
          <a:p>
            <a:pPr eaLnBrk="1" hangingPunct="1"/>
            <a:r>
              <a:rPr lang="zh-CN" altLang="en-US"/>
              <a:t>当我们传送不需要加密的报文时，应当使接收者能用很简单的方法鉴别报文的真伪。</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a:extLst>
              <a:ext uri="{FF2B5EF4-FFF2-40B4-BE49-F238E27FC236}">
                <a16:creationId xmlns:a16="http://schemas.microsoft.com/office/drawing/2014/main" id="{35FD2354-860B-4111-98C7-D262F8F15EFD}"/>
              </a:ext>
            </a:extLst>
          </p:cNvPr>
          <p:cNvSpPr>
            <a:spLocks noGrp="1" noChangeArrowheads="1"/>
          </p:cNvSpPr>
          <p:nvPr>
            <p:ph type="title"/>
          </p:nvPr>
        </p:nvSpPr>
        <p:spPr>
          <a:xfrm>
            <a:off x="539750" y="214313"/>
            <a:ext cx="8135938" cy="1462087"/>
          </a:xfrm>
        </p:spPr>
        <p:txBody>
          <a:bodyPr/>
          <a:lstStyle/>
          <a:p>
            <a:pPr algn="ctr" eaLnBrk="1" hangingPunct="1"/>
            <a:r>
              <a:rPr lang="zh-CN" altLang="en-US"/>
              <a:t>报文摘要 </a:t>
            </a:r>
            <a:r>
              <a:rPr lang="en-US" altLang="zh-CN"/>
              <a:t>MD </a:t>
            </a:r>
            <a:br>
              <a:rPr lang="en-US" altLang="zh-CN"/>
            </a:br>
            <a:r>
              <a:rPr lang="en-US" altLang="zh-CN" sz="4000"/>
              <a:t>(Message Digest)</a:t>
            </a:r>
          </a:p>
        </p:txBody>
      </p:sp>
      <p:sp>
        <p:nvSpPr>
          <p:cNvPr id="602115" name="Rectangle 3">
            <a:extLst>
              <a:ext uri="{FF2B5EF4-FFF2-40B4-BE49-F238E27FC236}">
                <a16:creationId xmlns:a16="http://schemas.microsoft.com/office/drawing/2014/main" id="{E2D8AA1E-CE3D-42EA-BF7C-BB21A6BEB3DD}"/>
              </a:ext>
            </a:extLst>
          </p:cNvPr>
          <p:cNvSpPr>
            <a:spLocks noGrp="1" noChangeArrowheads="1"/>
          </p:cNvSpPr>
          <p:nvPr>
            <p:ph type="body" idx="1"/>
          </p:nvPr>
        </p:nvSpPr>
        <p:spPr>
          <a:xfrm>
            <a:off x="755650" y="1978025"/>
            <a:ext cx="8059738" cy="4879975"/>
          </a:xfrm>
        </p:spPr>
        <p:txBody>
          <a:bodyPr/>
          <a:lstStyle/>
          <a:p>
            <a:pPr eaLnBrk="1" hangingPunct="1"/>
            <a:r>
              <a:rPr lang="en-US" altLang="zh-CN" sz="2800"/>
              <a:t>A </a:t>
            </a:r>
            <a:r>
              <a:rPr lang="zh-CN" altLang="en-US" sz="2800"/>
              <a:t>将报文 </a:t>
            </a:r>
            <a:r>
              <a:rPr lang="en-US" altLang="zh-CN" sz="2800" i="1"/>
              <a:t>X</a:t>
            </a:r>
            <a:r>
              <a:rPr lang="en-US" altLang="zh-CN" sz="2800"/>
              <a:t> </a:t>
            </a:r>
            <a:r>
              <a:rPr lang="zh-CN" altLang="en-US" sz="2800"/>
              <a:t>经过报文摘要算法运算后得出很短的报文摘要 </a:t>
            </a:r>
            <a:r>
              <a:rPr lang="en-US" altLang="zh-CN" sz="2800" i="1"/>
              <a:t>H</a:t>
            </a:r>
            <a:r>
              <a:rPr lang="zh-CN" altLang="en-US" sz="2800"/>
              <a:t>。然后然后用自己的私钥对 </a:t>
            </a:r>
            <a:r>
              <a:rPr lang="en-US" altLang="zh-CN" sz="2800" i="1"/>
              <a:t>H </a:t>
            </a:r>
            <a:r>
              <a:rPr lang="zh-CN" altLang="en-US" sz="2800"/>
              <a:t>进行 </a:t>
            </a:r>
            <a:r>
              <a:rPr lang="en-US" altLang="zh-CN" sz="2800" i="1"/>
              <a:t>D </a:t>
            </a:r>
            <a:r>
              <a:rPr lang="zh-CN" altLang="en-US" sz="2800"/>
              <a:t>运算，即进行数字签名。得出已签名的报文摘要 </a:t>
            </a:r>
            <a:r>
              <a:rPr lang="en-US" altLang="zh-CN" sz="2800" i="1"/>
              <a:t>D</a:t>
            </a:r>
            <a:r>
              <a:rPr lang="en-US" altLang="zh-CN" sz="2800"/>
              <a:t>(</a:t>
            </a:r>
            <a:r>
              <a:rPr lang="en-US" altLang="zh-CN" sz="2800" i="1"/>
              <a:t>H</a:t>
            </a:r>
            <a:r>
              <a:rPr lang="en-US" altLang="zh-CN" sz="2800"/>
              <a:t>)</a:t>
            </a:r>
            <a:r>
              <a:rPr lang="zh-CN" altLang="en-US" sz="2800"/>
              <a:t>后，并将其追加在报文 </a:t>
            </a:r>
            <a:r>
              <a:rPr lang="en-US" altLang="zh-CN" sz="2800" i="1"/>
              <a:t>X </a:t>
            </a:r>
            <a:r>
              <a:rPr lang="zh-CN" altLang="en-US" sz="2800"/>
              <a:t>后面发送给 </a:t>
            </a:r>
            <a:r>
              <a:rPr lang="en-US" altLang="zh-CN" sz="2800"/>
              <a:t>B</a:t>
            </a:r>
            <a:r>
              <a:rPr lang="zh-CN" altLang="en-US" sz="2800"/>
              <a:t>。</a:t>
            </a:r>
            <a:r>
              <a:rPr lang="zh-CN" altLang="en-US" sz="3600"/>
              <a:t> </a:t>
            </a:r>
            <a:endParaRPr lang="zh-CN" altLang="en-US" sz="2800"/>
          </a:p>
          <a:p>
            <a:pPr eaLnBrk="1" hangingPunct="1"/>
            <a:r>
              <a:rPr lang="en-US" altLang="zh-CN" sz="2800"/>
              <a:t>B </a:t>
            </a:r>
            <a:r>
              <a:rPr lang="zh-CN" altLang="en-US" sz="2800"/>
              <a:t>收到报文后首先把已签名的 </a:t>
            </a:r>
            <a:r>
              <a:rPr lang="en-US" altLang="zh-CN" sz="2800" i="1"/>
              <a:t>D</a:t>
            </a:r>
            <a:r>
              <a:rPr lang="en-US" altLang="zh-CN" sz="2800"/>
              <a:t>(</a:t>
            </a:r>
            <a:r>
              <a:rPr lang="en-US" altLang="zh-CN" sz="2800" i="1"/>
              <a:t>H</a:t>
            </a:r>
            <a:r>
              <a:rPr lang="en-US" altLang="zh-CN" sz="2800"/>
              <a:t>) </a:t>
            </a:r>
            <a:r>
              <a:rPr lang="zh-CN" altLang="en-US" sz="2800"/>
              <a:t>和报文 </a:t>
            </a:r>
            <a:r>
              <a:rPr lang="en-US" altLang="zh-CN" sz="2800" i="1"/>
              <a:t>X </a:t>
            </a:r>
            <a:r>
              <a:rPr lang="zh-CN" altLang="en-US" sz="2800"/>
              <a:t>分离。然后再做两件事。</a:t>
            </a:r>
          </a:p>
          <a:p>
            <a:pPr lvl="1" eaLnBrk="1" hangingPunct="1"/>
            <a:r>
              <a:rPr lang="zh-CN" altLang="en-US" sz="2400">
                <a:solidFill>
                  <a:schemeClr val="tx2"/>
                </a:solidFill>
              </a:rPr>
              <a:t>用</a:t>
            </a:r>
            <a:r>
              <a:rPr lang="en-US" altLang="zh-CN" sz="2400">
                <a:solidFill>
                  <a:schemeClr val="tx2"/>
                </a:solidFill>
              </a:rPr>
              <a:t>A</a:t>
            </a:r>
            <a:r>
              <a:rPr lang="zh-CN" altLang="en-US" sz="2400">
                <a:solidFill>
                  <a:schemeClr val="tx2"/>
                </a:solidFill>
              </a:rPr>
              <a:t>的公钥对 </a:t>
            </a:r>
            <a:r>
              <a:rPr lang="en-US" altLang="zh-CN" sz="2400" i="1">
                <a:solidFill>
                  <a:schemeClr val="tx2"/>
                </a:solidFill>
              </a:rPr>
              <a:t>D</a:t>
            </a:r>
            <a:r>
              <a:rPr lang="en-US" altLang="zh-CN" sz="2400">
                <a:solidFill>
                  <a:schemeClr val="tx2"/>
                </a:solidFill>
              </a:rPr>
              <a:t>(</a:t>
            </a:r>
            <a:r>
              <a:rPr lang="en-US" altLang="zh-CN" sz="2400" i="1">
                <a:solidFill>
                  <a:schemeClr val="tx2"/>
                </a:solidFill>
              </a:rPr>
              <a:t>H</a:t>
            </a:r>
            <a:r>
              <a:rPr lang="en-US" altLang="zh-CN" sz="2400">
                <a:solidFill>
                  <a:schemeClr val="tx2"/>
                </a:solidFill>
              </a:rPr>
              <a:t>) </a:t>
            </a:r>
            <a:r>
              <a:rPr lang="zh-CN" altLang="en-US" sz="2400">
                <a:solidFill>
                  <a:schemeClr val="tx2"/>
                </a:solidFill>
              </a:rPr>
              <a:t>进行</a:t>
            </a:r>
            <a:r>
              <a:rPr lang="en-US" altLang="zh-CN" sz="2400" i="1">
                <a:solidFill>
                  <a:schemeClr val="tx2"/>
                </a:solidFill>
              </a:rPr>
              <a:t>E</a:t>
            </a:r>
            <a:r>
              <a:rPr lang="zh-CN" altLang="en-US" sz="2400">
                <a:solidFill>
                  <a:schemeClr val="tx2"/>
                </a:solidFill>
              </a:rPr>
              <a:t>运算，得出报文摘要 </a:t>
            </a:r>
            <a:r>
              <a:rPr lang="en-US" altLang="zh-CN" sz="2400" i="1">
                <a:solidFill>
                  <a:schemeClr val="tx2"/>
                </a:solidFill>
              </a:rPr>
              <a:t>H </a:t>
            </a:r>
            <a:r>
              <a:rPr lang="zh-CN" altLang="en-US" sz="2400">
                <a:solidFill>
                  <a:schemeClr val="tx2"/>
                </a:solidFill>
              </a:rPr>
              <a:t>。</a:t>
            </a:r>
          </a:p>
          <a:p>
            <a:pPr lvl="1" eaLnBrk="1" hangingPunct="1"/>
            <a:r>
              <a:rPr lang="zh-CN" altLang="en-US" sz="2400">
                <a:solidFill>
                  <a:schemeClr val="tx2"/>
                </a:solidFill>
              </a:rPr>
              <a:t>对报文 </a:t>
            </a:r>
            <a:r>
              <a:rPr lang="en-US" altLang="zh-CN" sz="2400" i="1">
                <a:solidFill>
                  <a:schemeClr val="tx2"/>
                </a:solidFill>
              </a:rPr>
              <a:t>X </a:t>
            </a:r>
            <a:r>
              <a:rPr lang="zh-CN" altLang="en-US" sz="2400">
                <a:solidFill>
                  <a:schemeClr val="tx2"/>
                </a:solidFill>
              </a:rPr>
              <a:t>进行报文摘要运算，看是否能够得出同样的报文摘要 </a:t>
            </a:r>
            <a:r>
              <a:rPr lang="en-US" altLang="zh-CN" sz="2400" i="1">
                <a:solidFill>
                  <a:schemeClr val="tx2"/>
                </a:solidFill>
              </a:rPr>
              <a:t>H</a:t>
            </a:r>
            <a:r>
              <a:rPr lang="zh-CN" altLang="en-US" sz="2400">
                <a:solidFill>
                  <a:schemeClr val="tx2"/>
                </a:solidFill>
              </a:rPr>
              <a:t>。如一样，就能以极高的概率断定收到的报文是 </a:t>
            </a:r>
            <a:r>
              <a:rPr lang="en-US" altLang="zh-CN" sz="2400">
                <a:solidFill>
                  <a:schemeClr val="tx2"/>
                </a:solidFill>
              </a:rPr>
              <a:t>A </a:t>
            </a:r>
            <a:r>
              <a:rPr lang="zh-CN" altLang="en-US" sz="2400">
                <a:solidFill>
                  <a:schemeClr val="tx2"/>
                </a:solidFill>
              </a:rPr>
              <a:t>产生的。否则就不是。</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2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2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a:extLst>
              <a:ext uri="{FF2B5EF4-FFF2-40B4-BE49-F238E27FC236}">
                <a16:creationId xmlns:a16="http://schemas.microsoft.com/office/drawing/2014/main" id="{F58A9E3F-194F-4F91-8FC6-5C5A6CD7D67F}"/>
              </a:ext>
            </a:extLst>
          </p:cNvPr>
          <p:cNvSpPr>
            <a:spLocks noGrp="1" noChangeArrowheads="1"/>
          </p:cNvSpPr>
          <p:nvPr>
            <p:ph type="title"/>
          </p:nvPr>
        </p:nvSpPr>
        <p:spPr>
          <a:xfrm>
            <a:off x="971550" y="931863"/>
            <a:ext cx="7958138" cy="768350"/>
          </a:xfrm>
        </p:spPr>
        <p:txBody>
          <a:bodyPr/>
          <a:lstStyle/>
          <a:p>
            <a:pPr algn="ctr" eaLnBrk="1" hangingPunct="1"/>
            <a:r>
              <a:rPr lang="zh-CN" altLang="en-US" sz="4000">
                <a:ea typeface="Arial Unicode MS" panose="020B0604020202020204" pitchFamily="34" charset="-128"/>
                <a:cs typeface="Arial Unicode MS" panose="020B0604020202020204" pitchFamily="34" charset="-128"/>
              </a:rPr>
              <a:t>第 </a:t>
            </a:r>
            <a:r>
              <a:rPr lang="en-US" altLang="zh-CN" sz="4000">
                <a:ea typeface="Arial Unicode MS" panose="020B0604020202020204" pitchFamily="34" charset="-128"/>
                <a:cs typeface="Arial Unicode MS" panose="020B0604020202020204" pitchFamily="34" charset="-128"/>
              </a:rPr>
              <a:t>7 </a:t>
            </a:r>
            <a:r>
              <a:rPr lang="zh-CN" altLang="en-US" sz="4000">
                <a:ea typeface="Arial Unicode MS" panose="020B0604020202020204" pitchFamily="34" charset="-128"/>
                <a:cs typeface="Arial Unicode MS" panose="020B0604020202020204" pitchFamily="34" charset="-128"/>
              </a:rPr>
              <a:t>章  </a:t>
            </a:r>
            <a:r>
              <a:rPr lang="zh-CN" altLang="en-US" sz="4000"/>
              <a:t>网络安全（续）</a:t>
            </a:r>
          </a:p>
        </p:txBody>
      </p:sp>
      <p:sp>
        <p:nvSpPr>
          <p:cNvPr id="1081347" name="Rectangle 3">
            <a:extLst>
              <a:ext uri="{FF2B5EF4-FFF2-40B4-BE49-F238E27FC236}">
                <a16:creationId xmlns:a16="http://schemas.microsoft.com/office/drawing/2014/main" id="{50C6FECB-E71D-41B7-8186-50B69C5510BB}"/>
              </a:ext>
            </a:extLst>
          </p:cNvPr>
          <p:cNvSpPr>
            <a:spLocks noGrp="1" noChangeArrowheads="1"/>
          </p:cNvSpPr>
          <p:nvPr>
            <p:ph type="body" idx="1"/>
          </p:nvPr>
        </p:nvSpPr>
        <p:spPr>
          <a:xfrm>
            <a:off x="755650" y="2017713"/>
            <a:ext cx="8204200" cy="4506912"/>
          </a:xfrm>
        </p:spPr>
        <p:txBody>
          <a:bodyPr/>
          <a:lstStyle/>
          <a:p>
            <a:pPr eaLnBrk="1" hangingPunct="1">
              <a:buFont typeface="Wingdings" panose="05000000000000000000" pitchFamily="2" charset="2"/>
              <a:buNone/>
            </a:pPr>
            <a:r>
              <a:rPr lang="en-US" altLang="zh-CN"/>
              <a:t>7.3  </a:t>
            </a:r>
            <a:r>
              <a:rPr lang="zh-CN" altLang="en-US"/>
              <a:t>数字签名</a:t>
            </a:r>
          </a:p>
          <a:p>
            <a:pPr eaLnBrk="1" hangingPunct="1">
              <a:buFont typeface="Wingdings" panose="05000000000000000000" pitchFamily="2" charset="2"/>
              <a:buNone/>
            </a:pPr>
            <a:r>
              <a:rPr lang="en-US" altLang="zh-CN"/>
              <a:t>7.4  </a:t>
            </a:r>
            <a:r>
              <a:rPr lang="zh-CN" altLang="en-US"/>
              <a:t>鉴别</a:t>
            </a:r>
          </a:p>
          <a:p>
            <a:pPr eaLnBrk="1" hangingPunct="1">
              <a:buFont typeface="Wingdings" panose="05000000000000000000" pitchFamily="2" charset="2"/>
              <a:buNone/>
            </a:pPr>
            <a:r>
              <a:rPr lang="zh-CN" altLang="en-US"/>
              <a:t>      </a:t>
            </a:r>
            <a:r>
              <a:rPr lang="en-US" altLang="zh-CN"/>
              <a:t>7.4.1  </a:t>
            </a:r>
            <a:r>
              <a:rPr lang="zh-CN" altLang="en-US"/>
              <a:t>报文鉴别</a:t>
            </a:r>
          </a:p>
          <a:p>
            <a:pPr eaLnBrk="1" hangingPunct="1">
              <a:buFont typeface="Wingdings" panose="05000000000000000000" pitchFamily="2" charset="2"/>
              <a:buNone/>
            </a:pPr>
            <a:r>
              <a:rPr lang="zh-CN" altLang="en-US"/>
              <a:t>      </a:t>
            </a:r>
            <a:r>
              <a:rPr lang="en-US" altLang="zh-CN"/>
              <a:t>7.4.2  </a:t>
            </a:r>
            <a:r>
              <a:rPr lang="zh-CN" altLang="en-US"/>
              <a:t>实体鉴别</a:t>
            </a:r>
          </a:p>
          <a:p>
            <a:pPr eaLnBrk="1" hangingPunct="1">
              <a:buFont typeface="Wingdings" panose="05000000000000000000" pitchFamily="2" charset="2"/>
              <a:buNone/>
            </a:pPr>
            <a:r>
              <a:rPr lang="en-US" altLang="zh-CN"/>
              <a:t>7.5  </a:t>
            </a:r>
            <a:r>
              <a:rPr lang="zh-CN" altLang="en-US"/>
              <a:t>密钥分配</a:t>
            </a:r>
          </a:p>
          <a:p>
            <a:pPr eaLnBrk="1" hangingPunct="1">
              <a:buFont typeface="Wingdings" panose="05000000000000000000" pitchFamily="2" charset="2"/>
              <a:buNone/>
            </a:pPr>
            <a:r>
              <a:rPr lang="zh-CN" altLang="en-US"/>
              <a:t>      </a:t>
            </a:r>
            <a:r>
              <a:rPr lang="en-US" altLang="zh-CN"/>
              <a:t>7.5.1  </a:t>
            </a:r>
            <a:r>
              <a:rPr lang="zh-CN" altLang="en-US"/>
              <a:t>对称密钥的分配</a:t>
            </a:r>
          </a:p>
          <a:p>
            <a:pPr eaLnBrk="1" hangingPunct="1">
              <a:buFont typeface="Wingdings" panose="05000000000000000000" pitchFamily="2" charset="2"/>
              <a:buNone/>
            </a:pPr>
            <a:r>
              <a:rPr lang="zh-CN" altLang="en-US"/>
              <a:t>      </a:t>
            </a:r>
            <a:r>
              <a:rPr lang="en-US" altLang="zh-CN"/>
              <a:t>7.5,2  </a:t>
            </a:r>
            <a:r>
              <a:rPr lang="zh-CN" altLang="en-US"/>
              <a:t>公钥的分配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a:extLst>
              <a:ext uri="{FF2B5EF4-FFF2-40B4-BE49-F238E27FC236}">
                <a16:creationId xmlns:a16="http://schemas.microsoft.com/office/drawing/2014/main" id="{63195E3B-4136-4C39-ABFF-7161061ED965}"/>
              </a:ext>
            </a:extLst>
          </p:cNvPr>
          <p:cNvSpPr>
            <a:spLocks noGrp="1" noChangeArrowheads="1"/>
          </p:cNvSpPr>
          <p:nvPr>
            <p:ph type="title"/>
          </p:nvPr>
        </p:nvSpPr>
        <p:spPr/>
        <p:txBody>
          <a:bodyPr/>
          <a:lstStyle/>
          <a:p>
            <a:pPr algn="ctr" eaLnBrk="1" hangingPunct="1"/>
            <a:r>
              <a:rPr lang="zh-CN" altLang="en-US"/>
              <a:t>报文摘要的优点</a:t>
            </a:r>
          </a:p>
        </p:txBody>
      </p:sp>
      <p:sp>
        <p:nvSpPr>
          <p:cNvPr id="1102851" name="Rectangle 3">
            <a:extLst>
              <a:ext uri="{FF2B5EF4-FFF2-40B4-BE49-F238E27FC236}">
                <a16:creationId xmlns:a16="http://schemas.microsoft.com/office/drawing/2014/main" id="{8D264BB0-96D2-4A53-93A2-EE2BB962D44E}"/>
              </a:ext>
            </a:extLst>
          </p:cNvPr>
          <p:cNvSpPr>
            <a:spLocks noGrp="1" noChangeArrowheads="1"/>
          </p:cNvSpPr>
          <p:nvPr>
            <p:ph type="body" idx="1"/>
          </p:nvPr>
        </p:nvSpPr>
        <p:spPr/>
        <p:txBody>
          <a:bodyPr/>
          <a:lstStyle/>
          <a:p>
            <a:pPr eaLnBrk="1" hangingPunct="1"/>
            <a:r>
              <a:rPr lang="zh-CN" altLang="en-US"/>
              <a:t>仅对短得多的定长报文摘要 </a:t>
            </a:r>
            <a:r>
              <a:rPr lang="en-US" altLang="zh-CN" i="1"/>
              <a:t>H </a:t>
            </a:r>
            <a:r>
              <a:rPr lang="zh-CN" altLang="en-US"/>
              <a:t>进行数字签名要比对整个长报文进行数字签名要简单得多，所耗费的计算资源也小得多。</a:t>
            </a:r>
          </a:p>
          <a:p>
            <a:pPr eaLnBrk="1" hangingPunct="1"/>
            <a:r>
              <a:rPr lang="zh-CN" altLang="en-US"/>
              <a:t>但对鉴别报文 </a:t>
            </a:r>
            <a:r>
              <a:rPr lang="en-US" altLang="zh-CN" i="1"/>
              <a:t>X </a:t>
            </a:r>
            <a:r>
              <a:rPr lang="zh-CN" altLang="en-US"/>
              <a:t>来说，效果是一样的。也就是说，报文 </a:t>
            </a:r>
            <a:r>
              <a:rPr lang="en-US" altLang="zh-CN" i="1"/>
              <a:t>X </a:t>
            </a:r>
            <a:r>
              <a:rPr lang="zh-CN" altLang="en-US"/>
              <a:t>和已签名的报文摘要 </a:t>
            </a:r>
            <a:r>
              <a:rPr lang="en-US" altLang="zh-CN" i="1"/>
              <a:t>D</a:t>
            </a:r>
            <a:r>
              <a:rPr lang="en-US" altLang="zh-CN"/>
              <a:t>(</a:t>
            </a:r>
            <a:r>
              <a:rPr lang="en-US" altLang="zh-CN" i="1"/>
              <a:t>H</a:t>
            </a:r>
            <a:r>
              <a:rPr lang="en-US" altLang="zh-CN"/>
              <a:t>) </a:t>
            </a:r>
            <a:r>
              <a:rPr lang="zh-CN" altLang="en-US"/>
              <a:t>合在一起是</a:t>
            </a:r>
            <a:r>
              <a:rPr lang="zh-CN" altLang="en-US">
                <a:solidFill>
                  <a:schemeClr val="hlink"/>
                </a:solidFill>
              </a:rPr>
              <a:t>不可伪造的</a:t>
            </a:r>
            <a:r>
              <a:rPr lang="zh-CN" altLang="en-US"/>
              <a:t>，是</a:t>
            </a:r>
            <a:r>
              <a:rPr lang="zh-CN" altLang="en-US">
                <a:solidFill>
                  <a:schemeClr val="hlink"/>
                </a:solidFill>
              </a:rPr>
              <a:t>可检验的</a:t>
            </a:r>
            <a:r>
              <a:rPr lang="zh-CN" altLang="en-US"/>
              <a:t>和</a:t>
            </a:r>
            <a:r>
              <a:rPr lang="zh-CN" altLang="en-US">
                <a:solidFill>
                  <a:schemeClr val="hlink"/>
                </a:solidFill>
              </a:rPr>
              <a:t>不可否认的</a:t>
            </a:r>
            <a:r>
              <a:rPr lang="zh-CN" altLang="en-US"/>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a:extLst>
              <a:ext uri="{FF2B5EF4-FFF2-40B4-BE49-F238E27FC236}">
                <a16:creationId xmlns:a16="http://schemas.microsoft.com/office/drawing/2014/main" id="{E31C2D1B-D0B3-410C-B0CD-7C8288692BB9}"/>
              </a:ext>
            </a:extLst>
          </p:cNvPr>
          <p:cNvSpPr>
            <a:spLocks noGrp="1" noChangeArrowheads="1"/>
          </p:cNvSpPr>
          <p:nvPr>
            <p:ph type="title"/>
          </p:nvPr>
        </p:nvSpPr>
        <p:spPr>
          <a:xfrm>
            <a:off x="1150938" y="214313"/>
            <a:ext cx="7092950" cy="1462087"/>
          </a:xfrm>
        </p:spPr>
        <p:txBody>
          <a:bodyPr/>
          <a:lstStyle/>
          <a:p>
            <a:pPr algn="ctr" eaLnBrk="1" hangingPunct="1"/>
            <a:r>
              <a:rPr lang="zh-CN" altLang="en-US"/>
              <a:t>报文摘要算法</a:t>
            </a:r>
          </a:p>
        </p:txBody>
      </p:sp>
      <p:sp>
        <p:nvSpPr>
          <p:cNvPr id="1103875" name="Rectangle 3">
            <a:extLst>
              <a:ext uri="{FF2B5EF4-FFF2-40B4-BE49-F238E27FC236}">
                <a16:creationId xmlns:a16="http://schemas.microsoft.com/office/drawing/2014/main" id="{AE86AADC-E31A-4DAB-A091-EEE5F22F0020}"/>
              </a:ext>
            </a:extLst>
          </p:cNvPr>
          <p:cNvSpPr>
            <a:spLocks noGrp="1" noChangeArrowheads="1"/>
          </p:cNvSpPr>
          <p:nvPr>
            <p:ph type="body" idx="1"/>
          </p:nvPr>
        </p:nvSpPr>
        <p:spPr>
          <a:xfrm>
            <a:off x="827088" y="1906588"/>
            <a:ext cx="7988300" cy="4951412"/>
          </a:xfrm>
        </p:spPr>
        <p:txBody>
          <a:bodyPr/>
          <a:lstStyle/>
          <a:p>
            <a:pPr marL="609600" indent="-609600" eaLnBrk="1" hangingPunct="1"/>
            <a:r>
              <a:rPr lang="zh-CN" altLang="en-US" sz="2800"/>
              <a:t>报文摘要算法就是一种</a:t>
            </a:r>
            <a:r>
              <a:rPr lang="zh-CN" altLang="en-US" sz="2800">
                <a:solidFill>
                  <a:schemeClr val="hlink"/>
                </a:solidFill>
              </a:rPr>
              <a:t>散列函数</a:t>
            </a:r>
            <a:r>
              <a:rPr lang="zh-CN" altLang="en-US" sz="2800"/>
              <a:t>。这种散列函数也叫做密码编码的检验和。报文摘要算法是防止报文被人恶意篡改。 </a:t>
            </a:r>
          </a:p>
          <a:p>
            <a:pPr marL="609600" indent="-609600" eaLnBrk="1" hangingPunct="1"/>
            <a:r>
              <a:rPr lang="zh-CN" altLang="en-US" sz="2800"/>
              <a:t>报文摘要算法是精心选择的一种</a:t>
            </a:r>
            <a:r>
              <a:rPr lang="zh-CN" altLang="en-US" sz="2800">
                <a:solidFill>
                  <a:schemeClr val="hlink"/>
                </a:solidFill>
              </a:rPr>
              <a:t>单向函数</a:t>
            </a:r>
            <a:r>
              <a:rPr lang="zh-CN" altLang="en-US" sz="2800"/>
              <a:t>。</a:t>
            </a:r>
          </a:p>
          <a:p>
            <a:pPr marL="609600" indent="-609600" eaLnBrk="1" hangingPunct="1"/>
            <a:r>
              <a:rPr lang="zh-CN" altLang="en-US" sz="2800"/>
              <a:t>可以很容易地计算出一个长报文 </a:t>
            </a:r>
            <a:r>
              <a:rPr lang="en-US" altLang="zh-CN" sz="2800" i="1"/>
              <a:t>X </a:t>
            </a:r>
            <a:r>
              <a:rPr lang="zh-CN" altLang="en-US" sz="2800"/>
              <a:t>的报文摘要  </a:t>
            </a:r>
            <a:r>
              <a:rPr lang="en-US" altLang="zh-CN" sz="2800" i="1"/>
              <a:t>H</a:t>
            </a:r>
            <a:r>
              <a:rPr lang="zh-CN" altLang="en-US" sz="2800"/>
              <a:t>，但要想从报文摘要 </a:t>
            </a:r>
            <a:r>
              <a:rPr lang="en-US" altLang="zh-CN" sz="2800" i="1"/>
              <a:t>H </a:t>
            </a:r>
            <a:r>
              <a:rPr lang="zh-CN" altLang="en-US" sz="2800"/>
              <a:t>反过来找到原始的报文 </a:t>
            </a:r>
            <a:r>
              <a:rPr lang="en-US" altLang="zh-CN" sz="2800" i="1"/>
              <a:t>X</a:t>
            </a:r>
            <a:r>
              <a:rPr lang="zh-CN" altLang="en-US" sz="2800"/>
              <a:t>，则实际上是不可能的。</a:t>
            </a:r>
          </a:p>
          <a:p>
            <a:pPr marL="609600" indent="-609600" eaLnBrk="1" hangingPunct="1"/>
            <a:r>
              <a:rPr lang="zh-CN" altLang="en-US" sz="2800"/>
              <a:t>若想找到任意两个报文，使得它们具有相同的报文摘要，那么实际上也是不可能的。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553A331D-F363-4651-8526-51D5366860BA}"/>
              </a:ext>
            </a:extLst>
          </p:cNvPr>
          <p:cNvSpPr>
            <a:spLocks noGrp="1" noChangeArrowheads="1"/>
          </p:cNvSpPr>
          <p:nvPr>
            <p:ph type="title"/>
          </p:nvPr>
        </p:nvSpPr>
        <p:spPr/>
        <p:txBody>
          <a:bodyPr/>
          <a:lstStyle/>
          <a:p>
            <a:pPr algn="ctr" eaLnBrk="1" hangingPunct="1"/>
            <a:r>
              <a:rPr lang="zh-CN" altLang="en-US"/>
              <a:t>报文摘要的实现 </a:t>
            </a:r>
          </a:p>
        </p:txBody>
      </p:sp>
      <p:graphicFrame>
        <p:nvGraphicFramePr>
          <p:cNvPr id="40962" name="Object 175">
            <a:extLst>
              <a:ext uri="{FF2B5EF4-FFF2-40B4-BE49-F238E27FC236}">
                <a16:creationId xmlns:a16="http://schemas.microsoft.com/office/drawing/2014/main" id="{3FD0CA22-B932-4E1E-AB0E-14330FDAE5AB}"/>
              </a:ext>
            </a:extLst>
          </p:cNvPr>
          <p:cNvGraphicFramePr>
            <a:graphicFrameLocks noChangeAspect="1"/>
          </p:cNvGraphicFramePr>
          <p:nvPr/>
        </p:nvGraphicFramePr>
        <p:xfrm>
          <a:off x="5076825" y="2613025"/>
          <a:ext cx="1511300" cy="911225"/>
        </p:xfrm>
        <a:graphic>
          <a:graphicData uri="http://schemas.openxmlformats.org/presentationml/2006/ole">
            <mc:AlternateContent xmlns:mc="http://schemas.openxmlformats.org/markup-compatibility/2006">
              <mc:Choice xmlns:v="urn:schemas-microsoft-com:vml" Requires="v">
                <p:oleObj spid="_x0000_s41063" name="VISIO" r:id="rId3" imgW="1689840" imgH="964440" progId="Visio.Drawing.6">
                  <p:embed/>
                </p:oleObj>
              </mc:Choice>
              <mc:Fallback>
                <p:oleObj name="VISIO" r:id="rId3" imgW="1689840" imgH="964440" progId="Visio.Drawing.6">
                  <p:embed/>
                  <p:pic>
                    <p:nvPicPr>
                      <p:cNvPr id="0" name="Object 1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613025"/>
                        <a:ext cx="1511300" cy="9112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0964" name="Line 176">
            <a:extLst>
              <a:ext uri="{FF2B5EF4-FFF2-40B4-BE49-F238E27FC236}">
                <a16:creationId xmlns:a16="http://schemas.microsoft.com/office/drawing/2014/main" id="{83714107-44B9-438E-9C01-7453D6D8B0EC}"/>
              </a:ext>
            </a:extLst>
          </p:cNvPr>
          <p:cNvSpPr>
            <a:spLocks noChangeShapeType="1"/>
          </p:cNvSpPr>
          <p:nvPr/>
        </p:nvSpPr>
        <p:spPr bwMode="auto">
          <a:xfrm rot="5400000">
            <a:off x="450850" y="3813175"/>
            <a:ext cx="1169988" cy="14288"/>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5" name="Line 177">
            <a:extLst>
              <a:ext uri="{FF2B5EF4-FFF2-40B4-BE49-F238E27FC236}">
                <a16:creationId xmlns:a16="http://schemas.microsoft.com/office/drawing/2014/main" id="{637FC217-5FC0-424F-9EF1-B084E6E87BEE}"/>
              </a:ext>
            </a:extLst>
          </p:cNvPr>
          <p:cNvSpPr>
            <a:spLocks noChangeShapeType="1"/>
          </p:cNvSpPr>
          <p:nvPr/>
        </p:nvSpPr>
        <p:spPr bwMode="auto">
          <a:xfrm>
            <a:off x="1619250" y="3125788"/>
            <a:ext cx="1368425" cy="0"/>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0966" name="Picture 178">
            <a:extLst>
              <a:ext uri="{FF2B5EF4-FFF2-40B4-BE49-F238E27FC236}">
                <a16:creationId xmlns:a16="http://schemas.microsoft.com/office/drawing/2014/main" id="{AB30D9E8-9B1F-40F2-ABD1-77CE3D6EE64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5563394" y="3685382"/>
            <a:ext cx="409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0967" name="Text Box 179">
            <a:extLst>
              <a:ext uri="{FF2B5EF4-FFF2-40B4-BE49-F238E27FC236}">
                <a16:creationId xmlns:a16="http://schemas.microsoft.com/office/drawing/2014/main" id="{AE640A7D-C82F-4D56-8E92-2F230EC725CB}"/>
              </a:ext>
            </a:extLst>
          </p:cNvPr>
          <p:cNvSpPr txBox="1">
            <a:spLocks noChangeArrowheads="1"/>
          </p:cNvSpPr>
          <p:nvPr/>
        </p:nvSpPr>
        <p:spPr bwMode="auto">
          <a:xfrm>
            <a:off x="582613" y="23463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folHlink"/>
                </a:solidFill>
                <a:ea typeface="黑体" panose="02010609060101010101" pitchFamily="49" charset="-122"/>
              </a:rPr>
              <a:t>A</a:t>
            </a:r>
          </a:p>
        </p:txBody>
      </p:sp>
      <p:pic>
        <p:nvPicPr>
          <p:cNvPr id="40968" name="Picture 180">
            <a:extLst>
              <a:ext uri="{FF2B5EF4-FFF2-40B4-BE49-F238E27FC236}">
                <a16:creationId xmlns:a16="http://schemas.microsoft.com/office/drawing/2014/main" id="{113667DF-2595-42FD-A10C-7F6808FEBC0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flipH="1" flipV="1">
            <a:off x="2305844" y="3606007"/>
            <a:ext cx="409575" cy="198437"/>
          </a:xfrm>
          <a:prstGeom prst="rect">
            <a:avLst/>
          </a:prstGeom>
          <a:solidFill>
            <a:srgbClr val="FFCCFF"/>
          </a:solidFill>
          <a:ln w="12699">
            <a:solidFill>
              <a:schemeClr val="tx1"/>
            </a:solidFill>
            <a:miter lim="800000"/>
            <a:headEnd/>
            <a:tailEnd/>
          </a:ln>
        </p:spPr>
      </p:pic>
      <p:sp>
        <p:nvSpPr>
          <p:cNvPr id="40969" name="Text Box 181">
            <a:extLst>
              <a:ext uri="{FF2B5EF4-FFF2-40B4-BE49-F238E27FC236}">
                <a16:creationId xmlns:a16="http://schemas.microsoft.com/office/drawing/2014/main" id="{5F45A144-713F-4251-8C26-DBC4272C987E}"/>
              </a:ext>
            </a:extLst>
          </p:cNvPr>
          <p:cNvSpPr txBox="1">
            <a:spLocks noChangeArrowheads="1"/>
          </p:cNvSpPr>
          <p:nvPr/>
        </p:nvSpPr>
        <p:spPr bwMode="auto">
          <a:xfrm>
            <a:off x="7451725" y="4141788"/>
            <a:ext cx="6413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a:solidFill>
                  <a:schemeClr val="folHlink"/>
                </a:solidFill>
                <a:ea typeface="黑体" panose="02010609060101010101" pitchFamily="49" charset="-122"/>
              </a:rPr>
              <a:t>比较</a:t>
            </a:r>
          </a:p>
        </p:txBody>
      </p:sp>
      <p:grpSp>
        <p:nvGrpSpPr>
          <p:cNvPr id="40970" name="Group 182">
            <a:extLst>
              <a:ext uri="{FF2B5EF4-FFF2-40B4-BE49-F238E27FC236}">
                <a16:creationId xmlns:a16="http://schemas.microsoft.com/office/drawing/2014/main" id="{8736583C-CB75-4F3D-B71B-84D8ABBE095B}"/>
              </a:ext>
            </a:extLst>
          </p:cNvPr>
          <p:cNvGrpSpPr>
            <a:grpSpLocks/>
          </p:cNvGrpSpPr>
          <p:nvPr/>
        </p:nvGrpSpPr>
        <p:grpSpPr bwMode="auto">
          <a:xfrm>
            <a:off x="804863" y="2373313"/>
            <a:ext cx="504825" cy="503237"/>
            <a:chOff x="921" y="2412"/>
            <a:chExt cx="284" cy="265"/>
          </a:xfrm>
        </p:grpSpPr>
        <p:grpSp>
          <p:nvGrpSpPr>
            <p:cNvPr id="41034" name="Group 183">
              <a:extLst>
                <a:ext uri="{FF2B5EF4-FFF2-40B4-BE49-F238E27FC236}">
                  <a16:creationId xmlns:a16="http://schemas.microsoft.com/office/drawing/2014/main" id="{33EB998A-8C7E-4BCA-A5A5-AC87469BA672}"/>
                </a:ext>
              </a:extLst>
            </p:cNvPr>
            <p:cNvGrpSpPr>
              <a:grpSpLocks/>
            </p:cNvGrpSpPr>
            <p:nvPr/>
          </p:nvGrpSpPr>
          <p:grpSpPr bwMode="auto">
            <a:xfrm>
              <a:off x="928" y="2417"/>
              <a:ext cx="277" cy="260"/>
              <a:chOff x="928" y="2417"/>
              <a:chExt cx="277" cy="260"/>
            </a:xfrm>
          </p:grpSpPr>
          <p:sp>
            <p:nvSpPr>
              <p:cNvPr id="41048" name="Freeform 184">
                <a:extLst>
                  <a:ext uri="{FF2B5EF4-FFF2-40B4-BE49-F238E27FC236}">
                    <a16:creationId xmlns:a16="http://schemas.microsoft.com/office/drawing/2014/main" id="{E23402D6-AAF3-4537-B14B-AF5AD1973581}"/>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49" name="Freeform 185">
                <a:extLst>
                  <a:ext uri="{FF2B5EF4-FFF2-40B4-BE49-F238E27FC236}">
                    <a16:creationId xmlns:a16="http://schemas.microsoft.com/office/drawing/2014/main" id="{AE90E4AB-6E91-4F63-8743-54E27E1A55FF}"/>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0" name="Freeform 186">
                <a:extLst>
                  <a:ext uri="{FF2B5EF4-FFF2-40B4-BE49-F238E27FC236}">
                    <a16:creationId xmlns:a16="http://schemas.microsoft.com/office/drawing/2014/main" id="{FD506497-E7D9-4D9F-BCE7-901481B66925}"/>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1" name="Freeform 187">
                <a:extLst>
                  <a:ext uri="{FF2B5EF4-FFF2-40B4-BE49-F238E27FC236}">
                    <a16:creationId xmlns:a16="http://schemas.microsoft.com/office/drawing/2014/main" id="{DE67ED5D-0A56-487E-8606-17029CAC6495}"/>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2" name="Rectangle 188">
                <a:extLst>
                  <a:ext uri="{FF2B5EF4-FFF2-40B4-BE49-F238E27FC236}">
                    <a16:creationId xmlns:a16="http://schemas.microsoft.com/office/drawing/2014/main" id="{08E4F7AA-DA35-4F80-89F9-A608907000D9}"/>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53" name="Rectangle 189">
                <a:extLst>
                  <a:ext uri="{FF2B5EF4-FFF2-40B4-BE49-F238E27FC236}">
                    <a16:creationId xmlns:a16="http://schemas.microsoft.com/office/drawing/2014/main" id="{1814B276-12D1-4D6B-85CA-5B3883EAA89F}"/>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54" name="Rectangle 190">
                <a:extLst>
                  <a:ext uri="{FF2B5EF4-FFF2-40B4-BE49-F238E27FC236}">
                    <a16:creationId xmlns:a16="http://schemas.microsoft.com/office/drawing/2014/main" id="{0504A53D-C7D5-4FF6-BA20-7FC97DE90692}"/>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55" name="Line 191">
                <a:extLst>
                  <a:ext uri="{FF2B5EF4-FFF2-40B4-BE49-F238E27FC236}">
                    <a16:creationId xmlns:a16="http://schemas.microsoft.com/office/drawing/2014/main" id="{99C36991-69D2-4E42-B780-058C8FF7B6B4}"/>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56" name="Group 192">
                <a:extLst>
                  <a:ext uri="{FF2B5EF4-FFF2-40B4-BE49-F238E27FC236}">
                    <a16:creationId xmlns:a16="http://schemas.microsoft.com/office/drawing/2014/main" id="{143CEEA7-F873-4AA1-B0A5-32F4B4209350}"/>
                  </a:ext>
                </a:extLst>
              </p:cNvPr>
              <p:cNvGrpSpPr>
                <a:grpSpLocks/>
              </p:cNvGrpSpPr>
              <p:nvPr/>
            </p:nvGrpSpPr>
            <p:grpSpPr bwMode="auto">
              <a:xfrm>
                <a:off x="928" y="2639"/>
                <a:ext cx="277" cy="38"/>
                <a:chOff x="928" y="2639"/>
                <a:chExt cx="277" cy="38"/>
              </a:xfrm>
            </p:grpSpPr>
            <p:sp>
              <p:nvSpPr>
                <p:cNvPr id="41057" name="Freeform 193">
                  <a:extLst>
                    <a:ext uri="{FF2B5EF4-FFF2-40B4-BE49-F238E27FC236}">
                      <a16:creationId xmlns:a16="http://schemas.microsoft.com/office/drawing/2014/main" id="{162F2BCF-B9F8-4D6E-8175-EBC5CAA83924}"/>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8" name="Freeform 194">
                  <a:extLst>
                    <a:ext uri="{FF2B5EF4-FFF2-40B4-BE49-F238E27FC236}">
                      <a16:creationId xmlns:a16="http://schemas.microsoft.com/office/drawing/2014/main" id="{A0439BA0-4DF6-4777-8FBA-0283FBB11365}"/>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9" name="Rectangle 195">
                  <a:extLst>
                    <a:ext uri="{FF2B5EF4-FFF2-40B4-BE49-F238E27FC236}">
                      <a16:creationId xmlns:a16="http://schemas.microsoft.com/office/drawing/2014/main" id="{D6FD9BD1-851A-4DDB-A90E-33C7C42E2D57}"/>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41035" name="Group 196">
              <a:extLst>
                <a:ext uri="{FF2B5EF4-FFF2-40B4-BE49-F238E27FC236}">
                  <a16:creationId xmlns:a16="http://schemas.microsoft.com/office/drawing/2014/main" id="{61FBCBEE-C4AE-45F8-B8B9-4DA0B9232E5B}"/>
                </a:ext>
              </a:extLst>
            </p:cNvPr>
            <p:cNvGrpSpPr>
              <a:grpSpLocks/>
            </p:cNvGrpSpPr>
            <p:nvPr/>
          </p:nvGrpSpPr>
          <p:grpSpPr bwMode="auto">
            <a:xfrm>
              <a:off x="921" y="2412"/>
              <a:ext cx="277" cy="261"/>
              <a:chOff x="921" y="2412"/>
              <a:chExt cx="277" cy="261"/>
            </a:xfrm>
          </p:grpSpPr>
          <p:sp>
            <p:nvSpPr>
              <p:cNvPr id="41036" name="Freeform 197">
                <a:extLst>
                  <a:ext uri="{FF2B5EF4-FFF2-40B4-BE49-F238E27FC236}">
                    <a16:creationId xmlns:a16="http://schemas.microsoft.com/office/drawing/2014/main" id="{4024F061-A14D-4F52-91F3-5AC25653C358}"/>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37" name="Freeform 198">
                <a:extLst>
                  <a:ext uri="{FF2B5EF4-FFF2-40B4-BE49-F238E27FC236}">
                    <a16:creationId xmlns:a16="http://schemas.microsoft.com/office/drawing/2014/main" id="{FCE98B86-40A1-47C1-B059-756B995B8223}"/>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38" name="Freeform 199">
                <a:extLst>
                  <a:ext uri="{FF2B5EF4-FFF2-40B4-BE49-F238E27FC236}">
                    <a16:creationId xmlns:a16="http://schemas.microsoft.com/office/drawing/2014/main" id="{81B93CD5-C557-4EF4-9B5D-9A7679597A66}"/>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39" name="Freeform 200">
                <a:extLst>
                  <a:ext uri="{FF2B5EF4-FFF2-40B4-BE49-F238E27FC236}">
                    <a16:creationId xmlns:a16="http://schemas.microsoft.com/office/drawing/2014/main" id="{C9457DD4-A5AC-4411-9959-F3B38A5EB079}"/>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40" name="Rectangle 201">
                <a:extLst>
                  <a:ext uri="{FF2B5EF4-FFF2-40B4-BE49-F238E27FC236}">
                    <a16:creationId xmlns:a16="http://schemas.microsoft.com/office/drawing/2014/main" id="{4414070E-9FA2-46A2-8B3B-AAEB21C0F19D}"/>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41" name="Rectangle 202">
                <a:extLst>
                  <a:ext uri="{FF2B5EF4-FFF2-40B4-BE49-F238E27FC236}">
                    <a16:creationId xmlns:a16="http://schemas.microsoft.com/office/drawing/2014/main" id="{0FB59B66-0570-4CF4-B5FB-7FC81F233AE0}"/>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42" name="Rectangle 203">
                <a:extLst>
                  <a:ext uri="{FF2B5EF4-FFF2-40B4-BE49-F238E27FC236}">
                    <a16:creationId xmlns:a16="http://schemas.microsoft.com/office/drawing/2014/main" id="{7A5D3E85-6A8B-4ED6-A329-F27C1184A1C1}"/>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43" name="Line 204">
                <a:extLst>
                  <a:ext uri="{FF2B5EF4-FFF2-40B4-BE49-F238E27FC236}">
                    <a16:creationId xmlns:a16="http://schemas.microsoft.com/office/drawing/2014/main" id="{0AB990A5-CF3B-4EAA-A006-C78C6762E5FC}"/>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44" name="Group 205">
                <a:extLst>
                  <a:ext uri="{FF2B5EF4-FFF2-40B4-BE49-F238E27FC236}">
                    <a16:creationId xmlns:a16="http://schemas.microsoft.com/office/drawing/2014/main" id="{94A485D1-0D2B-474C-960E-969117A7132D}"/>
                  </a:ext>
                </a:extLst>
              </p:cNvPr>
              <p:cNvGrpSpPr>
                <a:grpSpLocks/>
              </p:cNvGrpSpPr>
              <p:nvPr/>
            </p:nvGrpSpPr>
            <p:grpSpPr bwMode="auto">
              <a:xfrm>
                <a:off x="921" y="2635"/>
                <a:ext cx="277" cy="38"/>
                <a:chOff x="921" y="2635"/>
                <a:chExt cx="277" cy="38"/>
              </a:xfrm>
            </p:grpSpPr>
            <p:sp>
              <p:nvSpPr>
                <p:cNvPr id="41045" name="Freeform 206">
                  <a:extLst>
                    <a:ext uri="{FF2B5EF4-FFF2-40B4-BE49-F238E27FC236}">
                      <a16:creationId xmlns:a16="http://schemas.microsoft.com/office/drawing/2014/main" id="{E4A930C0-A616-407A-9508-391F7F90F247}"/>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46" name="Freeform 207">
                  <a:extLst>
                    <a:ext uri="{FF2B5EF4-FFF2-40B4-BE49-F238E27FC236}">
                      <a16:creationId xmlns:a16="http://schemas.microsoft.com/office/drawing/2014/main" id="{F5697FE7-2E6D-4D0F-8E7D-AA69377C4139}"/>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47" name="Rectangle 208">
                  <a:extLst>
                    <a:ext uri="{FF2B5EF4-FFF2-40B4-BE49-F238E27FC236}">
                      <a16:creationId xmlns:a16="http://schemas.microsoft.com/office/drawing/2014/main" id="{89DBDFF5-8ED9-4BFF-9EAB-6606F8A91EE0}"/>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40971" name="Text Box 209">
            <a:extLst>
              <a:ext uri="{FF2B5EF4-FFF2-40B4-BE49-F238E27FC236}">
                <a16:creationId xmlns:a16="http://schemas.microsoft.com/office/drawing/2014/main" id="{97032783-E5D5-421C-A8A0-A3CE30BC3C3E}"/>
              </a:ext>
            </a:extLst>
          </p:cNvPr>
          <p:cNvSpPr txBox="1">
            <a:spLocks noChangeArrowheads="1"/>
          </p:cNvSpPr>
          <p:nvPr/>
        </p:nvSpPr>
        <p:spPr bwMode="auto">
          <a:xfrm>
            <a:off x="2022475" y="39243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签名 </a:t>
            </a:r>
          </a:p>
        </p:txBody>
      </p:sp>
      <p:sp>
        <p:nvSpPr>
          <p:cNvPr id="40972" name="Text Box 210">
            <a:extLst>
              <a:ext uri="{FF2B5EF4-FFF2-40B4-BE49-F238E27FC236}">
                <a16:creationId xmlns:a16="http://schemas.microsoft.com/office/drawing/2014/main" id="{8C628D70-1F1F-4F5D-93B5-1F0BF2D95336}"/>
              </a:ext>
            </a:extLst>
          </p:cNvPr>
          <p:cNvSpPr txBox="1">
            <a:spLocks noChangeArrowheads="1"/>
          </p:cNvSpPr>
          <p:nvPr/>
        </p:nvSpPr>
        <p:spPr bwMode="auto">
          <a:xfrm>
            <a:off x="5795963" y="399891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核实签名</a:t>
            </a:r>
          </a:p>
        </p:txBody>
      </p:sp>
      <p:sp>
        <p:nvSpPr>
          <p:cNvPr id="40973" name="Freeform 211">
            <a:extLst>
              <a:ext uri="{FF2B5EF4-FFF2-40B4-BE49-F238E27FC236}">
                <a16:creationId xmlns:a16="http://schemas.microsoft.com/office/drawing/2014/main" id="{CD298ACA-B403-4C46-8B79-393DF4566043}"/>
              </a:ext>
            </a:extLst>
          </p:cNvPr>
          <p:cNvSpPr>
            <a:spLocks/>
          </p:cNvSpPr>
          <p:nvPr/>
        </p:nvSpPr>
        <p:spPr bwMode="auto">
          <a:xfrm>
            <a:off x="7667625" y="3308350"/>
            <a:ext cx="963613" cy="1089025"/>
          </a:xfrm>
          <a:custGeom>
            <a:avLst/>
            <a:gdLst>
              <a:gd name="T0" fmla="*/ 0 w 663"/>
              <a:gd name="T1" fmla="*/ 0 h 686"/>
              <a:gd name="T2" fmla="*/ 0 w 663"/>
              <a:gd name="T3" fmla="*/ 116 h 686"/>
              <a:gd name="T4" fmla="*/ 663 w 663"/>
              <a:gd name="T5" fmla="*/ 122 h 686"/>
              <a:gd name="T6" fmla="*/ 657 w 663"/>
              <a:gd name="T7" fmla="*/ 686 h 686"/>
              <a:gd name="T8" fmla="*/ 0 60000 65536"/>
              <a:gd name="T9" fmla="*/ 0 60000 65536"/>
              <a:gd name="T10" fmla="*/ 0 60000 65536"/>
              <a:gd name="T11" fmla="*/ 0 60000 65536"/>
              <a:gd name="T12" fmla="*/ 0 w 663"/>
              <a:gd name="T13" fmla="*/ 0 h 686"/>
              <a:gd name="T14" fmla="*/ 663 w 663"/>
              <a:gd name="T15" fmla="*/ 686 h 686"/>
            </a:gdLst>
            <a:ahLst/>
            <a:cxnLst>
              <a:cxn ang="T8">
                <a:pos x="T0" y="T1"/>
              </a:cxn>
              <a:cxn ang="T9">
                <a:pos x="T2" y="T3"/>
              </a:cxn>
              <a:cxn ang="T10">
                <a:pos x="T4" y="T5"/>
              </a:cxn>
              <a:cxn ang="T11">
                <a:pos x="T6" y="T7"/>
              </a:cxn>
            </a:cxnLst>
            <a:rect l="T12" t="T13" r="T14" b="T15"/>
            <a:pathLst>
              <a:path w="663" h="686">
                <a:moveTo>
                  <a:pt x="0" y="0"/>
                </a:moveTo>
                <a:lnTo>
                  <a:pt x="0" y="116"/>
                </a:lnTo>
                <a:lnTo>
                  <a:pt x="663" y="122"/>
                </a:lnTo>
                <a:lnTo>
                  <a:pt x="657" y="686"/>
                </a:lnTo>
              </a:path>
            </a:pathLst>
          </a:custGeom>
          <a:noFill/>
          <a:ln w="38100">
            <a:solidFill>
              <a:srgbClr val="808000"/>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4" name="Rectangle 212">
            <a:extLst>
              <a:ext uri="{FF2B5EF4-FFF2-40B4-BE49-F238E27FC236}">
                <a16:creationId xmlns:a16="http://schemas.microsoft.com/office/drawing/2014/main" id="{83202CCA-868B-4150-A01E-F8E2887C6EDE}"/>
              </a:ext>
            </a:extLst>
          </p:cNvPr>
          <p:cNvSpPr>
            <a:spLocks noChangeArrowheads="1"/>
          </p:cNvSpPr>
          <p:nvPr/>
        </p:nvSpPr>
        <p:spPr bwMode="auto">
          <a:xfrm>
            <a:off x="466725" y="2986088"/>
            <a:ext cx="1152525" cy="288925"/>
          </a:xfrm>
          <a:prstGeom prst="rect">
            <a:avLst/>
          </a:prstGeom>
          <a:solidFill>
            <a:srgbClr val="66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报文 </a:t>
            </a:r>
            <a:r>
              <a:rPr kumimoji="1" lang="en-US" altLang="zh-CN" i="1">
                <a:solidFill>
                  <a:schemeClr val="folHlink"/>
                </a:solidFill>
                <a:ea typeface="黑体" panose="02010609060101010101" pitchFamily="49" charset="-122"/>
              </a:rPr>
              <a:t>X</a:t>
            </a:r>
          </a:p>
        </p:txBody>
      </p:sp>
      <p:sp>
        <p:nvSpPr>
          <p:cNvPr id="40975" name="Text Box 213">
            <a:extLst>
              <a:ext uri="{FF2B5EF4-FFF2-40B4-BE49-F238E27FC236}">
                <a16:creationId xmlns:a16="http://schemas.microsoft.com/office/drawing/2014/main" id="{77FE2BD6-5F81-4C2A-A480-99B70D13B481}"/>
              </a:ext>
            </a:extLst>
          </p:cNvPr>
          <p:cNvSpPr txBox="1">
            <a:spLocks noChangeArrowheads="1"/>
          </p:cNvSpPr>
          <p:nvPr/>
        </p:nvSpPr>
        <p:spPr bwMode="auto">
          <a:xfrm>
            <a:off x="2884488" y="2760663"/>
            <a:ext cx="574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chemeClr val="folHlink"/>
                </a:solidFill>
                <a:ea typeface="黑体" panose="02010609060101010101" pitchFamily="49" charset="-122"/>
                <a:sym typeface="Symbol" panose="05050102010706020507" pitchFamily="18" charset="2"/>
              </a:rPr>
              <a:t></a:t>
            </a:r>
          </a:p>
        </p:txBody>
      </p:sp>
      <p:sp>
        <p:nvSpPr>
          <p:cNvPr id="40976" name="Rectangle 214">
            <a:extLst>
              <a:ext uri="{FF2B5EF4-FFF2-40B4-BE49-F238E27FC236}">
                <a16:creationId xmlns:a16="http://schemas.microsoft.com/office/drawing/2014/main" id="{D3727431-174C-4364-B3E9-F83A30F01FD7}"/>
              </a:ext>
            </a:extLst>
          </p:cNvPr>
          <p:cNvSpPr>
            <a:spLocks noChangeArrowheads="1"/>
          </p:cNvSpPr>
          <p:nvPr/>
        </p:nvSpPr>
        <p:spPr bwMode="auto">
          <a:xfrm>
            <a:off x="755650" y="4410075"/>
            <a:ext cx="503238" cy="288925"/>
          </a:xfrm>
          <a:prstGeom prst="rect">
            <a:avLst/>
          </a:prstGeom>
          <a:solidFill>
            <a:srgbClr val="CC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folHlink"/>
                </a:solidFill>
                <a:ea typeface="黑体" panose="02010609060101010101" pitchFamily="49" charset="-122"/>
              </a:rPr>
              <a:t>H</a:t>
            </a:r>
          </a:p>
        </p:txBody>
      </p:sp>
      <p:sp>
        <p:nvSpPr>
          <p:cNvPr id="604375" name="Rectangle 215">
            <a:extLst>
              <a:ext uri="{FF2B5EF4-FFF2-40B4-BE49-F238E27FC236}">
                <a16:creationId xmlns:a16="http://schemas.microsoft.com/office/drawing/2014/main" id="{FBBECA61-80A7-4D4B-A7F7-AC270454B901}"/>
              </a:ext>
            </a:extLst>
          </p:cNvPr>
          <p:cNvSpPr>
            <a:spLocks noChangeArrowheads="1"/>
          </p:cNvSpPr>
          <p:nvPr/>
        </p:nvSpPr>
        <p:spPr bwMode="auto">
          <a:xfrm>
            <a:off x="1697038" y="4410075"/>
            <a:ext cx="720725" cy="2889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folHlink"/>
                </a:solidFill>
                <a:ea typeface="黑体" panose="02010609060101010101" pitchFamily="49" charset="-122"/>
              </a:rPr>
              <a:t>D</a:t>
            </a:r>
            <a:r>
              <a:rPr kumimoji="1" lang="en-US" altLang="zh-CN">
                <a:solidFill>
                  <a:schemeClr val="folHlink"/>
                </a:solidFill>
                <a:ea typeface="黑体" panose="02010609060101010101" pitchFamily="49" charset="-122"/>
              </a:rPr>
              <a:t> </a:t>
            </a:r>
            <a:r>
              <a:rPr kumimoji="1" lang="zh-CN" altLang="en-US">
                <a:solidFill>
                  <a:schemeClr val="folHlink"/>
                </a:solidFill>
                <a:ea typeface="黑体" panose="02010609060101010101" pitchFamily="49" charset="-122"/>
              </a:rPr>
              <a:t>运算</a:t>
            </a:r>
          </a:p>
        </p:txBody>
      </p:sp>
      <p:sp>
        <p:nvSpPr>
          <p:cNvPr id="40978" name="Rectangle 216">
            <a:extLst>
              <a:ext uri="{FF2B5EF4-FFF2-40B4-BE49-F238E27FC236}">
                <a16:creationId xmlns:a16="http://schemas.microsoft.com/office/drawing/2014/main" id="{432BC9A9-6115-40A4-924E-0F0AF0F92B8B}"/>
              </a:ext>
            </a:extLst>
          </p:cNvPr>
          <p:cNvSpPr>
            <a:spLocks noChangeArrowheads="1"/>
          </p:cNvSpPr>
          <p:nvPr/>
        </p:nvSpPr>
        <p:spPr bwMode="auto">
          <a:xfrm>
            <a:off x="2916238" y="4410075"/>
            <a:ext cx="504825" cy="288925"/>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i="1">
                <a:solidFill>
                  <a:schemeClr val="bg1"/>
                </a:solidFill>
                <a:ea typeface="黑体" panose="02010609060101010101" pitchFamily="49" charset="-122"/>
              </a:rPr>
              <a:t>D</a:t>
            </a:r>
            <a:r>
              <a:rPr kumimoji="1" lang="en-US" altLang="zh-CN" b="1">
                <a:solidFill>
                  <a:schemeClr val="bg1"/>
                </a:solidFill>
                <a:ea typeface="黑体" panose="02010609060101010101" pitchFamily="49" charset="-122"/>
              </a:rPr>
              <a:t>(</a:t>
            </a:r>
            <a:r>
              <a:rPr kumimoji="1" lang="en-US" altLang="zh-CN" b="1" i="1">
                <a:solidFill>
                  <a:schemeClr val="bg1"/>
                </a:solidFill>
                <a:ea typeface="黑体" panose="02010609060101010101" pitchFamily="49" charset="-122"/>
              </a:rPr>
              <a:t>H</a:t>
            </a:r>
            <a:r>
              <a:rPr kumimoji="1" lang="en-US" altLang="zh-CN" b="1">
                <a:solidFill>
                  <a:schemeClr val="bg1"/>
                </a:solidFill>
                <a:ea typeface="黑体" panose="02010609060101010101" pitchFamily="49" charset="-122"/>
              </a:rPr>
              <a:t>)</a:t>
            </a:r>
          </a:p>
        </p:txBody>
      </p:sp>
      <p:sp>
        <p:nvSpPr>
          <p:cNvPr id="40979" name="Text Box 217">
            <a:extLst>
              <a:ext uri="{FF2B5EF4-FFF2-40B4-BE49-F238E27FC236}">
                <a16:creationId xmlns:a16="http://schemas.microsoft.com/office/drawing/2014/main" id="{6E5E9DE1-5426-434B-AF97-630693C3281B}"/>
              </a:ext>
            </a:extLst>
          </p:cNvPr>
          <p:cNvSpPr txBox="1">
            <a:spLocks noChangeArrowheads="1"/>
          </p:cNvSpPr>
          <p:nvPr/>
        </p:nvSpPr>
        <p:spPr bwMode="auto">
          <a:xfrm>
            <a:off x="1331913" y="3429000"/>
            <a:ext cx="10858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a:solidFill>
                  <a:schemeClr val="folHlink"/>
                </a:solidFill>
                <a:ea typeface="黑体" panose="02010609060101010101" pitchFamily="49" charset="-122"/>
              </a:rPr>
              <a:t>A </a:t>
            </a:r>
            <a:r>
              <a:rPr kumimoji="1" lang="zh-CN" altLang="en-US">
                <a:solidFill>
                  <a:schemeClr val="folHlink"/>
                </a:solidFill>
                <a:ea typeface="黑体" panose="02010609060101010101" pitchFamily="49" charset="-122"/>
              </a:rPr>
              <a:t>的私钥</a:t>
            </a:r>
          </a:p>
        </p:txBody>
      </p:sp>
      <p:sp>
        <p:nvSpPr>
          <p:cNvPr id="40980" name="Rectangle 218">
            <a:extLst>
              <a:ext uri="{FF2B5EF4-FFF2-40B4-BE49-F238E27FC236}">
                <a16:creationId xmlns:a16="http://schemas.microsoft.com/office/drawing/2014/main" id="{84A3B3C7-D994-4C95-BA0C-DA279198D5AD}"/>
              </a:ext>
            </a:extLst>
          </p:cNvPr>
          <p:cNvSpPr>
            <a:spLocks noChangeArrowheads="1"/>
          </p:cNvSpPr>
          <p:nvPr/>
        </p:nvSpPr>
        <p:spPr bwMode="auto">
          <a:xfrm>
            <a:off x="4140200" y="2986088"/>
            <a:ext cx="1152525" cy="288925"/>
          </a:xfrm>
          <a:prstGeom prst="rect">
            <a:avLst/>
          </a:prstGeom>
          <a:solidFill>
            <a:srgbClr val="66FF99"/>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报文 </a:t>
            </a:r>
            <a:r>
              <a:rPr kumimoji="1" lang="en-US" altLang="zh-CN">
                <a:solidFill>
                  <a:schemeClr val="folHlink"/>
                </a:solidFill>
                <a:ea typeface="黑体" panose="02010609060101010101" pitchFamily="49" charset="-122"/>
              </a:rPr>
              <a:t>X</a:t>
            </a:r>
          </a:p>
        </p:txBody>
      </p:sp>
      <p:sp>
        <p:nvSpPr>
          <p:cNvPr id="40981" name="Rectangle 219">
            <a:extLst>
              <a:ext uri="{FF2B5EF4-FFF2-40B4-BE49-F238E27FC236}">
                <a16:creationId xmlns:a16="http://schemas.microsoft.com/office/drawing/2014/main" id="{D701706A-1380-48F8-AA15-049B55ABD349}"/>
              </a:ext>
            </a:extLst>
          </p:cNvPr>
          <p:cNvSpPr>
            <a:spLocks noChangeArrowheads="1"/>
          </p:cNvSpPr>
          <p:nvPr/>
        </p:nvSpPr>
        <p:spPr bwMode="auto">
          <a:xfrm>
            <a:off x="3635375" y="2986088"/>
            <a:ext cx="504825" cy="288925"/>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i="1">
                <a:solidFill>
                  <a:schemeClr val="bg1"/>
                </a:solidFill>
                <a:ea typeface="黑体" panose="02010609060101010101" pitchFamily="49" charset="-122"/>
              </a:rPr>
              <a:t>D</a:t>
            </a:r>
            <a:r>
              <a:rPr kumimoji="1" lang="en-US" altLang="zh-CN" b="1">
                <a:solidFill>
                  <a:schemeClr val="bg1"/>
                </a:solidFill>
                <a:ea typeface="黑体" panose="02010609060101010101" pitchFamily="49" charset="-122"/>
              </a:rPr>
              <a:t>(</a:t>
            </a:r>
            <a:r>
              <a:rPr kumimoji="1" lang="en-US" altLang="zh-CN" b="1" i="1">
                <a:solidFill>
                  <a:schemeClr val="bg1"/>
                </a:solidFill>
                <a:ea typeface="黑体" panose="02010609060101010101" pitchFamily="49" charset="-122"/>
              </a:rPr>
              <a:t>H</a:t>
            </a:r>
            <a:r>
              <a:rPr kumimoji="1" lang="en-US" altLang="zh-CN" b="1">
                <a:solidFill>
                  <a:schemeClr val="bg1"/>
                </a:solidFill>
                <a:ea typeface="黑体" panose="02010609060101010101" pitchFamily="49" charset="-122"/>
              </a:rPr>
              <a:t>)</a:t>
            </a:r>
          </a:p>
        </p:txBody>
      </p:sp>
      <p:sp>
        <p:nvSpPr>
          <p:cNvPr id="40982" name="Text Box 220">
            <a:extLst>
              <a:ext uri="{FF2B5EF4-FFF2-40B4-BE49-F238E27FC236}">
                <a16:creationId xmlns:a16="http://schemas.microsoft.com/office/drawing/2014/main" id="{0DA20BE1-C27B-4829-8181-5CFA9EEADF9B}"/>
              </a:ext>
            </a:extLst>
          </p:cNvPr>
          <p:cNvSpPr txBox="1">
            <a:spLocks noChangeArrowheads="1"/>
          </p:cNvSpPr>
          <p:nvPr/>
        </p:nvSpPr>
        <p:spPr bwMode="auto">
          <a:xfrm>
            <a:off x="7158038" y="23463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folHlink"/>
                </a:solidFill>
                <a:ea typeface="黑体" panose="02010609060101010101" pitchFamily="49" charset="-122"/>
              </a:rPr>
              <a:t>B</a:t>
            </a:r>
          </a:p>
        </p:txBody>
      </p:sp>
      <p:grpSp>
        <p:nvGrpSpPr>
          <p:cNvPr id="40983" name="Group 221">
            <a:extLst>
              <a:ext uri="{FF2B5EF4-FFF2-40B4-BE49-F238E27FC236}">
                <a16:creationId xmlns:a16="http://schemas.microsoft.com/office/drawing/2014/main" id="{DE736CC3-8180-414F-A252-38DF922EB0C3}"/>
              </a:ext>
            </a:extLst>
          </p:cNvPr>
          <p:cNvGrpSpPr>
            <a:grpSpLocks/>
          </p:cNvGrpSpPr>
          <p:nvPr/>
        </p:nvGrpSpPr>
        <p:grpSpPr bwMode="auto">
          <a:xfrm>
            <a:off x="7380288" y="2373313"/>
            <a:ext cx="504825" cy="503237"/>
            <a:chOff x="921" y="2412"/>
            <a:chExt cx="284" cy="265"/>
          </a:xfrm>
        </p:grpSpPr>
        <p:grpSp>
          <p:nvGrpSpPr>
            <p:cNvPr id="41008" name="Group 222">
              <a:extLst>
                <a:ext uri="{FF2B5EF4-FFF2-40B4-BE49-F238E27FC236}">
                  <a16:creationId xmlns:a16="http://schemas.microsoft.com/office/drawing/2014/main" id="{E28C92E5-C184-4A59-B434-649F6E7713D6}"/>
                </a:ext>
              </a:extLst>
            </p:cNvPr>
            <p:cNvGrpSpPr>
              <a:grpSpLocks/>
            </p:cNvGrpSpPr>
            <p:nvPr/>
          </p:nvGrpSpPr>
          <p:grpSpPr bwMode="auto">
            <a:xfrm>
              <a:off x="928" y="2417"/>
              <a:ext cx="277" cy="260"/>
              <a:chOff x="928" y="2417"/>
              <a:chExt cx="277" cy="260"/>
            </a:xfrm>
          </p:grpSpPr>
          <p:sp>
            <p:nvSpPr>
              <p:cNvPr id="41022" name="Freeform 223">
                <a:extLst>
                  <a:ext uri="{FF2B5EF4-FFF2-40B4-BE49-F238E27FC236}">
                    <a16:creationId xmlns:a16="http://schemas.microsoft.com/office/drawing/2014/main" id="{EEDA0F4C-EBF6-4D53-B4B3-1FED91DC7D31}"/>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3" name="Freeform 224">
                <a:extLst>
                  <a:ext uri="{FF2B5EF4-FFF2-40B4-BE49-F238E27FC236}">
                    <a16:creationId xmlns:a16="http://schemas.microsoft.com/office/drawing/2014/main" id="{3114E2AA-B922-44B0-9DB1-D6BD921F70D8}"/>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4" name="Freeform 225">
                <a:extLst>
                  <a:ext uri="{FF2B5EF4-FFF2-40B4-BE49-F238E27FC236}">
                    <a16:creationId xmlns:a16="http://schemas.microsoft.com/office/drawing/2014/main" id="{8875216B-92CB-4F08-A5F0-08B77A659E06}"/>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5" name="Freeform 226">
                <a:extLst>
                  <a:ext uri="{FF2B5EF4-FFF2-40B4-BE49-F238E27FC236}">
                    <a16:creationId xmlns:a16="http://schemas.microsoft.com/office/drawing/2014/main" id="{6AE1D975-D26D-4E19-81A5-CA1851ED8185}"/>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6" name="Rectangle 227">
                <a:extLst>
                  <a:ext uri="{FF2B5EF4-FFF2-40B4-BE49-F238E27FC236}">
                    <a16:creationId xmlns:a16="http://schemas.microsoft.com/office/drawing/2014/main" id="{B7ABC8F1-F2DE-4456-A045-DA492112F70B}"/>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7" name="Rectangle 228">
                <a:extLst>
                  <a:ext uri="{FF2B5EF4-FFF2-40B4-BE49-F238E27FC236}">
                    <a16:creationId xmlns:a16="http://schemas.microsoft.com/office/drawing/2014/main" id="{302853FF-3B6D-4FB7-A8B1-01676374FE06}"/>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8" name="Rectangle 229">
                <a:extLst>
                  <a:ext uri="{FF2B5EF4-FFF2-40B4-BE49-F238E27FC236}">
                    <a16:creationId xmlns:a16="http://schemas.microsoft.com/office/drawing/2014/main" id="{AEAD7C72-D52C-43AA-9641-B859772C4B53}"/>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9" name="Line 230">
                <a:extLst>
                  <a:ext uri="{FF2B5EF4-FFF2-40B4-BE49-F238E27FC236}">
                    <a16:creationId xmlns:a16="http://schemas.microsoft.com/office/drawing/2014/main" id="{711179E0-67F4-4A7B-A3BD-3C06C2EED881}"/>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30" name="Group 231">
                <a:extLst>
                  <a:ext uri="{FF2B5EF4-FFF2-40B4-BE49-F238E27FC236}">
                    <a16:creationId xmlns:a16="http://schemas.microsoft.com/office/drawing/2014/main" id="{7A125565-86B9-46D3-9081-953F5625F7FB}"/>
                  </a:ext>
                </a:extLst>
              </p:cNvPr>
              <p:cNvGrpSpPr>
                <a:grpSpLocks/>
              </p:cNvGrpSpPr>
              <p:nvPr/>
            </p:nvGrpSpPr>
            <p:grpSpPr bwMode="auto">
              <a:xfrm>
                <a:off x="928" y="2639"/>
                <a:ext cx="277" cy="38"/>
                <a:chOff x="928" y="2639"/>
                <a:chExt cx="277" cy="38"/>
              </a:xfrm>
            </p:grpSpPr>
            <p:sp>
              <p:nvSpPr>
                <p:cNvPr id="41031" name="Freeform 232">
                  <a:extLst>
                    <a:ext uri="{FF2B5EF4-FFF2-40B4-BE49-F238E27FC236}">
                      <a16:creationId xmlns:a16="http://schemas.microsoft.com/office/drawing/2014/main" id="{3F71E596-FB25-417C-AFDA-B4B66503E2C1}"/>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32" name="Freeform 233">
                  <a:extLst>
                    <a:ext uri="{FF2B5EF4-FFF2-40B4-BE49-F238E27FC236}">
                      <a16:creationId xmlns:a16="http://schemas.microsoft.com/office/drawing/2014/main" id="{738D7F51-6ABC-4C27-BCED-B48573D43497}"/>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33" name="Rectangle 234">
                  <a:extLst>
                    <a:ext uri="{FF2B5EF4-FFF2-40B4-BE49-F238E27FC236}">
                      <a16:creationId xmlns:a16="http://schemas.microsoft.com/office/drawing/2014/main" id="{8FF5135C-3F4C-4F3D-BC6E-BED23F0FCC52}"/>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41009" name="Group 235">
              <a:extLst>
                <a:ext uri="{FF2B5EF4-FFF2-40B4-BE49-F238E27FC236}">
                  <a16:creationId xmlns:a16="http://schemas.microsoft.com/office/drawing/2014/main" id="{9CE1FE24-5260-4EBD-9D9F-8DE41A90C379}"/>
                </a:ext>
              </a:extLst>
            </p:cNvPr>
            <p:cNvGrpSpPr>
              <a:grpSpLocks/>
            </p:cNvGrpSpPr>
            <p:nvPr/>
          </p:nvGrpSpPr>
          <p:grpSpPr bwMode="auto">
            <a:xfrm>
              <a:off x="921" y="2412"/>
              <a:ext cx="277" cy="261"/>
              <a:chOff x="921" y="2412"/>
              <a:chExt cx="277" cy="261"/>
            </a:xfrm>
          </p:grpSpPr>
          <p:sp>
            <p:nvSpPr>
              <p:cNvPr id="41010" name="Freeform 236">
                <a:extLst>
                  <a:ext uri="{FF2B5EF4-FFF2-40B4-BE49-F238E27FC236}">
                    <a16:creationId xmlns:a16="http://schemas.microsoft.com/office/drawing/2014/main" id="{551C357F-DD6E-4D21-BE10-AD62665E4110}"/>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11" name="Freeform 237">
                <a:extLst>
                  <a:ext uri="{FF2B5EF4-FFF2-40B4-BE49-F238E27FC236}">
                    <a16:creationId xmlns:a16="http://schemas.microsoft.com/office/drawing/2014/main" id="{446CACBC-1768-4286-93C4-3BE6B462A831}"/>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12" name="Freeform 238">
                <a:extLst>
                  <a:ext uri="{FF2B5EF4-FFF2-40B4-BE49-F238E27FC236}">
                    <a16:creationId xmlns:a16="http://schemas.microsoft.com/office/drawing/2014/main" id="{0249F9E0-2994-4075-841C-085CACD804A7}"/>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13" name="Freeform 239">
                <a:extLst>
                  <a:ext uri="{FF2B5EF4-FFF2-40B4-BE49-F238E27FC236}">
                    <a16:creationId xmlns:a16="http://schemas.microsoft.com/office/drawing/2014/main" id="{B9F178B3-A12D-4F9D-BA3A-7EC13654094F}"/>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14" name="Rectangle 240">
                <a:extLst>
                  <a:ext uri="{FF2B5EF4-FFF2-40B4-BE49-F238E27FC236}">
                    <a16:creationId xmlns:a16="http://schemas.microsoft.com/office/drawing/2014/main" id="{6D9905B5-9DEE-4DD8-BFAD-B11DC0A5D871}"/>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5" name="Rectangle 241">
                <a:extLst>
                  <a:ext uri="{FF2B5EF4-FFF2-40B4-BE49-F238E27FC236}">
                    <a16:creationId xmlns:a16="http://schemas.microsoft.com/office/drawing/2014/main" id="{6098875B-EEE7-478E-9BBF-80AF14952FD1}"/>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6" name="Rectangle 242">
                <a:extLst>
                  <a:ext uri="{FF2B5EF4-FFF2-40B4-BE49-F238E27FC236}">
                    <a16:creationId xmlns:a16="http://schemas.microsoft.com/office/drawing/2014/main" id="{BEDE057F-E1FC-4AE6-9540-640DE1C524F9}"/>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7" name="Line 243">
                <a:extLst>
                  <a:ext uri="{FF2B5EF4-FFF2-40B4-BE49-F238E27FC236}">
                    <a16:creationId xmlns:a16="http://schemas.microsoft.com/office/drawing/2014/main" id="{B58C24A0-F3C4-4280-B179-3C68B41B8331}"/>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18" name="Group 244">
                <a:extLst>
                  <a:ext uri="{FF2B5EF4-FFF2-40B4-BE49-F238E27FC236}">
                    <a16:creationId xmlns:a16="http://schemas.microsoft.com/office/drawing/2014/main" id="{1637CB8E-5A0D-448A-B97A-2D2868F0A39B}"/>
                  </a:ext>
                </a:extLst>
              </p:cNvPr>
              <p:cNvGrpSpPr>
                <a:grpSpLocks/>
              </p:cNvGrpSpPr>
              <p:nvPr/>
            </p:nvGrpSpPr>
            <p:grpSpPr bwMode="auto">
              <a:xfrm>
                <a:off x="921" y="2635"/>
                <a:ext cx="277" cy="38"/>
                <a:chOff x="921" y="2635"/>
                <a:chExt cx="277" cy="38"/>
              </a:xfrm>
            </p:grpSpPr>
            <p:sp>
              <p:nvSpPr>
                <p:cNvPr id="41019" name="Freeform 245">
                  <a:extLst>
                    <a:ext uri="{FF2B5EF4-FFF2-40B4-BE49-F238E27FC236}">
                      <a16:creationId xmlns:a16="http://schemas.microsoft.com/office/drawing/2014/main" id="{57AF3894-83DB-40A5-9691-AB85D04B7B61}"/>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0" name="Freeform 246">
                  <a:extLst>
                    <a:ext uri="{FF2B5EF4-FFF2-40B4-BE49-F238E27FC236}">
                      <a16:creationId xmlns:a16="http://schemas.microsoft.com/office/drawing/2014/main" id="{171E307D-04E6-40E9-99F1-28BB9FE59D8E}"/>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1" name="Rectangle 247">
                  <a:extLst>
                    <a:ext uri="{FF2B5EF4-FFF2-40B4-BE49-F238E27FC236}">
                      <a16:creationId xmlns:a16="http://schemas.microsoft.com/office/drawing/2014/main" id="{1E38317A-038F-41FF-A7E7-62B0FED9130F}"/>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40984" name="Text Box 248">
            <a:extLst>
              <a:ext uri="{FF2B5EF4-FFF2-40B4-BE49-F238E27FC236}">
                <a16:creationId xmlns:a16="http://schemas.microsoft.com/office/drawing/2014/main" id="{45F97A24-FE2F-4BF7-BE40-48CE6F0DD9B7}"/>
              </a:ext>
            </a:extLst>
          </p:cNvPr>
          <p:cNvSpPr txBox="1">
            <a:spLocks noChangeArrowheads="1"/>
          </p:cNvSpPr>
          <p:nvPr/>
        </p:nvSpPr>
        <p:spPr bwMode="auto">
          <a:xfrm>
            <a:off x="466725" y="467201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报文摘要</a:t>
            </a:r>
          </a:p>
        </p:txBody>
      </p:sp>
      <p:sp>
        <p:nvSpPr>
          <p:cNvPr id="40985" name="Rectangle 249">
            <a:extLst>
              <a:ext uri="{FF2B5EF4-FFF2-40B4-BE49-F238E27FC236}">
                <a16:creationId xmlns:a16="http://schemas.microsoft.com/office/drawing/2014/main" id="{20AA1646-CA69-4BF0-AD9C-A319C5C0C77F}"/>
              </a:ext>
            </a:extLst>
          </p:cNvPr>
          <p:cNvSpPr>
            <a:spLocks noChangeArrowheads="1"/>
          </p:cNvSpPr>
          <p:nvPr/>
        </p:nvSpPr>
        <p:spPr bwMode="auto">
          <a:xfrm>
            <a:off x="7118350" y="3019425"/>
            <a:ext cx="1152525" cy="288925"/>
          </a:xfrm>
          <a:prstGeom prst="rect">
            <a:avLst/>
          </a:prstGeom>
          <a:solidFill>
            <a:srgbClr val="66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报文 </a:t>
            </a:r>
            <a:r>
              <a:rPr kumimoji="1" lang="en-US" altLang="zh-CN" i="1">
                <a:solidFill>
                  <a:schemeClr val="folHlink"/>
                </a:solidFill>
                <a:ea typeface="黑体" panose="02010609060101010101" pitchFamily="49" charset="-122"/>
              </a:rPr>
              <a:t>X</a:t>
            </a:r>
          </a:p>
        </p:txBody>
      </p:sp>
      <p:sp>
        <p:nvSpPr>
          <p:cNvPr id="40986" name="Rectangle 250">
            <a:extLst>
              <a:ext uri="{FF2B5EF4-FFF2-40B4-BE49-F238E27FC236}">
                <a16:creationId xmlns:a16="http://schemas.microsoft.com/office/drawing/2014/main" id="{57AF3A45-E7D3-424A-9690-AC285EE73A93}"/>
              </a:ext>
            </a:extLst>
          </p:cNvPr>
          <p:cNvSpPr>
            <a:spLocks noChangeArrowheads="1"/>
          </p:cNvSpPr>
          <p:nvPr/>
        </p:nvSpPr>
        <p:spPr bwMode="auto">
          <a:xfrm>
            <a:off x="6624638" y="3019425"/>
            <a:ext cx="504825" cy="288925"/>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i="1">
                <a:solidFill>
                  <a:schemeClr val="bg1"/>
                </a:solidFill>
                <a:ea typeface="黑体" panose="02010609060101010101" pitchFamily="49" charset="-122"/>
              </a:rPr>
              <a:t>D</a:t>
            </a:r>
            <a:r>
              <a:rPr kumimoji="1" lang="en-US" altLang="zh-CN" b="1">
                <a:solidFill>
                  <a:schemeClr val="bg1"/>
                </a:solidFill>
                <a:ea typeface="黑体" panose="02010609060101010101" pitchFamily="49" charset="-122"/>
              </a:rPr>
              <a:t>(</a:t>
            </a:r>
            <a:r>
              <a:rPr kumimoji="1" lang="en-US" altLang="zh-CN" b="1" i="1">
                <a:solidFill>
                  <a:schemeClr val="bg1"/>
                </a:solidFill>
                <a:ea typeface="黑体" panose="02010609060101010101" pitchFamily="49" charset="-122"/>
              </a:rPr>
              <a:t>H</a:t>
            </a:r>
            <a:r>
              <a:rPr kumimoji="1" lang="en-US" altLang="zh-CN" b="1">
                <a:solidFill>
                  <a:schemeClr val="bg1"/>
                </a:solidFill>
                <a:ea typeface="黑体" panose="02010609060101010101" pitchFamily="49" charset="-122"/>
              </a:rPr>
              <a:t>)</a:t>
            </a:r>
          </a:p>
        </p:txBody>
      </p:sp>
      <p:sp>
        <p:nvSpPr>
          <p:cNvPr id="40987" name="Text Box 251">
            <a:extLst>
              <a:ext uri="{FF2B5EF4-FFF2-40B4-BE49-F238E27FC236}">
                <a16:creationId xmlns:a16="http://schemas.microsoft.com/office/drawing/2014/main" id="{1BC599BB-A55B-4B71-A479-EBAEBC3FBB8E}"/>
              </a:ext>
            </a:extLst>
          </p:cNvPr>
          <p:cNvSpPr txBox="1">
            <a:spLocks noChangeArrowheads="1"/>
          </p:cNvSpPr>
          <p:nvPr/>
        </p:nvSpPr>
        <p:spPr bwMode="auto">
          <a:xfrm>
            <a:off x="5586413" y="27289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发送 </a:t>
            </a:r>
          </a:p>
        </p:txBody>
      </p:sp>
      <p:sp>
        <p:nvSpPr>
          <p:cNvPr id="604412" name="Rectangle 252">
            <a:extLst>
              <a:ext uri="{FF2B5EF4-FFF2-40B4-BE49-F238E27FC236}">
                <a16:creationId xmlns:a16="http://schemas.microsoft.com/office/drawing/2014/main" id="{3AC005B8-388A-4D70-8ABB-71E3E786F19F}"/>
              </a:ext>
            </a:extLst>
          </p:cNvPr>
          <p:cNvSpPr>
            <a:spLocks noChangeArrowheads="1"/>
          </p:cNvSpPr>
          <p:nvPr/>
        </p:nvSpPr>
        <p:spPr bwMode="auto">
          <a:xfrm>
            <a:off x="6516688" y="3667125"/>
            <a:ext cx="720725" cy="28892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folHlink"/>
                </a:solidFill>
                <a:ea typeface="黑体" panose="02010609060101010101" pitchFamily="49" charset="-122"/>
              </a:rPr>
              <a:t>E</a:t>
            </a:r>
            <a:r>
              <a:rPr kumimoji="1" lang="en-US" altLang="zh-CN">
                <a:solidFill>
                  <a:schemeClr val="folHlink"/>
                </a:solidFill>
                <a:ea typeface="黑体" panose="02010609060101010101" pitchFamily="49" charset="-122"/>
              </a:rPr>
              <a:t> </a:t>
            </a:r>
            <a:r>
              <a:rPr kumimoji="1" lang="zh-CN" altLang="en-US">
                <a:solidFill>
                  <a:schemeClr val="folHlink"/>
                </a:solidFill>
                <a:ea typeface="黑体" panose="02010609060101010101" pitchFamily="49" charset="-122"/>
              </a:rPr>
              <a:t>运算</a:t>
            </a:r>
          </a:p>
        </p:txBody>
      </p:sp>
      <p:sp>
        <p:nvSpPr>
          <p:cNvPr id="40989" name="Rectangle 253">
            <a:extLst>
              <a:ext uri="{FF2B5EF4-FFF2-40B4-BE49-F238E27FC236}">
                <a16:creationId xmlns:a16="http://schemas.microsoft.com/office/drawing/2014/main" id="{83828CEC-ED90-48DB-A828-D3A2D15EBAE0}"/>
              </a:ext>
            </a:extLst>
          </p:cNvPr>
          <p:cNvSpPr>
            <a:spLocks noChangeArrowheads="1"/>
          </p:cNvSpPr>
          <p:nvPr/>
        </p:nvSpPr>
        <p:spPr bwMode="auto">
          <a:xfrm>
            <a:off x="6624638" y="4410075"/>
            <a:ext cx="504825" cy="288925"/>
          </a:xfrm>
          <a:prstGeom prst="rect">
            <a:avLst/>
          </a:prstGeom>
          <a:solidFill>
            <a:srgbClr val="CCCC00"/>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folHlink"/>
                </a:solidFill>
                <a:ea typeface="黑体" panose="02010609060101010101" pitchFamily="49" charset="-122"/>
              </a:rPr>
              <a:t>H</a:t>
            </a:r>
          </a:p>
        </p:txBody>
      </p:sp>
      <p:sp>
        <p:nvSpPr>
          <p:cNvPr id="40990" name="Text Box 254">
            <a:extLst>
              <a:ext uri="{FF2B5EF4-FFF2-40B4-BE49-F238E27FC236}">
                <a16:creationId xmlns:a16="http://schemas.microsoft.com/office/drawing/2014/main" id="{14AF78CE-363E-41C1-987D-9BCE45A9BDF9}"/>
              </a:ext>
            </a:extLst>
          </p:cNvPr>
          <p:cNvSpPr txBox="1">
            <a:spLocks noChangeArrowheads="1"/>
          </p:cNvSpPr>
          <p:nvPr/>
        </p:nvSpPr>
        <p:spPr bwMode="auto">
          <a:xfrm>
            <a:off x="2411413" y="4672013"/>
            <a:ext cx="178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签名的报文摘要</a:t>
            </a:r>
          </a:p>
        </p:txBody>
      </p:sp>
      <p:sp>
        <p:nvSpPr>
          <p:cNvPr id="40991" name="Rectangle 255">
            <a:extLst>
              <a:ext uri="{FF2B5EF4-FFF2-40B4-BE49-F238E27FC236}">
                <a16:creationId xmlns:a16="http://schemas.microsoft.com/office/drawing/2014/main" id="{327F5C4F-86CE-4EF3-A72D-98666BC2375A}"/>
              </a:ext>
            </a:extLst>
          </p:cNvPr>
          <p:cNvSpPr>
            <a:spLocks noChangeArrowheads="1"/>
          </p:cNvSpPr>
          <p:nvPr/>
        </p:nvSpPr>
        <p:spPr bwMode="auto">
          <a:xfrm>
            <a:off x="8388350" y="4410075"/>
            <a:ext cx="504825" cy="288925"/>
          </a:xfrm>
          <a:prstGeom prst="rect">
            <a:avLst/>
          </a:prstGeom>
          <a:solidFill>
            <a:srgbClr val="CCCC00"/>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a:solidFill>
                  <a:schemeClr val="folHlink"/>
                </a:solidFill>
                <a:ea typeface="黑体" panose="02010609060101010101" pitchFamily="49" charset="-122"/>
              </a:rPr>
              <a:t>H</a:t>
            </a:r>
          </a:p>
        </p:txBody>
      </p:sp>
      <p:sp>
        <p:nvSpPr>
          <p:cNvPr id="40992" name="Text Box 256">
            <a:extLst>
              <a:ext uri="{FF2B5EF4-FFF2-40B4-BE49-F238E27FC236}">
                <a16:creationId xmlns:a16="http://schemas.microsoft.com/office/drawing/2014/main" id="{52CA24F1-D88A-49CE-971F-658F43502B3C}"/>
              </a:ext>
            </a:extLst>
          </p:cNvPr>
          <p:cNvSpPr txBox="1">
            <a:spLocks noChangeArrowheads="1"/>
          </p:cNvSpPr>
          <p:nvPr/>
        </p:nvSpPr>
        <p:spPr bwMode="auto">
          <a:xfrm>
            <a:off x="-22225" y="3497263"/>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报文摘要</a:t>
            </a:r>
          </a:p>
          <a:p>
            <a:pPr eaLnBrk="1" hangingPunct="1"/>
            <a:r>
              <a:rPr kumimoji="1" lang="zh-CN" altLang="en-US">
                <a:solidFill>
                  <a:schemeClr val="folHlink"/>
                </a:solidFill>
                <a:ea typeface="黑体" panose="02010609060101010101" pitchFamily="49" charset="-122"/>
              </a:rPr>
              <a:t>运算</a:t>
            </a:r>
          </a:p>
        </p:txBody>
      </p:sp>
      <p:sp>
        <p:nvSpPr>
          <p:cNvPr id="40993" name="Line 257">
            <a:extLst>
              <a:ext uri="{FF2B5EF4-FFF2-40B4-BE49-F238E27FC236}">
                <a16:creationId xmlns:a16="http://schemas.microsoft.com/office/drawing/2014/main" id="{E09F4EED-2263-4F10-8847-BD3CEBA3805A}"/>
              </a:ext>
            </a:extLst>
          </p:cNvPr>
          <p:cNvSpPr>
            <a:spLocks noChangeShapeType="1"/>
          </p:cNvSpPr>
          <p:nvPr/>
        </p:nvSpPr>
        <p:spPr bwMode="auto">
          <a:xfrm rot="5400000">
            <a:off x="1784350" y="4149725"/>
            <a:ext cx="533400" cy="0"/>
          </a:xfrm>
          <a:prstGeom prst="line">
            <a:avLst/>
          </a:prstGeom>
          <a:noFill/>
          <a:ln w="3810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Text Box 258">
            <a:extLst>
              <a:ext uri="{FF2B5EF4-FFF2-40B4-BE49-F238E27FC236}">
                <a16:creationId xmlns:a16="http://schemas.microsoft.com/office/drawing/2014/main" id="{607CB04D-2C2D-46D4-889F-F04A744DE51D}"/>
              </a:ext>
            </a:extLst>
          </p:cNvPr>
          <p:cNvSpPr txBox="1">
            <a:spLocks noChangeArrowheads="1"/>
          </p:cNvSpPr>
          <p:nvPr/>
        </p:nvSpPr>
        <p:spPr bwMode="auto">
          <a:xfrm>
            <a:off x="4732338" y="3565525"/>
            <a:ext cx="10858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a:solidFill>
                  <a:schemeClr val="folHlink"/>
                </a:solidFill>
                <a:ea typeface="黑体" panose="02010609060101010101" pitchFamily="49" charset="-122"/>
              </a:rPr>
              <a:t>A </a:t>
            </a:r>
            <a:r>
              <a:rPr kumimoji="1" lang="zh-CN" altLang="en-US">
                <a:solidFill>
                  <a:schemeClr val="folHlink"/>
                </a:solidFill>
                <a:ea typeface="黑体" panose="02010609060101010101" pitchFamily="49" charset="-122"/>
              </a:rPr>
              <a:t>的公钥</a:t>
            </a:r>
          </a:p>
        </p:txBody>
      </p:sp>
      <p:sp>
        <p:nvSpPr>
          <p:cNvPr id="40995" name="Line 259">
            <a:extLst>
              <a:ext uri="{FF2B5EF4-FFF2-40B4-BE49-F238E27FC236}">
                <a16:creationId xmlns:a16="http://schemas.microsoft.com/office/drawing/2014/main" id="{97ED82F9-B22E-4D72-B8B1-B3E7D4CE52F9}"/>
              </a:ext>
            </a:extLst>
          </p:cNvPr>
          <p:cNvSpPr>
            <a:spLocks noChangeShapeType="1"/>
          </p:cNvSpPr>
          <p:nvPr/>
        </p:nvSpPr>
        <p:spPr bwMode="auto">
          <a:xfrm flipV="1">
            <a:off x="3279775" y="3143250"/>
            <a:ext cx="360363" cy="0"/>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Line 260">
            <a:extLst>
              <a:ext uri="{FF2B5EF4-FFF2-40B4-BE49-F238E27FC236}">
                <a16:creationId xmlns:a16="http://schemas.microsoft.com/office/drawing/2014/main" id="{2522FD0F-3525-46DE-B00B-2B3A6133F309}"/>
              </a:ext>
            </a:extLst>
          </p:cNvPr>
          <p:cNvSpPr>
            <a:spLocks noChangeShapeType="1"/>
          </p:cNvSpPr>
          <p:nvPr/>
        </p:nvSpPr>
        <p:spPr bwMode="auto">
          <a:xfrm rot="16200000" flipV="1">
            <a:off x="2555875" y="3833813"/>
            <a:ext cx="1152525" cy="0"/>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7" name="Line 261">
            <a:extLst>
              <a:ext uri="{FF2B5EF4-FFF2-40B4-BE49-F238E27FC236}">
                <a16:creationId xmlns:a16="http://schemas.microsoft.com/office/drawing/2014/main" id="{FC554797-13E5-4F23-8172-E126E8F3FB6E}"/>
              </a:ext>
            </a:extLst>
          </p:cNvPr>
          <p:cNvSpPr>
            <a:spLocks noChangeShapeType="1"/>
          </p:cNvSpPr>
          <p:nvPr/>
        </p:nvSpPr>
        <p:spPr bwMode="auto">
          <a:xfrm rot="10800000" flipH="1">
            <a:off x="1270000" y="4545013"/>
            <a:ext cx="427038" cy="7937"/>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8" name="Line 262">
            <a:extLst>
              <a:ext uri="{FF2B5EF4-FFF2-40B4-BE49-F238E27FC236}">
                <a16:creationId xmlns:a16="http://schemas.microsoft.com/office/drawing/2014/main" id="{34415CCF-B460-481D-87EE-A70EDAE92649}"/>
              </a:ext>
            </a:extLst>
          </p:cNvPr>
          <p:cNvSpPr>
            <a:spLocks noChangeShapeType="1"/>
          </p:cNvSpPr>
          <p:nvPr/>
        </p:nvSpPr>
        <p:spPr bwMode="auto">
          <a:xfrm rot="10800000" flipH="1">
            <a:off x="2420938" y="4551363"/>
            <a:ext cx="500062" cy="7937"/>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9" name="Line 263">
            <a:extLst>
              <a:ext uri="{FF2B5EF4-FFF2-40B4-BE49-F238E27FC236}">
                <a16:creationId xmlns:a16="http://schemas.microsoft.com/office/drawing/2014/main" id="{1F6ABBDD-E76E-4BC0-9412-2B904990D030}"/>
              </a:ext>
            </a:extLst>
          </p:cNvPr>
          <p:cNvSpPr>
            <a:spLocks noChangeShapeType="1"/>
          </p:cNvSpPr>
          <p:nvPr/>
        </p:nvSpPr>
        <p:spPr bwMode="auto">
          <a:xfrm flipV="1">
            <a:off x="5940425" y="3811588"/>
            <a:ext cx="576263" cy="0"/>
          </a:xfrm>
          <a:prstGeom prst="line">
            <a:avLst/>
          </a:prstGeom>
          <a:noFill/>
          <a:ln w="3810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0" name="Line 264">
            <a:extLst>
              <a:ext uri="{FF2B5EF4-FFF2-40B4-BE49-F238E27FC236}">
                <a16:creationId xmlns:a16="http://schemas.microsoft.com/office/drawing/2014/main" id="{602F4A61-4814-446D-B230-A3A3B78AD984}"/>
              </a:ext>
            </a:extLst>
          </p:cNvPr>
          <p:cNvSpPr>
            <a:spLocks noChangeShapeType="1"/>
          </p:cNvSpPr>
          <p:nvPr/>
        </p:nvSpPr>
        <p:spPr bwMode="auto">
          <a:xfrm rot="16200000" flipH="1">
            <a:off x="6664325" y="4170363"/>
            <a:ext cx="427037" cy="7938"/>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1" name="Line 265">
            <a:extLst>
              <a:ext uri="{FF2B5EF4-FFF2-40B4-BE49-F238E27FC236}">
                <a16:creationId xmlns:a16="http://schemas.microsoft.com/office/drawing/2014/main" id="{1647B413-8AD1-4FCB-B11E-989466347632}"/>
              </a:ext>
            </a:extLst>
          </p:cNvPr>
          <p:cNvSpPr>
            <a:spLocks noChangeShapeType="1"/>
          </p:cNvSpPr>
          <p:nvPr/>
        </p:nvSpPr>
        <p:spPr bwMode="auto">
          <a:xfrm rot="16200000" flipH="1">
            <a:off x="6697662" y="3487738"/>
            <a:ext cx="358775" cy="0"/>
          </a:xfrm>
          <a:prstGeom prst="line">
            <a:avLst/>
          </a:prstGeom>
          <a:noFill/>
          <a:ln w="38100">
            <a:solidFill>
              <a:srgbClr val="808000"/>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Text Box 266">
            <a:extLst>
              <a:ext uri="{FF2B5EF4-FFF2-40B4-BE49-F238E27FC236}">
                <a16:creationId xmlns:a16="http://schemas.microsoft.com/office/drawing/2014/main" id="{00E57F7D-53A6-4CFE-956D-40BF8C7BB98B}"/>
              </a:ext>
            </a:extLst>
          </p:cNvPr>
          <p:cNvSpPr txBox="1">
            <a:spLocks noChangeArrowheads="1"/>
          </p:cNvSpPr>
          <p:nvPr/>
        </p:nvSpPr>
        <p:spPr bwMode="auto">
          <a:xfrm>
            <a:off x="7616825" y="3563938"/>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报文摘要</a:t>
            </a:r>
          </a:p>
          <a:p>
            <a:pPr eaLnBrk="1" hangingPunct="1"/>
            <a:r>
              <a:rPr kumimoji="1" lang="zh-CN" altLang="en-US">
                <a:solidFill>
                  <a:schemeClr val="folHlink"/>
                </a:solidFill>
                <a:ea typeface="黑体" panose="02010609060101010101" pitchFamily="49" charset="-122"/>
              </a:rPr>
              <a:t>运算</a:t>
            </a:r>
          </a:p>
        </p:txBody>
      </p:sp>
      <p:sp>
        <p:nvSpPr>
          <p:cNvPr id="41003" name="Text Box 267">
            <a:extLst>
              <a:ext uri="{FF2B5EF4-FFF2-40B4-BE49-F238E27FC236}">
                <a16:creationId xmlns:a16="http://schemas.microsoft.com/office/drawing/2014/main" id="{8A676C79-04EB-4E28-A586-C7B771E63907}"/>
              </a:ext>
            </a:extLst>
          </p:cNvPr>
          <p:cNvSpPr txBox="1">
            <a:spLocks noChangeArrowheads="1"/>
          </p:cNvSpPr>
          <p:nvPr/>
        </p:nvSpPr>
        <p:spPr bwMode="auto">
          <a:xfrm>
            <a:off x="6372225" y="47212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报文摘要</a:t>
            </a:r>
          </a:p>
        </p:txBody>
      </p:sp>
      <p:sp>
        <p:nvSpPr>
          <p:cNvPr id="41004" name="Text Box 268">
            <a:extLst>
              <a:ext uri="{FF2B5EF4-FFF2-40B4-BE49-F238E27FC236}">
                <a16:creationId xmlns:a16="http://schemas.microsoft.com/office/drawing/2014/main" id="{EF98712E-A0A1-4F09-8D94-F4E18B76CBB1}"/>
              </a:ext>
            </a:extLst>
          </p:cNvPr>
          <p:cNvSpPr txBox="1">
            <a:spLocks noChangeArrowheads="1"/>
          </p:cNvSpPr>
          <p:nvPr/>
        </p:nvSpPr>
        <p:spPr bwMode="auto">
          <a:xfrm>
            <a:off x="8081963" y="465296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folHlink"/>
                </a:solidFill>
                <a:ea typeface="黑体" panose="02010609060101010101" pitchFamily="49" charset="-122"/>
              </a:rPr>
              <a:t>报文摘要</a:t>
            </a:r>
          </a:p>
        </p:txBody>
      </p:sp>
      <p:sp>
        <p:nvSpPr>
          <p:cNvPr id="41005" name="AutoShape 269">
            <a:extLst>
              <a:ext uri="{FF2B5EF4-FFF2-40B4-BE49-F238E27FC236}">
                <a16:creationId xmlns:a16="http://schemas.microsoft.com/office/drawing/2014/main" id="{421DABA8-66E1-4D05-BD63-7FC0EB4001BB}"/>
              </a:ext>
            </a:extLst>
          </p:cNvPr>
          <p:cNvSpPr>
            <a:spLocks noChangeArrowheads="1"/>
          </p:cNvSpPr>
          <p:nvPr/>
        </p:nvSpPr>
        <p:spPr bwMode="auto">
          <a:xfrm>
            <a:off x="7151688" y="4443413"/>
            <a:ext cx="1223962" cy="241300"/>
          </a:xfrm>
          <a:prstGeom prst="leftRightArrow">
            <a:avLst>
              <a:gd name="adj1" fmla="val 50000"/>
              <a:gd name="adj2" fmla="val 101447"/>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6" name="AutoShape 270">
            <a:extLst>
              <a:ext uri="{FF2B5EF4-FFF2-40B4-BE49-F238E27FC236}">
                <a16:creationId xmlns:a16="http://schemas.microsoft.com/office/drawing/2014/main" id="{1667FECE-E40E-466C-9C65-4C8281CD060A}"/>
              </a:ext>
            </a:extLst>
          </p:cNvPr>
          <p:cNvSpPr>
            <a:spLocks noChangeArrowheads="1"/>
          </p:cNvSpPr>
          <p:nvPr/>
        </p:nvSpPr>
        <p:spPr bwMode="auto">
          <a:xfrm>
            <a:off x="5364163" y="3011488"/>
            <a:ext cx="1152525" cy="215900"/>
          </a:xfrm>
          <a:prstGeom prst="rightArrow">
            <a:avLst>
              <a:gd name="adj1" fmla="val 50000"/>
              <a:gd name="adj2" fmla="val 133456"/>
            </a:avLst>
          </a:prstGeom>
          <a:solidFill>
            <a:schemeClr val="tx2"/>
          </a:solidFill>
          <a:ln w="952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7" name="Text Box 271">
            <a:extLst>
              <a:ext uri="{FF2B5EF4-FFF2-40B4-BE49-F238E27FC236}">
                <a16:creationId xmlns:a16="http://schemas.microsoft.com/office/drawing/2014/main" id="{F01E1D7E-7D58-4479-B660-27A445FAA554}"/>
              </a:ext>
            </a:extLst>
          </p:cNvPr>
          <p:cNvSpPr txBox="1">
            <a:spLocks noChangeArrowheads="1"/>
          </p:cNvSpPr>
          <p:nvPr/>
        </p:nvSpPr>
        <p:spPr bwMode="auto">
          <a:xfrm>
            <a:off x="5364163" y="219392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folHlink"/>
                </a:solidFill>
                <a:ea typeface="黑体" panose="02010609060101010101" pitchFamily="49" charset="-122"/>
              </a:rPr>
              <a:t>因特网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a:extLst>
              <a:ext uri="{FF2B5EF4-FFF2-40B4-BE49-F238E27FC236}">
                <a16:creationId xmlns:a16="http://schemas.microsoft.com/office/drawing/2014/main" id="{10E85EA9-C759-47A6-B465-528430B9AB21}"/>
              </a:ext>
            </a:extLst>
          </p:cNvPr>
          <p:cNvSpPr>
            <a:spLocks noGrp="1" noChangeArrowheads="1"/>
          </p:cNvSpPr>
          <p:nvPr>
            <p:ph type="title"/>
          </p:nvPr>
        </p:nvSpPr>
        <p:spPr>
          <a:xfrm>
            <a:off x="1150938" y="214313"/>
            <a:ext cx="7381875" cy="1462087"/>
          </a:xfrm>
        </p:spPr>
        <p:txBody>
          <a:bodyPr/>
          <a:lstStyle/>
          <a:p>
            <a:pPr algn="ctr" eaLnBrk="1" hangingPunct="1"/>
            <a:r>
              <a:rPr lang="en-US" altLang="zh-CN"/>
              <a:t>7.4.2  </a:t>
            </a:r>
            <a:r>
              <a:rPr lang="zh-CN" altLang="en-US"/>
              <a:t>实体鉴别 </a:t>
            </a:r>
          </a:p>
        </p:txBody>
      </p:sp>
      <p:sp>
        <p:nvSpPr>
          <p:cNvPr id="1104899" name="Rectangle 3">
            <a:extLst>
              <a:ext uri="{FF2B5EF4-FFF2-40B4-BE49-F238E27FC236}">
                <a16:creationId xmlns:a16="http://schemas.microsoft.com/office/drawing/2014/main" id="{C5639130-BA54-4DA8-B8D5-15CB4A3C8D13}"/>
              </a:ext>
            </a:extLst>
          </p:cNvPr>
          <p:cNvSpPr>
            <a:spLocks noGrp="1" noChangeArrowheads="1"/>
          </p:cNvSpPr>
          <p:nvPr>
            <p:ph type="body" idx="1"/>
          </p:nvPr>
        </p:nvSpPr>
        <p:spPr/>
        <p:txBody>
          <a:bodyPr/>
          <a:lstStyle/>
          <a:p>
            <a:pPr eaLnBrk="1" hangingPunct="1"/>
            <a:r>
              <a:rPr lang="zh-CN" altLang="en-US"/>
              <a:t>实体鉴别和报文鉴别不同。</a:t>
            </a:r>
          </a:p>
          <a:p>
            <a:pPr eaLnBrk="1" hangingPunct="1"/>
            <a:r>
              <a:rPr lang="zh-CN" altLang="en-US"/>
              <a:t>报文鉴别是对每一个收到的报文都要鉴别报文的发送者，而实体鉴别是在系统接入的全部持续时间内对和自己通信的对方实体</a:t>
            </a:r>
            <a:r>
              <a:rPr lang="zh-CN" altLang="en-US">
                <a:solidFill>
                  <a:schemeClr val="hlink"/>
                </a:solidFill>
              </a:rPr>
              <a:t>只需验证一次</a:t>
            </a:r>
            <a:r>
              <a:rPr lang="zh-CN" alt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a:extLst>
              <a:ext uri="{FF2B5EF4-FFF2-40B4-BE49-F238E27FC236}">
                <a16:creationId xmlns:a16="http://schemas.microsoft.com/office/drawing/2014/main" id="{E16E29B9-3C38-419A-B6BE-415AA082B0BD}"/>
              </a:ext>
            </a:extLst>
          </p:cNvPr>
          <p:cNvSpPr>
            <a:spLocks noGrp="1" noChangeArrowheads="1"/>
          </p:cNvSpPr>
          <p:nvPr>
            <p:ph type="title"/>
          </p:nvPr>
        </p:nvSpPr>
        <p:spPr/>
        <p:txBody>
          <a:bodyPr/>
          <a:lstStyle/>
          <a:p>
            <a:pPr algn="ctr" eaLnBrk="1" hangingPunct="1"/>
            <a:r>
              <a:rPr lang="zh-CN" altLang="en-US"/>
              <a:t>最简单的实体鉴别过程 </a:t>
            </a:r>
          </a:p>
        </p:txBody>
      </p:sp>
      <p:sp>
        <p:nvSpPr>
          <p:cNvPr id="1105923" name="Rectangle 3">
            <a:extLst>
              <a:ext uri="{FF2B5EF4-FFF2-40B4-BE49-F238E27FC236}">
                <a16:creationId xmlns:a16="http://schemas.microsoft.com/office/drawing/2014/main" id="{350B0AB1-AFD5-4D75-B422-22052227BE1C}"/>
              </a:ext>
            </a:extLst>
          </p:cNvPr>
          <p:cNvSpPr>
            <a:spLocks noGrp="1" noChangeArrowheads="1"/>
          </p:cNvSpPr>
          <p:nvPr>
            <p:ph type="body" idx="1"/>
          </p:nvPr>
        </p:nvSpPr>
        <p:spPr/>
        <p:txBody>
          <a:bodyPr/>
          <a:lstStyle/>
          <a:p>
            <a:pPr eaLnBrk="1" hangingPunct="1"/>
            <a:r>
              <a:rPr lang="en-US" altLang="zh-CN"/>
              <a:t>A </a:t>
            </a:r>
            <a:r>
              <a:rPr lang="zh-CN" altLang="en-US"/>
              <a:t>发送给 </a:t>
            </a:r>
            <a:r>
              <a:rPr lang="en-US" altLang="zh-CN"/>
              <a:t>B </a:t>
            </a:r>
            <a:r>
              <a:rPr lang="zh-CN" altLang="en-US"/>
              <a:t>的报文的被加密，使用的是对称密钥 </a:t>
            </a:r>
            <a:r>
              <a:rPr lang="en-US" altLang="zh-CN" i="1"/>
              <a:t>K</a:t>
            </a:r>
            <a:r>
              <a:rPr lang="en-US" altLang="zh-CN" baseline="-25000"/>
              <a:t>AB</a:t>
            </a:r>
            <a:r>
              <a:rPr lang="zh-CN" altLang="en-US"/>
              <a:t>。</a:t>
            </a:r>
          </a:p>
          <a:p>
            <a:pPr eaLnBrk="1" hangingPunct="1"/>
            <a:r>
              <a:rPr lang="en-US" altLang="zh-CN"/>
              <a:t>B </a:t>
            </a:r>
            <a:r>
              <a:rPr lang="zh-CN" altLang="en-US"/>
              <a:t>收到此报文后，用共享对称密钥 </a:t>
            </a:r>
            <a:r>
              <a:rPr lang="en-US" altLang="zh-CN" i="1"/>
              <a:t>K</a:t>
            </a:r>
            <a:r>
              <a:rPr lang="en-US" altLang="zh-CN" baseline="-25000"/>
              <a:t>AB </a:t>
            </a:r>
            <a:r>
              <a:rPr lang="zh-CN" altLang="en-US"/>
              <a:t>进行解密，因而鉴别了实体 </a:t>
            </a:r>
            <a:r>
              <a:rPr lang="en-US" altLang="zh-CN"/>
              <a:t>A </a:t>
            </a:r>
            <a:r>
              <a:rPr lang="zh-CN" altLang="en-US"/>
              <a:t>的身份。 </a:t>
            </a:r>
          </a:p>
        </p:txBody>
      </p:sp>
      <p:sp>
        <p:nvSpPr>
          <p:cNvPr id="1105924" name="Line 4">
            <a:extLst>
              <a:ext uri="{FF2B5EF4-FFF2-40B4-BE49-F238E27FC236}">
                <a16:creationId xmlns:a16="http://schemas.microsoft.com/office/drawing/2014/main" id="{98CFCF67-7026-42BA-A31C-71CF1972B2D9}"/>
              </a:ext>
            </a:extLst>
          </p:cNvPr>
          <p:cNvSpPr>
            <a:spLocks noChangeShapeType="1"/>
          </p:cNvSpPr>
          <p:nvPr/>
        </p:nvSpPr>
        <p:spPr bwMode="auto">
          <a:xfrm>
            <a:off x="990600" y="5837238"/>
            <a:ext cx="7102475" cy="25400"/>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5925" name="Text Box 6">
            <a:extLst>
              <a:ext uri="{FF2B5EF4-FFF2-40B4-BE49-F238E27FC236}">
                <a16:creationId xmlns:a16="http://schemas.microsoft.com/office/drawing/2014/main" id="{B45B1762-73AD-411B-BF0F-3289A747B098}"/>
              </a:ext>
            </a:extLst>
          </p:cNvPr>
          <p:cNvSpPr txBox="1">
            <a:spLocks noChangeArrowheads="1"/>
          </p:cNvSpPr>
          <p:nvPr/>
        </p:nvSpPr>
        <p:spPr bwMode="auto">
          <a:xfrm>
            <a:off x="323850" y="4413250"/>
            <a:ext cx="3873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A</a:t>
            </a:r>
          </a:p>
        </p:txBody>
      </p:sp>
      <p:grpSp>
        <p:nvGrpSpPr>
          <p:cNvPr id="1105926" name="Group 7">
            <a:extLst>
              <a:ext uri="{FF2B5EF4-FFF2-40B4-BE49-F238E27FC236}">
                <a16:creationId xmlns:a16="http://schemas.microsoft.com/office/drawing/2014/main" id="{209D96D9-1265-46DB-92FF-36FC796B6307}"/>
              </a:ext>
            </a:extLst>
          </p:cNvPr>
          <p:cNvGrpSpPr>
            <a:grpSpLocks/>
          </p:cNvGrpSpPr>
          <p:nvPr/>
        </p:nvGrpSpPr>
        <p:grpSpPr bwMode="auto">
          <a:xfrm>
            <a:off x="585788" y="4364038"/>
            <a:ext cx="863600" cy="939800"/>
            <a:chOff x="921" y="2412"/>
            <a:chExt cx="284" cy="265"/>
          </a:xfrm>
        </p:grpSpPr>
        <p:grpSp>
          <p:nvGrpSpPr>
            <p:cNvPr id="1105960" name="Group 8">
              <a:extLst>
                <a:ext uri="{FF2B5EF4-FFF2-40B4-BE49-F238E27FC236}">
                  <a16:creationId xmlns:a16="http://schemas.microsoft.com/office/drawing/2014/main" id="{F97DC39C-1083-40AA-9BD2-51755A2E9BE9}"/>
                </a:ext>
              </a:extLst>
            </p:cNvPr>
            <p:cNvGrpSpPr>
              <a:grpSpLocks/>
            </p:cNvGrpSpPr>
            <p:nvPr/>
          </p:nvGrpSpPr>
          <p:grpSpPr bwMode="auto">
            <a:xfrm>
              <a:off x="928" y="2417"/>
              <a:ext cx="277" cy="260"/>
              <a:chOff x="928" y="2417"/>
              <a:chExt cx="277" cy="260"/>
            </a:xfrm>
          </p:grpSpPr>
          <p:sp>
            <p:nvSpPr>
              <p:cNvPr id="1105974" name="Freeform 9">
                <a:extLst>
                  <a:ext uri="{FF2B5EF4-FFF2-40B4-BE49-F238E27FC236}">
                    <a16:creationId xmlns:a16="http://schemas.microsoft.com/office/drawing/2014/main" id="{C9E01600-C966-40FE-9516-B04B9D5CD5F7}"/>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75" name="Freeform 10">
                <a:extLst>
                  <a:ext uri="{FF2B5EF4-FFF2-40B4-BE49-F238E27FC236}">
                    <a16:creationId xmlns:a16="http://schemas.microsoft.com/office/drawing/2014/main" id="{3FD1F17A-8B19-4E3C-BF74-A4A29F62F6DD}"/>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76" name="Freeform 11">
                <a:extLst>
                  <a:ext uri="{FF2B5EF4-FFF2-40B4-BE49-F238E27FC236}">
                    <a16:creationId xmlns:a16="http://schemas.microsoft.com/office/drawing/2014/main" id="{9400C1E2-97AD-4698-8CF4-6D0A9C3E7AF7}"/>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77" name="Freeform 12">
                <a:extLst>
                  <a:ext uri="{FF2B5EF4-FFF2-40B4-BE49-F238E27FC236}">
                    <a16:creationId xmlns:a16="http://schemas.microsoft.com/office/drawing/2014/main" id="{023DB034-4606-4BBD-87EB-A4D101B9F22D}"/>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78" name="Rectangle 13">
                <a:extLst>
                  <a:ext uri="{FF2B5EF4-FFF2-40B4-BE49-F238E27FC236}">
                    <a16:creationId xmlns:a16="http://schemas.microsoft.com/office/drawing/2014/main" id="{AA2759A9-DD01-445B-B4FC-96659BE6C563}"/>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79" name="Rectangle 14">
                <a:extLst>
                  <a:ext uri="{FF2B5EF4-FFF2-40B4-BE49-F238E27FC236}">
                    <a16:creationId xmlns:a16="http://schemas.microsoft.com/office/drawing/2014/main" id="{D2FB2BAE-ECCB-4928-9731-4A02EB661AFD}"/>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80" name="Rectangle 15">
                <a:extLst>
                  <a:ext uri="{FF2B5EF4-FFF2-40B4-BE49-F238E27FC236}">
                    <a16:creationId xmlns:a16="http://schemas.microsoft.com/office/drawing/2014/main" id="{511AA1A8-C334-4260-A3EF-7278962F2509}"/>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81" name="Line 16">
                <a:extLst>
                  <a:ext uri="{FF2B5EF4-FFF2-40B4-BE49-F238E27FC236}">
                    <a16:creationId xmlns:a16="http://schemas.microsoft.com/office/drawing/2014/main" id="{2D13F8D6-0C19-4932-BF34-E81206A748BA}"/>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5982" name="Group 17">
                <a:extLst>
                  <a:ext uri="{FF2B5EF4-FFF2-40B4-BE49-F238E27FC236}">
                    <a16:creationId xmlns:a16="http://schemas.microsoft.com/office/drawing/2014/main" id="{C2701B24-FCC0-4D49-831E-F1D783DAF40A}"/>
                  </a:ext>
                </a:extLst>
              </p:cNvPr>
              <p:cNvGrpSpPr>
                <a:grpSpLocks/>
              </p:cNvGrpSpPr>
              <p:nvPr/>
            </p:nvGrpSpPr>
            <p:grpSpPr bwMode="auto">
              <a:xfrm>
                <a:off x="928" y="2639"/>
                <a:ext cx="277" cy="38"/>
                <a:chOff x="928" y="2639"/>
                <a:chExt cx="277" cy="38"/>
              </a:xfrm>
            </p:grpSpPr>
            <p:sp>
              <p:nvSpPr>
                <p:cNvPr id="1105983" name="Freeform 18">
                  <a:extLst>
                    <a:ext uri="{FF2B5EF4-FFF2-40B4-BE49-F238E27FC236}">
                      <a16:creationId xmlns:a16="http://schemas.microsoft.com/office/drawing/2014/main" id="{A15CD042-6689-40F6-BDF4-B8E15DD30FD9}"/>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84" name="Freeform 19">
                  <a:extLst>
                    <a:ext uri="{FF2B5EF4-FFF2-40B4-BE49-F238E27FC236}">
                      <a16:creationId xmlns:a16="http://schemas.microsoft.com/office/drawing/2014/main" id="{4002801D-E24B-47C3-B716-D7DB3D83803A}"/>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85" name="Rectangle 20">
                  <a:extLst>
                    <a:ext uri="{FF2B5EF4-FFF2-40B4-BE49-F238E27FC236}">
                      <a16:creationId xmlns:a16="http://schemas.microsoft.com/office/drawing/2014/main" id="{17674501-C329-4140-86D4-BB8E1968CB39}"/>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05961" name="Group 21">
              <a:extLst>
                <a:ext uri="{FF2B5EF4-FFF2-40B4-BE49-F238E27FC236}">
                  <a16:creationId xmlns:a16="http://schemas.microsoft.com/office/drawing/2014/main" id="{67103F9B-1A57-403D-9B46-53ECF66726D5}"/>
                </a:ext>
              </a:extLst>
            </p:cNvPr>
            <p:cNvGrpSpPr>
              <a:grpSpLocks/>
            </p:cNvGrpSpPr>
            <p:nvPr/>
          </p:nvGrpSpPr>
          <p:grpSpPr bwMode="auto">
            <a:xfrm>
              <a:off x="921" y="2412"/>
              <a:ext cx="277" cy="261"/>
              <a:chOff x="921" y="2412"/>
              <a:chExt cx="277" cy="261"/>
            </a:xfrm>
          </p:grpSpPr>
          <p:sp>
            <p:nvSpPr>
              <p:cNvPr id="1105962" name="Freeform 22">
                <a:extLst>
                  <a:ext uri="{FF2B5EF4-FFF2-40B4-BE49-F238E27FC236}">
                    <a16:creationId xmlns:a16="http://schemas.microsoft.com/office/drawing/2014/main" id="{4FF682C9-53DA-4E5A-A3F3-55C0D78A68A3}"/>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63" name="Freeform 23">
                <a:extLst>
                  <a:ext uri="{FF2B5EF4-FFF2-40B4-BE49-F238E27FC236}">
                    <a16:creationId xmlns:a16="http://schemas.microsoft.com/office/drawing/2014/main" id="{F20F20CF-4BA5-43D0-A1D3-0F0A7753A971}"/>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64" name="Freeform 24">
                <a:extLst>
                  <a:ext uri="{FF2B5EF4-FFF2-40B4-BE49-F238E27FC236}">
                    <a16:creationId xmlns:a16="http://schemas.microsoft.com/office/drawing/2014/main" id="{BDB12C31-1219-4A56-8634-3A5319CB6C59}"/>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65" name="Freeform 25">
                <a:extLst>
                  <a:ext uri="{FF2B5EF4-FFF2-40B4-BE49-F238E27FC236}">
                    <a16:creationId xmlns:a16="http://schemas.microsoft.com/office/drawing/2014/main" id="{5568C377-8389-4E69-8E90-AF6388985EAC}"/>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66" name="Rectangle 26">
                <a:extLst>
                  <a:ext uri="{FF2B5EF4-FFF2-40B4-BE49-F238E27FC236}">
                    <a16:creationId xmlns:a16="http://schemas.microsoft.com/office/drawing/2014/main" id="{451E500E-EED9-40A9-9068-CED32DC7316E}"/>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67" name="Rectangle 27">
                <a:extLst>
                  <a:ext uri="{FF2B5EF4-FFF2-40B4-BE49-F238E27FC236}">
                    <a16:creationId xmlns:a16="http://schemas.microsoft.com/office/drawing/2014/main" id="{2F8EF9A3-2464-4708-8429-1A8B982939FF}"/>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68" name="Rectangle 28">
                <a:extLst>
                  <a:ext uri="{FF2B5EF4-FFF2-40B4-BE49-F238E27FC236}">
                    <a16:creationId xmlns:a16="http://schemas.microsoft.com/office/drawing/2014/main" id="{D3E8839A-F2FD-4AC8-B208-106256579FE5}"/>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69" name="Line 29">
                <a:extLst>
                  <a:ext uri="{FF2B5EF4-FFF2-40B4-BE49-F238E27FC236}">
                    <a16:creationId xmlns:a16="http://schemas.microsoft.com/office/drawing/2014/main" id="{40B23E30-0FF8-4D7F-8ADE-60D51B61A3E8}"/>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5970" name="Group 30">
                <a:extLst>
                  <a:ext uri="{FF2B5EF4-FFF2-40B4-BE49-F238E27FC236}">
                    <a16:creationId xmlns:a16="http://schemas.microsoft.com/office/drawing/2014/main" id="{CB2C9760-B68F-4A87-9B35-606BFD5BDA91}"/>
                  </a:ext>
                </a:extLst>
              </p:cNvPr>
              <p:cNvGrpSpPr>
                <a:grpSpLocks/>
              </p:cNvGrpSpPr>
              <p:nvPr/>
            </p:nvGrpSpPr>
            <p:grpSpPr bwMode="auto">
              <a:xfrm>
                <a:off x="921" y="2635"/>
                <a:ext cx="277" cy="38"/>
                <a:chOff x="921" y="2635"/>
                <a:chExt cx="277" cy="38"/>
              </a:xfrm>
            </p:grpSpPr>
            <p:sp>
              <p:nvSpPr>
                <p:cNvPr id="1105971" name="Freeform 31">
                  <a:extLst>
                    <a:ext uri="{FF2B5EF4-FFF2-40B4-BE49-F238E27FC236}">
                      <a16:creationId xmlns:a16="http://schemas.microsoft.com/office/drawing/2014/main" id="{02C574AD-BA15-4614-B3C8-A4DE353DFDED}"/>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72" name="Freeform 32">
                  <a:extLst>
                    <a:ext uri="{FF2B5EF4-FFF2-40B4-BE49-F238E27FC236}">
                      <a16:creationId xmlns:a16="http://schemas.microsoft.com/office/drawing/2014/main" id="{C4FAD377-D241-466F-BC7F-6AD22A52F593}"/>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73" name="Rectangle 33">
                  <a:extLst>
                    <a:ext uri="{FF2B5EF4-FFF2-40B4-BE49-F238E27FC236}">
                      <a16:creationId xmlns:a16="http://schemas.microsoft.com/office/drawing/2014/main" id="{14804EE6-6FA5-4C6C-B9CD-05DE540A4D41}"/>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105927" name="Text Box 35">
            <a:extLst>
              <a:ext uri="{FF2B5EF4-FFF2-40B4-BE49-F238E27FC236}">
                <a16:creationId xmlns:a16="http://schemas.microsoft.com/office/drawing/2014/main" id="{BB495CE5-B638-4F8D-A3DE-CE0AD17C5B97}"/>
              </a:ext>
            </a:extLst>
          </p:cNvPr>
          <p:cNvSpPr txBox="1">
            <a:spLocks noChangeArrowheads="1"/>
          </p:cNvSpPr>
          <p:nvPr/>
        </p:nvSpPr>
        <p:spPr bwMode="auto">
          <a:xfrm>
            <a:off x="8386763" y="4413250"/>
            <a:ext cx="3889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B</a:t>
            </a:r>
          </a:p>
        </p:txBody>
      </p:sp>
      <p:grpSp>
        <p:nvGrpSpPr>
          <p:cNvPr id="1105928" name="Group 36">
            <a:extLst>
              <a:ext uri="{FF2B5EF4-FFF2-40B4-BE49-F238E27FC236}">
                <a16:creationId xmlns:a16="http://schemas.microsoft.com/office/drawing/2014/main" id="{B32FADDB-77FA-4816-870E-63B2AC751276}"/>
              </a:ext>
            </a:extLst>
          </p:cNvPr>
          <p:cNvGrpSpPr>
            <a:grpSpLocks/>
          </p:cNvGrpSpPr>
          <p:nvPr/>
        </p:nvGrpSpPr>
        <p:grpSpPr bwMode="auto">
          <a:xfrm>
            <a:off x="7600950" y="4364038"/>
            <a:ext cx="863600" cy="939800"/>
            <a:chOff x="921" y="2412"/>
            <a:chExt cx="284" cy="265"/>
          </a:xfrm>
        </p:grpSpPr>
        <p:grpSp>
          <p:nvGrpSpPr>
            <p:cNvPr id="1105934" name="Group 37">
              <a:extLst>
                <a:ext uri="{FF2B5EF4-FFF2-40B4-BE49-F238E27FC236}">
                  <a16:creationId xmlns:a16="http://schemas.microsoft.com/office/drawing/2014/main" id="{39801077-213C-4238-AD50-31C1CB8275DA}"/>
                </a:ext>
              </a:extLst>
            </p:cNvPr>
            <p:cNvGrpSpPr>
              <a:grpSpLocks/>
            </p:cNvGrpSpPr>
            <p:nvPr/>
          </p:nvGrpSpPr>
          <p:grpSpPr bwMode="auto">
            <a:xfrm>
              <a:off x="928" y="2417"/>
              <a:ext cx="277" cy="260"/>
              <a:chOff x="928" y="2417"/>
              <a:chExt cx="277" cy="260"/>
            </a:xfrm>
          </p:grpSpPr>
          <p:sp>
            <p:nvSpPr>
              <p:cNvPr id="1105948" name="Freeform 38">
                <a:extLst>
                  <a:ext uri="{FF2B5EF4-FFF2-40B4-BE49-F238E27FC236}">
                    <a16:creationId xmlns:a16="http://schemas.microsoft.com/office/drawing/2014/main" id="{09B86A98-4829-412C-A922-82C96A2AC2D3}"/>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49" name="Freeform 39">
                <a:extLst>
                  <a:ext uri="{FF2B5EF4-FFF2-40B4-BE49-F238E27FC236}">
                    <a16:creationId xmlns:a16="http://schemas.microsoft.com/office/drawing/2014/main" id="{FCDE6189-37F8-45B6-8264-93C566D1B4A4}"/>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50" name="Freeform 40">
                <a:extLst>
                  <a:ext uri="{FF2B5EF4-FFF2-40B4-BE49-F238E27FC236}">
                    <a16:creationId xmlns:a16="http://schemas.microsoft.com/office/drawing/2014/main" id="{6BA3E480-B577-4BD8-8A5A-47D2321AE06E}"/>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51" name="Freeform 41">
                <a:extLst>
                  <a:ext uri="{FF2B5EF4-FFF2-40B4-BE49-F238E27FC236}">
                    <a16:creationId xmlns:a16="http://schemas.microsoft.com/office/drawing/2014/main" id="{E63A82A3-2A33-44B7-8AE2-B98AC3120EA3}"/>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52" name="Rectangle 42">
                <a:extLst>
                  <a:ext uri="{FF2B5EF4-FFF2-40B4-BE49-F238E27FC236}">
                    <a16:creationId xmlns:a16="http://schemas.microsoft.com/office/drawing/2014/main" id="{13C0F87C-6CE2-4F4A-8D9F-6551F26EA6E0}"/>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53" name="Rectangle 43">
                <a:extLst>
                  <a:ext uri="{FF2B5EF4-FFF2-40B4-BE49-F238E27FC236}">
                    <a16:creationId xmlns:a16="http://schemas.microsoft.com/office/drawing/2014/main" id="{5094C0E5-0F12-467B-A914-861178385297}"/>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54" name="Rectangle 44">
                <a:extLst>
                  <a:ext uri="{FF2B5EF4-FFF2-40B4-BE49-F238E27FC236}">
                    <a16:creationId xmlns:a16="http://schemas.microsoft.com/office/drawing/2014/main" id="{6A3D1F6A-2C28-48D6-B324-708BE2F8B454}"/>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55" name="Line 45">
                <a:extLst>
                  <a:ext uri="{FF2B5EF4-FFF2-40B4-BE49-F238E27FC236}">
                    <a16:creationId xmlns:a16="http://schemas.microsoft.com/office/drawing/2014/main" id="{7861C98D-D299-4398-97C4-F30BD4A86914}"/>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5956" name="Group 46">
                <a:extLst>
                  <a:ext uri="{FF2B5EF4-FFF2-40B4-BE49-F238E27FC236}">
                    <a16:creationId xmlns:a16="http://schemas.microsoft.com/office/drawing/2014/main" id="{8DD6C4B5-7CCC-4322-955D-2328C6DC238B}"/>
                  </a:ext>
                </a:extLst>
              </p:cNvPr>
              <p:cNvGrpSpPr>
                <a:grpSpLocks/>
              </p:cNvGrpSpPr>
              <p:nvPr/>
            </p:nvGrpSpPr>
            <p:grpSpPr bwMode="auto">
              <a:xfrm>
                <a:off x="928" y="2639"/>
                <a:ext cx="277" cy="38"/>
                <a:chOff x="928" y="2639"/>
                <a:chExt cx="277" cy="38"/>
              </a:xfrm>
            </p:grpSpPr>
            <p:sp>
              <p:nvSpPr>
                <p:cNvPr id="1105957" name="Freeform 47">
                  <a:extLst>
                    <a:ext uri="{FF2B5EF4-FFF2-40B4-BE49-F238E27FC236}">
                      <a16:creationId xmlns:a16="http://schemas.microsoft.com/office/drawing/2014/main" id="{CFBEC59B-6C02-4B5A-B54D-505A811605C7}"/>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58" name="Freeform 48">
                  <a:extLst>
                    <a:ext uri="{FF2B5EF4-FFF2-40B4-BE49-F238E27FC236}">
                      <a16:creationId xmlns:a16="http://schemas.microsoft.com/office/drawing/2014/main" id="{111C0203-7DB7-40AC-8808-165CB0213620}"/>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59" name="Rectangle 49">
                  <a:extLst>
                    <a:ext uri="{FF2B5EF4-FFF2-40B4-BE49-F238E27FC236}">
                      <a16:creationId xmlns:a16="http://schemas.microsoft.com/office/drawing/2014/main" id="{134F6E20-2583-4088-9102-05242CF413D3}"/>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05935" name="Group 50">
              <a:extLst>
                <a:ext uri="{FF2B5EF4-FFF2-40B4-BE49-F238E27FC236}">
                  <a16:creationId xmlns:a16="http://schemas.microsoft.com/office/drawing/2014/main" id="{84171225-2CA2-47E0-9C80-431166165703}"/>
                </a:ext>
              </a:extLst>
            </p:cNvPr>
            <p:cNvGrpSpPr>
              <a:grpSpLocks/>
            </p:cNvGrpSpPr>
            <p:nvPr/>
          </p:nvGrpSpPr>
          <p:grpSpPr bwMode="auto">
            <a:xfrm>
              <a:off x="921" y="2412"/>
              <a:ext cx="277" cy="261"/>
              <a:chOff x="921" y="2412"/>
              <a:chExt cx="277" cy="261"/>
            </a:xfrm>
          </p:grpSpPr>
          <p:sp>
            <p:nvSpPr>
              <p:cNvPr id="1105936" name="Freeform 51">
                <a:extLst>
                  <a:ext uri="{FF2B5EF4-FFF2-40B4-BE49-F238E27FC236}">
                    <a16:creationId xmlns:a16="http://schemas.microsoft.com/office/drawing/2014/main" id="{3AF4B3BE-1B90-4616-8AC0-87BE673A6F51}"/>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37" name="Freeform 52">
                <a:extLst>
                  <a:ext uri="{FF2B5EF4-FFF2-40B4-BE49-F238E27FC236}">
                    <a16:creationId xmlns:a16="http://schemas.microsoft.com/office/drawing/2014/main" id="{BBB255E1-AB21-40B5-8B29-022DF0A29893}"/>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38" name="Freeform 53">
                <a:extLst>
                  <a:ext uri="{FF2B5EF4-FFF2-40B4-BE49-F238E27FC236}">
                    <a16:creationId xmlns:a16="http://schemas.microsoft.com/office/drawing/2014/main" id="{30DEFC73-0BAB-4027-91F5-378ED0135D93}"/>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39" name="Freeform 54">
                <a:extLst>
                  <a:ext uri="{FF2B5EF4-FFF2-40B4-BE49-F238E27FC236}">
                    <a16:creationId xmlns:a16="http://schemas.microsoft.com/office/drawing/2014/main" id="{E0C53AD3-60AD-4A75-8AFD-4D9C6FDE82FB}"/>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40" name="Rectangle 55">
                <a:extLst>
                  <a:ext uri="{FF2B5EF4-FFF2-40B4-BE49-F238E27FC236}">
                    <a16:creationId xmlns:a16="http://schemas.microsoft.com/office/drawing/2014/main" id="{0CB1638E-305D-4F51-AC42-561647EA15B6}"/>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41" name="Rectangle 56">
                <a:extLst>
                  <a:ext uri="{FF2B5EF4-FFF2-40B4-BE49-F238E27FC236}">
                    <a16:creationId xmlns:a16="http://schemas.microsoft.com/office/drawing/2014/main" id="{6658B66C-7556-47B4-A987-873180CF499E}"/>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42" name="Rectangle 57">
                <a:extLst>
                  <a:ext uri="{FF2B5EF4-FFF2-40B4-BE49-F238E27FC236}">
                    <a16:creationId xmlns:a16="http://schemas.microsoft.com/office/drawing/2014/main" id="{4D546C32-C2D0-4F4B-BEC2-5DA58D1CE3FD}"/>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5943" name="Line 58">
                <a:extLst>
                  <a:ext uri="{FF2B5EF4-FFF2-40B4-BE49-F238E27FC236}">
                    <a16:creationId xmlns:a16="http://schemas.microsoft.com/office/drawing/2014/main" id="{C4CD326E-B1CE-44CA-AD73-01D4D6B17353}"/>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5944" name="Group 59">
                <a:extLst>
                  <a:ext uri="{FF2B5EF4-FFF2-40B4-BE49-F238E27FC236}">
                    <a16:creationId xmlns:a16="http://schemas.microsoft.com/office/drawing/2014/main" id="{9C3AD1FF-07F2-4481-8E40-5B0F45AF8315}"/>
                  </a:ext>
                </a:extLst>
              </p:cNvPr>
              <p:cNvGrpSpPr>
                <a:grpSpLocks/>
              </p:cNvGrpSpPr>
              <p:nvPr/>
            </p:nvGrpSpPr>
            <p:grpSpPr bwMode="auto">
              <a:xfrm>
                <a:off x="921" y="2635"/>
                <a:ext cx="277" cy="38"/>
                <a:chOff x="921" y="2635"/>
                <a:chExt cx="277" cy="38"/>
              </a:xfrm>
            </p:grpSpPr>
            <p:sp>
              <p:nvSpPr>
                <p:cNvPr id="1105945" name="Freeform 60">
                  <a:extLst>
                    <a:ext uri="{FF2B5EF4-FFF2-40B4-BE49-F238E27FC236}">
                      <a16:creationId xmlns:a16="http://schemas.microsoft.com/office/drawing/2014/main" id="{1C2E5ADB-71B2-4C0F-9AFC-A409B45E2974}"/>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46" name="Freeform 61">
                  <a:extLst>
                    <a:ext uri="{FF2B5EF4-FFF2-40B4-BE49-F238E27FC236}">
                      <a16:creationId xmlns:a16="http://schemas.microsoft.com/office/drawing/2014/main" id="{51A45126-1234-4208-B391-A2F0565A3E39}"/>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5947" name="Rectangle 62">
                  <a:extLst>
                    <a:ext uri="{FF2B5EF4-FFF2-40B4-BE49-F238E27FC236}">
                      <a16:creationId xmlns:a16="http://schemas.microsoft.com/office/drawing/2014/main" id="{E55F5384-17B4-4C01-8AC2-46AF19F98687}"/>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105929" name="Line 63">
            <a:extLst>
              <a:ext uri="{FF2B5EF4-FFF2-40B4-BE49-F238E27FC236}">
                <a16:creationId xmlns:a16="http://schemas.microsoft.com/office/drawing/2014/main" id="{1DFA2BFD-ECD4-4436-8F54-B9D423D8B00B}"/>
              </a:ext>
            </a:extLst>
          </p:cNvPr>
          <p:cNvSpPr>
            <a:spLocks noChangeShapeType="1"/>
          </p:cNvSpPr>
          <p:nvPr/>
        </p:nvSpPr>
        <p:spPr bwMode="auto">
          <a:xfrm rot="16200000" flipH="1">
            <a:off x="527844" y="5911057"/>
            <a:ext cx="941387" cy="0"/>
          </a:xfrm>
          <a:prstGeom prst="line">
            <a:avLst/>
          </a:prstGeom>
          <a:noFill/>
          <a:ln w="9525">
            <a:solidFill>
              <a:schemeClr val="tx1"/>
            </a:solidFill>
            <a:round/>
            <a:headEnd type="none" w="sm"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5930" name="Line 64">
            <a:extLst>
              <a:ext uri="{FF2B5EF4-FFF2-40B4-BE49-F238E27FC236}">
                <a16:creationId xmlns:a16="http://schemas.microsoft.com/office/drawing/2014/main" id="{99AF9261-62B3-4335-8B85-A431F6D167F2}"/>
              </a:ext>
            </a:extLst>
          </p:cNvPr>
          <p:cNvSpPr>
            <a:spLocks noChangeShapeType="1"/>
          </p:cNvSpPr>
          <p:nvPr/>
        </p:nvSpPr>
        <p:spPr bwMode="auto">
          <a:xfrm rot="16200000" flipH="1">
            <a:off x="7581106" y="5887244"/>
            <a:ext cx="941388" cy="0"/>
          </a:xfrm>
          <a:prstGeom prst="line">
            <a:avLst/>
          </a:prstGeom>
          <a:noFill/>
          <a:ln w="9525">
            <a:solidFill>
              <a:schemeClr val="tx1"/>
            </a:solidFill>
            <a:round/>
            <a:headEnd type="none" w="sm"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0241" name="Rectangle 65">
            <a:extLst>
              <a:ext uri="{FF2B5EF4-FFF2-40B4-BE49-F238E27FC236}">
                <a16:creationId xmlns:a16="http://schemas.microsoft.com/office/drawing/2014/main" id="{B1624C04-A985-436A-A0CD-B7B1D8F5513E}"/>
              </a:ext>
            </a:extLst>
          </p:cNvPr>
          <p:cNvSpPr>
            <a:spLocks noChangeArrowheads="1"/>
          </p:cNvSpPr>
          <p:nvPr/>
        </p:nvSpPr>
        <p:spPr bwMode="auto">
          <a:xfrm>
            <a:off x="3373438" y="5505450"/>
            <a:ext cx="2586037" cy="671513"/>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r>
              <a:rPr kumimoji="1" lang="en-US" altLang="zh-CN" sz="2400">
                <a:solidFill>
                  <a:schemeClr val="tx2"/>
                </a:solidFill>
                <a:latin typeface="Arial" charset="0"/>
                <a:ea typeface="黑体" pitchFamily="2" charset="-122"/>
              </a:rPr>
              <a:t>A, </a:t>
            </a:r>
            <a:r>
              <a:rPr kumimoji="1" lang="zh-CN" altLang="en-US" sz="2400">
                <a:solidFill>
                  <a:schemeClr val="tx2"/>
                </a:solidFill>
                <a:latin typeface="Arial" charset="0"/>
                <a:ea typeface="黑体" pitchFamily="2" charset="-122"/>
              </a:rPr>
              <a:t>口令</a:t>
            </a:r>
          </a:p>
        </p:txBody>
      </p:sp>
      <p:pic>
        <p:nvPicPr>
          <p:cNvPr id="1105932" name="Picture 66">
            <a:extLst>
              <a:ext uri="{FF2B5EF4-FFF2-40B4-BE49-F238E27FC236}">
                <a16:creationId xmlns:a16="http://schemas.microsoft.com/office/drawing/2014/main" id="{3D922F56-B0F1-4C0A-B5AE-AF4F3D87657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788" y="4903788"/>
            <a:ext cx="6651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05933" name="Text Box 67">
            <a:extLst>
              <a:ext uri="{FF2B5EF4-FFF2-40B4-BE49-F238E27FC236}">
                <a16:creationId xmlns:a16="http://schemas.microsoft.com/office/drawing/2014/main" id="{CB83A015-3376-40F7-A198-F87646D8C95B}"/>
              </a:ext>
            </a:extLst>
          </p:cNvPr>
          <p:cNvSpPr txBox="1">
            <a:spLocks noChangeArrowheads="1"/>
          </p:cNvSpPr>
          <p:nvPr/>
        </p:nvSpPr>
        <p:spPr bwMode="auto">
          <a:xfrm>
            <a:off x="2411413" y="4868863"/>
            <a:ext cx="655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chemeClr val="tx2"/>
                </a:solidFill>
                <a:ea typeface="黑体" panose="02010609060101010101" pitchFamily="49" charset="-122"/>
              </a:rPr>
              <a:t>K</a:t>
            </a:r>
            <a:r>
              <a:rPr lang="en-US" altLang="zh-CN" sz="2400" baseline="-25000">
                <a:solidFill>
                  <a:schemeClr val="tx2"/>
                </a:solidFill>
                <a:ea typeface="黑体" panose="02010609060101010101" pitchFamily="49" charset="-122"/>
              </a:rPr>
              <a:t>AB</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a:extLst>
              <a:ext uri="{FF2B5EF4-FFF2-40B4-BE49-F238E27FC236}">
                <a16:creationId xmlns:a16="http://schemas.microsoft.com/office/drawing/2014/main" id="{01FFF984-2082-4EA3-B345-4BC40EAF17CB}"/>
              </a:ext>
            </a:extLst>
          </p:cNvPr>
          <p:cNvSpPr>
            <a:spLocks noGrp="1" noChangeArrowheads="1"/>
          </p:cNvSpPr>
          <p:nvPr>
            <p:ph type="title"/>
          </p:nvPr>
        </p:nvSpPr>
        <p:spPr/>
        <p:txBody>
          <a:bodyPr/>
          <a:lstStyle/>
          <a:p>
            <a:pPr algn="ctr" eaLnBrk="1" hangingPunct="1"/>
            <a:r>
              <a:rPr lang="zh-CN" altLang="en-US"/>
              <a:t>明显的漏洞</a:t>
            </a:r>
          </a:p>
        </p:txBody>
      </p:sp>
      <p:sp>
        <p:nvSpPr>
          <p:cNvPr id="1106947" name="Rectangle 3">
            <a:extLst>
              <a:ext uri="{FF2B5EF4-FFF2-40B4-BE49-F238E27FC236}">
                <a16:creationId xmlns:a16="http://schemas.microsoft.com/office/drawing/2014/main" id="{BF21822D-4C80-422C-9865-81062A143689}"/>
              </a:ext>
            </a:extLst>
          </p:cNvPr>
          <p:cNvSpPr>
            <a:spLocks noGrp="1" noChangeArrowheads="1"/>
          </p:cNvSpPr>
          <p:nvPr>
            <p:ph type="body" idx="1"/>
          </p:nvPr>
        </p:nvSpPr>
        <p:spPr/>
        <p:txBody>
          <a:bodyPr/>
          <a:lstStyle/>
          <a:p>
            <a:pPr eaLnBrk="1" hangingPunct="1"/>
            <a:r>
              <a:rPr lang="zh-CN" altLang="en-US" sz="2800"/>
              <a:t>入侵者 </a:t>
            </a:r>
            <a:r>
              <a:rPr lang="en-US" altLang="zh-CN" sz="2800"/>
              <a:t>C </a:t>
            </a:r>
            <a:r>
              <a:rPr lang="zh-CN" altLang="en-US" sz="2800"/>
              <a:t>可以从网络上截获 </a:t>
            </a:r>
            <a:r>
              <a:rPr lang="en-US" altLang="zh-CN" sz="2800"/>
              <a:t>A </a:t>
            </a:r>
            <a:r>
              <a:rPr lang="zh-CN" altLang="en-US" sz="2800"/>
              <a:t>发给 </a:t>
            </a:r>
            <a:r>
              <a:rPr lang="en-US" altLang="zh-CN" sz="2800"/>
              <a:t>B </a:t>
            </a:r>
            <a:r>
              <a:rPr lang="zh-CN" altLang="en-US" sz="2800"/>
              <a:t>的报文。</a:t>
            </a:r>
            <a:r>
              <a:rPr lang="en-US" altLang="zh-CN" sz="2800"/>
              <a:t>C </a:t>
            </a:r>
            <a:r>
              <a:rPr lang="zh-CN" altLang="en-US" sz="2800"/>
              <a:t>并不需要破译这个报文（因为这可能很花很多时间）而可以直接把这个由 </a:t>
            </a:r>
            <a:r>
              <a:rPr lang="en-US" altLang="zh-CN" sz="2800"/>
              <a:t>A </a:t>
            </a:r>
            <a:r>
              <a:rPr lang="zh-CN" altLang="en-US" sz="2800"/>
              <a:t>加密的报文发送给 </a:t>
            </a:r>
            <a:r>
              <a:rPr lang="en-US" altLang="zh-CN" sz="2800"/>
              <a:t>B</a:t>
            </a:r>
            <a:r>
              <a:rPr lang="zh-CN" altLang="en-US" sz="2800"/>
              <a:t>，使 </a:t>
            </a:r>
            <a:r>
              <a:rPr lang="en-US" altLang="zh-CN" sz="2800"/>
              <a:t>B </a:t>
            </a:r>
            <a:r>
              <a:rPr lang="zh-CN" altLang="en-US" sz="2800"/>
              <a:t>误认为 </a:t>
            </a:r>
            <a:r>
              <a:rPr lang="en-US" altLang="zh-CN" sz="2800"/>
              <a:t>C </a:t>
            </a:r>
            <a:r>
              <a:rPr lang="zh-CN" altLang="en-US" sz="2800"/>
              <a:t>就是 </a:t>
            </a:r>
            <a:r>
              <a:rPr lang="en-US" altLang="zh-CN" sz="2800"/>
              <a:t>A</a:t>
            </a:r>
            <a:r>
              <a:rPr lang="zh-CN" altLang="en-US" sz="2800"/>
              <a:t>。然后 </a:t>
            </a:r>
            <a:r>
              <a:rPr lang="en-US" altLang="zh-CN" sz="2800"/>
              <a:t>B </a:t>
            </a:r>
            <a:r>
              <a:rPr lang="zh-CN" altLang="en-US" sz="2800"/>
              <a:t>就向伪装是 </a:t>
            </a:r>
            <a:r>
              <a:rPr lang="en-US" altLang="zh-CN" sz="2800"/>
              <a:t>A </a:t>
            </a:r>
            <a:r>
              <a:rPr lang="zh-CN" altLang="en-US" sz="2800"/>
              <a:t>的 </a:t>
            </a:r>
            <a:r>
              <a:rPr lang="en-US" altLang="zh-CN" sz="2800"/>
              <a:t>C </a:t>
            </a:r>
            <a:r>
              <a:rPr lang="zh-CN" altLang="en-US" sz="2800"/>
              <a:t>发送应发给 </a:t>
            </a:r>
            <a:r>
              <a:rPr lang="en-US" altLang="zh-CN" sz="2800"/>
              <a:t>A </a:t>
            </a:r>
            <a:r>
              <a:rPr lang="zh-CN" altLang="en-US" sz="2800"/>
              <a:t>的报文。</a:t>
            </a:r>
          </a:p>
          <a:p>
            <a:pPr eaLnBrk="1" hangingPunct="1"/>
            <a:r>
              <a:rPr lang="zh-CN" altLang="en-US" sz="2800"/>
              <a:t>这就叫做</a:t>
            </a:r>
            <a:r>
              <a:rPr lang="zh-CN" altLang="en-US" sz="2800">
                <a:solidFill>
                  <a:schemeClr val="hlink"/>
                </a:solidFill>
              </a:rPr>
              <a:t>重放攻击</a:t>
            </a:r>
            <a:r>
              <a:rPr lang="en-US" altLang="zh-CN" sz="2800"/>
              <a:t>(replay attack)</a:t>
            </a:r>
            <a:r>
              <a:rPr lang="zh-CN" altLang="en-US" sz="2800"/>
              <a:t>。</a:t>
            </a:r>
            <a:r>
              <a:rPr lang="en-US" altLang="zh-CN" sz="2800"/>
              <a:t>C </a:t>
            </a:r>
            <a:r>
              <a:rPr lang="zh-CN" altLang="en-US" sz="2800"/>
              <a:t>甚至还可以截获 </a:t>
            </a:r>
            <a:r>
              <a:rPr lang="en-US" altLang="zh-CN" sz="2800"/>
              <a:t>A </a:t>
            </a:r>
            <a:r>
              <a:rPr lang="zh-CN" altLang="en-US" sz="2800"/>
              <a:t>的 </a:t>
            </a:r>
            <a:r>
              <a:rPr lang="en-US" altLang="zh-CN" sz="2800"/>
              <a:t>IP </a:t>
            </a:r>
            <a:r>
              <a:rPr lang="zh-CN" altLang="en-US" sz="2800"/>
              <a:t>地址，然后把 </a:t>
            </a:r>
            <a:r>
              <a:rPr lang="en-US" altLang="zh-CN" sz="2800"/>
              <a:t>A </a:t>
            </a:r>
            <a:r>
              <a:rPr lang="zh-CN" altLang="en-US" sz="2800"/>
              <a:t>的 </a:t>
            </a:r>
            <a:r>
              <a:rPr lang="en-US" altLang="zh-CN" sz="2800"/>
              <a:t>IP </a:t>
            </a:r>
            <a:r>
              <a:rPr lang="zh-CN" altLang="en-US" sz="2800"/>
              <a:t>地址冒充为自己的 </a:t>
            </a:r>
            <a:r>
              <a:rPr lang="en-US" altLang="zh-CN" sz="2800"/>
              <a:t>IP </a:t>
            </a:r>
            <a:r>
              <a:rPr lang="zh-CN" altLang="en-US" sz="2800"/>
              <a:t>地址（这叫做 </a:t>
            </a:r>
            <a:r>
              <a:rPr lang="en-US" altLang="zh-CN" sz="2800"/>
              <a:t>IP </a:t>
            </a:r>
            <a:r>
              <a:rPr lang="zh-CN" altLang="en-US" sz="2800"/>
              <a:t>欺骗），使 </a:t>
            </a:r>
            <a:r>
              <a:rPr lang="en-US" altLang="zh-CN" sz="2800"/>
              <a:t>B </a:t>
            </a:r>
            <a:r>
              <a:rPr lang="zh-CN" altLang="en-US" sz="2800"/>
              <a:t>更加容易受骗。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a:extLst>
              <a:ext uri="{FF2B5EF4-FFF2-40B4-BE49-F238E27FC236}">
                <a16:creationId xmlns:a16="http://schemas.microsoft.com/office/drawing/2014/main" id="{15E4BBC5-1DE6-4149-B632-DE93CB7A0D73}"/>
              </a:ext>
            </a:extLst>
          </p:cNvPr>
          <p:cNvSpPr>
            <a:spLocks noGrp="1" noChangeArrowheads="1"/>
          </p:cNvSpPr>
          <p:nvPr>
            <p:ph type="title"/>
          </p:nvPr>
        </p:nvSpPr>
        <p:spPr/>
        <p:txBody>
          <a:bodyPr/>
          <a:lstStyle/>
          <a:p>
            <a:pPr algn="ctr" eaLnBrk="1" hangingPunct="1"/>
            <a:r>
              <a:rPr lang="zh-CN" altLang="en-US"/>
              <a:t>使用不重数</a:t>
            </a:r>
          </a:p>
        </p:txBody>
      </p:sp>
      <p:sp>
        <p:nvSpPr>
          <p:cNvPr id="1107971" name="Rectangle 3">
            <a:extLst>
              <a:ext uri="{FF2B5EF4-FFF2-40B4-BE49-F238E27FC236}">
                <a16:creationId xmlns:a16="http://schemas.microsoft.com/office/drawing/2014/main" id="{18CDE794-1677-4193-B697-F2F2F716B43D}"/>
              </a:ext>
            </a:extLst>
          </p:cNvPr>
          <p:cNvSpPr>
            <a:spLocks noGrp="1" noChangeArrowheads="1"/>
          </p:cNvSpPr>
          <p:nvPr>
            <p:ph type="body" idx="1"/>
          </p:nvPr>
        </p:nvSpPr>
        <p:spPr/>
        <p:txBody>
          <a:bodyPr/>
          <a:lstStyle/>
          <a:p>
            <a:pPr eaLnBrk="1" hangingPunct="1"/>
            <a:r>
              <a:rPr lang="zh-CN" altLang="en-US"/>
              <a:t>为了对付重放攻击，可以使用</a:t>
            </a:r>
            <a:r>
              <a:rPr lang="zh-CN" altLang="en-US">
                <a:solidFill>
                  <a:schemeClr val="hlink"/>
                </a:solidFill>
              </a:rPr>
              <a:t>不重数</a:t>
            </a:r>
            <a:r>
              <a:rPr lang="en-US" altLang="zh-CN"/>
              <a:t>(nonce)</a:t>
            </a:r>
            <a:r>
              <a:rPr lang="zh-CN" altLang="en-US"/>
              <a:t>。不重数就是一个不重复使用的大随机数，即“</a:t>
            </a:r>
            <a:r>
              <a:rPr lang="zh-CN" altLang="en-US">
                <a:solidFill>
                  <a:schemeClr val="hlink"/>
                </a:solidFill>
              </a:rPr>
              <a:t>一次一数</a:t>
            </a:r>
            <a:r>
              <a:rPr lang="zh-CN" altLang="en-US"/>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4">
            <a:extLst>
              <a:ext uri="{FF2B5EF4-FFF2-40B4-BE49-F238E27FC236}">
                <a16:creationId xmlns:a16="http://schemas.microsoft.com/office/drawing/2014/main" id="{C70ED86A-F3AB-4C7B-916D-D79823F2CC5B}"/>
              </a:ext>
            </a:extLst>
          </p:cNvPr>
          <p:cNvSpPr>
            <a:spLocks noGrp="1" noChangeArrowheads="1"/>
          </p:cNvSpPr>
          <p:nvPr>
            <p:ph type="title"/>
          </p:nvPr>
        </p:nvSpPr>
        <p:spPr/>
        <p:txBody>
          <a:bodyPr/>
          <a:lstStyle/>
          <a:p>
            <a:pPr algn="ctr" eaLnBrk="1" hangingPunct="1"/>
            <a:r>
              <a:rPr lang="zh-CN" altLang="en-US"/>
              <a:t>使用不重数进行鉴别 </a:t>
            </a:r>
          </a:p>
        </p:txBody>
      </p:sp>
      <p:sp>
        <p:nvSpPr>
          <p:cNvPr id="1108995" name="Text Box 7">
            <a:extLst>
              <a:ext uri="{FF2B5EF4-FFF2-40B4-BE49-F238E27FC236}">
                <a16:creationId xmlns:a16="http://schemas.microsoft.com/office/drawing/2014/main" id="{6530BAAC-C805-40E9-B301-8D24804EFC03}"/>
              </a:ext>
            </a:extLst>
          </p:cNvPr>
          <p:cNvSpPr txBox="1">
            <a:spLocks noChangeArrowheads="1"/>
          </p:cNvSpPr>
          <p:nvPr/>
        </p:nvSpPr>
        <p:spPr bwMode="auto">
          <a:xfrm>
            <a:off x="962025" y="2108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A</a:t>
            </a:r>
          </a:p>
        </p:txBody>
      </p:sp>
      <p:grpSp>
        <p:nvGrpSpPr>
          <p:cNvPr id="1108996" name="Group 8">
            <a:extLst>
              <a:ext uri="{FF2B5EF4-FFF2-40B4-BE49-F238E27FC236}">
                <a16:creationId xmlns:a16="http://schemas.microsoft.com/office/drawing/2014/main" id="{94FAAAB5-F204-4C50-9C13-6A4F9548EECE}"/>
              </a:ext>
            </a:extLst>
          </p:cNvPr>
          <p:cNvGrpSpPr>
            <a:grpSpLocks/>
          </p:cNvGrpSpPr>
          <p:nvPr/>
        </p:nvGrpSpPr>
        <p:grpSpPr bwMode="auto">
          <a:xfrm>
            <a:off x="1292225" y="2063750"/>
            <a:ext cx="752475" cy="782638"/>
            <a:chOff x="921" y="2412"/>
            <a:chExt cx="284" cy="265"/>
          </a:xfrm>
        </p:grpSpPr>
        <p:grpSp>
          <p:nvGrpSpPr>
            <p:cNvPr id="1109044" name="Group 9">
              <a:extLst>
                <a:ext uri="{FF2B5EF4-FFF2-40B4-BE49-F238E27FC236}">
                  <a16:creationId xmlns:a16="http://schemas.microsoft.com/office/drawing/2014/main" id="{97A50099-A3B5-448E-B8A7-04ACEB0D29BB}"/>
                </a:ext>
              </a:extLst>
            </p:cNvPr>
            <p:cNvGrpSpPr>
              <a:grpSpLocks/>
            </p:cNvGrpSpPr>
            <p:nvPr/>
          </p:nvGrpSpPr>
          <p:grpSpPr bwMode="auto">
            <a:xfrm>
              <a:off x="928" y="2417"/>
              <a:ext cx="277" cy="260"/>
              <a:chOff x="928" y="2417"/>
              <a:chExt cx="277" cy="260"/>
            </a:xfrm>
          </p:grpSpPr>
          <p:sp>
            <p:nvSpPr>
              <p:cNvPr id="1109058" name="Freeform 10">
                <a:extLst>
                  <a:ext uri="{FF2B5EF4-FFF2-40B4-BE49-F238E27FC236}">
                    <a16:creationId xmlns:a16="http://schemas.microsoft.com/office/drawing/2014/main" id="{62431530-88C5-45D3-813A-5BC9DB408F35}"/>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59" name="Freeform 11">
                <a:extLst>
                  <a:ext uri="{FF2B5EF4-FFF2-40B4-BE49-F238E27FC236}">
                    <a16:creationId xmlns:a16="http://schemas.microsoft.com/office/drawing/2014/main" id="{08E1884F-74F1-4675-ADD0-8B2E223714BA}"/>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60" name="Freeform 12">
                <a:extLst>
                  <a:ext uri="{FF2B5EF4-FFF2-40B4-BE49-F238E27FC236}">
                    <a16:creationId xmlns:a16="http://schemas.microsoft.com/office/drawing/2014/main" id="{9314942B-10F9-4555-9E7D-BE039B2FADA3}"/>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61" name="Freeform 13">
                <a:extLst>
                  <a:ext uri="{FF2B5EF4-FFF2-40B4-BE49-F238E27FC236}">
                    <a16:creationId xmlns:a16="http://schemas.microsoft.com/office/drawing/2014/main" id="{BEAE9A2D-6ED3-4600-AB03-A95A9198AB89}"/>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62" name="Rectangle 14">
                <a:extLst>
                  <a:ext uri="{FF2B5EF4-FFF2-40B4-BE49-F238E27FC236}">
                    <a16:creationId xmlns:a16="http://schemas.microsoft.com/office/drawing/2014/main" id="{1ECDD996-1D2D-488E-BBBD-F5F6D653B1EF}"/>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63" name="Rectangle 15">
                <a:extLst>
                  <a:ext uri="{FF2B5EF4-FFF2-40B4-BE49-F238E27FC236}">
                    <a16:creationId xmlns:a16="http://schemas.microsoft.com/office/drawing/2014/main" id="{E7F59EE3-255A-4106-8A4E-55FC9E5A7170}"/>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64" name="Rectangle 16">
                <a:extLst>
                  <a:ext uri="{FF2B5EF4-FFF2-40B4-BE49-F238E27FC236}">
                    <a16:creationId xmlns:a16="http://schemas.microsoft.com/office/drawing/2014/main" id="{E112B031-1739-4003-9F6F-F4B5C8DB44F2}"/>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65" name="Line 17">
                <a:extLst>
                  <a:ext uri="{FF2B5EF4-FFF2-40B4-BE49-F238E27FC236}">
                    <a16:creationId xmlns:a16="http://schemas.microsoft.com/office/drawing/2014/main" id="{7434290E-C3E7-41BB-9197-CCBF25C23987}"/>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9066" name="Group 18">
                <a:extLst>
                  <a:ext uri="{FF2B5EF4-FFF2-40B4-BE49-F238E27FC236}">
                    <a16:creationId xmlns:a16="http://schemas.microsoft.com/office/drawing/2014/main" id="{3ED91094-FD57-4174-9D8D-5797DB7B2FC7}"/>
                  </a:ext>
                </a:extLst>
              </p:cNvPr>
              <p:cNvGrpSpPr>
                <a:grpSpLocks/>
              </p:cNvGrpSpPr>
              <p:nvPr/>
            </p:nvGrpSpPr>
            <p:grpSpPr bwMode="auto">
              <a:xfrm>
                <a:off x="928" y="2639"/>
                <a:ext cx="277" cy="38"/>
                <a:chOff x="928" y="2639"/>
                <a:chExt cx="277" cy="38"/>
              </a:xfrm>
            </p:grpSpPr>
            <p:sp>
              <p:nvSpPr>
                <p:cNvPr id="1109067" name="Freeform 19">
                  <a:extLst>
                    <a:ext uri="{FF2B5EF4-FFF2-40B4-BE49-F238E27FC236}">
                      <a16:creationId xmlns:a16="http://schemas.microsoft.com/office/drawing/2014/main" id="{036BF49B-93B0-4BD2-8921-C644D7AC1461}"/>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68" name="Freeform 20">
                  <a:extLst>
                    <a:ext uri="{FF2B5EF4-FFF2-40B4-BE49-F238E27FC236}">
                      <a16:creationId xmlns:a16="http://schemas.microsoft.com/office/drawing/2014/main" id="{632B55AD-4495-4FD3-AB7F-E27915767F9E}"/>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69" name="Rectangle 21">
                  <a:extLst>
                    <a:ext uri="{FF2B5EF4-FFF2-40B4-BE49-F238E27FC236}">
                      <a16:creationId xmlns:a16="http://schemas.microsoft.com/office/drawing/2014/main" id="{D6999569-A23F-4600-BB62-9B3CAB32EB88}"/>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09045" name="Group 22">
              <a:extLst>
                <a:ext uri="{FF2B5EF4-FFF2-40B4-BE49-F238E27FC236}">
                  <a16:creationId xmlns:a16="http://schemas.microsoft.com/office/drawing/2014/main" id="{274B600A-13A7-46BE-B7F3-2181686D4692}"/>
                </a:ext>
              </a:extLst>
            </p:cNvPr>
            <p:cNvGrpSpPr>
              <a:grpSpLocks/>
            </p:cNvGrpSpPr>
            <p:nvPr/>
          </p:nvGrpSpPr>
          <p:grpSpPr bwMode="auto">
            <a:xfrm>
              <a:off x="921" y="2412"/>
              <a:ext cx="277" cy="261"/>
              <a:chOff x="921" y="2412"/>
              <a:chExt cx="277" cy="261"/>
            </a:xfrm>
          </p:grpSpPr>
          <p:sp>
            <p:nvSpPr>
              <p:cNvPr id="1109046" name="Freeform 23">
                <a:extLst>
                  <a:ext uri="{FF2B5EF4-FFF2-40B4-BE49-F238E27FC236}">
                    <a16:creationId xmlns:a16="http://schemas.microsoft.com/office/drawing/2014/main" id="{784FF9A3-986E-4B82-A83C-BEE7E9A04546}"/>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47" name="Freeform 24">
                <a:extLst>
                  <a:ext uri="{FF2B5EF4-FFF2-40B4-BE49-F238E27FC236}">
                    <a16:creationId xmlns:a16="http://schemas.microsoft.com/office/drawing/2014/main" id="{D03DC093-BCD5-4155-9DA4-E5C90400647F}"/>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48" name="Freeform 25">
                <a:extLst>
                  <a:ext uri="{FF2B5EF4-FFF2-40B4-BE49-F238E27FC236}">
                    <a16:creationId xmlns:a16="http://schemas.microsoft.com/office/drawing/2014/main" id="{8B0B38C7-F500-4739-AA7A-97C73D8F024C}"/>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49" name="Freeform 26">
                <a:extLst>
                  <a:ext uri="{FF2B5EF4-FFF2-40B4-BE49-F238E27FC236}">
                    <a16:creationId xmlns:a16="http://schemas.microsoft.com/office/drawing/2014/main" id="{DD3996FD-8894-4140-BF28-897931B73A9F}"/>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50" name="Rectangle 27">
                <a:extLst>
                  <a:ext uri="{FF2B5EF4-FFF2-40B4-BE49-F238E27FC236}">
                    <a16:creationId xmlns:a16="http://schemas.microsoft.com/office/drawing/2014/main" id="{99565A6F-682C-42E3-9E92-70676DA44198}"/>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51" name="Rectangle 28">
                <a:extLst>
                  <a:ext uri="{FF2B5EF4-FFF2-40B4-BE49-F238E27FC236}">
                    <a16:creationId xmlns:a16="http://schemas.microsoft.com/office/drawing/2014/main" id="{4B5D3293-86C5-4DBF-BB66-ED326B88B175}"/>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52" name="Rectangle 29">
                <a:extLst>
                  <a:ext uri="{FF2B5EF4-FFF2-40B4-BE49-F238E27FC236}">
                    <a16:creationId xmlns:a16="http://schemas.microsoft.com/office/drawing/2014/main" id="{D801BD5F-0BFF-4C36-A2F2-7E3B20507224}"/>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53" name="Line 30">
                <a:extLst>
                  <a:ext uri="{FF2B5EF4-FFF2-40B4-BE49-F238E27FC236}">
                    <a16:creationId xmlns:a16="http://schemas.microsoft.com/office/drawing/2014/main" id="{EA676D2A-31C5-4A53-B7B0-CD7D1CF3FA88}"/>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9054" name="Group 31">
                <a:extLst>
                  <a:ext uri="{FF2B5EF4-FFF2-40B4-BE49-F238E27FC236}">
                    <a16:creationId xmlns:a16="http://schemas.microsoft.com/office/drawing/2014/main" id="{01AD8F1D-7F0E-4FEE-B5D3-AD4375CB68C0}"/>
                  </a:ext>
                </a:extLst>
              </p:cNvPr>
              <p:cNvGrpSpPr>
                <a:grpSpLocks/>
              </p:cNvGrpSpPr>
              <p:nvPr/>
            </p:nvGrpSpPr>
            <p:grpSpPr bwMode="auto">
              <a:xfrm>
                <a:off x="921" y="2635"/>
                <a:ext cx="277" cy="38"/>
                <a:chOff x="921" y="2635"/>
                <a:chExt cx="277" cy="38"/>
              </a:xfrm>
            </p:grpSpPr>
            <p:sp>
              <p:nvSpPr>
                <p:cNvPr id="1109055" name="Freeform 32">
                  <a:extLst>
                    <a:ext uri="{FF2B5EF4-FFF2-40B4-BE49-F238E27FC236}">
                      <a16:creationId xmlns:a16="http://schemas.microsoft.com/office/drawing/2014/main" id="{CCDD1CC5-B362-486D-988A-205E22CA24A8}"/>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56" name="Freeform 33">
                  <a:extLst>
                    <a:ext uri="{FF2B5EF4-FFF2-40B4-BE49-F238E27FC236}">
                      <a16:creationId xmlns:a16="http://schemas.microsoft.com/office/drawing/2014/main" id="{B09F75D1-B635-44CD-91C4-E901BDC79B78}"/>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57" name="Rectangle 34">
                  <a:extLst>
                    <a:ext uri="{FF2B5EF4-FFF2-40B4-BE49-F238E27FC236}">
                      <a16:creationId xmlns:a16="http://schemas.microsoft.com/office/drawing/2014/main" id="{DFFE9832-9D7C-4784-804F-84BC75054D22}"/>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108997" name="Text Box 36">
            <a:extLst>
              <a:ext uri="{FF2B5EF4-FFF2-40B4-BE49-F238E27FC236}">
                <a16:creationId xmlns:a16="http://schemas.microsoft.com/office/drawing/2014/main" id="{0B47FD90-6087-4E74-AE50-CFD4BB9D4A55}"/>
              </a:ext>
            </a:extLst>
          </p:cNvPr>
          <p:cNvSpPr txBox="1">
            <a:spLocks noChangeArrowheads="1"/>
          </p:cNvSpPr>
          <p:nvPr/>
        </p:nvSpPr>
        <p:spPr bwMode="auto">
          <a:xfrm>
            <a:off x="8101013" y="2133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B</a:t>
            </a:r>
          </a:p>
        </p:txBody>
      </p:sp>
      <p:grpSp>
        <p:nvGrpSpPr>
          <p:cNvPr id="1108998" name="Group 37">
            <a:extLst>
              <a:ext uri="{FF2B5EF4-FFF2-40B4-BE49-F238E27FC236}">
                <a16:creationId xmlns:a16="http://schemas.microsoft.com/office/drawing/2014/main" id="{C13D1184-6443-4278-9380-DF0DB24261F1}"/>
              </a:ext>
            </a:extLst>
          </p:cNvPr>
          <p:cNvGrpSpPr>
            <a:grpSpLocks/>
          </p:cNvGrpSpPr>
          <p:nvPr/>
        </p:nvGrpSpPr>
        <p:grpSpPr bwMode="auto">
          <a:xfrm>
            <a:off x="7408863" y="2063750"/>
            <a:ext cx="752475" cy="782638"/>
            <a:chOff x="921" y="2412"/>
            <a:chExt cx="284" cy="265"/>
          </a:xfrm>
        </p:grpSpPr>
        <p:grpSp>
          <p:nvGrpSpPr>
            <p:cNvPr id="1109018" name="Group 38">
              <a:extLst>
                <a:ext uri="{FF2B5EF4-FFF2-40B4-BE49-F238E27FC236}">
                  <a16:creationId xmlns:a16="http://schemas.microsoft.com/office/drawing/2014/main" id="{4780AD3A-77CD-4F71-8EC1-D697CA806ACB}"/>
                </a:ext>
              </a:extLst>
            </p:cNvPr>
            <p:cNvGrpSpPr>
              <a:grpSpLocks/>
            </p:cNvGrpSpPr>
            <p:nvPr/>
          </p:nvGrpSpPr>
          <p:grpSpPr bwMode="auto">
            <a:xfrm>
              <a:off x="928" y="2417"/>
              <a:ext cx="277" cy="260"/>
              <a:chOff x="928" y="2417"/>
              <a:chExt cx="277" cy="260"/>
            </a:xfrm>
          </p:grpSpPr>
          <p:sp>
            <p:nvSpPr>
              <p:cNvPr id="1109032" name="Freeform 39">
                <a:extLst>
                  <a:ext uri="{FF2B5EF4-FFF2-40B4-BE49-F238E27FC236}">
                    <a16:creationId xmlns:a16="http://schemas.microsoft.com/office/drawing/2014/main" id="{804E6EA7-5C6B-44F6-8999-2186841F2C4A}"/>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33" name="Freeform 40">
                <a:extLst>
                  <a:ext uri="{FF2B5EF4-FFF2-40B4-BE49-F238E27FC236}">
                    <a16:creationId xmlns:a16="http://schemas.microsoft.com/office/drawing/2014/main" id="{502B72AF-973B-41FB-BD00-A2193E79C0E5}"/>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34" name="Freeform 41">
                <a:extLst>
                  <a:ext uri="{FF2B5EF4-FFF2-40B4-BE49-F238E27FC236}">
                    <a16:creationId xmlns:a16="http://schemas.microsoft.com/office/drawing/2014/main" id="{4BAAFD6C-160F-45CA-AAC1-CFFACE5EA7F7}"/>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35" name="Freeform 42">
                <a:extLst>
                  <a:ext uri="{FF2B5EF4-FFF2-40B4-BE49-F238E27FC236}">
                    <a16:creationId xmlns:a16="http://schemas.microsoft.com/office/drawing/2014/main" id="{9AE3E169-8A6D-447F-9D6D-F07FE20658E5}"/>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36" name="Rectangle 43">
                <a:extLst>
                  <a:ext uri="{FF2B5EF4-FFF2-40B4-BE49-F238E27FC236}">
                    <a16:creationId xmlns:a16="http://schemas.microsoft.com/office/drawing/2014/main" id="{1F2B8322-DC67-4D27-821D-C90967D43735}"/>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37" name="Rectangle 44">
                <a:extLst>
                  <a:ext uri="{FF2B5EF4-FFF2-40B4-BE49-F238E27FC236}">
                    <a16:creationId xmlns:a16="http://schemas.microsoft.com/office/drawing/2014/main" id="{26918E46-F5F2-4BFE-B3DA-61B9F2131EE2}"/>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38" name="Rectangle 45">
                <a:extLst>
                  <a:ext uri="{FF2B5EF4-FFF2-40B4-BE49-F238E27FC236}">
                    <a16:creationId xmlns:a16="http://schemas.microsoft.com/office/drawing/2014/main" id="{6A0CE601-2D1A-4C90-8FCA-4E40F3409E3C}"/>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39" name="Line 46">
                <a:extLst>
                  <a:ext uri="{FF2B5EF4-FFF2-40B4-BE49-F238E27FC236}">
                    <a16:creationId xmlns:a16="http://schemas.microsoft.com/office/drawing/2014/main" id="{BE14C180-7D0B-40E8-AE07-6631AF4346D2}"/>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9040" name="Group 47">
                <a:extLst>
                  <a:ext uri="{FF2B5EF4-FFF2-40B4-BE49-F238E27FC236}">
                    <a16:creationId xmlns:a16="http://schemas.microsoft.com/office/drawing/2014/main" id="{3216B786-B6DE-447A-B53B-A5B389164329}"/>
                  </a:ext>
                </a:extLst>
              </p:cNvPr>
              <p:cNvGrpSpPr>
                <a:grpSpLocks/>
              </p:cNvGrpSpPr>
              <p:nvPr/>
            </p:nvGrpSpPr>
            <p:grpSpPr bwMode="auto">
              <a:xfrm>
                <a:off x="928" y="2639"/>
                <a:ext cx="277" cy="38"/>
                <a:chOff x="928" y="2639"/>
                <a:chExt cx="277" cy="38"/>
              </a:xfrm>
            </p:grpSpPr>
            <p:sp>
              <p:nvSpPr>
                <p:cNvPr id="1109041" name="Freeform 48">
                  <a:extLst>
                    <a:ext uri="{FF2B5EF4-FFF2-40B4-BE49-F238E27FC236}">
                      <a16:creationId xmlns:a16="http://schemas.microsoft.com/office/drawing/2014/main" id="{A41E3E71-3AAB-4060-8351-85D4D924F2BF}"/>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42" name="Freeform 49">
                  <a:extLst>
                    <a:ext uri="{FF2B5EF4-FFF2-40B4-BE49-F238E27FC236}">
                      <a16:creationId xmlns:a16="http://schemas.microsoft.com/office/drawing/2014/main" id="{033182D7-F8FF-45EB-9782-4F1920066A28}"/>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43" name="Rectangle 50">
                  <a:extLst>
                    <a:ext uri="{FF2B5EF4-FFF2-40B4-BE49-F238E27FC236}">
                      <a16:creationId xmlns:a16="http://schemas.microsoft.com/office/drawing/2014/main" id="{A6620E12-2B6E-4DB7-8A20-C3886534BD67}"/>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09019" name="Group 51">
              <a:extLst>
                <a:ext uri="{FF2B5EF4-FFF2-40B4-BE49-F238E27FC236}">
                  <a16:creationId xmlns:a16="http://schemas.microsoft.com/office/drawing/2014/main" id="{441E3458-71C9-410B-8B76-E509E09831D4}"/>
                </a:ext>
              </a:extLst>
            </p:cNvPr>
            <p:cNvGrpSpPr>
              <a:grpSpLocks/>
            </p:cNvGrpSpPr>
            <p:nvPr/>
          </p:nvGrpSpPr>
          <p:grpSpPr bwMode="auto">
            <a:xfrm>
              <a:off x="921" y="2412"/>
              <a:ext cx="277" cy="261"/>
              <a:chOff x="921" y="2412"/>
              <a:chExt cx="277" cy="261"/>
            </a:xfrm>
          </p:grpSpPr>
          <p:sp>
            <p:nvSpPr>
              <p:cNvPr id="1109020" name="Freeform 52">
                <a:extLst>
                  <a:ext uri="{FF2B5EF4-FFF2-40B4-BE49-F238E27FC236}">
                    <a16:creationId xmlns:a16="http://schemas.microsoft.com/office/drawing/2014/main" id="{EAE79EB7-97F5-41E7-BA37-4940815F2168}"/>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21" name="Freeform 53">
                <a:extLst>
                  <a:ext uri="{FF2B5EF4-FFF2-40B4-BE49-F238E27FC236}">
                    <a16:creationId xmlns:a16="http://schemas.microsoft.com/office/drawing/2014/main" id="{48583A04-A9DC-4974-9443-15DE928C7230}"/>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22" name="Freeform 54">
                <a:extLst>
                  <a:ext uri="{FF2B5EF4-FFF2-40B4-BE49-F238E27FC236}">
                    <a16:creationId xmlns:a16="http://schemas.microsoft.com/office/drawing/2014/main" id="{3624C8D8-50A8-4356-A09E-753C02FAEB5E}"/>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23" name="Freeform 55">
                <a:extLst>
                  <a:ext uri="{FF2B5EF4-FFF2-40B4-BE49-F238E27FC236}">
                    <a16:creationId xmlns:a16="http://schemas.microsoft.com/office/drawing/2014/main" id="{7EFEAA28-0255-4808-9E74-DEB37D24E22D}"/>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24" name="Rectangle 56">
                <a:extLst>
                  <a:ext uri="{FF2B5EF4-FFF2-40B4-BE49-F238E27FC236}">
                    <a16:creationId xmlns:a16="http://schemas.microsoft.com/office/drawing/2014/main" id="{CE9981E4-4B4A-4BF1-9152-2442B283EE8F}"/>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25" name="Rectangle 57">
                <a:extLst>
                  <a:ext uri="{FF2B5EF4-FFF2-40B4-BE49-F238E27FC236}">
                    <a16:creationId xmlns:a16="http://schemas.microsoft.com/office/drawing/2014/main" id="{AFD1E4C7-19CB-4AB0-81D4-F30960DCCE6F}"/>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26" name="Rectangle 58">
                <a:extLst>
                  <a:ext uri="{FF2B5EF4-FFF2-40B4-BE49-F238E27FC236}">
                    <a16:creationId xmlns:a16="http://schemas.microsoft.com/office/drawing/2014/main" id="{2420879E-BFE9-4452-BEA2-FFB4DB25BD2A}"/>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9027" name="Line 59">
                <a:extLst>
                  <a:ext uri="{FF2B5EF4-FFF2-40B4-BE49-F238E27FC236}">
                    <a16:creationId xmlns:a16="http://schemas.microsoft.com/office/drawing/2014/main" id="{C2087993-38B2-418E-8962-0D16CC69FDD8}"/>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9028" name="Group 60">
                <a:extLst>
                  <a:ext uri="{FF2B5EF4-FFF2-40B4-BE49-F238E27FC236}">
                    <a16:creationId xmlns:a16="http://schemas.microsoft.com/office/drawing/2014/main" id="{B55BBC04-B9F3-4AD3-9511-4AB244B79F40}"/>
                  </a:ext>
                </a:extLst>
              </p:cNvPr>
              <p:cNvGrpSpPr>
                <a:grpSpLocks/>
              </p:cNvGrpSpPr>
              <p:nvPr/>
            </p:nvGrpSpPr>
            <p:grpSpPr bwMode="auto">
              <a:xfrm>
                <a:off x="921" y="2635"/>
                <a:ext cx="277" cy="38"/>
                <a:chOff x="921" y="2635"/>
                <a:chExt cx="277" cy="38"/>
              </a:xfrm>
            </p:grpSpPr>
            <p:sp>
              <p:nvSpPr>
                <p:cNvPr id="1109029" name="Freeform 61">
                  <a:extLst>
                    <a:ext uri="{FF2B5EF4-FFF2-40B4-BE49-F238E27FC236}">
                      <a16:creationId xmlns:a16="http://schemas.microsoft.com/office/drawing/2014/main" id="{C027B783-F34A-495D-8A22-4408990F2D02}"/>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30" name="Freeform 62">
                  <a:extLst>
                    <a:ext uri="{FF2B5EF4-FFF2-40B4-BE49-F238E27FC236}">
                      <a16:creationId xmlns:a16="http://schemas.microsoft.com/office/drawing/2014/main" id="{8EEAD11D-B7DA-47F6-95A5-A8A42F8867EE}"/>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9031" name="Rectangle 63">
                  <a:extLst>
                    <a:ext uri="{FF2B5EF4-FFF2-40B4-BE49-F238E27FC236}">
                      <a16:creationId xmlns:a16="http://schemas.microsoft.com/office/drawing/2014/main" id="{CA640ABE-F5BA-4716-80E5-ABC2507A6742}"/>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108999" name="Line 64">
            <a:extLst>
              <a:ext uri="{FF2B5EF4-FFF2-40B4-BE49-F238E27FC236}">
                <a16:creationId xmlns:a16="http://schemas.microsoft.com/office/drawing/2014/main" id="{5EA4CDEA-A264-4C6A-8CDA-8D6A83EEC951}"/>
              </a:ext>
            </a:extLst>
          </p:cNvPr>
          <p:cNvSpPr>
            <a:spLocks noChangeShapeType="1"/>
          </p:cNvSpPr>
          <p:nvPr/>
        </p:nvSpPr>
        <p:spPr bwMode="auto">
          <a:xfrm rot="16200000" flipH="1">
            <a:off x="-82550" y="4694238"/>
            <a:ext cx="3489325" cy="19050"/>
          </a:xfrm>
          <a:prstGeom prst="line">
            <a:avLst/>
          </a:prstGeom>
          <a:noFill/>
          <a:ln w="28575">
            <a:solidFill>
              <a:schemeClr val="tx2"/>
            </a:solidFill>
            <a:round/>
            <a:headEnd type="none" w="sm"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9000" name="Line 65">
            <a:extLst>
              <a:ext uri="{FF2B5EF4-FFF2-40B4-BE49-F238E27FC236}">
                <a16:creationId xmlns:a16="http://schemas.microsoft.com/office/drawing/2014/main" id="{D4C01358-8C14-43A5-9FB9-47C16DE4D2B9}"/>
              </a:ext>
            </a:extLst>
          </p:cNvPr>
          <p:cNvSpPr>
            <a:spLocks noChangeShapeType="1"/>
          </p:cNvSpPr>
          <p:nvPr/>
        </p:nvSpPr>
        <p:spPr bwMode="auto">
          <a:xfrm rot="16200000" flipH="1">
            <a:off x="6045200" y="4695825"/>
            <a:ext cx="3513138" cy="1588"/>
          </a:xfrm>
          <a:prstGeom prst="line">
            <a:avLst/>
          </a:prstGeom>
          <a:noFill/>
          <a:ln w="28575">
            <a:solidFill>
              <a:schemeClr val="tx2"/>
            </a:solidFill>
            <a:round/>
            <a:headEnd type="none" w="sm"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80">
            <a:extLst>
              <a:ext uri="{FF2B5EF4-FFF2-40B4-BE49-F238E27FC236}">
                <a16:creationId xmlns:a16="http://schemas.microsoft.com/office/drawing/2014/main" id="{C1760638-5467-44A6-83BB-0874D1E6925F}"/>
              </a:ext>
            </a:extLst>
          </p:cNvPr>
          <p:cNvGrpSpPr>
            <a:grpSpLocks/>
          </p:cNvGrpSpPr>
          <p:nvPr/>
        </p:nvGrpSpPr>
        <p:grpSpPr bwMode="auto">
          <a:xfrm>
            <a:off x="1644650" y="3014663"/>
            <a:ext cx="6191250" cy="615950"/>
            <a:chOff x="1036" y="1899"/>
            <a:chExt cx="3900" cy="388"/>
          </a:xfrm>
        </p:grpSpPr>
        <p:sp>
          <p:nvSpPr>
            <p:cNvPr id="1109016" name="Line 5">
              <a:extLst>
                <a:ext uri="{FF2B5EF4-FFF2-40B4-BE49-F238E27FC236}">
                  <a16:creationId xmlns:a16="http://schemas.microsoft.com/office/drawing/2014/main" id="{8EEF9733-EB6A-4F53-A0C4-63BDE7101958}"/>
                </a:ext>
              </a:extLst>
            </p:cNvPr>
            <p:cNvSpPr>
              <a:spLocks noChangeShapeType="1"/>
            </p:cNvSpPr>
            <p:nvPr/>
          </p:nvSpPr>
          <p:spPr bwMode="auto">
            <a:xfrm>
              <a:off x="1036" y="2073"/>
              <a:ext cx="3900" cy="14"/>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3317" name="Rectangle 69">
              <a:extLst>
                <a:ext uri="{FF2B5EF4-FFF2-40B4-BE49-F238E27FC236}">
                  <a16:creationId xmlns:a16="http://schemas.microsoft.com/office/drawing/2014/main" id="{CC5844A7-580A-4342-BB78-1E1ABE34C513}"/>
                </a:ext>
              </a:extLst>
            </p:cNvPr>
            <p:cNvSpPr>
              <a:spLocks noChangeArrowheads="1"/>
            </p:cNvSpPr>
            <p:nvPr/>
          </p:nvSpPr>
          <p:spPr bwMode="auto">
            <a:xfrm>
              <a:off x="2504" y="1899"/>
              <a:ext cx="1058" cy="3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r>
                <a:rPr kumimoji="1" lang="en-US" altLang="zh-CN" sz="2400">
                  <a:solidFill>
                    <a:schemeClr val="tx2"/>
                  </a:solidFill>
                  <a:latin typeface="Arial" charset="0"/>
                  <a:ea typeface="黑体" pitchFamily="2" charset="-122"/>
                </a:rPr>
                <a:t>A, </a:t>
              </a:r>
              <a:r>
                <a:rPr kumimoji="1" lang="en-US" altLang="zh-CN" sz="2400" i="1">
                  <a:solidFill>
                    <a:schemeClr val="tx2"/>
                  </a:solidFill>
                  <a:latin typeface="Arial" charset="0"/>
                  <a:ea typeface="黑体" pitchFamily="2" charset="-122"/>
                </a:rPr>
                <a:t>R</a:t>
              </a:r>
              <a:r>
                <a:rPr kumimoji="1" lang="en-US" altLang="zh-CN" sz="2400" baseline="-25000">
                  <a:solidFill>
                    <a:schemeClr val="tx2"/>
                  </a:solidFill>
                  <a:latin typeface="Arial" charset="0"/>
                  <a:ea typeface="黑体" pitchFamily="2" charset="-122"/>
                </a:rPr>
                <a:t>A</a:t>
              </a:r>
            </a:p>
          </p:txBody>
        </p:sp>
      </p:grpSp>
      <p:grpSp>
        <p:nvGrpSpPr>
          <p:cNvPr id="13" name="Group 82">
            <a:extLst>
              <a:ext uri="{FF2B5EF4-FFF2-40B4-BE49-F238E27FC236}">
                <a16:creationId xmlns:a16="http://schemas.microsoft.com/office/drawing/2014/main" id="{DEE57543-6CA1-438E-83B6-AA9FF2E780D1}"/>
              </a:ext>
            </a:extLst>
          </p:cNvPr>
          <p:cNvGrpSpPr>
            <a:grpSpLocks/>
          </p:cNvGrpSpPr>
          <p:nvPr/>
        </p:nvGrpSpPr>
        <p:grpSpPr bwMode="auto">
          <a:xfrm>
            <a:off x="1685925" y="5026025"/>
            <a:ext cx="6089650" cy="1293813"/>
            <a:chOff x="1062" y="3166"/>
            <a:chExt cx="3836" cy="815"/>
          </a:xfrm>
        </p:grpSpPr>
        <p:sp>
          <p:nvSpPr>
            <p:cNvPr id="1109012" name="Line 67">
              <a:extLst>
                <a:ext uri="{FF2B5EF4-FFF2-40B4-BE49-F238E27FC236}">
                  <a16:creationId xmlns:a16="http://schemas.microsoft.com/office/drawing/2014/main" id="{E711DCA4-F22C-4BBB-A141-E4DF4F32FA69}"/>
                </a:ext>
              </a:extLst>
            </p:cNvPr>
            <p:cNvSpPr>
              <a:spLocks noChangeShapeType="1"/>
            </p:cNvSpPr>
            <p:nvPr/>
          </p:nvSpPr>
          <p:spPr bwMode="auto">
            <a:xfrm>
              <a:off x="1062" y="3794"/>
              <a:ext cx="3836" cy="19"/>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3316" name="Rectangle 68">
              <a:extLst>
                <a:ext uri="{FF2B5EF4-FFF2-40B4-BE49-F238E27FC236}">
                  <a16:creationId xmlns:a16="http://schemas.microsoft.com/office/drawing/2014/main" id="{4C507BBB-5223-43AF-B23D-50BC91686A31}"/>
                </a:ext>
              </a:extLst>
            </p:cNvPr>
            <p:cNvSpPr>
              <a:spLocks noChangeArrowheads="1"/>
            </p:cNvSpPr>
            <p:nvPr/>
          </p:nvSpPr>
          <p:spPr bwMode="auto">
            <a:xfrm>
              <a:off x="2908" y="3628"/>
              <a:ext cx="474" cy="353"/>
            </a:xfrm>
            <a:prstGeom prst="rect">
              <a:avLst/>
            </a:prstGeom>
            <a:solidFill>
              <a:srgbClr val="FFFF99"/>
            </a:solidFill>
            <a:ln w="9525" algn="ctr">
              <a:solidFill>
                <a:schemeClr val="tx1"/>
              </a:solidFill>
              <a:miter lim="800000"/>
              <a:headEnd/>
              <a:tailEnd/>
            </a:ln>
            <a:effectLst>
              <a:outerShdw dist="35921" dir="2700000" algn="ctr" rotWithShape="0">
                <a:schemeClr val="bg2"/>
              </a:outerShdw>
            </a:effectLst>
          </p:spPr>
          <p:txBody>
            <a:bodyPr wrap="none" anchor="ctr"/>
            <a:lstStyle/>
            <a:p>
              <a:pPr>
                <a:defRPr/>
              </a:pPr>
              <a:r>
                <a:rPr kumimoji="1" lang="en-US" altLang="zh-CN" sz="2400">
                  <a:solidFill>
                    <a:schemeClr val="tx2"/>
                  </a:solidFill>
                  <a:latin typeface="Arial" charset="0"/>
                  <a:ea typeface="黑体" pitchFamily="2" charset="-122"/>
                </a:rPr>
                <a:t>R</a:t>
              </a:r>
              <a:r>
                <a:rPr kumimoji="1" lang="en-US" altLang="zh-CN" sz="2400" baseline="-25000">
                  <a:solidFill>
                    <a:schemeClr val="tx2"/>
                  </a:solidFill>
                  <a:latin typeface="Arial" charset="0"/>
                  <a:ea typeface="黑体" pitchFamily="2" charset="-122"/>
                </a:rPr>
                <a:t>B</a:t>
              </a:r>
            </a:p>
          </p:txBody>
        </p:sp>
        <p:pic>
          <p:nvPicPr>
            <p:cNvPr id="1109014" name="Picture 73">
              <a:extLst>
                <a:ext uri="{FF2B5EF4-FFF2-40B4-BE49-F238E27FC236}">
                  <a16:creationId xmlns:a16="http://schemas.microsoft.com/office/drawing/2014/main" id="{DD2B58B9-6A4D-49F8-BB8F-52F931AFDD1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 y="3320"/>
              <a:ext cx="365"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09015" name="Text Box 74">
              <a:extLst>
                <a:ext uri="{FF2B5EF4-FFF2-40B4-BE49-F238E27FC236}">
                  <a16:creationId xmlns:a16="http://schemas.microsoft.com/office/drawing/2014/main" id="{28E7BD9C-3A9C-4C17-A8DB-CF093433D50E}"/>
                </a:ext>
              </a:extLst>
            </p:cNvPr>
            <p:cNvSpPr txBox="1">
              <a:spLocks noChangeArrowheads="1"/>
            </p:cNvSpPr>
            <p:nvPr/>
          </p:nvSpPr>
          <p:spPr bwMode="auto">
            <a:xfrm>
              <a:off x="2302" y="3166"/>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chemeClr val="tx2"/>
                  </a:solidFill>
                  <a:ea typeface="黑体" panose="02010609060101010101" pitchFamily="49" charset="-122"/>
                </a:rPr>
                <a:t>K</a:t>
              </a:r>
              <a:r>
                <a:rPr lang="en-US" altLang="zh-CN" sz="2400" baseline="-25000">
                  <a:solidFill>
                    <a:schemeClr val="tx2"/>
                  </a:solidFill>
                  <a:ea typeface="黑体" panose="02010609060101010101" pitchFamily="49" charset="-122"/>
                </a:rPr>
                <a:t>AB</a:t>
              </a:r>
            </a:p>
          </p:txBody>
        </p:sp>
      </p:grpSp>
      <p:grpSp>
        <p:nvGrpSpPr>
          <p:cNvPr id="14" name="Group 81">
            <a:extLst>
              <a:ext uri="{FF2B5EF4-FFF2-40B4-BE49-F238E27FC236}">
                <a16:creationId xmlns:a16="http://schemas.microsoft.com/office/drawing/2014/main" id="{C83C7E5B-539B-43E8-9794-1F34EA45E678}"/>
              </a:ext>
            </a:extLst>
          </p:cNvPr>
          <p:cNvGrpSpPr>
            <a:grpSpLocks/>
          </p:cNvGrpSpPr>
          <p:nvPr/>
        </p:nvGrpSpPr>
        <p:grpSpPr bwMode="auto">
          <a:xfrm>
            <a:off x="1671638" y="3863975"/>
            <a:ext cx="6134100" cy="1154113"/>
            <a:chOff x="1053" y="2434"/>
            <a:chExt cx="3864" cy="727"/>
          </a:xfrm>
        </p:grpSpPr>
        <p:sp>
          <p:nvSpPr>
            <p:cNvPr id="1109005" name="Line 66">
              <a:extLst>
                <a:ext uri="{FF2B5EF4-FFF2-40B4-BE49-F238E27FC236}">
                  <a16:creationId xmlns:a16="http://schemas.microsoft.com/office/drawing/2014/main" id="{4AB56E61-C3D7-4375-A301-24FDCE6D37DD}"/>
                </a:ext>
              </a:extLst>
            </p:cNvPr>
            <p:cNvSpPr>
              <a:spLocks noChangeShapeType="1"/>
            </p:cNvSpPr>
            <p:nvPr/>
          </p:nvSpPr>
          <p:spPr bwMode="auto">
            <a:xfrm flipH="1" flipV="1">
              <a:off x="1053" y="2801"/>
              <a:ext cx="3864" cy="14"/>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3318" name="Rectangle 70">
              <a:extLst>
                <a:ext uri="{FF2B5EF4-FFF2-40B4-BE49-F238E27FC236}">
                  <a16:creationId xmlns:a16="http://schemas.microsoft.com/office/drawing/2014/main" id="{C2B6DDAD-C7EE-4A32-A2EF-310C484AEE52}"/>
                </a:ext>
              </a:extLst>
            </p:cNvPr>
            <p:cNvSpPr>
              <a:spLocks noChangeArrowheads="1"/>
            </p:cNvSpPr>
            <p:nvPr/>
          </p:nvSpPr>
          <p:spPr bwMode="auto">
            <a:xfrm>
              <a:off x="2166" y="2434"/>
              <a:ext cx="1757" cy="727"/>
            </a:xfrm>
            <a:prstGeom prst="rect">
              <a:avLst/>
            </a:prstGeom>
            <a:solidFill>
              <a:srgbClr val="CCCC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kumimoji="1" lang="zh-CN" altLang="zh-CN" sz="2400">
                <a:solidFill>
                  <a:schemeClr val="tx2"/>
                </a:solidFill>
                <a:latin typeface="Arial" charset="0"/>
                <a:ea typeface="黑体" pitchFamily="2" charset="-122"/>
              </a:endParaRPr>
            </a:p>
          </p:txBody>
        </p:sp>
        <p:sp>
          <p:nvSpPr>
            <p:cNvPr id="693319" name="Rectangle 71">
              <a:extLst>
                <a:ext uri="{FF2B5EF4-FFF2-40B4-BE49-F238E27FC236}">
                  <a16:creationId xmlns:a16="http://schemas.microsoft.com/office/drawing/2014/main" id="{07404B9B-E1C8-4746-85DD-11CB2914D4DC}"/>
                </a:ext>
              </a:extLst>
            </p:cNvPr>
            <p:cNvSpPr>
              <a:spLocks noChangeArrowheads="1"/>
            </p:cNvSpPr>
            <p:nvPr/>
          </p:nvSpPr>
          <p:spPr bwMode="auto">
            <a:xfrm>
              <a:off x="3166" y="2773"/>
              <a:ext cx="474" cy="353"/>
            </a:xfrm>
            <a:prstGeom prst="rect">
              <a:avLst/>
            </a:prstGeom>
            <a:solidFill>
              <a:srgbClr val="FFFF99"/>
            </a:solidFill>
            <a:ln w="9525" algn="ctr">
              <a:solidFill>
                <a:schemeClr val="tx1"/>
              </a:solidFill>
              <a:miter lim="800000"/>
              <a:headEnd/>
              <a:tailEnd/>
            </a:ln>
            <a:effectLst>
              <a:outerShdw dist="35921" dir="2700000" algn="ctr" rotWithShape="0">
                <a:schemeClr val="bg2"/>
              </a:outerShdw>
            </a:effectLst>
          </p:spPr>
          <p:txBody>
            <a:bodyPr wrap="none" anchor="ctr"/>
            <a:lstStyle/>
            <a:p>
              <a:pPr>
                <a:defRPr/>
              </a:pPr>
              <a:r>
                <a:rPr kumimoji="1" lang="en-US" altLang="zh-CN" sz="2400">
                  <a:solidFill>
                    <a:schemeClr val="tx2"/>
                  </a:solidFill>
                  <a:latin typeface="Arial" charset="0"/>
                  <a:ea typeface="黑体" pitchFamily="2" charset="-122"/>
                </a:rPr>
                <a:t>R</a:t>
              </a:r>
              <a:r>
                <a:rPr kumimoji="1" lang="en-US" altLang="zh-CN" sz="2400" baseline="-25000">
                  <a:solidFill>
                    <a:schemeClr val="tx2"/>
                  </a:solidFill>
                  <a:latin typeface="Arial" charset="0"/>
                  <a:ea typeface="黑体" pitchFamily="2" charset="-122"/>
                </a:rPr>
                <a:t>A</a:t>
              </a:r>
            </a:p>
          </p:txBody>
        </p:sp>
        <p:sp>
          <p:nvSpPr>
            <p:cNvPr id="1109008" name="Text Box 72">
              <a:extLst>
                <a:ext uri="{FF2B5EF4-FFF2-40B4-BE49-F238E27FC236}">
                  <a16:creationId xmlns:a16="http://schemas.microsoft.com/office/drawing/2014/main" id="{9A7DA2FA-CD71-46C5-87DF-36535B4BFCF8}"/>
                </a:ext>
              </a:extLst>
            </p:cNvPr>
            <p:cNvSpPr txBox="1">
              <a:spLocks noChangeArrowheads="1"/>
            </p:cNvSpPr>
            <p:nvPr/>
          </p:nvSpPr>
          <p:spPr bwMode="auto">
            <a:xfrm>
              <a:off x="2436" y="2743"/>
              <a:ext cx="3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solidFill>
                    <a:schemeClr val="tx2"/>
                  </a:solidFill>
                  <a:ea typeface="黑体" panose="02010609060101010101" pitchFamily="49" charset="-122"/>
                </a:rPr>
                <a:t>R</a:t>
              </a:r>
              <a:r>
                <a:rPr kumimoji="1" lang="en-US" altLang="zh-CN" sz="2400" baseline="-25000">
                  <a:solidFill>
                    <a:schemeClr val="tx2"/>
                  </a:solidFill>
                  <a:ea typeface="黑体" panose="02010609060101010101" pitchFamily="49" charset="-122"/>
                </a:rPr>
                <a:t>B</a:t>
              </a:r>
              <a:endParaRPr kumimoji="1" lang="en-US" altLang="zh-CN" sz="2400">
                <a:solidFill>
                  <a:schemeClr val="tx2"/>
                </a:solidFill>
                <a:ea typeface="黑体" panose="02010609060101010101" pitchFamily="49" charset="-122"/>
              </a:endParaRPr>
            </a:p>
          </p:txBody>
        </p:sp>
        <p:pic>
          <p:nvPicPr>
            <p:cNvPr id="1109009" name="Picture 75">
              <a:extLst>
                <a:ext uri="{FF2B5EF4-FFF2-40B4-BE49-F238E27FC236}">
                  <a16:creationId xmlns:a16="http://schemas.microsoft.com/office/drawing/2014/main" id="{2812579B-50E6-49C3-82BB-16868CBB9C1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 y="2500"/>
              <a:ext cx="365"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09010" name="Text Box 76">
              <a:extLst>
                <a:ext uri="{FF2B5EF4-FFF2-40B4-BE49-F238E27FC236}">
                  <a16:creationId xmlns:a16="http://schemas.microsoft.com/office/drawing/2014/main" id="{D06B9646-3821-447D-8BBA-51C05F2C2E51}"/>
                </a:ext>
              </a:extLst>
            </p:cNvPr>
            <p:cNvSpPr txBox="1">
              <a:spLocks noChangeArrowheads="1"/>
            </p:cNvSpPr>
            <p:nvPr/>
          </p:nvSpPr>
          <p:spPr bwMode="auto">
            <a:xfrm>
              <a:off x="2602" y="2462"/>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solidFill>
                    <a:schemeClr val="tx2"/>
                  </a:solidFill>
                  <a:ea typeface="黑体" panose="02010609060101010101" pitchFamily="49" charset="-122"/>
                </a:rPr>
                <a:t>K</a:t>
              </a:r>
              <a:r>
                <a:rPr lang="en-US" altLang="zh-CN" sz="2400" baseline="-25000">
                  <a:solidFill>
                    <a:schemeClr val="tx2"/>
                  </a:solidFill>
                  <a:ea typeface="黑体" panose="02010609060101010101" pitchFamily="49" charset="-122"/>
                </a:rPr>
                <a:t>AB</a:t>
              </a:r>
            </a:p>
          </p:txBody>
        </p:sp>
        <p:sp>
          <p:nvSpPr>
            <p:cNvPr id="1109011" name="Text Box 77">
              <a:extLst>
                <a:ext uri="{FF2B5EF4-FFF2-40B4-BE49-F238E27FC236}">
                  <a16:creationId xmlns:a16="http://schemas.microsoft.com/office/drawing/2014/main" id="{A7B0C823-D6F3-4C3F-A4D6-8F8E17807AB1}"/>
                </a:ext>
              </a:extLst>
            </p:cNvPr>
            <p:cNvSpPr txBox="1">
              <a:spLocks noChangeArrowheads="1"/>
            </p:cNvSpPr>
            <p:nvPr/>
          </p:nvSpPr>
          <p:spPr bwMode="auto">
            <a:xfrm>
              <a:off x="2707" y="2743"/>
              <a:ext cx="1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a:t>
              </a:r>
            </a:p>
          </p:txBody>
        </p:sp>
      </p:grpSp>
      <p:sp>
        <p:nvSpPr>
          <p:cNvPr id="1109004" name="Text Box 78">
            <a:extLst>
              <a:ext uri="{FF2B5EF4-FFF2-40B4-BE49-F238E27FC236}">
                <a16:creationId xmlns:a16="http://schemas.microsoft.com/office/drawing/2014/main" id="{672B7E08-2129-4D1B-A655-FA44FD16F842}"/>
              </a:ext>
            </a:extLst>
          </p:cNvPr>
          <p:cNvSpPr txBox="1">
            <a:spLocks noChangeArrowheads="1"/>
          </p:cNvSpPr>
          <p:nvPr/>
        </p:nvSpPr>
        <p:spPr bwMode="auto">
          <a:xfrm>
            <a:off x="755650" y="5767388"/>
            <a:ext cx="79533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tx2"/>
                </a:solidFill>
                <a:ea typeface="黑体" panose="02010609060101010101" pitchFamily="49" charset="-122"/>
              </a:rPr>
              <a:t>时间</a:t>
            </a:r>
            <a:endParaRPr lang="zh-CN" altLang="en-US" sz="2400" baseline="-25000">
              <a:solidFill>
                <a:schemeClr val="tx2"/>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nodeType="afterGroup">
                            <p:stCondLst>
                              <p:cond delay="2500"/>
                            </p:stCondLst>
                            <p:childTnLst>
                              <p:par>
                                <p:cTn id="9" presetID="22" presetClass="entr" presetSubtype="2"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2000"/>
                                        <p:tgtEl>
                                          <p:spTgt spid="14"/>
                                        </p:tgtEl>
                                      </p:cBhvr>
                                    </p:animEffect>
                                  </p:childTnLst>
                                </p:cTn>
                              </p:par>
                            </p:childTnLst>
                          </p:cTn>
                        </p:par>
                        <p:par>
                          <p:cTn id="12" fill="hold" nodeType="afterGroup">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4">
            <a:extLst>
              <a:ext uri="{FF2B5EF4-FFF2-40B4-BE49-F238E27FC236}">
                <a16:creationId xmlns:a16="http://schemas.microsoft.com/office/drawing/2014/main" id="{91218E1D-418C-4D3E-A3CF-0B98EA308635}"/>
              </a:ext>
            </a:extLst>
          </p:cNvPr>
          <p:cNvSpPr>
            <a:spLocks noGrp="1" noChangeArrowheads="1"/>
          </p:cNvSpPr>
          <p:nvPr>
            <p:ph type="title"/>
          </p:nvPr>
        </p:nvSpPr>
        <p:spPr/>
        <p:txBody>
          <a:bodyPr/>
          <a:lstStyle/>
          <a:p>
            <a:pPr algn="ctr" eaLnBrk="1" hangingPunct="1"/>
            <a:r>
              <a:rPr lang="zh-CN" altLang="en-US"/>
              <a:t>中间人攻击 </a:t>
            </a:r>
          </a:p>
        </p:txBody>
      </p:sp>
      <p:sp>
        <p:nvSpPr>
          <p:cNvPr id="1110019" name="Text Box 7">
            <a:extLst>
              <a:ext uri="{FF2B5EF4-FFF2-40B4-BE49-F238E27FC236}">
                <a16:creationId xmlns:a16="http://schemas.microsoft.com/office/drawing/2014/main" id="{690286C3-92F1-4019-A572-FE22C0C73FBE}"/>
              </a:ext>
            </a:extLst>
          </p:cNvPr>
          <p:cNvSpPr txBox="1">
            <a:spLocks noChangeArrowheads="1"/>
          </p:cNvSpPr>
          <p:nvPr/>
        </p:nvSpPr>
        <p:spPr bwMode="auto">
          <a:xfrm>
            <a:off x="900113" y="2108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A</a:t>
            </a:r>
          </a:p>
        </p:txBody>
      </p:sp>
      <p:grpSp>
        <p:nvGrpSpPr>
          <p:cNvPr id="1110020" name="Group 8">
            <a:extLst>
              <a:ext uri="{FF2B5EF4-FFF2-40B4-BE49-F238E27FC236}">
                <a16:creationId xmlns:a16="http://schemas.microsoft.com/office/drawing/2014/main" id="{C34543FE-F50B-4DF2-ABAA-5A1DC83D5DC2}"/>
              </a:ext>
            </a:extLst>
          </p:cNvPr>
          <p:cNvGrpSpPr>
            <a:grpSpLocks/>
          </p:cNvGrpSpPr>
          <p:nvPr/>
        </p:nvGrpSpPr>
        <p:grpSpPr bwMode="auto">
          <a:xfrm>
            <a:off x="415925" y="2136775"/>
            <a:ext cx="573088" cy="660400"/>
            <a:chOff x="921" y="2412"/>
            <a:chExt cx="284" cy="265"/>
          </a:xfrm>
        </p:grpSpPr>
        <p:grpSp>
          <p:nvGrpSpPr>
            <p:cNvPr id="1110551" name="Group 9">
              <a:extLst>
                <a:ext uri="{FF2B5EF4-FFF2-40B4-BE49-F238E27FC236}">
                  <a16:creationId xmlns:a16="http://schemas.microsoft.com/office/drawing/2014/main" id="{9549D660-71A1-4B2A-AB5B-D07CF9FA3D79}"/>
                </a:ext>
              </a:extLst>
            </p:cNvPr>
            <p:cNvGrpSpPr>
              <a:grpSpLocks/>
            </p:cNvGrpSpPr>
            <p:nvPr/>
          </p:nvGrpSpPr>
          <p:grpSpPr bwMode="auto">
            <a:xfrm>
              <a:off x="928" y="2417"/>
              <a:ext cx="277" cy="260"/>
              <a:chOff x="928" y="2417"/>
              <a:chExt cx="277" cy="260"/>
            </a:xfrm>
          </p:grpSpPr>
          <p:sp>
            <p:nvSpPr>
              <p:cNvPr id="1110565" name="Freeform 10">
                <a:extLst>
                  <a:ext uri="{FF2B5EF4-FFF2-40B4-BE49-F238E27FC236}">
                    <a16:creationId xmlns:a16="http://schemas.microsoft.com/office/drawing/2014/main" id="{496A3C57-B3EB-4D33-90B6-70009745188D}"/>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66" name="Freeform 11">
                <a:extLst>
                  <a:ext uri="{FF2B5EF4-FFF2-40B4-BE49-F238E27FC236}">
                    <a16:creationId xmlns:a16="http://schemas.microsoft.com/office/drawing/2014/main" id="{5A34C9E5-9821-44F1-AA34-C7649AD644B8}"/>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67" name="Freeform 12">
                <a:extLst>
                  <a:ext uri="{FF2B5EF4-FFF2-40B4-BE49-F238E27FC236}">
                    <a16:creationId xmlns:a16="http://schemas.microsoft.com/office/drawing/2014/main" id="{6A82BAAA-6C31-4FF2-8645-AE5C8BDF9318}"/>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68" name="Freeform 13">
                <a:extLst>
                  <a:ext uri="{FF2B5EF4-FFF2-40B4-BE49-F238E27FC236}">
                    <a16:creationId xmlns:a16="http://schemas.microsoft.com/office/drawing/2014/main" id="{8AA38543-0024-4D2E-867F-8B213D9181BF}"/>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69" name="Rectangle 14">
                <a:extLst>
                  <a:ext uri="{FF2B5EF4-FFF2-40B4-BE49-F238E27FC236}">
                    <a16:creationId xmlns:a16="http://schemas.microsoft.com/office/drawing/2014/main" id="{016BA093-637A-49D9-B63B-B2336062553F}"/>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70" name="Rectangle 15">
                <a:extLst>
                  <a:ext uri="{FF2B5EF4-FFF2-40B4-BE49-F238E27FC236}">
                    <a16:creationId xmlns:a16="http://schemas.microsoft.com/office/drawing/2014/main" id="{BD0A0E23-DF8B-4A0D-B2F4-318E95E5A067}"/>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71" name="Rectangle 16">
                <a:extLst>
                  <a:ext uri="{FF2B5EF4-FFF2-40B4-BE49-F238E27FC236}">
                    <a16:creationId xmlns:a16="http://schemas.microsoft.com/office/drawing/2014/main" id="{5A2AD5F1-2E72-4296-AA10-6106BAD370F9}"/>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72" name="Line 17">
                <a:extLst>
                  <a:ext uri="{FF2B5EF4-FFF2-40B4-BE49-F238E27FC236}">
                    <a16:creationId xmlns:a16="http://schemas.microsoft.com/office/drawing/2014/main" id="{E2AE725E-B459-420C-B31B-53109E03475B}"/>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0573" name="Group 18">
                <a:extLst>
                  <a:ext uri="{FF2B5EF4-FFF2-40B4-BE49-F238E27FC236}">
                    <a16:creationId xmlns:a16="http://schemas.microsoft.com/office/drawing/2014/main" id="{3F27286F-85B3-42AE-BE8A-890507D2BA6A}"/>
                  </a:ext>
                </a:extLst>
              </p:cNvPr>
              <p:cNvGrpSpPr>
                <a:grpSpLocks/>
              </p:cNvGrpSpPr>
              <p:nvPr/>
            </p:nvGrpSpPr>
            <p:grpSpPr bwMode="auto">
              <a:xfrm>
                <a:off x="928" y="2639"/>
                <a:ext cx="277" cy="38"/>
                <a:chOff x="928" y="2639"/>
                <a:chExt cx="277" cy="38"/>
              </a:xfrm>
            </p:grpSpPr>
            <p:sp>
              <p:nvSpPr>
                <p:cNvPr id="1110574" name="Freeform 19">
                  <a:extLst>
                    <a:ext uri="{FF2B5EF4-FFF2-40B4-BE49-F238E27FC236}">
                      <a16:creationId xmlns:a16="http://schemas.microsoft.com/office/drawing/2014/main" id="{6B235E74-C2EC-4F2E-B588-684C2E0B05E4}"/>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75" name="Freeform 20">
                  <a:extLst>
                    <a:ext uri="{FF2B5EF4-FFF2-40B4-BE49-F238E27FC236}">
                      <a16:creationId xmlns:a16="http://schemas.microsoft.com/office/drawing/2014/main" id="{BF2207B6-386D-498F-A9B9-B4AE798D4407}"/>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76" name="Rectangle 21">
                  <a:extLst>
                    <a:ext uri="{FF2B5EF4-FFF2-40B4-BE49-F238E27FC236}">
                      <a16:creationId xmlns:a16="http://schemas.microsoft.com/office/drawing/2014/main" id="{0B326C73-4B53-4C7E-8376-BD4A673C73F3}"/>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10552" name="Group 22">
              <a:extLst>
                <a:ext uri="{FF2B5EF4-FFF2-40B4-BE49-F238E27FC236}">
                  <a16:creationId xmlns:a16="http://schemas.microsoft.com/office/drawing/2014/main" id="{C586E5CA-5139-4DCF-B974-988A614C3C62}"/>
                </a:ext>
              </a:extLst>
            </p:cNvPr>
            <p:cNvGrpSpPr>
              <a:grpSpLocks/>
            </p:cNvGrpSpPr>
            <p:nvPr/>
          </p:nvGrpSpPr>
          <p:grpSpPr bwMode="auto">
            <a:xfrm>
              <a:off x="921" y="2412"/>
              <a:ext cx="277" cy="261"/>
              <a:chOff x="921" y="2412"/>
              <a:chExt cx="277" cy="261"/>
            </a:xfrm>
          </p:grpSpPr>
          <p:sp>
            <p:nvSpPr>
              <p:cNvPr id="1110553" name="Freeform 23">
                <a:extLst>
                  <a:ext uri="{FF2B5EF4-FFF2-40B4-BE49-F238E27FC236}">
                    <a16:creationId xmlns:a16="http://schemas.microsoft.com/office/drawing/2014/main" id="{EC359DD7-2F88-4534-B7FC-FEB218299F6D}"/>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54" name="Freeform 24">
                <a:extLst>
                  <a:ext uri="{FF2B5EF4-FFF2-40B4-BE49-F238E27FC236}">
                    <a16:creationId xmlns:a16="http://schemas.microsoft.com/office/drawing/2014/main" id="{FA1E03F9-973A-41CD-B07D-7F6DA88D77BE}"/>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55" name="Freeform 25">
                <a:extLst>
                  <a:ext uri="{FF2B5EF4-FFF2-40B4-BE49-F238E27FC236}">
                    <a16:creationId xmlns:a16="http://schemas.microsoft.com/office/drawing/2014/main" id="{41E09A85-5294-4AFF-8381-641E2AC91AEF}"/>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56" name="Freeform 26">
                <a:extLst>
                  <a:ext uri="{FF2B5EF4-FFF2-40B4-BE49-F238E27FC236}">
                    <a16:creationId xmlns:a16="http://schemas.microsoft.com/office/drawing/2014/main" id="{1B6A736B-25A2-40B4-B81A-201B8716DF31}"/>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57" name="Rectangle 27">
                <a:extLst>
                  <a:ext uri="{FF2B5EF4-FFF2-40B4-BE49-F238E27FC236}">
                    <a16:creationId xmlns:a16="http://schemas.microsoft.com/office/drawing/2014/main" id="{25E7D8E6-95FE-4CF0-9CC3-9A913C95B099}"/>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58" name="Rectangle 28">
                <a:extLst>
                  <a:ext uri="{FF2B5EF4-FFF2-40B4-BE49-F238E27FC236}">
                    <a16:creationId xmlns:a16="http://schemas.microsoft.com/office/drawing/2014/main" id="{DFB993FF-C8EF-42F8-A9AB-A9E8570AB4CB}"/>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59" name="Rectangle 29">
                <a:extLst>
                  <a:ext uri="{FF2B5EF4-FFF2-40B4-BE49-F238E27FC236}">
                    <a16:creationId xmlns:a16="http://schemas.microsoft.com/office/drawing/2014/main" id="{3FEE5BD5-2328-4ADC-B3A2-B39DEBB59FD4}"/>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60" name="Line 30">
                <a:extLst>
                  <a:ext uri="{FF2B5EF4-FFF2-40B4-BE49-F238E27FC236}">
                    <a16:creationId xmlns:a16="http://schemas.microsoft.com/office/drawing/2014/main" id="{10E7BC3B-2192-49DC-B73B-1844097350CF}"/>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0561" name="Group 31">
                <a:extLst>
                  <a:ext uri="{FF2B5EF4-FFF2-40B4-BE49-F238E27FC236}">
                    <a16:creationId xmlns:a16="http://schemas.microsoft.com/office/drawing/2014/main" id="{EFB139DD-6B6C-442C-BC09-56A61B00310F}"/>
                  </a:ext>
                </a:extLst>
              </p:cNvPr>
              <p:cNvGrpSpPr>
                <a:grpSpLocks/>
              </p:cNvGrpSpPr>
              <p:nvPr/>
            </p:nvGrpSpPr>
            <p:grpSpPr bwMode="auto">
              <a:xfrm>
                <a:off x="921" y="2635"/>
                <a:ext cx="277" cy="38"/>
                <a:chOff x="921" y="2635"/>
                <a:chExt cx="277" cy="38"/>
              </a:xfrm>
            </p:grpSpPr>
            <p:sp>
              <p:nvSpPr>
                <p:cNvPr id="1110562" name="Freeform 32">
                  <a:extLst>
                    <a:ext uri="{FF2B5EF4-FFF2-40B4-BE49-F238E27FC236}">
                      <a16:creationId xmlns:a16="http://schemas.microsoft.com/office/drawing/2014/main" id="{8CE0F139-F469-48F9-BF40-601B160EE424}"/>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63" name="Freeform 33">
                  <a:extLst>
                    <a:ext uri="{FF2B5EF4-FFF2-40B4-BE49-F238E27FC236}">
                      <a16:creationId xmlns:a16="http://schemas.microsoft.com/office/drawing/2014/main" id="{99DC449E-62C5-41BB-A697-E557142536ED}"/>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64" name="Rectangle 34">
                  <a:extLst>
                    <a:ext uri="{FF2B5EF4-FFF2-40B4-BE49-F238E27FC236}">
                      <a16:creationId xmlns:a16="http://schemas.microsoft.com/office/drawing/2014/main" id="{644367B2-AE92-453E-BBEB-D7D174BDFCE5}"/>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110021" name="Text Box 36">
            <a:extLst>
              <a:ext uri="{FF2B5EF4-FFF2-40B4-BE49-F238E27FC236}">
                <a16:creationId xmlns:a16="http://schemas.microsoft.com/office/drawing/2014/main" id="{9E03C7AF-2590-42E6-9662-580A4A4140F2}"/>
              </a:ext>
            </a:extLst>
          </p:cNvPr>
          <p:cNvSpPr txBox="1">
            <a:spLocks noChangeArrowheads="1"/>
          </p:cNvSpPr>
          <p:nvPr/>
        </p:nvSpPr>
        <p:spPr bwMode="auto">
          <a:xfrm>
            <a:off x="8072438" y="2108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B</a:t>
            </a:r>
          </a:p>
        </p:txBody>
      </p:sp>
      <p:grpSp>
        <p:nvGrpSpPr>
          <p:cNvPr id="1110022" name="Group 37">
            <a:extLst>
              <a:ext uri="{FF2B5EF4-FFF2-40B4-BE49-F238E27FC236}">
                <a16:creationId xmlns:a16="http://schemas.microsoft.com/office/drawing/2014/main" id="{9FEF742B-4B39-4ECF-97AE-753A8226EB42}"/>
              </a:ext>
            </a:extLst>
          </p:cNvPr>
          <p:cNvGrpSpPr>
            <a:grpSpLocks/>
          </p:cNvGrpSpPr>
          <p:nvPr/>
        </p:nvGrpSpPr>
        <p:grpSpPr bwMode="auto">
          <a:xfrm>
            <a:off x="8350250" y="2136775"/>
            <a:ext cx="574675" cy="660400"/>
            <a:chOff x="921" y="2412"/>
            <a:chExt cx="284" cy="265"/>
          </a:xfrm>
        </p:grpSpPr>
        <p:grpSp>
          <p:nvGrpSpPr>
            <p:cNvPr id="1110525" name="Group 38">
              <a:extLst>
                <a:ext uri="{FF2B5EF4-FFF2-40B4-BE49-F238E27FC236}">
                  <a16:creationId xmlns:a16="http://schemas.microsoft.com/office/drawing/2014/main" id="{34C46959-9BD4-4BCC-B999-530026CCCB39}"/>
                </a:ext>
              </a:extLst>
            </p:cNvPr>
            <p:cNvGrpSpPr>
              <a:grpSpLocks/>
            </p:cNvGrpSpPr>
            <p:nvPr/>
          </p:nvGrpSpPr>
          <p:grpSpPr bwMode="auto">
            <a:xfrm>
              <a:off x="928" y="2417"/>
              <a:ext cx="277" cy="260"/>
              <a:chOff x="928" y="2417"/>
              <a:chExt cx="277" cy="260"/>
            </a:xfrm>
          </p:grpSpPr>
          <p:sp>
            <p:nvSpPr>
              <p:cNvPr id="1110539" name="Freeform 39">
                <a:extLst>
                  <a:ext uri="{FF2B5EF4-FFF2-40B4-BE49-F238E27FC236}">
                    <a16:creationId xmlns:a16="http://schemas.microsoft.com/office/drawing/2014/main" id="{F5323298-CF8B-4F92-A561-1B1416370CF8}"/>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40" name="Freeform 40">
                <a:extLst>
                  <a:ext uri="{FF2B5EF4-FFF2-40B4-BE49-F238E27FC236}">
                    <a16:creationId xmlns:a16="http://schemas.microsoft.com/office/drawing/2014/main" id="{0AEFF65C-3CC3-41C6-8676-0E4203C4E754}"/>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41" name="Freeform 41">
                <a:extLst>
                  <a:ext uri="{FF2B5EF4-FFF2-40B4-BE49-F238E27FC236}">
                    <a16:creationId xmlns:a16="http://schemas.microsoft.com/office/drawing/2014/main" id="{18BC4EC0-75D1-426C-91B9-FA0F5000ACDA}"/>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42" name="Freeform 42">
                <a:extLst>
                  <a:ext uri="{FF2B5EF4-FFF2-40B4-BE49-F238E27FC236}">
                    <a16:creationId xmlns:a16="http://schemas.microsoft.com/office/drawing/2014/main" id="{2F43F5DE-9133-4868-BC7E-BE52689B26EA}"/>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43" name="Rectangle 43">
                <a:extLst>
                  <a:ext uri="{FF2B5EF4-FFF2-40B4-BE49-F238E27FC236}">
                    <a16:creationId xmlns:a16="http://schemas.microsoft.com/office/drawing/2014/main" id="{105CE030-5F42-4FD0-ACA4-9DE274BC9E77}"/>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44" name="Rectangle 44">
                <a:extLst>
                  <a:ext uri="{FF2B5EF4-FFF2-40B4-BE49-F238E27FC236}">
                    <a16:creationId xmlns:a16="http://schemas.microsoft.com/office/drawing/2014/main" id="{64EDE657-940B-413D-88E6-B80087477F9B}"/>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45" name="Rectangle 45">
                <a:extLst>
                  <a:ext uri="{FF2B5EF4-FFF2-40B4-BE49-F238E27FC236}">
                    <a16:creationId xmlns:a16="http://schemas.microsoft.com/office/drawing/2014/main" id="{D6036F12-16E4-4887-8CF6-B49DCED02520}"/>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46" name="Line 46">
                <a:extLst>
                  <a:ext uri="{FF2B5EF4-FFF2-40B4-BE49-F238E27FC236}">
                    <a16:creationId xmlns:a16="http://schemas.microsoft.com/office/drawing/2014/main" id="{20512522-CBE2-410B-B684-8152E8B3EBAF}"/>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0547" name="Group 47">
                <a:extLst>
                  <a:ext uri="{FF2B5EF4-FFF2-40B4-BE49-F238E27FC236}">
                    <a16:creationId xmlns:a16="http://schemas.microsoft.com/office/drawing/2014/main" id="{78C0F299-FC75-453A-8D25-3D3562B14E6C}"/>
                  </a:ext>
                </a:extLst>
              </p:cNvPr>
              <p:cNvGrpSpPr>
                <a:grpSpLocks/>
              </p:cNvGrpSpPr>
              <p:nvPr/>
            </p:nvGrpSpPr>
            <p:grpSpPr bwMode="auto">
              <a:xfrm>
                <a:off x="928" y="2639"/>
                <a:ext cx="277" cy="38"/>
                <a:chOff x="928" y="2639"/>
                <a:chExt cx="277" cy="38"/>
              </a:xfrm>
            </p:grpSpPr>
            <p:sp>
              <p:nvSpPr>
                <p:cNvPr id="1110548" name="Freeform 48">
                  <a:extLst>
                    <a:ext uri="{FF2B5EF4-FFF2-40B4-BE49-F238E27FC236}">
                      <a16:creationId xmlns:a16="http://schemas.microsoft.com/office/drawing/2014/main" id="{57882D85-B837-486E-9635-425917746961}"/>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49" name="Freeform 49">
                  <a:extLst>
                    <a:ext uri="{FF2B5EF4-FFF2-40B4-BE49-F238E27FC236}">
                      <a16:creationId xmlns:a16="http://schemas.microsoft.com/office/drawing/2014/main" id="{FDBC394F-A2CC-4BA3-8CA4-BA9CAB0C727E}"/>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50" name="Rectangle 50">
                  <a:extLst>
                    <a:ext uri="{FF2B5EF4-FFF2-40B4-BE49-F238E27FC236}">
                      <a16:creationId xmlns:a16="http://schemas.microsoft.com/office/drawing/2014/main" id="{A4628C4A-138B-4044-8965-854ED0D2DB8D}"/>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10526" name="Group 51">
              <a:extLst>
                <a:ext uri="{FF2B5EF4-FFF2-40B4-BE49-F238E27FC236}">
                  <a16:creationId xmlns:a16="http://schemas.microsoft.com/office/drawing/2014/main" id="{2644BE7C-A70B-421E-95EE-33CF4C746784}"/>
                </a:ext>
              </a:extLst>
            </p:cNvPr>
            <p:cNvGrpSpPr>
              <a:grpSpLocks/>
            </p:cNvGrpSpPr>
            <p:nvPr/>
          </p:nvGrpSpPr>
          <p:grpSpPr bwMode="auto">
            <a:xfrm>
              <a:off x="921" y="2412"/>
              <a:ext cx="277" cy="261"/>
              <a:chOff x="921" y="2412"/>
              <a:chExt cx="277" cy="261"/>
            </a:xfrm>
          </p:grpSpPr>
          <p:sp>
            <p:nvSpPr>
              <p:cNvPr id="1110527" name="Freeform 52">
                <a:extLst>
                  <a:ext uri="{FF2B5EF4-FFF2-40B4-BE49-F238E27FC236}">
                    <a16:creationId xmlns:a16="http://schemas.microsoft.com/office/drawing/2014/main" id="{EDFEB606-1EF0-4AE0-859F-6E1A6C4D52DB}"/>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28" name="Freeform 53">
                <a:extLst>
                  <a:ext uri="{FF2B5EF4-FFF2-40B4-BE49-F238E27FC236}">
                    <a16:creationId xmlns:a16="http://schemas.microsoft.com/office/drawing/2014/main" id="{15F56B34-2408-4548-A584-4AA6954D6915}"/>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29" name="Freeform 54">
                <a:extLst>
                  <a:ext uri="{FF2B5EF4-FFF2-40B4-BE49-F238E27FC236}">
                    <a16:creationId xmlns:a16="http://schemas.microsoft.com/office/drawing/2014/main" id="{CCD952F2-D780-492C-AE45-BD491CBC0539}"/>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30" name="Freeform 55">
                <a:extLst>
                  <a:ext uri="{FF2B5EF4-FFF2-40B4-BE49-F238E27FC236}">
                    <a16:creationId xmlns:a16="http://schemas.microsoft.com/office/drawing/2014/main" id="{0E0A95B8-D458-41DD-8A6D-522563F52FD6}"/>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31" name="Rectangle 56">
                <a:extLst>
                  <a:ext uri="{FF2B5EF4-FFF2-40B4-BE49-F238E27FC236}">
                    <a16:creationId xmlns:a16="http://schemas.microsoft.com/office/drawing/2014/main" id="{C708FF96-ECA2-4E27-852A-F9048209542B}"/>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32" name="Rectangle 57">
                <a:extLst>
                  <a:ext uri="{FF2B5EF4-FFF2-40B4-BE49-F238E27FC236}">
                    <a16:creationId xmlns:a16="http://schemas.microsoft.com/office/drawing/2014/main" id="{0825C429-ED17-471A-9FBD-78C844F15DC8}"/>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33" name="Rectangle 58">
                <a:extLst>
                  <a:ext uri="{FF2B5EF4-FFF2-40B4-BE49-F238E27FC236}">
                    <a16:creationId xmlns:a16="http://schemas.microsoft.com/office/drawing/2014/main" id="{59BBC408-CB09-46D2-BA5D-EA69FB425C19}"/>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534" name="Line 59">
                <a:extLst>
                  <a:ext uri="{FF2B5EF4-FFF2-40B4-BE49-F238E27FC236}">
                    <a16:creationId xmlns:a16="http://schemas.microsoft.com/office/drawing/2014/main" id="{39F34C4C-FB5B-4BE2-A17A-82E96AE88160}"/>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0535" name="Group 60">
                <a:extLst>
                  <a:ext uri="{FF2B5EF4-FFF2-40B4-BE49-F238E27FC236}">
                    <a16:creationId xmlns:a16="http://schemas.microsoft.com/office/drawing/2014/main" id="{2477AE52-C7DC-4987-918E-CF13644B75FA}"/>
                  </a:ext>
                </a:extLst>
              </p:cNvPr>
              <p:cNvGrpSpPr>
                <a:grpSpLocks/>
              </p:cNvGrpSpPr>
              <p:nvPr/>
            </p:nvGrpSpPr>
            <p:grpSpPr bwMode="auto">
              <a:xfrm>
                <a:off x="921" y="2635"/>
                <a:ext cx="277" cy="38"/>
                <a:chOff x="921" y="2635"/>
                <a:chExt cx="277" cy="38"/>
              </a:xfrm>
            </p:grpSpPr>
            <p:sp>
              <p:nvSpPr>
                <p:cNvPr id="1110536" name="Freeform 61">
                  <a:extLst>
                    <a:ext uri="{FF2B5EF4-FFF2-40B4-BE49-F238E27FC236}">
                      <a16:creationId xmlns:a16="http://schemas.microsoft.com/office/drawing/2014/main" id="{33287CB5-CCFD-409C-B230-EA0F19EA09A9}"/>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37" name="Freeform 62">
                  <a:extLst>
                    <a:ext uri="{FF2B5EF4-FFF2-40B4-BE49-F238E27FC236}">
                      <a16:creationId xmlns:a16="http://schemas.microsoft.com/office/drawing/2014/main" id="{B23B462B-C72D-41B3-87E6-3B87478F4BD2}"/>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38" name="Rectangle 63">
                  <a:extLst>
                    <a:ext uri="{FF2B5EF4-FFF2-40B4-BE49-F238E27FC236}">
                      <a16:creationId xmlns:a16="http://schemas.microsoft.com/office/drawing/2014/main" id="{57CB3169-729B-45D6-87E8-56EF8395C8BA}"/>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110023" name="Line 64">
            <a:extLst>
              <a:ext uri="{FF2B5EF4-FFF2-40B4-BE49-F238E27FC236}">
                <a16:creationId xmlns:a16="http://schemas.microsoft.com/office/drawing/2014/main" id="{E0DB08A9-188E-4871-AC08-77A9E19AC0F1}"/>
              </a:ext>
            </a:extLst>
          </p:cNvPr>
          <p:cNvSpPr>
            <a:spLocks noChangeShapeType="1"/>
          </p:cNvSpPr>
          <p:nvPr/>
        </p:nvSpPr>
        <p:spPr bwMode="auto">
          <a:xfrm rot="5400000">
            <a:off x="-1055688" y="4637088"/>
            <a:ext cx="3489325" cy="0"/>
          </a:xfrm>
          <a:prstGeom prst="line">
            <a:avLst/>
          </a:prstGeom>
          <a:noFill/>
          <a:ln w="28575">
            <a:solidFill>
              <a:schemeClr val="tx2"/>
            </a:solidFill>
            <a:round/>
            <a:headEnd type="none" w="sm"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0024" name="Line 65">
            <a:extLst>
              <a:ext uri="{FF2B5EF4-FFF2-40B4-BE49-F238E27FC236}">
                <a16:creationId xmlns:a16="http://schemas.microsoft.com/office/drawing/2014/main" id="{B64FC3EC-C1BC-4370-B044-4C184C21BCF3}"/>
              </a:ext>
            </a:extLst>
          </p:cNvPr>
          <p:cNvSpPr>
            <a:spLocks noChangeShapeType="1"/>
          </p:cNvSpPr>
          <p:nvPr/>
        </p:nvSpPr>
        <p:spPr bwMode="auto">
          <a:xfrm rot="16200000" flipH="1">
            <a:off x="6914357" y="4601369"/>
            <a:ext cx="3460750" cy="7937"/>
          </a:xfrm>
          <a:prstGeom prst="line">
            <a:avLst/>
          </a:prstGeom>
          <a:noFill/>
          <a:ln w="28575">
            <a:solidFill>
              <a:schemeClr val="tx2"/>
            </a:solidFill>
            <a:round/>
            <a:headEnd type="none" w="sm"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553">
            <a:extLst>
              <a:ext uri="{FF2B5EF4-FFF2-40B4-BE49-F238E27FC236}">
                <a16:creationId xmlns:a16="http://schemas.microsoft.com/office/drawing/2014/main" id="{F53B9B56-6F15-47CE-AB8F-874CD5C7502D}"/>
              </a:ext>
            </a:extLst>
          </p:cNvPr>
          <p:cNvGrpSpPr>
            <a:grpSpLocks/>
          </p:cNvGrpSpPr>
          <p:nvPr/>
        </p:nvGrpSpPr>
        <p:grpSpPr bwMode="auto">
          <a:xfrm>
            <a:off x="679450" y="2844800"/>
            <a:ext cx="3986213" cy="423863"/>
            <a:chOff x="428" y="1792"/>
            <a:chExt cx="2511" cy="267"/>
          </a:xfrm>
        </p:grpSpPr>
        <p:sp>
          <p:nvSpPr>
            <p:cNvPr id="1110523" name="Line 6">
              <a:extLst>
                <a:ext uri="{FF2B5EF4-FFF2-40B4-BE49-F238E27FC236}">
                  <a16:creationId xmlns:a16="http://schemas.microsoft.com/office/drawing/2014/main" id="{BE44D226-871D-4A25-8365-547A64C3522A}"/>
                </a:ext>
              </a:extLst>
            </p:cNvPr>
            <p:cNvSpPr>
              <a:spLocks noChangeShapeType="1"/>
            </p:cNvSpPr>
            <p:nvPr/>
          </p:nvSpPr>
          <p:spPr bwMode="auto">
            <a:xfrm>
              <a:off x="428" y="1927"/>
              <a:ext cx="2511" cy="11"/>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362" name="Rectangle 66">
              <a:extLst>
                <a:ext uri="{FF2B5EF4-FFF2-40B4-BE49-F238E27FC236}">
                  <a16:creationId xmlns:a16="http://schemas.microsoft.com/office/drawing/2014/main" id="{C1E1831A-6294-4EDD-9BB3-56971858F2EF}"/>
                </a:ext>
              </a:extLst>
            </p:cNvPr>
            <p:cNvSpPr>
              <a:spLocks noChangeArrowheads="1"/>
            </p:cNvSpPr>
            <p:nvPr/>
          </p:nvSpPr>
          <p:spPr bwMode="auto">
            <a:xfrm>
              <a:off x="1031" y="1792"/>
              <a:ext cx="568" cy="267"/>
            </a:xfrm>
            <a:prstGeom prst="rect">
              <a:avLst/>
            </a:prstGeom>
            <a:solidFill>
              <a:srgbClr val="FFCCFF"/>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zh-CN" altLang="en-US">
                  <a:solidFill>
                    <a:schemeClr val="tx2"/>
                  </a:solidFill>
                  <a:latin typeface="Arial" charset="0"/>
                  <a:ea typeface="黑体" pitchFamily="2" charset="-122"/>
                </a:rPr>
                <a:t>我是 </a:t>
              </a:r>
              <a:r>
                <a:rPr kumimoji="1" lang="en-US" altLang="zh-CN">
                  <a:solidFill>
                    <a:schemeClr val="tx2"/>
                  </a:solidFill>
                  <a:latin typeface="Arial" charset="0"/>
                  <a:ea typeface="黑体" pitchFamily="2" charset="-122"/>
                </a:rPr>
                <a:t>A</a:t>
              </a:r>
              <a:endParaRPr kumimoji="1" lang="en-US" altLang="zh-CN" i="1" baseline="-25000">
                <a:solidFill>
                  <a:schemeClr val="tx2"/>
                </a:solidFill>
                <a:latin typeface="Arial" charset="0"/>
                <a:ea typeface="黑体" pitchFamily="2" charset="-122"/>
              </a:endParaRPr>
            </a:p>
          </p:txBody>
        </p:sp>
      </p:grpSp>
      <p:grpSp>
        <p:nvGrpSpPr>
          <p:cNvPr id="1110026" name="Group 67">
            <a:extLst>
              <a:ext uri="{FF2B5EF4-FFF2-40B4-BE49-F238E27FC236}">
                <a16:creationId xmlns:a16="http://schemas.microsoft.com/office/drawing/2014/main" id="{8CFE1D74-6469-4B50-871C-F57F794D7D75}"/>
              </a:ext>
            </a:extLst>
          </p:cNvPr>
          <p:cNvGrpSpPr>
            <a:grpSpLocks/>
          </p:cNvGrpSpPr>
          <p:nvPr/>
        </p:nvGrpSpPr>
        <p:grpSpPr bwMode="auto">
          <a:xfrm>
            <a:off x="4256088" y="2230438"/>
            <a:ext cx="736600" cy="644525"/>
            <a:chOff x="624" y="2968"/>
            <a:chExt cx="1331" cy="920"/>
          </a:xfrm>
        </p:grpSpPr>
        <p:sp>
          <p:nvSpPr>
            <p:cNvPr id="1110071" name="Freeform 68">
              <a:extLst>
                <a:ext uri="{FF2B5EF4-FFF2-40B4-BE49-F238E27FC236}">
                  <a16:creationId xmlns:a16="http://schemas.microsoft.com/office/drawing/2014/main" id="{60489FA8-ABE9-4706-BD40-FBC9E8B1F820}"/>
                </a:ext>
              </a:extLst>
            </p:cNvPr>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072" name="Freeform 69">
              <a:extLst>
                <a:ext uri="{FF2B5EF4-FFF2-40B4-BE49-F238E27FC236}">
                  <a16:creationId xmlns:a16="http://schemas.microsoft.com/office/drawing/2014/main" id="{6C6FAA42-0ABD-41A0-A451-484381DFB3EC}"/>
                </a:ext>
              </a:extLst>
            </p:cNvPr>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1110073" name="Freeform 70">
              <a:extLst>
                <a:ext uri="{FF2B5EF4-FFF2-40B4-BE49-F238E27FC236}">
                  <a16:creationId xmlns:a16="http://schemas.microsoft.com/office/drawing/2014/main" id="{954D6C36-AB2F-4878-B0AC-9154992DDF2E}"/>
                </a:ext>
              </a:extLst>
            </p:cNvPr>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1110074" name="Freeform 71">
              <a:extLst>
                <a:ext uri="{FF2B5EF4-FFF2-40B4-BE49-F238E27FC236}">
                  <a16:creationId xmlns:a16="http://schemas.microsoft.com/office/drawing/2014/main" id="{72C7994A-C200-4FAD-A105-29287B8EAE55}"/>
                </a:ext>
              </a:extLst>
            </p:cNvPr>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p>
          </p:txBody>
        </p:sp>
        <p:sp>
          <p:nvSpPr>
            <p:cNvPr id="1110075" name="Freeform 72">
              <a:extLst>
                <a:ext uri="{FF2B5EF4-FFF2-40B4-BE49-F238E27FC236}">
                  <a16:creationId xmlns:a16="http://schemas.microsoft.com/office/drawing/2014/main" id="{BA15817D-1A76-495C-965F-938C3E5F1632}"/>
                </a:ext>
              </a:extLst>
            </p:cNvPr>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p>
          </p:txBody>
        </p:sp>
        <p:sp>
          <p:nvSpPr>
            <p:cNvPr id="1110076" name="Freeform 73">
              <a:extLst>
                <a:ext uri="{FF2B5EF4-FFF2-40B4-BE49-F238E27FC236}">
                  <a16:creationId xmlns:a16="http://schemas.microsoft.com/office/drawing/2014/main" id="{3AAB35F4-67F0-4075-A728-C7091975BFFF}"/>
                </a:ext>
              </a:extLst>
            </p:cNvPr>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077" name="Freeform 74">
              <a:extLst>
                <a:ext uri="{FF2B5EF4-FFF2-40B4-BE49-F238E27FC236}">
                  <a16:creationId xmlns:a16="http://schemas.microsoft.com/office/drawing/2014/main" id="{0D88AA28-4D60-4E71-8EAC-E4D8F6359D1A}"/>
                </a:ext>
              </a:extLst>
            </p:cNvPr>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078" name="Freeform 75">
              <a:extLst>
                <a:ext uri="{FF2B5EF4-FFF2-40B4-BE49-F238E27FC236}">
                  <a16:creationId xmlns:a16="http://schemas.microsoft.com/office/drawing/2014/main" id="{FB5AE438-577D-4EE1-9B76-977BA8C83F9A}"/>
                </a:ext>
              </a:extLst>
            </p:cNvPr>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079" name="Freeform 76">
              <a:extLst>
                <a:ext uri="{FF2B5EF4-FFF2-40B4-BE49-F238E27FC236}">
                  <a16:creationId xmlns:a16="http://schemas.microsoft.com/office/drawing/2014/main" id="{1614BA37-62EF-4E1B-861F-94362AF32636}"/>
                </a:ext>
              </a:extLst>
            </p:cNvPr>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080" name="Freeform 77">
              <a:extLst>
                <a:ext uri="{FF2B5EF4-FFF2-40B4-BE49-F238E27FC236}">
                  <a16:creationId xmlns:a16="http://schemas.microsoft.com/office/drawing/2014/main" id="{947DCB58-8630-4488-8FCE-C2EF256C3900}"/>
                </a:ext>
              </a:extLst>
            </p:cNvPr>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081" name="Freeform 78">
              <a:extLst>
                <a:ext uri="{FF2B5EF4-FFF2-40B4-BE49-F238E27FC236}">
                  <a16:creationId xmlns:a16="http://schemas.microsoft.com/office/drawing/2014/main" id="{92BC3128-376C-4F73-A947-0788DC8DFF75}"/>
                </a:ext>
              </a:extLst>
            </p:cNvPr>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082" name="Freeform 79">
              <a:extLst>
                <a:ext uri="{FF2B5EF4-FFF2-40B4-BE49-F238E27FC236}">
                  <a16:creationId xmlns:a16="http://schemas.microsoft.com/office/drawing/2014/main" id="{25610229-218C-46BA-9CD7-EC95B6715302}"/>
                </a:ext>
              </a:extLst>
            </p:cNvPr>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10083" name="Group 80">
              <a:extLst>
                <a:ext uri="{FF2B5EF4-FFF2-40B4-BE49-F238E27FC236}">
                  <a16:creationId xmlns:a16="http://schemas.microsoft.com/office/drawing/2014/main" id="{A7274FE3-3AA3-4B98-89BA-0DBA8ED1907B}"/>
                </a:ext>
              </a:extLst>
            </p:cNvPr>
            <p:cNvGrpSpPr>
              <a:grpSpLocks/>
            </p:cNvGrpSpPr>
            <p:nvPr/>
          </p:nvGrpSpPr>
          <p:grpSpPr bwMode="auto">
            <a:xfrm>
              <a:off x="700" y="3526"/>
              <a:ext cx="515" cy="270"/>
              <a:chOff x="700" y="3526"/>
              <a:chExt cx="515" cy="270"/>
            </a:xfrm>
          </p:grpSpPr>
          <p:grpSp>
            <p:nvGrpSpPr>
              <p:cNvPr id="1110109" name="Group 81">
                <a:extLst>
                  <a:ext uri="{FF2B5EF4-FFF2-40B4-BE49-F238E27FC236}">
                    <a16:creationId xmlns:a16="http://schemas.microsoft.com/office/drawing/2014/main" id="{64FB1EA6-3E7F-4A5A-A4E3-0497E400121D}"/>
                  </a:ext>
                </a:extLst>
              </p:cNvPr>
              <p:cNvGrpSpPr>
                <a:grpSpLocks/>
              </p:cNvGrpSpPr>
              <p:nvPr/>
            </p:nvGrpSpPr>
            <p:grpSpPr bwMode="auto">
              <a:xfrm>
                <a:off x="737" y="3534"/>
                <a:ext cx="49" cy="23"/>
                <a:chOff x="737" y="3534"/>
                <a:chExt cx="49" cy="23"/>
              </a:xfrm>
            </p:grpSpPr>
            <p:sp>
              <p:nvSpPr>
                <p:cNvPr id="1110520" name="Freeform 82">
                  <a:extLst>
                    <a:ext uri="{FF2B5EF4-FFF2-40B4-BE49-F238E27FC236}">
                      <a16:creationId xmlns:a16="http://schemas.microsoft.com/office/drawing/2014/main" id="{CF6D27B5-AB04-42F1-8038-50B6452FA44F}"/>
                    </a:ext>
                  </a:extLst>
                </p:cNvPr>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21" name="Freeform 83">
                  <a:extLst>
                    <a:ext uri="{FF2B5EF4-FFF2-40B4-BE49-F238E27FC236}">
                      <a16:creationId xmlns:a16="http://schemas.microsoft.com/office/drawing/2014/main" id="{031CB8E9-0AE6-4671-A4E9-84245ADB322B}"/>
                    </a:ext>
                  </a:extLst>
                </p:cNvPr>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22" name="Freeform 84">
                  <a:extLst>
                    <a:ext uri="{FF2B5EF4-FFF2-40B4-BE49-F238E27FC236}">
                      <a16:creationId xmlns:a16="http://schemas.microsoft.com/office/drawing/2014/main" id="{591A8B1B-A41A-40E0-98E5-811B815B1CEC}"/>
                    </a:ext>
                  </a:extLst>
                </p:cNvPr>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10" name="Group 85">
                <a:extLst>
                  <a:ext uri="{FF2B5EF4-FFF2-40B4-BE49-F238E27FC236}">
                    <a16:creationId xmlns:a16="http://schemas.microsoft.com/office/drawing/2014/main" id="{3E88874D-DC60-4A9B-9C66-FC0676FDFD3B}"/>
                  </a:ext>
                </a:extLst>
              </p:cNvPr>
              <p:cNvGrpSpPr>
                <a:grpSpLocks/>
              </p:cNvGrpSpPr>
              <p:nvPr/>
            </p:nvGrpSpPr>
            <p:grpSpPr bwMode="auto">
              <a:xfrm>
                <a:off x="748" y="3547"/>
                <a:ext cx="50" cy="23"/>
                <a:chOff x="748" y="3547"/>
                <a:chExt cx="50" cy="23"/>
              </a:xfrm>
            </p:grpSpPr>
            <p:sp>
              <p:nvSpPr>
                <p:cNvPr id="1110517" name="Freeform 86">
                  <a:extLst>
                    <a:ext uri="{FF2B5EF4-FFF2-40B4-BE49-F238E27FC236}">
                      <a16:creationId xmlns:a16="http://schemas.microsoft.com/office/drawing/2014/main" id="{ED89039C-D704-486F-A829-5D31BE13DFBC}"/>
                    </a:ext>
                  </a:extLst>
                </p:cNvPr>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18" name="Freeform 87">
                  <a:extLst>
                    <a:ext uri="{FF2B5EF4-FFF2-40B4-BE49-F238E27FC236}">
                      <a16:creationId xmlns:a16="http://schemas.microsoft.com/office/drawing/2014/main" id="{DFD777EA-A481-473B-B5D6-FB3D37939085}"/>
                    </a:ext>
                  </a:extLst>
                </p:cNvPr>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19" name="Freeform 88">
                  <a:extLst>
                    <a:ext uri="{FF2B5EF4-FFF2-40B4-BE49-F238E27FC236}">
                      <a16:creationId xmlns:a16="http://schemas.microsoft.com/office/drawing/2014/main" id="{985ED467-6C74-4375-9291-D42766B28B86}"/>
                    </a:ext>
                  </a:extLst>
                </p:cNvPr>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10111" name="Freeform 89">
                <a:extLst>
                  <a:ext uri="{FF2B5EF4-FFF2-40B4-BE49-F238E27FC236}">
                    <a16:creationId xmlns:a16="http://schemas.microsoft.com/office/drawing/2014/main" id="{102FD309-B558-4EEA-B5C1-17F24971A8E5}"/>
                  </a:ext>
                </a:extLst>
              </p:cNvPr>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12" name="Freeform 90">
                <a:extLst>
                  <a:ext uri="{FF2B5EF4-FFF2-40B4-BE49-F238E27FC236}">
                    <a16:creationId xmlns:a16="http://schemas.microsoft.com/office/drawing/2014/main" id="{3C8D4B92-9AB5-4663-B5E9-7C271373062A}"/>
                  </a:ext>
                </a:extLst>
              </p:cNvPr>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13" name="Freeform 91">
                <a:extLst>
                  <a:ext uri="{FF2B5EF4-FFF2-40B4-BE49-F238E27FC236}">
                    <a16:creationId xmlns:a16="http://schemas.microsoft.com/office/drawing/2014/main" id="{17FA11B7-1436-4AD5-A77C-034EEA865EA4}"/>
                  </a:ext>
                </a:extLst>
              </p:cNvPr>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14" name="Freeform 92">
                <a:extLst>
                  <a:ext uri="{FF2B5EF4-FFF2-40B4-BE49-F238E27FC236}">
                    <a16:creationId xmlns:a16="http://schemas.microsoft.com/office/drawing/2014/main" id="{904BCB9F-06FA-43E5-842A-682C40D4EF4C}"/>
                  </a:ext>
                </a:extLst>
              </p:cNvPr>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10115" name="Group 93">
                <a:extLst>
                  <a:ext uri="{FF2B5EF4-FFF2-40B4-BE49-F238E27FC236}">
                    <a16:creationId xmlns:a16="http://schemas.microsoft.com/office/drawing/2014/main" id="{15CE40C9-9520-4C56-AE4B-8ECE490DD4FB}"/>
                  </a:ext>
                </a:extLst>
              </p:cNvPr>
              <p:cNvGrpSpPr>
                <a:grpSpLocks/>
              </p:cNvGrpSpPr>
              <p:nvPr/>
            </p:nvGrpSpPr>
            <p:grpSpPr bwMode="auto">
              <a:xfrm>
                <a:off x="872" y="3547"/>
                <a:ext cx="50" cy="23"/>
                <a:chOff x="872" y="3547"/>
                <a:chExt cx="50" cy="23"/>
              </a:xfrm>
            </p:grpSpPr>
            <p:sp>
              <p:nvSpPr>
                <p:cNvPr id="1110514" name="Freeform 94">
                  <a:extLst>
                    <a:ext uri="{FF2B5EF4-FFF2-40B4-BE49-F238E27FC236}">
                      <a16:creationId xmlns:a16="http://schemas.microsoft.com/office/drawing/2014/main" id="{04E6ACD9-48A9-42E6-AE08-0B47A9CEFBBB}"/>
                    </a:ext>
                  </a:extLst>
                </p:cNvPr>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15" name="Freeform 95">
                  <a:extLst>
                    <a:ext uri="{FF2B5EF4-FFF2-40B4-BE49-F238E27FC236}">
                      <a16:creationId xmlns:a16="http://schemas.microsoft.com/office/drawing/2014/main" id="{1EE2D40A-2719-4E12-9C05-F0A1E1310515}"/>
                    </a:ext>
                  </a:extLst>
                </p:cNvPr>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16" name="Freeform 96">
                  <a:extLst>
                    <a:ext uri="{FF2B5EF4-FFF2-40B4-BE49-F238E27FC236}">
                      <a16:creationId xmlns:a16="http://schemas.microsoft.com/office/drawing/2014/main" id="{566D8733-C932-4293-8225-372BFB3C8AC9}"/>
                    </a:ext>
                  </a:extLst>
                </p:cNvPr>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16" name="Group 97">
                <a:extLst>
                  <a:ext uri="{FF2B5EF4-FFF2-40B4-BE49-F238E27FC236}">
                    <a16:creationId xmlns:a16="http://schemas.microsoft.com/office/drawing/2014/main" id="{35422072-FC20-496E-82C5-D6822DFF6725}"/>
                  </a:ext>
                </a:extLst>
              </p:cNvPr>
              <p:cNvGrpSpPr>
                <a:grpSpLocks/>
              </p:cNvGrpSpPr>
              <p:nvPr/>
            </p:nvGrpSpPr>
            <p:grpSpPr bwMode="auto">
              <a:xfrm>
                <a:off x="885" y="3559"/>
                <a:ext cx="50" cy="23"/>
                <a:chOff x="885" y="3559"/>
                <a:chExt cx="50" cy="23"/>
              </a:xfrm>
            </p:grpSpPr>
            <p:sp>
              <p:nvSpPr>
                <p:cNvPr id="1110511" name="Freeform 98">
                  <a:extLst>
                    <a:ext uri="{FF2B5EF4-FFF2-40B4-BE49-F238E27FC236}">
                      <a16:creationId xmlns:a16="http://schemas.microsoft.com/office/drawing/2014/main" id="{0CC439FD-986A-4D34-AD1D-91A23FEE4776}"/>
                    </a:ext>
                  </a:extLst>
                </p:cNvPr>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12" name="Freeform 99">
                  <a:extLst>
                    <a:ext uri="{FF2B5EF4-FFF2-40B4-BE49-F238E27FC236}">
                      <a16:creationId xmlns:a16="http://schemas.microsoft.com/office/drawing/2014/main" id="{EC03DC93-2DE6-4AED-A8DC-7A3DDD2736F9}"/>
                    </a:ext>
                  </a:extLst>
                </p:cNvPr>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13" name="Freeform 100">
                  <a:extLst>
                    <a:ext uri="{FF2B5EF4-FFF2-40B4-BE49-F238E27FC236}">
                      <a16:creationId xmlns:a16="http://schemas.microsoft.com/office/drawing/2014/main" id="{91C54A4B-4719-4E50-9459-CE74E1371FD1}"/>
                    </a:ext>
                  </a:extLst>
                </p:cNvPr>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17" name="Group 101">
                <a:extLst>
                  <a:ext uri="{FF2B5EF4-FFF2-40B4-BE49-F238E27FC236}">
                    <a16:creationId xmlns:a16="http://schemas.microsoft.com/office/drawing/2014/main" id="{D83E6E5D-9E4F-4729-BC71-A4533A4F4414}"/>
                  </a:ext>
                </a:extLst>
              </p:cNvPr>
              <p:cNvGrpSpPr>
                <a:grpSpLocks/>
              </p:cNvGrpSpPr>
              <p:nvPr/>
            </p:nvGrpSpPr>
            <p:grpSpPr bwMode="auto">
              <a:xfrm>
                <a:off x="898" y="3571"/>
                <a:ext cx="49" cy="23"/>
                <a:chOff x="898" y="3571"/>
                <a:chExt cx="49" cy="23"/>
              </a:xfrm>
            </p:grpSpPr>
            <p:sp>
              <p:nvSpPr>
                <p:cNvPr id="1110508" name="Freeform 102">
                  <a:extLst>
                    <a:ext uri="{FF2B5EF4-FFF2-40B4-BE49-F238E27FC236}">
                      <a16:creationId xmlns:a16="http://schemas.microsoft.com/office/drawing/2014/main" id="{43CC0FC1-F6C2-4B41-9F26-808B46F47E61}"/>
                    </a:ext>
                  </a:extLst>
                </p:cNvPr>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09" name="Freeform 103">
                  <a:extLst>
                    <a:ext uri="{FF2B5EF4-FFF2-40B4-BE49-F238E27FC236}">
                      <a16:creationId xmlns:a16="http://schemas.microsoft.com/office/drawing/2014/main" id="{0BD3242C-2E65-463F-9749-C1376215B4A6}"/>
                    </a:ext>
                  </a:extLst>
                </p:cNvPr>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10" name="Freeform 104">
                  <a:extLst>
                    <a:ext uri="{FF2B5EF4-FFF2-40B4-BE49-F238E27FC236}">
                      <a16:creationId xmlns:a16="http://schemas.microsoft.com/office/drawing/2014/main" id="{A49F497D-7B39-4867-A527-11D1F722098E}"/>
                    </a:ext>
                  </a:extLst>
                </p:cNvPr>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18" name="Group 105">
                <a:extLst>
                  <a:ext uri="{FF2B5EF4-FFF2-40B4-BE49-F238E27FC236}">
                    <a16:creationId xmlns:a16="http://schemas.microsoft.com/office/drawing/2014/main" id="{B2532CAA-D679-41E3-A052-9EA97990B44E}"/>
                  </a:ext>
                </a:extLst>
              </p:cNvPr>
              <p:cNvGrpSpPr>
                <a:grpSpLocks/>
              </p:cNvGrpSpPr>
              <p:nvPr/>
            </p:nvGrpSpPr>
            <p:grpSpPr bwMode="auto">
              <a:xfrm>
                <a:off x="911" y="3585"/>
                <a:ext cx="49" cy="23"/>
                <a:chOff x="911" y="3585"/>
                <a:chExt cx="49" cy="23"/>
              </a:xfrm>
            </p:grpSpPr>
            <p:sp>
              <p:nvSpPr>
                <p:cNvPr id="1110505" name="Freeform 106">
                  <a:extLst>
                    <a:ext uri="{FF2B5EF4-FFF2-40B4-BE49-F238E27FC236}">
                      <a16:creationId xmlns:a16="http://schemas.microsoft.com/office/drawing/2014/main" id="{F760C9F5-4B8B-4302-A2B2-507975992C13}"/>
                    </a:ext>
                  </a:extLst>
                </p:cNvPr>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06" name="Freeform 107">
                  <a:extLst>
                    <a:ext uri="{FF2B5EF4-FFF2-40B4-BE49-F238E27FC236}">
                      <a16:creationId xmlns:a16="http://schemas.microsoft.com/office/drawing/2014/main" id="{9F16EE26-8E89-483A-803E-459BA272DD33}"/>
                    </a:ext>
                  </a:extLst>
                </p:cNvPr>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07" name="Freeform 108">
                  <a:extLst>
                    <a:ext uri="{FF2B5EF4-FFF2-40B4-BE49-F238E27FC236}">
                      <a16:creationId xmlns:a16="http://schemas.microsoft.com/office/drawing/2014/main" id="{91578E64-D64A-42D1-B1C3-AC6A4B035841}"/>
                    </a:ext>
                  </a:extLst>
                </p:cNvPr>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19" name="Group 109">
                <a:extLst>
                  <a:ext uri="{FF2B5EF4-FFF2-40B4-BE49-F238E27FC236}">
                    <a16:creationId xmlns:a16="http://schemas.microsoft.com/office/drawing/2014/main" id="{3E8DB065-1624-4E09-8B0A-C554C75C47B9}"/>
                  </a:ext>
                </a:extLst>
              </p:cNvPr>
              <p:cNvGrpSpPr>
                <a:grpSpLocks/>
              </p:cNvGrpSpPr>
              <p:nvPr/>
            </p:nvGrpSpPr>
            <p:grpSpPr bwMode="auto">
              <a:xfrm>
                <a:off x="923" y="3600"/>
                <a:ext cx="99" cy="73"/>
                <a:chOff x="923" y="3600"/>
                <a:chExt cx="99" cy="73"/>
              </a:xfrm>
            </p:grpSpPr>
            <p:grpSp>
              <p:nvGrpSpPr>
                <p:cNvPr id="1110485" name="Group 110">
                  <a:extLst>
                    <a:ext uri="{FF2B5EF4-FFF2-40B4-BE49-F238E27FC236}">
                      <a16:creationId xmlns:a16="http://schemas.microsoft.com/office/drawing/2014/main" id="{162E2432-2084-4851-9D5C-3420E1672998}"/>
                    </a:ext>
                  </a:extLst>
                </p:cNvPr>
                <p:cNvGrpSpPr>
                  <a:grpSpLocks/>
                </p:cNvGrpSpPr>
                <p:nvPr/>
              </p:nvGrpSpPr>
              <p:grpSpPr bwMode="auto">
                <a:xfrm>
                  <a:off x="923" y="3600"/>
                  <a:ext cx="49" cy="23"/>
                  <a:chOff x="923" y="3600"/>
                  <a:chExt cx="49" cy="23"/>
                </a:xfrm>
              </p:grpSpPr>
              <p:sp>
                <p:nvSpPr>
                  <p:cNvPr id="1110502" name="Freeform 111">
                    <a:extLst>
                      <a:ext uri="{FF2B5EF4-FFF2-40B4-BE49-F238E27FC236}">
                        <a16:creationId xmlns:a16="http://schemas.microsoft.com/office/drawing/2014/main" id="{F0241E22-EC8E-4A35-AE0E-4063B73EFC88}"/>
                      </a:ext>
                    </a:extLst>
                  </p:cNvPr>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03" name="Freeform 112">
                    <a:extLst>
                      <a:ext uri="{FF2B5EF4-FFF2-40B4-BE49-F238E27FC236}">
                        <a16:creationId xmlns:a16="http://schemas.microsoft.com/office/drawing/2014/main" id="{2D553521-8B0C-4185-96ED-A2CA0367FD80}"/>
                      </a:ext>
                    </a:extLst>
                  </p:cNvPr>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04" name="Freeform 113">
                    <a:extLst>
                      <a:ext uri="{FF2B5EF4-FFF2-40B4-BE49-F238E27FC236}">
                        <a16:creationId xmlns:a16="http://schemas.microsoft.com/office/drawing/2014/main" id="{7BD7B8AB-8C08-4749-BEB7-F6D0C05AF164}"/>
                      </a:ext>
                    </a:extLst>
                  </p:cNvPr>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86" name="Group 114">
                  <a:extLst>
                    <a:ext uri="{FF2B5EF4-FFF2-40B4-BE49-F238E27FC236}">
                      <a16:creationId xmlns:a16="http://schemas.microsoft.com/office/drawing/2014/main" id="{6186D189-50CC-4C2B-92BE-708C51422E2C}"/>
                    </a:ext>
                  </a:extLst>
                </p:cNvPr>
                <p:cNvGrpSpPr>
                  <a:grpSpLocks/>
                </p:cNvGrpSpPr>
                <p:nvPr/>
              </p:nvGrpSpPr>
              <p:grpSpPr bwMode="auto">
                <a:xfrm>
                  <a:off x="935" y="3612"/>
                  <a:ext cx="48" cy="23"/>
                  <a:chOff x="935" y="3612"/>
                  <a:chExt cx="48" cy="23"/>
                </a:xfrm>
              </p:grpSpPr>
              <p:sp>
                <p:nvSpPr>
                  <p:cNvPr id="1110499" name="Freeform 115">
                    <a:extLst>
                      <a:ext uri="{FF2B5EF4-FFF2-40B4-BE49-F238E27FC236}">
                        <a16:creationId xmlns:a16="http://schemas.microsoft.com/office/drawing/2014/main" id="{923E3616-9225-477A-AE23-FBA537B2FA4A}"/>
                      </a:ext>
                    </a:extLst>
                  </p:cNvPr>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00" name="Freeform 116">
                    <a:extLst>
                      <a:ext uri="{FF2B5EF4-FFF2-40B4-BE49-F238E27FC236}">
                        <a16:creationId xmlns:a16="http://schemas.microsoft.com/office/drawing/2014/main" id="{08AC1531-F0D2-4F43-B491-0117E696BB96}"/>
                      </a:ext>
                    </a:extLst>
                  </p:cNvPr>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501" name="Freeform 117">
                    <a:extLst>
                      <a:ext uri="{FF2B5EF4-FFF2-40B4-BE49-F238E27FC236}">
                        <a16:creationId xmlns:a16="http://schemas.microsoft.com/office/drawing/2014/main" id="{6CB8A5E7-FD42-4F6C-AF1B-67102563EA0F}"/>
                      </a:ext>
                    </a:extLst>
                  </p:cNvPr>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87" name="Group 118">
                  <a:extLst>
                    <a:ext uri="{FF2B5EF4-FFF2-40B4-BE49-F238E27FC236}">
                      <a16:creationId xmlns:a16="http://schemas.microsoft.com/office/drawing/2014/main" id="{796F7FA5-4C89-4042-868D-6F7A05892248}"/>
                    </a:ext>
                  </a:extLst>
                </p:cNvPr>
                <p:cNvGrpSpPr>
                  <a:grpSpLocks/>
                </p:cNvGrpSpPr>
                <p:nvPr/>
              </p:nvGrpSpPr>
              <p:grpSpPr bwMode="auto">
                <a:xfrm>
                  <a:off x="947" y="3625"/>
                  <a:ext cx="50" cy="22"/>
                  <a:chOff x="947" y="3625"/>
                  <a:chExt cx="50" cy="22"/>
                </a:xfrm>
              </p:grpSpPr>
              <p:sp>
                <p:nvSpPr>
                  <p:cNvPr id="1110496" name="Freeform 119">
                    <a:extLst>
                      <a:ext uri="{FF2B5EF4-FFF2-40B4-BE49-F238E27FC236}">
                        <a16:creationId xmlns:a16="http://schemas.microsoft.com/office/drawing/2014/main" id="{0C3343EB-B37A-4DC5-9A25-E5DFF482EFB2}"/>
                      </a:ext>
                    </a:extLst>
                  </p:cNvPr>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97" name="Freeform 120">
                    <a:extLst>
                      <a:ext uri="{FF2B5EF4-FFF2-40B4-BE49-F238E27FC236}">
                        <a16:creationId xmlns:a16="http://schemas.microsoft.com/office/drawing/2014/main" id="{E3C645C5-9516-4FBC-B5D5-9E4C4F380BF9}"/>
                      </a:ext>
                    </a:extLst>
                  </p:cNvPr>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98" name="Freeform 121">
                    <a:extLst>
                      <a:ext uri="{FF2B5EF4-FFF2-40B4-BE49-F238E27FC236}">
                        <a16:creationId xmlns:a16="http://schemas.microsoft.com/office/drawing/2014/main" id="{D951C397-0792-4ABE-A34D-A095A242DED1}"/>
                      </a:ext>
                    </a:extLst>
                  </p:cNvPr>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88" name="Group 122">
                  <a:extLst>
                    <a:ext uri="{FF2B5EF4-FFF2-40B4-BE49-F238E27FC236}">
                      <a16:creationId xmlns:a16="http://schemas.microsoft.com/office/drawing/2014/main" id="{F30E3231-5589-4831-B412-C335C04831D9}"/>
                    </a:ext>
                  </a:extLst>
                </p:cNvPr>
                <p:cNvGrpSpPr>
                  <a:grpSpLocks/>
                </p:cNvGrpSpPr>
                <p:nvPr/>
              </p:nvGrpSpPr>
              <p:grpSpPr bwMode="auto">
                <a:xfrm>
                  <a:off x="960" y="3637"/>
                  <a:ext cx="50" cy="23"/>
                  <a:chOff x="960" y="3637"/>
                  <a:chExt cx="50" cy="23"/>
                </a:xfrm>
              </p:grpSpPr>
              <p:sp>
                <p:nvSpPr>
                  <p:cNvPr id="1110493" name="Freeform 123">
                    <a:extLst>
                      <a:ext uri="{FF2B5EF4-FFF2-40B4-BE49-F238E27FC236}">
                        <a16:creationId xmlns:a16="http://schemas.microsoft.com/office/drawing/2014/main" id="{71EBDBF3-2C1D-46C3-983C-362EB539655E}"/>
                      </a:ext>
                    </a:extLst>
                  </p:cNvPr>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94" name="Freeform 124">
                    <a:extLst>
                      <a:ext uri="{FF2B5EF4-FFF2-40B4-BE49-F238E27FC236}">
                        <a16:creationId xmlns:a16="http://schemas.microsoft.com/office/drawing/2014/main" id="{EFBBD862-D0C2-4A75-AC41-AF8CD9DC331F}"/>
                      </a:ext>
                    </a:extLst>
                  </p:cNvPr>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95" name="Freeform 125">
                    <a:extLst>
                      <a:ext uri="{FF2B5EF4-FFF2-40B4-BE49-F238E27FC236}">
                        <a16:creationId xmlns:a16="http://schemas.microsoft.com/office/drawing/2014/main" id="{41C8F359-C7DD-43A6-BDC9-5A4B079C53D2}"/>
                      </a:ext>
                    </a:extLst>
                  </p:cNvPr>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89" name="Group 126">
                  <a:extLst>
                    <a:ext uri="{FF2B5EF4-FFF2-40B4-BE49-F238E27FC236}">
                      <a16:creationId xmlns:a16="http://schemas.microsoft.com/office/drawing/2014/main" id="{D01D7668-DF58-494D-A3D2-65E19C4DDBD4}"/>
                    </a:ext>
                  </a:extLst>
                </p:cNvPr>
                <p:cNvGrpSpPr>
                  <a:grpSpLocks/>
                </p:cNvGrpSpPr>
                <p:nvPr/>
              </p:nvGrpSpPr>
              <p:grpSpPr bwMode="auto">
                <a:xfrm>
                  <a:off x="973" y="3650"/>
                  <a:ext cx="49" cy="23"/>
                  <a:chOff x="973" y="3650"/>
                  <a:chExt cx="49" cy="23"/>
                </a:xfrm>
              </p:grpSpPr>
              <p:sp>
                <p:nvSpPr>
                  <p:cNvPr id="1110490" name="Freeform 127">
                    <a:extLst>
                      <a:ext uri="{FF2B5EF4-FFF2-40B4-BE49-F238E27FC236}">
                        <a16:creationId xmlns:a16="http://schemas.microsoft.com/office/drawing/2014/main" id="{61721E80-5BB1-4002-8B0C-D4D0CA8EE7BB}"/>
                      </a:ext>
                    </a:extLst>
                  </p:cNvPr>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91" name="Freeform 128">
                    <a:extLst>
                      <a:ext uri="{FF2B5EF4-FFF2-40B4-BE49-F238E27FC236}">
                        <a16:creationId xmlns:a16="http://schemas.microsoft.com/office/drawing/2014/main" id="{B6481AB1-CF0B-4AAE-8458-5D2B20EAE03A}"/>
                      </a:ext>
                    </a:extLst>
                  </p:cNvPr>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92" name="Freeform 129">
                    <a:extLst>
                      <a:ext uri="{FF2B5EF4-FFF2-40B4-BE49-F238E27FC236}">
                        <a16:creationId xmlns:a16="http://schemas.microsoft.com/office/drawing/2014/main" id="{F2C55679-FADF-4227-828C-5DF3C541D6E6}"/>
                      </a:ext>
                    </a:extLst>
                  </p:cNvPr>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20" name="Group 130">
                <a:extLst>
                  <a:ext uri="{FF2B5EF4-FFF2-40B4-BE49-F238E27FC236}">
                    <a16:creationId xmlns:a16="http://schemas.microsoft.com/office/drawing/2014/main" id="{470562CE-F1FA-44EF-ADA4-AFF676B4E9DF}"/>
                  </a:ext>
                </a:extLst>
              </p:cNvPr>
              <p:cNvGrpSpPr>
                <a:grpSpLocks/>
              </p:cNvGrpSpPr>
              <p:nvPr/>
            </p:nvGrpSpPr>
            <p:grpSpPr bwMode="auto">
              <a:xfrm>
                <a:off x="985" y="3665"/>
                <a:ext cx="100" cy="73"/>
                <a:chOff x="985" y="3665"/>
                <a:chExt cx="100" cy="73"/>
              </a:xfrm>
            </p:grpSpPr>
            <p:grpSp>
              <p:nvGrpSpPr>
                <p:cNvPr id="1110465" name="Group 131">
                  <a:extLst>
                    <a:ext uri="{FF2B5EF4-FFF2-40B4-BE49-F238E27FC236}">
                      <a16:creationId xmlns:a16="http://schemas.microsoft.com/office/drawing/2014/main" id="{85586042-B39C-44B7-A95E-D73027D78662}"/>
                    </a:ext>
                  </a:extLst>
                </p:cNvPr>
                <p:cNvGrpSpPr>
                  <a:grpSpLocks/>
                </p:cNvGrpSpPr>
                <p:nvPr/>
              </p:nvGrpSpPr>
              <p:grpSpPr bwMode="auto">
                <a:xfrm>
                  <a:off x="985" y="3665"/>
                  <a:ext cx="50" cy="23"/>
                  <a:chOff x="985" y="3665"/>
                  <a:chExt cx="50" cy="23"/>
                </a:xfrm>
              </p:grpSpPr>
              <p:sp>
                <p:nvSpPr>
                  <p:cNvPr id="1110482" name="Freeform 132">
                    <a:extLst>
                      <a:ext uri="{FF2B5EF4-FFF2-40B4-BE49-F238E27FC236}">
                        <a16:creationId xmlns:a16="http://schemas.microsoft.com/office/drawing/2014/main" id="{77548B1B-523C-47B9-9F41-EA380A96832E}"/>
                      </a:ext>
                    </a:extLst>
                  </p:cNvPr>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83" name="Freeform 133">
                    <a:extLst>
                      <a:ext uri="{FF2B5EF4-FFF2-40B4-BE49-F238E27FC236}">
                        <a16:creationId xmlns:a16="http://schemas.microsoft.com/office/drawing/2014/main" id="{29AAC756-C62A-482D-8CC4-FBB85A1BCD85}"/>
                      </a:ext>
                    </a:extLst>
                  </p:cNvPr>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84" name="Freeform 134">
                    <a:extLst>
                      <a:ext uri="{FF2B5EF4-FFF2-40B4-BE49-F238E27FC236}">
                        <a16:creationId xmlns:a16="http://schemas.microsoft.com/office/drawing/2014/main" id="{602D889B-AF20-42A5-A076-F18053D38B73}"/>
                      </a:ext>
                    </a:extLst>
                  </p:cNvPr>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66" name="Group 135">
                  <a:extLst>
                    <a:ext uri="{FF2B5EF4-FFF2-40B4-BE49-F238E27FC236}">
                      <a16:creationId xmlns:a16="http://schemas.microsoft.com/office/drawing/2014/main" id="{1A91972C-1EE3-4309-946E-2046E5BD0A37}"/>
                    </a:ext>
                  </a:extLst>
                </p:cNvPr>
                <p:cNvGrpSpPr>
                  <a:grpSpLocks/>
                </p:cNvGrpSpPr>
                <p:nvPr/>
              </p:nvGrpSpPr>
              <p:grpSpPr bwMode="auto">
                <a:xfrm>
                  <a:off x="997" y="3677"/>
                  <a:ext cx="49" cy="23"/>
                  <a:chOff x="997" y="3677"/>
                  <a:chExt cx="49" cy="23"/>
                </a:xfrm>
              </p:grpSpPr>
              <p:sp>
                <p:nvSpPr>
                  <p:cNvPr id="1110479" name="Freeform 136">
                    <a:extLst>
                      <a:ext uri="{FF2B5EF4-FFF2-40B4-BE49-F238E27FC236}">
                        <a16:creationId xmlns:a16="http://schemas.microsoft.com/office/drawing/2014/main" id="{D3813F0A-D670-45FD-B79F-5969DE86792E}"/>
                      </a:ext>
                    </a:extLst>
                  </p:cNvPr>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80" name="Freeform 137">
                    <a:extLst>
                      <a:ext uri="{FF2B5EF4-FFF2-40B4-BE49-F238E27FC236}">
                        <a16:creationId xmlns:a16="http://schemas.microsoft.com/office/drawing/2014/main" id="{EC083BF9-B194-4C78-BDA2-7F4FA1CA128E}"/>
                      </a:ext>
                    </a:extLst>
                  </p:cNvPr>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81" name="Freeform 138">
                    <a:extLst>
                      <a:ext uri="{FF2B5EF4-FFF2-40B4-BE49-F238E27FC236}">
                        <a16:creationId xmlns:a16="http://schemas.microsoft.com/office/drawing/2014/main" id="{8DC66DAF-A2BA-4D12-8F1F-83504A397148}"/>
                      </a:ext>
                    </a:extLst>
                  </p:cNvPr>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67" name="Group 139">
                  <a:extLst>
                    <a:ext uri="{FF2B5EF4-FFF2-40B4-BE49-F238E27FC236}">
                      <a16:creationId xmlns:a16="http://schemas.microsoft.com/office/drawing/2014/main" id="{D0274852-6521-4BD8-BEB4-0E45F8CDCA31}"/>
                    </a:ext>
                  </a:extLst>
                </p:cNvPr>
                <p:cNvGrpSpPr>
                  <a:grpSpLocks/>
                </p:cNvGrpSpPr>
                <p:nvPr/>
              </p:nvGrpSpPr>
              <p:grpSpPr bwMode="auto">
                <a:xfrm>
                  <a:off x="1010" y="3690"/>
                  <a:ext cx="48" cy="23"/>
                  <a:chOff x="1010" y="3690"/>
                  <a:chExt cx="48" cy="23"/>
                </a:xfrm>
              </p:grpSpPr>
              <p:sp>
                <p:nvSpPr>
                  <p:cNvPr id="1110476" name="Freeform 140">
                    <a:extLst>
                      <a:ext uri="{FF2B5EF4-FFF2-40B4-BE49-F238E27FC236}">
                        <a16:creationId xmlns:a16="http://schemas.microsoft.com/office/drawing/2014/main" id="{95750C30-9E1B-42BD-B9AA-6423F9D80FDB}"/>
                      </a:ext>
                    </a:extLst>
                  </p:cNvPr>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77" name="Freeform 141">
                    <a:extLst>
                      <a:ext uri="{FF2B5EF4-FFF2-40B4-BE49-F238E27FC236}">
                        <a16:creationId xmlns:a16="http://schemas.microsoft.com/office/drawing/2014/main" id="{BC301231-F690-44C5-8D42-9B063CC22A9B}"/>
                      </a:ext>
                    </a:extLst>
                  </p:cNvPr>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78" name="Freeform 142">
                    <a:extLst>
                      <a:ext uri="{FF2B5EF4-FFF2-40B4-BE49-F238E27FC236}">
                        <a16:creationId xmlns:a16="http://schemas.microsoft.com/office/drawing/2014/main" id="{A59C7A77-F476-47A3-BEA9-AC1F7EAED0E2}"/>
                      </a:ext>
                    </a:extLst>
                  </p:cNvPr>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68" name="Group 143">
                  <a:extLst>
                    <a:ext uri="{FF2B5EF4-FFF2-40B4-BE49-F238E27FC236}">
                      <a16:creationId xmlns:a16="http://schemas.microsoft.com/office/drawing/2014/main" id="{CE7D64A0-DD20-40EA-B566-B57DC0C84C56}"/>
                    </a:ext>
                  </a:extLst>
                </p:cNvPr>
                <p:cNvGrpSpPr>
                  <a:grpSpLocks/>
                </p:cNvGrpSpPr>
                <p:nvPr/>
              </p:nvGrpSpPr>
              <p:grpSpPr bwMode="auto">
                <a:xfrm>
                  <a:off x="1023" y="3703"/>
                  <a:ext cx="49" cy="22"/>
                  <a:chOff x="1023" y="3703"/>
                  <a:chExt cx="49" cy="22"/>
                </a:xfrm>
              </p:grpSpPr>
              <p:sp>
                <p:nvSpPr>
                  <p:cNvPr id="1110473" name="Freeform 144">
                    <a:extLst>
                      <a:ext uri="{FF2B5EF4-FFF2-40B4-BE49-F238E27FC236}">
                        <a16:creationId xmlns:a16="http://schemas.microsoft.com/office/drawing/2014/main" id="{E27F2F19-0A19-4A70-9033-A0226FA8C3C5}"/>
                      </a:ext>
                    </a:extLst>
                  </p:cNvPr>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74" name="Freeform 145">
                    <a:extLst>
                      <a:ext uri="{FF2B5EF4-FFF2-40B4-BE49-F238E27FC236}">
                        <a16:creationId xmlns:a16="http://schemas.microsoft.com/office/drawing/2014/main" id="{C0AE9627-EE4D-4F62-AAD8-617E9D16D447}"/>
                      </a:ext>
                    </a:extLst>
                  </p:cNvPr>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75" name="Freeform 146">
                    <a:extLst>
                      <a:ext uri="{FF2B5EF4-FFF2-40B4-BE49-F238E27FC236}">
                        <a16:creationId xmlns:a16="http://schemas.microsoft.com/office/drawing/2014/main" id="{84050D01-DA50-4538-BCFC-5241B3E85EAC}"/>
                      </a:ext>
                    </a:extLst>
                  </p:cNvPr>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69" name="Group 147">
                  <a:extLst>
                    <a:ext uri="{FF2B5EF4-FFF2-40B4-BE49-F238E27FC236}">
                      <a16:creationId xmlns:a16="http://schemas.microsoft.com/office/drawing/2014/main" id="{62D01DE7-B59A-4F0D-97C2-0FED5E04EE8F}"/>
                    </a:ext>
                  </a:extLst>
                </p:cNvPr>
                <p:cNvGrpSpPr>
                  <a:grpSpLocks/>
                </p:cNvGrpSpPr>
                <p:nvPr/>
              </p:nvGrpSpPr>
              <p:grpSpPr bwMode="auto">
                <a:xfrm>
                  <a:off x="1036" y="3716"/>
                  <a:ext cx="49" cy="22"/>
                  <a:chOff x="1036" y="3716"/>
                  <a:chExt cx="49" cy="22"/>
                </a:xfrm>
              </p:grpSpPr>
              <p:sp>
                <p:nvSpPr>
                  <p:cNvPr id="1110470" name="Freeform 148">
                    <a:extLst>
                      <a:ext uri="{FF2B5EF4-FFF2-40B4-BE49-F238E27FC236}">
                        <a16:creationId xmlns:a16="http://schemas.microsoft.com/office/drawing/2014/main" id="{E2B684B3-AE80-4EC1-AC71-343C440FE1A0}"/>
                      </a:ext>
                    </a:extLst>
                  </p:cNvPr>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71" name="Freeform 149">
                    <a:extLst>
                      <a:ext uri="{FF2B5EF4-FFF2-40B4-BE49-F238E27FC236}">
                        <a16:creationId xmlns:a16="http://schemas.microsoft.com/office/drawing/2014/main" id="{1896162B-3843-43CF-85EF-06E555B251F0}"/>
                      </a:ext>
                    </a:extLst>
                  </p:cNvPr>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72" name="Freeform 150">
                    <a:extLst>
                      <a:ext uri="{FF2B5EF4-FFF2-40B4-BE49-F238E27FC236}">
                        <a16:creationId xmlns:a16="http://schemas.microsoft.com/office/drawing/2014/main" id="{5CF097D9-35DD-44DE-B592-15FDE9E74CCB}"/>
                      </a:ext>
                    </a:extLst>
                  </p:cNvPr>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21" name="Group 151">
                <a:extLst>
                  <a:ext uri="{FF2B5EF4-FFF2-40B4-BE49-F238E27FC236}">
                    <a16:creationId xmlns:a16="http://schemas.microsoft.com/office/drawing/2014/main" id="{BE1AB71A-92DE-4A54-BCED-D014AC9FFAA8}"/>
                  </a:ext>
                </a:extLst>
              </p:cNvPr>
              <p:cNvGrpSpPr>
                <a:grpSpLocks/>
              </p:cNvGrpSpPr>
              <p:nvPr/>
            </p:nvGrpSpPr>
            <p:grpSpPr bwMode="auto">
              <a:xfrm>
                <a:off x="1046" y="3727"/>
                <a:ext cx="49" cy="23"/>
                <a:chOff x="1046" y="3727"/>
                <a:chExt cx="49" cy="23"/>
              </a:xfrm>
            </p:grpSpPr>
            <p:sp>
              <p:nvSpPr>
                <p:cNvPr id="1110462" name="Freeform 152">
                  <a:extLst>
                    <a:ext uri="{FF2B5EF4-FFF2-40B4-BE49-F238E27FC236}">
                      <a16:creationId xmlns:a16="http://schemas.microsoft.com/office/drawing/2014/main" id="{60627A01-FCB3-4CA6-BD66-EC7F06B07363}"/>
                    </a:ext>
                  </a:extLst>
                </p:cNvPr>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63" name="Freeform 153">
                  <a:extLst>
                    <a:ext uri="{FF2B5EF4-FFF2-40B4-BE49-F238E27FC236}">
                      <a16:creationId xmlns:a16="http://schemas.microsoft.com/office/drawing/2014/main" id="{7E95F6C4-CB55-47C0-AC7D-6C283DEF8A1D}"/>
                    </a:ext>
                  </a:extLst>
                </p:cNvPr>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64" name="Freeform 154">
                  <a:extLst>
                    <a:ext uri="{FF2B5EF4-FFF2-40B4-BE49-F238E27FC236}">
                      <a16:creationId xmlns:a16="http://schemas.microsoft.com/office/drawing/2014/main" id="{B76AE83B-9026-4627-B89A-CDF987116343}"/>
                    </a:ext>
                  </a:extLst>
                </p:cNvPr>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22" name="Group 155">
                <a:extLst>
                  <a:ext uri="{FF2B5EF4-FFF2-40B4-BE49-F238E27FC236}">
                    <a16:creationId xmlns:a16="http://schemas.microsoft.com/office/drawing/2014/main" id="{FDE79049-7881-4F53-B9F2-211083628C55}"/>
                  </a:ext>
                </a:extLst>
              </p:cNvPr>
              <p:cNvGrpSpPr>
                <a:grpSpLocks/>
              </p:cNvGrpSpPr>
              <p:nvPr/>
            </p:nvGrpSpPr>
            <p:grpSpPr bwMode="auto">
              <a:xfrm>
                <a:off x="1058" y="3739"/>
                <a:ext cx="50" cy="23"/>
                <a:chOff x="1058" y="3739"/>
                <a:chExt cx="50" cy="23"/>
              </a:xfrm>
            </p:grpSpPr>
            <p:sp>
              <p:nvSpPr>
                <p:cNvPr id="1110459" name="Freeform 156">
                  <a:extLst>
                    <a:ext uri="{FF2B5EF4-FFF2-40B4-BE49-F238E27FC236}">
                      <a16:creationId xmlns:a16="http://schemas.microsoft.com/office/drawing/2014/main" id="{740A26B1-94B5-4B16-B336-379D0D4F2C15}"/>
                    </a:ext>
                  </a:extLst>
                </p:cNvPr>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60" name="Freeform 157">
                  <a:extLst>
                    <a:ext uri="{FF2B5EF4-FFF2-40B4-BE49-F238E27FC236}">
                      <a16:creationId xmlns:a16="http://schemas.microsoft.com/office/drawing/2014/main" id="{4010E70C-2D00-4BFA-AC0D-7A54D9150858}"/>
                    </a:ext>
                  </a:extLst>
                </p:cNvPr>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61" name="Freeform 158">
                  <a:extLst>
                    <a:ext uri="{FF2B5EF4-FFF2-40B4-BE49-F238E27FC236}">
                      <a16:creationId xmlns:a16="http://schemas.microsoft.com/office/drawing/2014/main" id="{F3BB82D7-0CDB-418F-8B58-AF59B10F0E42}"/>
                    </a:ext>
                  </a:extLst>
                </p:cNvPr>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23" name="Group 159">
                <a:extLst>
                  <a:ext uri="{FF2B5EF4-FFF2-40B4-BE49-F238E27FC236}">
                    <a16:creationId xmlns:a16="http://schemas.microsoft.com/office/drawing/2014/main" id="{B00E0AD5-EF6A-44B0-A836-B023502F9D87}"/>
                  </a:ext>
                </a:extLst>
              </p:cNvPr>
              <p:cNvGrpSpPr>
                <a:grpSpLocks/>
              </p:cNvGrpSpPr>
              <p:nvPr/>
            </p:nvGrpSpPr>
            <p:grpSpPr bwMode="auto">
              <a:xfrm>
                <a:off x="1072" y="3753"/>
                <a:ext cx="48" cy="22"/>
                <a:chOff x="1072" y="3753"/>
                <a:chExt cx="48" cy="22"/>
              </a:xfrm>
            </p:grpSpPr>
            <p:sp>
              <p:nvSpPr>
                <p:cNvPr id="1110456" name="Freeform 160">
                  <a:extLst>
                    <a:ext uri="{FF2B5EF4-FFF2-40B4-BE49-F238E27FC236}">
                      <a16:creationId xmlns:a16="http://schemas.microsoft.com/office/drawing/2014/main" id="{FB926B2A-0AB4-41BA-9693-89A4DC6FB469}"/>
                    </a:ext>
                  </a:extLst>
                </p:cNvPr>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57" name="Freeform 161">
                  <a:extLst>
                    <a:ext uri="{FF2B5EF4-FFF2-40B4-BE49-F238E27FC236}">
                      <a16:creationId xmlns:a16="http://schemas.microsoft.com/office/drawing/2014/main" id="{72064414-E13D-481D-9F04-EE368618A040}"/>
                    </a:ext>
                  </a:extLst>
                </p:cNvPr>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58" name="Freeform 162">
                  <a:extLst>
                    <a:ext uri="{FF2B5EF4-FFF2-40B4-BE49-F238E27FC236}">
                      <a16:creationId xmlns:a16="http://schemas.microsoft.com/office/drawing/2014/main" id="{B9BEF9CF-A06D-4983-B5CA-E60F4719BB72}"/>
                    </a:ext>
                  </a:extLst>
                </p:cNvPr>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10124" name="Freeform 163">
                <a:extLst>
                  <a:ext uri="{FF2B5EF4-FFF2-40B4-BE49-F238E27FC236}">
                    <a16:creationId xmlns:a16="http://schemas.microsoft.com/office/drawing/2014/main" id="{491CC427-67ED-4DDD-9A0C-7A1620DE5AA3}"/>
                  </a:ext>
                </a:extLst>
              </p:cNvPr>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25" name="Freeform 164">
                <a:extLst>
                  <a:ext uri="{FF2B5EF4-FFF2-40B4-BE49-F238E27FC236}">
                    <a16:creationId xmlns:a16="http://schemas.microsoft.com/office/drawing/2014/main" id="{7E30EEC7-85BA-4546-A4CD-8A6DB38D0B78}"/>
                  </a:ext>
                </a:extLst>
              </p:cNvPr>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26" name="Freeform 165">
                <a:extLst>
                  <a:ext uri="{FF2B5EF4-FFF2-40B4-BE49-F238E27FC236}">
                    <a16:creationId xmlns:a16="http://schemas.microsoft.com/office/drawing/2014/main" id="{871BF2D4-F5F5-4717-8EDD-D5F1ADCB05C6}"/>
                  </a:ext>
                </a:extLst>
              </p:cNvPr>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10127" name="Group 166">
                <a:extLst>
                  <a:ext uri="{FF2B5EF4-FFF2-40B4-BE49-F238E27FC236}">
                    <a16:creationId xmlns:a16="http://schemas.microsoft.com/office/drawing/2014/main" id="{A82A573D-2B0E-4470-9330-B803454492F0}"/>
                  </a:ext>
                </a:extLst>
              </p:cNvPr>
              <p:cNvGrpSpPr>
                <a:grpSpLocks/>
              </p:cNvGrpSpPr>
              <p:nvPr/>
            </p:nvGrpSpPr>
            <p:grpSpPr bwMode="auto">
              <a:xfrm>
                <a:off x="832" y="3547"/>
                <a:ext cx="49" cy="23"/>
                <a:chOff x="832" y="3547"/>
                <a:chExt cx="49" cy="23"/>
              </a:xfrm>
            </p:grpSpPr>
            <p:sp>
              <p:nvSpPr>
                <p:cNvPr id="1110453" name="Freeform 167">
                  <a:extLst>
                    <a:ext uri="{FF2B5EF4-FFF2-40B4-BE49-F238E27FC236}">
                      <a16:creationId xmlns:a16="http://schemas.microsoft.com/office/drawing/2014/main" id="{CB601D93-13C2-4555-A5F9-4FCB86F83CDD}"/>
                    </a:ext>
                  </a:extLst>
                </p:cNvPr>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54" name="Freeform 168">
                  <a:extLst>
                    <a:ext uri="{FF2B5EF4-FFF2-40B4-BE49-F238E27FC236}">
                      <a16:creationId xmlns:a16="http://schemas.microsoft.com/office/drawing/2014/main" id="{CEA37023-600B-4645-A7CF-03E9FB508320}"/>
                    </a:ext>
                  </a:extLst>
                </p:cNvPr>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55" name="Freeform 169">
                  <a:extLst>
                    <a:ext uri="{FF2B5EF4-FFF2-40B4-BE49-F238E27FC236}">
                      <a16:creationId xmlns:a16="http://schemas.microsoft.com/office/drawing/2014/main" id="{E7C188EA-9FDB-47EF-9A18-12CB09131FD5}"/>
                    </a:ext>
                  </a:extLst>
                </p:cNvPr>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28" name="Group 170">
                <a:extLst>
                  <a:ext uri="{FF2B5EF4-FFF2-40B4-BE49-F238E27FC236}">
                    <a16:creationId xmlns:a16="http://schemas.microsoft.com/office/drawing/2014/main" id="{A586A096-9F66-4BA6-B78B-D939B3F4FFD1}"/>
                  </a:ext>
                </a:extLst>
              </p:cNvPr>
              <p:cNvGrpSpPr>
                <a:grpSpLocks/>
              </p:cNvGrpSpPr>
              <p:nvPr/>
            </p:nvGrpSpPr>
            <p:grpSpPr bwMode="auto">
              <a:xfrm>
                <a:off x="844" y="3560"/>
                <a:ext cx="49" cy="22"/>
                <a:chOff x="844" y="3560"/>
                <a:chExt cx="49" cy="22"/>
              </a:xfrm>
            </p:grpSpPr>
            <p:sp>
              <p:nvSpPr>
                <p:cNvPr id="1110450" name="Freeform 171">
                  <a:extLst>
                    <a:ext uri="{FF2B5EF4-FFF2-40B4-BE49-F238E27FC236}">
                      <a16:creationId xmlns:a16="http://schemas.microsoft.com/office/drawing/2014/main" id="{0D5E97BE-7212-470D-875B-DF0EFCCE82EA}"/>
                    </a:ext>
                  </a:extLst>
                </p:cNvPr>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51" name="Freeform 172">
                  <a:extLst>
                    <a:ext uri="{FF2B5EF4-FFF2-40B4-BE49-F238E27FC236}">
                      <a16:creationId xmlns:a16="http://schemas.microsoft.com/office/drawing/2014/main" id="{E402C4D3-E762-4F48-889D-549EB8A1AC51}"/>
                    </a:ext>
                  </a:extLst>
                </p:cNvPr>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52" name="Freeform 173">
                  <a:extLst>
                    <a:ext uri="{FF2B5EF4-FFF2-40B4-BE49-F238E27FC236}">
                      <a16:creationId xmlns:a16="http://schemas.microsoft.com/office/drawing/2014/main" id="{5A711D45-B8D0-4AF5-8AF2-0FFD3CD0D2C4}"/>
                    </a:ext>
                  </a:extLst>
                </p:cNvPr>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29" name="Group 174">
                <a:extLst>
                  <a:ext uri="{FF2B5EF4-FFF2-40B4-BE49-F238E27FC236}">
                    <a16:creationId xmlns:a16="http://schemas.microsoft.com/office/drawing/2014/main" id="{AA4D3393-F82F-44F2-A2BF-E5D44DE6B525}"/>
                  </a:ext>
                </a:extLst>
              </p:cNvPr>
              <p:cNvGrpSpPr>
                <a:grpSpLocks/>
              </p:cNvGrpSpPr>
              <p:nvPr/>
            </p:nvGrpSpPr>
            <p:grpSpPr bwMode="auto">
              <a:xfrm>
                <a:off x="857" y="3572"/>
                <a:ext cx="50" cy="23"/>
                <a:chOff x="857" y="3572"/>
                <a:chExt cx="50" cy="23"/>
              </a:xfrm>
            </p:grpSpPr>
            <p:sp>
              <p:nvSpPr>
                <p:cNvPr id="1110447" name="Freeform 175">
                  <a:extLst>
                    <a:ext uri="{FF2B5EF4-FFF2-40B4-BE49-F238E27FC236}">
                      <a16:creationId xmlns:a16="http://schemas.microsoft.com/office/drawing/2014/main" id="{AD64B9B6-6322-4C68-A09C-7E83A5CD69A0}"/>
                    </a:ext>
                  </a:extLst>
                </p:cNvPr>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48" name="Freeform 176">
                  <a:extLst>
                    <a:ext uri="{FF2B5EF4-FFF2-40B4-BE49-F238E27FC236}">
                      <a16:creationId xmlns:a16="http://schemas.microsoft.com/office/drawing/2014/main" id="{3198B91E-2005-47D8-884A-06FC6FEAFC03}"/>
                    </a:ext>
                  </a:extLst>
                </p:cNvPr>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49" name="Freeform 177">
                  <a:extLst>
                    <a:ext uri="{FF2B5EF4-FFF2-40B4-BE49-F238E27FC236}">
                      <a16:creationId xmlns:a16="http://schemas.microsoft.com/office/drawing/2014/main" id="{DC287142-BBC4-4AED-B5E0-C57DC85DF401}"/>
                    </a:ext>
                  </a:extLst>
                </p:cNvPr>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30" name="Group 178">
                <a:extLst>
                  <a:ext uri="{FF2B5EF4-FFF2-40B4-BE49-F238E27FC236}">
                    <a16:creationId xmlns:a16="http://schemas.microsoft.com/office/drawing/2014/main" id="{F0CF1B81-975E-4001-A50E-986AD6AB3003}"/>
                  </a:ext>
                </a:extLst>
              </p:cNvPr>
              <p:cNvGrpSpPr>
                <a:grpSpLocks/>
              </p:cNvGrpSpPr>
              <p:nvPr/>
            </p:nvGrpSpPr>
            <p:grpSpPr bwMode="auto">
              <a:xfrm>
                <a:off x="870" y="3585"/>
                <a:ext cx="48" cy="23"/>
                <a:chOff x="870" y="3585"/>
                <a:chExt cx="48" cy="23"/>
              </a:xfrm>
            </p:grpSpPr>
            <p:sp>
              <p:nvSpPr>
                <p:cNvPr id="1110444" name="Freeform 179">
                  <a:extLst>
                    <a:ext uri="{FF2B5EF4-FFF2-40B4-BE49-F238E27FC236}">
                      <a16:creationId xmlns:a16="http://schemas.microsoft.com/office/drawing/2014/main" id="{FE2DF256-BEE1-497A-A68A-5077A3308835}"/>
                    </a:ext>
                  </a:extLst>
                </p:cNvPr>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45" name="Freeform 180">
                  <a:extLst>
                    <a:ext uri="{FF2B5EF4-FFF2-40B4-BE49-F238E27FC236}">
                      <a16:creationId xmlns:a16="http://schemas.microsoft.com/office/drawing/2014/main" id="{E76948B4-7782-4CBE-A716-F641A41D47C6}"/>
                    </a:ext>
                  </a:extLst>
                </p:cNvPr>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46" name="Freeform 181">
                  <a:extLst>
                    <a:ext uri="{FF2B5EF4-FFF2-40B4-BE49-F238E27FC236}">
                      <a16:creationId xmlns:a16="http://schemas.microsoft.com/office/drawing/2014/main" id="{3EB59305-D55F-4387-86FF-38DF0815A57D}"/>
                    </a:ext>
                  </a:extLst>
                </p:cNvPr>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31" name="Group 182">
                <a:extLst>
                  <a:ext uri="{FF2B5EF4-FFF2-40B4-BE49-F238E27FC236}">
                    <a16:creationId xmlns:a16="http://schemas.microsoft.com/office/drawing/2014/main" id="{F60A3208-9F22-411E-B76B-9D2E9004FD12}"/>
                  </a:ext>
                </a:extLst>
              </p:cNvPr>
              <p:cNvGrpSpPr>
                <a:grpSpLocks/>
              </p:cNvGrpSpPr>
              <p:nvPr/>
            </p:nvGrpSpPr>
            <p:grpSpPr bwMode="auto">
              <a:xfrm>
                <a:off x="882" y="3600"/>
                <a:ext cx="100" cy="73"/>
                <a:chOff x="882" y="3600"/>
                <a:chExt cx="100" cy="73"/>
              </a:xfrm>
            </p:grpSpPr>
            <p:grpSp>
              <p:nvGrpSpPr>
                <p:cNvPr id="1110424" name="Group 183">
                  <a:extLst>
                    <a:ext uri="{FF2B5EF4-FFF2-40B4-BE49-F238E27FC236}">
                      <a16:creationId xmlns:a16="http://schemas.microsoft.com/office/drawing/2014/main" id="{04F0D545-201E-4996-B42C-F2238E8D4635}"/>
                    </a:ext>
                  </a:extLst>
                </p:cNvPr>
                <p:cNvGrpSpPr>
                  <a:grpSpLocks/>
                </p:cNvGrpSpPr>
                <p:nvPr/>
              </p:nvGrpSpPr>
              <p:grpSpPr bwMode="auto">
                <a:xfrm>
                  <a:off x="882" y="3600"/>
                  <a:ext cx="49" cy="23"/>
                  <a:chOff x="882" y="3600"/>
                  <a:chExt cx="49" cy="23"/>
                </a:xfrm>
              </p:grpSpPr>
              <p:sp>
                <p:nvSpPr>
                  <p:cNvPr id="1110441" name="Freeform 184">
                    <a:extLst>
                      <a:ext uri="{FF2B5EF4-FFF2-40B4-BE49-F238E27FC236}">
                        <a16:creationId xmlns:a16="http://schemas.microsoft.com/office/drawing/2014/main" id="{4D0A0EB3-C29B-4A93-9977-4AEE40E67747}"/>
                      </a:ext>
                    </a:extLst>
                  </p:cNvPr>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42" name="Freeform 185">
                    <a:extLst>
                      <a:ext uri="{FF2B5EF4-FFF2-40B4-BE49-F238E27FC236}">
                        <a16:creationId xmlns:a16="http://schemas.microsoft.com/office/drawing/2014/main" id="{A8DC7894-F5E6-4148-8C17-C7512161E99C}"/>
                      </a:ext>
                    </a:extLst>
                  </p:cNvPr>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43" name="Freeform 186">
                    <a:extLst>
                      <a:ext uri="{FF2B5EF4-FFF2-40B4-BE49-F238E27FC236}">
                        <a16:creationId xmlns:a16="http://schemas.microsoft.com/office/drawing/2014/main" id="{FB208B7A-548D-497F-AC51-CC337202AAB4}"/>
                      </a:ext>
                    </a:extLst>
                  </p:cNvPr>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25" name="Group 187">
                  <a:extLst>
                    <a:ext uri="{FF2B5EF4-FFF2-40B4-BE49-F238E27FC236}">
                      <a16:creationId xmlns:a16="http://schemas.microsoft.com/office/drawing/2014/main" id="{B8F037FF-4B36-4B14-A026-02156F28E72E}"/>
                    </a:ext>
                  </a:extLst>
                </p:cNvPr>
                <p:cNvGrpSpPr>
                  <a:grpSpLocks/>
                </p:cNvGrpSpPr>
                <p:nvPr/>
              </p:nvGrpSpPr>
              <p:grpSpPr bwMode="auto">
                <a:xfrm>
                  <a:off x="894" y="3612"/>
                  <a:ext cx="49" cy="23"/>
                  <a:chOff x="894" y="3612"/>
                  <a:chExt cx="49" cy="23"/>
                </a:xfrm>
              </p:grpSpPr>
              <p:sp>
                <p:nvSpPr>
                  <p:cNvPr id="1110438" name="Freeform 188">
                    <a:extLst>
                      <a:ext uri="{FF2B5EF4-FFF2-40B4-BE49-F238E27FC236}">
                        <a16:creationId xmlns:a16="http://schemas.microsoft.com/office/drawing/2014/main" id="{814CBA9D-C385-4BC6-B400-F047DF9C1461}"/>
                      </a:ext>
                    </a:extLst>
                  </p:cNvPr>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39" name="Freeform 189">
                    <a:extLst>
                      <a:ext uri="{FF2B5EF4-FFF2-40B4-BE49-F238E27FC236}">
                        <a16:creationId xmlns:a16="http://schemas.microsoft.com/office/drawing/2014/main" id="{C8477F55-BED7-4759-842F-E861CD82AAAF}"/>
                      </a:ext>
                    </a:extLst>
                  </p:cNvPr>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40" name="Freeform 190">
                    <a:extLst>
                      <a:ext uri="{FF2B5EF4-FFF2-40B4-BE49-F238E27FC236}">
                        <a16:creationId xmlns:a16="http://schemas.microsoft.com/office/drawing/2014/main" id="{D1806E71-9056-4035-B45D-4B21CB8FE4E1}"/>
                      </a:ext>
                    </a:extLst>
                  </p:cNvPr>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26" name="Group 191">
                  <a:extLst>
                    <a:ext uri="{FF2B5EF4-FFF2-40B4-BE49-F238E27FC236}">
                      <a16:creationId xmlns:a16="http://schemas.microsoft.com/office/drawing/2014/main" id="{525A3477-CF01-412E-AF25-069F74AC9EAA}"/>
                    </a:ext>
                  </a:extLst>
                </p:cNvPr>
                <p:cNvGrpSpPr>
                  <a:grpSpLocks/>
                </p:cNvGrpSpPr>
                <p:nvPr/>
              </p:nvGrpSpPr>
              <p:grpSpPr bwMode="auto">
                <a:xfrm>
                  <a:off x="907" y="3625"/>
                  <a:ext cx="49" cy="23"/>
                  <a:chOff x="907" y="3625"/>
                  <a:chExt cx="49" cy="23"/>
                </a:xfrm>
              </p:grpSpPr>
              <p:sp>
                <p:nvSpPr>
                  <p:cNvPr id="1110435" name="Freeform 192">
                    <a:extLst>
                      <a:ext uri="{FF2B5EF4-FFF2-40B4-BE49-F238E27FC236}">
                        <a16:creationId xmlns:a16="http://schemas.microsoft.com/office/drawing/2014/main" id="{58B14220-F330-4187-9DB3-4F3E7787D636}"/>
                      </a:ext>
                    </a:extLst>
                  </p:cNvPr>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36" name="Freeform 193">
                    <a:extLst>
                      <a:ext uri="{FF2B5EF4-FFF2-40B4-BE49-F238E27FC236}">
                        <a16:creationId xmlns:a16="http://schemas.microsoft.com/office/drawing/2014/main" id="{ABD3559B-EDF7-4560-B8A6-A212FCEB0861}"/>
                      </a:ext>
                    </a:extLst>
                  </p:cNvPr>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37" name="Freeform 194">
                    <a:extLst>
                      <a:ext uri="{FF2B5EF4-FFF2-40B4-BE49-F238E27FC236}">
                        <a16:creationId xmlns:a16="http://schemas.microsoft.com/office/drawing/2014/main" id="{F5C1B3E9-43B8-4F12-9540-CAC95EDBD322}"/>
                      </a:ext>
                    </a:extLst>
                  </p:cNvPr>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27" name="Group 195">
                  <a:extLst>
                    <a:ext uri="{FF2B5EF4-FFF2-40B4-BE49-F238E27FC236}">
                      <a16:creationId xmlns:a16="http://schemas.microsoft.com/office/drawing/2014/main" id="{F409DD55-68AB-4952-9038-239D5D8017C6}"/>
                    </a:ext>
                  </a:extLst>
                </p:cNvPr>
                <p:cNvGrpSpPr>
                  <a:grpSpLocks/>
                </p:cNvGrpSpPr>
                <p:nvPr/>
              </p:nvGrpSpPr>
              <p:grpSpPr bwMode="auto">
                <a:xfrm>
                  <a:off x="919" y="3638"/>
                  <a:ext cx="49" cy="22"/>
                  <a:chOff x="919" y="3638"/>
                  <a:chExt cx="49" cy="22"/>
                </a:xfrm>
              </p:grpSpPr>
              <p:sp>
                <p:nvSpPr>
                  <p:cNvPr id="1110432" name="Freeform 196">
                    <a:extLst>
                      <a:ext uri="{FF2B5EF4-FFF2-40B4-BE49-F238E27FC236}">
                        <a16:creationId xmlns:a16="http://schemas.microsoft.com/office/drawing/2014/main" id="{6BEB08D6-164B-4125-B290-84F6748CCFE5}"/>
                      </a:ext>
                    </a:extLst>
                  </p:cNvPr>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33" name="Freeform 197">
                    <a:extLst>
                      <a:ext uri="{FF2B5EF4-FFF2-40B4-BE49-F238E27FC236}">
                        <a16:creationId xmlns:a16="http://schemas.microsoft.com/office/drawing/2014/main" id="{5D0D2A7E-5789-423F-B4B0-B4912D0C56AC}"/>
                      </a:ext>
                    </a:extLst>
                  </p:cNvPr>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34" name="Freeform 198">
                    <a:extLst>
                      <a:ext uri="{FF2B5EF4-FFF2-40B4-BE49-F238E27FC236}">
                        <a16:creationId xmlns:a16="http://schemas.microsoft.com/office/drawing/2014/main" id="{D661229A-B8FE-4C82-9A5B-C58913CCE104}"/>
                      </a:ext>
                    </a:extLst>
                  </p:cNvPr>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28" name="Group 199">
                  <a:extLst>
                    <a:ext uri="{FF2B5EF4-FFF2-40B4-BE49-F238E27FC236}">
                      <a16:creationId xmlns:a16="http://schemas.microsoft.com/office/drawing/2014/main" id="{516740B8-3EAA-4A31-B95B-4EA6460F9989}"/>
                    </a:ext>
                  </a:extLst>
                </p:cNvPr>
                <p:cNvGrpSpPr>
                  <a:grpSpLocks/>
                </p:cNvGrpSpPr>
                <p:nvPr/>
              </p:nvGrpSpPr>
              <p:grpSpPr bwMode="auto">
                <a:xfrm>
                  <a:off x="932" y="3651"/>
                  <a:ext cx="50" cy="22"/>
                  <a:chOff x="932" y="3651"/>
                  <a:chExt cx="50" cy="22"/>
                </a:xfrm>
              </p:grpSpPr>
              <p:sp>
                <p:nvSpPr>
                  <p:cNvPr id="1110429" name="Freeform 200">
                    <a:extLst>
                      <a:ext uri="{FF2B5EF4-FFF2-40B4-BE49-F238E27FC236}">
                        <a16:creationId xmlns:a16="http://schemas.microsoft.com/office/drawing/2014/main" id="{BFAEDAEF-E3DD-413D-8C28-28E22C2E7267}"/>
                      </a:ext>
                    </a:extLst>
                  </p:cNvPr>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30" name="Freeform 201">
                    <a:extLst>
                      <a:ext uri="{FF2B5EF4-FFF2-40B4-BE49-F238E27FC236}">
                        <a16:creationId xmlns:a16="http://schemas.microsoft.com/office/drawing/2014/main" id="{5BA2A6C9-8019-4BA2-81DF-CC86C8B65FE1}"/>
                      </a:ext>
                    </a:extLst>
                  </p:cNvPr>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31" name="Freeform 202">
                    <a:extLst>
                      <a:ext uri="{FF2B5EF4-FFF2-40B4-BE49-F238E27FC236}">
                        <a16:creationId xmlns:a16="http://schemas.microsoft.com/office/drawing/2014/main" id="{7DC9753F-9BA6-4543-80DA-E2481CE0C94D}"/>
                      </a:ext>
                    </a:extLst>
                  </p:cNvPr>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32" name="Group 203">
                <a:extLst>
                  <a:ext uri="{FF2B5EF4-FFF2-40B4-BE49-F238E27FC236}">
                    <a16:creationId xmlns:a16="http://schemas.microsoft.com/office/drawing/2014/main" id="{8235A14C-20D4-454E-87B9-431A1502CE63}"/>
                  </a:ext>
                </a:extLst>
              </p:cNvPr>
              <p:cNvGrpSpPr>
                <a:grpSpLocks/>
              </p:cNvGrpSpPr>
              <p:nvPr/>
            </p:nvGrpSpPr>
            <p:grpSpPr bwMode="auto">
              <a:xfrm>
                <a:off x="944" y="3665"/>
                <a:ext cx="99" cy="74"/>
                <a:chOff x="944" y="3665"/>
                <a:chExt cx="99" cy="74"/>
              </a:xfrm>
            </p:grpSpPr>
            <p:grpSp>
              <p:nvGrpSpPr>
                <p:cNvPr id="1110404" name="Group 204">
                  <a:extLst>
                    <a:ext uri="{FF2B5EF4-FFF2-40B4-BE49-F238E27FC236}">
                      <a16:creationId xmlns:a16="http://schemas.microsoft.com/office/drawing/2014/main" id="{EABFF154-E7E7-4E26-B715-B2016DBE38ED}"/>
                    </a:ext>
                  </a:extLst>
                </p:cNvPr>
                <p:cNvGrpSpPr>
                  <a:grpSpLocks/>
                </p:cNvGrpSpPr>
                <p:nvPr/>
              </p:nvGrpSpPr>
              <p:grpSpPr bwMode="auto">
                <a:xfrm>
                  <a:off x="944" y="3665"/>
                  <a:ext cx="49" cy="23"/>
                  <a:chOff x="944" y="3665"/>
                  <a:chExt cx="49" cy="23"/>
                </a:xfrm>
              </p:grpSpPr>
              <p:sp>
                <p:nvSpPr>
                  <p:cNvPr id="1110421" name="Freeform 205">
                    <a:extLst>
                      <a:ext uri="{FF2B5EF4-FFF2-40B4-BE49-F238E27FC236}">
                        <a16:creationId xmlns:a16="http://schemas.microsoft.com/office/drawing/2014/main" id="{84A2E79F-B325-4437-BA7D-6229B6D0D55A}"/>
                      </a:ext>
                    </a:extLst>
                  </p:cNvPr>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22" name="Freeform 206">
                    <a:extLst>
                      <a:ext uri="{FF2B5EF4-FFF2-40B4-BE49-F238E27FC236}">
                        <a16:creationId xmlns:a16="http://schemas.microsoft.com/office/drawing/2014/main" id="{EBE3A4C1-5CDD-47CB-AA90-49F6B90F6B7F}"/>
                      </a:ext>
                    </a:extLst>
                  </p:cNvPr>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23" name="Freeform 207">
                    <a:extLst>
                      <a:ext uri="{FF2B5EF4-FFF2-40B4-BE49-F238E27FC236}">
                        <a16:creationId xmlns:a16="http://schemas.microsoft.com/office/drawing/2014/main" id="{D4003717-B7E0-4576-9C1C-E41599B9FFC1}"/>
                      </a:ext>
                    </a:extLst>
                  </p:cNvPr>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05" name="Group 208">
                  <a:extLst>
                    <a:ext uri="{FF2B5EF4-FFF2-40B4-BE49-F238E27FC236}">
                      <a16:creationId xmlns:a16="http://schemas.microsoft.com/office/drawing/2014/main" id="{2C4C1B13-7E6F-475C-A893-FE22BA4C3901}"/>
                    </a:ext>
                  </a:extLst>
                </p:cNvPr>
                <p:cNvGrpSpPr>
                  <a:grpSpLocks/>
                </p:cNvGrpSpPr>
                <p:nvPr/>
              </p:nvGrpSpPr>
              <p:grpSpPr bwMode="auto">
                <a:xfrm>
                  <a:off x="957" y="3678"/>
                  <a:ext cx="48" cy="23"/>
                  <a:chOff x="957" y="3678"/>
                  <a:chExt cx="48" cy="23"/>
                </a:xfrm>
              </p:grpSpPr>
              <p:sp>
                <p:nvSpPr>
                  <p:cNvPr id="1110418" name="Freeform 209">
                    <a:extLst>
                      <a:ext uri="{FF2B5EF4-FFF2-40B4-BE49-F238E27FC236}">
                        <a16:creationId xmlns:a16="http://schemas.microsoft.com/office/drawing/2014/main" id="{40DA2D33-876E-471E-AFF6-DA971A80D690}"/>
                      </a:ext>
                    </a:extLst>
                  </p:cNvPr>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19" name="Freeform 210">
                    <a:extLst>
                      <a:ext uri="{FF2B5EF4-FFF2-40B4-BE49-F238E27FC236}">
                        <a16:creationId xmlns:a16="http://schemas.microsoft.com/office/drawing/2014/main" id="{AB51397C-A599-4316-AE40-E8E16913F5B3}"/>
                      </a:ext>
                    </a:extLst>
                  </p:cNvPr>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20" name="Freeform 211">
                    <a:extLst>
                      <a:ext uri="{FF2B5EF4-FFF2-40B4-BE49-F238E27FC236}">
                        <a16:creationId xmlns:a16="http://schemas.microsoft.com/office/drawing/2014/main" id="{582B52ED-0ED6-48D1-94BF-80003AE8E808}"/>
                      </a:ext>
                    </a:extLst>
                  </p:cNvPr>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06" name="Group 212">
                  <a:extLst>
                    <a:ext uri="{FF2B5EF4-FFF2-40B4-BE49-F238E27FC236}">
                      <a16:creationId xmlns:a16="http://schemas.microsoft.com/office/drawing/2014/main" id="{8E1B3953-E7F2-4CF7-B3A1-2C685D106310}"/>
                    </a:ext>
                  </a:extLst>
                </p:cNvPr>
                <p:cNvGrpSpPr>
                  <a:grpSpLocks/>
                </p:cNvGrpSpPr>
                <p:nvPr/>
              </p:nvGrpSpPr>
              <p:grpSpPr bwMode="auto">
                <a:xfrm>
                  <a:off x="969" y="3690"/>
                  <a:ext cx="49" cy="23"/>
                  <a:chOff x="969" y="3690"/>
                  <a:chExt cx="49" cy="23"/>
                </a:xfrm>
              </p:grpSpPr>
              <p:sp>
                <p:nvSpPr>
                  <p:cNvPr id="1110415" name="Freeform 213">
                    <a:extLst>
                      <a:ext uri="{FF2B5EF4-FFF2-40B4-BE49-F238E27FC236}">
                        <a16:creationId xmlns:a16="http://schemas.microsoft.com/office/drawing/2014/main" id="{7B48EE60-3B83-4305-9CB9-44273BF821BD}"/>
                      </a:ext>
                    </a:extLst>
                  </p:cNvPr>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16" name="Freeform 214">
                    <a:extLst>
                      <a:ext uri="{FF2B5EF4-FFF2-40B4-BE49-F238E27FC236}">
                        <a16:creationId xmlns:a16="http://schemas.microsoft.com/office/drawing/2014/main" id="{949317D8-5078-4EBB-8B50-D29403B2C5EF}"/>
                      </a:ext>
                    </a:extLst>
                  </p:cNvPr>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17" name="Freeform 215">
                    <a:extLst>
                      <a:ext uri="{FF2B5EF4-FFF2-40B4-BE49-F238E27FC236}">
                        <a16:creationId xmlns:a16="http://schemas.microsoft.com/office/drawing/2014/main" id="{8A60EBBC-5024-41EC-A365-109A3DD6CDBF}"/>
                      </a:ext>
                    </a:extLst>
                  </p:cNvPr>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07" name="Group 216">
                  <a:extLst>
                    <a:ext uri="{FF2B5EF4-FFF2-40B4-BE49-F238E27FC236}">
                      <a16:creationId xmlns:a16="http://schemas.microsoft.com/office/drawing/2014/main" id="{15A49AB2-3860-4104-B01D-4EA3200BDAD3}"/>
                    </a:ext>
                  </a:extLst>
                </p:cNvPr>
                <p:cNvGrpSpPr>
                  <a:grpSpLocks/>
                </p:cNvGrpSpPr>
                <p:nvPr/>
              </p:nvGrpSpPr>
              <p:grpSpPr bwMode="auto">
                <a:xfrm>
                  <a:off x="982" y="3703"/>
                  <a:ext cx="49" cy="23"/>
                  <a:chOff x="982" y="3703"/>
                  <a:chExt cx="49" cy="23"/>
                </a:xfrm>
              </p:grpSpPr>
              <p:sp>
                <p:nvSpPr>
                  <p:cNvPr id="1110412" name="Freeform 217">
                    <a:extLst>
                      <a:ext uri="{FF2B5EF4-FFF2-40B4-BE49-F238E27FC236}">
                        <a16:creationId xmlns:a16="http://schemas.microsoft.com/office/drawing/2014/main" id="{A9AD2895-E07B-4CE7-BB9D-CA389A5A0710}"/>
                      </a:ext>
                    </a:extLst>
                  </p:cNvPr>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13" name="Freeform 218">
                    <a:extLst>
                      <a:ext uri="{FF2B5EF4-FFF2-40B4-BE49-F238E27FC236}">
                        <a16:creationId xmlns:a16="http://schemas.microsoft.com/office/drawing/2014/main" id="{C95C6640-3BCA-46AA-A5B5-D519FDCC2D6F}"/>
                      </a:ext>
                    </a:extLst>
                  </p:cNvPr>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14" name="Freeform 219">
                    <a:extLst>
                      <a:ext uri="{FF2B5EF4-FFF2-40B4-BE49-F238E27FC236}">
                        <a16:creationId xmlns:a16="http://schemas.microsoft.com/office/drawing/2014/main" id="{198BABE9-08FD-416E-8F99-95E3BE10725E}"/>
                      </a:ext>
                    </a:extLst>
                  </p:cNvPr>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408" name="Group 220">
                  <a:extLst>
                    <a:ext uri="{FF2B5EF4-FFF2-40B4-BE49-F238E27FC236}">
                      <a16:creationId xmlns:a16="http://schemas.microsoft.com/office/drawing/2014/main" id="{979E34FD-400D-48B9-A3EA-0BA5313B4B5A}"/>
                    </a:ext>
                  </a:extLst>
                </p:cNvPr>
                <p:cNvGrpSpPr>
                  <a:grpSpLocks/>
                </p:cNvGrpSpPr>
                <p:nvPr/>
              </p:nvGrpSpPr>
              <p:grpSpPr bwMode="auto">
                <a:xfrm>
                  <a:off x="995" y="3716"/>
                  <a:ext cx="48" cy="23"/>
                  <a:chOff x="995" y="3716"/>
                  <a:chExt cx="48" cy="23"/>
                </a:xfrm>
              </p:grpSpPr>
              <p:sp>
                <p:nvSpPr>
                  <p:cNvPr id="1110409" name="Freeform 221">
                    <a:extLst>
                      <a:ext uri="{FF2B5EF4-FFF2-40B4-BE49-F238E27FC236}">
                        <a16:creationId xmlns:a16="http://schemas.microsoft.com/office/drawing/2014/main" id="{7DD4B879-84B7-4F8E-AB6B-35CA06216132}"/>
                      </a:ext>
                    </a:extLst>
                  </p:cNvPr>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10" name="Freeform 222">
                    <a:extLst>
                      <a:ext uri="{FF2B5EF4-FFF2-40B4-BE49-F238E27FC236}">
                        <a16:creationId xmlns:a16="http://schemas.microsoft.com/office/drawing/2014/main" id="{ECE8D13D-1681-4927-9CDA-6483AD5CEB4F}"/>
                      </a:ext>
                    </a:extLst>
                  </p:cNvPr>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11" name="Freeform 223">
                    <a:extLst>
                      <a:ext uri="{FF2B5EF4-FFF2-40B4-BE49-F238E27FC236}">
                        <a16:creationId xmlns:a16="http://schemas.microsoft.com/office/drawing/2014/main" id="{06511DB6-7884-40AA-9167-F44621BA23B0}"/>
                      </a:ext>
                    </a:extLst>
                  </p:cNvPr>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33" name="Group 224">
                <a:extLst>
                  <a:ext uri="{FF2B5EF4-FFF2-40B4-BE49-F238E27FC236}">
                    <a16:creationId xmlns:a16="http://schemas.microsoft.com/office/drawing/2014/main" id="{394703B2-FE94-49EA-AFE4-476550D9305F}"/>
                  </a:ext>
                </a:extLst>
              </p:cNvPr>
              <p:cNvGrpSpPr>
                <a:grpSpLocks/>
              </p:cNvGrpSpPr>
              <p:nvPr/>
            </p:nvGrpSpPr>
            <p:grpSpPr bwMode="auto">
              <a:xfrm>
                <a:off x="1005" y="3727"/>
                <a:ext cx="49" cy="23"/>
                <a:chOff x="1005" y="3727"/>
                <a:chExt cx="49" cy="23"/>
              </a:xfrm>
            </p:grpSpPr>
            <p:sp>
              <p:nvSpPr>
                <p:cNvPr id="1110401" name="Freeform 225">
                  <a:extLst>
                    <a:ext uri="{FF2B5EF4-FFF2-40B4-BE49-F238E27FC236}">
                      <a16:creationId xmlns:a16="http://schemas.microsoft.com/office/drawing/2014/main" id="{D8E145A5-F16F-4B2B-8502-47365BE07C35}"/>
                    </a:ext>
                  </a:extLst>
                </p:cNvPr>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02" name="Freeform 226">
                  <a:extLst>
                    <a:ext uri="{FF2B5EF4-FFF2-40B4-BE49-F238E27FC236}">
                      <a16:creationId xmlns:a16="http://schemas.microsoft.com/office/drawing/2014/main" id="{82A66CE7-6E7D-4B65-BFEF-415ADB503777}"/>
                    </a:ext>
                  </a:extLst>
                </p:cNvPr>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03" name="Freeform 227">
                  <a:extLst>
                    <a:ext uri="{FF2B5EF4-FFF2-40B4-BE49-F238E27FC236}">
                      <a16:creationId xmlns:a16="http://schemas.microsoft.com/office/drawing/2014/main" id="{99045292-35CB-4CEF-80C1-BC35FA08C0DB}"/>
                    </a:ext>
                  </a:extLst>
                </p:cNvPr>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34" name="Group 228">
                <a:extLst>
                  <a:ext uri="{FF2B5EF4-FFF2-40B4-BE49-F238E27FC236}">
                    <a16:creationId xmlns:a16="http://schemas.microsoft.com/office/drawing/2014/main" id="{D3BAEAE4-2954-4561-BF7C-0EC6380EA88F}"/>
                  </a:ext>
                </a:extLst>
              </p:cNvPr>
              <p:cNvGrpSpPr>
                <a:grpSpLocks/>
              </p:cNvGrpSpPr>
              <p:nvPr/>
            </p:nvGrpSpPr>
            <p:grpSpPr bwMode="auto">
              <a:xfrm>
                <a:off x="1018" y="3740"/>
                <a:ext cx="49" cy="22"/>
                <a:chOff x="1018" y="3740"/>
                <a:chExt cx="49" cy="22"/>
              </a:xfrm>
            </p:grpSpPr>
            <p:sp>
              <p:nvSpPr>
                <p:cNvPr id="1110398" name="Freeform 229">
                  <a:extLst>
                    <a:ext uri="{FF2B5EF4-FFF2-40B4-BE49-F238E27FC236}">
                      <a16:creationId xmlns:a16="http://schemas.microsoft.com/office/drawing/2014/main" id="{C90D4256-1931-47E1-B9F0-9FEE0918E37B}"/>
                    </a:ext>
                  </a:extLst>
                </p:cNvPr>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99" name="Freeform 230">
                  <a:extLst>
                    <a:ext uri="{FF2B5EF4-FFF2-40B4-BE49-F238E27FC236}">
                      <a16:creationId xmlns:a16="http://schemas.microsoft.com/office/drawing/2014/main" id="{49EF60D9-41CF-4FF6-91FC-CC96BEAE9F92}"/>
                    </a:ext>
                  </a:extLst>
                </p:cNvPr>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400" name="Freeform 231">
                  <a:extLst>
                    <a:ext uri="{FF2B5EF4-FFF2-40B4-BE49-F238E27FC236}">
                      <a16:creationId xmlns:a16="http://schemas.microsoft.com/office/drawing/2014/main" id="{6502804B-D19E-43B5-8E10-A34D692FA448}"/>
                    </a:ext>
                  </a:extLst>
                </p:cNvPr>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35" name="Group 232">
                <a:extLst>
                  <a:ext uri="{FF2B5EF4-FFF2-40B4-BE49-F238E27FC236}">
                    <a16:creationId xmlns:a16="http://schemas.microsoft.com/office/drawing/2014/main" id="{2D881680-3459-487A-84BD-9E97CA17C058}"/>
                  </a:ext>
                </a:extLst>
              </p:cNvPr>
              <p:cNvGrpSpPr>
                <a:grpSpLocks/>
              </p:cNvGrpSpPr>
              <p:nvPr/>
            </p:nvGrpSpPr>
            <p:grpSpPr bwMode="auto">
              <a:xfrm>
                <a:off x="1030" y="3753"/>
                <a:ext cx="49" cy="23"/>
                <a:chOff x="1030" y="3753"/>
                <a:chExt cx="49" cy="23"/>
              </a:xfrm>
            </p:grpSpPr>
            <p:sp>
              <p:nvSpPr>
                <p:cNvPr id="1110395" name="Freeform 233">
                  <a:extLst>
                    <a:ext uri="{FF2B5EF4-FFF2-40B4-BE49-F238E27FC236}">
                      <a16:creationId xmlns:a16="http://schemas.microsoft.com/office/drawing/2014/main" id="{3D867F01-AF4F-4599-A774-26C156835CFF}"/>
                    </a:ext>
                  </a:extLst>
                </p:cNvPr>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96" name="Freeform 234">
                  <a:extLst>
                    <a:ext uri="{FF2B5EF4-FFF2-40B4-BE49-F238E27FC236}">
                      <a16:creationId xmlns:a16="http://schemas.microsoft.com/office/drawing/2014/main" id="{793F7A5A-8FB0-4764-8E01-1E8F4DF7DB83}"/>
                    </a:ext>
                  </a:extLst>
                </p:cNvPr>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97" name="Freeform 235">
                  <a:extLst>
                    <a:ext uri="{FF2B5EF4-FFF2-40B4-BE49-F238E27FC236}">
                      <a16:creationId xmlns:a16="http://schemas.microsoft.com/office/drawing/2014/main" id="{10B28F86-1F97-40F3-899E-9DEB933B081F}"/>
                    </a:ext>
                  </a:extLst>
                </p:cNvPr>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10136" name="Freeform 236">
                <a:extLst>
                  <a:ext uri="{FF2B5EF4-FFF2-40B4-BE49-F238E27FC236}">
                    <a16:creationId xmlns:a16="http://schemas.microsoft.com/office/drawing/2014/main" id="{0F91A228-8B30-4871-B02D-B5923CECD43D}"/>
                  </a:ext>
                </a:extLst>
              </p:cNvPr>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37" name="Freeform 237">
                <a:extLst>
                  <a:ext uri="{FF2B5EF4-FFF2-40B4-BE49-F238E27FC236}">
                    <a16:creationId xmlns:a16="http://schemas.microsoft.com/office/drawing/2014/main" id="{A0B342AE-43C4-4AA2-B49D-A83E1CAA587E}"/>
                  </a:ext>
                </a:extLst>
              </p:cNvPr>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38" name="Freeform 238">
                <a:extLst>
                  <a:ext uri="{FF2B5EF4-FFF2-40B4-BE49-F238E27FC236}">
                    <a16:creationId xmlns:a16="http://schemas.microsoft.com/office/drawing/2014/main" id="{5C705DDE-BA10-4540-8B27-1D35BE1AD8B0}"/>
                  </a:ext>
                </a:extLst>
              </p:cNvPr>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10139" name="Group 239">
                <a:extLst>
                  <a:ext uri="{FF2B5EF4-FFF2-40B4-BE49-F238E27FC236}">
                    <a16:creationId xmlns:a16="http://schemas.microsoft.com/office/drawing/2014/main" id="{F4053B97-033C-4B8C-BB5B-981F508EBF71}"/>
                  </a:ext>
                </a:extLst>
              </p:cNvPr>
              <p:cNvGrpSpPr>
                <a:grpSpLocks/>
              </p:cNvGrpSpPr>
              <p:nvPr/>
            </p:nvGrpSpPr>
            <p:grpSpPr bwMode="auto">
              <a:xfrm>
                <a:off x="790" y="3547"/>
                <a:ext cx="49" cy="23"/>
                <a:chOff x="790" y="3547"/>
                <a:chExt cx="49" cy="23"/>
              </a:xfrm>
            </p:grpSpPr>
            <p:sp>
              <p:nvSpPr>
                <p:cNvPr id="1110392" name="Freeform 240">
                  <a:extLst>
                    <a:ext uri="{FF2B5EF4-FFF2-40B4-BE49-F238E27FC236}">
                      <a16:creationId xmlns:a16="http://schemas.microsoft.com/office/drawing/2014/main" id="{EF8ED889-5326-4504-85D1-353E15BC3662}"/>
                    </a:ext>
                  </a:extLst>
                </p:cNvPr>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93" name="Freeform 241">
                  <a:extLst>
                    <a:ext uri="{FF2B5EF4-FFF2-40B4-BE49-F238E27FC236}">
                      <a16:creationId xmlns:a16="http://schemas.microsoft.com/office/drawing/2014/main" id="{FFC755DA-5FBA-4EC8-B9E5-95FC23FBBE13}"/>
                    </a:ext>
                  </a:extLst>
                </p:cNvPr>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94" name="Freeform 242">
                  <a:extLst>
                    <a:ext uri="{FF2B5EF4-FFF2-40B4-BE49-F238E27FC236}">
                      <a16:creationId xmlns:a16="http://schemas.microsoft.com/office/drawing/2014/main" id="{2E58C954-8712-4F6C-AE84-876B63BDBD67}"/>
                    </a:ext>
                  </a:extLst>
                </p:cNvPr>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40" name="Group 243">
                <a:extLst>
                  <a:ext uri="{FF2B5EF4-FFF2-40B4-BE49-F238E27FC236}">
                    <a16:creationId xmlns:a16="http://schemas.microsoft.com/office/drawing/2014/main" id="{D7607D78-8D90-4A4E-83CE-3285CE99DCCA}"/>
                  </a:ext>
                </a:extLst>
              </p:cNvPr>
              <p:cNvGrpSpPr>
                <a:grpSpLocks/>
              </p:cNvGrpSpPr>
              <p:nvPr/>
            </p:nvGrpSpPr>
            <p:grpSpPr bwMode="auto">
              <a:xfrm>
                <a:off x="803" y="3560"/>
                <a:ext cx="49" cy="22"/>
                <a:chOff x="803" y="3560"/>
                <a:chExt cx="49" cy="22"/>
              </a:xfrm>
            </p:grpSpPr>
            <p:sp>
              <p:nvSpPr>
                <p:cNvPr id="1110389" name="Freeform 244">
                  <a:extLst>
                    <a:ext uri="{FF2B5EF4-FFF2-40B4-BE49-F238E27FC236}">
                      <a16:creationId xmlns:a16="http://schemas.microsoft.com/office/drawing/2014/main" id="{0443D752-03CD-452D-A0E2-B18100600221}"/>
                    </a:ext>
                  </a:extLst>
                </p:cNvPr>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90" name="Freeform 245">
                  <a:extLst>
                    <a:ext uri="{FF2B5EF4-FFF2-40B4-BE49-F238E27FC236}">
                      <a16:creationId xmlns:a16="http://schemas.microsoft.com/office/drawing/2014/main" id="{A56727D6-C762-413A-8BB7-684141D1A9B8}"/>
                    </a:ext>
                  </a:extLst>
                </p:cNvPr>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91" name="Freeform 246">
                  <a:extLst>
                    <a:ext uri="{FF2B5EF4-FFF2-40B4-BE49-F238E27FC236}">
                      <a16:creationId xmlns:a16="http://schemas.microsoft.com/office/drawing/2014/main" id="{27E8E96E-B5CD-44D7-A487-35F047C13E97}"/>
                    </a:ext>
                  </a:extLst>
                </p:cNvPr>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41" name="Group 247">
                <a:extLst>
                  <a:ext uri="{FF2B5EF4-FFF2-40B4-BE49-F238E27FC236}">
                    <a16:creationId xmlns:a16="http://schemas.microsoft.com/office/drawing/2014/main" id="{F3E8C298-6A8D-4D67-86EB-F92F9D3F2266}"/>
                  </a:ext>
                </a:extLst>
              </p:cNvPr>
              <p:cNvGrpSpPr>
                <a:grpSpLocks/>
              </p:cNvGrpSpPr>
              <p:nvPr/>
            </p:nvGrpSpPr>
            <p:grpSpPr bwMode="auto">
              <a:xfrm>
                <a:off x="815" y="3572"/>
                <a:ext cx="50" cy="23"/>
                <a:chOff x="815" y="3572"/>
                <a:chExt cx="50" cy="23"/>
              </a:xfrm>
            </p:grpSpPr>
            <p:sp>
              <p:nvSpPr>
                <p:cNvPr id="1110386" name="Freeform 248">
                  <a:extLst>
                    <a:ext uri="{FF2B5EF4-FFF2-40B4-BE49-F238E27FC236}">
                      <a16:creationId xmlns:a16="http://schemas.microsoft.com/office/drawing/2014/main" id="{81403E7F-9184-476A-B7CE-EE9483584AFF}"/>
                    </a:ext>
                  </a:extLst>
                </p:cNvPr>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87" name="Freeform 249">
                  <a:extLst>
                    <a:ext uri="{FF2B5EF4-FFF2-40B4-BE49-F238E27FC236}">
                      <a16:creationId xmlns:a16="http://schemas.microsoft.com/office/drawing/2014/main" id="{046C13B4-A817-498D-8159-38095E7750E8}"/>
                    </a:ext>
                  </a:extLst>
                </p:cNvPr>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88" name="Freeform 250">
                  <a:extLst>
                    <a:ext uri="{FF2B5EF4-FFF2-40B4-BE49-F238E27FC236}">
                      <a16:creationId xmlns:a16="http://schemas.microsoft.com/office/drawing/2014/main" id="{91E0A617-FA93-4CC6-8484-EDADFEA12274}"/>
                    </a:ext>
                  </a:extLst>
                </p:cNvPr>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42" name="Group 251">
                <a:extLst>
                  <a:ext uri="{FF2B5EF4-FFF2-40B4-BE49-F238E27FC236}">
                    <a16:creationId xmlns:a16="http://schemas.microsoft.com/office/drawing/2014/main" id="{DE0EEBF3-0317-473A-A4D0-8B47B9B60779}"/>
                  </a:ext>
                </a:extLst>
              </p:cNvPr>
              <p:cNvGrpSpPr>
                <a:grpSpLocks/>
              </p:cNvGrpSpPr>
              <p:nvPr/>
            </p:nvGrpSpPr>
            <p:grpSpPr bwMode="auto">
              <a:xfrm>
                <a:off x="828" y="3585"/>
                <a:ext cx="49" cy="23"/>
                <a:chOff x="828" y="3585"/>
                <a:chExt cx="49" cy="23"/>
              </a:xfrm>
            </p:grpSpPr>
            <p:sp>
              <p:nvSpPr>
                <p:cNvPr id="1110383" name="Freeform 252">
                  <a:extLst>
                    <a:ext uri="{FF2B5EF4-FFF2-40B4-BE49-F238E27FC236}">
                      <a16:creationId xmlns:a16="http://schemas.microsoft.com/office/drawing/2014/main" id="{10AE7C80-5F82-47CF-ADB2-50315116ED13}"/>
                    </a:ext>
                  </a:extLst>
                </p:cNvPr>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84" name="Freeform 253">
                  <a:extLst>
                    <a:ext uri="{FF2B5EF4-FFF2-40B4-BE49-F238E27FC236}">
                      <a16:creationId xmlns:a16="http://schemas.microsoft.com/office/drawing/2014/main" id="{F071C70B-EDBA-417E-A9C6-1CD6DD012E19}"/>
                    </a:ext>
                  </a:extLst>
                </p:cNvPr>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85" name="Freeform 254">
                  <a:extLst>
                    <a:ext uri="{FF2B5EF4-FFF2-40B4-BE49-F238E27FC236}">
                      <a16:creationId xmlns:a16="http://schemas.microsoft.com/office/drawing/2014/main" id="{93557EEC-1151-42FD-B9BE-DF4AAFD814DC}"/>
                    </a:ext>
                  </a:extLst>
                </p:cNvPr>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43" name="Group 255">
                <a:extLst>
                  <a:ext uri="{FF2B5EF4-FFF2-40B4-BE49-F238E27FC236}">
                    <a16:creationId xmlns:a16="http://schemas.microsoft.com/office/drawing/2014/main" id="{84DB3020-3A50-4545-BFFB-14E8B99121D0}"/>
                  </a:ext>
                </a:extLst>
              </p:cNvPr>
              <p:cNvGrpSpPr>
                <a:grpSpLocks/>
              </p:cNvGrpSpPr>
              <p:nvPr/>
            </p:nvGrpSpPr>
            <p:grpSpPr bwMode="auto">
              <a:xfrm>
                <a:off x="840" y="3600"/>
                <a:ext cx="100" cy="73"/>
                <a:chOff x="840" y="3600"/>
                <a:chExt cx="100" cy="73"/>
              </a:xfrm>
            </p:grpSpPr>
            <p:grpSp>
              <p:nvGrpSpPr>
                <p:cNvPr id="1110363" name="Group 256">
                  <a:extLst>
                    <a:ext uri="{FF2B5EF4-FFF2-40B4-BE49-F238E27FC236}">
                      <a16:creationId xmlns:a16="http://schemas.microsoft.com/office/drawing/2014/main" id="{BD86322E-274C-4740-8255-76C30CC94CF6}"/>
                    </a:ext>
                  </a:extLst>
                </p:cNvPr>
                <p:cNvGrpSpPr>
                  <a:grpSpLocks/>
                </p:cNvGrpSpPr>
                <p:nvPr/>
              </p:nvGrpSpPr>
              <p:grpSpPr bwMode="auto">
                <a:xfrm>
                  <a:off x="840" y="3600"/>
                  <a:ext cx="49" cy="23"/>
                  <a:chOff x="840" y="3600"/>
                  <a:chExt cx="49" cy="23"/>
                </a:xfrm>
              </p:grpSpPr>
              <p:sp>
                <p:nvSpPr>
                  <p:cNvPr id="1110380" name="Freeform 257">
                    <a:extLst>
                      <a:ext uri="{FF2B5EF4-FFF2-40B4-BE49-F238E27FC236}">
                        <a16:creationId xmlns:a16="http://schemas.microsoft.com/office/drawing/2014/main" id="{BEECFA41-D9B7-44AF-BFDB-2F55285D2CE8}"/>
                      </a:ext>
                    </a:extLst>
                  </p:cNvPr>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81" name="Freeform 258">
                    <a:extLst>
                      <a:ext uri="{FF2B5EF4-FFF2-40B4-BE49-F238E27FC236}">
                        <a16:creationId xmlns:a16="http://schemas.microsoft.com/office/drawing/2014/main" id="{5CABC89D-A883-4507-B996-1A5D2806811F}"/>
                      </a:ext>
                    </a:extLst>
                  </p:cNvPr>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82" name="Freeform 259">
                    <a:extLst>
                      <a:ext uri="{FF2B5EF4-FFF2-40B4-BE49-F238E27FC236}">
                        <a16:creationId xmlns:a16="http://schemas.microsoft.com/office/drawing/2014/main" id="{D29FAA8C-A222-4202-B251-07331B9E7D0E}"/>
                      </a:ext>
                    </a:extLst>
                  </p:cNvPr>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64" name="Group 260">
                  <a:extLst>
                    <a:ext uri="{FF2B5EF4-FFF2-40B4-BE49-F238E27FC236}">
                      <a16:creationId xmlns:a16="http://schemas.microsoft.com/office/drawing/2014/main" id="{AF3A4C9A-90FC-49B3-ADC0-DC72F5CD536B}"/>
                    </a:ext>
                  </a:extLst>
                </p:cNvPr>
                <p:cNvGrpSpPr>
                  <a:grpSpLocks/>
                </p:cNvGrpSpPr>
                <p:nvPr/>
              </p:nvGrpSpPr>
              <p:grpSpPr bwMode="auto">
                <a:xfrm>
                  <a:off x="853" y="3612"/>
                  <a:ext cx="48" cy="23"/>
                  <a:chOff x="853" y="3612"/>
                  <a:chExt cx="48" cy="23"/>
                </a:xfrm>
              </p:grpSpPr>
              <p:sp>
                <p:nvSpPr>
                  <p:cNvPr id="1110377" name="Freeform 261">
                    <a:extLst>
                      <a:ext uri="{FF2B5EF4-FFF2-40B4-BE49-F238E27FC236}">
                        <a16:creationId xmlns:a16="http://schemas.microsoft.com/office/drawing/2014/main" id="{59DEA978-5EA5-4302-BE7F-471A2F23923E}"/>
                      </a:ext>
                    </a:extLst>
                  </p:cNvPr>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78" name="Freeform 262">
                    <a:extLst>
                      <a:ext uri="{FF2B5EF4-FFF2-40B4-BE49-F238E27FC236}">
                        <a16:creationId xmlns:a16="http://schemas.microsoft.com/office/drawing/2014/main" id="{C28CA460-B067-4F5B-AF1B-5CF7372E1146}"/>
                      </a:ext>
                    </a:extLst>
                  </p:cNvPr>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79" name="Freeform 263">
                    <a:extLst>
                      <a:ext uri="{FF2B5EF4-FFF2-40B4-BE49-F238E27FC236}">
                        <a16:creationId xmlns:a16="http://schemas.microsoft.com/office/drawing/2014/main" id="{4C545230-1BAF-4EA2-A61B-CD31590EF9B4}"/>
                      </a:ext>
                    </a:extLst>
                  </p:cNvPr>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65" name="Group 264">
                  <a:extLst>
                    <a:ext uri="{FF2B5EF4-FFF2-40B4-BE49-F238E27FC236}">
                      <a16:creationId xmlns:a16="http://schemas.microsoft.com/office/drawing/2014/main" id="{76E1769A-763A-4578-ACF5-CC94FE775BEA}"/>
                    </a:ext>
                  </a:extLst>
                </p:cNvPr>
                <p:cNvGrpSpPr>
                  <a:grpSpLocks/>
                </p:cNvGrpSpPr>
                <p:nvPr/>
              </p:nvGrpSpPr>
              <p:grpSpPr bwMode="auto">
                <a:xfrm>
                  <a:off x="865" y="3625"/>
                  <a:ext cx="49" cy="23"/>
                  <a:chOff x="865" y="3625"/>
                  <a:chExt cx="49" cy="23"/>
                </a:xfrm>
              </p:grpSpPr>
              <p:sp>
                <p:nvSpPr>
                  <p:cNvPr id="1110374" name="Freeform 265">
                    <a:extLst>
                      <a:ext uri="{FF2B5EF4-FFF2-40B4-BE49-F238E27FC236}">
                        <a16:creationId xmlns:a16="http://schemas.microsoft.com/office/drawing/2014/main" id="{C448FAE5-5A82-4BC2-9B15-0E1C792D2177}"/>
                      </a:ext>
                    </a:extLst>
                  </p:cNvPr>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75" name="Freeform 266">
                    <a:extLst>
                      <a:ext uri="{FF2B5EF4-FFF2-40B4-BE49-F238E27FC236}">
                        <a16:creationId xmlns:a16="http://schemas.microsoft.com/office/drawing/2014/main" id="{AF628E51-5E72-42EA-AD2A-38AD3C12BD6B}"/>
                      </a:ext>
                    </a:extLst>
                  </p:cNvPr>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76" name="Freeform 267">
                    <a:extLst>
                      <a:ext uri="{FF2B5EF4-FFF2-40B4-BE49-F238E27FC236}">
                        <a16:creationId xmlns:a16="http://schemas.microsoft.com/office/drawing/2014/main" id="{262201FE-531E-4CC4-B4E6-805845E0CF1C}"/>
                      </a:ext>
                    </a:extLst>
                  </p:cNvPr>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66" name="Group 268">
                  <a:extLst>
                    <a:ext uri="{FF2B5EF4-FFF2-40B4-BE49-F238E27FC236}">
                      <a16:creationId xmlns:a16="http://schemas.microsoft.com/office/drawing/2014/main" id="{1A325AAF-FC26-4192-ABA2-C85615B2BB00}"/>
                    </a:ext>
                  </a:extLst>
                </p:cNvPr>
                <p:cNvGrpSpPr>
                  <a:grpSpLocks/>
                </p:cNvGrpSpPr>
                <p:nvPr/>
              </p:nvGrpSpPr>
              <p:grpSpPr bwMode="auto">
                <a:xfrm>
                  <a:off x="878" y="3638"/>
                  <a:ext cx="49" cy="22"/>
                  <a:chOff x="878" y="3638"/>
                  <a:chExt cx="49" cy="22"/>
                </a:xfrm>
              </p:grpSpPr>
              <p:sp>
                <p:nvSpPr>
                  <p:cNvPr id="1110371" name="Freeform 269">
                    <a:extLst>
                      <a:ext uri="{FF2B5EF4-FFF2-40B4-BE49-F238E27FC236}">
                        <a16:creationId xmlns:a16="http://schemas.microsoft.com/office/drawing/2014/main" id="{089CF664-6D5B-49C6-92D0-D35EECC5A88D}"/>
                      </a:ext>
                    </a:extLst>
                  </p:cNvPr>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72" name="Freeform 270">
                    <a:extLst>
                      <a:ext uri="{FF2B5EF4-FFF2-40B4-BE49-F238E27FC236}">
                        <a16:creationId xmlns:a16="http://schemas.microsoft.com/office/drawing/2014/main" id="{1C358F3B-28E6-4BFE-8D0C-6765B62CE0DB}"/>
                      </a:ext>
                    </a:extLst>
                  </p:cNvPr>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73" name="Freeform 271">
                    <a:extLst>
                      <a:ext uri="{FF2B5EF4-FFF2-40B4-BE49-F238E27FC236}">
                        <a16:creationId xmlns:a16="http://schemas.microsoft.com/office/drawing/2014/main" id="{84DE7E3E-5853-4DA1-9479-59A065E8D0E8}"/>
                      </a:ext>
                    </a:extLst>
                  </p:cNvPr>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67" name="Group 272">
                  <a:extLst>
                    <a:ext uri="{FF2B5EF4-FFF2-40B4-BE49-F238E27FC236}">
                      <a16:creationId xmlns:a16="http://schemas.microsoft.com/office/drawing/2014/main" id="{0E82FC16-6E11-4C42-8ECD-80996531E1D8}"/>
                    </a:ext>
                  </a:extLst>
                </p:cNvPr>
                <p:cNvGrpSpPr>
                  <a:grpSpLocks/>
                </p:cNvGrpSpPr>
                <p:nvPr/>
              </p:nvGrpSpPr>
              <p:grpSpPr bwMode="auto">
                <a:xfrm>
                  <a:off x="890" y="3651"/>
                  <a:ext cx="50" cy="22"/>
                  <a:chOff x="890" y="3651"/>
                  <a:chExt cx="50" cy="22"/>
                </a:xfrm>
              </p:grpSpPr>
              <p:sp>
                <p:nvSpPr>
                  <p:cNvPr id="1110368" name="Freeform 273">
                    <a:extLst>
                      <a:ext uri="{FF2B5EF4-FFF2-40B4-BE49-F238E27FC236}">
                        <a16:creationId xmlns:a16="http://schemas.microsoft.com/office/drawing/2014/main" id="{46D8D37B-461C-43F8-B2DA-2C0672544E3B}"/>
                      </a:ext>
                    </a:extLst>
                  </p:cNvPr>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69" name="Freeform 274">
                    <a:extLst>
                      <a:ext uri="{FF2B5EF4-FFF2-40B4-BE49-F238E27FC236}">
                        <a16:creationId xmlns:a16="http://schemas.microsoft.com/office/drawing/2014/main" id="{C6232593-34E0-42E5-8868-516CCFF26FC2}"/>
                      </a:ext>
                    </a:extLst>
                  </p:cNvPr>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70" name="Freeform 275">
                    <a:extLst>
                      <a:ext uri="{FF2B5EF4-FFF2-40B4-BE49-F238E27FC236}">
                        <a16:creationId xmlns:a16="http://schemas.microsoft.com/office/drawing/2014/main" id="{711A6AF5-8471-42DD-9A59-9EBF4C64AAAC}"/>
                      </a:ext>
                    </a:extLst>
                  </p:cNvPr>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44" name="Group 276">
                <a:extLst>
                  <a:ext uri="{FF2B5EF4-FFF2-40B4-BE49-F238E27FC236}">
                    <a16:creationId xmlns:a16="http://schemas.microsoft.com/office/drawing/2014/main" id="{111F8C35-A9B4-46E5-A13A-026B5775F3E5}"/>
                  </a:ext>
                </a:extLst>
              </p:cNvPr>
              <p:cNvGrpSpPr>
                <a:grpSpLocks/>
              </p:cNvGrpSpPr>
              <p:nvPr/>
            </p:nvGrpSpPr>
            <p:grpSpPr bwMode="auto">
              <a:xfrm>
                <a:off x="903" y="3665"/>
                <a:ext cx="99" cy="74"/>
                <a:chOff x="903" y="3665"/>
                <a:chExt cx="99" cy="74"/>
              </a:xfrm>
            </p:grpSpPr>
            <p:grpSp>
              <p:nvGrpSpPr>
                <p:cNvPr id="1110343" name="Group 277">
                  <a:extLst>
                    <a:ext uri="{FF2B5EF4-FFF2-40B4-BE49-F238E27FC236}">
                      <a16:creationId xmlns:a16="http://schemas.microsoft.com/office/drawing/2014/main" id="{4A86CD39-29FF-4D63-AD55-7120072F28AA}"/>
                    </a:ext>
                  </a:extLst>
                </p:cNvPr>
                <p:cNvGrpSpPr>
                  <a:grpSpLocks/>
                </p:cNvGrpSpPr>
                <p:nvPr/>
              </p:nvGrpSpPr>
              <p:grpSpPr bwMode="auto">
                <a:xfrm>
                  <a:off x="903" y="3665"/>
                  <a:ext cx="49" cy="23"/>
                  <a:chOff x="903" y="3665"/>
                  <a:chExt cx="49" cy="23"/>
                </a:xfrm>
              </p:grpSpPr>
              <p:sp>
                <p:nvSpPr>
                  <p:cNvPr id="1110360" name="Freeform 278">
                    <a:extLst>
                      <a:ext uri="{FF2B5EF4-FFF2-40B4-BE49-F238E27FC236}">
                        <a16:creationId xmlns:a16="http://schemas.microsoft.com/office/drawing/2014/main" id="{CE7DE3F2-559E-43C7-BA0A-02C18B207AC2}"/>
                      </a:ext>
                    </a:extLst>
                  </p:cNvPr>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61" name="Freeform 279">
                    <a:extLst>
                      <a:ext uri="{FF2B5EF4-FFF2-40B4-BE49-F238E27FC236}">
                        <a16:creationId xmlns:a16="http://schemas.microsoft.com/office/drawing/2014/main" id="{56A1AE53-908F-4B66-86FD-BA1E29188521}"/>
                      </a:ext>
                    </a:extLst>
                  </p:cNvPr>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62" name="Freeform 280">
                    <a:extLst>
                      <a:ext uri="{FF2B5EF4-FFF2-40B4-BE49-F238E27FC236}">
                        <a16:creationId xmlns:a16="http://schemas.microsoft.com/office/drawing/2014/main" id="{68BE03FC-39A0-44C5-A128-1FE304D9C494}"/>
                      </a:ext>
                    </a:extLst>
                  </p:cNvPr>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44" name="Group 281">
                  <a:extLst>
                    <a:ext uri="{FF2B5EF4-FFF2-40B4-BE49-F238E27FC236}">
                      <a16:creationId xmlns:a16="http://schemas.microsoft.com/office/drawing/2014/main" id="{28B816AB-838D-4EB9-B708-9D06A32C1FCF}"/>
                    </a:ext>
                  </a:extLst>
                </p:cNvPr>
                <p:cNvGrpSpPr>
                  <a:grpSpLocks/>
                </p:cNvGrpSpPr>
                <p:nvPr/>
              </p:nvGrpSpPr>
              <p:grpSpPr bwMode="auto">
                <a:xfrm>
                  <a:off x="914" y="3678"/>
                  <a:ext cx="49" cy="23"/>
                  <a:chOff x="914" y="3678"/>
                  <a:chExt cx="49" cy="23"/>
                </a:xfrm>
              </p:grpSpPr>
              <p:sp>
                <p:nvSpPr>
                  <p:cNvPr id="1110357" name="Freeform 282">
                    <a:extLst>
                      <a:ext uri="{FF2B5EF4-FFF2-40B4-BE49-F238E27FC236}">
                        <a16:creationId xmlns:a16="http://schemas.microsoft.com/office/drawing/2014/main" id="{1147DF5A-2F3C-4EAC-ABF5-5CCBBEB6C5FE}"/>
                      </a:ext>
                    </a:extLst>
                  </p:cNvPr>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58" name="Freeform 283">
                    <a:extLst>
                      <a:ext uri="{FF2B5EF4-FFF2-40B4-BE49-F238E27FC236}">
                        <a16:creationId xmlns:a16="http://schemas.microsoft.com/office/drawing/2014/main" id="{17FEC600-586C-425F-99F0-CB55322341B4}"/>
                      </a:ext>
                    </a:extLst>
                  </p:cNvPr>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59" name="Freeform 284">
                    <a:extLst>
                      <a:ext uri="{FF2B5EF4-FFF2-40B4-BE49-F238E27FC236}">
                        <a16:creationId xmlns:a16="http://schemas.microsoft.com/office/drawing/2014/main" id="{624E091C-F92E-4C8D-BB33-9B79466B079D}"/>
                      </a:ext>
                    </a:extLst>
                  </p:cNvPr>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45" name="Group 285">
                  <a:extLst>
                    <a:ext uri="{FF2B5EF4-FFF2-40B4-BE49-F238E27FC236}">
                      <a16:creationId xmlns:a16="http://schemas.microsoft.com/office/drawing/2014/main" id="{E8521996-F50B-428C-959F-B6A285E9C50A}"/>
                    </a:ext>
                  </a:extLst>
                </p:cNvPr>
                <p:cNvGrpSpPr>
                  <a:grpSpLocks/>
                </p:cNvGrpSpPr>
                <p:nvPr/>
              </p:nvGrpSpPr>
              <p:grpSpPr bwMode="auto">
                <a:xfrm>
                  <a:off x="928" y="3690"/>
                  <a:ext cx="48" cy="23"/>
                  <a:chOff x="928" y="3690"/>
                  <a:chExt cx="48" cy="23"/>
                </a:xfrm>
              </p:grpSpPr>
              <p:sp>
                <p:nvSpPr>
                  <p:cNvPr id="1110354" name="Freeform 286">
                    <a:extLst>
                      <a:ext uri="{FF2B5EF4-FFF2-40B4-BE49-F238E27FC236}">
                        <a16:creationId xmlns:a16="http://schemas.microsoft.com/office/drawing/2014/main" id="{ADB54394-D722-4028-82B9-B1AEAB0ADEC8}"/>
                      </a:ext>
                    </a:extLst>
                  </p:cNvPr>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55" name="Freeform 287">
                    <a:extLst>
                      <a:ext uri="{FF2B5EF4-FFF2-40B4-BE49-F238E27FC236}">
                        <a16:creationId xmlns:a16="http://schemas.microsoft.com/office/drawing/2014/main" id="{4F515B55-92F1-415F-BC50-FCD564B09D52}"/>
                      </a:ext>
                    </a:extLst>
                  </p:cNvPr>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56" name="Freeform 288">
                    <a:extLst>
                      <a:ext uri="{FF2B5EF4-FFF2-40B4-BE49-F238E27FC236}">
                        <a16:creationId xmlns:a16="http://schemas.microsoft.com/office/drawing/2014/main" id="{3A1CC769-11B2-4D1C-86EF-7AED6DF2731D}"/>
                      </a:ext>
                    </a:extLst>
                  </p:cNvPr>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46" name="Group 289">
                  <a:extLst>
                    <a:ext uri="{FF2B5EF4-FFF2-40B4-BE49-F238E27FC236}">
                      <a16:creationId xmlns:a16="http://schemas.microsoft.com/office/drawing/2014/main" id="{2C1C4F5E-43E7-4D3F-B979-818091959D59}"/>
                    </a:ext>
                  </a:extLst>
                </p:cNvPr>
                <p:cNvGrpSpPr>
                  <a:grpSpLocks/>
                </p:cNvGrpSpPr>
                <p:nvPr/>
              </p:nvGrpSpPr>
              <p:grpSpPr bwMode="auto">
                <a:xfrm>
                  <a:off x="940" y="3703"/>
                  <a:ext cx="49" cy="23"/>
                  <a:chOff x="940" y="3703"/>
                  <a:chExt cx="49" cy="23"/>
                </a:xfrm>
              </p:grpSpPr>
              <p:sp>
                <p:nvSpPr>
                  <p:cNvPr id="1110351" name="Freeform 290">
                    <a:extLst>
                      <a:ext uri="{FF2B5EF4-FFF2-40B4-BE49-F238E27FC236}">
                        <a16:creationId xmlns:a16="http://schemas.microsoft.com/office/drawing/2014/main" id="{A84FC29E-CDFD-4EAB-A2ED-FE5CC96CFA5F}"/>
                      </a:ext>
                    </a:extLst>
                  </p:cNvPr>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52" name="Freeform 291">
                    <a:extLst>
                      <a:ext uri="{FF2B5EF4-FFF2-40B4-BE49-F238E27FC236}">
                        <a16:creationId xmlns:a16="http://schemas.microsoft.com/office/drawing/2014/main" id="{0E759444-40B1-4644-AB9B-5D01C67A7163}"/>
                      </a:ext>
                    </a:extLst>
                  </p:cNvPr>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53" name="Freeform 292">
                    <a:extLst>
                      <a:ext uri="{FF2B5EF4-FFF2-40B4-BE49-F238E27FC236}">
                        <a16:creationId xmlns:a16="http://schemas.microsoft.com/office/drawing/2014/main" id="{F9E4F4D0-BC66-4B4A-9069-0B163511CC8E}"/>
                      </a:ext>
                    </a:extLst>
                  </p:cNvPr>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47" name="Group 293">
                  <a:extLst>
                    <a:ext uri="{FF2B5EF4-FFF2-40B4-BE49-F238E27FC236}">
                      <a16:creationId xmlns:a16="http://schemas.microsoft.com/office/drawing/2014/main" id="{F5940F39-A8A6-4C6E-966D-2A93C6ABC778}"/>
                    </a:ext>
                  </a:extLst>
                </p:cNvPr>
                <p:cNvGrpSpPr>
                  <a:grpSpLocks/>
                </p:cNvGrpSpPr>
                <p:nvPr/>
              </p:nvGrpSpPr>
              <p:grpSpPr bwMode="auto">
                <a:xfrm>
                  <a:off x="953" y="3716"/>
                  <a:ext cx="49" cy="23"/>
                  <a:chOff x="953" y="3716"/>
                  <a:chExt cx="49" cy="23"/>
                </a:xfrm>
              </p:grpSpPr>
              <p:sp>
                <p:nvSpPr>
                  <p:cNvPr id="1110348" name="Freeform 294">
                    <a:extLst>
                      <a:ext uri="{FF2B5EF4-FFF2-40B4-BE49-F238E27FC236}">
                        <a16:creationId xmlns:a16="http://schemas.microsoft.com/office/drawing/2014/main" id="{22BEDB74-E7D3-4F30-B537-CBAF92E6060E}"/>
                      </a:ext>
                    </a:extLst>
                  </p:cNvPr>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49" name="Freeform 295">
                    <a:extLst>
                      <a:ext uri="{FF2B5EF4-FFF2-40B4-BE49-F238E27FC236}">
                        <a16:creationId xmlns:a16="http://schemas.microsoft.com/office/drawing/2014/main" id="{04557AC5-BBA6-4D0D-9951-50D372A5F23F}"/>
                      </a:ext>
                    </a:extLst>
                  </p:cNvPr>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50" name="Freeform 296">
                    <a:extLst>
                      <a:ext uri="{FF2B5EF4-FFF2-40B4-BE49-F238E27FC236}">
                        <a16:creationId xmlns:a16="http://schemas.microsoft.com/office/drawing/2014/main" id="{5BD4A316-3957-4E65-8347-F151BDA0DF94}"/>
                      </a:ext>
                    </a:extLst>
                  </p:cNvPr>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45" name="Group 297">
                <a:extLst>
                  <a:ext uri="{FF2B5EF4-FFF2-40B4-BE49-F238E27FC236}">
                    <a16:creationId xmlns:a16="http://schemas.microsoft.com/office/drawing/2014/main" id="{7166564D-B5CE-4988-9E2C-0D1D6B98666D}"/>
                  </a:ext>
                </a:extLst>
              </p:cNvPr>
              <p:cNvGrpSpPr>
                <a:grpSpLocks/>
              </p:cNvGrpSpPr>
              <p:nvPr/>
            </p:nvGrpSpPr>
            <p:grpSpPr bwMode="auto">
              <a:xfrm>
                <a:off x="963" y="3727"/>
                <a:ext cx="49" cy="23"/>
                <a:chOff x="963" y="3727"/>
                <a:chExt cx="49" cy="23"/>
              </a:xfrm>
            </p:grpSpPr>
            <p:sp>
              <p:nvSpPr>
                <p:cNvPr id="1110340" name="Freeform 298">
                  <a:extLst>
                    <a:ext uri="{FF2B5EF4-FFF2-40B4-BE49-F238E27FC236}">
                      <a16:creationId xmlns:a16="http://schemas.microsoft.com/office/drawing/2014/main" id="{4859B6FD-3E27-4B47-BD6E-931F48F07CAF}"/>
                    </a:ext>
                  </a:extLst>
                </p:cNvPr>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41" name="Freeform 299">
                  <a:extLst>
                    <a:ext uri="{FF2B5EF4-FFF2-40B4-BE49-F238E27FC236}">
                      <a16:creationId xmlns:a16="http://schemas.microsoft.com/office/drawing/2014/main" id="{E0F07459-8146-4A33-93AE-EC0BA52B9555}"/>
                    </a:ext>
                  </a:extLst>
                </p:cNvPr>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42" name="Freeform 300">
                  <a:extLst>
                    <a:ext uri="{FF2B5EF4-FFF2-40B4-BE49-F238E27FC236}">
                      <a16:creationId xmlns:a16="http://schemas.microsoft.com/office/drawing/2014/main" id="{FF4AC4ED-3B17-4BF9-B2A3-ED9CD3BAD6FA}"/>
                    </a:ext>
                  </a:extLst>
                </p:cNvPr>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46" name="Group 301">
                <a:extLst>
                  <a:ext uri="{FF2B5EF4-FFF2-40B4-BE49-F238E27FC236}">
                    <a16:creationId xmlns:a16="http://schemas.microsoft.com/office/drawing/2014/main" id="{BD217C65-E98B-43A2-95FC-A3DE979DCA35}"/>
                  </a:ext>
                </a:extLst>
              </p:cNvPr>
              <p:cNvGrpSpPr>
                <a:grpSpLocks/>
              </p:cNvGrpSpPr>
              <p:nvPr/>
            </p:nvGrpSpPr>
            <p:grpSpPr bwMode="auto">
              <a:xfrm>
                <a:off x="976" y="3740"/>
                <a:ext cx="50" cy="22"/>
                <a:chOff x="976" y="3740"/>
                <a:chExt cx="50" cy="22"/>
              </a:xfrm>
            </p:grpSpPr>
            <p:sp>
              <p:nvSpPr>
                <p:cNvPr id="1110337" name="Freeform 302">
                  <a:extLst>
                    <a:ext uri="{FF2B5EF4-FFF2-40B4-BE49-F238E27FC236}">
                      <a16:creationId xmlns:a16="http://schemas.microsoft.com/office/drawing/2014/main" id="{3511DB1D-F566-4E18-A221-AEE2EE1BF893}"/>
                    </a:ext>
                  </a:extLst>
                </p:cNvPr>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38" name="Freeform 303">
                  <a:extLst>
                    <a:ext uri="{FF2B5EF4-FFF2-40B4-BE49-F238E27FC236}">
                      <a16:creationId xmlns:a16="http://schemas.microsoft.com/office/drawing/2014/main" id="{AB8C837B-7A00-450D-A0F4-835061A7AF5D}"/>
                    </a:ext>
                  </a:extLst>
                </p:cNvPr>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39" name="Freeform 304">
                  <a:extLst>
                    <a:ext uri="{FF2B5EF4-FFF2-40B4-BE49-F238E27FC236}">
                      <a16:creationId xmlns:a16="http://schemas.microsoft.com/office/drawing/2014/main" id="{9DCA9873-1FC5-45A1-9AAE-609754BCDF2A}"/>
                    </a:ext>
                  </a:extLst>
                </p:cNvPr>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47" name="Group 305">
                <a:extLst>
                  <a:ext uri="{FF2B5EF4-FFF2-40B4-BE49-F238E27FC236}">
                    <a16:creationId xmlns:a16="http://schemas.microsoft.com/office/drawing/2014/main" id="{D12A119F-E006-4521-869B-183A488B5D09}"/>
                  </a:ext>
                </a:extLst>
              </p:cNvPr>
              <p:cNvGrpSpPr>
                <a:grpSpLocks/>
              </p:cNvGrpSpPr>
              <p:nvPr/>
            </p:nvGrpSpPr>
            <p:grpSpPr bwMode="auto">
              <a:xfrm>
                <a:off x="761" y="3560"/>
                <a:ext cx="50" cy="22"/>
                <a:chOff x="761" y="3560"/>
                <a:chExt cx="50" cy="22"/>
              </a:xfrm>
            </p:grpSpPr>
            <p:sp>
              <p:nvSpPr>
                <p:cNvPr id="1110334" name="Freeform 306">
                  <a:extLst>
                    <a:ext uri="{FF2B5EF4-FFF2-40B4-BE49-F238E27FC236}">
                      <a16:creationId xmlns:a16="http://schemas.microsoft.com/office/drawing/2014/main" id="{A2C93CA1-23B4-4F04-8731-674B6B43193D}"/>
                    </a:ext>
                  </a:extLst>
                </p:cNvPr>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35" name="Freeform 307">
                  <a:extLst>
                    <a:ext uri="{FF2B5EF4-FFF2-40B4-BE49-F238E27FC236}">
                      <a16:creationId xmlns:a16="http://schemas.microsoft.com/office/drawing/2014/main" id="{A761939F-8E37-4545-ABBD-A2DC71BF497E}"/>
                    </a:ext>
                  </a:extLst>
                </p:cNvPr>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36" name="Freeform 308">
                  <a:extLst>
                    <a:ext uri="{FF2B5EF4-FFF2-40B4-BE49-F238E27FC236}">
                      <a16:creationId xmlns:a16="http://schemas.microsoft.com/office/drawing/2014/main" id="{EC8512FD-B068-49AD-A678-29DD06B9EC24}"/>
                    </a:ext>
                  </a:extLst>
                </p:cNvPr>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48" name="Group 309">
                <a:extLst>
                  <a:ext uri="{FF2B5EF4-FFF2-40B4-BE49-F238E27FC236}">
                    <a16:creationId xmlns:a16="http://schemas.microsoft.com/office/drawing/2014/main" id="{01349142-6046-40A7-A6E0-233B021516DA}"/>
                  </a:ext>
                </a:extLst>
              </p:cNvPr>
              <p:cNvGrpSpPr>
                <a:grpSpLocks/>
              </p:cNvGrpSpPr>
              <p:nvPr/>
            </p:nvGrpSpPr>
            <p:grpSpPr bwMode="auto">
              <a:xfrm>
                <a:off x="774" y="3572"/>
                <a:ext cx="49" cy="23"/>
                <a:chOff x="774" y="3572"/>
                <a:chExt cx="49" cy="23"/>
              </a:xfrm>
            </p:grpSpPr>
            <p:sp>
              <p:nvSpPr>
                <p:cNvPr id="1110331" name="Freeform 310">
                  <a:extLst>
                    <a:ext uri="{FF2B5EF4-FFF2-40B4-BE49-F238E27FC236}">
                      <a16:creationId xmlns:a16="http://schemas.microsoft.com/office/drawing/2014/main" id="{032D56A4-319F-4A45-BF56-7A735E852224}"/>
                    </a:ext>
                  </a:extLst>
                </p:cNvPr>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32" name="Freeform 311">
                  <a:extLst>
                    <a:ext uri="{FF2B5EF4-FFF2-40B4-BE49-F238E27FC236}">
                      <a16:creationId xmlns:a16="http://schemas.microsoft.com/office/drawing/2014/main" id="{F1784ED0-6D50-41A1-A762-C88E850E33A1}"/>
                    </a:ext>
                  </a:extLst>
                </p:cNvPr>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33" name="Freeform 312">
                  <a:extLst>
                    <a:ext uri="{FF2B5EF4-FFF2-40B4-BE49-F238E27FC236}">
                      <a16:creationId xmlns:a16="http://schemas.microsoft.com/office/drawing/2014/main" id="{A95BAAC1-DF2A-4A49-BBB1-5E2BE6ABD761}"/>
                    </a:ext>
                  </a:extLst>
                </p:cNvPr>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49" name="Group 313">
                <a:extLst>
                  <a:ext uri="{FF2B5EF4-FFF2-40B4-BE49-F238E27FC236}">
                    <a16:creationId xmlns:a16="http://schemas.microsoft.com/office/drawing/2014/main" id="{1DE4BF8D-B90C-4A25-B139-3E1683D43073}"/>
                  </a:ext>
                </a:extLst>
              </p:cNvPr>
              <p:cNvGrpSpPr>
                <a:grpSpLocks/>
              </p:cNvGrpSpPr>
              <p:nvPr/>
            </p:nvGrpSpPr>
            <p:grpSpPr bwMode="auto">
              <a:xfrm>
                <a:off x="787" y="3585"/>
                <a:ext cx="49" cy="23"/>
                <a:chOff x="787" y="3585"/>
                <a:chExt cx="49" cy="23"/>
              </a:xfrm>
            </p:grpSpPr>
            <p:sp>
              <p:nvSpPr>
                <p:cNvPr id="1110328" name="Freeform 314">
                  <a:extLst>
                    <a:ext uri="{FF2B5EF4-FFF2-40B4-BE49-F238E27FC236}">
                      <a16:creationId xmlns:a16="http://schemas.microsoft.com/office/drawing/2014/main" id="{06BD1957-2FE3-407F-80FA-C54B1F0D855E}"/>
                    </a:ext>
                  </a:extLst>
                </p:cNvPr>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29" name="Freeform 315">
                  <a:extLst>
                    <a:ext uri="{FF2B5EF4-FFF2-40B4-BE49-F238E27FC236}">
                      <a16:creationId xmlns:a16="http://schemas.microsoft.com/office/drawing/2014/main" id="{81F2D7C7-827E-4E18-AF6A-C422157A982A}"/>
                    </a:ext>
                  </a:extLst>
                </p:cNvPr>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30" name="Freeform 316">
                  <a:extLst>
                    <a:ext uri="{FF2B5EF4-FFF2-40B4-BE49-F238E27FC236}">
                      <a16:creationId xmlns:a16="http://schemas.microsoft.com/office/drawing/2014/main" id="{D7C31112-FE63-4C4B-BDE7-C1F7B12D7C1E}"/>
                    </a:ext>
                  </a:extLst>
                </p:cNvPr>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50" name="Group 317">
                <a:extLst>
                  <a:ext uri="{FF2B5EF4-FFF2-40B4-BE49-F238E27FC236}">
                    <a16:creationId xmlns:a16="http://schemas.microsoft.com/office/drawing/2014/main" id="{661FB05D-677A-4C1B-B4DE-D65B2972A774}"/>
                  </a:ext>
                </a:extLst>
              </p:cNvPr>
              <p:cNvGrpSpPr>
                <a:grpSpLocks/>
              </p:cNvGrpSpPr>
              <p:nvPr/>
            </p:nvGrpSpPr>
            <p:grpSpPr bwMode="auto">
              <a:xfrm>
                <a:off x="799" y="3600"/>
                <a:ext cx="99" cy="73"/>
                <a:chOff x="799" y="3600"/>
                <a:chExt cx="99" cy="73"/>
              </a:xfrm>
            </p:grpSpPr>
            <p:grpSp>
              <p:nvGrpSpPr>
                <p:cNvPr id="1110308" name="Group 318">
                  <a:extLst>
                    <a:ext uri="{FF2B5EF4-FFF2-40B4-BE49-F238E27FC236}">
                      <a16:creationId xmlns:a16="http://schemas.microsoft.com/office/drawing/2014/main" id="{0A492A8F-BA21-48A1-BE67-9CA20F817F43}"/>
                    </a:ext>
                  </a:extLst>
                </p:cNvPr>
                <p:cNvGrpSpPr>
                  <a:grpSpLocks/>
                </p:cNvGrpSpPr>
                <p:nvPr/>
              </p:nvGrpSpPr>
              <p:grpSpPr bwMode="auto">
                <a:xfrm>
                  <a:off x="799" y="3600"/>
                  <a:ext cx="48" cy="23"/>
                  <a:chOff x="799" y="3600"/>
                  <a:chExt cx="48" cy="23"/>
                </a:xfrm>
              </p:grpSpPr>
              <p:sp>
                <p:nvSpPr>
                  <p:cNvPr id="1110325" name="Freeform 319">
                    <a:extLst>
                      <a:ext uri="{FF2B5EF4-FFF2-40B4-BE49-F238E27FC236}">
                        <a16:creationId xmlns:a16="http://schemas.microsoft.com/office/drawing/2014/main" id="{785AE481-E442-4103-B0A0-D719CB827025}"/>
                      </a:ext>
                    </a:extLst>
                  </p:cNvPr>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26" name="Freeform 320">
                    <a:extLst>
                      <a:ext uri="{FF2B5EF4-FFF2-40B4-BE49-F238E27FC236}">
                        <a16:creationId xmlns:a16="http://schemas.microsoft.com/office/drawing/2014/main" id="{3115D775-9918-41CA-B197-7C7141B8C240}"/>
                      </a:ext>
                    </a:extLst>
                  </p:cNvPr>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27" name="Freeform 321">
                    <a:extLst>
                      <a:ext uri="{FF2B5EF4-FFF2-40B4-BE49-F238E27FC236}">
                        <a16:creationId xmlns:a16="http://schemas.microsoft.com/office/drawing/2014/main" id="{3EB3FD42-6EBD-4511-B79C-88D7DA155A22}"/>
                      </a:ext>
                    </a:extLst>
                  </p:cNvPr>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09" name="Group 322">
                  <a:extLst>
                    <a:ext uri="{FF2B5EF4-FFF2-40B4-BE49-F238E27FC236}">
                      <a16:creationId xmlns:a16="http://schemas.microsoft.com/office/drawing/2014/main" id="{E72B9A1C-FD00-4BD2-AB6E-B75B45A2D7D1}"/>
                    </a:ext>
                  </a:extLst>
                </p:cNvPr>
                <p:cNvGrpSpPr>
                  <a:grpSpLocks/>
                </p:cNvGrpSpPr>
                <p:nvPr/>
              </p:nvGrpSpPr>
              <p:grpSpPr bwMode="auto">
                <a:xfrm>
                  <a:off x="811" y="3612"/>
                  <a:ext cx="48" cy="23"/>
                  <a:chOff x="811" y="3612"/>
                  <a:chExt cx="48" cy="23"/>
                </a:xfrm>
              </p:grpSpPr>
              <p:sp>
                <p:nvSpPr>
                  <p:cNvPr id="1110322" name="Freeform 323">
                    <a:extLst>
                      <a:ext uri="{FF2B5EF4-FFF2-40B4-BE49-F238E27FC236}">
                        <a16:creationId xmlns:a16="http://schemas.microsoft.com/office/drawing/2014/main" id="{885CBE88-89D2-4C57-B876-CAE2E8A3AD55}"/>
                      </a:ext>
                    </a:extLst>
                  </p:cNvPr>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23" name="Freeform 324">
                    <a:extLst>
                      <a:ext uri="{FF2B5EF4-FFF2-40B4-BE49-F238E27FC236}">
                        <a16:creationId xmlns:a16="http://schemas.microsoft.com/office/drawing/2014/main" id="{9B5864B3-215E-43D0-A0FE-6B09DCD83036}"/>
                      </a:ext>
                    </a:extLst>
                  </p:cNvPr>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24" name="Freeform 325">
                    <a:extLst>
                      <a:ext uri="{FF2B5EF4-FFF2-40B4-BE49-F238E27FC236}">
                        <a16:creationId xmlns:a16="http://schemas.microsoft.com/office/drawing/2014/main" id="{C5DF1DB0-7021-48EF-818B-E504BDBBDA86}"/>
                      </a:ext>
                    </a:extLst>
                  </p:cNvPr>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10" name="Group 326">
                  <a:extLst>
                    <a:ext uri="{FF2B5EF4-FFF2-40B4-BE49-F238E27FC236}">
                      <a16:creationId xmlns:a16="http://schemas.microsoft.com/office/drawing/2014/main" id="{084DAFE9-51DB-41CD-9A71-97356843D867}"/>
                    </a:ext>
                  </a:extLst>
                </p:cNvPr>
                <p:cNvGrpSpPr>
                  <a:grpSpLocks/>
                </p:cNvGrpSpPr>
                <p:nvPr/>
              </p:nvGrpSpPr>
              <p:grpSpPr bwMode="auto">
                <a:xfrm>
                  <a:off x="823" y="3625"/>
                  <a:ext cx="49" cy="23"/>
                  <a:chOff x="823" y="3625"/>
                  <a:chExt cx="49" cy="23"/>
                </a:xfrm>
              </p:grpSpPr>
              <p:sp>
                <p:nvSpPr>
                  <p:cNvPr id="1110319" name="Freeform 327">
                    <a:extLst>
                      <a:ext uri="{FF2B5EF4-FFF2-40B4-BE49-F238E27FC236}">
                        <a16:creationId xmlns:a16="http://schemas.microsoft.com/office/drawing/2014/main" id="{248A51B0-8B50-4B93-9D88-32D16B6F5140}"/>
                      </a:ext>
                    </a:extLst>
                  </p:cNvPr>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20" name="Freeform 328">
                    <a:extLst>
                      <a:ext uri="{FF2B5EF4-FFF2-40B4-BE49-F238E27FC236}">
                        <a16:creationId xmlns:a16="http://schemas.microsoft.com/office/drawing/2014/main" id="{028B7230-F8CA-4B04-BC56-85B3FC676C12}"/>
                      </a:ext>
                    </a:extLst>
                  </p:cNvPr>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21" name="Freeform 329">
                    <a:extLst>
                      <a:ext uri="{FF2B5EF4-FFF2-40B4-BE49-F238E27FC236}">
                        <a16:creationId xmlns:a16="http://schemas.microsoft.com/office/drawing/2014/main" id="{E1EA1C1B-AA37-4E56-83E1-050B256C4D97}"/>
                      </a:ext>
                    </a:extLst>
                  </p:cNvPr>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11" name="Group 330">
                  <a:extLst>
                    <a:ext uri="{FF2B5EF4-FFF2-40B4-BE49-F238E27FC236}">
                      <a16:creationId xmlns:a16="http://schemas.microsoft.com/office/drawing/2014/main" id="{F6B70E9E-6611-4BB9-9BF4-B5216FDBF7AF}"/>
                    </a:ext>
                  </a:extLst>
                </p:cNvPr>
                <p:cNvGrpSpPr>
                  <a:grpSpLocks/>
                </p:cNvGrpSpPr>
                <p:nvPr/>
              </p:nvGrpSpPr>
              <p:grpSpPr bwMode="auto">
                <a:xfrm>
                  <a:off x="836" y="3638"/>
                  <a:ext cx="50" cy="22"/>
                  <a:chOff x="836" y="3638"/>
                  <a:chExt cx="50" cy="22"/>
                </a:xfrm>
              </p:grpSpPr>
              <p:sp>
                <p:nvSpPr>
                  <p:cNvPr id="1110316" name="Freeform 331">
                    <a:extLst>
                      <a:ext uri="{FF2B5EF4-FFF2-40B4-BE49-F238E27FC236}">
                        <a16:creationId xmlns:a16="http://schemas.microsoft.com/office/drawing/2014/main" id="{EE199A29-AAB9-44E7-BB21-F49A6E6A916D}"/>
                      </a:ext>
                    </a:extLst>
                  </p:cNvPr>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17" name="Freeform 332">
                    <a:extLst>
                      <a:ext uri="{FF2B5EF4-FFF2-40B4-BE49-F238E27FC236}">
                        <a16:creationId xmlns:a16="http://schemas.microsoft.com/office/drawing/2014/main" id="{5E047094-56C6-41A9-A6A4-F7CEC17F427C}"/>
                      </a:ext>
                    </a:extLst>
                  </p:cNvPr>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18" name="Freeform 333">
                    <a:extLst>
                      <a:ext uri="{FF2B5EF4-FFF2-40B4-BE49-F238E27FC236}">
                        <a16:creationId xmlns:a16="http://schemas.microsoft.com/office/drawing/2014/main" id="{4DBF890D-F6DD-41EB-AD7B-D9B188AEC84E}"/>
                      </a:ext>
                    </a:extLst>
                  </p:cNvPr>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312" name="Group 334">
                  <a:extLst>
                    <a:ext uri="{FF2B5EF4-FFF2-40B4-BE49-F238E27FC236}">
                      <a16:creationId xmlns:a16="http://schemas.microsoft.com/office/drawing/2014/main" id="{C7F88150-20E1-4B22-BB8F-1F78AD362108}"/>
                    </a:ext>
                  </a:extLst>
                </p:cNvPr>
                <p:cNvGrpSpPr>
                  <a:grpSpLocks/>
                </p:cNvGrpSpPr>
                <p:nvPr/>
              </p:nvGrpSpPr>
              <p:grpSpPr bwMode="auto">
                <a:xfrm>
                  <a:off x="849" y="3651"/>
                  <a:ext cx="49" cy="22"/>
                  <a:chOff x="849" y="3651"/>
                  <a:chExt cx="49" cy="22"/>
                </a:xfrm>
              </p:grpSpPr>
              <p:sp>
                <p:nvSpPr>
                  <p:cNvPr id="1110313" name="Freeform 335">
                    <a:extLst>
                      <a:ext uri="{FF2B5EF4-FFF2-40B4-BE49-F238E27FC236}">
                        <a16:creationId xmlns:a16="http://schemas.microsoft.com/office/drawing/2014/main" id="{5702792F-EEC4-4815-82D4-609A3C5A0967}"/>
                      </a:ext>
                    </a:extLst>
                  </p:cNvPr>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14" name="Freeform 336">
                    <a:extLst>
                      <a:ext uri="{FF2B5EF4-FFF2-40B4-BE49-F238E27FC236}">
                        <a16:creationId xmlns:a16="http://schemas.microsoft.com/office/drawing/2014/main" id="{EF8A898E-7E57-4031-9331-227F40B6A819}"/>
                      </a:ext>
                    </a:extLst>
                  </p:cNvPr>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15" name="Freeform 337">
                    <a:extLst>
                      <a:ext uri="{FF2B5EF4-FFF2-40B4-BE49-F238E27FC236}">
                        <a16:creationId xmlns:a16="http://schemas.microsoft.com/office/drawing/2014/main" id="{E8C941EF-177B-4970-9F20-108EEA0AC742}"/>
                      </a:ext>
                    </a:extLst>
                  </p:cNvPr>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51" name="Group 338">
                <a:extLst>
                  <a:ext uri="{FF2B5EF4-FFF2-40B4-BE49-F238E27FC236}">
                    <a16:creationId xmlns:a16="http://schemas.microsoft.com/office/drawing/2014/main" id="{735DCA4A-6FDC-41A4-8F3B-6B86E864710B}"/>
                  </a:ext>
                </a:extLst>
              </p:cNvPr>
              <p:cNvGrpSpPr>
                <a:grpSpLocks/>
              </p:cNvGrpSpPr>
              <p:nvPr/>
            </p:nvGrpSpPr>
            <p:grpSpPr bwMode="auto">
              <a:xfrm>
                <a:off x="861" y="3665"/>
                <a:ext cx="99" cy="74"/>
                <a:chOff x="861" y="3665"/>
                <a:chExt cx="99" cy="74"/>
              </a:xfrm>
            </p:grpSpPr>
            <p:grpSp>
              <p:nvGrpSpPr>
                <p:cNvPr id="1110288" name="Group 339">
                  <a:extLst>
                    <a:ext uri="{FF2B5EF4-FFF2-40B4-BE49-F238E27FC236}">
                      <a16:creationId xmlns:a16="http://schemas.microsoft.com/office/drawing/2014/main" id="{8ADE5FE2-D407-4538-A0EE-10FAD277CA58}"/>
                    </a:ext>
                  </a:extLst>
                </p:cNvPr>
                <p:cNvGrpSpPr>
                  <a:grpSpLocks/>
                </p:cNvGrpSpPr>
                <p:nvPr/>
              </p:nvGrpSpPr>
              <p:grpSpPr bwMode="auto">
                <a:xfrm>
                  <a:off x="861" y="3665"/>
                  <a:ext cx="50" cy="23"/>
                  <a:chOff x="861" y="3665"/>
                  <a:chExt cx="50" cy="23"/>
                </a:xfrm>
              </p:grpSpPr>
              <p:sp>
                <p:nvSpPr>
                  <p:cNvPr id="1110305" name="Freeform 340">
                    <a:extLst>
                      <a:ext uri="{FF2B5EF4-FFF2-40B4-BE49-F238E27FC236}">
                        <a16:creationId xmlns:a16="http://schemas.microsoft.com/office/drawing/2014/main" id="{841C16F2-DBC7-4892-8B32-97C621335E70}"/>
                      </a:ext>
                    </a:extLst>
                  </p:cNvPr>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06" name="Freeform 341">
                    <a:extLst>
                      <a:ext uri="{FF2B5EF4-FFF2-40B4-BE49-F238E27FC236}">
                        <a16:creationId xmlns:a16="http://schemas.microsoft.com/office/drawing/2014/main" id="{33ED5E4E-CA1A-454C-BA7C-92D4931C8910}"/>
                      </a:ext>
                    </a:extLst>
                  </p:cNvPr>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07" name="Freeform 342">
                    <a:extLst>
                      <a:ext uri="{FF2B5EF4-FFF2-40B4-BE49-F238E27FC236}">
                        <a16:creationId xmlns:a16="http://schemas.microsoft.com/office/drawing/2014/main" id="{B3D27EBD-4EF5-4515-BE1E-C5D694746856}"/>
                      </a:ext>
                    </a:extLst>
                  </p:cNvPr>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89" name="Group 343">
                  <a:extLst>
                    <a:ext uri="{FF2B5EF4-FFF2-40B4-BE49-F238E27FC236}">
                      <a16:creationId xmlns:a16="http://schemas.microsoft.com/office/drawing/2014/main" id="{8807EAA6-E7F7-4EAE-B6BF-0019F4447DA4}"/>
                    </a:ext>
                  </a:extLst>
                </p:cNvPr>
                <p:cNvGrpSpPr>
                  <a:grpSpLocks/>
                </p:cNvGrpSpPr>
                <p:nvPr/>
              </p:nvGrpSpPr>
              <p:grpSpPr bwMode="auto">
                <a:xfrm>
                  <a:off x="873" y="3678"/>
                  <a:ext cx="49" cy="23"/>
                  <a:chOff x="873" y="3678"/>
                  <a:chExt cx="49" cy="23"/>
                </a:xfrm>
              </p:grpSpPr>
              <p:sp>
                <p:nvSpPr>
                  <p:cNvPr id="1110302" name="Freeform 344">
                    <a:extLst>
                      <a:ext uri="{FF2B5EF4-FFF2-40B4-BE49-F238E27FC236}">
                        <a16:creationId xmlns:a16="http://schemas.microsoft.com/office/drawing/2014/main" id="{D78AC634-C285-42F4-BEB8-EC9E2B48A86B}"/>
                      </a:ext>
                    </a:extLst>
                  </p:cNvPr>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03" name="Freeform 345">
                    <a:extLst>
                      <a:ext uri="{FF2B5EF4-FFF2-40B4-BE49-F238E27FC236}">
                        <a16:creationId xmlns:a16="http://schemas.microsoft.com/office/drawing/2014/main" id="{12629920-6973-4701-BFAE-56CB4AD6D58F}"/>
                      </a:ext>
                    </a:extLst>
                  </p:cNvPr>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04" name="Freeform 346">
                    <a:extLst>
                      <a:ext uri="{FF2B5EF4-FFF2-40B4-BE49-F238E27FC236}">
                        <a16:creationId xmlns:a16="http://schemas.microsoft.com/office/drawing/2014/main" id="{96EF01DF-706B-424E-B8D8-1FF07EAE3483}"/>
                      </a:ext>
                    </a:extLst>
                  </p:cNvPr>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90" name="Group 347">
                  <a:extLst>
                    <a:ext uri="{FF2B5EF4-FFF2-40B4-BE49-F238E27FC236}">
                      <a16:creationId xmlns:a16="http://schemas.microsoft.com/office/drawing/2014/main" id="{19201516-A130-497B-8E08-D289D6334CA8}"/>
                    </a:ext>
                  </a:extLst>
                </p:cNvPr>
                <p:cNvGrpSpPr>
                  <a:grpSpLocks/>
                </p:cNvGrpSpPr>
                <p:nvPr/>
              </p:nvGrpSpPr>
              <p:grpSpPr bwMode="auto">
                <a:xfrm>
                  <a:off x="886" y="3690"/>
                  <a:ext cx="49" cy="23"/>
                  <a:chOff x="886" y="3690"/>
                  <a:chExt cx="49" cy="23"/>
                </a:xfrm>
              </p:grpSpPr>
              <p:sp>
                <p:nvSpPr>
                  <p:cNvPr id="1110299" name="Freeform 348">
                    <a:extLst>
                      <a:ext uri="{FF2B5EF4-FFF2-40B4-BE49-F238E27FC236}">
                        <a16:creationId xmlns:a16="http://schemas.microsoft.com/office/drawing/2014/main" id="{D629CD3D-F83A-4CA2-BB63-FEAB637FB379}"/>
                      </a:ext>
                    </a:extLst>
                  </p:cNvPr>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00" name="Freeform 349">
                    <a:extLst>
                      <a:ext uri="{FF2B5EF4-FFF2-40B4-BE49-F238E27FC236}">
                        <a16:creationId xmlns:a16="http://schemas.microsoft.com/office/drawing/2014/main" id="{DFB3B693-7B51-44E2-8B58-DA5D55072D5A}"/>
                      </a:ext>
                    </a:extLst>
                  </p:cNvPr>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301" name="Freeform 350">
                    <a:extLst>
                      <a:ext uri="{FF2B5EF4-FFF2-40B4-BE49-F238E27FC236}">
                        <a16:creationId xmlns:a16="http://schemas.microsoft.com/office/drawing/2014/main" id="{9C6FAA5E-3661-46B0-BB53-4124F68B356B}"/>
                      </a:ext>
                    </a:extLst>
                  </p:cNvPr>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91" name="Group 351">
                  <a:extLst>
                    <a:ext uri="{FF2B5EF4-FFF2-40B4-BE49-F238E27FC236}">
                      <a16:creationId xmlns:a16="http://schemas.microsoft.com/office/drawing/2014/main" id="{B6DC4594-A371-4862-B018-6E1773A55248}"/>
                    </a:ext>
                  </a:extLst>
                </p:cNvPr>
                <p:cNvGrpSpPr>
                  <a:grpSpLocks/>
                </p:cNvGrpSpPr>
                <p:nvPr/>
              </p:nvGrpSpPr>
              <p:grpSpPr bwMode="auto">
                <a:xfrm>
                  <a:off x="899" y="3703"/>
                  <a:ext cx="48" cy="23"/>
                  <a:chOff x="899" y="3703"/>
                  <a:chExt cx="48" cy="23"/>
                </a:xfrm>
              </p:grpSpPr>
              <p:sp>
                <p:nvSpPr>
                  <p:cNvPr id="1110296" name="Freeform 352">
                    <a:extLst>
                      <a:ext uri="{FF2B5EF4-FFF2-40B4-BE49-F238E27FC236}">
                        <a16:creationId xmlns:a16="http://schemas.microsoft.com/office/drawing/2014/main" id="{CCCC8D2A-7E35-48C2-BF3B-55856BC727CC}"/>
                      </a:ext>
                    </a:extLst>
                  </p:cNvPr>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97" name="Freeform 353">
                    <a:extLst>
                      <a:ext uri="{FF2B5EF4-FFF2-40B4-BE49-F238E27FC236}">
                        <a16:creationId xmlns:a16="http://schemas.microsoft.com/office/drawing/2014/main" id="{19B714E8-7E05-4407-80A7-1A196A47E680}"/>
                      </a:ext>
                    </a:extLst>
                  </p:cNvPr>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98" name="Freeform 354">
                    <a:extLst>
                      <a:ext uri="{FF2B5EF4-FFF2-40B4-BE49-F238E27FC236}">
                        <a16:creationId xmlns:a16="http://schemas.microsoft.com/office/drawing/2014/main" id="{1BDE8AC5-AF3A-4F15-BF29-FBC86BB3A642}"/>
                      </a:ext>
                    </a:extLst>
                  </p:cNvPr>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92" name="Group 355">
                  <a:extLst>
                    <a:ext uri="{FF2B5EF4-FFF2-40B4-BE49-F238E27FC236}">
                      <a16:creationId xmlns:a16="http://schemas.microsoft.com/office/drawing/2014/main" id="{E9125FF9-A720-4122-B51A-07B5C0CE8E55}"/>
                    </a:ext>
                  </a:extLst>
                </p:cNvPr>
                <p:cNvGrpSpPr>
                  <a:grpSpLocks/>
                </p:cNvGrpSpPr>
                <p:nvPr/>
              </p:nvGrpSpPr>
              <p:grpSpPr bwMode="auto">
                <a:xfrm>
                  <a:off x="912" y="3716"/>
                  <a:ext cx="48" cy="23"/>
                  <a:chOff x="912" y="3716"/>
                  <a:chExt cx="48" cy="23"/>
                </a:xfrm>
              </p:grpSpPr>
              <p:sp>
                <p:nvSpPr>
                  <p:cNvPr id="1110293" name="Freeform 356">
                    <a:extLst>
                      <a:ext uri="{FF2B5EF4-FFF2-40B4-BE49-F238E27FC236}">
                        <a16:creationId xmlns:a16="http://schemas.microsoft.com/office/drawing/2014/main" id="{59785764-BF04-450C-B643-9A3E6015FC50}"/>
                      </a:ext>
                    </a:extLst>
                  </p:cNvPr>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94" name="Freeform 357">
                    <a:extLst>
                      <a:ext uri="{FF2B5EF4-FFF2-40B4-BE49-F238E27FC236}">
                        <a16:creationId xmlns:a16="http://schemas.microsoft.com/office/drawing/2014/main" id="{670CE9C6-9234-4E69-A31D-9235DFA114E0}"/>
                      </a:ext>
                    </a:extLst>
                  </p:cNvPr>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95" name="Freeform 358">
                    <a:extLst>
                      <a:ext uri="{FF2B5EF4-FFF2-40B4-BE49-F238E27FC236}">
                        <a16:creationId xmlns:a16="http://schemas.microsoft.com/office/drawing/2014/main" id="{0FEA9CDF-EC80-4909-8319-47DF98EB075B}"/>
                      </a:ext>
                    </a:extLst>
                  </p:cNvPr>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52" name="Group 359">
                <a:extLst>
                  <a:ext uri="{FF2B5EF4-FFF2-40B4-BE49-F238E27FC236}">
                    <a16:creationId xmlns:a16="http://schemas.microsoft.com/office/drawing/2014/main" id="{4B29E3B3-DF5F-45EA-B667-A2B054405A01}"/>
                  </a:ext>
                </a:extLst>
              </p:cNvPr>
              <p:cNvGrpSpPr>
                <a:grpSpLocks/>
              </p:cNvGrpSpPr>
              <p:nvPr/>
            </p:nvGrpSpPr>
            <p:grpSpPr bwMode="auto">
              <a:xfrm>
                <a:off x="922" y="3727"/>
                <a:ext cx="49" cy="23"/>
                <a:chOff x="922" y="3727"/>
                <a:chExt cx="49" cy="23"/>
              </a:xfrm>
            </p:grpSpPr>
            <p:sp>
              <p:nvSpPr>
                <p:cNvPr id="1110285" name="Freeform 360">
                  <a:extLst>
                    <a:ext uri="{FF2B5EF4-FFF2-40B4-BE49-F238E27FC236}">
                      <a16:creationId xmlns:a16="http://schemas.microsoft.com/office/drawing/2014/main" id="{6FE4CE09-D10D-49BB-95BC-C77F277B571A}"/>
                    </a:ext>
                  </a:extLst>
                </p:cNvPr>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86" name="Freeform 361">
                  <a:extLst>
                    <a:ext uri="{FF2B5EF4-FFF2-40B4-BE49-F238E27FC236}">
                      <a16:creationId xmlns:a16="http://schemas.microsoft.com/office/drawing/2014/main" id="{4AF9EC0C-FE49-4952-8236-807A9EA2ED4B}"/>
                    </a:ext>
                  </a:extLst>
                </p:cNvPr>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87" name="Freeform 362">
                  <a:extLst>
                    <a:ext uri="{FF2B5EF4-FFF2-40B4-BE49-F238E27FC236}">
                      <a16:creationId xmlns:a16="http://schemas.microsoft.com/office/drawing/2014/main" id="{2AB9D53E-E3C1-4068-89D0-B5ED4CD124D9}"/>
                    </a:ext>
                  </a:extLst>
                </p:cNvPr>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53" name="Group 363">
                <a:extLst>
                  <a:ext uri="{FF2B5EF4-FFF2-40B4-BE49-F238E27FC236}">
                    <a16:creationId xmlns:a16="http://schemas.microsoft.com/office/drawing/2014/main" id="{1BD7C3A5-5CD9-41ED-A6FF-FF65E29E57E5}"/>
                  </a:ext>
                </a:extLst>
              </p:cNvPr>
              <p:cNvGrpSpPr>
                <a:grpSpLocks/>
              </p:cNvGrpSpPr>
              <p:nvPr/>
            </p:nvGrpSpPr>
            <p:grpSpPr bwMode="auto">
              <a:xfrm>
                <a:off x="895" y="3526"/>
                <a:ext cx="44" cy="23"/>
                <a:chOff x="895" y="3526"/>
                <a:chExt cx="44" cy="23"/>
              </a:xfrm>
            </p:grpSpPr>
            <p:sp>
              <p:nvSpPr>
                <p:cNvPr id="1110282" name="Freeform 364">
                  <a:extLst>
                    <a:ext uri="{FF2B5EF4-FFF2-40B4-BE49-F238E27FC236}">
                      <a16:creationId xmlns:a16="http://schemas.microsoft.com/office/drawing/2014/main" id="{9F3CFDA3-D7F7-4F23-B3EA-57E907731C75}"/>
                    </a:ext>
                  </a:extLst>
                </p:cNvPr>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83" name="Freeform 365">
                  <a:extLst>
                    <a:ext uri="{FF2B5EF4-FFF2-40B4-BE49-F238E27FC236}">
                      <a16:creationId xmlns:a16="http://schemas.microsoft.com/office/drawing/2014/main" id="{E75572B5-E098-4DBF-A1C2-85E226AC10EF}"/>
                    </a:ext>
                  </a:extLst>
                </p:cNvPr>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84" name="Freeform 366">
                  <a:extLst>
                    <a:ext uri="{FF2B5EF4-FFF2-40B4-BE49-F238E27FC236}">
                      <a16:creationId xmlns:a16="http://schemas.microsoft.com/office/drawing/2014/main" id="{FD115E07-2859-4E7E-A220-E7744D1EA2A6}"/>
                    </a:ext>
                  </a:extLst>
                </p:cNvPr>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54" name="Group 367">
                <a:extLst>
                  <a:ext uri="{FF2B5EF4-FFF2-40B4-BE49-F238E27FC236}">
                    <a16:creationId xmlns:a16="http://schemas.microsoft.com/office/drawing/2014/main" id="{7CCD6B97-13E4-415A-A2B2-0DBAFF299F4F}"/>
                  </a:ext>
                </a:extLst>
              </p:cNvPr>
              <p:cNvGrpSpPr>
                <a:grpSpLocks/>
              </p:cNvGrpSpPr>
              <p:nvPr/>
            </p:nvGrpSpPr>
            <p:grpSpPr bwMode="auto">
              <a:xfrm>
                <a:off x="907" y="3540"/>
                <a:ext cx="45" cy="22"/>
                <a:chOff x="907" y="3540"/>
                <a:chExt cx="45" cy="22"/>
              </a:xfrm>
            </p:grpSpPr>
            <p:sp>
              <p:nvSpPr>
                <p:cNvPr id="1110279" name="Freeform 368">
                  <a:extLst>
                    <a:ext uri="{FF2B5EF4-FFF2-40B4-BE49-F238E27FC236}">
                      <a16:creationId xmlns:a16="http://schemas.microsoft.com/office/drawing/2014/main" id="{62D73473-92F0-44D3-85A7-ACBB31738EED}"/>
                    </a:ext>
                  </a:extLst>
                </p:cNvPr>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80" name="Freeform 369">
                  <a:extLst>
                    <a:ext uri="{FF2B5EF4-FFF2-40B4-BE49-F238E27FC236}">
                      <a16:creationId xmlns:a16="http://schemas.microsoft.com/office/drawing/2014/main" id="{03F0B2FD-01B1-422A-AE1F-2A530DE7E308}"/>
                    </a:ext>
                  </a:extLst>
                </p:cNvPr>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81" name="Freeform 370">
                  <a:extLst>
                    <a:ext uri="{FF2B5EF4-FFF2-40B4-BE49-F238E27FC236}">
                      <a16:creationId xmlns:a16="http://schemas.microsoft.com/office/drawing/2014/main" id="{4946C466-1D85-4B6F-B6CE-0C80F163E709}"/>
                    </a:ext>
                  </a:extLst>
                </p:cNvPr>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55" name="Group 371">
                <a:extLst>
                  <a:ext uri="{FF2B5EF4-FFF2-40B4-BE49-F238E27FC236}">
                    <a16:creationId xmlns:a16="http://schemas.microsoft.com/office/drawing/2014/main" id="{40BE1DA4-5A6E-4EC6-8F13-ADE9F9E42EFA}"/>
                  </a:ext>
                </a:extLst>
              </p:cNvPr>
              <p:cNvGrpSpPr>
                <a:grpSpLocks/>
              </p:cNvGrpSpPr>
              <p:nvPr/>
            </p:nvGrpSpPr>
            <p:grpSpPr bwMode="auto">
              <a:xfrm>
                <a:off x="920" y="3553"/>
                <a:ext cx="45" cy="23"/>
                <a:chOff x="920" y="3553"/>
                <a:chExt cx="45" cy="23"/>
              </a:xfrm>
            </p:grpSpPr>
            <p:sp>
              <p:nvSpPr>
                <p:cNvPr id="1110276" name="Freeform 372">
                  <a:extLst>
                    <a:ext uri="{FF2B5EF4-FFF2-40B4-BE49-F238E27FC236}">
                      <a16:creationId xmlns:a16="http://schemas.microsoft.com/office/drawing/2014/main" id="{2EA32B3E-C418-4FDC-8947-49AA620DCBA4}"/>
                    </a:ext>
                  </a:extLst>
                </p:cNvPr>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77" name="Freeform 373">
                  <a:extLst>
                    <a:ext uri="{FF2B5EF4-FFF2-40B4-BE49-F238E27FC236}">
                      <a16:creationId xmlns:a16="http://schemas.microsoft.com/office/drawing/2014/main" id="{B2CC869E-C7B2-4298-970B-453BB886EAD2}"/>
                    </a:ext>
                  </a:extLst>
                </p:cNvPr>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78" name="Freeform 374">
                  <a:extLst>
                    <a:ext uri="{FF2B5EF4-FFF2-40B4-BE49-F238E27FC236}">
                      <a16:creationId xmlns:a16="http://schemas.microsoft.com/office/drawing/2014/main" id="{47F6F804-2ECC-4A05-A748-94FCA9BED4C9}"/>
                    </a:ext>
                  </a:extLst>
                </p:cNvPr>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56" name="Group 375">
                <a:extLst>
                  <a:ext uri="{FF2B5EF4-FFF2-40B4-BE49-F238E27FC236}">
                    <a16:creationId xmlns:a16="http://schemas.microsoft.com/office/drawing/2014/main" id="{1C4A9BC2-F449-4C53-AC75-C44985303C30}"/>
                  </a:ext>
                </a:extLst>
              </p:cNvPr>
              <p:cNvGrpSpPr>
                <a:grpSpLocks/>
              </p:cNvGrpSpPr>
              <p:nvPr/>
            </p:nvGrpSpPr>
            <p:grpSpPr bwMode="auto">
              <a:xfrm>
                <a:off x="934" y="3566"/>
                <a:ext cx="44" cy="23"/>
                <a:chOff x="934" y="3566"/>
                <a:chExt cx="44" cy="23"/>
              </a:xfrm>
            </p:grpSpPr>
            <p:sp>
              <p:nvSpPr>
                <p:cNvPr id="1110273" name="Freeform 376">
                  <a:extLst>
                    <a:ext uri="{FF2B5EF4-FFF2-40B4-BE49-F238E27FC236}">
                      <a16:creationId xmlns:a16="http://schemas.microsoft.com/office/drawing/2014/main" id="{5ECD9DE2-4BB2-47B3-9980-B7F7E46FBEE1}"/>
                    </a:ext>
                  </a:extLst>
                </p:cNvPr>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74" name="Freeform 377">
                  <a:extLst>
                    <a:ext uri="{FF2B5EF4-FFF2-40B4-BE49-F238E27FC236}">
                      <a16:creationId xmlns:a16="http://schemas.microsoft.com/office/drawing/2014/main" id="{4C415EAA-F1ED-443A-AA0D-D8B733237590}"/>
                    </a:ext>
                  </a:extLst>
                </p:cNvPr>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75" name="Freeform 378">
                  <a:extLst>
                    <a:ext uri="{FF2B5EF4-FFF2-40B4-BE49-F238E27FC236}">
                      <a16:creationId xmlns:a16="http://schemas.microsoft.com/office/drawing/2014/main" id="{47313E7C-D6CA-4DFE-A32E-AB0D16ADB1E7}"/>
                    </a:ext>
                  </a:extLst>
                </p:cNvPr>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57" name="Group 379">
                <a:extLst>
                  <a:ext uri="{FF2B5EF4-FFF2-40B4-BE49-F238E27FC236}">
                    <a16:creationId xmlns:a16="http://schemas.microsoft.com/office/drawing/2014/main" id="{23764FD0-CD80-408F-8E9C-07196541C6EC}"/>
                  </a:ext>
                </a:extLst>
              </p:cNvPr>
              <p:cNvGrpSpPr>
                <a:grpSpLocks/>
              </p:cNvGrpSpPr>
              <p:nvPr/>
            </p:nvGrpSpPr>
            <p:grpSpPr bwMode="auto">
              <a:xfrm>
                <a:off x="949" y="3579"/>
                <a:ext cx="83" cy="63"/>
                <a:chOff x="949" y="3579"/>
                <a:chExt cx="83" cy="63"/>
              </a:xfrm>
            </p:grpSpPr>
            <p:grpSp>
              <p:nvGrpSpPr>
                <p:cNvPr id="1110257" name="Group 380">
                  <a:extLst>
                    <a:ext uri="{FF2B5EF4-FFF2-40B4-BE49-F238E27FC236}">
                      <a16:creationId xmlns:a16="http://schemas.microsoft.com/office/drawing/2014/main" id="{15D4B0D4-7526-48E5-A6C7-03CA47D1D808}"/>
                    </a:ext>
                  </a:extLst>
                </p:cNvPr>
                <p:cNvGrpSpPr>
                  <a:grpSpLocks/>
                </p:cNvGrpSpPr>
                <p:nvPr/>
              </p:nvGrpSpPr>
              <p:grpSpPr bwMode="auto">
                <a:xfrm>
                  <a:off x="949" y="3579"/>
                  <a:ext cx="44" cy="23"/>
                  <a:chOff x="949" y="3579"/>
                  <a:chExt cx="44" cy="23"/>
                </a:xfrm>
              </p:grpSpPr>
              <p:sp>
                <p:nvSpPr>
                  <p:cNvPr id="1110270" name="Freeform 381">
                    <a:extLst>
                      <a:ext uri="{FF2B5EF4-FFF2-40B4-BE49-F238E27FC236}">
                        <a16:creationId xmlns:a16="http://schemas.microsoft.com/office/drawing/2014/main" id="{EFD1655D-FE54-4566-A436-C2FB7034137F}"/>
                      </a:ext>
                    </a:extLst>
                  </p:cNvPr>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71" name="Freeform 382">
                    <a:extLst>
                      <a:ext uri="{FF2B5EF4-FFF2-40B4-BE49-F238E27FC236}">
                        <a16:creationId xmlns:a16="http://schemas.microsoft.com/office/drawing/2014/main" id="{8F4F6D23-E0FC-4C34-B0A0-FC34483CFB8A}"/>
                      </a:ext>
                    </a:extLst>
                  </p:cNvPr>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72" name="Freeform 383">
                    <a:extLst>
                      <a:ext uri="{FF2B5EF4-FFF2-40B4-BE49-F238E27FC236}">
                        <a16:creationId xmlns:a16="http://schemas.microsoft.com/office/drawing/2014/main" id="{B107A827-097E-45D0-9F90-50CC17B6B47B}"/>
                      </a:ext>
                    </a:extLst>
                  </p:cNvPr>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58" name="Group 384">
                  <a:extLst>
                    <a:ext uri="{FF2B5EF4-FFF2-40B4-BE49-F238E27FC236}">
                      <a16:creationId xmlns:a16="http://schemas.microsoft.com/office/drawing/2014/main" id="{34BFAC40-F242-44DB-A691-B42C9E9886D7}"/>
                    </a:ext>
                  </a:extLst>
                </p:cNvPr>
                <p:cNvGrpSpPr>
                  <a:grpSpLocks/>
                </p:cNvGrpSpPr>
                <p:nvPr/>
              </p:nvGrpSpPr>
              <p:grpSpPr bwMode="auto">
                <a:xfrm>
                  <a:off x="961" y="3592"/>
                  <a:ext cx="45" cy="23"/>
                  <a:chOff x="961" y="3592"/>
                  <a:chExt cx="45" cy="23"/>
                </a:xfrm>
              </p:grpSpPr>
              <p:sp>
                <p:nvSpPr>
                  <p:cNvPr id="1110267" name="Freeform 385">
                    <a:extLst>
                      <a:ext uri="{FF2B5EF4-FFF2-40B4-BE49-F238E27FC236}">
                        <a16:creationId xmlns:a16="http://schemas.microsoft.com/office/drawing/2014/main" id="{F48EB998-9CAC-4475-8A51-ADB87495A746}"/>
                      </a:ext>
                    </a:extLst>
                  </p:cNvPr>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68" name="Freeform 386">
                    <a:extLst>
                      <a:ext uri="{FF2B5EF4-FFF2-40B4-BE49-F238E27FC236}">
                        <a16:creationId xmlns:a16="http://schemas.microsoft.com/office/drawing/2014/main" id="{3C63A579-6399-4A3F-8B87-14CE780195CD}"/>
                      </a:ext>
                    </a:extLst>
                  </p:cNvPr>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69" name="Freeform 387">
                    <a:extLst>
                      <a:ext uri="{FF2B5EF4-FFF2-40B4-BE49-F238E27FC236}">
                        <a16:creationId xmlns:a16="http://schemas.microsoft.com/office/drawing/2014/main" id="{C7BB9B43-DDA5-47F0-9BB1-DC05822844B1}"/>
                      </a:ext>
                    </a:extLst>
                  </p:cNvPr>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59" name="Group 388">
                  <a:extLst>
                    <a:ext uri="{FF2B5EF4-FFF2-40B4-BE49-F238E27FC236}">
                      <a16:creationId xmlns:a16="http://schemas.microsoft.com/office/drawing/2014/main" id="{01D48F0F-F297-41E9-91E2-87118DFF4CE1}"/>
                    </a:ext>
                  </a:extLst>
                </p:cNvPr>
                <p:cNvGrpSpPr>
                  <a:grpSpLocks/>
                </p:cNvGrpSpPr>
                <p:nvPr/>
              </p:nvGrpSpPr>
              <p:grpSpPr bwMode="auto">
                <a:xfrm>
                  <a:off x="974" y="3606"/>
                  <a:ext cx="44" cy="23"/>
                  <a:chOff x="974" y="3606"/>
                  <a:chExt cx="44" cy="23"/>
                </a:xfrm>
              </p:grpSpPr>
              <p:sp>
                <p:nvSpPr>
                  <p:cNvPr id="1110264" name="Freeform 389">
                    <a:extLst>
                      <a:ext uri="{FF2B5EF4-FFF2-40B4-BE49-F238E27FC236}">
                        <a16:creationId xmlns:a16="http://schemas.microsoft.com/office/drawing/2014/main" id="{64842747-BF35-4968-AD35-D96C5FB31E2D}"/>
                      </a:ext>
                    </a:extLst>
                  </p:cNvPr>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65" name="Freeform 390">
                    <a:extLst>
                      <a:ext uri="{FF2B5EF4-FFF2-40B4-BE49-F238E27FC236}">
                        <a16:creationId xmlns:a16="http://schemas.microsoft.com/office/drawing/2014/main" id="{8C5CAC5F-D242-4F85-98D5-C82CAE8631C1}"/>
                      </a:ext>
                    </a:extLst>
                  </p:cNvPr>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66" name="Freeform 391">
                    <a:extLst>
                      <a:ext uri="{FF2B5EF4-FFF2-40B4-BE49-F238E27FC236}">
                        <a16:creationId xmlns:a16="http://schemas.microsoft.com/office/drawing/2014/main" id="{90970AFF-7B49-4FB1-8ED6-6CABBDDE7D98}"/>
                      </a:ext>
                    </a:extLst>
                  </p:cNvPr>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60" name="Group 392">
                  <a:extLst>
                    <a:ext uri="{FF2B5EF4-FFF2-40B4-BE49-F238E27FC236}">
                      <a16:creationId xmlns:a16="http://schemas.microsoft.com/office/drawing/2014/main" id="{1EF28956-3B3D-435E-8B22-9401E7DB0E40}"/>
                    </a:ext>
                  </a:extLst>
                </p:cNvPr>
                <p:cNvGrpSpPr>
                  <a:grpSpLocks/>
                </p:cNvGrpSpPr>
                <p:nvPr/>
              </p:nvGrpSpPr>
              <p:grpSpPr bwMode="auto">
                <a:xfrm>
                  <a:off x="987" y="3619"/>
                  <a:ext cx="45" cy="23"/>
                  <a:chOff x="987" y="3619"/>
                  <a:chExt cx="45" cy="23"/>
                </a:xfrm>
              </p:grpSpPr>
              <p:sp>
                <p:nvSpPr>
                  <p:cNvPr id="1110261" name="Freeform 393">
                    <a:extLst>
                      <a:ext uri="{FF2B5EF4-FFF2-40B4-BE49-F238E27FC236}">
                        <a16:creationId xmlns:a16="http://schemas.microsoft.com/office/drawing/2014/main" id="{ADD6DD13-82A5-4B66-8206-01476E59F35C}"/>
                      </a:ext>
                    </a:extLst>
                  </p:cNvPr>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62" name="Freeform 394">
                    <a:extLst>
                      <a:ext uri="{FF2B5EF4-FFF2-40B4-BE49-F238E27FC236}">
                        <a16:creationId xmlns:a16="http://schemas.microsoft.com/office/drawing/2014/main" id="{750FA0C6-012E-4DA0-9AC7-A1C8A99C654C}"/>
                      </a:ext>
                    </a:extLst>
                  </p:cNvPr>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63" name="Freeform 395">
                    <a:extLst>
                      <a:ext uri="{FF2B5EF4-FFF2-40B4-BE49-F238E27FC236}">
                        <a16:creationId xmlns:a16="http://schemas.microsoft.com/office/drawing/2014/main" id="{7B3A496C-4C9C-4E44-A282-A60E3D682E67}"/>
                      </a:ext>
                    </a:extLst>
                  </p:cNvPr>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58" name="Group 396">
                <a:extLst>
                  <a:ext uri="{FF2B5EF4-FFF2-40B4-BE49-F238E27FC236}">
                    <a16:creationId xmlns:a16="http://schemas.microsoft.com/office/drawing/2014/main" id="{76902DEB-EA36-4D56-AD9F-DE4727E848F9}"/>
                  </a:ext>
                </a:extLst>
              </p:cNvPr>
              <p:cNvGrpSpPr>
                <a:grpSpLocks/>
              </p:cNvGrpSpPr>
              <p:nvPr/>
            </p:nvGrpSpPr>
            <p:grpSpPr bwMode="auto">
              <a:xfrm>
                <a:off x="1002" y="3632"/>
                <a:ext cx="83" cy="63"/>
                <a:chOff x="1002" y="3632"/>
                <a:chExt cx="83" cy="63"/>
              </a:xfrm>
            </p:grpSpPr>
            <p:grpSp>
              <p:nvGrpSpPr>
                <p:cNvPr id="1110241" name="Group 397">
                  <a:extLst>
                    <a:ext uri="{FF2B5EF4-FFF2-40B4-BE49-F238E27FC236}">
                      <a16:creationId xmlns:a16="http://schemas.microsoft.com/office/drawing/2014/main" id="{7A0318E1-2B23-4091-B944-4894F9F5798E}"/>
                    </a:ext>
                  </a:extLst>
                </p:cNvPr>
                <p:cNvGrpSpPr>
                  <a:grpSpLocks/>
                </p:cNvGrpSpPr>
                <p:nvPr/>
              </p:nvGrpSpPr>
              <p:grpSpPr bwMode="auto">
                <a:xfrm>
                  <a:off x="1002" y="3632"/>
                  <a:ext cx="44" cy="22"/>
                  <a:chOff x="1002" y="3632"/>
                  <a:chExt cx="44" cy="22"/>
                </a:xfrm>
              </p:grpSpPr>
              <p:sp>
                <p:nvSpPr>
                  <p:cNvPr id="1110254" name="Freeform 398">
                    <a:extLst>
                      <a:ext uri="{FF2B5EF4-FFF2-40B4-BE49-F238E27FC236}">
                        <a16:creationId xmlns:a16="http://schemas.microsoft.com/office/drawing/2014/main" id="{7628DDAD-8B80-4200-BB1D-E221D9A3299F}"/>
                      </a:ext>
                    </a:extLst>
                  </p:cNvPr>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55" name="Freeform 399">
                    <a:extLst>
                      <a:ext uri="{FF2B5EF4-FFF2-40B4-BE49-F238E27FC236}">
                        <a16:creationId xmlns:a16="http://schemas.microsoft.com/office/drawing/2014/main" id="{D86B6AA2-874B-4428-8A3C-B90A45E9A7EB}"/>
                      </a:ext>
                    </a:extLst>
                  </p:cNvPr>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56" name="Freeform 400">
                    <a:extLst>
                      <a:ext uri="{FF2B5EF4-FFF2-40B4-BE49-F238E27FC236}">
                        <a16:creationId xmlns:a16="http://schemas.microsoft.com/office/drawing/2014/main" id="{4AD05C9E-95AD-4E9F-8965-6E2DB54C8716}"/>
                      </a:ext>
                    </a:extLst>
                  </p:cNvPr>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42" name="Group 401">
                  <a:extLst>
                    <a:ext uri="{FF2B5EF4-FFF2-40B4-BE49-F238E27FC236}">
                      <a16:creationId xmlns:a16="http://schemas.microsoft.com/office/drawing/2014/main" id="{3D3B27F3-3B93-438F-9419-D8830C7D937F}"/>
                    </a:ext>
                  </a:extLst>
                </p:cNvPr>
                <p:cNvGrpSpPr>
                  <a:grpSpLocks/>
                </p:cNvGrpSpPr>
                <p:nvPr/>
              </p:nvGrpSpPr>
              <p:grpSpPr bwMode="auto">
                <a:xfrm>
                  <a:off x="1014" y="3645"/>
                  <a:ext cx="44" cy="23"/>
                  <a:chOff x="1014" y="3645"/>
                  <a:chExt cx="44" cy="23"/>
                </a:xfrm>
              </p:grpSpPr>
              <p:sp>
                <p:nvSpPr>
                  <p:cNvPr id="1110251" name="Freeform 402">
                    <a:extLst>
                      <a:ext uri="{FF2B5EF4-FFF2-40B4-BE49-F238E27FC236}">
                        <a16:creationId xmlns:a16="http://schemas.microsoft.com/office/drawing/2014/main" id="{D70AEC74-DC1B-4CC8-9A42-ADE191B97069}"/>
                      </a:ext>
                    </a:extLst>
                  </p:cNvPr>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52" name="Freeform 403">
                    <a:extLst>
                      <a:ext uri="{FF2B5EF4-FFF2-40B4-BE49-F238E27FC236}">
                        <a16:creationId xmlns:a16="http://schemas.microsoft.com/office/drawing/2014/main" id="{4E86F5E3-B656-45CA-96A9-FC3776B3CD61}"/>
                      </a:ext>
                    </a:extLst>
                  </p:cNvPr>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53" name="Freeform 404">
                    <a:extLst>
                      <a:ext uri="{FF2B5EF4-FFF2-40B4-BE49-F238E27FC236}">
                        <a16:creationId xmlns:a16="http://schemas.microsoft.com/office/drawing/2014/main" id="{4A123744-CA70-4095-BDBE-CC94F6A1B59F}"/>
                      </a:ext>
                    </a:extLst>
                  </p:cNvPr>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43" name="Group 405">
                  <a:extLst>
                    <a:ext uri="{FF2B5EF4-FFF2-40B4-BE49-F238E27FC236}">
                      <a16:creationId xmlns:a16="http://schemas.microsoft.com/office/drawing/2014/main" id="{104FC0DD-4ADA-4486-ABB5-E36A5B6C8E7A}"/>
                    </a:ext>
                  </a:extLst>
                </p:cNvPr>
                <p:cNvGrpSpPr>
                  <a:grpSpLocks/>
                </p:cNvGrpSpPr>
                <p:nvPr/>
              </p:nvGrpSpPr>
              <p:grpSpPr bwMode="auto">
                <a:xfrm>
                  <a:off x="1027" y="3659"/>
                  <a:ext cx="45" cy="23"/>
                  <a:chOff x="1027" y="3659"/>
                  <a:chExt cx="45" cy="23"/>
                </a:xfrm>
              </p:grpSpPr>
              <p:sp>
                <p:nvSpPr>
                  <p:cNvPr id="1110248" name="Freeform 406">
                    <a:extLst>
                      <a:ext uri="{FF2B5EF4-FFF2-40B4-BE49-F238E27FC236}">
                        <a16:creationId xmlns:a16="http://schemas.microsoft.com/office/drawing/2014/main" id="{E644F686-D068-4411-816B-912A882B232A}"/>
                      </a:ext>
                    </a:extLst>
                  </p:cNvPr>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49" name="Freeform 407">
                    <a:extLst>
                      <a:ext uri="{FF2B5EF4-FFF2-40B4-BE49-F238E27FC236}">
                        <a16:creationId xmlns:a16="http://schemas.microsoft.com/office/drawing/2014/main" id="{1BAE6124-EAFA-497B-A9FF-432581829E90}"/>
                      </a:ext>
                    </a:extLst>
                  </p:cNvPr>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50" name="Freeform 408">
                    <a:extLst>
                      <a:ext uri="{FF2B5EF4-FFF2-40B4-BE49-F238E27FC236}">
                        <a16:creationId xmlns:a16="http://schemas.microsoft.com/office/drawing/2014/main" id="{C012349E-28E7-447B-A12E-60DFA1B08533}"/>
                      </a:ext>
                    </a:extLst>
                  </p:cNvPr>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244" name="Group 409">
                  <a:extLst>
                    <a:ext uri="{FF2B5EF4-FFF2-40B4-BE49-F238E27FC236}">
                      <a16:creationId xmlns:a16="http://schemas.microsoft.com/office/drawing/2014/main" id="{4D02D02C-2F4D-4564-AB87-283B5E28E2C7}"/>
                    </a:ext>
                  </a:extLst>
                </p:cNvPr>
                <p:cNvGrpSpPr>
                  <a:grpSpLocks/>
                </p:cNvGrpSpPr>
                <p:nvPr/>
              </p:nvGrpSpPr>
              <p:grpSpPr bwMode="auto">
                <a:xfrm>
                  <a:off x="1040" y="3672"/>
                  <a:ext cx="45" cy="23"/>
                  <a:chOff x="1040" y="3672"/>
                  <a:chExt cx="45" cy="23"/>
                </a:xfrm>
              </p:grpSpPr>
              <p:sp>
                <p:nvSpPr>
                  <p:cNvPr id="1110245" name="Freeform 410">
                    <a:extLst>
                      <a:ext uri="{FF2B5EF4-FFF2-40B4-BE49-F238E27FC236}">
                        <a16:creationId xmlns:a16="http://schemas.microsoft.com/office/drawing/2014/main" id="{F547B463-79DD-443B-99F6-E0493CBBB4B2}"/>
                      </a:ext>
                    </a:extLst>
                  </p:cNvPr>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46" name="Freeform 411">
                    <a:extLst>
                      <a:ext uri="{FF2B5EF4-FFF2-40B4-BE49-F238E27FC236}">
                        <a16:creationId xmlns:a16="http://schemas.microsoft.com/office/drawing/2014/main" id="{8D4B0D02-55F2-4DDC-A192-544876E6544D}"/>
                      </a:ext>
                    </a:extLst>
                  </p:cNvPr>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47" name="Freeform 412">
                    <a:extLst>
                      <a:ext uri="{FF2B5EF4-FFF2-40B4-BE49-F238E27FC236}">
                        <a16:creationId xmlns:a16="http://schemas.microsoft.com/office/drawing/2014/main" id="{59B4C3F7-8FC4-4BE3-A1CC-525F5F42514D}"/>
                      </a:ext>
                    </a:extLst>
                  </p:cNvPr>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110159" name="Group 413">
                <a:extLst>
                  <a:ext uri="{FF2B5EF4-FFF2-40B4-BE49-F238E27FC236}">
                    <a16:creationId xmlns:a16="http://schemas.microsoft.com/office/drawing/2014/main" id="{9F4464B7-1D65-4E1A-8D30-62B969A56D81}"/>
                  </a:ext>
                </a:extLst>
              </p:cNvPr>
              <p:cNvGrpSpPr>
                <a:grpSpLocks/>
              </p:cNvGrpSpPr>
              <p:nvPr/>
            </p:nvGrpSpPr>
            <p:grpSpPr bwMode="auto">
              <a:xfrm>
                <a:off x="1054" y="3685"/>
                <a:ext cx="45" cy="23"/>
                <a:chOff x="1054" y="3685"/>
                <a:chExt cx="45" cy="23"/>
              </a:xfrm>
            </p:grpSpPr>
            <p:sp>
              <p:nvSpPr>
                <p:cNvPr id="1110238" name="Freeform 414">
                  <a:extLst>
                    <a:ext uri="{FF2B5EF4-FFF2-40B4-BE49-F238E27FC236}">
                      <a16:creationId xmlns:a16="http://schemas.microsoft.com/office/drawing/2014/main" id="{2DFCE5DC-4C21-4883-9A2B-A9523410044A}"/>
                    </a:ext>
                  </a:extLst>
                </p:cNvPr>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39" name="Freeform 415">
                  <a:extLst>
                    <a:ext uri="{FF2B5EF4-FFF2-40B4-BE49-F238E27FC236}">
                      <a16:creationId xmlns:a16="http://schemas.microsoft.com/office/drawing/2014/main" id="{559FB8A6-0545-4F00-838F-F0DA5FE312B8}"/>
                    </a:ext>
                  </a:extLst>
                </p:cNvPr>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40" name="Freeform 416">
                  <a:extLst>
                    <a:ext uri="{FF2B5EF4-FFF2-40B4-BE49-F238E27FC236}">
                      <a16:creationId xmlns:a16="http://schemas.microsoft.com/office/drawing/2014/main" id="{DC7E55E4-D11E-4ABE-9293-3FED67F7150B}"/>
                    </a:ext>
                  </a:extLst>
                </p:cNvPr>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60" name="Group 417">
                <a:extLst>
                  <a:ext uri="{FF2B5EF4-FFF2-40B4-BE49-F238E27FC236}">
                    <a16:creationId xmlns:a16="http://schemas.microsoft.com/office/drawing/2014/main" id="{5A6B20DC-E248-4B5D-9B03-39893AAB3B33}"/>
                  </a:ext>
                </a:extLst>
              </p:cNvPr>
              <p:cNvGrpSpPr>
                <a:grpSpLocks/>
              </p:cNvGrpSpPr>
              <p:nvPr/>
            </p:nvGrpSpPr>
            <p:grpSpPr bwMode="auto">
              <a:xfrm>
                <a:off x="1067" y="3698"/>
                <a:ext cx="45" cy="23"/>
                <a:chOff x="1067" y="3698"/>
                <a:chExt cx="45" cy="23"/>
              </a:xfrm>
            </p:grpSpPr>
            <p:sp>
              <p:nvSpPr>
                <p:cNvPr id="1110235" name="Freeform 418">
                  <a:extLst>
                    <a:ext uri="{FF2B5EF4-FFF2-40B4-BE49-F238E27FC236}">
                      <a16:creationId xmlns:a16="http://schemas.microsoft.com/office/drawing/2014/main" id="{B9F53310-EA19-4464-B41D-32684F13615C}"/>
                    </a:ext>
                  </a:extLst>
                </p:cNvPr>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36" name="Freeform 419">
                  <a:extLst>
                    <a:ext uri="{FF2B5EF4-FFF2-40B4-BE49-F238E27FC236}">
                      <a16:creationId xmlns:a16="http://schemas.microsoft.com/office/drawing/2014/main" id="{4CD3D589-0E07-4FCF-AD26-119248730A8A}"/>
                    </a:ext>
                  </a:extLst>
                </p:cNvPr>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37" name="Freeform 420">
                  <a:extLst>
                    <a:ext uri="{FF2B5EF4-FFF2-40B4-BE49-F238E27FC236}">
                      <a16:creationId xmlns:a16="http://schemas.microsoft.com/office/drawing/2014/main" id="{BB51B6E0-5A54-4951-9592-4F0D4F100298}"/>
                    </a:ext>
                  </a:extLst>
                </p:cNvPr>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61" name="Group 421">
                <a:extLst>
                  <a:ext uri="{FF2B5EF4-FFF2-40B4-BE49-F238E27FC236}">
                    <a16:creationId xmlns:a16="http://schemas.microsoft.com/office/drawing/2014/main" id="{83C2CC92-9A08-46BD-9502-16EAFEE1C3DA}"/>
                  </a:ext>
                </a:extLst>
              </p:cNvPr>
              <p:cNvGrpSpPr>
                <a:grpSpLocks/>
              </p:cNvGrpSpPr>
              <p:nvPr/>
            </p:nvGrpSpPr>
            <p:grpSpPr bwMode="auto">
              <a:xfrm>
                <a:off x="1079" y="3712"/>
                <a:ext cx="44" cy="23"/>
                <a:chOff x="1079" y="3712"/>
                <a:chExt cx="44" cy="23"/>
              </a:xfrm>
            </p:grpSpPr>
            <p:sp>
              <p:nvSpPr>
                <p:cNvPr id="1110232" name="Freeform 422">
                  <a:extLst>
                    <a:ext uri="{FF2B5EF4-FFF2-40B4-BE49-F238E27FC236}">
                      <a16:creationId xmlns:a16="http://schemas.microsoft.com/office/drawing/2014/main" id="{1CB9465D-04A9-420D-A7B8-5C58E410FBA0}"/>
                    </a:ext>
                  </a:extLst>
                </p:cNvPr>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33" name="Freeform 423">
                  <a:extLst>
                    <a:ext uri="{FF2B5EF4-FFF2-40B4-BE49-F238E27FC236}">
                      <a16:creationId xmlns:a16="http://schemas.microsoft.com/office/drawing/2014/main" id="{BB1ADEDF-EB58-4DE6-AA61-1C847D61E194}"/>
                    </a:ext>
                  </a:extLst>
                </p:cNvPr>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34" name="Freeform 424">
                  <a:extLst>
                    <a:ext uri="{FF2B5EF4-FFF2-40B4-BE49-F238E27FC236}">
                      <a16:creationId xmlns:a16="http://schemas.microsoft.com/office/drawing/2014/main" id="{9C5B0781-28C1-45F6-B0F6-D4C95C357752}"/>
                    </a:ext>
                  </a:extLst>
                </p:cNvPr>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62" name="Group 425">
                <a:extLst>
                  <a:ext uri="{FF2B5EF4-FFF2-40B4-BE49-F238E27FC236}">
                    <a16:creationId xmlns:a16="http://schemas.microsoft.com/office/drawing/2014/main" id="{EFED8CC9-446E-492C-A709-AD6BA48B6F35}"/>
                  </a:ext>
                </a:extLst>
              </p:cNvPr>
              <p:cNvGrpSpPr>
                <a:grpSpLocks/>
              </p:cNvGrpSpPr>
              <p:nvPr/>
            </p:nvGrpSpPr>
            <p:grpSpPr bwMode="auto">
              <a:xfrm>
                <a:off x="1093" y="3725"/>
                <a:ext cx="45" cy="23"/>
                <a:chOff x="1093" y="3725"/>
                <a:chExt cx="45" cy="23"/>
              </a:xfrm>
            </p:grpSpPr>
            <p:sp>
              <p:nvSpPr>
                <p:cNvPr id="1110229" name="Freeform 426">
                  <a:extLst>
                    <a:ext uri="{FF2B5EF4-FFF2-40B4-BE49-F238E27FC236}">
                      <a16:creationId xmlns:a16="http://schemas.microsoft.com/office/drawing/2014/main" id="{E375AAE2-F774-4B6C-95AB-6A52EB5B257C}"/>
                    </a:ext>
                  </a:extLst>
                </p:cNvPr>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30" name="Freeform 427">
                  <a:extLst>
                    <a:ext uri="{FF2B5EF4-FFF2-40B4-BE49-F238E27FC236}">
                      <a16:creationId xmlns:a16="http://schemas.microsoft.com/office/drawing/2014/main" id="{9A8DADE4-D5C8-49FD-8E16-9924D5F0DEEB}"/>
                    </a:ext>
                  </a:extLst>
                </p:cNvPr>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31" name="Freeform 428">
                  <a:extLst>
                    <a:ext uri="{FF2B5EF4-FFF2-40B4-BE49-F238E27FC236}">
                      <a16:creationId xmlns:a16="http://schemas.microsoft.com/office/drawing/2014/main" id="{78EB4A48-1A7F-4FF7-BF09-6CEECB3F71A3}"/>
                    </a:ext>
                  </a:extLst>
                </p:cNvPr>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63" name="Group 429">
                <a:extLst>
                  <a:ext uri="{FF2B5EF4-FFF2-40B4-BE49-F238E27FC236}">
                    <a16:creationId xmlns:a16="http://schemas.microsoft.com/office/drawing/2014/main" id="{8805463F-D5B9-41AF-A688-114E46227C27}"/>
                  </a:ext>
                </a:extLst>
              </p:cNvPr>
              <p:cNvGrpSpPr>
                <a:grpSpLocks/>
              </p:cNvGrpSpPr>
              <p:nvPr/>
            </p:nvGrpSpPr>
            <p:grpSpPr bwMode="auto">
              <a:xfrm>
                <a:off x="1108" y="3739"/>
                <a:ext cx="44" cy="23"/>
                <a:chOff x="1108" y="3739"/>
                <a:chExt cx="44" cy="23"/>
              </a:xfrm>
            </p:grpSpPr>
            <p:sp>
              <p:nvSpPr>
                <p:cNvPr id="1110226" name="Freeform 430">
                  <a:extLst>
                    <a:ext uri="{FF2B5EF4-FFF2-40B4-BE49-F238E27FC236}">
                      <a16:creationId xmlns:a16="http://schemas.microsoft.com/office/drawing/2014/main" id="{1FC77379-4705-480E-B8EE-79594C3A19EA}"/>
                    </a:ext>
                  </a:extLst>
                </p:cNvPr>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27" name="Freeform 431">
                  <a:extLst>
                    <a:ext uri="{FF2B5EF4-FFF2-40B4-BE49-F238E27FC236}">
                      <a16:creationId xmlns:a16="http://schemas.microsoft.com/office/drawing/2014/main" id="{0E9CB40B-7344-4BB7-B8E4-90CD9009687D}"/>
                    </a:ext>
                  </a:extLst>
                </p:cNvPr>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28" name="Freeform 432">
                  <a:extLst>
                    <a:ext uri="{FF2B5EF4-FFF2-40B4-BE49-F238E27FC236}">
                      <a16:creationId xmlns:a16="http://schemas.microsoft.com/office/drawing/2014/main" id="{194BA9FF-1F69-4081-B99A-3A6D69437C33}"/>
                    </a:ext>
                  </a:extLst>
                </p:cNvPr>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64" name="Group 433">
                <a:extLst>
                  <a:ext uri="{FF2B5EF4-FFF2-40B4-BE49-F238E27FC236}">
                    <a16:creationId xmlns:a16="http://schemas.microsoft.com/office/drawing/2014/main" id="{9F349511-81B1-43D5-8B7B-AB4CD12DFC1D}"/>
                  </a:ext>
                </a:extLst>
              </p:cNvPr>
              <p:cNvGrpSpPr>
                <a:grpSpLocks/>
              </p:cNvGrpSpPr>
              <p:nvPr/>
            </p:nvGrpSpPr>
            <p:grpSpPr bwMode="auto">
              <a:xfrm>
                <a:off x="1121" y="3753"/>
                <a:ext cx="45" cy="23"/>
                <a:chOff x="1121" y="3753"/>
                <a:chExt cx="45" cy="23"/>
              </a:xfrm>
            </p:grpSpPr>
            <p:sp>
              <p:nvSpPr>
                <p:cNvPr id="1110223" name="Freeform 434">
                  <a:extLst>
                    <a:ext uri="{FF2B5EF4-FFF2-40B4-BE49-F238E27FC236}">
                      <a16:creationId xmlns:a16="http://schemas.microsoft.com/office/drawing/2014/main" id="{32CDA7C2-07E9-4065-A9E5-ABB50AEFC2D4}"/>
                    </a:ext>
                  </a:extLst>
                </p:cNvPr>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24" name="Freeform 435">
                  <a:extLst>
                    <a:ext uri="{FF2B5EF4-FFF2-40B4-BE49-F238E27FC236}">
                      <a16:creationId xmlns:a16="http://schemas.microsoft.com/office/drawing/2014/main" id="{99BCE57E-8AEF-4327-879B-4BAA5E28B3F2}"/>
                    </a:ext>
                  </a:extLst>
                </p:cNvPr>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25" name="Freeform 436">
                  <a:extLst>
                    <a:ext uri="{FF2B5EF4-FFF2-40B4-BE49-F238E27FC236}">
                      <a16:creationId xmlns:a16="http://schemas.microsoft.com/office/drawing/2014/main" id="{815D4016-155A-46F5-8497-F83D67599BE8}"/>
                    </a:ext>
                  </a:extLst>
                </p:cNvPr>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65" name="Group 437">
                <a:extLst>
                  <a:ext uri="{FF2B5EF4-FFF2-40B4-BE49-F238E27FC236}">
                    <a16:creationId xmlns:a16="http://schemas.microsoft.com/office/drawing/2014/main" id="{CBEFC995-C8F6-4ACA-BB0C-C73D0B864D70}"/>
                  </a:ext>
                </a:extLst>
              </p:cNvPr>
              <p:cNvGrpSpPr>
                <a:grpSpLocks/>
              </p:cNvGrpSpPr>
              <p:nvPr/>
            </p:nvGrpSpPr>
            <p:grpSpPr bwMode="auto">
              <a:xfrm>
                <a:off x="1133" y="3767"/>
                <a:ext cx="44" cy="23"/>
                <a:chOff x="1133" y="3767"/>
                <a:chExt cx="44" cy="23"/>
              </a:xfrm>
            </p:grpSpPr>
            <p:sp>
              <p:nvSpPr>
                <p:cNvPr id="1110220" name="Freeform 438">
                  <a:extLst>
                    <a:ext uri="{FF2B5EF4-FFF2-40B4-BE49-F238E27FC236}">
                      <a16:creationId xmlns:a16="http://schemas.microsoft.com/office/drawing/2014/main" id="{301BA3A8-9328-4A12-A3FC-B8FF9479AEA2}"/>
                    </a:ext>
                  </a:extLst>
                </p:cNvPr>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21" name="Freeform 439">
                  <a:extLst>
                    <a:ext uri="{FF2B5EF4-FFF2-40B4-BE49-F238E27FC236}">
                      <a16:creationId xmlns:a16="http://schemas.microsoft.com/office/drawing/2014/main" id="{AC2D4582-BA4B-4F8E-805D-C6904BC29EBF}"/>
                    </a:ext>
                  </a:extLst>
                </p:cNvPr>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22" name="Freeform 440">
                  <a:extLst>
                    <a:ext uri="{FF2B5EF4-FFF2-40B4-BE49-F238E27FC236}">
                      <a16:creationId xmlns:a16="http://schemas.microsoft.com/office/drawing/2014/main" id="{30EDD126-EB4A-4253-B5DE-F565271DD85F}"/>
                    </a:ext>
                  </a:extLst>
                </p:cNvPr>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10166" name="Freeform 441">
                <a:extLst>
                  <a:ext uri="{FF2B5EF4-FFF2-40B4-BE49-F238E27FC236}">
                    <a16:creationId xmlns:a16="http://schemas.microsoft.com/office/drawing/2014/main" id="{6A7B9BB1-6001-4B28-B26C-F6D75C1DFDFC}"/>
                  </a:ext>
                </a:extLst>
              </p:cNvPr>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67" name="Freeform 442">
                <a:extLst>
                  <a:ext uri="{FF2B5EF4-FFF2-40B4-BE49-F238E27FC236}">
                    <a16:creationId xmlns:a16="http://schemas.microsoft.com/office/drawing/2014/main" id="{DA655E49-8FC5-4167-B9D3-1E2A86D7E751}"/>
                  </a:ext>
                </a:extLst>
              </p:cNvPr>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68" name="Freeform 443">
                <a:extLst>
                  <a:ext uri="{FF2B5EF4-FFF2-40B4-BE49-F238E27FC236}">
                    <a16:creationId xmlns:a16="http://schemas.microsoft.com/office/drawing/2014/main" id="{E7787820-8C10-4B10-A4ED-B6548ACFF881}"/>
                  </a:ext>
                </a:extLst>
              </p:cNvPr>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69" name="Freeform 444">
                <a:extLst>
                  <a:ext uri="{FF2B5EF4-FFF2-40B4-BE49-F238E27FC236}">
                    <a16:creationId xmlns:a16="http://schemas.microsoft.com/office/drawing/2014/main" id="{042440D8-B15A-4DC4-A320-73F2915F2ABE}"/>
                  </a:ext>
                </a:extLst>
              </p:cNvPr>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70" name="Freeform 445">
                <a:extLst>
                  <a:ext uri="{FF2B5EF4-FFF2-40B4-BE49-F238E27FC236}">
                    <a16:creationId xmlns:a16="http://schemas.microsoft.com/office/drawing/2014/main" id="{06CBA46E-6D36-4937-AA4E-BCE9D172D13E}"/>
                  </a:ext>
                </a:extLst>
              </p:cNvPr>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71" name="Freeform 446">
                <a:extLst>
                  <a:ext uri="{FF2B5EF4-FFF2-40B4-BE49-F238E27FC236}">
                    <a16:creationId xmlns:a16="http://schemas.microsoft.com/office/drawing/2014/main" id="{5DB1A6C3-7A69-4B93-8A17-B1FB25EB2B4A}"/>
                  </a:ext>
                </a:extLst>
              </p:cNvPr>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72" name="Freeform 447">
                <a:extLst>
                  <a:ext uri="{FF2B5EF4-FFF2-40B4-BE49-F238E27FC236}">
                    <a16:creationId xmlns:a16="http://schemas.microsoft.com/office/drawing/2014/main" id="{BEDE3FCD-DD97-4697-B6A3-AE77684FAE60}"/>
                  </a:ext>
                </a:extLst>
              </p:cNvPr>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73" name="Freeform 448">
                <a:extLst>
                  <a:ext uri="{FF2B5EF4-FFF2-40B4-BE49-F238E27FC236}">
                    <a16:creationId xmlns:a16="http://schemas.microsoft.com/office/drawing/2014/main" id="{D3F9B9C6-755F-4346-B870-6367164EBC6C}"/>
                  </a:ext>
                </a:extLst>
              </p:cNvPr>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74" name="Freeform 449">
                <a:extLst>
                  <a:ext uri="{FF2B5EF4-FFF2-40B4-BE49-F238E27FC236}">
                    <a16:creationId xmlns:a16="http://schemas.microsoft.com/office/drawing/2014/main" id="{E2871195-97B8-482C-BD2A-CB3538EDA4E0}"/>
                  </a:ext>
                </a:extLst>
              </p:cNvPr>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75" name="Freeform 450">
                <a:extLst>
                  <a:ext uri="{FF2B5EF4-FFF2-40B4-BE49-F238E27FC236}">
                    <a16:creationId xmlns:a16="http://schemas.microsoft.com/office/drawing/2014/main" id="{4835A160-2D14-4715-AFBB-DCC65B7D92F0}"/>
                  </a:ext>
                </a:extLst>
              </p:cNvPr>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76" name="Freeform 451">
                <a:extLst>
                  <a:ext uri="{FF2B5EF4-FFF2-40B4-BE49-F238E27FC236}">
                    <a16:creationId xmlns:a16="http://schemas.microsoft.com/office/drawing/2014/main" id="{6EB678DE-736A-49C2-9030-4B3F4B170D86}"/>
                  </a:ext>
                </a:extLst>
              </p:cNvPr>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10177" name="Group 452">
                <a:extLst>
                  <a:ext uri="{FF2B5EF4-FFF2-40B4-BE49-F238E27FC236}">
                    <a16:creationId xmlns:a16="http://schemas.microsoft.com/office/drawing/2014/main" id="{9DCC89B3-FEA8-4C1E-A623-1DE8DA344380}"/>
                  </a:ext>
                </a:extLst>
              </p:cNvPr>
              <p:cNvGrpSpPr>
                <a:grpSpLocks/>
              </p:cNvGrpSpPr>
              <p:nvPr/>
            </p:nvGrpSpPr>
            <p:grpSpPr bwMode="auto">
              <a:xfrm>
                <a:off x="700" y="3535"/>
                <a:ext cx="49" cy="24"/>
                <a:chOff x="700" y="3535"/>
                <a:chExt cx="49" cy="24"/>
              </a:xfrm>
            </p:grpSpPr>
            <p:sp>
              <p:nvSpPr>
                <p:cNvPr id="1110217" name="Freeform 453">
                  <a:extLst>
                    <a:ext uri="{FF2B5EF4-FFF2-40B4-BE49-F238E27FC236}">
                      <a16:creationId xmlns:a16="http://schemas.microsoft.com/office/drawing/2014/main" id="{C171C3DC-EDD2-4B3D-A12F-4D3CFEEA18DF}"/>
                    </a:ext>
                  </a:extLst>
                </p:cNvPr>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18" name="Freeform 454">
                  <a:extLst>
                    <a:ext uri="{FF2B5EF4-FFF2-40B4-BE49-F238E27FC236}">
                      <a16:creationId xmlns:a16="http://schemas.microsoft.com/office/drawing/2014/main" id="{A404E0E6-D21C-45F8-BC48-43C41D06A808}"/>
                    </a:ext>
                  </a:extLst>
                </p:cNvPr>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19" name="Freeform 455">
                  <a:extLst>
                    <a:ext uri="{FF2B5EF4-FFF2-40B4-BE49-F238E27FC236}">
                      <a16:creationId xmlns:a16="http://schemas.microsoft.com/office/drawing/2014/main" id="{E3A1A41A-0C0F-4B50-A5FF-AFE3ECB46727}"/>
                    </a:ext>
                  </a:extLst>
                </p:cNvPr>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78" name="Group 456">
                <a:extLst>
                  <a:ext uri="{FF2B5EF4-FFF2-40B4-BE49-F238E27FC236}">
                    <a16:creationId xmlns:a16="http://schemas.microsoft.com/office/drawing/2014/main" id="{28656E4D-20B9-4B55-9C2C-75857566BE13}"/>
                  </a:ext>
                </a:extLst>
              </p:cNvPr>
              <p:cNvGrpSpPr>
                <a:grpSpLocks/>
              </p:cNvGrpSpPr>
              <p:nvPr/>
            </p:nvGrpSpPr>
            <p:grpSpPr bwMode="auto">
              <a:xfrm>
                <a:off x="714" y="3551"/>
                <a:ext cx="49" cy="22"/>
                <a:chOff x="714" y="3551"/>
                <a:chExt cx="49" cy="22"/>
              </a:xfrm>
            </p:grpSpPr>
            <p:sp>
              <p:nvSpPr>
                <p:cNvPr id="1110214" name="Freeform 457">
                  <a:extLst>
                    <a:ext uri="{FF2B5EF4-FFF2-40B4-BE49-F238E27FC236}">
                      <a16:creationId xmlns:a16="http://schemas.microsoft.com/office/drawing/2014/main" id="{3749AC70-2E97-499F-A98B-1515F2717A19}"/>
                    </a:ext>
                  </a:extLst>
                </p:cNvPr>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15" name="Freeform 458">
                  <a:extLst>
                    <a:ext uri="{FF2B5EF4-FFF2-40B4-BE49-F238E27FC236}">
                      <a16:creationId xmlns:a16="http://schemas.microsoft.com/office/drawing/2014/main" id="{D34612CD-C60D-4765-A9C4-34F26657BEE5}"/>
                    </a:ext>
                  </a:extLst>
                </p:cNvPr>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16" name="Freeform 459">
                  <a:extLst>
                    <a:ext uri="{FF2B5EF4-FFF2-40B4-BE49-F238E27FC236}">
                      <a16:creationId xmlns:a16="http://schemas.microsoft.com/office/drawing/2014/main" id="{082249DC-6B0B-4D79-B864-258B1CD33819}"/>
                    </a:ext>
                  </a:extLst>
                </p:cNvPr>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79" name="Group 460">
                <a:extLst>
                  <a:ext uri="{FF2B5EF4-FFF2-40B4-BE49-F238E27FC236}">
                    <a16:creationId xmlns:a16="http://schemas.microsoft.com/office/drawing/2014/main" id="{1B2EA559-F285-4F2D-923F-0A7ED1BB2B47}"/>
                  </a:ext>
                </a:extLst>
              </p:cNvPr>
              <p:cNvGrpSpPr>
                <a:grpSpLocks/>
              </p:cNvGrpSpPr>
              <p:nvPr/>
            </p:nvGrpSpPr>
            <p:grpSpPr bwMode="auto">
              <a:xfrm>
                <a:off x="728" y="3564"/>
                <a:ext cx="48" cy="23"/>
                <a:chOff x="728" y="3564"/>
                <a:chExt cx="48" cy="23"/>
              </a:xfrm>
            </p:grpSpPr>
            <p:sp>
              <p:nvSpPr>
                <p:cNvPr id="1110211" name="Freeform 461">
                  <a:extLst>
                    <a:ext uri="{FF2B5EF4-FFF2-40B4-BE49-F238E27FC236}">
                      <a16:creationId xmlns:a16="http://schemas.microsoft.com/office/drawing/2014/main" id="{F3DBC887-B665-486D-8769-046170A94814}"/>
                    </a:ext>
                  </a:extLst>
                </p:cNvPr>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12" name="Freeform 462">
                  <a:extLst>
                    <a:ext uri="{FF2B5EF4-FFF2-40B4-BE49-F238E27FC236}">
                      <a16:creationId xmlns:a16="http://schemas.microsoft.com/office/drawing/2014/main" id="{B3265049-B533-47B2-9373-18A59223DCFC}"/>
                    </a:ext>
                  </a:extLst>
                </p:cNvPr>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13" name="Freeform 463">
                  <a:extLst>
                    <a:ext uri="{FF2B5EF4-FFF2-40B4-BE49-F238E27FC236}">
                      <a16:creationId xmlns:a16="http://schemas.microsoft.com/office/drawing/2014/main" id="{328A52DC-D514-4588-866D-4A6DA2411683}"/>
                    </a:ext>
                  </a:extLst>
                </p:cNvPr>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80" name="Group 464">
                <a:extLst>
                  <a:ext uri="{FF2B5EF4-FFF2-40B4-BE49-F238E27FC236}">
                    <a16:creationId xmlns:a16="http://schemas.microsoft.com/office/drawing/2014/main" id="{BC3B76E9-6078-4F45-8C53-23D6B6A1CE70}"/>
                  </a:ext>
                </a:extLst>
              </p:cNvPr>
              <p:cNvGrpSpPr>
                <a:grpSpLocks/>
              </p:cNvGrpSpPr>
              <p:nvPr/>
            </p:nvGrpSpPr>
            <p:grpSpPr bwMode="auto">
              <a:xfrm>
                <a:off x="742" y="3582"/>
                <a:ext cx="49" cy="23"/>
                <a:chOff x="742" y="3582"/>
                <a:chExt cx="49" cy="23"/>
              </a:xfrm>
            </p:grpSpPr>
            <p:sp>
              <p:nvSpPr>
                <p:cNvPr id="1110208" name="Freeform 465">
                  <a:extLst>
                    <a:ext uri="{FF2B5EF4-FFF2-40B4-BE49-F238E27FC236}">
                      <a16:creationId xmlns:a16="http://schemas.microsoft.com/office/drawing/2014/main" id="{3B7DCFF3-AC27-4B95-93C8-DBD0694A3F55}"/>
                    </a:ext>
                  </a:extLst>
                </p:cNvPr>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09" name="Freeform 466">
                  <a:extLst>
                    <a:ext uri="{FF2B5EF4-FFF2-40B4-BE49-F238E27FC236}">
                      <a16:creationId xmlns:a16="http://schemas.microsoft.com/office/drawing/2014/main" id="{015BAB28-0276-4BCB-90E6-C53D37A891EE}"/>
                    </a:ext>
                  </a:extLst>
                </p:cNvPr>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10" name="Freeform 467">
                  <a:extLst>
                    <a:ext uri="{FF2B5EF4-FFF2-40B4-BE49-F238E27FC236}">
                      <a16:creationId xmlns:a16="http://schemas.microsoft.com/office/drawing/2014/main" id="{8416BBF6-B9BB-4E99-9E02-E3AEFCB2D7CD}"/>
                    </a:ext>
                  </a:extLst>
                </p:cNvPr>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81" name="Group 468">
                <a:extLst>
                  <a:ext uri="{FF2B5EF4-FFF2-40B4-BE49-F238E27FC236}">
                    <a16:creationId xmlns:a16="http://schemas.microsoft.com/office/drawing/2014/main" id="{5D789334-5723-4290-8355-4C7AA1C54DD1}"/>
                  </a:ext>
                </a:extLst>
              </p:cNvPr>
              <p:cNvGrpSpPr>
                <a:grpSpLocks/>
              </p:cNvGrpSpPr>
              <p:nvPr/>
            </p:nvGrpSpPr>
            <p:grpSpPr bwMode="auto">
              <a:xfrm>
                <a:off x="752" y="3597"/>
                <a:ext cx="133" cy="106"/>
                <a:chOff x="752" y="3597"/>
                <a:chExt cx="133" cy="106"/>
              </a:xfrm>
            </p:grpSpPr>
            <p:sp>
              <p:nvSpPr>
                <p:cNvPr id="1110205" name="Freeform 469">
                  <a:extLst>
                    <a:ext uri="{FF2B5EF4-FFF2-40B4-BE49-F238E27FC236}">
                      <a16:creationId xmlns:a16="http://schemas.microsoft.com/office/drawing/2014/main" id="{8EB91A3B-504F-4E62-B35F-3BDDE997146D}"/>
                    </a:ext>
                  </a:extLst>
                </p:cNvPr>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06" name="Freeform 470">
                  <a:extLst>
                    <a:ext uri="{FF2B5EF4-FFF2-40B4-BE49-F238E27FC236}">
                      <a16:creationId xmlns:a16="http://schemas.microsoft.com/office/drawing/2014/main" id="{2810E7F0-4B2B-47E9-AD52-E09E4EF4FA9A}"/>
                    </a:ext>
                  </a:extLst>
                </p:cNvPr>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07" name="Freeform 471">
                  <a:extLst>
                    <a:ext uri="{FF2B5EF4-FFF2-40B4-BE49-F238E27FC236}">
                      <a16:creationId xmlns:a16="http://schemas.microsoft.com/office/drawing/2014/main" id="{A6B52FC9-E6E6-4DB7-A436-F5ECD5059C52}"/>
                    </a:ext>
                  </a:extLst>
                </p:cNvPr>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82" name="Group 472">
                <a:extLst>
                  <a:ext uri="{FF2B5EF4-FFF2-40B4-BE49-F238E27FC236}">
                    <a16:creationId xmlns:a16="http://schemas.microsoft.com/office/drawing/2014/main" id="{444BE6CC-903C-413D-ACB1-132D0CE32C5D}"/>
                  </a:ext>
                </a:extLst>
              </p:cNvPr>
              <p:cNvGrpSpPr>
                <a:grpSpLocks/>
              </p:cNvGrpSpPr>
              <p:nvPr/>
            </p:nvGrpSpPr>
            <p:grpSpPr bwMode="auto">
              <a:xfrm>
                <a:off x="844" y="3694"/>
                <a:ext cx="48" cy="23"/>
                <a:chOff x="844" y="3694"/>
                <a:chExt cx="48" cy="23"/>
              </a:xfrm>
            </p:grpSpPr>
            <p:sp>
              <p:nvSpPr>
                <p:cNvPr id="1110202" name="Freeform 473">
                  <a:extLst>
                    <a:ext uri="{FF2B5EF4-FFF2-40B4-BE49-F238E27FC236}">
                      <a16:creationId xmlns:a16="http://schemas.microsoft.com/office/drawing/2014/main" id="{9B16D16A-1542-4E09-8239-9CB0B9FBF145}"/>
                    </a:ext>
                  </a:extLst>
                </p:cNvPr>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03" name="Freeform 474">
                  <a:extLst>
                    <a:ext uri="{FF2B5EF4-FFF2-40B4-BE49-F238E27FC236}">
                      <a16:creationId xmlns:a16="http://schemas.microsoft.com/office/drawing/2014/main" id="{9476D6A2-BA6E-402D-A6DE-3188812DAE92}"/>
                    </a:ext>
                  </a:extLst>
                </p:cNvPr>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04" name="Freeform 475">
                  <a:extLst>
                    <a:ext uri="{FF2B5EF4-FFF2-40B4-BE49-F238E27FC236}">
                      <a16:creationId xmlns:a16="http://schemas.microsoft.com/office/drawing/2014/main" id="{99F3BFDD-3454-45E0-B00F-39E3E6EBA650}"/>
                    </a:ext>
                  </a:extLst>
                </p:cNvPr>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83" name="Group 476">
                <a:extLst>
                  <a:ext uri="{FF2B5EF4-FFF2-40B4-BE49-F238E27FC236}">
                    <a16:creationId xmlns:a16="http://schemas.microsoft.com/office/drawing/2014/main" id="{275AA36E-BDF7-4FF5-A552-88C74469ADEB}"/>
                  </a:ext>
                </a:extLst>
              </p:cNvPr>
              <p:cNvGrpSpPr>
                <a:grpSpLocks/>
              </p:cNvGrpSpPr>
              <p:nvPr/>
            </p:nvGrpSpPr>
            <p:grpSpPr bwMode="auto">
              <a:xfrm>
                <a:off x="857" y="3710"/>
                <a:ext cx="49" cy="22"/>
                <a:chOff x="857" y="3710"/>
                <a:chExt cx="49" cy="22"/>
              </a:xfrm>
            </p:grpSpPr>
            <p:sp>
              <p:nvSpPr>
                <p:cNvPr id="1110199" name="Freeform 477">
                  <a:extLst>
                    <a:ext uri="{FF2B5EF4-FFF2-40B4-BE49-F238E27FC236}">
                      <a16:creationId xmlns:a16="http://schemas.microsoft.com/office/drawing/2014/main" id="{FD204063-8792-4684-9DF3-D64EFB65DCFA}"/>
                    </a:ext>
                  </a:extLst>
                </p:cNvPr>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00" name="Freeform 478">
                  <a:extLst>
                    <a:ext uri="{FF2B5EF4-FFF2-40B4-BE49-F238E27FC236}">
                      <a16:creationId xmlns:a16="http://schemas.microsoft.com/office/drawing/2014/main" id="{C4761075-AC47-4519-BFB7-669CE73DF10F}"/>
                    </a:ext>
                  </a:extLst>
                </p:cNvPr>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201" name="Freeform 479">
                  <a:extLst>
                    <a:ext uri="{FF2B5EF4-FFF2-40B4-BE49-F238E27FC236}">
                      <a16:creationId xmlns:a16="http://schemas.microsoft.com/office/drawing/2014/main" id="{18BB45C4-505B-4A81-AA31-1354F2B36166}"/>
                    </a:ext>
                  </a:extLst>
                </p:cNvPr>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84" name="Group 480">
                <a:extLst>
                  <a:ext uri="{FF2B5EF4-FFF2-40B4-BE49-F238E27FC236}">
                    <a16:creationId xmlns:a16="http://schemas.microsoft.com/office/drawing/2014/main" id="{17A9DED4-AB03-4C95-BA96-40127A963A1C}"/>
                  </a:ext>
                </a:extLst>
              </p:cNvPr>
              <p:cNvGrpSpPr>
                <a:grpSpLocks/>
              </p:cNvGrpSpPr>
              <p:nvPr/>
            </p:nvGrpSpPr>
            <p:grpSpPr bwMode="auto">
              <a:xfrm>
                <a:off x="1086" y="3766"/>
                <a:ext cx="49" cy="23"/>
                <a:chOff x="1086" y="3766"/>
                <a:chExt cx="49" cy="23"/>
              </a:xfrm>
            </p:grpSpPr>
            <p:sp>
              <p:nvSpPr>
                <p:cNvPr id="1110196" name="Freeform 481">
                  <a:extLst>
                    <a:ext uri="{FF2B5EF4-FFF2-40B4-BE49-F238E27FC236}">
                      <a16:creationId xmlns:a16="http://schemas.microsoft.com/office/drawing/2014/main" id="{3D96BEBE-B4FF-4CCC-B1B3-6B956B94F648}"/>
                    </a:ext>
                  </a:extLst>
                </p:cNvPr>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97" name="Freeform 482">
                  <a:extLst>
                    <a:ext uri="{FF2B5EF4-FFF2-40B4-BE49-F238E27FC236}">
                      <a16:creationId xmlns:a16="http://schemas.microsoft.com/office/drawing/2014/main" id="{72E46D86-C244-48FB-BA7A-C39F129C5696}"/>
                    </a:ext>
                  </a:extLst>
                </p:cNvPr>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98" name="Freeform 483">
                  <a:extLst>
                    <a:ext uri="{FF2B5EF4-FFF2-40B4-BE49-F238E27FC236}">
                      <a16:creationId xmlns:a16="http://schemas.microsoft.com/office/drawing/2014/main" id="{C63A0A4C-9F3F-4B1E-9E05-8D6809996D6B}"/>
                    </a:ext>
                  </a:extLst>
                </p:cNvPr>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85" name="Group 484">
                <a:extLst>
                  <a:ext uri="{FF2B5EF4-FFF2-40B4-BE49-F238E27FC236}">
                    <a16:creationId xmlns:a16="http://schemas.microsoft.com/office/drawing/2014/main" id="{D396E52F-28F8-46B1-BF0E-3BEDA4345A36}"/>
                  </a:ext>
                </a:extLst>
              </p:cNvPr>
              <p:cNvGrpSpPr>
                <a:grpSpLocks/>
              </p:cNvGrpSpPr>
              <p:nvPr/>
            </p:nvGrpSpPr>
            <p:grpSpPr bwMode="auto">
              <a:xfrm>
                <a:off x="934" y="3740"/>
                <a:ext cx="48" cy="23"/>
                <a:chOff x="934" y="3740"/>
                <a:chExt cx="48" cy="23"/>
              </a:xfrm>
            </p:grpSpPr>
            <p:sp>
              <p:nvSpPr>
                <p:cNvPr id="1110193" name="Freeform 485">
                  <a:extLst>
                    <a:ext uri="{FF2B5EF4-FFF2-40B4-BE49-F238E27FC236}">
                      <a16:creationId xmlns:a16="http://schemas.microsoft.com/office/drawing/2014/main" id="{DC7A8C53-C269-43C5-8457-615F0909B79E}"/>
                    </a:ext>
                  </a:extLst>
                </p:cNvPr>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94" name="Freeform 486">
                  <a:extLst>
                    <a:ext uri="{FF2B5EF4-FFF2-40B4-BE49-F238E27FC236}">
                      <a16:creationId xmlns:a16="http://schemas.microsoft.com/office/drawing/2014/main" id="{C56DE3F3-7070-428F-BE6A-2948C37D02FE}"/>
                    </a:ext>
                  </a:extLst>
                </p:cNvPr>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95" name="Freeform 487">
                  <a:extLst>
                    <a:ext uri="{FF2B5EF4-FFF2-40B4-BE49-F238E27FC236}">
                      <a16:creationId xmlns:a16="http://schemas.microsoft.com/office/drawing/2014/main" id="{C071900C-08B3-42FA-8398-E0BD05BD0ED5}"/>
                    </a:ext>
                  </a:extLst>
                </p:cNvPr>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186" name="Group 488">
                <a:extLst>
                  <a:ext uri="{FF2B5EF4-FFF2-40B4-BE49-F238E27FC236}">
                    <a16:creationId xmlns:a16="http://schemas.microsoft.com/office/drawing/2014/main" id="{39B0EF4C-CED4-4564-9A42-1F4934F27D34}"/>
                  </a:ext>
                </a:extLst>
              </p:cNvPr>
              <p:cNvGrpSpPr>
                <a:grpSpLocks/>
              </p:cNvGrpSpPr>
              <p:nvPr/>
            </p:nvGrpSpPr>
            <p:grpSpPr bwMode="auto">
              <a:xfrm>
                <a:off x="943" y="3754"/>
                <a:ext cx="49" cy="23"/>
                <a:chOff x="943" y="3754"/>
                <a:chExt cx="49" cy="23"/>
              </a:xfrm>
            </p:grpSpPr>
            <p:sp>
              <p:nvSpPr>
                <p:cNvPr id="1110190" name="Freeform 489">
                  <a:extLst>
                    <a:ext uri="{FF2B5EF4-FFF2-40B4-BE49-F238E27FC236}">
                      <a16:creationId xmlns:a16="http://schemas.microsoft.com/office/drawing/2014/main" id="{FDD37ADC-9735-4812-B3B2-FA913D2940AB}"/>
                    </a:ext>
                  </a:extLst>
                </p:cNvPr>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91" name="Freeform 490">
                  <a:extLst>
                    <a:ext uri="{FF2B5EF4-FFF2-40B4-BE49-F238E27FC236}">
                      <a16:creationId xmlns:a16="http://schemas.microsoft.com/office/drawing/2014/main" id="{5C06A48F-C9BC-42D7-8722-649C70ADC089}"/>
                    </a:ext>
                  </a:extLst>
                </p:cNvPr>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92" name="Freeform 491">
                  <a:extLst>
                    <a:ext uri="{FF2B5EF4-FFF2-40B4-BE49-F238E27FC236}">
                      <a16:creationId xmlns:a16="http://schemas.microsoft.com/office/drawing/2014/main" id="{99D0F57F-D90C-4BBF-BA15-78DA5EE04B92}"/>
                    </a:ext>
                  </a:extLst>
                </p:cNvPr>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10187" name="Freeform 492">
                <a:extLst>
                  <a:ext uri="{FF2B5EF4-FFF2-40B4-BE49-F238E27FC236}">
                    <a16:creationId xmlns:a16="http://schemas.microsoft.com/office/drawing/2014/main" id="{1809CD4B-A0EE-4F69-A0FC-8C17FA0E839B}"/>
                  </a:ext>
                </a:extLst>
              </p:cNvPr>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88" name="Freeform 493">
                <a:extLst>
                  <a:ext uri="{FF2B5EF4-FFF2-40B4-BE49-F238E27FC236}">
                    <a16:creationId xmlns:a16="http://schemas.microsoft.com/office/drawing/2014/main" id="{F6D956AD-3313-49E6-BFA9-DADF09CE38F0}"/>
                  </a:ext>
                </a:extLst>
              </p:cNvPr>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89" name="Freeform 494">
                <a:extLst>
                  <a:ext uri="{FF2B5EF4-FFF2-40B4-BE49-F238E27FC236}">
                    <a16:creationId xmlns:a16="http://schemas.microsoft.com/office/drawing/2014/main" id="{C537AAAA-469D-4CF0-99A8-86AE2E6A660D}"/>
                  </a:ext>
                </a:extLst>
              </p:cNvPr>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10084" name="Group 495">
              <a:extLst>
                <a:ext uri="{FF2B5EF4-FFF2-40B4-BE49-F238E27FC236}">
                  <a16:creationId xmlns:a16="http://schemas.microsoft.com/office/drawing/2014/main" id="{D49AE82A-65A5-4080-87A3-73A5C60CBF47}"/>
                </a:ext>
              </a:extLst>
            </p:cNvPr>
            <p:cNvGrpSpPr>
              <a:grpSpLocks/>
            </p:cNvGrpSpPr>
            <p:nvPr/>
          </p:nvGrpSpPr>
          <p:grpSpPr bwMode="auto">
            <a:xfrm>
              <a:off x="920" y="3821"/>
              <a:ext cx="413" cy="50"/>
              <a:chOff x="920" y="3821"/>
              <a:chExt cx="413" cy="50"/>
            </a:xfrm>
          </p:grpSpPr>
          <p:sp>
            <p:nvSpPr>
              <p:cNvPr id="1110105" name="Freeform 496">
                <a:extLst>
                  <a:ext uri="{FF2B5EF4-FFF2-40B4-BE49-F238E27FC236}">
                    <a16:creationId xmlns:a16="http://schemas.microsoft.com/office/drawing/2014/main" id="{6288DE15-8B82-4F40-B6D3-3250C9D20E30}"/>
                  </a:ext>
                </a:extLst>
              </p:cNvPr>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p>
            </p:txBody>
          </p:sp>
          <p:sp>
            <p:nvSpPr>
              <p:cNvPr id="1110106" name="Freeform 497">
                <a:extLst>
                  <a:ext uri="{FF2B5EF4-FFF2-40B4-BE49-F238E27FC236}">
                    <a16:creationId xmlns:a16="http://schemas.microsoft.com/office/drawing/2014/main" id="{29B542FC-F978-4916-8C0F-10B5CDF6B328}"/>
                  </a:ext>
                </a:extLst>
              </p:cNvPr>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07" name="Rectangle 498">
                <a:extLst>
                  <a:ext uri="{FF2B5EF4-FFF2-40B4-BE49-F238E27FC236}">
                    <a16:creationId xmlns:a16="http://schemas.microsoft.com/office/drawing/2014/main" id="{BC482209-C8CE-43D9-88B9-59B41A65E3B3}"/>
                  </a:ext>
                </a:extLst>
              </p:cNvPr>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108" name="Rectangle 499">
                <a:extLst>
                  <a:ext uri="{FF2B5EF4-FFF2-40B4-BE49-F238E27FC236}">
                    <a16:creationId xmlns:a16="http://schemas.microsoft.com/office/drawing/2014/main" id="{0D12E6DC-7BD9-48AB-8E58-E041945E86B0}"/>
                  </a:ext>
                </a:extLst>
              </p:cNvPr>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10085" name="Group 500">
              <a:extLst>
                <a:ext uri="{FF2B5EF4-FFF2-40B4-BE49-F238E27FC236}">
                  <a16:creationId xmlns:a16="http://schemas.microsoft.com/office/drawing/2014/main" id="{6A9F05B8-75E9-4F48-9BB8-0ACC892AEEDD}"/>
                </a:ext>
              </a:extLst>
            </p:cNvPr>
            <p:cNvGrpSpPr>
              <a:grpSpLocks/>
            </p:cNvGrpSpPr>
            <p:nvPr/>
          </p:nvGrpSpPr>
          <p:grpSpPr bwMode="auto">
            <a:xfrm>
              <a:off x="1227" y="3477"/>
              <a:ext cx="508" cy="321"/>
              <a:chOff x="1227" y="3477"/>
              <a:chExt cx="508" cy="321"/>
            </a:xfrm>
          </p:grpSpPr>
          <p:sp>
            <p:nvSpPr>
              <p:cNvPr id="1110086" name="Freeform 501">
                <a:extLst>
                  <a:ext uri="{FF2B5EF4-FFF2-40B4-BE49-F238E27FC236}">
                    <a16:creationId xmlns:a16="http://schemas.microsoft.com/office/drawing/2014/main" id="{BE26FE5A-BFBC-449A-954C-46399C922273}"/>
                  </a:ext>
                </a:extLst>
              </p:cNvPr>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p>
            </p:txBody>
          </p:sp>
          <p:sp>
            <p:nvSpPr>
              <p:cNvPr id="1110087" name="Freeform 502">
                <a:extLst>
                  <a:ext uri="{FF2B5EF4-FFF2-40B4-BE49-F238E27FC236}">
                    <a16:creationId xmlns:a16="http://schemas.microsoft.com/office/drawing/2014/main" id="{F41AC5C0-5956-4511-8B4B-2DBE3CBC9CCF}"/>
                  </a:ext>
                </a:extLst>
              </p:cNvPr>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088" name="Freeform 503">
                <a:extLst>
                  <a:ext uri="{FF2B5EF4-FFF2-40B4-BE49-F238E27FC236}">
                    <a16:creationId xmlns:a16="http://schemas.microsoft.com/office/drawing/2014/main" id="{F663B0A6-BE5E-4ADD-861D-6E8BBFB2EC8E}"/>
                  </a:ext>
                </a:extLst>
              </p:cNvPr>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1110089" name="Line 504">
                <a:extLst>
                  <a:ext uri="{FF2B5EF4-FFF2-40B4-BE49-F238E27FC236}">
                    <a16:creationId xmlns:a16="http://schemas.microsoft.com/office/drawing/2014/main" id="{957816C4-DA3E-4694-94D9-5D513831D30F}"/>
                  </a:ext>
                </a:extLst>
              </p:cNvPr>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0090" name="Freeform 505">
                <a:extLst>
                  <a:ext uri="{FF2B5EF4-FFF2-40B4-BE49-F238E27FC236}">
                    <a16:creationId xmlns:a16="http://schemas.microsoft.com/office/drawing/2014/main" id="{E992817D-E6B3-4484-9147-A2D75FA4AFC8}"/>
                  </a:ext>
                </a:extLst>
              </p:cNvPr>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1110091" name="Freeform 506">
                <a:extLst>
                  <a:ext uri="{FF2B5EF4-FFF2-40B4-BE49-F238E27FC236}">
                    <a16:creationId xmlns:a16="http://schemas.microsoft.com/office/drawing/2014/main" id="{712759AB-D9C9-456B-ADCA-779A5B4A6608}"/>
                  </a:ext>
                </a:extLst>
              </p:cNvPr>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1110092" name="Freeform 507">
                <a:extLst>
                  <a:ext uri="{FF2B5EF4-FFF2-40B4-BE49-F238E27FC236}">
                    <a16:creationId xmlns:a16="http://schemas.microsoft.com/office/drawing/2014/main" id="{2E78C415-2EF4-4612-A18D-B23487EE7FCD}"/>
                  </a:ext>
                </a:extLst>
              </p:cNvPr>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1110093" name="Freeform 508">
                <a:extLst>
                  <a:ext uri="{FF2B5EF4-FFF2-40B4-BE49-F238E27FC236}">
                    <a16:creationId xmlns:a16="http://schemas.microsoft.com/office/drawing/2014/main" id="{3083F610-9ECD-47E2-A01F-0830E97D5E46}"/>
                  </a:ext>
                </a:extLst>
              </p:cNvPr>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1110094" name="Freeform 509">
                <a:extLst>
                  <a:ext uri="{FF2B5EF4-FFF2-40B4-BE49-F238E27FC236}">
                    <a16:creationId xmlns:a16="http://schemas.microsoft.com/office/drawing/2014/main" id="{BD5E1E72-E40F-4E30-BF11-949DD14C2B3A}"/>
                  </a:ext>
                </a:extLst>
              </p:cNvPr>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1110095" name="Freeform 510">
                <a:extLst>
                  <a:ext uri="{FF2B5EF4-FFF2-40B4-BE49-F238E27FC236}">
                    <a16:creationId xmlns:a16="http://schemas.microsoft.com/office/drawing/2014/main" id="{36F91B11-53EB-4423-B63E-0A7BEE705460}"/>
                  </a:ext>
                </a:extLst>
              </p:cNvPr>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1110096" name="Freeform 511">
                <a:extLst>
                  <a:ext uri="{FF2B5EF4-FFF2-40B4-BE49-F238E27FC236}">
                    <a16:creationId xmlns:a16="http://schemas.microsoft.com/office/drawing/2014/main" id="{0F2CC57D-21C2-4B46-B9CE-134E67452677}"/>
                  </a:ext>
                </a:extLst>
              </p:cNvPr>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1110097" name="Freeform 512">
                <a:extLst>
                  <a:ext uri="{FF2B5EF4-FFF2-40B4-BE49-F238E27FC236}">
                    <a16:creationId xmlns:a16="http://schemas.microsoft.com/office/drawing/2014/main" id="{B7C53826-9574-4552-8842-16A4138B6080}"/>
                  </a:ext>
                </a:extLst>
              </p:cNvPr>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1110098" name="Freeform 513">
                <a:extLst>
                  <a:ext uri="{FF2B5EF4-FFF2-40B4-BE49-F238E27FC236}">
                    <a16:creationId xmlns:a16="http://schemas.microsoft.com/office/drawing/2014/main" id="{05584B8C-E324-444C-A16C-77FFA96E688E}"/>
                  </a:ext>
                </a:extLst>
              </p:cNvPr>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1110099" name="Freeform 514">
                <a:extLst>
                  <a:ext uri="{FF2B5EF4-FFF2-40B4-BE49-F238E27FC236}">
                    <a16:creationId xmlns:a16="http://schemas.microsoft.com/office/drawing/2014/main" id="{A210EDEF-86F0-4D68-BFB8-386E6D59A959}"/>
                  </a:ext>
                </a:extLst>
              </p:cNvPr>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p>
            </p:txBody>
          </p:sp>
          <p:sp>
            <p:nvSpPr>
              <p:cNvPr id="1110100" name="Oval 515">
                <a:extLst>
                  <a:ext uri="{FF2B5EF4-FFF2-40B4-BE49-F238E27FC236}">
                    <a16:creationId xmlns:a16="http://schemas.microsoft.com/office/drawing/2014/main" id="{310C90BD-7223-45A3-9EBD-DA699B7C196B}"/>
                  </a:ext>
                </a:extLst>
              </p:cNvPr>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101" name="Oval 516">
                <a:extLst>
                  <a:ext uri="{FF2B5EF4-FFF2-40B4-BE49-F238E27FC236}">
                    <a16:creationId xmlns:a16="http://schemas.microsoft.com/office/drawing/2014/main" id="{39B485EE-9348-4FEB-945E-7D517D9C583A}"/>
                  </a:ext>
                </a:extLst>
              </p:cNvPr>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102" name="Freeform 517">
                <a:extLst>
                  <a:ext uri="{FF2B5EF4-FFF2-40B4-BE49-F238E27FC236}">
                    <a16:creationId xmlns:a16="http://schemas.microsoft.com/office/drawing/2014/main" id="{C3EFA4E7-D44F-44DF-AD94-E2EF32C20ADF}"/>
                  </a:ext>
                </a:extLst>
              </p:cNvPr>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0103" name="Oval 518">
                <a:extLst>
                  <a:ext uri="{FF2B5EF4-FFF2-40B4-BE49-F238E27FC236}">
                    <a16:creationId xmlns:a16="http://schemas.microsoft.com/office/drawing/2014/main" id="{85B03436-7178-4502-B37E-64CF919FB627}"/>
                  </a:ext>
                </a:extLst>
              </p:cNvPr>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0104" name="Oval 519">
                <a:extLst>
                  <a:ext uri="{FF2B5EF4-FFF2-40B4-BE49-F238E27FC236}">
                    <a16:creationId xmlns:a16="http://schemas.microsoft.com/office/drawing/2014/main" id="{EAF41B58-8C78-4BCA-BD0C-83F969469D56}"/>
                  </a:ext>
                </a:extLst>
              </p:cNvPr>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110027" name="Text Box 520">
            <a:extLst>
              <a:ext uri="{FF2B5EF4-FFF2-40B4-BE49-F238E27FC236}">
                <a16:creationId xmlns:a16="http://schemas.microsoft.com/office/drawing/2014/main" id="{F90DEF3E-8C23-4CE7-8CF8-83F66A418FE0}"/>
              </a:ext>
            </a:extLst>
          </p:cNvPr>
          <p:cNvSpPr txBox="1">
            <a:spLocks noChangeArrowheads="1"/>
          </p:cNvSpPr>
          <p:nvPr/>
        </p:nvSpPr>
        <p:spPr bwMode="auto">
          <a:xfrm>
            <a:off x="3203575" y="21082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tx2"/>
                </a:solidFill>
                <a:ea typeface="黑体" panose="02010609060101010101" pitchFamily="49" charset="-122"/>
              </a:rPr>
              <a:t>中间人 </a:t>
            </a:r>
            <a:r>
              <a:rPr kumimoji="1" lang="en-US" altLang="zh-CN" sz="2400">
                <a:solidFill>
                  <a:schemeClr val="tx2"/>
                </a:solidFill>
                <a:ea typeface="黑体" panose="02010609060101010101" pitchFamily="49" charset="-122"/>
              </a:rPr>
              <a:t>C</a:t>
            </a:r>
          </a:p>
        </p:txBody>
      </p:sp>
      <p:sp>
        <p:nvSpPr>
          <p:cNvPr id="1110028" name="Line 521">
            <a:extLst>
              <a:ext uri="{FF2B5EF4-FFF2-40B4-BE49-F238E27FC236}">
                <a16:creationId xmlns:a16="http://schemas.microsoft.com/office/drawing/2014/main" id="{1DB37C68-5319-4237-B94F-E3F387887384}"/>
              </a:ext>
            </a:extLst>
          </p:cNvPr>
          <p:cNvSpPr>
            <a:spLocks noChangeShapeType="1"/>
          </p:cNvSpPr>
          <p:nvPr/>
        </p:nvSpPr>
        <p:spPr bwMode="auto">
          <a:xfrm rot="5400000">
            <a:off x="2946400" y="4594226"/>
            <a:ext cx="3432175" cy="0"/>
          </a:xfrm>
          <a:prstGeom prst="line">
            <a:avLst/>
          </a:prstGeom>
          <a:noFill/>
          <a:ln w="28575">
            <a:solidFill>
              <a:schemeClr val="tx2"/>
            </a:solidFill>
            <a:round/>
            <a:headEnd type="none" w="sm"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95868" name="Group 554">
            <a:extLst>
              <a:ext uri="{FF2B5EF4-FFF2-40B4-BE49-F238E27FC236}">
                <a16:creationId xmlns:a16="http://schemas.microsoft.com/office/drawing/2014/main" id="{E5EA070F-1B8A-4771-A861-A4B4CEB7FAEA}"/>
              </a:ext>
            </a:extLst>
          </p:cNvPr>
          <p:cNvGrpSpPr>
            <a:grpSpLocks/>
          </p:cNvGrpSpPr>
          <p:nvPr/>
        </p:nvGrpSpPr>
        <p:grpSpPr bwMode="auto">
          <a:xfrm>
            <a:off x="4665663" y="2938463"/>
            <a:ext cx="3987800" cy="423862"/>
            <a:chOff x="2939" y="1851"/>
            <a:chExt cx="2512" cy="267"/>
          </a:xfrm>
        </p:grpSpPr>
        <p:sp>
          <p:nvSpPr>
            <p:cNvPr id="1110069" name="Line 522">
              <a:extLst>
                <a:ext uri="{FF2B5EF4-FFF2-40B4-BE49-F238E27FC236}">
                  <a16:creationId xmlns:a16="http://schemas.microsoft.com/office/drawing/2014/main" id="{8B088B8A-435C-4436-BB14-0393A17382B0}"/>
                </a:ext>
              </a:extLst>
            </p:cNvPr>
            <p:cNvSpPr>
              <a:spLocks noChangeShapeType="1"/>
            </p:cNvSpPr>
            <p:nvPr/>
          </p:nvSpPr>
          <p:spPr bwMode="auto">
            <a:xfrm>
              <a:off x="2939" y="1987"/>
              <a:ext cx="2512" cy="12"/>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19" name="Rectangle 523">
              <a:extLst>
                <a:ext uri="{FF2B5EF4-FFF2-40B4-BE49-F238E27FC236}">
                  <a16:creationId xmlns:a16="http://schemas.microsoft.com/office/drawing/2014/main" id="{66A3C78A-D931-4A00-A5F2-06F8D4323500}"/>
                </a:ext>
              </a:extLst>
            </p:cNvPr>
            <p:cNvSpPr>
              <a:spLocks noChangeArrowheads="1"/>
            </p:cNvSpPr>
            <p:nvPr/>
          </p:nvSpPr>
          <p:spPr bwMode="auto">
            <a:xfrm>
              <a:off x="3506" y="1851"/>
              <a:ext cx="619" cy="267"/>
            </a:xfrm>
            <a:prstGeom prst="rect">
              <a:avLst/>
            </a:prstGeom>
            <a:solidFill>
              <a:srgbClr val="FFCCFF"/>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kumimoji="1" lang="zh-CN" altLang="en-US">
                  <a:solidFill>
                    <a:schemeClr val="tx2"/>
                  </a:solidFill>
                  <a:latin typeface="Arial" charset="0"/>
                  <a:ea typeface="黑体" pitchFamily="2" charset="-122"/>
                </a:rPr>
                <a:t>我是 </a:t>
              </a:r>
              <a:r>
                <a:rPr kumimoji="1" lang="en-US" altLang="zh-CN">
                  <a:solidFill>
                    <a:schemeClr val="tx2"/>
                  </a:solidFill>
                  <a:latin typeface="Arial" charset="0"/>
                  <a:ea typeface="黑体" pitchFamily="2" charset="-122"/>
                </a:rPr>
                <a:t>A</a:t>
              </a:r>
            </a:p>
          </p:txBody>
        </p:sp>
      </p:grpSp>
      <p:grpSp>
        <p:nvGrpSpPr>
          <p:cNvPr id="695869" name="Group 555">
            <a:extLst>
              <a:ext uri="{FF2B5EF4-FFF2-40B4-BE49-F238E27FC236}">
                <a16:creationId xmlns:a16="http://schemas.microsoft.com/office/drawing/2014/main" id="{9EBFAFE2-5E04-475F-AE4D-54ACC6A4B40C}"/>
              </a:ext>
            </a:extLst>
          </p:cNvPr>
          <p:cNvGrpSpPr>
            <a:grpSpLocks/>
          </p:cNvGrpSpPr>
          <p:nvPr/>
        </p:nvGrpSpPr>
        <p:grpSpPr bwMode="auto">
          <a:xfrm>
            <a:off x="4640263" y="3457575"/>
            <a:ext cx="3987800" cy="423863"/>
            <a:chOff x="2923" y="2178"/>
            <a:chExt cx="2512" cy="267"/>
          </a:xfrm>
        </p:grpSpPr>
        <p:sp>
          <p:nvSpPr>
            <p:cNvPr id="1110067" name="Line 524">
              <a:extLst>
                <a:ext uri="{FF2B5EF4-FFF2-40B4-BE49-F238E27FC236}">
                  <a16:creationId xmlns:a16="http://schemas.microsoft.com/office/drawing/2014/main" id="{D4D7A3B3-5D62-4A6E-AFDC-DF2FD8034B79}"/>
                </a:ext>
              </a:extLst>
            </p:cNvPr>
            <p:cNvSpPr>
              <a:spLocks noChangeShapeType="1"/>
            </p:cNvSpPr>
            <p:nvPr/>
          </p:nvSpPr>
          <p:spPr bwMode="auto">
            <a:xfrm flipH="1">
              <a:off x="2923" y="2314"/>
              <a:ext cx="2512" cy="12"/>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21" name="Rectangle 525">
              <a:extLst>
                <a:ext uri="{FF2B5EF4-FFF2-40B4-BE49-F238E27FC236}">
                  <a16:creationId xmlns:a16="http://schemas.microsoft.com/office/drawing/2014/main" id="{49A0FC9A-CF23-4DEF-B509-090E2B5A16C4}"/>
                </a:ext>
              </a:extLst>
            </p:cNvPr>
            <p:cNvSpPr>
              <a:spLocks noChangeArrowheads="1"/>
            </p:cNvSpPr>
            <p:nvPr/>
          </p:nvSpPr>
          <p:spPr bwMode="auto">
            <a:xfrm>
              <a:off x="4383" y="2178"/>
              <a:ext cx="568" cy="267"/>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R</a:t>
              </a:r>
              <a:r>
                <a:rPr kumimoji="1" lang="en-US" altLang="zh-CN" baseline="-25000">
                  <a:solidFill>
                    <a:schemeClr val="tx2"/>
                  </a:solidFill>
                  <a:latin typeface="Arial" charset="0"/>
                  <a:ea typeface="黑体" pitchFamily="2" charset="-122"/>
                </a:rPr>
                <a:t>B</a:t>
              </a:r>
            </a:p>
          </p:txBody>
        </p:sp>
      </p:grpSp>
      <p:grpSp>
        <p:nvGrpSpPr>
          <p:cNvPr id="695870" name="Group 558">
            <a:extLst>
              <a:ext uri="{FF2B5EF4-FFF2-40B4-BE49-F238E27FC236}">
                <a16:creationId xmlns:a16="http://schemas.microsoft.com/office/drawing/2014/main" id="{944E9466-6AEF-48AF-9F27-F57AF76BE768}"/>
              </a:ext>
            </a:extLst>
          </p:cNvPr>
          <p:cNvGrpSpPr>
            <a:grpSpLocks/>
          </p:cNvGrpSpPr>
          <p:nvPr/>
        </p:nvGrpSpPr>
        <p:grpSpPr bwMode="auto">
          <a:xfrm>
            <a:off x="4640263" y="3716338"/>
            <a:ext cx="3987800" cy="731837"/>
            <a:chOff x="2923" y="2341"/>
            <a:chExt cx="2512" cy="461"/>
          </a:xfrm>
        </p:grpSpPr>
        <p:sp>
          <p:nvSpPr>
            <p:cNvPr id="1110063" name="Line 526">
              <a:extLst>
                <a:ext uri="{FF2B5EF4-FFF2-40B4-BE49-F238E27FC236}">
                  <a16:creationId xmlns:a16="http://schemas.microsoft.com/office/drawing/2014/main" id="{4400CF46-C7D7-4321-9D06-F7173D8D984A}"/>
                </a:ext>
              </a:extLst>
            </p:cNvPr>
            <p:cNvSpPr>
              <a:spLocks noChangeShapeType="1"/>
            </p:cNvSpPr>
            <p:nvPr/>
          </p:nvSpPr>
          <p:spPr bwMode="auto">
            <a:xfrm>
              <a:off x="2923" y="2671"/>
              <a:ext cx="2512" cy="12"/>
            </a:xfrm>
            <a:prstGeom prst="line">
              <a:avLst/>
            </a:prstGeom>
            <a:noFill/>
            <a:ln w="5715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23" name="Rectangle 527">
              <a:extLst>
                <a:ext uri="{FF2B5EF4-FFF2-40B4-BE49-F238E27FC236}">
                  <a16:creationId xmlns:a16="http://schemas.microsoft.com/office/drawing/2014/main" id="{75E99BC5-48CD-4889-8C9B-2E32B9E3D5FC}"/>
                </a:ext>
              </a:extLst>
            </p:cNvPr>
            <p:cNvSpPr>
              <a:spLocks noChangeArrowheads="1"/>
            </p:cNvSpPr>
            <p:nvPr/>
          </p:nvSpPr>
          <p:spPr bwMode="auto">
            <a:xfrm>
              <a:off x="3567" y="2534"/>
              <a:ext cx="567" cy="268"/>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R</a:t>
              </a:r>
              <a:r>
                <a:rPr kumimoji="1" lang="en-US" altLang="zh-CN" baseline="-25000">
                  <a:solidFill>
                    <a:schemeClr val="tx2"/>
                  </a:solidFill>
                  <a:latin typeface="Arial" charset="0"/>
                  <a:ea typeface="黑体" pitchFamily="2" charset="-122"/>
                </a:rPr>
                <a:t>B</a:t>
              </a:r>
            </a:p>
          </p:txBody>
        </p:sp>
        <p:pic>
          <p:nvPicPr>
            <p:cNvPr id="1110065" name="Picture 528">
              <a:extLst>
                <a:ext uri="{FF2B5EF4-FFF2-40B4-BE49-F238E27FC236}">
                  <a16:creationId xmlns:a16="http://schemas.microsoft.com/office/drawing/2014/main" id="{0ECD6179-A6E9-4D19-9FD2-0FBC563DF87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 y="2386"/>
              <a:ext cx="22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0066" name="Text Box 529">
              <a:extLst>
                <a:ext uri="{FF2B5EF4-FFF2-40B4-BE49-F238E27FC236}">
                  <a16:creationId xmlns:a16="http://schemas.microsoft.com/office/drawing/2014/main" id="{02C665AE-40D8-41D7-A8F4-9EA9AC90D0B6}"/>
                </a:ext>
              </a:extLst>
            </p:cNvPr>
            <p:cNvSpPr txBox="1">
              <a:spLocks noChangeArrowheads="1"/>
            </p:cNvSpPr>
            <p:nvPr/>
          </p:nvSpPr>
          <p:spPr bwMode="auto">
            <a:xfrm>
              <a:off x="3094" y="2341"/>
              <a:ext cx="3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SK</a:t>
              </a:r>
              <a:r>
                <a:rPr lang="en-US" altLang="zh-CN" baseline="-25000">
                  <a:solidFill>
                    <a:schemeClr val="tx2"/>
                  </a:solidFill>
                  <a:ea typeface="黑体" panose="02010609060101010101" pitchFamily="49" charset="-122"/>
                </a:rPr>
                <a:t>C</a:t>
              </a:r>
            </a:p>
          </p:txBody>
        </p:sp>
      </p:grpSp>
      <p:grpSp>
        <p:nvGrpSpPr>
          <p:cNvPr id="695871" name="Group 559">
            <a:extLst>
              <a:ext uri="{FF2B5EF4-FFF2-40B4-BE49-F238E27FC236}">
                <a16:creationId xmlns:a16="http://schemas.microsoft.com/office/drawing/2014/main" id="{FCDDA354-BA7D-4F82-8F0E-EA04FFFEE72A}"/>
              </a:ext>
            </a:extLst>
          </p:cNvPr>
          <p:cNvGrpSpPr>
            <a:grpSpLocks/>
          </p:cNvGrpSpPr>
          <p:nvPr/>
        </p:nvGrpSpPr>
        <p:grpSpPr bwMode="auto">
          <a:xfrm>
            <a:off x="4665663" y="4494213"/>
            <a:ext cx="3987800" cy="423862"/>
            <a:chOff x="2939" y="2831"/>
            <a:chExt cx="2512" cy="267"/>
          </a:xfrm>
        </p:grpSpPr>
        <p:sp>
          <p:nvSpPr>
            <p:cNvPr id="1110061" name="Line 5">
              <a:extLst>
                <a:ext uri="{FF2B5EF4-FFF2-40B4-BE49-F238E27FC236}">
                  <a16:creationId xmlns:a16="http://schemas.microsoft.com/office/drawing/2014/main" id="{6B23AA27-A835-4EBF-89AF-8FACC4D9EFA3}"/>
                </a:ext>
              </a:extLst>
            </p:cNvPr>
            <p:cNvSpPr>
              <a:spLocks noChangeShapeType="1"/>
            </p:cNvSpPr>
            <p:nvPr/>
          </p:nvSpPr>
          <p:spPr bwMode="auto">
            <a:xfrm flipH="1">
              <a:off x="2939" y="2950"/>
              <a:ext cx="2512" cy="12"/>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26" name="Rectangle 530">
              <a:extLst>
                <a:ext uri="{FF2B5EF4-FFF2-40B4-BE49-F238E27FC236}">
                  <a16:creationId xmlns:a16="http://schemas.microsoft.com/office/drawing/2014/main" id="{4839270D-915B-46FB-BD77-76B9DFBCBFEA}"/>
                </a:ext>
              </a:extLst>
            </p:cNvPr>
            <p:cNvSpPr>
              <a:spLocks noChangeArrowheads="1"/>
            </p:cNvSpPr>
            <p:nvPr/>
          </p:nvSpPr>
          <p:spPr bwMode="auto">
            <a:xfrm>
              <a:off x="4281" y="2831"/>
              <a:ext cx="980" cy="267"/>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请把公钥发来</a:t>
              </a:r>
              <a:endParaRPr kumimoji="1" lang="zh-CN" altLang="en-US" baseline="-25000">
                <a:solidFill>
                  <a:schemeClr val="tx2"/>
                </a:solidFill>
                <a:ea typeface="黑体" panose="02010609060101010101" pitchFamily="49" charset="-122"/>
              </a:endParaRPr>
            </a:p>
          </p:txBody>
        </p:sp>
      </p:grpSp>
      <p:grpSp>
        <p:nvGrpSpPr>
          <p:cNvPr id="695296" name="Group 563">
            <a:extLst>
              <a:ext uri="{FF2B5EF4-FFF2-40B4-BE49-F238E27FC236}">
                <a16:creationId xmlns:a16="http://schemas.microsoft.com/office/drawing/2014/main" id="{491B5B86-FF00-4873-AE62-4A6ECF9BFCFF}"/>
              </a:ext>
            </a:extLst>
          </p:cNvPr>
          <p:cNvGrpSpPr>
            <a:grpSpLocks/>
          </p:cNvGrpSpPr>
          <p:nvPr/>
        </p:nvGrpSpPr>
        <p:grpSpPr bwMode="auto">
          <a:xfrm>
            <a:off x="4665663" y="4949825"/>
            <a:ext cx="3987800" cy="423863"/>
            <a:chOff x="2939" y="3118"/>
            <a:chExt cx="2512" cy="267"/>
          </a:xfrm>
        </p:grpSpPr>
        <p:sp>
          <p:nvSpPr>
            <p:cNvPr id="1110059" name="Line 531">
              <a:extLst>
                <a:ext uri="{FF2B5EF4-FFF2-40B4-BE49-F238E27FC236}">
                  <a16:creationId xmlns:a16="http://schemas.microsoft.com/office/drawing/2014/main" id="{D9EA6679-295F-4863-B54A-DB631A2B05E8}"/>
                </a:ext>
              </a:extLst>
            </p:cNvPr>
            <p:cNvSpPr>
              <a:spLocks noChangeShapeType="1"/>
            </p:cNvSpPr>
            <p:nvPr/>
          </p:nvSpPr>
          <p:spPr bwMode="auto">
            <a:xfrm>
              <a:off x="2939" y="3264"/>
              <a:ext cx="2512" cy="12"/>
            </a:xfrm>
            <a:prstGeom prst="line">
              <a:avLst/>
            </a:prstGeom>
            <a:noFill/>
            <a:ln w="5715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28" name="Rectangle 532">
              <a:extLst>
                <a:ext uri="{FF2B5EF4-FFF2-40B4-BE49-F238E27FC236}">
                  <a16:creationId xmlns:a16="http://schemas.microsoft.com/office/drawing/2014/main" id="{FBB7D080-4BC0-4B12-B11E-C4076CB0AD1A}"/>
                </a:ext>
              </a:extLst>
            </p:cNvPr>
            <p:cNvSpPr>
              <a:spLocks noChangeArrowheads="1"/>
            </p:cNvSpPr>
            <p:nvPr/>
          </p:nvSpPr>
          <p:spPr bwMode="auto">
            <a:xfrm>
              <a:off x="3559" y="3118"/>
              <a:ext cx="567" cy="267"/>
            </a:xfrm>
            <a:prstGeom prst="rect">
              <a:avLst/>
            </a:prstGeom>
            <a:solidFill>
              <a:srgbClr val="99FF66"/>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PK</a:t>
              </a:r>
              <a:r>
                <a:rPr kumimoji="1" lang="en-US" altLang="zh-CN" baseline="-25000">
                  <a:solidFill>
                    <a:schemeClr val="tx2"/>
                  </a:solidFill>
                  <a:latin typeface="Arial" charset="0"/>
                  <a:ea typeface="黑体" pitchFamily="2" charset="-122"/>
                </a:rPr>
                <a:t>C</a:t>
              </a:r>
            </a:p>
          </p:txBody>
        </p:sp>
      </p:grpSp>
      <p:grpSp>
        <p:nvGrpSpPr>
          <p:cNvPr id="695297" name="Group 556">
            <a:extLst>
              <a:ext uri="{FF2B5EF4-FFF2-40B4-BE49-F238E27FC236}">
                <a16:creationId xmlns:a16="http://schemas.microsoft.com/office/drawing/2014/main" id="{5F97D204-D6D3-45DE-8AB2-3AD9C8411418}"/>
              </a:ext>
            </a:extLst>
          </p:cNvPr>
          <p:cNvGrpSpPr>
            <a:grpSpLocks/>
          </p:cNvGrpSpPr>
          <p:nvPr/>
        </p:nvGrpSpPr>
        <p:grpSpPr bwMode="auto">
          <a:xfrm>
            <a:off x="655638" y="3598863"/>
            <a:ext cx="3987800" cy="423862"/>
            <a:chOff x="413" y="2267"/>
            <a:chExt cx="2512" cy="267"/>
          </a:xfrm>
        </p:grpSpPr>
        <p:sp>
          <p:nvSpPr>
            <p:cNvPr id="1110057" name="Line 533">
              <a:extLst>
                <a:ext uri="{FF2B5EF4-FFF2-40B4-BE49-F238E27FC236}">
                  <a16:creationId xmlns:a16="http://schemas.microsoft.com/office/drawing/2014/main" id="{DB529A23-7D4C-46E6-B69A-A525E5D76A0C}"/>
                </a:ext>
              </a:extLst>
            </p:cNvPr>
            <p:cNvSpPr>
              <a:spLocks noChangeShapeType="1"/>
            </p:cNvSpPr>
            <p:nvPr/>
          </p:nvSpPr>
          <p:spPr bwMode="auto">
            <a:xfrm flipH="1">
              <a:off x="413" y="2386"/>
              <a:ext cx="2512" cy="12"/>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30" name="Rectangle 534">
              <a:extLst>
                <a:ext uri="{FF2B5EF4-FFF2-40B4-BE49-F238E27FC236}">
                  <a16:creationId xmlns:a16="http://schemas.microsoft.com/office/drawing/2014/main" id="{E7EA753E-A566-417B-B4F5-8EF72F9BE460}"/>
                </a:ext>
              </a:extLst>
            </p:cNvPr>
            <p:cNvSpPr>
              <a:spLocks noChangeArrowheads="1"/>
            </p:cNvSpPr>
            <p:nvPr/>
          </p:nvSpPr>
          <p:spPr bwMode="auto">
            <a:xfrm>
              <a:off x="2011" y="2267"/>
              <a:ext cx="568" cy="267"/>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R</a:t>
              </a:r>
              <a:r>
                <a:rPr kumimoji="1" lang="en-US" altLang="zh-CN" baseline="-25000">
                  <a:solidFill>
                    <a:schemeClr val="tx2"/>
                  </a:solidFill>
                  <a:latin typeface="Arial" charset="0"/>
                  <a:ea typeface="黑体" pitchFamily="2" charset="-122"/>
                </a:rPr>
                <a:t>B</a:t>
              </a:r>
            </a:p>
          </p:txBody>
        </p:sp>
      </p:grpSp>
      <p:grpSp>
        <p:nvGrpSpPr>
          <p:cNvPr id="695298" name="Group 557">
            <a:extLst>
              <a:ext uri="{FF2B5EF4-FFF2-40B4-BE49-F238E27FC236}">
                <a16:creationId xmlns:a16="http://schemas.microsoft.com/office/drawing/2014/main" id="{9690552E-BCEC-4D45-A207-E4F79E6A6C07}"/>
              </a:ext>
            </a:extLst>
          </p:cNvPr>
          <p:cNvGrpSpPr>
            <a:grpSpLocks/>
          </p:cNvGrpSpPr>
          <p:nvPr/>
        </p:nvGrpSpPr>
        <p:grpSpPr bwMode="auto">
          <a:xfrm>
            <a:off x="679450" y="3810000"/>
            <a:ext cx="3986213" cy="782638"/>
            <a:chOff x="428" y="2400"/>
            <a:chExt cx="2511" cy="493"/>
          </a:xfrm>
        </p:grpSpPr>
        <p:sp>
          <p:nvSpPr>
            <p:cNvPr id="1110053" name="Line 535">
              <a:extLst>
                <a:ext uri="{FF2B5EF4-FFF2-40B4-BE49-F238E27FC236}">
                  <a16:creationId xmlns:a16="http://schemas.microsoft.com/office/drawing/2014/main" id="{B2E8CD98-2DC4-43AA-914E-F14E9CEEB6A5}"/>
                </a:ext>
              </a:extLst>
            </p:cNvPr>
            <p:cNvSpPr>
              <a:spLocks noChangeShapeType="1"/>
            </p:cNvSpPr>
            <p:nvPr/>
          </p:nvSpPr>
          <p:spPr bwMode="auto">
            <a:xfrm>
              <a:off x="428" y="2762"/>
              <a:ext cx="2511" cy="12"/>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32" name="Rectangle 536">
              <a:extLst>
                <a:ext uri="{FF2B5EF4-FFF2-40B4-BE49-F238E27FC236}">
                  <a16:creationId xmlns:a16="http://schemas.microsoft.com/office/drawing/2014/main" id="{759747BB-040D-4F61-982B-5FC6510A5925}"/>
                </a:ext>
              </a:extLst>
            </p:cNvPr>
            <p:cNvSpPr>
              <a:spLocks noChangeArrowheads="1"/>
            </p:cNvSpPr>
            <p:nvPr/>
          </p:nvSpPr>
          <p:spPr bwMode="auto">
            <a:xfrm>
              <a:off x="1071" y="2626"/>
              <a:ext cx="568" cy="267"/>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R</a:t>
              </a:r>
              <a:r>
                <a:rPr kumimoji="1" lang="en-US" altLang="zh-CN" baseline="-25000">
                  <a:solidFill>
                    <a:schemeClr val="tx2"/>
                  </a:solidFill>
                  <a:latin typeface="Arial" charset="0"/>
                  <a:ea typeface="黑体" pitchFamily="2" charset="-122"/>
                </a:rPr>
                <a:t>B</a:t>
              </a:r>
            </a:p>
          </p:txBody>
        </p:sp>
        <p:pic>
          <p:nvPicPr>
            <p:cNvPr id="1110055" name="Picture 537">
              <a:extLst>
                <a:ext uri="{FF2B5EF4-FFF2-40B4-BE49-F238E27FC236}">
                  <a16:creationId xmlns:a16="http://schemas.microsoft.com/office/drawing/2014/main" id="{0F085A2A-4340-4113-80EC-EB135FA80A7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 y="2478"/>
              <a:ext cx="22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0056" name="Text Box 538">
              <a:extLst>
                <a:ext uri="{FF2B5EF4-FFF2-40B4-BE49-F238E27FC236}">
                  <a16:creationId xmlns:a16="http://schemas.microsoft.com/office/drawing/2014/main" id="{3283249D-399F-4330-9B35-8AD428904362}"/>
                </a:ext>
              </a:extLst>
            </p:cNvPr>
            <p:cNvSpPr txBox="1">
              <a:spLocks noChangeArrowheads="1"/>
            </p:cNvSpPr>
            <p:nvPr/>
          </p:nvSpPr>
          <p:spPr bwMode="auto">
            <a:xfrm>
              <a:off x="595" y="2400"/>
              <a:ext cx="3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SK</a:t>
              </a:r>
              <a:r>
                <a:rPr lang="en-US" altLang="zh-CN" baseline="-25000">
                  <a:solidFill>
                    <a:schemeClr val="tx2"/>
                  </a:solidFill>
                  <a:ea typeface="黑体" panose="02010609060101010101" pitchFamily="49" charset="-122"/>
                </a:rPr>
                <a:t>A</a:t>
              </a:r>
            </a:p>
          </p:txBody>
        </p:sp>
      </p:grpSp>
      <p:grpSp>
        <p:nvGrpSpPr>
          <p:cNvPr id="695299" name="Group 560">
            <a:extLst>
              <a:ext uri="{FF2B5EF4-FFF2-40B4-BE49-F238E27FC236}">
                <a16:creationId xmlns:a16="http://schemas.microsoft.com/office/drawing/2014/main" id="{8DF9B5C8-30BA-48A2-B75F-E00E6B4A6468}"/>
              </a:ext>
            </a:extLst>
          </p:cNvPr>
          <p:cNvGrpSpPr>
            <a:grpSpLocks/>
          </p:cNvGrpSpPr>
          <p:nvPr/>
        </p:nvGrpSpPr>
        <p:grpSpPr bwMode="auto">
          <a:xfrm>
            <a:off x="679450" y="4683125"/>
            <a:ext cx="3986213" cy="423863"/>
            <a:chOff x="428" y="2950"/>
            <a:chExt cx="2511" cy="267"/>
          </a:xfrm>
        </p:grpSpPr>
        <p:sp>
          <p:nvSpPr>
            <p:cNvPr id="1110051" name="Line 539">
              <a:extLst>
                <a:ext uri="{FF2B5EF4-FFF2-40B4-BE49-F238E27FC236}">
                  <a16:creationId xmlns:a16="http://schemas.microsoft.com/office/drawing/2014/main" id="{009B88D3-3E08-4C26-8D37-4E840D813B62}"/>
                </a:ext>
              </a:extLst>
            </p:cNvPr>
            <p:cNvSpPr>
              <a:spLocks noChangeShapeType="1"/>
            </p:cNvSpPr>
            <p:nvPr/>
          </p:nvSpPr>
          <p:spPr bwMode="auto">
            <a:xfrm flipH="1">
              <a:off x="428" y="3069"/>
              <a:ext cx="2511" cy="12"/>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36" name="Rectangle 540">
              <a:extLst>
                <a:ext uri="{FF2B5EF4-FFF2-40B4-BE49-F238E27FC236}">
                  <a16:creationId xmlns:a16="http://schemas.microsoft.com/office/drawing/2014/main" id="{3EEFDB5D-1802-4255-A435-5419416B2D5C}"/>
                </a:ext>
              </a:extLst>
            </p:cNvPr>
            <p:cNvSpPr>
              <a:spLocks noChangeArrowheads="1"/>
            </p:cNvSpPr>
            <p:nvPr/>
          </p:nvSpPr>
          <p:spPr bwMode="auto">
            <a:xfrm>
              <a:off x="1769" y="2950"/>
              <a:ext cx="980" cy="267"/>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请把公钥发来</a:t>
              </a:r>
              <a:endParaRPr kumimoji="1" lang="zh-CN" altLang="en-US" baseline="-25000">
                <a:solidFill>
                  <a:schemeClr val="tx2"/>
                </a:solidFill>
                <a:ea typeface="黑体" panose="02010609060101010101" pitchFamily="49" charset="-122"/>
              </a:endParaRPr>
            </a:p>
          </p:txBody>
        </p:sp>
      </p:grpSp>
      <p:grpSp>
        <p:nvGrpSpPr>
          <p:cNvPr id="695304" name="Group 562">
            <a:extLst>
              <a:ext uri="{FF2B5EF4-FFF2-40B4-BE49-F238E27FC236}">
                <a16:creationId xmlns:a16="http://schemas.microsoft.com/office/drawing/2014/main" id="{436D269A-B050-4B12-AE34-A2F8F3A1C543}"/>
              </a:ext>
            </a:extLst>
          </p:cNvPr>
          <p:cNvGrpSpPr>
            <a:grpSpLocks/>
          </p:cNvGrpSpPr>
          <p:nvPr/>
        </p:nvGrpSpPr>
        <p:grpSpPr bwMode="auto">
          <a:xfrm>
            <a:off x="679450" y="5157788"/>
            <a:ext cx="3986213" cy="423862"/>
            <a:chOff x="428" y="3249"/>
            <a:chExt cx="2511" cy="267"/>
          </a:xfrm>
        </p:grpSpPr>
        <p:sp>
          <p:nvSpPr>
            <p:cNvPr id="1110049" name="Line 541">
              <a:extLst>
                <a:ext uri="{FF2B5EF4-FFF2-40B4-BE49-F238E27FC236}">
                  <a16:creationId xmlns:a16="http://schemas.microsoft.com/office/drawing/2014/main" id="{F52EB274-4730-4CA1-A606-9267A9B6B6A7}"/>
                </a:ext>
              </a:extLst>
            </p:cNvPr>
            <p:cNvSpPr>
              <a:spLocks noChangeShapeType="1"/>
            </p:cNvSpPr>
            <p:nvPr/>
          </p:nvSpPr>
          <p:spPr bwMode="auto">
            <a:xfrm>
              <a:off x="428" y="3382"/>
              <a:ext cx="2511" cy="12"/>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38" name="Rectangle 542">
              <a:extLst>
                <a:ext uri="{FF2B5EF4-FFF2-40B4-BE49-F238E27FC236}">
                  <a16:creationId xmlns:a16="http://schemas.microsoft.com/office/drawing/2014/main" id="{4C79434E-75EF-43F6-8A53-05120020D3FA}"/>
                </a:ext>
              </a:extLst>
            </p:cNvPr>
            <p:cNvSpPr>
              <a:spLocks noChangeArrowheads="1"/>
            </p:cNvSpPr>
            <p:nvPr/>
          </p:nvSpPr>
          <p:spPr bwMode="auto">
            <a:xfrm>
              <a:off x="1047" y="3249"/>
              <a:ext cx="568" cy="267"/>
            </a:xfrm>
            <a:prstGeom prst="rect">
              <a:avLst/>
            </a:prstGeom>
            <a:solidFill>
              <a:srgbClr val="99FF66"/>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PK</a:t>
              </a:r>
              <a:r>
                <a:rPr kumimoji="1" lang="en-US" altLang="zh-CN" baseline="-25000">
                  <a:solidFill>
                    <a:schemeClr val="tx2"/>
                  </a:solidFill>
                  <a:latin typeface="Arial" charset="0"/>
                  <a:ea typeface="黑体" pitchFamily="2" charset="-122"/>
                </a:rPr>
                <a:t>A</a:t>
              </a:r>
            </a:p>
          </p:txBody>
        </p:sp>
      </p:grpSp>
      <p:grpSp>
        <p:nvGrpSpPr>
          <p:cNvPr id="695305" name="Group 565">
            <a:extLst>
              <a:ext uri="{FF2B5EF4-FFF2-40B4-BE49-F238E27FC236}">
                <a16:creationId xmlns:a16="http://schemas.microsoft.com/office/drawing/2014/main" id="{A040D6AC-F5AA-4368-BFFB-D0B495A66BE3}"/>
              </a:ext>
            </a:extLst>
          </p:cNvPr>
          <p:cNvGrpSpPr>
            <a:grpSpLocks/>
          </p:cNvGrpSpPr>
          <p:nvPr/>
        </p:nvGrpSpPr>
        <p:grpSpPr bwMode="auto">
          <a:xfrm>
            <a:off x="4665663" y="5319713"/>
            <a:ext cx="3987800" cy="779462"/>
            <a:chOff x="2939" y="3351"/>
            <a:chExt cx="2512" cy="491"/>
          </a:xfrm>
        </p:grpSpPr>
        <p:sp>
          <p:nvSpPr>
            <p:cNvPr id="1110045" name="Line 543">
              <a:extLst>
                <a:ext uri="{FF2B5EF4-FFF2-40B4-BE49-F238E27FC236}">
                  <a16:creationId xmlns:a16="http://schemas.microsoft.com/office/drawing/2014/main" id="{3B52B8B4-EDE2-4AC9-B387-232E43D59170}"/>
                </a:ext>
              </a:extLst>
            </p:cNvPr>
            <p:cNvSpPr>
              <a:spLocks noChangeShapeType="1"/>
            </p:cNvSpPr>
            <p:nvPr/>
          </p:nvSpPr>
          <p:spPr bwMode="auto">
            <a:xfrm flipH="1">
              <a:off x="2939" y="3711"/>
              <a:ext cx="2512" cy="12"/>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40" name="Rectangle 544">
              <a:extLst>
                <a:ext uri="{FF2B5EF4-FFF2-40B4-BE49-F238E27FC236}">
                  <a16:creationId xmlns:a16="http://schemas.microsoft.com/office/drawing/2014/main" id="{13575C86-930F-42DC-A826-B125F7F60661}"/>
                </a:ext>
              </a:extLst>
            </p:cNvPr>
            <p:cNvSpPr>
              <a:spLocks noChangeArrowheads="1"/>
            </p:cNvSpPr>
            <p:nvPr/>
          </p:nvSpPr>
          <p:spPr bwMode="auto">
            <a:xfrm>
              <a:off x="4693" y="3575"/>
              <a:ext cx="567" cy="267"/>
            </a:xfrm>
            <a:prstGeom prst="rect">
              <a:avLst/>
            </a:prstGeom>
            <a:solidFill>
              <a:srgbClr val="FF9900"/>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DATA</a:t>
              </a:r>
              <a:endParaRPr kumimoji="1" lang="en-US" altLang="zh-CN" i="1" baseline="-25000">
                <a:solidFill>
                  <a:schemeClr val="tx2"/>
                </a:solidFill>
                <a:latin typeface="Arial" charset="0"/>
                <a:ea typeface="黑体" pitchFamily="2" charset="-122"/>
              </a:endParaRPr>
            </a:p>
          </p:txBody>
        </p:sp>
        <p:pic>
          <p:nvPicPr>
            <p:cNvPr id="1110047" name="Picture 545">
              <a:extLst>
                <a:ext uri="{FF2B5EF4-FFF2-40B4-BE49-F238E27FC236}">
                  <a16:creationId xmlns:a16="http://schemas.microsoft.com/office/drawing/2014/main" id="{8A8A9275-4956-405D-9033-38492A5D8FC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 y="3427"/>
              <a:ext cx="22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0048" name="Text Box 546">
              <a:extLst>
                <a:ext uri="{FF2B5EF4-FFF2-40B4-BE49-F238E27FC236}">
                  <a16:creationId xmlns:a16="http://schemas.microsoft.com/office/drawing/2014/main" id="{92E8EAA5-23CF-4A05-A2DD-844311BE4DA3}"/>
                </a:ext>
              </a:extLst>
            </p:cNvPr>
            <p:cNvSpPr txBox="1">
              <a:spLocks noChangeArrowheads="1"/>
            </p:cNvSpPr>
            <p:nvPr/>
          </p:nvSpPr>
          <p:spPr bwMode="auto">
            <a:xfrm>
              <a:off x="4272" y="3351"/>
              <a:ext cx="37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PK</a:t>
              </a:r>
              <a:r>
                <a:rPr lang="en-US" altLang="zh-CN" baseline="-25000">
                  <a:solidFill>
                    <a:schemeClr val="tx2"/>
                  </a:solidFill>
                  <a:ea typeface="黑体" panose="02010609060101010101" pitchFamily="49" charset="-122"/>
                </a:rPr>
                <a:t>C</a:t>
              </a:r>
            </a:p>
          </p:txBody>
        </p:sp>
      </p:grpSp>
      <p:grpSp>
        <p:nvGrpSpPr>
          <p:cNvPr id="695314" name="Group 564">
            <a:extLst>
              <a:ext uri="{FF2B5EF4-FFF2-40B4-BE49-F238E27FC236}">
                <a16:creationId xmlns:a16="http://schemas.microsoft.com/office/drawing/2014/main" id="{D854A3B6-027A-4D01-9B49-ADA5420B652A}"/>
              </a:ext>
            </a:extLst>
          </p:cNvPr>
          <p:cNvGrpSpPr>
            <a:grpSpLocks/>
          </p:cNvGrpSpPr>
          <p:nvPr/>
        </p:nvGrpSpPr>
        <p:grpSpPr bwMode="auto">
          <a:xfrm>
            <a:off x="679450" y="5511800"/>
            <a:ext cx="3986213" cy="776288"/>
            <a:chOff x="428" y="3472"/>
            <a:chExt cx="2511" cy="489"/>
          </a:xfrm>
        </p:grpSpPr>
        <p:sp>
          <p:nvSpPr>
            <p:cNvPr id="1110041" name="Line 547">
              <a:extLst>
                <a:ext uri="{FF2B5EF4-FFF2-40B4-BE49-F238E27FC236}">
                  <a16:creationId xmlns:a16="http://schemas.microsoft.com/office/drawing/2014/main" id="{42741686-1DD9-4F79-92F2-B8A1D8583CB7}"/>
                </a:ext>
              </a:extLst>
            </p:cNvPr>
            <p:cNvSpPr>
              <a:spLocks noChangeShapeType="1"/>
            </p:cNvSpPr>
            <p:nvPr/>
          </p:nvSpPr>
          <p:spPr bwMode="auto">
            <a:xfrm flipH="1">
              <a:off x="428" y="3830"/>
              <a:ext cx="2511" cy="12"/>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5844" name="Rectangle 548">
              <a:extLst>
                <a:ext uri="{FF2B5EF4-FFF2-40B4-BE49-F238E27FC236}">
                  <a16:creationId xmlns:a16="http://schemas.microsoft.com/office/drawing/2014/main" id="{2CB8FBAA-100A-468E-8B6C-A18848A97FF5}"/>
                </a:ext>
              </a:extLst>
            </p:cNvPr>
            <p:cNvSpPr>
              <a:spLocks noChangeArrowheads="1"/>
            </p:cNvSpPr>
            <p:nvPr/>
          </p:nvSpPr>
          <p:spPr bwMode="auto">
            <a:xfrm>
              <a:off x="2166" y="3694"/>
              <a:ext cx="568" cy="267"/>
            </a:xfrm>
            <a:prstGeom prst="rect">
              <a:avLst/>
            </a:prstGeom>
            <a:solidFill>
              <a:srgbClr val="FF9900"/>
            </a:solidFill>
            <a:ln w="9525" algn="ctr">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DATA</a:t>
              </a:r>
            </a:p>
          </p:txBody>
        </p:sp>
        <p:pic>
          <p:nvPicPr>
            <p:cNvPr id="1110043" name="Picture 549">
              <a:extLst>
                <a:ext uri="{FF2B5EF4-FFF2-40B4-BE49-F238E27FC236}">
                  <a16:creationId xmlns:a16="http://schemas.microsoft.com/office/drawing/2014/main" id="{63270151-F09A-4C00-8E49-AE650426301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 y="3546"/>
              <a:ext cx="22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0044" name="Text Box 550">
              <a:extLst>
                <a:ext uri="{FF2B5EF4-FFF2-40B4-BE49-F238E27FC236}">
                  <a16:creationId xmlns:a16="http://schemas.microsoft.com/office/drawing/2014/main" id="{C2A3FC95-0D57-4047-B855-2AFD281DC556}"/>
                </a:ext>
              </a:extLst>
            </p:cNvPr>
            <p:cNvSpPr txBox="1">
              <a:spLocks noChangeArrowheads="1"/>
            </p:cNvSpPr>
            <p:nvPr/>
          </p:nvSpPr>
          <p:spPr bwMode="auto">
            <a:xfrm>
              <a:off x="1737" y="3472"/>
              <a:ext cx="3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PK</a:t>
              </a:r>
              <a:r>
                <a:rPr lang="en-US" altLang="zh-CN" baseline="-25000">
                  <a:solidFill>
                    <a:schemeClr val="tx2"/>
                  </a:solidFill>
                  <a:ea typeface="黑体" panose="02010609060101010101" pitchFamily="49" charset="-122"/>
                </a:rPr>
                <a:t>A</a:t>
              </a:r>
            </a:p>
          </p:txBody>
        </p:sp>
      </p:grpSp>
      <p:sp>
        <p:nvSpPr>
          <p:cNvPr id="1110040" name="Text Box 551">
            <a:extLst>
              <a:ext uri="{FF2B5EF4-FFF2-40B4-BE49-F238E27FC236}">
                <a16:creationId xmlns:a16="http://schemas.microsoft.com/office/drawing/2014/main" id="{EACB82EC-AC1A-4C9D-811B-06D2BEEEA35D}"/>
              </a:ext>
            </a:extLst>
          </p:cNvPr>
          <p:cNvSpPr txBox="1">
            <a:spLocks noChangeArrowheads="1"/>
          </p:cNvSpPr>
          <p:nvPr/>
        </p:nvSpPr>
        <p:spPr bwMode="auto">
          <a:xfrm>
            <a:off x="0" y="591343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tx2"/>
                </a:solidFill>
                <a:ea typeface="黑体" panose="02010609060101010101" pitchFamily="49" charset="-122"/>
              </a:rPr>
              <a:t>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nodeType="afterGroup">
                            <p:stCondLst>
                              <p:cond delay="2500"/>
                            </p:stCondLst>
                            <p:childTnLst>
                              <p:par>
                                <p:cTn id="9" presetID="22" presetClass="entr" presetSubtype="8" fill="hold" nodeType="afterEffect">
                                  <p:stCondLst>
                                    <p:cond delay="500"/>
                                  </p:stCondLst>
                                  <p:childTnLst>
                                    <p:set>
                                      <p:cBhvr>
                                        <p:cTn id="10" dur="1" fill="hold">
                                          <p:stCondLst>
                                            <p:cond delay="0"/>
                                          </p:stCondLst>
                                        </p:cTn>
                                        <p:tgtEl>
                                          <p:spTgt spid="695868"/>
                                        </p:tgtEl>
                                        <p:attrNameLst>
                                          <p:attrName>style.visibility</p:attrName>
                                        </p:attrNameLst>
                                      </p:cBhvr>
                                      <p:to>
                                        <p:strVal val="visible"/>
                                      </p:to>
                                    </p:set>
                                    <p:animEffect transition="in" filter="wipe(left)">
                                      <p:cBhvr>
                                        <p:cTn id="11" dur="2000"/>
                                        <p:tgtEl>
                                          <p:spTgt spid="695868"/>
                                        </p:tgtEl>
                                      </p:cBhvr>
                                    </p:animEffect>
                                  </p:childTnLst>
                                </p:cTn>
                              </p:par>
                            </p:childTnLst>
                          </p:cTn>
                        </p:par>
                        <p:par>
                          <p:cTn id="12" fill="hold" nodeType="afterGroup">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695869"/>
                                        </p:tgtEl>
                                        <p:attrNameLst>
                                          <p:attrName>style.visibility</p:attrName>
                                        </p:attrNameLst>
                                      </p:cBhvr>
                                      <p:to>
                                        <p:strVal val="visible"/>
                                      </p:to>
                                    </p:set>
                                    <p:animEffect transition="in" filter="wipe(right)">
                                      <p:cBhvr>
                                        <p:cTn id="15" dur="2000"/>
                                        <p:tgtEl>
                                          <p:spTgt spid="695869"/>
                                        </p:tgtEl>
                                      </p:cBhvr>
                                    </p:animEffect>
                                  </p:childTnLst>
                                </p:cTn>
                              </p:par>
                            </p:childTnLst>
                          </p:cTn>
                        </p:par>
                        <p:par>
                          <p:cTn id="16" fill="hold" nodeType="afterGroup">
                            <p:stCondLst>
                              <p:cond delay="7500"/>
                            </p:stCondLst>
                            <p:childTnLst>
                              <p:par>
                                <p:cTn id="17" presetID="22" presetClass="entr" presetSubtype="2" fill="hold" nodeType="afterEffect">
                                  <p:stCondLst>
                                    <p:cond delay="500"/>
                                  </p:stCondLst>
                                  <p:childTnLst>
                                    <p:set>
                                      <p:cBhvr>
                                        <p:cTn id="18" dur="1" fill="hold">
                                          <p:stCondLst>
                                            <p:cond delay="0"/>
                                          </p:stCondLst>
                                        </p:cTn>
                                        <p:tgtEl>
                                          <p:spTgt spid="695297"/>
                                        </p:tgtEl>
                                        <p:attrNameLst>
                                          <p:attrName>style.visibility</p:attrName>
                                        </p:attrNameLst>
                                      </p:cBhvr>
                                      <p:to>
                                        <p:strVal val="visible"/>
                                      </p:to>
                                    </p:set>
                                    <p:animEffect transition="in" filter="wipe(right)">
                                      <p:cBhvr>
                                        <p:cTn id="19" dur="2000"/>
                                        <p:tgtEl>
                                          <p:spTgt spid="695297"/>
                                        </p:tgtEl>
                                      </p:cBhvr>
                                    </p:animEffect>
                                  </p:childTnLst>
                                </p:cTn>
                              </p:par>
                            </p:childTnLst>
                          </p:cTn>
                        </p:par>
                        <p:par>
                          <p:cTn id="20" fill="hold" nodeType="afterGroup">
                            <p:stCondLst>
                              <p:cond delay="10000"/>
                            </p:stCondLst>
                            <p:childTnLst>
                              <p:par>
                                <p:cTn id="21" presetID="22" presetClass="entr" presetSubtype="8" fill="hold" nodeType="afterEffect">
                                  <p:stCondLst>
                                    <p:cond delay="500"/>
                                  </p:stCondLst>
                                  <p:childTnLst>
                                    <p:set>
                                      <p:cBhvr>
                                        <p:cTn id="22" dur="1" fill="hold">
                                          <p:stCondLst>
                                            <p:cond delay="0"/>
                                          </p:stCondLst>
                                        </p:cTn>
                                        <p:tgtEl>
                                          <p:spTgt spid="695870"/>
                                        </p:tgtEl>
                                        <p:attrNameLst>
                                          <p:attrName>style.visibility</p:attrName>
                                        </p:attrNameLst>
                                      </p:cBhvr>
                                      <p:to>
                                        <p:strVal val="visible"/>
                                      </p:to>
                                    </p:set>
                                    <p:animEffect transition="in" filter="wipe(left)">
                                      <p:cBhvr>
                                        <p:cTn id="23" dur="2000"/>
                                        <p:tgtEl>
                                          <p:spTgt spid="695870"/>
                                        </p:tgtEl>
                                      </p:cBhvr>
                                    </p:animEffect>
                                  </p:childTnLst>
                                </p:cTn>
                              </p:par>
                            </p:childTnLst>
                          </p:cTn>
                        </p:par>
                        <p:par>
                          <p:cTn id="24" fill="hold" nodeType="afterGroup">
                            <p:stCondLst>
                              <p:cond delay="12500"/>
                            </p:stCondLst>
                            <p:childTnLst>
                              <p:par>
                                <p:cTn id="25" presetID="22" presetClass="entr" presetSubtype="8" fill="hold" nodeType="afterEffect">
                                  <p:stCondLst>
                                    <p:cond delay="500"/>
                                  </p:stCondLst>
                                  <p:childTnLst>
                                    <p:set>
                                      <p:cBhvr>
                                        <p:cTn id="26" dur="1" fill="hold">
                                          <p:stCondLst>
                                            <p:cond delay="0"/>
                                          </p:stCondLst>
                                        </p:cTn>
                                        <p:tgtEl>
                                          <p:spTgt spid="695298"/>
                                        </p:tgtEl>
                                        <p:attrNameLst>
                                          <p:attrName>style.visibility</p:attrName>
                                        </p:attrNameLst>
                                      </p:cBhvr>
                                      <p:to>
                                        <p:strVal val="visible"/>
                                      </p:to>
                                    </p:set>
                                    <p:animEffect transition="in" filter="wipe(left)">
                                      <p:cBhvr>
                                        <p:cTn id="27" dur="2000"/>
                                        <p:tgtEl>
                                          <p:spTgt spid="695298"/>
                                        </p:tgtEl>
                                      </p:cBhvr>
                                    </p:animEffect>
                                  </p:childTnLst>
                                </p:cTn>
                              </p:par>
                            </p:childTnLst>
                          </p:cTn>
                        </p:par>
                        <p:par>
                          <p:cTn id="28" fill="hold" nodeType="afterGroup">
                            <p:stCondLst>
                              <p:cond delay="15000"/>
                            </p:stCondLst>
                            <p:childTnLst>
                              <p:par>
                                <p:cTn id="29" presetID="22" presetClass="entr" presetSubtype="2" fill="hold" nodeType="afterEffect">
                                  <p:stCondLst>
                                    <p:cond delay="500"/>
                                  </p:stCondLst>
                                  <p:childTnLst>
                                    <p:set>
                                      <p:cBhvr>
                                        <p:cTn id="30" dur="1" fill="hold">
                                          <p:stCondLst>
                                            <p:cond delay="0"/>
                                          </p:stCondLst>
                                        </p:cTn>
                                        <p:tgtEl>
                                          <p:spTgt spid="695871"/>
                                        </p:tgtEl>
                                        <p:attrNameLst>
                                          <p:attrName>style.visibility</p:attrName>
                                        </p:attrNameLst>
                                      </p:cBhvr>
                                      <p:to>
                                        <p:strVal val="visible"/>
                                      </p:to>
                                    </p:set>
                                    <p:animEffect transition="in" filter="wipe(right)">
                                      <p:cBhvr>
                                        <p:cTn id="31" dur="2000"/>
                                        <p:tgtEl>
                                          <p:spTgt spid="695871"/>
                                        </p:tgtEl>
                                      </p:cBhvr>
                                    </p:animEffect>
                                  </p:childTnLst>
                                </p:cTn>
                              </p:par>
                            </p:childTnLst>
                          </p:cTn>
                        </p:par>
                        <p:par>
                          <p:cTn id="32" fill="hold" nodeType="afterGroup">
                            <p:stCondLst>
                              <p:cond delay="17500"/>
                            </p:stCondLst>
                            <p:childTnLst>
                              <p:par>
                                <p:cTn id="33" presetID="22" presetClass="entr" presetSubtype="2" fill="hold" nodeType="afterEffect">
                                  <p:stCondLst>
                                    <p:cond delay="500"/>
                                  </p:stCondLst>
                                  <p:childTnLst>
                                    <p:set>
                                      <p:cBhvr>
                                        <p:cTn id="34" dur="1" fill="hold">
                                          <p:stCondLst>
                                            <p:cond delay="0"/>
                                          </p:stCondLst>
                                        </p:cTn>
                                        <p:tgtEl>
                                          <p:spTgt spid="695299"/>
                                        </p:tgtEl>
                                        <p:attrNameLst>
                                          <p:attrName>style.visibility</p:attrName>
                                        </p:attrNameLst>
                                      </p:cBhvr>
                                      <p:to>
                                        <p:strVal val="visible"/>
                                      </p:to>
                                    </p:set>
                                    <p:animEffect transition="in" filter="wipe(right)">
                                      <p:cBhvr>
                                        <p:cTn id="35" dur="2000"/>
                                        <p:tgtEl>
                                          <p:spTgt spid="695299"/>
                                        </p:tgtEl>
                                      </p:cBhvr>
                                    </p:animEffect>
                                  </p:childTnLst>
                                </p:cTn>
                              </p:par>
                            </p:childTnLst>
                          </p:cTn>
                        </p:par>
                        <p:par>
                          <p:cTn id="36" fill="hold" nodeType="afterGroup">
                            <p:stCondLst>
                              <p:cond delay="20000"/>
                            </p:stCondLst>
                            <p:childTnLst>
                              <p:par>
                                <p:cTn id="37" presetID="22" presetClass="entr" presetSubtype="8" fill="hold" nodeType="afterEffect">
                                  <p:stCondLst>
                                    <p:cond delay="500"/>
                                  </p:stCondLst>
                                  <p:childTnLst>
                                    <p:set>
                                      <p:cBhvr>
                                        <p:cTn id="38" dur="1" fill="hold">
                                          <p:stCondLst>
                                            <p:cond delay="0"/>
                                          </p:stCondLst>
                                        </p:cTn>
                                        <p:tgtEl>
                                          <p:spTgt spid="695296"/>
                                        </p:tgtEl>
                                        <p:attrNameLst>
                                          <p:attrName>style.visibility</p:attrName>
                                        </p:attrNameLst>
                                      </p:cBhvr>
                                      <p:to>
                                        <p:strVal val="visible"/>
                                      </p:to>
                                    </p:set>
                                    <p:animEffect transition="in" filter="wipe(left)">
                                      <p:cBhvr>
                                        <p:cTn id="39" dur="2000"/>
                                        <p:tgtEl>
                                          <p:spTgt spid="695296"/>
                                        </p:tgtEl>
                                      </p:cBhvr>
                                    </p:animEffect>
                                  </p:childTnLst>
                                </p:cTn>
                              </p:par>
                            </p:childTnLst>
                          </p:cTn>
                        </p:par>
                        <p:par>
                          <p:cTn id="40" fill="hold" nodeType="afterGroup">
                            <p:stCondLst>
                              <p:cond delay="22500"/>
                            </p:stCondLst>
                            <p:childTnLst>
                              <p:par>
                                <p:cTn id="41" presetID="22" presetClass="entr" presetSubtype="8" fill="hold" nodeType="afterEffect">
                                  <p:stCondLst>
                                    <p:cond delay="500"/>
                                  </p:stCondLst>
                                  <p:childTnLst>
                                    <p:set>
                                      <p:cBhvr>
                                        <p:cTn id="42" dur="1" fill="hold">
                                          <p:stCondLst>
                                            <p:cond delay="0"/>
                                          </p:stCondLst>
                                        </p:cTn>
                                        <p:tgtEl>
                                          <p:spTgt spid="695304"/>
                                        </p:tgtEl>
                                        <p:attrNameLst>
                                          <p:attrName>style.visibility</p:attrName>
                                        </p:attrNameLst>
                                      </p:cBhvr>
                                      <p:to>
                                        <p:strVal val="visible"/>
                                      </p:to>
                                    </p:set>
                                    <p:animEffect transition="in" filter="wipe(left)">
                                      <p:cBhvr>
                                        <p:cTn id="43" dur="2000"/>
                                        <p:tgtEl>
                                          <p:spTgt spid="695304"/>
                                        </p:tgtEl>
                                      </p:cBhvr>
                                    </p:animEffect>
                                  </p:childTnLst>
                                </p:cTn>
                              </p:par>
                            </p:childTnLst>
                          </p:cTn>
                        </p:par>
                        <p:par>
                          <p:cTn id="44" fill="hold" nodeType="afterGroup">
                            <p:stCondLst>
                              <p:cond delay="25000"/>
                            </p:stCondLst>
                            <p:childTnLst>
                              <p:par>
                                <p:cTn id="45" presetID="22" presetClass="entr" presetSubtype="2" fill="hold" nodeType="afterEffect">
                                  <p:stCondLst>
                                    <p:cond delay="500"/>
                                  </p:stCondLst>
                                  <p:childTnLst>
                                    <p:set>
                                      <p:cBhvr>
                                        <p:cTn id="46" dur="1" fill="hold">
                                          <p:stCondLst>
                                            <p:cond delay="0"/>
                                          </p:stCondLst>
                                        </p:cTn>
                                        <p:tgtEl>
                                          <p:spTgt spid="695305"/>
                                        </p:tgtEl>
                                        <p:attrNameLst>
                                          <p:attrName>style.visibility</p:attrName>
                                        </p:attrNameLst>
                                      </p:cBhvr>
                                      <p:to>
                                        <p:strVal val="visible"/>
                                      </p:to>
                                    </p:set>
                                    <p:animEffect transition="in" filter="wipe(right)">
                                      <p:cBhvr>
                                        <p:cTn id="47" dur="2000"/>
                                        <p:tgtEl>
                                          <p:spTgt spid="695305"/>
                                        </p:tgtEl>
                                      </p:cBhvr>
                                    </p:animEffect>
                                  </p:childTnLst>
                                </p:cTn>
                              </p:par>
                            </p:childTnLst>
                          </p:cTn>
                        </p:par>
                        <p:par>
                          <p:cTn id="48" fill="hold" nodeType="afterGroup">
                            <p:stCondLst>
                              <p:cond delay="27500"/>
                            </p:stCondLst>
                            <p:childTnLst>
                              <p:par>
                                <p:cTn id="49" presetID="22" presetClass="entr" presetSubtype="2" fill="hold" nodeType="afterEffect">
                                  <p:stCondLst>
                                    <p:cond delay="500"/>
                                  </p:stCondLst>
                                  <p:childTnLst>
                                    <p:set>
                                      <p:cBhvr>
                                        <p:cTn id="50" dur="1" fill="hold">
                                          <p:stCondLst>
                                            <p:cond delay="0"/>
                                          </p:stCondLst>
                                        </p:cTn>
                                        <p:tgtEl>
                                          <p:spTgt spid="695314"/>
                                        </p:tgtEl>
                                        <p:attrNameLst>
                                          <p:attrName>style.visibility</p:attrName>
                                        </p:attrNameLst>
                                      </p:cBhvr>
                                      <p:to>
                                        <p:strVal val="visible"/>
                                      </p:to>
                                    </p:set>
                                    <p:animEffect transition="in" filter="wipe(right)">
                                      <p:cBhvr>
                                        <p:cTn id="51" dur="2000"/>
                                        <p:tgtEl>
                                          <p:spTgt spid="695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a:extLst>
              <a:ext uri="{FF2B5EF4-FFF2-40B4-BE49-F238E27FC236}">
                <a16:creationId xmlns:a16="http://schemas.microsoft.com/office/drawing/2014/main" id="{4302A599-6FFD-4428-BFED-BFCC9EC83D05}"/>
              </a:ext>
            </a:extLst>
          </p:cNvPr>
          <p:cNvSpPr>
            <a:spLocks noGrp="1" noChangeArrowheads="1"/>
          </p:cNvSpPr>
          <p:nvPr>
            <p:ph type="title"/>
          </p:nvPr>
        </p:nvSpPr>
        <p:spPr/>
        <p:txBody>
          <a:bodyPr/>
          <a:lstStyle/>
          <a:p>
            <a:pPr algn="ctr" eaLnBrk="1" hangingPunct="1"/>
            <a:r>
              <a:rPr lang="zh-CN" altLang="en-US"/>
              <a:t>中间人攻击说明</a:t>
            </a:r>
          </a:p>
        </p:txBody>
      </p:sp>
      <p:sp>
        <p:nvSpPr>
          <p:cNvPr id="1111043" name="Rectangle 3">
            <a:extLst>
              <a:ext uri="{FF2B5EF4-FFF2-40B4-BE49-F238E27FC236}">
                <a16:creationId xmlns:a16="http://schemas.microsoft.com/office/drawing/2014/main" id="{CBA815E0-B89E-42B4-9538-E109A3153E9D}"/>
              </a:ext>
            </a:extLst>
          </p:cNvPr>
          <p:cNvSpPr>
            <a:spLocks noGrp="1" noChangeArrowheads="1"/>
          </p:cNvSpPr>
          <p:nvPr>
            <p:ph type="body" idx="1"/>
          </p:nvPr>
        </p:nvSpPr>
        <p:spPr>
          <a:xfrm>
            <a:off x="1042988" y="1773238"/>
            <a:ext cx="7772400" cy="4824412"/>
          </a:xfrm>
        </p:spPr>
        <p:txBody>
          <a:bodyPr/>
          <a:lstStyle/>
          <a:p>
            <a:pPr eaLnBrk="1" hangingPunct="1"/>
            <a:r>
              <a:rPr lang="en-US" altLang="zh-CN" sz="2000"/>
              <a:t>A </a:t>
            </a:r>
            <a:r>
              <a:rPr lang="zh-CN" altLang="en-US" sz="2000"/>
              <a:t>向 </a:t>
            </a:r>
            <a:r>
              <a:rPr lang="en-US" altLang="zh-CN" sz="2000"/>
              <a:t>B </a:t>
            </a:r>
            <a:r>
              <a:rPr lang="zh-CN" altLang="en-US" sz="2000"/>
              <a:t>发送“</a:t>
            </a:r>
            <a:r>
              <a:rPr lang="zh-CN" altLang="en-US" sz="2000">
                <a:solidFill>
                  <a:schemeClr val="hlink"/>
                </a:solidFill>
              </a:rPr>
              <a:t>我是 </a:t>
            </a:r>
            <a:r>
              <a:rPr lang="en-US" altLang="zh-CN" sz="2000">
                <a:solidFill>
                  <a:schemeClr val="hlink"/>
                </a:solidFill>
              </a:rPr>
              <a:t>A</a:t>
            </a:r>
            <a:r>
              <a:rPr lang="en-US" altLang="zh-CN" sz="2000"/>
              <a:t>”</a:t>
            </a:r>
            <a:r>
              <a:rPr lang="zh-CN" altLang="en-US" sz="2000"/>
              <a:t>的报文，并给出了自己的身份。此报文被“中间人” </a:t>
            </a:r>
            <a:r>
              <a:rPr lang="en-US" altLang="zh-CN" sz="2000"/>
              <a:t>C </a:t>
            </a:r>
            <a:r>
              <a:rPr lang="zh-CN" altLang="en-US" sz="2000"/>
              <a:t>截获，</a:t>
            </a:r>
            <a:r>
              <a:rPr lang="en-US" altLang="zh-CN" sz="2000"/>
              <a:t>C </a:t>
            </a:r>
            <a:r>
              <a:rPr lang="zh-CN" altLang="en-US" sz="2000"/>
              <a:t>把此报文原封不动地转发给 </a:t>
            </a:r>
            <a:r>
              <a:rPr lang="en-US" altLang="zh-CN" sz="2000"/>
              <a:t>B</a:t>
            </a:r>
            <a:r>
              <a:rPr lang="zh-CN" altLang="en-US" sz="2000"/>
              <a:t>。</a:t>
            </a:r>
            <a:r>
              <a:rPr lang="en-US" altLang="zh-CN" sz="2000"/>
              <a:t>B </a:t>
            </a:r>
            <a:r>
              <a:rPr lang="zh-CN" altLang="en-US" sz="2000"/>
              <a:t>选择一个不重数 </a:t>
            </a:r>
            <a:r>
              <a:rPr lang="en-US" altLang="zh-CN" sz="2000" i="1"/>
              <a:t>R</a:t>
            </a:r>
            <a:r>
              <a:rPr lang="en-US" altLang="zh-CN" sz="2000" baseline="-25000"/>
              <a:t>B </a:t>
            </a:r>
            <a:r>
              <a:rPr lang="zh-CN" altLang="en-US" sz="2000"/>
              <a:t>发送给 </a:t>
            </a:r>
            <a:r>
              <a:rPr lang="en-US" altLang="zh-CN" sz="2000"/>
              <a:t>A</a:t>
            </a:r>
            <a:r>
              <a:rPr lang="zh-CN" altLang="en-US" sz="2000"/>
              <a:t>，但同样被 </a:t>
            </a:r>
            <a:r>
              <a:rPr lang="en-US" altLang="zh-CN" sz="2000"/>
              <a:t>C </a:t>
            </a:r>
            <a:r>
              <a:rPr lang="zh-CN" altLang="en-US" sz="2000"/>
              <a:t>截获后也照样转发给 </a:t>
            </a:r>
            <a:r>
              <a:rPr lang="en-US" altLang="zh-CN" sz="2000"/>
              <a:t>A</a:t>
            </a:r>
            <a:r>
              <a:rPr lang="zh-CN" altLang="en-US" sz="2000"/>
              <a:t>。</a:t>
            </a:r>
          </a:p>
          <a:p>
            <a:pPr eaLnBrk="1" hangingPunct="1"/>
            <a:r>
              <a:rPr lang="zh-CN" altLang="en-US" sz="2000"/>
              <a:t>中间人 </a:t>
            </a:r>
            <a:r>
              <a:rPr lang="en-US" altLang="zh-CN" sz="2000"/>
              <a:t>C </a:t>
            </a:r>
            <a:r>
              <a:rPr lang="zh-CN" altLang="en-US" sz="2000"/>
              <a:t>用自己的私钥 </a:t>
            </a:r>
            <a:r>
              <a:rPr lang="en-US" altLang="zh-CN" sz="2000" i="1"/>
              <a:t>SK</a:t>
            </a:r>
            <a:r>
              <a:rPr lang="en-US" altLang="zh-CN" sz="2000" baseline="-25000"/>
              <a:t>C </a:t>
            </a:r>
            <a:r>
              <a:rPr lang="zh-CN" altLang="en-US" sz="2000"/>
              <a:t>对 </a:t>
            </a:r>
            <a:r>
              <a:rPr lang="en-US" altLang="zh-CN" sz="2000" i="1"/>
              <a:t>R</a:t>
            </a:r>
            <a:r>
              <a:rPr lang="en-US" altLang="zh-CN" sz="2000" baseline="-25000"/>
              <a:t>B </a:t>
            </a:r>
            <a:r>
              <a:rPr lang="zh-CN" altLang="en-US" sz="2000"/>
              <a:t>加密后发回给 </a:t>
            </a:r>
            <a:r>
              <a:rPr lang="en-US" altLang="zh-CN" sz="2000"/>
              <a:t>B</a:t>
            </a:r>
            <a:r>
              <a:rPr lang="zh-CN" altLang="en-US" sz="2000"/>
              <a:t>，使 </a:t>
            </a:r>
            <a:r>
              <a:rPr lang="en-US" altLang="zh-CN" sz="2000"/>
              <a:t>B </a:t>
            </a:r>
            <a:r>
              <a:rPr lang="zh-CN" altLang="en-US" sz="2000"/>
              <a:t>误以为是 </a:t>
            </a:r>
            <a:r>
              <a:rPr lang="en-US" altLang="zh-CN" sz="2000"/>
              <a:t>A </a:t>
            </a:r>
            <a:r>
              <a:rPr lang="zh-CN" altLang="en-US" sz="2000"/>
              <a:t>发来的。</a:t>
            </a:r>
            <a:r>
              <a:rPr lang="en-US" altLang="zh-CN" sz="2000"/>
              <a:t>A </a:t>
            </a:r>
            <a:r>
              <a:rPr lang="zh-CN" altLang="en-US" sz="2000"/>
              <a:t>收到 </a:t>
            </a:r>
            <a:r>
              <a:rPr lang="en-US" altLang="zh-CN" sz="2000" i="1"/>
              <a:t>R</a:t>
            </a:r>
            <a:r>
              <a:rPr lang="en-US" altLang="zh-CN" sz="2000" baseline="-25000"/>
              <a:t>B </a:t>
            </a:r>
            <a:r>
              <a:rPr lang="zh-CN" altLang="en-US" sz="2000"/>
              <a:t>后也用自己的私钥 </a:t>
            </a:r>
            <a:r>
              <a:rPr lang="en-US" altLang="zh-CN" sz="2000" i="1"/>
              <a:t>SK</a:t>
            </a:r>
            <a:r>
              <a:rPr lang="en-US" altLang="zh-CN" sz="2000" baseline="-25000"/>
              <a:t>A </a:t>
            </a:r>
            <a:r>
              <a:rPr lang="zh-CN" altLang="en-US" sz="2000"/>
              <a:t>对 </a:t>
            </a:r>
            <a:r>
              <a:rPr lang="en-US" altLang="zh-CN" sz="2000" i="1"/>
              <a:t>R</a:t>
            </a:r>
            <a:r>
              <a:rPr lang="en-US" altLang="zh-CN" sz="2000" baseline="-25000"/>
              <a:t>B </a:t>
            </a:r>
            <a:r>
              <a:rPr lang="zh-CN" altLang="en-US" sz="2000"/>
              <a:t>加密后发回给 </a:t>
            </a:r>
            <a:r>
              <a:rPr lang="en-US" altLang="zh-CN" sz="2000"/>
              <a:t>B</a:t>
            </a:r>
            <a:r>
              <a:rPr lang="zh-CN" altLang="en-US" sz="2000"/>
              <a:t>，中途被 </a:t>
            </a:r>
            <a:r>
              <a:rPr lang="en-US" altLang="zh-CN" sz="2000"/>
              <a:t>C </a:t>
            </a:r>
            <a:r>
              <a:rPr lang="zh-CN" altLang="en-US" sz="2000"/>
              <a:t>截获并丢弃。</a:t>
            </a:r>
            <a:r>
              <a:rPr lang="en-US" altLang="zh-CN" sz="2000"/>
              <a:t>B </a:t>
            </a:r>
            <a:r>
              <a:rPr lang="zh-CN" altLang="en-US" sz="2000"/>
              <a:t>向 </a:t>
            </a:r>
            <a:r>
              <a:rPr lang="en-US" altLang="zh-CN" sz="2000"/>
              <a:t>A </a:t>
            </a:r>
            <a:r>
              <a:rPr lang="zh-CN" altLang="en-US" sz="2000"/>
              <a:t>索取其公钥，此报文被 </a:t>
            </a:r>
            <a:r>
              <a:rPr lang="en-US" altLang="zh-CN" sz="2000"/>
              <a:t>C</a:t>
            </a:r>
            <a:r>
              <a:rPr lang="zh-CN" altLang="en-US" sz="2000"/>
              <a:t>截获后转发给 </a:t>
            </a:r>
            <a:r>
              <a:rPr lang="en-US" altLang="zh-CN" sz="2000"/>
              <a:t>A</a:t>
            </a:r>
            <a:r>
              <a:rPr lang="zh-CN" altLang="en-US" sz="2000"/>
              <a:t>。</a:t>
            </a:r>
          </a:p>
          <a:p>
            <a:pPr eaLnBrk="1" hangingPunct="1"/>
            <a:r>
              <a:rPr lang="en-US" altLang="zh-CN" sz="2000"/>
              <a:t>C </a:t>
            </a:r>
            <a:r>
              <a:rPr lang="zh-CN" altLang="en-US" sz="2000"/>
              <a:t>把自己的公钥 </a:t>
            </a:r>
            <a:r>
              <a:rPr lang="en-US" altLang="zh-CN" sz="2000" i="1"/>
              <a:t>PK</a:t>
            </a:r>
            <a:r>
              <a:rPr lang="en-US" altLang="zh-CN" sz="2000" baseline="-25000"/>
              <a:t>C </a:t>
            </a:r>
            <a:r>
              <a:rPr lang="zh-CN" altLang="en-US" sz="2000"/>
              <a:t>冒充是 </a:t>
            </a:r>
            <a:r>
              <a:rPr lang="en-US" altLang="zh-CN" sz="2000"/>
              <a:t>A </a:t>
            </a:r>
            <a:r>
              <a:rPr lang="zh-CN" altLang="en-US" sz="2000"/>
              <a:t>的发送给 </a:t>
            </a:r>
            <a:r>
              <a:rPr lang="en-US" altLang="zh-CN" sz="2000"/>
              <a:t>B</a:t>
            </a:r>
            <a:r>
              <a:rPr lang="zh-CN" altLang="en-US" sz="2000"/>
              <a:t>，而 </a:t>
            </a:r>
            <a:r>
              <a:rPr lang="en-US" altLang="zh-CN" sz="2000"/>
              <a:t>C </a:t>
            </a:r>
            <a:r>
              <a:rPr lang="zh-CN" altLang="en-US" sz="2000"/>
              <a:t>也截获到 </a:t>
            </a:r>
            <a:r>
              <a:rPr lang="en-US" altLang="zh-CN" sz="2000"/>
              <a:t>A </a:t>
            </a:r>
            <a:r>
              <a:rPr lang="zh-CN" altLang="en-US" sz="2000"/>
              <a:t>发送给 </a:t>
            </a:r>
            <a:r>
              <a:rPr lang="en-US" altLang="zh-CN" sz="2000"/>
              <a:t>B </a:t>
            </a:r>
            <a:r>
              <a:rPr lang="zh-CN" altLang="en-US" sz="2000"/>
              <a:t>的公钥 </a:t>
            </a:r>
            <a:r>
              <a:rPr lang="en-US" altLang="zh-CN" sz="2000" i="1"/>
              <a:t>PK</a:t>
            </a:r>
            <a:r>
              <a:rPr lang="en-US" altLang="zh-CN" sz="2000" baseline="-25000"/>
              <a:t>A</a:t>
            </a:r>
            <a:r>
              <a:rPr lang="zh-CN" altLang="en-US" sz="2000"/>
              <a:t>。</a:t>
            </a:r>
          </a:p>
          <a:p>
            <a:pPr eaLnBrk="1" hangingPunct="1"/>
            <a:r>
              <a:rPr lang="en-US" altLang="zh-CN" sz="2000"/>
              <a:t>B </a:t>
            </a:r>
            <a:r>
              <a:rPr lang="zh-CN" altLang="en-US" sz="2000"/>
              <a:t>用收到的公钥 </a:t>
            </a:r>
            <a:r>
              <a:rPr lang="en-US" altLang="zh-CN" sz="2000" i="1"/>
              <a:t>PK</a:t>
            </a:r>
            <a:r>
              <a:rPr lang="en-US" altLang="zh-CN" sz="2000" baseline="-25000"/>
              <a:t>C</a:t>
            </a:r>
            <a:r>
              <a:rPr lang="zh-CN" altLang="en-US" sz="2000"/>
              <a:t>（以为是 </a:t>
            </a:r>
            <a:r>
              <a:rPr lang="en-US" altLang="zh-CN" sz="2000"/>
              <a:t>A </a:t>
            </a:r>
            <a:r>
              <a:rPr lang="zh-CN" altLang="en-US" sz="2000"/>
              <a:t>的）对数据加密发送给 </a:t>
            </a:r>
            <a:r>
              <a:rPr lang="en-US" altLang="zh-CN" sz="2000"/>
              <a:t>A</a:t>
            </a:r>
            <a:r>
              <a:rPr lang="zh-CN" altLang="en-US" sz="2000"/>
              <a:t>。</a:t>
            </a:r>
            <a:r>
              <a:rPr lang="en-US" altLang="zh-CN" sz="2000"/>
              <a:t>C </a:t>
            </a:r>
            <a:r>
              <a:rPr lang="zh-CN" altLang="en-US" sz="2000"/>
              <a:t>截获后用自己的私钥 </a:t>
            </a:r>
            <a:r>
              <a:rPr lang="en-US" altLang="zh-CN" sz="2000" i="1"/>
              <a:t>SK</a:t>
            </a:r>
            <a:r>
              <a:rPr lang="en-US" altLang="zh-CN" sz="2000" baseline="-25000"/>
              <a:t>C </a:t>
            </a:r>
            <a:r>
              <a:rPr lang="zh-CN" altLang="en-US" sz="2000"/>
              <a:t>解密，复制一份留下，再用 </a:t>
            </a:r>
            <a:r>
              <a:rPr lang="en-US" altLang="zh-CN" sz="2000"/>
              <a:t>A </a:t>
            </a:r>
            <a:r>
              <a:rPr lang="zh-CN" altLang="en-US" sz="2000"/>
              <a:t>的公钥 </a:t>
            </a:r>
            <a:r>
              <a:rPr lang="en-US" altLang="zh-CN" sz="2000" i="1"/>
              <a:t>PK</a:t>
            </a:r>
            <a:r>
              <a:rPr lang="en-US" altLang="zh-CN" sz="2000" baseline="-25000"/>
              <a:t>A </a:t>
            </a:r>
            <a:r>
              <a:rPr lang="zh-CN" altLang="en-US" sz="2000"/>
              <a:t>对数据加密后发送给 </a:t>
            </a:r>
            <a:r>
              <a:rPr lang="en-US" altLang="zh-CN" sz="2000"/>
              <a:t>A</a:t>
            </a:r>
            <a:r>
              <a:rPr lang="zh-CN" altLang="en-US" sz="2000"/>
              <a:t>。</a:t>
            </a:r>
            <a:r>
              <a:rPr lang="en-US" altLang="zh-CN" sz="2000"/>
              <a:t>A </a:t>
            </a:r>
            <a:r>
              <a:rPr lang="zh-CN" altLang="en-US" sz="2000"/>
              <a:t>收到数据后，用自己的私钥 </a:t>
            </a:r>
            <a:r>
              <a:rPr lang="en-US" altLang="zh-CN" sz="2000" i="1"/>
              <a:t>SK</a:t>
            </a:r>
            <a:r>
              <a:rPr lang="en-US" altLang="zh-CN" sz="2000" baseline="-25000"/>
              <a:t>A </a:t>
            </a:r>
            <a:r>
              <a:rPr lang="zh-CN" altLang="en-US" sz="2000"/>
              <a:t>解密，以为和</a:t>
            </a:r>
            <a:r>
              <a:rPr lang="en-US" altLang="zh-CN" sz="2000"/>
              <a:t>B</a:t>
            </a:r>
            <a:r>
              <a:rPr lang="zh-CN" altLang="en-US" sz="2000"/>
              <a:t>进行了保密通信。其实，</a:t>
            </a:r>
            <a:r>
              <a:rPr lang="en-US" altLang="zh-CN" sz="2000"/>
              <a:t>B</a:t>
            </a:r>
            <a:r>
              <a:rPr lang="zh-CN" altLang="en-US" sz="2000"/>
              <a:t>发送给</a:t>
            </a:r>
            <a:r>
              <a:rPr lang="en-US" altLang="zh-CN" sz="2000"/>
              <a:t>A</a:t>
            </a:r>
            <a:r>
              <a:rPr lang="zh-CN" altLang="en-US" sz="2000"/>
              <a:t>的加密数据已被中间人 </a:t>
            </a:r>
            <a:r>
              <a:rPr lang="en-US" altLang="zh-CN" sz="2000"/>
              <a:t>C </a:t>
            </a:r>
            <a:r>
              <a:rPr lang="zh-CN" altLang="en-US" sz="2000"/>
              <a:t>截获并解密了一份。但 </a:t>
            </a:r>
            <a:r>
              <a:rPr lang="en-US" altLang="zh-CN" sz="2000"/>
              <a:t>A </a:t>
            </a:r>
            <a:r>
              <a:rPr lang="zh-CN" altLang="en-US" sz="2000"/>
              <a:t>和 </a:t>
            </a:r>
            <a:r>
              <a:rPr lang="en-US" altLang="zh-CN" sz="2000"/>
              <a:t>B </a:t>
            </a:r>
            <a:r>
              <a:rPr lang="zh-CN" altLang="en-US" sz="2000"/>
              <a:t>却都不知道。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a:extLst>
              <a:ext uri="{FF2B5EF4-FFF2-40B4-BE49-F238E27FC236}">
                <a16:creationId xmlns:a16="http://schemas.microsoft.com/office/drawing/2014/main" id="{5112AED3-CB6D-4FCE-B5D8-77AE4BB6D362}"/>
              </a:ext>
            </a:extLst>
          </p:cNvPr>
          <p:cNvSpPr>
            <a:spLocks noGrp="1" noChangeArrowheads="1"/>
          </p:cNvSpPr>
          <p:nvPr>
            <p:ph type="title"/>
          </p:nvPr>
        </p:nvSpPr>
        <p:spPr>
          <a:xfrm>
            <a:off x="1116013" y="931863"/>
            <a:ext cx="8027987" cy="768350"/>
          </a:xfrm>
        </p:spPr>
        <p:txBody>
          <a:bodyPr/>
          <a:lstStyle/>
          <a:p>
            <a:pPr algn="ctr" eaLnBrk="1" hangingPunct="1"/>
            <a:r>
              <a:rPr lang="zh-CN" altLang="en-US" sz="4000">
                <a:ea typeface="Arial Unicode MS" panose="020B0604020202020204" pitchFamily="34" charset="-128"/>
                <a:cs typeface="Arial Unicode MS" panose="020B0604020202020204" pitchFamily="34" charset="-128"/>
              </a:rPr>
              <a:t>第 </a:t>
            </a:r>
            <a:r>
              <a:rPr lang="en-US" altLang="zh-CN" sz="4000">
                <a:ea typeface="Arial Unicode MS" panose="020B0604020202020204" pitchFamily="34" charset="-128"/>
                <a:cs typeface="Arial Unicode MS" panose="020B0604020202020204" pitchFamily="34" charset="-128"/>
              </a:rPr>
              <a:t>7 </a:t>
            </a:r>
            <a:r>
              <a:rPr lang="zh-CN" altLang="en-US" sz="4000">
                <a:ea typeface="Arial Unicode MS" panose="020B0604020202020204" pitchFamily="34" charset="-128"/>
                <a:cs typeface="Arial Unicode MS" panose="020B0604020202020204" pitchFamily="34" charset="-128"/>
              </a:rPr>
              <a:t>章  </a:t>
            </a:r>
            <a:r>
              <a:rPr lang="zh-CN" altLang="en-US" sz="4000"/>
              <a:t>网络安全（续）</a:t>
            </a:r>
          </a:p>
        </p:txBody>
      </p:sp>
      <p:sp>
        <p:nvSpPr>
          <p:cNvPr id="1082371" name="Rectangle 3">
            <a:extLst>
              <a:ext uri="{FF2B5EF4-FFF2-40B4-BE49-F238E27FC236}">
                <a16:creationId xmlns:a16="http://schemas.microsoft.com/office/drawing/2014/main" id="{780694E0-AEF4-40D3-BA0D-01B39ED8DB59}"/>
              </a:ext>
            </a:extLst>
          </p:cNvPr>
          <p:cNvSpPr>
            <a:spLocks noGrp="1" noChangeArrowheads="1"/>
          </p:cNvSpPr>
          <p:nvPr>
            <p:ph type="body" idx="1"/>
          </p:nvPr>
        </p:nvSpPr>
        <p:spPr>
          <a:xfrm>
            <a:off x="755650" y="1989138"/>
            <a:ext cx="8204200" cy="4506912"/>
          </a:xfrm>
        </p:spPr>
        <p:txBody>
          <a:bodyPr/>
          <a:lstStyle/>
          <a:p>
            <a:pPr eaLnBrk="1" hangingPunct="1">
              <a:lnSpc>
                <a:spcPct val="90000"/>
              </a:lnSpc>
              <a:buFont typeface="Wingdings" panose="05000000000000000000" pitchFamily="2" charset="2"/>
              <a:buNone/>
            </a:pPr>
            <a:r>
              <a:rPr lang="en-US" altLang="zh-CN"/>
              <a:t>7.6  </a:t>
            </a:r>
            <a:r>
              <a:rPr lang="zh-CN" altLang="en-US"/>
              <a:t>因特网使用的安全协议</a:t>
            </a:r>
          </a:p>
          <a:p>
            <a:pPr eaLnBrk="1" hangingPunct="1">
              <a:lnSpc>
                <a:spcPct val="90000"/>
              </a:lnSpc>
              <a:buFont typeface="Wingdings" panose="05000000000000000000" pitchFamily="2" charset="2"/>
              <a:buNone/>
            </a:pPr>
            <a:r>
              <a:rPr lang="zh-CN" altLang="en-US"/>
              <a:t>       </a:t>
            </a:r>
            <a:r>
              <a:rPr lang="en-US" altLang="zh-CN"/>
              <a:t>7.6.1  </a:t>
            </a:r>
            <a:r>
              <a:rPr lang="zh-CN" altLang="en-US"/>
              <a:t>网络层安全协议</a:t>
            </a:r>
          </a:p>
          <a:p>
            <a:pPr eaLnBrk="1" hangingPunct="1">
              <a:lnSpc>
                <a:spcPct val="90000"/>
              </a:lnSpc>
              <a:buFont typeface="Wingdings" panose="05000000000000000000" pitchFamily="2" charset="2"/>
              <a:buNone/>
            </a:pPr>
            <a:r>
              <a:rPr lang="zh-CN" altLang="en-US"/>
              <a:t>       </a:t>
            </a:r>
            <a:r>
              <a:rPr lang="en-US" altLang="zh-CN"/>
              <a:t>7.6.2  </a:t>
            </a:r>
            <a:r>
              <a:rPr lang="zh-CN" altLang="en-US"/>
              <a:t>运输层安全协议</a:t>
            </a:r>
          </a:p>
          <a:p>
            <a:pPr eaLnBrk="1" hangingPunct="1">
              <a:lnSpc>
                <a:spcPct val="90000"/>
              </a:lnSpc>
              <a:buFont typeface="Wingdings" panose="05000000000000000000" pitchFamily="2" charset="2"/>
              <a:buNone/>
            </a:pPr>
            <a:r>
              <a:rPr lang="zh-CN" altLang="en-US"/>
              <a:t>       </a:t>
            </a:r>
            <a:r>
              <a:rPr lang="en-US" altLang="zh-CN"/>
              <a:t>7.6.3  </a:t>
            </a:r>
            <a:r>
              <a:rPr lang="zh-CN" altLang="en-US"/>
              <a:t>应用层的安全协议破</a:t>
            </a:r>
          </a:p>
          <a:p>
            <a:pPr eaLnBrk="1" hangingPunct="1">
              <a:lnSpc>
                <a:spcPct val="90000"/>
              </a:lnSpc>
              <a:buFont typeface="Wingdings" panose="05000000000000000000" pitchFamily="2" charset="2"/>
              <a:buNone/>
            </a:pPr>
            <a:r>
              <a:rPr lang="en-US" altLang="zh-CN"/>
              <a:t>7.7  </a:t>
            </a:r>
            <a:r>
              <a:rPr lang="zh-CN" altLang="en-US"/>
              <a:t>链路加密与端到端加密</a:t>
            </a:r>
          </a:p>
          <a:p>
            <a:pPr eaLnBrk="1" hangingPunct="1">
              <a:lnSpc>
                <a:spcPct val="90000"/>
              </a:lnSpc>
              <a:buFont typeface="Wingdings" panose="05000000000000000000" pitchFamily="2" charset="2"/>
              <a:buNone/>
            </a:pPr>
            <a:r>
              <a:rPr lang="zh-CN" altLang="en-US"/>
              <a:t>      </a:t>
            </a:r>
            <a:r>
              <a:rPr lang="en-US" altLang="zh-CN"/>
              <a:t>7.7.1  </a:t>
            </a:r>
            <a:r>
              <a:rPr lang="zh-CN" altLang="en-US"/>
              <a:t>链路加密</a:t>
            </a:r>
          </a:p>
          <a:p>
            <a:pPr eaLnBrk="1" hangingPunct="1">
              <a:lnSpc>
                <a:spcPct val="90000"/>
              </a:lnSpc>
              <a:buFont typeface="Wingdings" panose="05000000000000000000" pitchFamily="2" charset="2"/>
              <a:buNone/>
            </a:pPr>
            <a:r>
              <a:rPr lang="zh-CN" altLang="en-US"/>
              <a:t>      </a:t>
            </a:r>
            <a:r>
              <a:rPr lang="en-US" altLang="zh-CN"/>
              <a:t>7.7.2  </a:t>
            </a:r>
            <a:r>
              <a:rPr lang="zh-CN" altLang="en-US"/>
              <a:t>端到端加密</a:t>
            </a:r>
          </a:p>
          <a:p>
            <a:pPr eaLnBrk="1" hangingPunct="1">
              <a:lnSpc>
                <a:spcPct val="90000"/>
              </a:lnSpc>
              <a:buFont typeface="Wingdings" panose="05000000000000000000" pitchFamily="2" charset="2"/>
              <a:buNone/>
            </a:pPr>
            <a:r>
              <a:rPr lang="en-US" altLang="zh-CN"/>
              <a:t>7.8  </a:t>
            </a:r>
            <a:r>
              <a:rPr lang="zh-CN" altLang="en-US"/>
              <a:t>防火墙</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a:extLst>
              <a:ext uri="{FF2B5EF4-FFF2-40B4-BE49-F238E27FC236}">
                <a16:creationId xmlns:a16="http://schemas.microsoft.com/office/drawing/2014/main" id="{BD3147E2-1676-49B3-BE00-265FABD781D5}"/>
              </a:ext>
            </a:extLst>
          </p:cNvPr>
          <p:cNvSpPr>
            <a:spLocks noGrp="1" noChangeArrowheads="1"/>
          </p:cNvSpPr>
          <p:nvPr>
            <p:ph type="title"/>
          </p:nvPr>
        </p:nvSpPr>
        <p:spPr>
          <a:xfrm>
            <a:off x="539750" y="214313"/>
            <a:ext cx="7793038" cy="1462087"/>
          </a:xfrm>
        </p:spPr>
        <p:txBody>
          <a:bodyPr/>
          <a:lstStyle/>
          <a:p>
            <a:pPr algn="ctr" eaLnBrk="1" hangingPunct="1"/>
            <a:r>
              <a:rPr lang="en-US" altLang="zh-CN"/>
              <a:t>7.5   </a:t>
            </a:r>
            <a:r>
              <a:rPr lang="zh-CN" altLang="en-US"/>
              <a:t>密钥分配 </a:t>
            </a:r>
          </a:p>
        </p:txBody>
      </p:sp>
      <p:sp>
        <p:nvSpPr>
          <p:cNvPr id="605187" name="Rectangle 3">
            <a:extLst>
              <a:ext uri="{FF2B5EF4-FFF2-40B4-BE49-F238E27FC236}">
                <a16:creationId xmlns:a16="http://schemas.microsoft.com/office/drawing/2014/main" id="{5D88AA23-D220-426C-BAC3-B8E6CEFC96F8}"/>
              </a:ext>
            </a:extLst>
          </p:cNvPr>
          <p:cNvSpPr>
            <a:spLocks noGrp="1" noChangeArrowheads="1"/>
          </p:cNvSpPr>
          <p:nvPr>
            <p:ph type="body" idx="1"/>
          </p:nvPr>
        </p:nvSpPr>
        <p:spPr>
          <a:xfrm>
            <a:off x="900113" y="2051050"/>
            <a:ext cx="7772400" cy="4114800"/>
          </a:xfrm>
        </p:spPr>
        <p:txBody>
          <a:bodyPr/>
          <a:lstStyle/>
          <a:p>
            <a:pPr eaLnBrk="1" hangingPunct="1">
              <a:lnSpc>
                <a:spcPct val="90000"/>
              </a:lnSpc>
            </a:pPr>
            <a:r>
              <a:rPr lang="zh-CN" altLang="en-US"/>
              <a:t>密钥管理包括：密钥的产生、分配、注入、验证和使用。本节只讨论密钥的分配。</a:t>
            </a:r>
          </a:p>
          <a:p>
            <a:pPr eaLnBrk="1" hangingPunct="1">
              <a:lnSpc>
                <a:spcPct val="90000"/>
              </a:lnSpc>
            </a:pPr>
            <a:r>
              <a:rPr lang="zh-CN" altLang="en-US"/>
              <a:t>密钥分配是密钥管理中最大的问题。密钥必须通过最安全的通路进行分配。</a:t>
            </a:r>
          </a:p>
          <a:p>
            <a:pPr eaLnBrk="1" hangingPunct="1">
              <a:lnSpc>
                <a:spcPct val="90000"/>
              </a:lnSpc>
            </a:pPr>
            <a:r>
              <a:rPr lang="zh-CN" altLang="en-US"/>
              <a:t>目前常用的密钥分配方式是设立</a:t>
            </a:r>
            <a:r>
              <a:rPr lang="zh-CN" altLang="en-US">
                <a:solidFill>
                  <a:schemeClr val="hlink"/>
                </a:solidFill>
              </a:rPr>
              <a:t>密钥分配中心 </a:t>
            </a:r>
            <a:r>
              <a:rPr lang="en-US" altLang="zh-CN"/>
              <a:t>KDC (Key Distribution)</a:t>
            </a:r>
            <a:r>
              <a:rPr lang="zh-CN" altLang="en-US"/>
              <a:t>，通过 </a:t>
            </a:r>
            <a:r>
              <a:rPr lang="en-US" altLang="zh-CN"/>
              <a:t>KDC </a:t>
            </a:r>
            <a:r>
              <a:rPr lang="zh-CN" altLang="en-US"/>
              <a:t>来分配密钥。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5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5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a:extLst>
              <a:ext uri="{FF2B5EF4-FFF2-40B4-BE49-F238E27FC236}">
                <a16:creationId xmlns:a16="http://schemas.microsoft.com/office/drawing/2014/main" id="{62E711F6-74F3-4144-83F4-802B1053BF74}"/>
              </a:ext>
            </a:extLst>
          </p:cNvPr>
          <p:cNvSpPr>
            <a:spLocks noGrp="1" noChangeArrowheads="1"/>
          </p:cNvSpPr>
          <p:nvPr>
            <p:ph type="title"/>
          </p:nvPr>
        </p:nvSpPr>
        <p:spPr/>
        <p:txBody>
          <a:bodyPr/>
          <a:lstStyle/>
          <a:p>
            <a:pPr algn="ctr" eaLnBrk="1" hangingPunct="1"/>
            <a:r>
              <a:rPr lang="en-US" altLang="zh-CN"/>
              <a:t>7.5.1  </a:t>
            </a:r>
            <a:r>
              <a:rPr lang="zh-CN" altLang="en-US"/>
              <a:t>对称密钥的分配</a:t>
            </a:r>
          </a:p>
        </p:txBody>
      </p:sp>
      <p:sp>
        <p:nvSpPr>
          <p:cNvPr id="1113091" name="Rectangle 3">
            <a:extLst>
              <a:ext uri="{FF2B5EF4-FFF2-40B4-BE49-F238E27FC236}">
                <a16:creationId xmlns:a16="http://schemas.microsoft.com/office/drawing/2014/main" id="{2AC41157-E793-4367-93F7-F14F0EBD6F3C}"/>
              </a:ext>
            </a:extLst>
          </p:cNvPr>
          <p:cNvSpPr>
            <a:spLocks noGrp="1" noChangeArrowheads="1"/>
          </p:cNvSpPr>
          <p:nvPr>
            <p:ph type="body" idx="1"/>
          </p:nvPr>
        </p:nvSpPr>
        <p:spPr>
          <a:xfrm>
            <a:off x="1042988" y="1773238"/>
            <a:ext cx="7772400" cy="5084762"/>
          </a:xfrm>
        </p:spPr>
        <p:txBody>
          <a:bodyPr/>
          <a:lstStyle/>
          <a:p>
            <a:pPr eaLnBrk="1" hangingPunct="1"/>
            <a:r>
              <a:rPr lang="zh-CN" altLang="en-US"/>
              <a:t>目前常用的密钥分配方式是设立</a:t>
            </a:r>
            <a:r>
              <a:rPr lang="zh-CN" altLang="en-US">
                <a:solidFill>
                  <a:schemeClr val="hlink"/>
                </a:solidFill>
              </a:rPr>
              <a:t>密钥分配中心 </a:t>
            </a:r>
            <a:r>
              <a:rPr lang="en-US" altLang="zh-CN"/>
              <a:t>KDC (Key Distribution Center)</a:t>
            </a:r>
            <a:r>
              <a:rPr lang="zh-CN" altLang="en-US"/>
              <a:t>。</a:t>
            </a:r>
          </a:p>
          <a:p>
            <a:pPr eaLnBrk="1" hangingPunct="1"/>
            <a:r>
              <a:rPr lang="en-US" altLang="zh-CN"/>
              <a:t>KDC </a:t>
            </a:r>
            <a:r>
              <a:rPr lang="zh-CN" altLang="en-US"/>
              <a:t>是大家都信任的机构，其任务就是给需要进行秘密通信的用户临时分配一个会话密钥（仅使用一次）。</a:t>
            </a:r>
          </a:p>
          <a:p>
            <a:pPr eaLnBrk="1" hangingPunct="1"/>
            <a:r>
              <a:rPr lang="zh-CN" altLang="en-US"/>
              <a:t>用户 </a:t>
            </a:r>
            <a:r>
              <a:rPr lang="en-US" altLang="zh-CN"/>
              <a:t>A </a:t>
            </a:r>
            <a:r>
              <a:rPr lang="zh-CN" altLang="en-US"/>
              <a:t>和 </a:t>
            </a:r>
            <a:r>
              <a:rPr lang="en-US" altLang="zh-CN"/>
              <a:t>B </a:t>
            </a:r>
            <a:r>
              <a:rPr lang="zh-CN" altLang="en-US"/>
              <a:t>都是 </a:t>
            </a:r>
            <a:r>
              <a:rPr lang="en-US" altLang="zh-CN"/>
              <a:t>KDC </a:t>
            </a:r>
            <a:r>
              <a:rPr lang="zh-CN" altLang="en-US"/>
              <a:t>的登记用户，并已经在 </a:t>
            </a:r>
            <a:r>
              <a:rPr lang="en-US" altLang="zh-CN"/>
              <a:t>KDC </a:t>
            </a:r>
            <a:r>
              <a:rPr lang="zh-CN" altLang="en-US"/>
              <a:t>的服务器上安装了各自和 </a:t>
            </a:r>
            <a:r>
              <a:rPr lang="en-US" altLang="zh-CN"/>
              <a:t>KDC </a:t>
            </a:r>
            <a:r>
              <a:rPr lang="zh-CN" altLang="en-US"/>
              <a:t>进行通信的</a:t>
            </a:r>
            <a:r>
              <a:rPr lang="zh-CN" altLang="en-US">
                <a:solidFill>
                  <a:schemeClr val="hlink"/>
                </a:solidFill>
              </a:rPr>
              <a:t>主密钥</a:t>
            </a:r>
            <a:r>
              <a:rPr lang="zh-CN" altLang="en-US"/>
              <a:t>（</a:t>
            </a:r>
            <a:r>
              <a:rPr lang="en-US" altLang="zh-CN"/>
              <a:t>master key</a:t>
            </a:r>
            <a:r>
              <a:rPr lang="zh-CN" altLang="en-US"/>
              <a:t>）</a:t>
            </a:r>
            <a:r>
              <a:rPr lang="en-US" altLang="zh-CN" i="1"/>
              <a:t>K</a:t>
            </a:r>
            <a:r>
              <a:rPr lang="en-US" altLang="zh-CN" baseline="-25000"/>
              <a:t>A </a:t>
            </a:r>
            <a:r>
              <a:rPr lang="zh-CN" altLang="en-US"/>
              <a:t>和 </a:t>
            </a:r>
            <a:r>
              <a:rPr lang="en-US" altLang="zh-CN" i="1"/>
              <a:t>K</a:t>
            </a:r>
            <a:r>
              <a:rPr lang="en-US" altLang="zh-CN" baseline="-25000"/>
              <a:t>B</a:t>
            </a:r>
            <a:r>
              <a:rPr lang="zh-CN" altLang="en-US"/>
              <a:t>。 “主密钥”可简称为“密钥”。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4">
            <a:extLst>
              <a:ext uri="{FF2B5EF4-FFF2-40B4-BE49-F238E27FC236}">
                <a16:creationId xmlns:a16="http://schemas.microsoft.com/office/drawing/2014/main" id="{7889DCD6-092D-4107-8856-25DC6E1AC505}"/>
              </a:ext>
            </a:extLst>
          </p:cNvPr>
          <p:cNvSpPr>
            <a:spLocks noGrp="1" noChangeArrowheads="1"/>
          </p:cNvSpPr>
          <p:nvPr>
            <p:ph type="title"/>
          </p:nvPr>
        </p:nvSpPr>
        <p:spPr/>
        <p:txBody>
          <a:bodyPr/>
          <a:lstStyle/>
          <a:p>
            <a:pPr algn="ctr" eaLnBrk="1" hangingPunct="1"/>
            <a:r>
              <a:rPr lang="zh-CN" altLang="en-US"/>
              <a:t>对称密钥的分配</a:t>
            </a:r>
          </a:p>
        </p:txBody>
      </p:sp>
      <p:sp>
        <p:nvSpPr>
          <p:cNvPr id="1114115" name="Text Box 8">
            <a:extLst>
              <a:ext uri="{FF2B5EF4-FFF2-40B4-BE49-F238E27FC236}">
                <a16:creationId xmlns:a16="http://schemas.microsoft.com/office/drawing/2014/main" id="{A9DC99FC-F04F-4054-85FD-E522D7C54877}"/>
              </a:ext>
            </a:extLst>
          </p:cNvPr>
          <p:cNvSpPr txBox="1">
            <a:spLocks noChangeArrowheads="1"/>
          </p:cNvSpPr>
          <p:nvPr/>
        </p:nvSpPr>
        <p:spPr bwMode="auto">
          <a:xfrm>
            <a:off x="241300" y="2625725"/>
            <a:ext cx="35401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tx2"/>
                </a:solidFill>
                <a:ea typeface="黑体" panose="02010609060101010101" pitchFamily="49" charset="-122"/>
              </a:rPr>
              <a:t>A</a:t>
            </a:r>
          </a:p>
        </p:txBody>
      </p:sp>
      <p:grpSp>
        <p:nvGrpSpPr>
          <p:cNvPr id="1114116" name="Group 9">
            <a:extLst>
              <a:ext uri="{FF2B5EF4-FFF2-40B4-BE49-F238E27FC236}">
                <a16:creationId xmlns:a16="http://schemas.microsoft.com/office/drawing/2014/main" id="{0B277B61-E2C0-4E61-BE74-EFDE63E7A8C4}"/>
              </a:ext>
            </a:extLst>
          </p:cNvPr>
          <p:cNvGrpSpPr>
            <a:grpSpLocks/>
          </p:cNvGrpSpPr>
          <p:nvPr/>
        </p:nvGrpSpPr>
        <p:grpSpPr bwMode="auto">
          <a:xfrm>
            <a:off x="476250" y="2681288"/>
            <a:ext cx="533400" cy="577850"/>
            <a:chOff x="921" y="2412"/>
            <a:chExt cx="284" cy="265"/>
          </a:xfrm>
        </p:grpSpPr>
        <p:grpSp>
          <p:nvGrpSpPr>
            <p:cNvPr id="1114185" name="Group 10">
              <a:extLst>
                <a:ext uri="{FF2B5EF4-FFF2-40B4-BE49-F238E27FC236}">
                  <a16:creationId xmlns:a16="http://schemas.microsoft.com/office/drawing/2014/main" id="{FCE69D92-151F-49B6-ADE3-560E696D5995}"/>
                </a:ext>
              </a:extLst>
            </p:cNvPr>
            <p:cNvGrpSpPr>
              <a:grpSpLocks/>
            </p:cNvGrpSpPr>
            <p:nvPr/>
          </p:nvGrpSpPr>
          <p:grpSpPr bwMode="auto">
            <a:xfrm>
              <a:off x="928" y="2417"/>
              <a:ext cx="277" cy="260"/>
              <a:chOff x="928" y="2417"/>
              <a:chExt cx="277" cy="260"/>
            </a:xfrm>
          </p:grpSpPr>
          <p:sp>
            <p:nvSpPr>
              <p:cNvPr id="1114199" name="Freeform 11">
                <a:extLst>
                  <a:ext uri="{FF2B5EF4-FFF2-40B4-BE49-F238E27FC236}">
                    <a16:creationId xmlns:a16="http://schemas.microsoft.com/office/drawing/2014/main" id="{DE5EE10D-7511-4A69-8B27-0A53E3409E58}"/>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200" name="Freeform 12">
                <a:extLst>
                  <a:ext uri="{FF2B5EF4-FFF2-40B4-BE49-F238E27FC236}">
                    <a16:creationId xmlns:a16="http://schemas.microsoft.com/office/drawing/2014/main" id="{23783FB4-ADB1-4C5F-B27E-1F1F153146DA}"/>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201" name="Freeform 13">
                <a:extLst>
                  <a:ext uri="{FF2B5EF4-FFF2-40B4-BE49-F238E27FC236}">
                    <a16:creationId xmlns:a16="http://schemas.microsoft.com/office/drawing/2014/main" id="{02D48C7D-BA2E-400F-8942-D2E2DB555603}"/>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202" name="Freeform 14">
                <a:extLst>
                  <a:ext uri="{FF2B5EF4-FFF2-40B4-BE49-F238E27FC236}">
                    <a16:creationId xmlns:a16="http://schemas.microsoft.com/office/drawing/2014/main" id="{5006E61A-5C49-4596-8B0F-153250211074}"/>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203" name="Rectangle 15">
                <a:extLst>
                  <a:ext uri="{FF2B5EF4-FFF2-40B4-BE49-F238E27FC236}">
                    <a16:creationId xmlns:a16="http://schemas.microsoft.com/office/drawing/2014/main" id="{7AA54582-DA49-4B52-85B7-1E3B5B7C6014}"/>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204" name="Rectangle 16">
                <a:extLst>
                  <a:ext uri="{FF2B5EF4-FFF2-40B4-BE49-F238E27FC236}">
                    <a16:creationId xmlns:a16="http://schemas.microsoft.com/office/drawing/2014/main" id="{F753244F-D6FB-4521-A689-FB6790A6F4A0}"/>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205" name="Rectangle 17">
                <a:extLst>
                  <a:ext uri="{FF2B5EF4-FFF2-40B4-BE49-F238E27FC236}">
                    <a16:creationId xmlns:a16="http://schemas.microsoft.com/office/drawing/2014/main" id="{9AF978E7-762E-4F0C-A4F7-3492805881E7}"/>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206" name="Line 18">
                <a:extLst>
                  <a:ext uri="{FF2B5EF4-FFF2-40B4-BE49-F238E27FC236}">
                    <a16:creationId xmlns:a16="http://schemas.microsoft.com/office/drawing/2014/main" id="{FF048522-5DD1-4810-B2BE-E9F4D9D5B64D}"/>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4207" name="Group 19">
                <a:extLst>
                  <a:ext uri="{FF2B5EF4-FFF2-40B4-BE49-F238E27FC236}">
                    <a16:creationId xmlns:a16="http://schemas.microsoft.com/office/drawing/2014/main" id="{C4A26E7E-AEBA-4D43-A91E-1F0903BEEAC8}"/>
                  </a:ext>
                </a:extLst>
              </p:cNvPr>
              <p:cNvGrpSpPr>
                <a:grpSpLocks/>
              </p:cNvGrpSpPr>
              <p:nvPr/>
            </p:nvGrpSpPr>
            <p:grpSpPr bwMode="auto">
              <a:xfrm>
                <a:off x="928" y="2639"/>
                <a:ext cx="277" cy="38"/>
                <a:chOff x="928" y="2639"/>
                <a:chExt cx="277" cy="38"/>
              </a:xfrm>
            </p:grpSpPr>
            <p:sp>
              <p:nvSpPr>
                <p:cNvPr id="1114208" name="Freeform 20">
                  <a:extLst>
                    <a:ext uri="{FF2B5EF4-FFF2-40B4-BE49-F238E27FC236}">
                      <a16:creationId xmlns:a16="http://schemas.microsoft.com/office/drawing/2014/main" id="{8349032B-A41F-4AE8-93C0-5A1D661153AA}"/>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209" name="Freeform 21">
                  <a:extLst>
                    <a:ext uri="{FF2B5EF4-FFF2-40B4-BE49-F238E27FC236}">
                      <a16:creationId xmlns:a16="http://schemas.microsoft.com/office/drawing/2014/main" id="{14F0925E-693E-461E-A628-A44318B32191}"/>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210" name="Rectangle 22">
                  <a:extLst>
                    <a:ext uri="{FF2B5EF4-FFF2-40B4-BE49-F238E27FC236}">
                      <a16:creationId xmlns:a16="http://schemas.microsoft.com/office/drawing/2014/main" id="{5030F3EB-B1A6-475C-A17A-FCBE2D9D10AB}"/>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14186" name="Group 23">
              <a:extLst>
                <a:ext uri="{FF2B5EF4-FFF2-40B4-BE49-F238E27FC236}">
                  <a16:creationId xmlns:a16="http://schemas.microsoft.com/office/drawing/2014/main" id="{76F6BCD8-BB15-43A1-A48B-70D49FB8D681}"/>
                </a:ext>
              </a:extLst>
            </p:cNvPr>
            <p:cNvGrpSpPr>
              <a:grpSpLocks/>
            </p:cNvGrpSpPr>
            <p:nvPr/>
          </p:nvGrpSpPr>
          <p:grpSpPr bwMode="auto">
            <a:xfrm>
              <a:off x="921" y="2412"/>
              <a:ext cx="277" cy="261"/>
              <a:chOff x="921" y="2412"/>
              <a:chExt cx="277" cy="261"/>
            </a:xfrm>
          </p:grpSpPr>
          <p:sp>
            <p:nvSpPr>
              <p:cNvPr id="1114187" name="Freeform 24">
                <a:extLst>
                  <a:ext uri="{FF2B5EF4-FFF2-40B4-BE49-F238E27FC236}">
                    <a16:creationId xmlns:a16="http://schemas.microsoft.com/office/drawing/2014/main" id="{5CD34EFF-C1B2-4F45-BE6D-C1A69CFF0D79}"/>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88" name="Freeform 25">
                <a:extLst>
                  <a:ext uri="{FF2B5EF4-FFF2-40B4-BE49-F238E27FC236}">
                    <a16:creationId xmlns:a16="http://schemas.microsoft.com/office/drawing/2014/main" id="{44329998-CBBF-4583-AE13-166B15F5EABC}"/>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89" name="Freeform 26">
                <a:extLst>
                  <a:ext uri="{FF2B5EF4-FFF2-40B4-BE49-F238E27FC236}">
                    <a16:creationId xmlns:a16="http://schemas.microsoft.com/office/drawing/2014/main" id="{99B60216-5B1D-43F4-927C-54F05E0BC4F8}"/>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90" name="Freeform 27">
                <a:extLst>
                  <a:ext uri="{FF2B5EF4-FFF2-40B4-BE49-F238E27FC236}">
                    <a16:creationId xmlns:a16="http://schemas.microsoft.com/office/drawing/2014/main" id="{D73ED41E-76FE-4204-AC49-F6A7D551F538}"/>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91" name="Rectangle 28">
                <a:extLst>
                  <a:ext uri="{FF2B5EF4-FFF2-40B4-BE49-F238E27FC236}">
                    <a16:creationId xmlns:a16="http://schemas.microsoft.com/office/drawing/2014/main" id="{217C5301-A1E3-4A3B-A8DB-5E65661BCA13}"/>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92" name="Rectangle 29">
                <a:extLst>
                  <a:ext uri="{FF2B5EF4-FFF2-40B4-BE49-F238E27FC236}">
                    <a16:creationId xmlns:a16="http://schemas.microsoft.com/office/drawing/2014/main" id="{6DC633D1-84FB-49F0-A3F0-581BFF346472}"/>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93" name="Rectangle 30">
                <a:extLst>
                  <a:ext uri="{FF2B5EF4-FFF2-40B4-BE49-F238E27FC236}">
                    <a16:creationId xmlns:a16="http://schemas.microsoft.com/office/drawing/2014/main" id="{5FC4C350-7DA3-40F7-AA87-1104212F8D9E}"/>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94" name="Line 31">
                <a:extLst>
                  <a:ext uri="{FF2B5EF4-FFF2-40B4-BE49-F238E27FC236}">
                    <a16:creationId xmlns:a16="http://schemas.microsoft.com/office/drawing/2014/main" id="{B44DB96E-B299-4F27-B184-CDD69E74FCCE}"/>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4195" name="Group 32">
                <a:extLst>
                  <a:ext uri="{FF2B5EF4-FFF2-40B4-BE49-F238E27FC236}">
                    <a16:creationId xmlns:a16="http://schemas.microsoft.com/office/drawing/2014/main" id="{37F3475B-48F8-476B-BC25-635DF4D7E665}"/>
                  </a:ext>
                </a:extLst>
              </p:cNvPr>
              <p:cNvGrpSpPr>
                <a:grpSpLocks/>
              </p:cNvGrpSpPr>
              <p:nvPr/>
            </p:nvGrpSpPr>
            <p:grpSpPr bwMode="auto">
              <a:xfrm>
                <a:off x="921" y="2635"/>
                <a:ext cx="277" cy="38"/>
                <a:chOff x="921" y="2635"/>
                <a:chExt cx="277" cy="38"/>
              </a:xfrm>
            </p:grpSpPr>
            <p:sp>
              <p:nvSpPr>
                <p:cNvPr id="1114196" name="Freeform 33">
                  <a:extLst>
                    <a:ext uri="{FF2B5EF4-FFF2-40B4-BE49-F238E27FC236}">
                      <a16:creationId xmlns:a16="http://schemas.microsoft.com/office/drawing/2014/main" id="{14ED791C-40E6-4D62-9C77-554104390EAB}"/>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97" name="Freeform 34">
                  <a:extLst>
                    <a:ext uri="{FF2B5EF4-FFF2-40B4-BE49-F238E27FC236}">
                      <a16:creationId xmlns:a16="http://schemas.microsoft.com/office/drawing/2014/main" id="{C09C73BD-8554-4F54-BBB8-B15E4759EE11}"/>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98" name="Rectangle 35">
                  <a:extLst>
                    <a:ext uri="{FF2B5EF4-FFF2-40B4-BE49-F238E27FC236}">
                      <a16:creationId xmlns:a16="http://schemas.microsoft.com/office/drawing/2014/main" id="{B3909F58-CECB-4F44-B588-9FEEB93C5850}"/>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nvGrpSpPr>
          <p:cNvPr id="1114117" name="Group 36">
            <a:extLst>
              <a:ext uri="{FF2B5EF4-FFF2-40B4-BE49-F238E27FC236}">
                <a16:creationId xmlns:a16="http://schemas.microsoft.com/office/drawing/2014/main" id="{5181B02C-7C55-4C77-A95A-5DBC0E5B0E92}"/>
              </a:ext>
            </a:extLst>
          </p:cNvPr>
          <p:cNvGrpSpPr>
            <a:grpSpLocks/>
          </p:cNvGrpSpPr>
          <p:nvPr/>
        </p:nvGrpSpPr>
        <p:grpSpPr bwMode="auto">
          <a:xfrm>
            <a:off x="8216900" y="2628900"/>
            <a:ext cx="782638" cy="630238"/>
            <a:chOff x="3923" y="543"/>
            <a:chExt cx="467" cy="346"/>
          </a:xfrm>
        </p:grpSpPr>
        <p:sp>
          <p:nvSpPr>
            <p:cNvPr id="1114157" name="Text Box 37">
              <a:extLst>
                <a:ext uri="{FF2B5EF4-FFF2-40B4-BE49-F238E27FC236}">
                  <a16:creationId xmlns:a16="http://schemas.microsoft.com/office/drawing/2014/main" id="{DD2B1E3C-D658-47A1-9F5D-6D7D71A50738}"/>
                </a:ext>
              </a:extLst>
            </p:cNvPr>
            <p:cNvSpPr txBox="1">
              <a:spLocks noChangeArrowheads="1"/>
            </p:cNvSpPr>
            <p:nvPr/>
          </p:nvSpPr>
          <p:spPr bwMode="auto">
            <a:xfrm>
              <a:off x="4179" y="543"/>
              <a:ext cx="21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tx2"/>
                  </a:solidFill>
                  <a:ea typeface="黑体" panose="02010609060101010101" pitchFamily="49" charset="-122"/>
                </a:rPr>
                <a:t>B</a:t>
              </a:r>
            </a:p>
          </p:txBody>
        </p:sp>
        <p:grpSp>
          <p:nvGrpSpPr>
            <p:cNvPr id="1114158" name="Group 38">
              <a:extLst>
                <a:ext uri="{FF2B5EF4-FFF2-40B4-BE49-F238E27FC236}">
                  <a16:creationId xmlns:a16="http://schemas.microsoft.com/office/drawing/2014/main" id="{9763D332-38A2-46C6-8C6D-E72B5DC67BB6}"/>
                </a:ext>
              </a:extLst>
            </p:cNvPr>
            <p:cNvGrpSpPr>
              <a:grpSpLocks/>
            </p:cNvGrpSpPr>
            <p:nvPr/>
          </p:nvGrpSpPr>
          <p:grpSpPr bwMode="auto">
            <a:xfrm>
              <a:off x="3923" y="572"/>
              <a:ext cx="318" cy="317"/>
              <a:chOff x="921" y="2412"/>
              <a:chExt cx="284" cy="265"/>
            </a:xfrm>
          </p:grpSpPr>
          <p:grpSp>
            <p:nvGrpSpPr>
              <p:cNvPr id="1114159" name="Group 39">
                <a:extLst>
                  <a:ext uri="{FF2B5EF4-FFF2-40B4-BE49-F238E27FC236}">
                    <a16:creationId xmlns:a16="http://schemas.microsoft.com/office/drawing/2014/main" id="{3D584C42-4694-4EAF-98A3-42ECCDC7C9D1}"/>
                  </a:ext>
                </a:extLst>
              </p:cNvPr>
              <p:cNvGrpSpPr>
                <a:grpSpLocks/>
              </p:cNvGrpSpPr>
              <p:nvPr/>
            </p:nvGrpSpPr>
            <p:grpSpPr bwMode="auto">
              <a:xfrm>
                <a:off x="928" y="2417"/>
                <a:ext cx="277" cy="260"/>
                <a:chOff x="928" y="2417"/>
                <a:chExt cx="277" cy="260"/>
              </a:xfrm>
            </p:grpSpPr>
            <p:sp>
              <p:nvSpPr>
                <p:cNvPr id="1114173" name="Freeform 40">
                  <a:extLst>
                    <a:ext uri="{FF2B5EF4-FFF2-40B4-BE49-F238E27FC236}">
                      <a16:creationId xmlns:a16="http://schemas.microsoft.com/office/drawing/2014/main" id="{768217F5-A724-4522-8AFF-BBCA59BFB4B1}"/>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74" name="Freeform 41">
                  <a:extLst>
                    <a:ext uri="{FF2B5EF4-FFF2-40B4-BE49-F238E27FC236}">
                      <a16:creationId xmlns:a16="http://schemas.microsoft.com/office/drawing/2014/main" id="{F8BF365A-6526-4DD2-9229-926627F4F1D1}"/>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75" name="Freeform 42">
                  <a:extLst>
                    <a:ext uri="{FF2B5EF4-FFF2-40B4-BE49-F238E27FC236}">
                      <a16:creationId xmlns:a16="http://schemas.microsoft.com/office/drawing/2014/main" id="{A3895842-5E00-4731-A4D0-9AA60A3ADBE5}"/>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76" name="Freeform 43">
                  <a:extLst>
                    <a:ext uri="{FF2B5EF4-FFF2-40B4-BE49-F238E27FC236}">
                      <a16:creationId xmlns:a16="http://schemas.microsoft.com/office/drawing/2014/main" id="{B536043A-A179-448A-8BF1-7CD55A7018A6}"/>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77" name="Rectangle 44">
                  <a:extLst>
                    <a:ext uri="{FF2B5EF4-FFF2-40B4-BE49-F238E27FC236}">
                      <a16:creationId xmlns:a16="http://schemas.microsoft.com/office/drawing/2014/main" id="{254F9C01-CE43-45C4-B9CF-BC0AE2586B0E}"/>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78" name="Rectangle 45">
                  <a:extLst>
                    <a:ext uri="{FF2B5EF4-FFF2-40B4-BE49-F238E27FC236}">
                      <a16:creationId xmlns:a16="http://schemas.microsoft.com/office/drawing/2014/main" id="{4F86C9DC-31AD-4F0F-AE93-2160F1A5949A}"/>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79" name="Rectangle 46">
                  <a:extLst>
                    <a:ext uri="{FF2B5EF4-FFF2-40B4-BE49-F238E27FC236}">
                      <a16:creationId xmlns:a16="http://schemas.microsoft.com/office/drawing/2014/main" id="{AF181164-423B-4833-B5E2-6822785CECCD}"/>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80" name="Line 47">
                  <a:extLst>
                    <a:ext uri="{FF2B5EF4-FFF2-40B4-BE49-F238E27FC236}">
                      <a16:creationId xmlns:a16="http://schemas.microsoft.com/office/drawing/2014/main" id="{D024E912-D110-4255-903E-E5D86E988734}"/>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4181" name="Group 48">
                  <a:extLst>
                    <a:ext uri="{FF2B5EF4-FFF2-40B4-BE49-F238E27FC236}">
                      <a16:creationId xmlns:a16="http://schemas.microsoft.com/office/drawing/2014/main" id="{1782795F-81B9-47B3-8AC5-4E829EE10083}"/>
                    </a:ext>
                  </a:extLst>
                </p:cNvPr>
                <p:cNvGrpSpPr>
                  <a:grpSpLocks/>
                </p:cNvGrpSpPr>
                <p:nvPr/>
              </p:nvGrpSpPr>
              <p:grpSpPr bwMode="auto">
                <a:xfrm>
                  <a:off x="928" y="2639"/>
                  <a:ext cx="277" cy="38"/>
                  <a:chOff x="928" y="2639"/>
                  <a:chExt cx="277" cy="38"/>
                </a:xfrm>
              </p:grpSpPr>
              <p:sp>
                <p:nvSpPr>
                  <p:cNvPr id="1114182" name="Freeform 49">
                    <a:extLst>
                      <a:ext uri="{FF2B5EF4-FFF2-40B4-BE49-F238E27FC236}">
                        <a16:creationId xmlns:a16="http://schemas.microsoft.com/office/drawing/2014/main" id="{C9435AAB-260F-449E-B668-5CC0067C4EAA}"/>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83" name="Freeform 50">
                    <a:extLst>
                      <a:ext uri="{FF2B5EF4-FFF2-40B4-BE49-F238E27FC236}">
                        <a16:creationId xmlns:a16="http://schemas.microsoft.com/office/drawing/2014/main" id="{3E9ECCAC-945A-46B8-B97C-14098BD1370B}"/>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84" name="Rectangle 51">
                    <a:extLst>
                      <a:ext uri="{FF2B5EF4-FFF2-40B4-BE49-F238E27FC236}">
                        <a16:creationId xmlns:a16="http://schemas.microsoft.com/office/drawing/2014/main" id="{36EAF726-54BA-4A62-BCC4-C2E3AAB29E4E}"/>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14160" name="Group 52">
                <a:extLst>
                  <a:ext uri="{FF2B5EF4-FFF2-40B4-BE49-F238E27FC236}">
                    <a16:creationId xmlns:a16="http://schemas.microsoft.com/office/drawing/2014/main" id="{8DD00D66-4975-4D0D-A54D-7C3D32A25E6E}"/>
                  </a:ext>
                </a:extLst>
              </p:cNvPr>
              <p:cNvGrpSpPr>
                <a:grpSpLocks/>
              </p:cNvGrpSpPr>
              <p:nvPr/>
            </p:nvGrpSpPr>
            <p:grpSpPr bwMode="auto">
              <a:xfrm>
                <a:off x="921" y="2412"/>
                <a:ext cx="277" cy="261"/>
                <a:chOff x="921" y="2412"/>
                <a:chExt cx="277" cy="261"/>
              </a:xfrm>
            </p:grpSpPr>
            <p:sp>
              <p:nvSpPr>
                <p:cNvPr id="1114161" name="Freeform 53">
                  <a:extLst>
                    <a:ext uri="{FF2B5EF4-FFF2-40B4-BE49-F238E27FC236}">
                      <a16:creationId xmlns:a16="http://schemas.microsoft.com/office/drawing/2014/main" id="{E1B19B39-59A1-4A48-8D90-AEF0E362D55E}"/>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62" name="Freeform 54">
                  <a:extLst>
                    <a:ext uri="{FF2B5EF4-FFF2-40B4-BE49-F238E27FC236}">
                      <a16:creationId xmlns:a16="http://schemas.microsoft.com/office/drawing/2014/main" id="{6151ADE3-329B-43F7-A4F3-7AFB06EC7268}"/>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63" name="Freeform 55">
                  <a:extLst>
                    <a:ext uri="{FF2B5EF4-FFF2-40B4-BE49-F238E27FC236}">
                      <a16:creationId xmlns:a16="http://schemas.microsoft.com/office/drawing/2014/main" id="{02BCF5D6-9283-4D70-967A-7F4032EC4A62}"/>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64" name="Freeform 56">
                  <a:extLst>
                    <a:ext uri="{FF2B5EF4-FFF2-40B4-BE49-F238E27FC236}">
                      <a16:creationId xmlns:a16="http://schemas.microsoft.com/office/drawing/2014/main" id="{26086A66-0733-4D14-81BA-AA4A858D8A9E}"/>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65" name="Rectangle 57">
                  <a:extLst>
                    <a:ext uri="{FF2B5EF4-FFF2-40B4-BE49-F238E27FC236}">
                      <a16:creationId xmlns:a16="http://schemas.microsoft.com/office/drawing/2014/main" id="{FEA4BA49-8C59-4EDD-85A2-ED1F18B90C22}"/>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66" name="Rectangle 58">
                  <a:extLst>
                    <a:ext uri="{FF2B5EF4-FFF2-40B4-BE49-F238E27FC236}">
                      <a16:creationId xmlns:a16="http://schemas.microsoft.com/office/drawing/2014/main" id="{3210A9B2-7A33-4311-A15D-00466139B327}"/>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67" name="Rectangle 59">
                  <a:extLst>
                    <a:ext uri="{FF2B5EF4-FFF2-40B4-BE49-F238E27FC236}">
                      <a16:creationId xmlns:a16="http://schemas.microsoft.com/office/drawing/2014/main" id="{D9EE2276-0954-4EC6-B25E-903582FA6129}"/>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68" name="Line 60">
                  <a:extLst>
                    <a:ext uri="{FF2B5EF4-FFF2-40B4-BE49-F238E27FC236}">
                      <a16:creationId xmlns:a16="http://schemas.microsoft.com/office/drawing/2014/main" id="{2EC6ADFF-5E59-43A7-9AD0-F949FA9033BD}"/>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4169" name="Group 61">
                  <a:extLst>
                    <a:ext uri="{FF2B5EF4-FFF2-40B4-BE49-F238E27FC236}">
                      <a16:creationId xmlns:a16="http://schemas.microsoft.com/office/drawing/2014/main" id="{C9B35774-7FBA-4B76-BE4A-ADA2CB006DBB}"/>
                    </a:ext>
                  </a:extLst>
                </p:cNvPr>
                <p:cNvGrpSpPr>
                  <a:grpSpLocks/>
                </p:cNvGrpSpPr>
                <p:nvPr/>
              </p:nvGrpSpPr>
              <p:grpSpPr bwMode="auto">
                <a:xfrm>
                  <a:off x="921" y="2635"/>
                  <a:ext cx="277" cy="38"/>
                  <a:chOff x="921" y="2635"/>
                  <a:chExt cx="277" cy="38"/>
                </a:xfrm>
              </p:grpSpPr>
              <p:sp>
                <p:nvSpPr>
                  <p:cNvPr id="1114170" name="Freeform 62">
                    <a:extLst>
                      <a:ext uri="{FF2B5EF4-FFF2-40B4-BE49-F238E27FC236}">
                        <a16:creationId xmlns:a16="http://schemas.microsoft.com/office/drawing/2014/main" id="{ADE77ADF-1184-47B4-9AD7-23E1A2ED93E9}"/>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71" name="Freeform 63">
                    <a:extLst>
                      <a:ext uri="{FF2B5EF4-FFF2-40B4-BE49-F238E27FC236}">
                        <a16:creationId xmlns:a16="http://schemas.microsoft.com/office/drawing/2014/main" id="{D65A1470-F7B2-41D4-92F1-67A31BE82BFF}"/>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72" name="Rectangle 64">
                    <a:extLst>
                      <a:ext uri="{FF2B5EF4-FFF2-40B4-BE49-F238E27FC236}">
                        <a16:creationId xmlns:a16="http://schemas.microsoft.com/office/drawing/2014/main" id="{1908DE8B-13B5-4937-B14F-B35B1C9A4BE7}"/>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sp>
        <p:nvSpPr>
          <p:cNvPr id="1114118" name="Line 65">
            <a:extLst>
              <a:ext uri="{FF2B5EF4-FFF2-40B4-BE49-F238E27FC236}">
                <a16:creationId xmlns:a16="http://schemas.microsoft.com/office/drawing/2014/main" id="{FF33ECDC-987A-405E-96BA-28D8F4351426}"/>
              </a:ext>
            </a:extLst>
          </p:cNvPr>
          <p:cNvSpPr>
            <a:spLocks noChangeShapeType="1"/>
          </p:cNvSpPr>
          <p:nvPr/>
        </p:nvSpPr>
        <p:spPr bwMode="auto">
          <a:xfrm rot="5400000">
            <a:off x="-561181" y="4633119"/>
            <a:ext cx="2581275" cy="1587"/>
          </a:xfrm>
          <a:prstGeom prst="line">
            <a:avLst/>
          </a:prstGeom>
          <a:noFill/>
          <a:ln w="19050">
            <a:solidFill>
              <a:schemeClr val="tx2"/>
            </a:solidFill>
            <a:round/>
            <a:headEnd type="none" w="sm"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4119" name="Line 66">
            <a:extLst>
              <a:ext uri="{FF2B5EF4-FFF2-40B4-BE49-F238E27FC236}">
                <a16:creationId xmlns:a16="http://schemas.microsoft.com/office/drawing/2014/main" id="{868DAF67-5A5C-4056-9CA3-35BE54572A44}"/>
              </a:ext>
            </a:extLst>
          </p:cNvPr>
          <p:cNvSpPr>
            <a:spLocks noChangeShapeType="1"/>
          </p:cNvSpPr>
          <p:nvPr/>
        </p:nvSpPr>
        <p:spPr bwMode="auto">
          <a:xfrm rot="5400000">
            <a:off x="7145338" y="4672013"/>
            <a:ext cx="2692400" cy="6350"/>
          </a:xfrm>
          <a:prstGeom prst="line">
            <a:avLst/>
          </a:prstGeom>
          <a:noFill/>
          <a:ln w="19050">
            <a:solidFill>
              <a:schemeClr val="tx2"/>
            </a:solidFill>
            <a:round/>
            <a:headEnd type="none" w="sm"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4120" name="Line 74">
            <a:extLst>
              <a:ext uri="{FF2B5EF4-FFF2-40B4-BE49-F238E27FC236}">
                <a16:creationId xmlns:a16="http://schemas.microsoft.com/office/drawing/2014/main" id="{2D54B9FD-2F71-4388-8931-8673E4D7C969}"/>
              </a:ext>
            </a:extLst>
          </p:cNvPr>
          <p:cNvSpPr>
            <a:spLocks noChangeShapeType="1"/>
          </p:cNvSpPr>
          <p:nvPr/>
        </p:nvSpPr>
        <p:spPr bwMode="auto">
          <a:xfrm rot="16200000" flipH="1">
            <a:off x="3679031" y="3680619"/>
            <a:ext cx="2052638" cy="6350"/>
          </a:xfrm>
          <a:prstGeom prst="line">
            <a:avLst/>
          </a:prstGeom>
          <a:noFill/>
          <a:ln w="19050">
            <a:solidFill>
              <a:schemeClr val="tx2"/>
            </a:solidFill>
            <a:round/>
            <a:headEnd type="none" w="sm"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4121" name="Text Box 75">
            <a:extLst>
              <a:ext uri="{FF2B5EF4-FFF2-40B4-BE49-F238E27FC236}">
                <a16:creationId xmlns:a16="http://schemas.microsoft.com/office/drawing/2014/main" id="{FE692539-B5CA-4DA3-AD6D-8D9B1759D26D}"/>
              </a:ext>
            </a:extLst>
          </p:cNvPr>
          <p:cNvSpPr txBox="1">
            <a:spLocks noChangeArrowheads="1"/>
          </p:cNvSpPr>
          <p:nvPr/>
        </p:nvSpPr>
        <p:spPr bwMode="auto">
          <a:xfrm>
            <a:off x="3300413" y="1844675"/>
            <a:ext cx="1200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密钥</a:t>
            </a:r>
          </a:p>
          <a:p>
            <a:pPr eaLnBrk="1" hangingPunct="1"/>
            <a:r>
              <a:rPr kumimoji="1" lang="zh-CN" altLang="en-US" sz="2000">
                <a:solidFill>
                  <a:schemeClr val="tx2"/>
                </a:solidFill>
                <a:ea typeface="黑体" panose="02010609060101010101" pitchFamily="49" charset="-122"/>
              </a:rPr>
              <a:t>分配中心</a:t>
            </a:r>
          </a:p>
          <a:p>
            <a:pPr eaLnBrk="1" hangingPunct="1"/>
            <a:r>
              <a:rPr kumimoji="1" lang="en-US" altLang="zh-CN" sz="2000">
                <a:solidFill>
                  <a:schemeClr val="tx2"/>
                </a:solidFill>
                <a:ea typeface="黑体" panose="02010609060101010101" pitchFamily="49" charset="-122"/>
              </a:rPr>
              <a:t>KDC</a:t>
            </a:r>
          </a:p>
        </p:txBody>
      </p:sp>
      <p:grpSp>
        <p:nvGrpSpPr>
          <p:cNvPr id="13" name="Group 101">
            <a:extLst>
              <a:ext uri="{FF2B5EF4-FFF2-40B4-BE49-F238E27FC236}">
                <a16:creationId xmlns:a16="http://schemas.microsoft.com/office/drawing/2014/main" id="{E9700931-9633-4DB0-B9A0-8D315A765B39}"/>
              </a:ext>
            </a:extLst>
          </p:cNvPr>
          <p:cNvGrpSpPr>
            <a:grpSpLocks/>
          </p:cNvGrpSpPr>
          <p:nvPr/>
        </p:nvGrpSpPr>
        <p:grpSpPr bwMode="auto">
          <a:xfrm>
            <a:off x="696913" y="4948238"/>
            <a:ext cx="7756525" cy="879475"/>
            <a:chOff x="439" y="3117"/>
            <a:chExt cx="4886" cy="554"/>
          </a:xfrm>
        </p:grpSpPr>
        <p:sp>
          <p:nvSpPr>
            <p:cNvPr id="1114152" name="Line 5">
              <a:extLst>
                <a:ext uri="{FF2B5EF4-FFF2-40B4-BE49-F238E27FC236}">
                  <a16:creationId xmlns:a16="http://schemas.microsoft.com/office/drawing/2014/main" id="{26217409-DE4E-4A7E-A161-3608C1E26C59}"/>
                </a:ext>
              </a:extLst>
            </p:cNvPr>
            <p:cNvSpPr>
              <a:spLocks noChangeShapeType="1"/>
            </p:cNvSpPr>
            <p:nvPr/>
          </p:nvSpPr>
          <p:spPr bwMode="auto">
            <a:xfrm>
              <a:off x="466" y="3540"/>
              <a:ext cx="4859" cy="1"/>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0422" name="Rectangle 6">
              <a:extLst>
                <a:ext uri="{FF2B5EF4-FFF2-40B4-BE49-F238E27FC236}">
                  <a16:creationId xmlns:a16="http://schemas.microsoft.com/office/drawing/2014/main" id="{936CBC03-AD48-4BEB-939B-B7532FE5E8D6}"/>
                </a:ext>
              </a:extLst>
            </p:cNvPr>
            <p:cNvSpPr>
              <a:spLocks noChangeArrowheads="1"/>
            </p:cNvSpPr>
            <p:nvPr/>
          </p:nvSpPr>
          <p:spPr bwMode="auto">
            <a:xfrm>
              <a:off x="2356" y="3410"/>
              <a:ext cx="670" cy="261"/>
            </a:xfrm>
            <a:prstGeom prst="rect">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r>
                <a:rPr kumimoji="1" lang="en-US" altLang="zh-CN" sz="2000">
                  <a:solidFill>
                    <a:schemeClr val="tx2"/>
                  </a:solidFill>
                  <a:latin typeface="Arial" charset="0"/>
                  <a:ea typeface="黑体" pitchFamily="2" charset="-122"/>
                </a:rPr>
                <a:t>A</a:t>
              </a:r>
              <a:r>
                <a:rPr kumimoji="1" lang="en-US" altLang="zh-CN" sz="2000" i="1">
                  <a:solidFill>
                    <a:schemeClr val="tx2"/>
                  </a:solidFill>
                  <a:latin typeface="Arial" charset="0"/>
                  <a:ea typeface="黑体" pitchFamily="2" charset="-122"/>
                </a:rPr>
                <a:t>, </a:t>
              </a:r>
              <a:r>
                <a:rPr kumimoji="1" lang="en-US" altLang="zh-CN" sz="2000">
                  <a:solidFill>
                    <a:schemeClr val="tx2"/>
                  </a:solidFill>
                  <a:latin typeface="Arial" charset="0"/>
                  <a:ea typeface="黑体" pitchFamily="2" charset="-122"/>
                </a:rPr>
                <a:t>B</a:t>
              </a:r>
              <a:r>
                <a:rPr kumimoji="1" lang="en-US" altLang="zh-CN" sz="2000" i="1">
                  <a:solidFill>
                    <a:schemeClr val="tx2"/>
                  </a:solidFill>
                  <a:latin typeface="Arial" charset="0"/>
                  <a:ea typeface="黑体" pitchFamily="2" charset="-122"/>
                </a:rPr>
                <a:t>, K</a:t>
              </a:r>
              <a:r>
                <a:rPr kumimoji="1" lang="en-US" altLang="zh-CN" sz="2000" baseline="-25000">
                  <a:solidFill>
                    <a:schemeClr val="tx2"/>
                  </a:solidFill>
                  <a:latin typeface="Arial" charset="0"/>
                  <a:ea typeface="黑体" pitchFamily="2" charset="-122"/>
                </a:rPr>
                <a:t>AB</a:t>
              </a:r>
            </a:p>
          </p:txBody>
        </p:sp>
        <p:sp>
          <p:nvSpPr>
            <p:cNvPr id="1114154" name="Text Box 71">
              <a:extLst>
                <a:ext uri="{FF2B5EF4-FFF2-40B4-BE49-F238E27FC236}">
                  <a16:creationId xmlns:a16="http://schemas.microsoft.com/office/drawing/2014/main" id="{98331F22-50AB-4791-94F1-4FEDFD4CCFE9}"/>
                </a:ext>
              </a:extLst>
            </p:cNvPr>
            <p:cNvSpPr txBox="1">
              <a:spLocks noChangeArrowheads="1"/>
            </p:cNvSpPr>
            <p:nvPr/>
          </p:nvSpPr>
          <p:spPr bwMode="auto">
            <a:xfrm>
              <a:off x="1943" y="3117"/>
              <a:ext cx="29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solidFill>
                    <a:schemeClr val="tx2"/>
                  </a:solidFill>
                  <a:ea typeface="黑体" panose="02010609060101010101" pitchFamily="49" charset="-122"/>
                </a:rPr>
                <a:t>K</a:t>
              </a:r>
              <a:r>
                <a:rPr lang="en-US" altLang="zh-CN" sz="2000" baseline="-25000">
                  <a:solidFill>
                    <a:schemeClr val="tx2"/>
                  </a:solidFill>
                  <a:ea typeface="黑体" panose="02010609060101010101" pitchFamily="49" charset="-122"/>
                </a:rPr>
                <a:t>B</a:t>
              </a:r>
            </a:p>
          </p:txBody>
        </p:sp>
        <p:sp>
          <p:nvSpPr>
            <p:cNvPr id="1114155" name="Text Box 78">
              <a:extLst>
                <a:ext uri="{FF2B5EF4-FFF2-40B4-BE49-F238E27FC236}">
                  <a16:creationId xmlns:a16="http://schemas.microsoft.com/office/drawing/2014/main" id="{BAE4010B-127E-45DF-94C8-7B5FA2F8E42E}"/>
                </a:ext>
              </a:extLst>
            </p:cNvPr>
            <p:cNvSpPr txBox="1">
              <a:spLocks noChangeArrowheads="1"/>
            </p:cNvSpPr>
            <p:nvPr/>
          </p:nvSpPr>
          <p:spPr bwMode="auto">
            <a:xfrm>
              <a:off x="439" y="3207"/>
              <a:ext cx="3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a:solidFill>
                    <a:schemeClr val="tx2"/>
                  </a:solidFill>
                  <a:ea typeface="黑体" panose="02010609060101010101" pitchFamily="49" charset="-122"/>
                  <a:sym typeface="Wingdings 2" panose="05020102010507070707" pitchFamily="18" charset="2"/>
                </a:rPr>
                <a:t></a:t>
              </a:r>
            </a:p>
          </p:txBody>
        </p:sp>
        <p:pic>
          <p:nvPicPr>
            <p:cNvPr id="1114156" name="Picture 81">
              <a:extLst>
                <a:ext uri="{FF2B5EF4-FFF2-40B4-BE49-F238E27FC236}">
                  <a16:creationId xmlns:a16="http://schemas.microsoft.com/office/drawing/2014/main" id="{C8253087-F93E-4BE0-9234-A9FC31D0ADF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 y="3182"/>
              <a:ext cx="25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1114123" name="Picture 82">
            <a:extLst>
              <a:ext uri="{FF2B5EF4-FFF2-40B4-BE49-F238E27FC236}">
                <a16:creationId xmlns:a16="http://schemas.microsoft.com/office/drawing/2014/main" id="{C20A4FC6-B862-40C2-9EA1-87DFEA235D4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838" y="2268538"/>
            <a:ext cx="617537"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00499" name="Rectangle 83">
            <a:extLst>
              <a:ext uri="{FF2B5EF4-FFF2-40B4-BE49-F238E27FC236}">
                <a16:creationId xmlns:a16="http://schemas.microsoft.com/office/drawing/2014/main" id="{F4A6F43B-2D51-4DCE-966C-97A42D418ECE}"/>
              </a:ext>
            </a:extLst>
          </p:cNvPr>
          <p:cNvSpPr>
            <a:spLocks noChangeArrowheads="1"/>
          </p:cNvSpPr>
          <p:nvPr/>
        </p:nvSpPr>
        <p:spPr bwMode="auto">
          <a:xfrm>
            <a:off x="5843588" y="2151063"/>
            <a:ext cx="1897062" cy="2058987"/>
          </a:xfrm>
          <a:prstGeom prst="rect">
            <a:avLst/>
          </a:prstGeom>
          <a:solidFill>
            <a:srgbClr val="FFFF99"/>
          </a:solidFill>
          <a:ln w="28575">
            <a:solidFill>
              <a:schemeClr val="tx2"/>
            </a:solidFill>
            <a:miter lim="800000"/>
            <a:headEnd/>
            <a:tailEnd/>
          </a:ln>
          <a:effectLst>
            <a:outerShdw dist="17961" dir="2700000" algn="ctr" rotWithShape="0">
              <a:schemeClr val="bg2"/>
            </a:outerShdw>
          </a:effectLst>
        </p:spPr>
        <p:txBody>
          <a:bodyPr wrap="none" anchor="ctr"/>
          <a:lstStyle/>
          <a:p>
            <a:pPr>
              <a:defRPr/>
            </a:pPr>
            <a:endParaRPr lang="zh-CN" altLang="en-US">
              <a:latin typeface="Arial" charset="0"/>
            </a:endParaRPr>
          </a:p>
        </p:txBody>
      </p:sp>
      <p:sp>
        <p:nvSpPr>
          <p:cNvPr id="1114125" name="Rectangle 84">
            <a:extLst>
              <a:ext uri="{FF2B5EF4-FFF2-40B4-BE49-F238E27FC236}">
                <a16:creationId xmlns:a16="http://schemas.microsoft.com/office/drawing/2014/main" id="{0638FF51-105B-4735-B1F5-DAFDF45911B1}"/>
              </a:ext>
            </a:extLst>
          </p:cNvPr>
          <p:cNvSpPr>
            <a:spLocks noChangeArrowheads="1"/>
          </p:cNvSpPr>
          <p:nvPr/>
        </p:nvSpPr>
        <p:spPr bwMode="auto">
          <a:xfrm>
            <a:off x="6003925" y="2546350"/>
            <a:ext cx="1447800" cy="1541463"/>
          </a:xfrm>
          <a:prstGeom prst="rect">
            <a:avLst/>
          </a:prstGeom>
          <a:solidFill>
            <a:schemeClr val="bg1"/>
          </a:solidFill>
          <a:ln w="1905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26" name="Line 85">
            <a:extLst>
              <a:ext uri="{FF2B5EF4-FFF2-40B4-BE49-F238E27FC236}">
                <a16:creationId xmlns:a16="http://schemas.microsoft.com/office/drawing/2014/main" id="{2D4A424D-EDB0-415D-8975-F4AA3AA064E2}"/>
              </a:ext>
            </a:extLst>
          </p:cNvPr>
          <p:cNvSpPr>
            <a:spLocks noChangeShapeType="1"/>
          </p:cNvSpPr>
          <p:nvPr/>
        </p:nvSpPr>
        <p:spPr bwMode="auto">
          <a:xfrm>
            <a:off x="6003925" y="2897188"/>
            <a:ext cx="1430338"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4127" name="Line 86">
            <a:extLst>
              <a:ext uri="{FF2B5EF4-FFF2-40B4-BE49-F238E27FC236}">
                <a16:creationId xmlns:a16="http://schemas.microsoft.com/office/drawing/2014/main" id="{F1A4ED30-FCEB-4C49-869B-93BA196C604F}"/>
              </a:ext>
            </a:extLst>
          </p:cNvPr>
          <p:cNvSpPr>
            <a:spLocks noChangeShapeType="1"/>
          </p:cNvSpPr>
          <p:nvPr/>
        </p:nvSpPr>
        <p:spPr bwMode="auto">
          <a:xfrm flipV="1">
            <a:off x="6003925" y="3584575"/>
            <a:ext cx="1408113" cy="793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4128" name="Line 87">
            <a:extLst>
              <a:ext uri="{FF2B5EF4-FFF2-40B4-BE49-F238E27FC236}">
                <a16:creationId xmlns:a16="http://schemas.microsoft.com/office/drawing/2014/main" id="{108F8664-EBDA-4D3E-9187-E0584FAED735}"/>
              </a:ext>
            </a:extLst>
          </p:cNvPr>
          <p:cNvSpPr>
            <a:spLocks noChangeShapeType="1"/>
          </p:cNvSpPr>
          <p:nvPr/>
        </p:nvSpPr>
        <p:spPr bwMode="auto">
          <a:xfrm rot="16200000" flipH="1">
            <a:off x="5767388" y="3305175"/>
            <a:ext cx="1544637" cy="47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4129" name="Text Box 88">
            <a:extLst>
              <a:ext uri="{FF2B5EF4-FFF2-40B4-BE49-F238E27FC236}">
                <a16:creationId xmlns:a16="http://schemas.microsoft.com/office/drawing/2014/main" id="{0A2C4594-A574-4AF1-AEA1-89F4B78D87A0}"/>
              </a:ext>
            </a:extLst>
          </p:cNvPr>
          <p:cNvSpPr txBox="1">
            <a:spLocks noChangeArrowheads="1"/>
          </p:cNvSpPr>
          <p:nvPr/>
        </p:nvSpPr>
        <p:spPr bwMode="auto">
          <a:xfrm rot="-5400000">
            <a:off x="5746751" y="3495675"/>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chemeClr val="tx2"/>
                </a:solidFill>
                <a:ea typeface="黑体" panose="02010609060101010101" pitchFamily="49" charset="-122"/>
              </a:rPr>
              <a:t>…</a:t>
            </a:r>
          </a:p>
        </p:txBody>
      </p:sp>
      <p:sp>
        <p:nvSpPr>
          <p:cNvPr id="1114130" name="Text Box 89">
            <a:extLst>
              <a:ext uri="{FF2B5EF4-FFF2-40B4-BE49-F238E27FC236}">
                <a16:creationId xmlns:a16="http://schemas.microsoft.com/office/drawing/2014/main" id="{400489E9-4551-4810-B4E6-90A4D7BAE1D9}"/>
              </a:ext>
            </a:extLst>
          </p:cNvPr>
          <p:cNvSpPr txBox="1">
            <a:spLocks noChangeArrowheads="1"/>
          </p:cNvSpPr>
          <p:nvPr/>
        </p:nvSpPr>
        <p:spPr bwMode="auto">
          <a:xfrm rot="-5400000">
            <a:off x="6538913" y="3495675"/>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chemeClr val="tx2"/>
                </a:solidFill>
                <a:ea typeface="黑体" panose="02010609060101010101" pitchFamily="49" charset="-122"/>
              </a:rPr>
              <a:t>…</a:t>
            </a:r>
          </a:p>
        </p:txBody>
      </p:sp>
      <p:sp>
        <p:nvSpPr>
          <p:cNvPr id="1114131" name="Text Box 90">
            <a:extLst>
              <a:ext uri="{FF2B5EF4-FFF2-40B4-BE49-F238E27FC236}">
                <a16:creationId xmlns:a16="http://schemas.microsoft.com/office/drawing/2014/main" id="{5BE329AE-76CA-494B-9531-B07E4CD532DE}"/>
              </a:ext>
            </a:extLst>
          </p:cNvPr>
          <p:cNvSpPr txBox="1">
            <a:spLocks noChangeArrowheads="1"/>
          </p:cNvSpPr>
          <p:nvPr/>
        </p:nvSpPr>
        <p:spPr bwMode="auto">
          <a:xfrm>
            <a:off x="5802313" y="2135188"/>
            <a:ext cx="1962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用户专用主密钥</a:t>
            </a:r>
          </a:p>
        </p:txBody>
      </p:sp>
      <p:sp>
        <p:nvSpPr>
          <p:cNvPr id="1114132" name="Text Box 91">
            <a:extLst>
              <a:ext uri="{FF2B5EF4-FFF2-40B4-BE49-F238E27FC236}">
                <a16:creationId xmlns:a16="http://schemas.microsoft.com/office/drawing/2014/main" id="{5FA3472D-1CD9-4744-9AF9-1A51B8B7E2F3}"/>
              </a:ext>
            </a:extLst>
          </p:cNvPr>
          <p:cNvSpPr txBox="1">
            <a:spLocks noChangeArrowheads="1"/>
          </p:cNvSpPr>
          <p:nvPr/>
        </p:nvSpPr>
        <p:spPr bwMode="auto">
          <a:xfrm>
            <a:off x="5930900" y="2420938"/>
            <a:ext cx="1593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a:solidFill>
                  <a:schemeClr val="tx2"/>
                </a:solidFill>
                <a:ea typeface="黑体" panose="02010609060101010101" pitchFamily="49" charset="-122"/>
              </a:rPr>
              <a:t>用户 主密钥</a:t>
            </a:r>
          </a:p>
          <a:p>
            <a:pPr eaLnBrk="1" hangingPunct="1">
              <a:lnSpc>
                <a:spcPct val="120000"/>
              </a:lnSpc>
            </a:pPr>
            <a:r>
              <a:rPr kumimoji="1" lang="zh-CN" altLang="en-US" sz="2000">
                <a:solidFill>
                  <a:schemeClr val="tx2"/>
                </a:solidFill>
                <a:ea typeface="黑体" panose="02010609060101010101" pitchFamily="49" charset="-122"/>
              </a:rPr>
              <a:t>  </a:t>
            </a:r>
            <a:r>
              <a:rPr kumimoji="1" lang="en-US" altLang="zh-CN" sz="2000">
                <a:solidFill>
                  <a:schemeClr val="tx2"/>
                </a:solidFill>
                <a:ea typeface="黑体" panose="02010609060101010101" pitchFamily="49" charset="-122"/>
              </a:rPr>
              <a:t>A  </a:t>
            </a:r>
            <a:r>
              <a:rPr kumimoji="1" lang="en-US" altLang="zh-CN" sz="1200">
                <a:solidFill>
                  <a:schemeClr val="tx2"/>
                </a:solidFill>
                <a:ea typeface="黑体" panose="02010609060101010101" pitchFamily="49" charset="-122"/>
              </a:rPr>
              <a:t> </a:t>
            </a:r>
            <a:r>
              <a:rPr kumimoji="1" lang="en-US" altLang="zh-CN" sz="2000">
                <a:solidFill>
                  <a:schemeClr val="tx2"/>
                </a:solidFill>
                <a:ea typeface="黑体" panose="02010609060101010101" pitchFamily="49" charset="-122"/>
              </a:rPr>
              <a:t>      </a:t>
            </a:r>
            <a:r>
              <a:rPr kumimoji="1" lang="en-US" altLang="zh-CN" sz="2000" i="1">
                <a:solidFill>
                  <a:schemeClr val="tx2"/>
                </a:solidFill>
                <a:ea typeface="黑体" panose="02010609060101010101" pitchFamily="49" charset="-122"/>
              </a:rPr>
              <a:t>K</a:t>
            </a:r>
            <a:r>
              <a:rPr kumimoji="1" lang="en-US" altLang="zh-CN" sz="2000" baseline="-25000">
                <a:solidFill>
                  <a:schemeClr val="tx2"/>
                </a:solidFill>
                <a:ea typeface="黑体" panose="02010609060101010101" pitchFamily="49" charset="-122"/>
              </a:rPr>
              <a:t>A</a:t>
            </a:r>
          </a:p>
          <a:p>
            <a:pPr eaLnBrk="1" hangingPunct="1">
              <a:lnSpc>
                <a:spcPct val="120000"/>
              </a:lnSpc>
            </a:pPr>
            <a:r>
              <a:rPr kumimoji="1" lang="en-US" altLang="zh-CN" sz="2000">
                <a:solidFill>
                  <a:schemeClr val="tx2"/>
                </a:solidFill>
                <a:ea typeface="黑体" panose="02010609060101010101" pitchFamily="49" charset="-122"/>
              </a:rPr>
              <a:t>  B  </a:t>
            </a:r>
            <a:r>
              <a:rPr kumimoji="1" lang="en-US" altLang="zh-CN" sz="500">
                <a:solidFill>
                  <a:schemeClr val="tx2"/>
                </a:solidFill>
                <a:ea typeface="黑体" panose="02010609060101010101" pitchFamily="49" charset="-122"/>
              </a:rPr>
              <a:t> </a:t>
            </a:r>
            <a:r>
              <a:rPr kumimoji="1" lang="en-US" altLang="zh-CN" sz="1000">
                <a:solidFill>
                  <a:schemeClr val="tx2"/>
                </a:solidFill>
                <a:ea typeface="黑体" panose="02010609060101010101" pitchFamily="49" charset="-122"/>
              </a:rPr>
              <a:t>             </a:t>
            </a:r>
            <a:r>
              <a:rPr kumimoji="1" lang="en-US" altLang="zh-CN" sz="2000" i="1">
                <a:solidFill>
                  <a:schemeClr val="tx2"/>
                </a:solidFill>
                <a:ea typeface="黑体" panose="02010609060101010101" pitchFamily="49" charset="-122"/>
              </a:rPr>
              <a:t>K</a:t>
            </a:r>
            <a:r>
              <a:rPr kumimoji="1" lang="en-US" altLang="zh-CN" sz="2000" baseline="-25000">
                <a:solidFill>
                  <a:schemeClr val="tx2"/>
                </a:solidFill>
                <a:ea typeface="黑体" panose="02010609060101010101" pitchFamily="49" charset="-122"/>
              </a:rPr>
              <a:t>B</a:t>
            </a:r>
            <a:r>
              <a:rPr kumimoji="1" lang="en-US" altLang="zh-CN" sz="2000">
                <a:solidFill>
                  <a:schemeClr val="tx2"/>
                </a:solidFill>
                <a:ea typeface="黑体" panose="02010609060101010101" pitchFamily="49" charset="-122"/>
              </a:rPr>
              <a:t>   </a:t>
            </a:r>
          </a:p>
        </p:txBody>
      </p:sp>
      <p:sp>
        <p:nvSpPr>
          <p:cNvPr id="1114133" name="Rectangle 92">
            <a:extLst>
              <a:ext uri="{FF2B5EF4-FFF2-40B4-BE49-F238E27FC236}">
                <a16:creationId xmlns:a16="http://schemas.microsoft.com/office/drawing/2014/main" id="{17A4B96A-905E-472A-8E60-E2E51E439AF3}"/>
              </a:ext>
            </a:extLst>
          </p:cNvPr>
          <p:cNvSpPr>
            <a:spLocks noChangeArrowheads="1"/>
          </p:cNvSpPr>
          <p:nvPr/>
        </p:nvSpPr>
        <p:spPr bwMode="auto">
          <a:xfrm>
            <a:off x="4651375" y="2847975"/>
            <a:ext cx="152400" cy="247650"/>
          </a:xfrm>
          <a:prstGeom prst="rect">
            <a:avLst/>
          </a:prstGeom>
          <a:solidFill>
            <a:srgbClr val="80808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4134" name="Freeform 93">
            <a:extLst>
              <a:ext uri="{FF2B5EF4-FFF2-40B4-BE49-F238E27FC236}">
                <a16:creationId xmlns:a16="http://schemas.microsoft.com/office/drawing/2014/main" id="{E4E880F0-845F-4CC1-9B46-080AED2A7F8F}"/>
              </a:ext>
            </a:extLst>
          </p:cNvPr>
          <p:cNvSpPr>
            <a:spLocks/>
          </p:cNvSpPr>
          <p:nvPr/>
        </p:nvSpPr>
        <p:spPr bwMode="auto">
          <a:xfrm>
            <a:off x="4802188" y="2157413"/>
            <a:ext cx="1036637" cy="2052637"/>
          </a:xfrm>
          <a:custGeom>
            <a:avLst/>
            <a:gdLst>
              <a:gd name="T0" fmla="*/ 0 w 618"/>
              <a:gd name="T1" fmla="*/ 381 h 1125"/>
              <a:gd name="T2" fmla="*/ 615 w 618"/>
              <a:gd name="T3" fmla="*/ 0 h 1125"/>
              <a:gd name="T4" fmla="*/ 618 w 618"/>
              <a:gd name="T5" fmla="*/ 1125 h 1125"/>
              <a:gd name="T6" fmla="*/ 6 w 618"/>
              <a:gd name="T7" fmla="*/ 519 h 1125"/>
              <a:gd name="T8" fmla="*/ 0 w 618"/>
              <a:gd name="T9" fmla="*/ 381 h 1125"/>
              <a:gd name="T10" fmla="*/ 0 60000 65536"/>
              <a:gd name="T11" fmla="*/ 0 60000 65536"/>
              <a:gd name="T12" fmla="*/ 0 60000 65536"/>
              <a:gd name="T13" fmla="*/ 0 60000 65536"/>
              <a:gd name="T14" fmla="*/ 0 60000 65536"/>
              <a:gd name="T15" fmla="*/ 0 w 618"/>
              <a:gd name="T16" fmla="*/ 0 h 1125"/>
              <a:gd name="T17" fmla="*/ 618 w 618"/>
              <a:gd name="T18" fmla="*/ 1125 h 1125"/>
            </a:gdLst>
            <a:ahLst/>
            <a:cxnLst>
              <a:cxn ang="T10">
                <a:pos x="T0" y="T1"/>
              </a:cxn>
              <a:cxn ang="T11">
                <a:pos x="T2" y="T3"/>
              </a:cxn>
              <a:cxn ang="T12">
                <a:pos x="T4" y="T5"/>
              </a:cxn>
              <a:cxn ang="T13">
                <a:pos x="T6" y="T7"/>
              </a:cxn>
              <a:cxn ang="T14">
                <a:pos x="T8" y="T9"/>
              </a:cxn>
            </a:cxnLst>
            <a:rect l="T15" t="T16" r="T17" b="T18"/>
            <a:pathLst>
              <a:path w="618" h="1125">
                <a:moveTo>
                  <a:pt x="0" y="381"/>
                </a:moveTo>
                <a:lnTo>
                  <a:pt x="615" y="0"/>
                </a:lnTo>
                <a:lnTo>
                  <a:pt x="618" y="1125"/>
                </a:lnTo>
                <a:lnTo>
                  <a:pt x="6" y="519"/>
                </a:lnTo>
                <a:lnTo>
                  <a:pt x="0" y="381"/>
                </a:lnTo>
                <a:close/>
              </a:path>
            </a:pathLst>
          </a:custGeom>
          <a:gradFill rotWithShape="1">
            <a:gsLst>
              <a:gs pos="0">
                <a:srgbClr val="767647"/>
              </a:gs>
              <a:gs pos="100000">
                <a:srgbClr val="FFFF9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4135" name="Line 94">
            <a:extLst>
              <a:ext uri="{FF2B5EF4-FFF2-40B4-BE49-F238E27FC236}">
                <a16:creationId xmlns:a16="http://schemas.microsoft.com/office/drawing/2014/main" id="{806667BD-55BB-4808-B4D1-1273ACB4DAB3}"/>
              </a:ext>
            </a:extLst>
          </p:cNvPr>
          <p:cNvSpPr>
            <a:spLocks noChangeShapeType="1"/>
          </p:cNvSpPr>
          <p:nvPr/>
        </p:nvSpPr>
        <p:spPr bwMode="auto">
          <a:xfrm>
            <a:off x="6010275" y="3235325"/>
            <a:ext cx="144938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Group 100">
            <a:extLst>
              <a:ext uri="{FF2B5EF4-FFF2-40B4-BE49-F238E27FC236}">
                <a16:creationId xmlns:a16="http://schemas.microsoft.com/office/drawing/2014/main" id="{323B1CB1-61D5-490B-B554-235DFAD97C01}"/>
              </a:ext>
            </a:extLst>
          </p:cNvPr>
          <p:cNvGrpSpPr>
            <a:grpSpLocks/>
          </p:cNvGrpSpPr>
          <p:nvPr/>
        </p:nvGrpSpPr>
        <p:grpSpPr bwMode="auto">
          <a:xfrm>
            <a:off x="728663" y="3757613"/>
            <a:ext cx="4003675" cy="1108075"/>
            <a:chOff x="459" y="2367"/>
            <a:chExt cx="2522" cy="698"/>
          </a:xfrm>
        </p:grpSpPr>
        <p:sp>
          <p:nvSpPr>
            <p:cNvPr id="1114142" name="Line 67">
              <a:extLst>
                <a:ext uri="{FF2B5EF4-FFF2-40B4-BE49-F238E27FC236}">
                  <a16:creationId xmlns:a16="http://schemas.microsoft.com/office/drawing/2014/main" id="{365A8628-2CC9-4334-AF27-5846CD08C3E6}"/>
                </a:ext>
              </a:extLst>
            </p:cNvPr>
            <p:cNvSpPr>
              <a:spLocks noChangeShapeType="1"/>
            </p:cNvSpPr>
            <p:nvPr/>
          </p:nvSpPr>
          <p:spPr bwMode="auto">
            <a:xfrm flipH="1">
              <a:off x="459" y="2789"/>
              <a:ext cx="2501" cy="14"/>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0484" name="Rectangle 68">
              <a:extLst>
                <a:ext uri="{FF2B5EF4-FFF2-40B4-BE49-F238E27FC236}">
                  <a16:creationId xmlns:a16="http://schemas.microsoft.com/office/drawing/2014/main" id="{0A1708A7-0B11-45EF-8F8D-37794F6005CD}"/>
                </a:ext>
              </a:extLst>
            </p:cNvPr>
            <p:cNvSpPr>
              <a:spLocks noChangeArrowheads="1"/>
            </p:cNvSpPr>
            <p:nvPr/>
          </p:nvSpPr>
          <p:spPr bwMode="auto">
            <a:xfrm>
              <a:off x="1158" y="2527"/>
              <a:ext cx="1324" cy="53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kumimoji="1" lang="zh-CN" altLang="zh-CN" sz="2000">
                <a:solidFill>
                  <a:schemeClr val="tx2"/>
                </a:solidFill>
                <a:latin typeface="Arial" charset="0"/>
                <a:ea typeface="黑体" pitchFamily="2" charset="-122"/>
              </a:endParaRPr>
            </a:p>
          </p:txBody>
        </p:sp>
        <p:sp>
          <p:nvSpPr>
            <p:cNvPr id="700485" name="Rectangle 69">
              <a:extLst>
                <a:ext uri="{FF2B5EF4-FFF2-40B4-BE49-F238E27FC236}">
                  <a16:creationId xmlns:a16="http://schemas.microsoft.com/office/drawing/2014/main" id="{03A3FB8A-D403-4DEF-ABCF-2E59D32F0377}"/>
                </a:ext>
              </a:extLst>
            </p:cNvPr>
            <p:cNvSpPr>
              <a:spLocks noChangeArrowheads="1"/>
            </p:cNvSpPr>
            <p:nvPr/>
          </p:nvSpPr>
          <p:spPr bwMode="auto">
            <a:xfrm>
              <a:off x="1733" y="2778"/>
              <a:ext cx="670" cy="261"/>
            </a:xfrm>
            <a:prstGeom prst="rect">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lstStyle/>
            <a:p>
              <a:pPr>
                <a:defRPr/>
              </a:pPr>
              <a:r>
                <a:rPr kumimoji="1" lang="en-US" altLang="zh-CN" sz="2000">
                  <a:solidFill>
                    <a:schemeClr val="tx2"/>
                  </a:solidFill>
                  <a:latin typeface="Arial" charset="0"/>
                  <a:ea typeface="黑体" pitchFamily="2" charset="-122"/>
                </a:rPr>
                <a:t>A</a:t>
              </a:r>
              <a:r>
                <a:rPr kumimoji="1" lang="en-US" altLang="zh-CN" sz="2000" i="1">
                  <a:solidFill>
                    <a:schemeClr val="tx2"/>
                  </a:solidFill>
                  <a:latin typeface="Arial" charset="0"/>
                  <a:ea typeface="黑体" pitchFamily="2" charset="-122"/>
                </a:rPr>
                <a:t>, </a:t>
              </a:r>
              <a:r>
                <a:rPr kumimoji="1" lang="en-US" altLang="zh-CN" sz="2000">
                  <a:solidFill>
                    <a:schemeClr val="tx2"/>
                  </a:solidFill>
                  <a:latin typeface="Arial" charset="0"/>
                  <a:ea typeface="黑体" pitchFamily="2" charset="-122"/>
                </a:rPr>
                <a:t>B</a:t>
              </a:r>
              <a:r>
                <a:rPr kumimoji="1" lang="en-US" altLang="zh-CN" sz="2000" i="1">
                  <a:solidFill>
                    <a:schemeClr val="tx2"/>
                  </a:solidFill>
                  <a:latin typeface="Arial" charset="0"/>
                  <a:ea typeface="黑体" pitchFamily="2" charset="-122"/>
                </a:rPr>
                <a:t>, K</a:t>
              </a:r>
              <a:r>
                <a:rPr kumimoji="1" lang="en-US" altLang="zh-CN" sz="2000" baseline="-25000">
                  <a:solidFill>
                    <a:schemeClr val="tx2"/>
                  </a:solidFill>
                  <a:latin typeface="Arial" charset="0"/>
                  <a:ea typeface="黑体" pitchFamily="2" charset="-122"/>
                </a:rPr>
                <a:t>AB</a:t>
              </a:r>
            </a:p>
          </p:txBody>
        </p:sp>
        <p:sp>
          <p:nvSpPr>
            <p:cNvPr id="1114145" name="Text Box 70">
              <a:extLst>
                <a:ext uri="{FF2B5EF4-FFF2-40B4-BE49-F238E27FC236}">
                  <a16:creationId xmlns:a16="http://schemas.microsoft.com/office/drawing/2014/main" id="{9D3B6970-2EC0-4CB7-B9C9-61176A5F8EA2}"/>
                </a:ext>
              </a:extLst>
            </p:cNvPr>
            <p:cNvSpPr txBox="1">
              <a:spLocks noChangeArrowheads="1"/>
            </p:cNvSpPr>
            <p:nvPr/>
          </p:nvSpPr>
          <p:spPr bwMode="auto">
            <a:xfrm>
              <a:off x="1158" y="2752"/>
              <a:ext cx="36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chemeClr val="tx2"/>
                  </a:solidFill>
                  <a:ea typeface="黑体" panose="02010609060101010101" pitchFamily="49" charset="-122"/>
                </a:rPr>
                <a:t>K</a:t>
              </a:r>
              <a:r>
                <a:rPr kumimoji="1" lang="en-US" altLang="zh-CN" sz="2000" baseline="-25000">
                  <a:solidFill>
                    <a:schemeClr val="tx2"/>
                  </a:solidFill>
                  <a:ea typeface="黑体" panose="02010609060101010101" pitchFamily="49" charset="-122"/>
                </a:rPr>
                <a:t>AB</a:t>
              </a:r>
            </a:p>
          </p:txBody>
        </p:sp>
        <p:pic>
          <p:nvPicPr>
            <p:cNvPr id="1114146" name="Picture 72">
              <a:extLst>
                <a:ext uri="{FF2B5EF4-FFF2-40B4-BE49-F238E27FC236}">
                  <a16:creationId xmlns:a16="http://schemas.microsoft.com/office/drawing/2014/main" id="{4C88FAB6-DC2C-41C9-9DDE-B7EC501698C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 y="2577"/>
              <a:ext cx="25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4147" name="Text Box 73">
              <a:extLst>
                <a:ext uri="{FF2B5EF4-FFF2-40B4-BE49-F238E27FC236}">
                  <a16:creationId xmlns:a16="http://schemas.microsoft.com/office/drawing/2014/main" id="{2DBE0C29-4A09-4951-ABED-6FBD5F1E7B4A}"/>
                </a:ext>
              </a:extLst>
            </p:cNvPr>
            <p:cNvSpPr txBox="1">
              <a:spLocks noChangeArrowheads="1"/>
            </p:cNvSpPr>
            <p:nvPr/>
          </p:nvSpPr>
          <p:spPr bwMode="auto">
            <a:xfrm>
              <a:off x="1349" y="2491"/>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solidFill>
                    <a:schemeClr val="tx2"/>
                  </a:solidFill>
                  <a:ea typeface="黑体" panose="02010609060101010101" pitchFamily="49" charset="-122"/>
                </a:rPr>
                <a:t>K</a:t>
              </a:r>
              <a:r>
                <a:rPr lang="en-US" altLang="zh-CN" sz="2000" baseline="-25000">
                  <a:solidFill>
                    <a:schemeClr val="tx2"/>
                  </a:solidFill>
                  <a:ea typeface="黑体" panose="02010609060101010101" pitchFamily="49" charset="-122"/>
                </a:rPr>
                <a:t>B</a:t>
              </a:r>
            </a:p>
          </p:txBody>
        </p:sp>
        <p:sp>
          <p:nvSpPr>
            <p:cNvPr id="1114148" name="Text Box 77">
              <a:extLst>
                <a:ext uri="{FF2B5EF4-FFF2-40B4-BE49-F238E27FC236}">
                  <a16:creationId xmlns:a16="http://schemas.microsoft.com/office/drawing/2014/main" id="{6CACE759-F983-4798-B72C-231538A78A36}"/>
                </a:ext>
              </a:extLst>
            </p:cNvPr>
            <p:cNvSpPr txBox="1">
              <a:spLocks noChangeArrowheads="1"/>
            </p:cNvSpPr>
            <p:nvPr/>
          </p:nvSpPr>
          <p:spPr bwMode="auto">
            <a:xfrm>
              <a:off x="2608" y="2436"/>
              <a:ext cx="37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a:solidFill>
                    <a:schemeClr val="tx2"/>
                  </a:solidFill>
                  <a:ea typeface="黑体" panose="02010609060101010101" pitchFamily="49" charset="-122"/>
                  <a:sym typeface="Wingdings 2" panose="05020102010507070707" pitchFamily="18" charset="2"/>
                </a:rPr>
                <a:t></a:t>
              </a:r>
            </a:p>
          </p:txBody>
        </p:sp>
        <p:pic>
          <p:nvPicPr>
            <p:cNvPr id="1114149" name="Picture 79">
              <a:extLst>
                <a:ext uri="{FF2B5EF4-FFF2-40B4-BE49-F238E27FC236}">
                  <a16:creationId xmlns:a16="http://schemas.microsoft.com/office/drawing/2014/main" id="{A8D45DFF-2085-4A25-8442-5BC4CAAA44C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 y="2367"/>
              <a:ext cx="25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4150" name="Text Box 80">
              <a:extLst>
                <a:ext uri="{FF2B5EF4-FFF2-40B4-BE49-F238E27FC236}">
                  <a16:creationId xmlns:a16="http://schemas.microsoft.com/office/drawing/2014/main" id="{090D9EFC-B36E-42B5-9DB4-38E6C61FB98F}"/>
                </a:ext>
              </a:extLst>
            </p:cNvPr>
            <p:cNvSpPr txBox="1">
              <a:spLocks noChangeArrowheads="1"/>
            </p:cNvSpPr>
            <p:nvPr/>
          </p:nvSpPr>
          <p:spPr bwMode="auto">
            <a:xfrm>
              <a:off x="726" y="2367"/>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solidFill>
                    <a:schemeClr val="tx2"/>
                  </a:solidFill>
                  <a:ea typeface="黑体" panose="02010609060101010101" pitchFamily="49" charset="-122"/>
                </a:rPr>
                <a:t>K</a:t>
              </a:r>
              <a:r>
                <a:rPr lang="en-US" altLang="zh-CN" sz="2000" baseline="-25000">
                  <a:solidFill>
                    <a:schemeClr val="tx2"/>
                  </a:solidFill>
                  <a:ea typeface="黑体" panose="02010609060101010101" pitchFamily="49" charset="-122"/>
                </a:rPr>
                <a:t>A</a:t>
              </a:r>
            </a:p>
          </p:txBody>
        </p:sp>
        <p:sp>
          <p:nvSpPr>
            <p:cNvPr id="1114151" name="Text Box 95">
              <a:extLst>
                <a:ext uri="{FF2B5EF4-FFF2-40B4-BE49-F238E27FC236}">
                  <a16:creationId xmlns:a16="http://schemas.microsoft.com/office/drawing/2014/main" id="{FB13D5CB-FED4-4D7C-96A9-2934B9D00562}"/>
                </a:ext>
              </a:extLst>
            </p:cNvPr>
            <p:cNvSpPr txBox="1">
              <a:spLocks noChangeArrowheads="1"/>
            </p:cNvSpPr>
            <p:nvPr/>
          </p:nvSpPr>
          <p:spPr bwMode="auto">
            <a:xfrm>
              <a:off x="1446" y="2752"/>
              <a:ext cx="15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tx2"/>
                  </a:solidFill>
                  <a:ea typeface="黑体" panose="02010609060101010101" pitchFamily="49" charset="-122"/>
                </a:rPr>
                <a:t>,</a:t>
              </a:r>
              <a:endParaRPr lang="en-US" altLang="zh-CN" sz="2000" baseline="-25000">
                <a:solidFill>
                  <a:schemeClr val="tx2"/>
                </a:solidFill>
                <a:ea typeface="黑体" panose="02010609060101010101" pitchFamily="49" charset="-122"/>
              </a:endParaRPr>
            </a:p>
          </p:txBody>
        </p:sp>
      </p:grpSp>
      <p:sp>
        <p:nvSpPr>
          <p:cNvPr id="1114137" name="Text Box 96">
            <a:extLst>
              <a:ext uri="{FF2B5EF4-FFF2-40B4-BE49-F238E27FC236}">
                <a16:creationId xmlns:a16="http://schemas.microsoft.com/office/drawing/2014/main" id="{ECC624EF-245A-46F2-B50E-DE2713E13C39}"/>
              </a:ext>
            </a:extLst>
          </p:cNvPr>
          <p:cNvSpPr txBox="1">
            <a:spLocks noChangeArrowheads="1"/>
          </p:cNvSpPr>
          <p:nvPr/>
        </p:nvSpPr>
        <p:spPr bwMode="auto">
          <a:xfrm>
            <a:off x="88900" y="54562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2"/>
                </a:solidFill>
                <a:ea typeface="黑体" panose="02010609060101010101" pitchFamily="49" charset="-122"/>
              </a:rPr>
              <a:t>时间</a:t>
            </a:r>
          </a:p>
        </p:txBody>
      </p:sp>
      <p:grpSp>
        <p:nvGrpSpPr>
          <p:cNvPr id="15" name="Group 99">
            <a:extLst>
              <a:ext uri="{FF2B5EF4-FFF2-40B4-BE49-F238E27FC236}">
                <a16:creationId xmlns:a16="http://schemas.microsoft.com/office/drawing/2014/main" id="{784F7446-CD98-46BC-868F-E48BD9139B4B}"/>
              </a:ext>
            </a:extLst>
          </p:cNvPr>
          <p:cNvGrpSpPr>
            <a:grpSpLocks/>
          </p:cNvGrpSpPr>
          <p:nvPr/>
        </p:nvGrpSpPr>
        <p:grpSpPr bwMode="auto">
          <a:xfrm>
            <a:off x="725488" y="3068638"/>
            <a:ext cx="4002087" cy="719137"/>
            <a:chOff x="457" y="1933"/>
            <a:chExt cx="2521" cy="453"/>
          </a:xfrm>
        </p:grpSpPr>
        <p:sp>
          <p:nvSpPr>
            <p:cNvPr id="1114139" name="Line 7">
              <a:extLst>
                <a:ext uri="{FF2B5EF4-FFF2-40B4-BE49-F238E27FC236}">
                  <a16:creationId xmlns:a16="http://schemas.microsoft.com/office/drawing/2014/main" id="{BDF693A6-1FA0-4903-8B8C-B03F49A05573}"/>
                </a:ext>
              </a:extLst>
            </p:cNvPr>
            <p:cNvSpPr>
              <a:spLocks noChangeShapeType="1"/>
            </p:cNvSpPr>
            <p:nvPr/>
          </p:nvSpPr>
          <p:spPr bwMode="auto">
            <a:xfrm>
              <a:off x="457" y="2260"/>
              <a:ext cx="2521" cy="3"/>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4140" name="Text Box 76">
              <a:extLst>
                <a:ext uri="{FF2B5EF4-FFF2-40B4-BE49-F238E27FC236}">
                  <a16:creationId xmlns:a16="http://schemas.microsoft.com/office/drawing/2014/main" id="{AB3143C3-EFF2-4960-B4E7-61525837CD6A}"/>
                </a:ext>
              </a:extLst>
            </p:cNvPr>
            <p:cNvSpPr txBox="1">
              <a:spLocks noChangeArrowheads="1"/>
            </p:cNvSpPr>
            <p:nvPr/>
          </p:nvSpPr>
          <p:spPr bwMode="auto">
            <a:xfrm>
              <a:off x="511" y="1933"/>
              <a:ext cx="3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a:solidFill>
                    <a:schemeClr val="tx2"/>
                  </a:solidFill>
                  <a:ea typeface="黑体" panose="02010609060101010101" pitchFamily="49" charset="-122"/>
                  <a:sym typeface="Wingdings 2" panose="05020102010507070707" pitchFamily="18" charset="2"/>
                </a:rPr>
                <a:t></a:t>
              </a:r>
            </a:p>
          </p:txBody>
        </p:sp>
        <p:sp>
          <p:nvSpPr>
            <p:cNvPr id="700513" name="Rectangle 97">
              <a:extLst>
                <a:ext uri="{FF2B5EF4-FFF2-40B4-BE49-F238E27FC236}">
                  <a16:creationId xmlns:a16="http://schemas.microsoft.com/office/drawing/2014/main" id="{105DAD19-C644-41AD-9DDC-2C02AFC2977F}"/>
                </a:ext>
              </a:extLst>
            </p:cNvPr>
            <p:cNvSpPr>
              <a:spLocks noChangeArrowheads="1"/>
            </p:cNvSpPr>
            <p:nvPr/>
          </p:nvSpPr>
          <p:spPr bwMode="auto">
            <a:xfrm>
              <a:off x="1235" y="2126"/>
              <a:ext cx="619" cy="260"/>
            </a:xfrm>
            <a:prstGeom prst="rect">
              <a:avLst/>
            </a:prstGeom>
            <a:solidFill>
              <a:srgbClr val="66FF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r>
                <a:rPr kumimoji="1" lang="en-US" altLang="zh-CN" sz="2000">
                  <a:solidFill>
                    <a:schemeClr val="tx2"/>
                  </a:solidFill>
                  <a:latin typeface="Arial" charset="0"/>
                  <a:ea typeface="黑体" pitchFamily="2" charset="-122"/>
                </a:rPr>
                <a:t>A, B</a:t>
              </a:r>
              <a:endParaRPr kumimoji="1" lang="en-US" altLang="zh-CN" sz="2000" baseline="-25000">
                <a:solidFill>
                  <a:schemeClr val="tx2"/>
                </a:solidFill>
                <a:latin typeface="Arial" charset="0"/>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0"/>
                                        <p:tgtEl>
                                          <p:spTgt spid="15"/>
                                        </p:tgtEl>
                                      </p:cBhvr>
                                    </p:animEffect>
                                  </p:childTnLst>
                                </p:cTn>
                              </p:par>
                            </p:childTnLst>
                          </p:cTn>
                        </p:par>
                        <p:par>
                          <p:cTn id="8" fill="hold" nodeType="afterGroup">
                            <p:stCondLst>
                              <p:cond delay="2500"/>
                            </p:stCondLst>
                            <p:childTnLst>
                              <p:par>
                                <p:cTn id="9" presetID="22" presetClass="entr" presetSubtype="2"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2000"/>
                                        <p:tgtEl>
                                          <p:spTgt spid="14"/>
                                        </p:tgtEl>
                                      </p:cBhvr>
                                    </p:animEffect>
                                  </p:childTnLst>
                                </p:cTn>
                              </p:par>
                            </p:childTnLst>
                          </p:cTn>
                        </p:par>
                        <p:par>
                          <p:cTn id="12" fill="hold" nodeType="afterGroup">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54">
            <a:extLst>
              <a:ext uri="{FF2B5EF4-FFF2-40B4-BE49-F238E27FC236}">
                <a16:creationId xmlns:a16="http://schemas.microsoft.com/office/drawing/2014/main" id="{70AB5AD7-7C54-4B40-BEE4-E06C7035FB17}"/>
              </a:ext>
            </a:extLst>
          </p:cNvPr>
          <p:cNvSpPr>
            <a:spLocks noChangeArrowheads="1"/>
          </p:cNvSpPr>
          <p:nvPr/>
        </p:nvSpPr>
        <p:spPr bwMode="auto">
          <a:xfrm>
            <a:off x="4217988" y="260350"/>
            <a:ext cx="1762125" cy="1254125"/>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5139" name="Text Box 9">
            <a:extLst>
              <a:ext uri="{FF2B5EF4-FFF2-40B4-BE49-F238E27FC236}">
                <a16:creationId xmlns:a16="http://schemas.microsoft.com/office/drawing/2014/main" id="{435DFCD3-DAEC-44FA-9B75-DBAD472BE321}"/>
              </a:ext>
            </a:extLst>
          </p:cNvPr>
          <p:cNvSpPr txBox="1">
            <a:spLocks noChangeArrowheads="1"/>
          </p:cNvSpPr>
          <p:nvPr/>
        </p:nvSpPr>
        <p:spPr bwMode="auto">
          <a:xfrm>
            <a:off x="755650" y="7397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A</a:t>
            </a:r>
          </a:p>
        </p:txBody>
      </p:sp>
      <p:grpSp>
        <p:nvGrpSpPr>
          <p:cNvPr id="1115140" name="Group 10">
            <a:extLst>
              <a:ext uri="{FF2B5EF4-FFF2-40B4-BE49-F238E27FC236}">
                <a16:creationId xmlns:a16="http://schemas.microsoft.com/office/drawing/2014/main" id="{A9AC8DBD-3A0A-47EA-B086-94EE6D5443A8}"/>
              </a:ext>
            </a:extLst>
          </p:cNvPr>
          <p:cNvGrpSpPr>
            <a:grpSpLocks/>
          </p:cNvGrpSpPr>
          <p:nvPr/>
        </p:nvGrpSpPr>
        <p:grpSpPr bwMode="auto">
          <a:xfrm>
            <a:off x="242888" y="808038"/>
            <a:ext cx="552450" cy="547687"/>
            <a:chOff x="921" y="2412"/>
            <a:chExt cx="284" cy="265"/>
          </a:xfrm>
        </p:grpSpPr>
        <p:grpSp>
          <p:nvGrpSpPr>
            <p:cNvPr id="1115207" name="Group 11">
              <a:extLst>
                <a:ext uri="{FF2B5EF4-FFF2-40B4-BE49-F238E27FC236}">
                  <a16:creationId xmlns:a16="http://schemas.microsoft.com/office/drawing/2014/main" id="{E2D6ECA4-5BFC-48FB-B383-C89928096334}"/>
                </a:ext>
              </a:extLst>
            </p:cNvPr>
            <p:cNvGrpSpPr>
              <a:grpSpLocks/>
            </p:cNvGrpSpPr>
            <p:nvPr/>
          </p:nvGrpSpPr>
          <p:grpSpPr bwMode="auto">
            <a:xfrm>
              <a:off x="928" y="2417"/>
              <a:ext cx="277" cy="260"/>
              <a:chOff x="928" y="2417"/>
              <a:chExt cx="277" cy="260"/>
            </a:xfrm>
          </p:grpSpPr>
          <p:sp>
            <p:nvSpPr>
              <p:cNvPr id="1115221" name="Freeform 12">
                <a:extLst>
                  <a:ext uri="{FF2B5EF4-FFF2-40B4-BE49-F238E27FC236}">
                    <a16:creationId xmlns:a16="http://schemas.microsoft.com/office/drawing/2014/main" id="{9CFC9EDE-2C4F-4A58-BEF3-C6E0CBBEE110}"/>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22" name="Freeform 13">
                <a:extLst>
                  <a:ext uri="{FF2B5EF4-FFF2-40B4-BE49-F238E27FC236}">
                    <a16:creationId xmlns:a16="http://schemas.microsoft.com/office/drawing/2014/main" id="{BD83AAC0-5F14-4219-9D4E-7AB96D3C7D75}"/>
                  </a:ext>
                </a:extLst>
              </p:cNvPr>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23" name="Freeform 14">
                <a:extLst>
                  <a:ext uri="{FF2B5EF4-FFF2-40B4-BE49-F238E27FC236}">
                    <a16:creationId xmlns:a16="http://schemas.microsoft.com/office/drawing/2014/main" id="{1708E32F-E664-4DCF-A9A9-D3A7BCC1281C}"/>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24" name="Freeform 15">
                <a:extLst>
                  <a:ext uri="{FF2B5EF4-FFF2-40B4-BE49-F238E27FC236}">
                    <a16:creationId xmlns:a16="http://schemas.microsoft.com/office/drawing/2014/main" id="{9E276E1E-528E-49AB-960E-599BEDE306B5}"/>
                  </a:ext>
                </a:extLst>
              </p:cNvPr>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25" name="Rectangle 16">
                <a:extLst>
                  <a:ext uri="{FF2B5EF4-FFF2-40B4-BE49-F238E27FC236}">
                    <a16:creationId xmlns:a16="http://schemas.microsoft.com/office/drawing/2014/main" id="{548AA416-F021-4840-9F77-E812F5DF3112}"/>
                  </a:ext>
                </a:extLst>
              </p:cNvPr>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5226" name="Rectangle 17">
                <a:extLst>
                  <a:ext uri="{FF2B5EF4-FFF2-40B4-BE49-F238E27FC236}">
                    <a16:creationId xmlns:a16="http://schemas.microsoft.com/office/drawing/2014/main" id="{2033D8D6-E895-4944-A614-6273424BE391}"/>
                  </a:ext>
                </a:extLst>
              </p:cNvPr>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5227" name="Rectangle 18">
                <a:extLst>
                  <a:ext uri="{FF2B5EF4-FFF2-40B4-BE49-F238E27FC236}">
                    <a16:creationId xmlns:a16="http://schemas.microsoft.com/office/drawing/2014/main" id="{3C6E45D4-8519-4722-B05F-02256C93F918}"/>
                  </a:ext>
                </a:extLst>
              </p:cNvPr>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5228" name="Line 19">
                <a:extLst>
                  <a:ext uri="{FF2B5EF4-FFF2-40B4-BE49-F238E27FC236}">
                    <a16:creationId xmlns:a16="http://schemas.microsoft.com/office/drawing/2014/main" id="{90DAD612-8F99-4019-AE29-F34DD1B30A57}"/>
                  </a:ext>
                </a:extLst>
              </p:cNvPr>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5229" name="Group 20">
                <a:extLst>
                  <a:ext uri="{FF2B5EF4-FFF2-40B4-BE49-F238E27FC236}">
                    <a16:creationId xmlns:a16="http://schemas.microsoft.com/office/drawing/2014/main" id="{DACC1E05-7643-47EB-A903-3CEFF33A49C1}"/>
                  </a:ext>
                </a:extLst>
              </p:cNvPr>
              <p:cNvGrpSpPr>
                <a:grpSpLocks/>
              </p:cNvGrpSpPr>
              <p:nvPr/>
            </p:nvGrpSpPr>
            <p:grpSpPr bwMode="auto">
              <a:xfrm>
                <a:off x="928" y="2639"/>
                <a:ext cx="277" cy="38"/>
                <a:chOff x="928" y="2639"/>
                <a:chExt cx="277" cy="38"/>
              </a:xfrm>
            </p:grpSpPr>
            <p:sp>
              <p:nvSpPr>
                <p:cNvPr id="1115230" name="Freeform 21">
                  <a:extLst>
                    <a:ext uri="{FF2B5EF4-FFF2-40B4-BE49-F238E27FC236}">
                      <a16:creationId xmlns:a16="http://schemas.microsoft.com/office/drawing/2014/main" id="{4F4F24B6-A128-456B-A46B-88A153EE26F5}"/>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31" name="Freeform 22">
                  <a:extLst>
                    <a:ext uri="{FF2B5EF4-FFF2-40B4-BE49-F238E27FC236}">
                      <a16:creationId xmlns:a16="http://schemas.microsoft.com/office/drawing/2014/main" id="{210AC0F2-DBD6-45B2-B379-570877045A6B}"/>
                    </a:ext>
                  </a:extLst>
                </p:cNvPr>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32" name="Rectangle 23">
                  <a:extLst>
                    <a:ext uri="{FF2B5EF4-FFF2-40B4-BE49-F238E27FC236}">
                      <a16:creationId xmlns:a16="http://schemas.microsoft.com/office/drawing/2014/main" id="{3934CAAE-3540-46A3-91B1-5DAB199C8E77}"/>
                    </a:ext>
                  </a:extLst>
                </p:cNvPr>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115208" name="Group 24">
              <a:extLst>
                <a:ext uri="{FF2B5EF4-FFF2-40B4-BE49-F238E27FC236}">
                  <a16:creationId xmlns:a16="http://schemas.microsoft.com/office/drawing/2014/main" id="{9822EA13-22BB-44EF-B15F-3E1FCEE410AE}"/>
                </a:ext>
              </a:extLst>
            </p:cNvPr>
            <p:cNvGrpSpPr>
              <a:grpSpLocks/>
            </p:cNvGrpSpPr>
            <p:nvPr/>
          </p:nvGrpSpPr>
          <p:grpSpPr bwMode="auto">
            <a:xfrm>
              <a:off x="921" y="2412"/>
              <a:ext cx="277" cy="261"/>
              <a:chOff x="921" y="2412"/>
              <a:chExt cx="277" cy="261"/>
            </a:xfrm>
          </p:grpSpPr>
          <p:sp>
            <p:nvSpPr>
              <p:cNvPr id="1115209" name="Freeform 25">
                <a:extLst>
                  <a:ext uri="{FF2B5EF4-FFF2-40B4-BE49-F238E27FC236}">
                    <a16:creationId xmlns:a16="http://schemas.microsoft.com/office/drawing/2014/main" id="{BDC56B9D-D2C4-4637-BE49-9E2D9E4DAEEA}"/>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10" name="Freeform 26">
                <a:extLst>
                  <a:ext uri="{FF2B5EF4-FFF2-40B4-BE49-F238E27FC236}">
                    <a16:creationId xmlns:a16="http://schemas.microsoft.com/office/drawing/2014/main" id="{DAD08B2F-9A8D-4A26-9F23-AA7A5996ED77}"/>
                  </a:ext>
                </a:extLst>
              </p:cNvPr>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11" name="Freeform 27">
                <a:extLst>
                  <a:ext uri="{FF2B5EF4-FFF2-40B4-BE49-F238E27FC236}">
                    <a16:creationId xmlns:a16="http://schemas.microsoft.com/office/drawing/2014/main" id="{BB9B19F3-1EB6-428F-9038-E7B2427AE408}"/>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12" name="Freeform 28">
                <a:extLst>
                  <a:ext uri="{FF2B5EF4-FFF2-40B4-BE49-F238E27FC236}">
                    <a16:creationId xmlns:a16="http://schemas.microsoft.com/office/drawing/2014/main" id="{E54DBFA6-720D-4793-BB6F-8BA26DF3D427}"/>
                  </a:ext>
                </a:extLst>
              </p:cNvPr>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13" name="Rectangle 29">
                <a:extLst>
                  <a:ext uri="{FF2B5EF4-FFF2-40B4-BE49-F238E27FC236}">
                    <a16:creationId xmlns:a16="http://schemas.microsoft.com/office/drawing/2014/main" id="{50F5F78D-AF2A-43A7-9408-07A3DCEE56A2}"/>
                  </a:ext>
                </a:extLst>
              </p:cNvPr>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5214" name="Rectangle 30">
                <a:extLst>
                  <a:ext uri="{FF2B5EF4-FFF2-40B4-BE49-F238E27FC236}">
                    <a16:creationId xmlns:a16="http://schemas.microsoft.com/office/drawing/2014/main" id="{3C2FE289-44B4-4CFB-8C9F-237E60C854E1}"/>
                  </a:ext>
                </a:extLst>
              </p:cNvPr>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5215" name="Rectangle 31">
                <a:extLst>
                  <a:ext uri="{FF2B5EF4-FFF2-40B4-BE49-F238E27FC236}">
                    <a16:creationId xmlns:a16="http://schemas.microsoft.com/office/drawing/2014/main" id="{9277747D-89F3-43F8-A5D9-D2690C954875}"/>
                  </a:ext>
                </a:extLst>
              </p:cNvPr>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5216" name="Line 32">
                <a:extLst>
                  <a:ext uri="{FF2B5EF4-FFF2-40B4-BE49-F238E27FC236}">
                    <a16:creationId xmlns:a16="http://schemas.microsoft.com/office/drawing/2014/main" id="{D26138C1-F27A-4645-8A1B-D7A5FADA2A01}"/>
                  </a:ext>
                </a:extLst>
              </p:cNvPr>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5217" name="Group 33">
                <a:extLst>
                  <a:ext uri="{FF2B5EF4-FFF2-40B4-BE49-F238E27FC236}">
                    <a16:creationId xmlns:a16="http://schemas.microsoft.com/office/drawing/2014/main" id="{D6C42565-F05F-471A-AFDE-91D8E6424E10}"/>
                  </a:ext>
                </a:extLst>
              </p:cNvPr>
              <p:cNvGrpSpPr>
                <a:grpSpLocks/>
              </p:cNvGrpSpPr>
              <p:nvPr/>
            </p:nvGrpSpPr>
            <p:grpSpPr bwMode="auto">
              <a:xfrm>
                <a:off x="921" y="2635"/>
                <a:ext cx="277" cy="38"/>
                <a:chOff x="921" y="2635"/>
                <a:chExt cx="277" cy="38"/>
              </a:xfrm>
            </p:grpSpPr>
            <p:sp>
              <p:nvSpPr>
                <p:cNvPr id="1115218" name="Freeform 34">
                  <a:extLst>
                    <a:ext uri="{FF2B5EF4-FFF2-40B4-BE49-F238E27FC236}">
                      <a16:creationId xmlns:a16="http://schemas.microsoft.com/office/drawing/2014/main" id="{71F91B61-E0FC-45A9-972D-5A9C0C7AD724}"/>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19" name="Freeform 35">
                  <a:extLst>
                    <a:ext uri="{FF2B5EF4-FFF2-40B4-BE49-F238E27FC236}">
                      <a16:creationId xmlns:a16="http://schemas.microsoft.com/office/drawing/2014/main" id="{F45B6741-2FB9-484D-A968-5A7A8BD6FCE7}"/>
                    </a:ext>
                  </a:extLst>
                </p:cNvPr>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5220" name="Rectangle 36">
                  <a:extLst>
                    <a:ext uri="{FF2B5EF4-FFF2-40B4-BE49-F238E27FC236}">
                      <a16:creationId xmlns:a16="http://schemas.microsoft.com/office/drawing/2014/main" id="{498BA8EB-A346-4724-B352-B89D90CBD4E4}"/>
                    </a:ext>
                  </a:extLst>
                </p:cNvPr>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115141" name="Text Box 37">
            <a:extLst>
              <a:ext uri="{FF2B5EF4-FFF2-40B4-BE49-F238E27FC236}">
                <a16:creationId xmlns:a16="http://schemas.microsoft.com/office/drawing/2014/main" id="{05642908-CD4D-478F-B7C2-BB8E0CFA0EC7}"/>
              </a:ext>
            </a:extLst>
          </p:cNvPr>
          <p:cNvSpPr txBox="1">
            <a:spLocks noChangeArrowheads="1"/>
          </p:cNvSpPr>
          <p:nvPr/>
        </p:nvSpPr>
        <p:spPr bwMode="auto">
          <a:xfrm>
            <a:off x="7835900" y="4699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B</a:t>
            </a:r>
          </a:p>
        </p:txBody>
      </p:sp>
      <p:sp>
        <p:nvSpPr>
          <p:cNvPr id="1115142" name="Line 38">
            <a:extLst>
              <a:ext uri="{FF2B5EF4-FFF2-40B4-BE49-F238E27FC236}">
                <a16:creationId xmlns:a16="http://schemas.microsoft.com/office/drawing/2014/main" id="{A7C76348-44BA-4864-AC13-5B52F94E7896}"/>
              </a:ext>
            </a:extLst>
          </p:cNvPr>
          <p:cNvSpPr>
            <a:spLocks noChangeShapeType="1"/>
          </p:cNvSpPr>
          <p:nvPr/>
        </p:nvSpPr>
        <p:spPr bwMode="auto">
          <a:xfrm rot="16200000" flipH="1">
            <a:off x="-2024062" y="3965575"/>
            <a:ext cx="5087938" cy="26987"/>
          </a:xfrm>
          <a:prstGeom prst="line">
            <a:avLst/>
          </a:prstGeom>
          <a:noFill/>
          <a:ln w="12700">
            <a:solidFill>
              <a:schemeClr val="tx2"/>
            </a:solidFill>
            <a:round/>
            <a:headEnd type="none" w="sm"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5143" name="Line 39">
            <a:extLst>
              <a:ext uri="{FF2B5EF4-FFF2-40B4-BE49-F238E27FC236}">
                <a16:creationId xmlns:a16="http://schemas.microsoft.com/office/drawing/2014/main" id="{2DF256F7-3B2B-41DE-8631-343E9B3A1663}"/>
              </a:ext>
            </a:extLst>
          </p:cNvPr>
          <p:cNvSpPr>
            <a:spLocks noChangeShapeType="1"/>
          </p:cNvSpPr>
          <p:nvPr/>
        </p:nvSpPr>
        <p:spPr bwMode="auto">
          <a:xfrm rot="16200000" flipH="1">
            <a:off x="5955507" y="4009231"/>
            <a:ext cx="5175250" cy="1587"/>
          </a:xfrm>
          <a:prstGeom prst="line">
            <a:avLst/>
          </a:prstGeom>
          <a:noFill/>
          <a:ln w="12700">
            <a:solidFill>
              <a:schemeClr val="tx2"/>
            </a:solidFill>
            <a:round/>
            <a:headEnd type="none" w="sm"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5144" name="Line 44">
            <a:extLst>
              <a:ext uri="{FF2B5EF4-FFF2-40B4-BE49-F238E27FC236}">
                <a16:creationId xmlns:a16="http://schemas.microsoft.com/office/drawing/2014/main" id="{A399CCA4-F454-4FB2-B263-A64FF0609BE1}"/>
              </a:ext>
            </a:extLst>
          </p:cNvPr>
          <p:cNvSpPr>
            <a:spLocks noChangeShapeType="1"/>
          </p:cNvSpPr>
          <p:nvPr/>
        </p:nvSpPr>
        <p:spPr bwMode="auto">
          <a:xfrm rot="5400000">
            <a:off x="4070350" y="2082800"/>
            <a:ext cx="1139825" cy="3175"/>
          </a:xfrm>
          <a:prstGeom prst="line">
            <a:avLst/>
          </a:prstGeom>
          <a:noFill/>
          <a:ln w="12700">
            <a:solidFill>
              <a:schemeClr val="tx2"/>
            </a:solidFill>
            <a:round/>
            <a:headEnd type="none" w="sm"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5145" name="Text Box 45">
            <a:extLst>
              <a:ext uri="{FF2B5EF4-FFF2-40B4-BE49-F238E27FC236}">
                <a16:creationId xmlns:a16="http://schemas.microsoft.com/office/drawing/2014/main" id="{FB7C7D86-ADB3-43C0-B723-D9C1A8478C73}"/>
              </a:ext>
            </a:extLst>
          </p:cNvPr>
          <p:cNvSpPr txBox="1">
            <a:spLocks noChangeArrowheads="1"/>
          </p:cNvSpPr>
          <p:nvPr/>
        </p:nvSpPr>
        <p:spPr bwMode="auto">
          <a:xfrm>
            <a:off x="2771775" y="234950"/>
            <a:ext cx="142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Kerberos</a:t>
            </a:r>
          </a:p>
        </p:txBody>
      </p:sp>
      <p:grpSp>
        <p:nvGrpSpPr>
          <p:cNvPr id="7" name="Group 95">
            <a:extLst>
              <a:ext uri="{FF2B5EF4-FFF2-40B4-BE49-F238E27FC236}">
                <a16:creationId xmlns:a16="http://schemas.microsoft.com/office/drawing/2014/main" id="{D5122F31-4586-4416-8D7E-84E0D017A8E6}"/>
              </a:ext>
            </a:extLst>
          </p:cNvPr>
          <p:cNvGrpSpPr>
            <a:grpSpLocks/>
          </p:cNvGrpSpPr>
          <p:nvPr/>
        </p:nvGrpSpPr>
        <p:grpSpPr bwMode="auto">
          <a:xfrm>
            <a:off x="496888" y="1193800"/>
            <a:ext cx="4144962" cy="633413"/>
            <a:chOff x="313" y="752"/>
            <a:chExt cx="2611" cy="399"/>
          </a:xfrm>
        </p:grpSpPr>
        <p:sp>
          <p:nvSpPr>
            <p:cNvPr id="1115204" name="Line 8">
              <a:extLst>
                <a:ext uri="{FF2B5EF4-FFF2-40B4-BE49-F238E27FC236}">
                  <a16:creationId xmlns:a16="http://schemas.microsoft.com/office/drawing/2014/main" id="{8366DDD8-CFF7-4152-9749-67D47ADB92EC}"/>
                </a:ext>
              </a:extLst>
            </p:cNvPr>
            <p:cNvSpPr>
              <a:spLocks noChangeShapeType="1"/>
            </p:cNvSpPr>
            <p:nvPr/>
          </p:nvSpPr>
          <p:spPr bwMode="auto">
            <a:xfrm>
              <a:off x="316" y="1050"/>
              <a:ext cx="2608" cy="2"/>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5" name="Rectangle 41">
              <a:extLst>
                <a:ext uri="{FF2B5EF4-FFF2-40B4-BE49-F238E27FC236}">
                  <a16:creationId xmlns:a16="http://schemas.microsoft.com/office/drawing/2014/main" id="{8C76BD5B-7758-459B-ADDC-563346099EF9}"/>
                </a:ext>
              </a:extLst>
            </p:cNvPr>
            <p:cNvSpPr>
              <a:spLocks noChangeArrowheads="1"/>
            </p:cNvSpPr>
            <p:nvPr/>
          </p:nvSpPr>
          <p:spPr bwMode="auto">
            <a:xfrm>
              <a:off x="1461" y="937"/>
              <a:ext cx="324" cy="214"/>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a:solidFill>
                    <a:schemeClr val="tx2"/>
                  </a:solidFill>
                  <a:latin typeface="Arial" charset="0"/>
                  <a:ea typeface="黑体" pitchFamily="2" charset="-122"/>
                </a:rPr>
                <a:t>A</a:t>
              </a:r>
              <a:endParaRPr kumimoji="1" lang="en-US" altLang="zh-CN" baseline="-25000">
                <a:solidFill>
                  <a:schemeClr val="tx2"/>
                </a:solidFill>
                <a:latin typeface="Arial" charset="0"/>
                <a:ea typeface="黑体" pitchFamily="2" charset="-122"/>
              </a:endParaRPr>
            </a:p>
          </p:txBody>
        </p:sp>
        <p:sp>
          <p:nvSpPr>
            <p:cNvPr id="1115206" name="Text Box 46">
              <a:extLst>
                <a:ext uri="{FF2B5EF4-FFF2-40B4-BE49-F238E27FC236}">
                  <a16:creationId xmlns:a16="http://schemas.microsoft.com/office/drawing/2014/main" id="{E2477ACD-B67F-42E9-B34E-E6BD226228F5}"/>
                </a:ext>
              </a:extLst>
            </p:cNvPr>
            <p:cNvSpPr txBox="1">
              <a:spLocks noChangeArrowheads="1"/>
            </p:cNvSpPr>
            <p:nvPr/>
          </p:nvSpPr>
          <p:spPr bwMode="auto">
            <a:xfrm>
              <a:off x="313" y="752"/>
              <a:ext cx="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a:solidFill>
                    <a:schemeClr val="tx2"/>
                  </a:solidFill>
                  <a:ea typeface="黑体" panose="02010609060101010101" pitchFamily="49" charset="-122"/>
                  <a:sym typeface="Wingdings 2" panose="05020102010507070707" pitchFamily="18" charset="2"/>
                </a:rPr>
                <a:t></a:t>
              </a:r>
            </a:p>
          </p:txBody>
        </p:sp>
      </p:grpSp>
      <p:pic>
        <p:nvPicPr>
          <p:cNvPr id="1115147" name="Picture 51">
            <a:extLst>
              <a:ext uri="{FF2B5EF4-FFF2-40B4-BE49-F238E27FC236}">
                <a16:creationId xmlns:a16="http://schemas.microsoft.com/office/drawing/2014/main" id="{F919E6D4-8F99-4700-981F-C5CEB8AAB1E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4688" y="725488"/>
            <a:ext cx="31591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15148" name="Picture 52">
            <a:extLst>
              <a:ext uri="{FF2B5EF4-FFF2-40B4-BE49-F238E27FC236}">
                <a16:creationId xmlns:a16="http://schemas.microsoft.com/office/drawing/2014/main" id="{2CB95DC2-6E54-449E-843D-0775927E7BE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088" y="652463"/>
            <a:ext cx="4714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5149" name="Line 53">
            <a:extLst>
              <a:ext uri="{FF2B5EF4-FFF2-40B4-BE49-F238E27FC236}">
                <a16:creationId xmlns:a16="http://schemas.microsoft.com/office/drawing/2014/main" id="{E22B8A5B-0C5D-4C74-9236-C1016329E828}"/>
              </a:ext>
            </a:extLst>
          </p:cNvPr>
          <p:cNvSpPr>
            <a:spLocks noChangeShapeType="1"/>
          </p:cNvSpPr>
          <p:nvPr/>
        </p:nvSpPr>
        <p:spPr bwMode="auto">
          <a:xfrm rot="16200000" flipH="1">
            <a:off x="4008438" y="2992437"/>
            <a:ext cx="2978150" cy="22225"/>
          </a:xfrm>
          <a:prstGeom prst="line">
            <a:avLst/>
          </a:prstGeom>
          <a:noFill/>
          <a:ln w="12700">
            <a:solidFill>
              <a:schemeClr val="tx2"/>
            </a:solidFill>
            <a:round/>
            <a:headEnd type="none" w="sm"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5150" name="Text Box 55">
            <a:extLst>
              <a:ext uri="{FF2B5EF4-FFF2-40B4-BE49-F238E27FC236}">
                <a16:creationId xmlns:a16="http://schemas.microsoft.com/office/drawing/2014/main" id="{1DB9C5DF-220F-41D9-BCCD-7018FF451143}"/>
              </a:ext>
            </a:extLst>
          </p:cNvPr>
          <p:cNvSpPr txBox="1">
            <a:spLocks noChangeArrowheads="1"/>
          </p:cNvSpPr>
          <p:nvPr/>
        </p:nvSpPr>
        <p:spPr bwMode="auto">
          <a:xfrm>
            <a:off x="4394200" y="392113"/>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AS</a:t>
            </a:r>
          </a:p>
        </p:txBody>
      </p:sp>
      <p:sp>
        <p:nvSpPr>
          <p:cNvPr id="1115151" name="Text Box 56">
            <a:extLst>
              <a:ext uri="{FF2B5EF4-FFF2-40B4-BE49-F238E27FC236}">
                <a16:creationId xmlns:a16="http://schemas.microsoft.com/office/drawing/2014/main" id="{E8997B43-78AB-48C8-A0C9-91185EC60EF8}"/>
              </a:ext>
            </a:extLst>
          </p:cNvPr>
          <p:cNvSpPr txBox="1">
            <a:spLocks noChangeArrowheads="1"/>
          </p:cNvSpPr>
          <p:nvPr/>
        </p:nvSpPr>
        <p:spPr bwMode="auto">
          <a:xfrm>
            <a:off x="5186363" y="31273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TGS</a:t>
            </a:r>
          </a:p>
        </p:txBody>
      </p:sp>
      <p:grpSp>
        <p:nvGrpSpPr>
          <p:cNvPr id="8" name="Group 99">
            <a:extLst>
              <a:ext uri="{FF2B5EF4-FFF2-40B4-BE49-F238E27FC236}">
                <a16:creationId xmlns:a16="http://schemas.microsoft.com/office/drawing/2014/main" id="{13E119C5-9C49-4625-A942-1A8FD4BFA00C}"/>
              </a:ext>
            </a:extLst>
          </p:cNvPr>
          <p:cNvGrpSpPr>
            <a:grpSpLocks/>
          </p:cNvGrpSpPr>
          <p:nvPr/>
        </p:nvGrpSpPr>
        <p:grpSpPr bwMode="auto">
          <a:xfrm>
            <a:off x="465138" y="4795838"/>
            <a:ext cx="8112125" cy="873125"/>
            <a:chOff x="293" y="3021"/>
            <a:chExt cx="5110" cy="550"/>
          </a:xfrm>
        </p:grpSpPr>
        <p:sp>
          <p:nvSpPr>
            <p:cNvPr id="1115194" name="Line 74">
              <a:extLst>
                <a:ext uri="{FF2B5EF4-FFF2-40B4-BE49-F238E27FC236}">
                  <a16:creationId xmlns:a16="http://schemas.microsoft.com/office/drawing/2014/main" id="{BF03B905-C5FB-449E-8758-DE0B0916BF9C}"/>
                </a:ext>
              </a:extLst>
            </p:cNvPr>
            <p:cNvSpPr>
              <a:spLocks noChangeShapeType="1"/>
            </p:cNvSpPr>
            <p:nvPr/>
          </p:nvSpPr>
          <p:spPr bwMode="auto">
            <a:xfrm flipV="1">
              <a:off x="334" y="3324"/>
              <a:ext cx="5069" cy="18"/>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39" name="Rectangle 75">
              <a:extLst>
                <a:ext uri="{FF2B5EF4-FFF2-40B4-BE49-F238E27FC236}">
                  <a16:creationId xmlns:a16="http://schemas.microsoft.com/office/drawing/2014/main" id="{7461F29B-7F05-41C3-81C7-8A43077174C5}"/>
                </a:ext>
              </a:extLst>
            </p:cNvPr>
            <p:cNvSpPr>
              <a:spLocks noChangeArrowheads="1"/>
            </p:cNvSpPr>
            <p:nvPr/>
          </p:nvSpPr>
          <p:spPr bwMode="auto">
            <a:xfrm>
              <a:off x="1884" y="3111"/>
              <a:ext cx="1933" cy="46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kumimoji="1" lang="zh-CN" altLang="zh-CN">
                <a:solidFill>
                  <a:schemeClr val="tx2"/>
                </a:solidFill>
                <a:latin typeface="Arial" charset="0"/>
                <a:ea typeface="黑体" pitchFamily="2" charset="-122"/>
              </a:endParaRPr>
            </a:p>
          </p:txBody>
        </p:sp>
        <p:sp>
          <p:nvSpPr>
            <p:cNvPr id="702540" name="Rectangle 76">
              <a:extLst>
                <a:ext uri="{FF2B5EF4-FFF2-40B4-BE49-F238E27FC236}">
                  <a16:creationId xmlns:a16="http://schemas.microsoft.com/office/drawing/2014/main" id="{5BBC3BBA-CBE2-4349-BBA7-90B91A864506}"/>
                </a:ext>
              </a:extLst>
            </p:cNvPr>
            <p:cNvSpPr>
              <a:spLocks noChangeArrowheads="1"/>
            </p:cNvSpPr>
            <p:nvPr/>
          </p:nvSpPr>
          <p:spPr bwMode="auto">
            <a:xfrm>
              <a:off x="2429" y="3324"/>
              <a:ext cx="275" cy="197"/>
            </a:xfrm>
            <a:prstGeom prst="rect">
              <a:avLst/>
            </a:prstGeom>
            <a:solidFill>
              <a:srgbClr val="CC99FF"/>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T</a:t>
              </a:r>
              <a:endParaRPr kumimoji="1" lang="en-US" altLang="zh-CN" i="1" baseline="-25000">
                <a:solidFill>
                  <a:schemeClr val="tx2"/>
                </a:solidFill>
                <a:latin typeface="Arial" charset="0"/>
                <a:ea typeface="黑体" pitchFamily="2" charset="-122"/>
              </a:endParaRPr>
            </a:p>
          </p:txBody>
        </p:sp>
        <p:sp>
          <p:nvSpPr>
            <p:cNvPr id="1115197" name="Text Box 77">
              <a:extLst>
                <a:ext uri="{FF2B5EF4-FFF2-40B4-BE49-F238E27FC236}">
                  <a16:creationId xmlns:a16="http://schemas.microsoft.com/office/drawing/2014/main" id="{51CB8708-811F-45A0-8613-948B8F4935FE}"/>
                </a:ext>
              </a:extLst>
            </p:cNvPr>
            <p:cNvSpPr txBox="1">
              <a:spLocks noChangeArrowheads="1"/>
            </p:cNvSpPr>
            <p:nvPr/>
          </p:nvSpPr>
          <p:spPr bwMode="auto">
            <a:xfrm>
              <a:off x="1943" y="307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AB</a:t>
              </a:r>
            </a:p>
          </p:txBody>
        </p:sp>
        <p:pic>
          <p:nvPicPr>
            <p:cNvPr id="1115198" name="Picture 78">
              <a:extLst>
                <a:ext uri="{FF2B5EF4-FFF2-40B4-BE49-F238E27FC236}">
                  <a16:creationId xmlns:a16="http://schemas.microsoft.com/office/drawing/2014/main" id="{6219EADA-9409-47DD-BD26-F11495B1A74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 y="3132"/>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5199" name="Text Box 79">
              <a:extLst>
                <a:ext uri="{FF2B5EF4-FFF2-40B4-BE49-F238E27FC236}">
                  <a16:creationId xmlns:a16="http://schemas.microsoft.com/office/drawing/2014/main" id="{3C6BBD28-7B6A-4772-9D97-F1277C45DFAC}"/>
                </a:ext>
              </a:extLst>
            </p:cNvPr>
            <p:cNvSpPr txBox="1">
              <a:spLocks noChangeArrowheads="1"/>
            </p:cNvSpPr>
            <p:nvPr/>
          </p:nvSpPr>
          <p:spPr bwMode="auto">
            <a:xfrm>
              <a:off x="2678" y="330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 </a:t>
              </a:r>
            </a:p>
          </p:txBody>
        </p:sp>
        <p:sp>
          <p:nvSpPr>
            <p:cNvPr id="1115200" name="Text Box 80">
              <a:extLst>
                <a:ext uri="{FF2B5EF4-FFF2-40B4-BE49-F238E27FC236}">
                  <a16:creationId xmlns:a16="http://schemas.microsoft.com/office/drawing/2014/main" id="{7F97420C-3AB0-40CD-A6B8-49EF577C9DEE}"/>
                </a:ext>
              </a:extLst>
            </p:cNvPr>
            <p:cNvSpPr txBox="1">
              <a:spLocks noChangeArrowheads="1"/>
            </p:cNvSpPr>
            <p:nvPr/>
          </p:nvSpPr>
          <p:spPr bwMode="auto">
            <a:xfrm>
              <a:off x="293" y="3021"/>
              <a:ext cx="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a:solidFill>
                    <a:schemeClr val="tx2"/>
                  </a:solidFill>
                  <a:ea typeface="黑体" panose="02010609060101010101" pitchFamily="49" charset="-122"/>
                  <a:sym typeface="Wingdings 2" panose="05020102010507070707" pitchFamily="18" charset="2"/>
                </a:rPr>
                <a:t></a:t>
              </a:r>
            </a:p>
          </p:txBody>
        </p:sp>
        <p:sp>
          <p:nvSpPr>
            <p:cNvPr id="702545" name="Rectangle 81">
              <a:extLst>
                <a:ext uri="{FF2B5EF4-FFF2-40B4-BE49-F238E27FC236}">
                  <a16:creationId xmlns:a16="http://schemas.microsoft.com/office/drawing/2014/main" id="{5EB60455-C53D-4491-9E38-98B392505909}"/>
                </a:ext>
              </a:extLst>
            </p:cNvPr>
            <p:cNvSpPr>
              <a:spLocks noChangeArrowheads="1"/>
            </p:cNvSpPr>
            <p:nvPr/>
          </p:nvSpPr>
          <p:spPr bwMode="auto">
            <a:xfrm>
              <a:off x="3223" y="3324"/>
              <a:ext cx="522" cy="197"/>
            </a:xfrm>
            <a:prstGeom prst="rect">
              <a:avLst/>
            </a:prstGeom>
            <a:solidFill>
              <a:srgbClr val="FFCCCC"/>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a:solidFill>
                    <a:schemeClr val="tx2"/>
                  </a:solidFill>
                  <a:latin typeface="Arial" charset="0"/>
                  <a:ea typeface="黑体" pitchFamily="2" charset="-122"/>
                </a:rPr>
                <a:t>A, </a:t>
              </a:r>
              <a:r>
                <a:rPr kumimoji="1" lang="en-US" altLang="zh-CN" i="1">
                  <a:solidFill>
                    <a:schemeClr val="tx2"/>
                  </a:solidFill>
                  <a:latin typeface="Arial" charset="0"/>
                  <a:ea typeface="黑体" pitchFamily="2" charset="-122"/>
                </a:rPr>
                <a:t>K</a:t>
              </a:r>
              <a:r>
                <a:rPr kumimoji="1" lang="en-US" altLang="zh-CN" baseline="-25000">
                  <a:solidFill>
                    <a:schemeClr val="tx2"/>
                  </a:solidFill>
                  <a:latin typeface="Arial" charset="0"/>
                  <a:ea typeface="黑体" pitchFamily="2" charset="-122"/>
                </a:rPr>
                <a:t>AB</a:t>
              </a:r>
            </a:p>
          </p:txBody>
        </p:sp>
        <p:sp>
          <p:nvSpPr>
            <p:cNvPr id="1115202" name="Text Box 82">
              <a:extLst>
                <a:ext uri="{FF2B5EF4-FFF2-40B4-BE49-F238E27FC236}">
                  <a16:creationId xmlns:a16="http://schemas.microsoft.com/office/drawing/2014/main" id="{064531A5-0AA5-4600-BA5B-DC48F408AD25}"/>
                </a:ext>
              </a:extLst>
            </p:cNvPr>
            <p:cNvSpPr txBox="1">
              <a:spLocks noChangeArrowheads="1"/>
            </p:cNvSpPr>
            <p:nvPr/>
          </p:nvSpPr>
          <p:spPr bwMode="auto">
            <a:xfrm>
              <a:off x="2776" y="308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B</a:t>
              </a:r>
            </a:p>
          </p:txBody>
        </p:sp>
        <p:pic>
          <p:nvPicPr>
            <p:cNvPr id="1115203" name="Picture 83">
              <a:extLst>
                <a:ext uri="{FF2B5EF4-FFF2-40B4-BE49-F238E27FC236}">
                  <a16:creationId xmlns:a16="http://schemas.microsoft.com/office/drawing/2014/main" id="{2FA67287-976D-4F65-B82D-D6D22DF45E8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 y="3127"/>
              <a:ext cx="2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grpSp>
        <p:nvGrpSpPr>
          <p:cNvPr id="9" name="Group 100">
            <a:extLst>
              <a:ext uri="{FF2B5EF4-FFF2-40B4-BE49-F238E27FC236}">
                <a16:creationId xmlns:a16="http://schemas.microsoft.com/office/drawing/2014/main" id="{DBDC41C9-129C-4180-B7FC-901C08D227D0}"/>
              </a:ext>
            </a:extLst>
          </p:cNvPr>
          <p:cNvGrpSpPr>
            <a:grpSpLocks/>
          </p:cNvGrpSpPr>
          <p:nvPr/>
        </p:nvGrpSpPr>
        <p:grpSpPr bwMode="auto">
          <a:xfrm>
            <a:off x="530225" y="5729288"/>
            <a:ext cx="8043863" cy="854075"/>
            <a:chOff x="334" y="3609"/>
            <a:chExt cx="5067" cy="538"/>
          </a:xfrm>
        </p:grpSpPr>
        <p:sp>
          <p:nvSpPr>
            <p:cNvPr id="1115188" name="Line 5">
              <a:extLst>
                <a:ext uri="{FF2B5EF4-FFF2-40B4-BE49-F238E27FC236}">
                  <a16:creationId xmlns:a16="http://schemas.microsoft.com/office/drawing/2014/main" id="{6020789D-17B7-446E-850E-1AD862763B70}"/>
                </a:ext>
              </a:extLst>
            </p:cNvPr>
            <p:cNvSpPr>
              <a:spLocks noChangeShapeType="1"/>
            </p:cNvSpPr>
            <p:nvPr/>
          </p:nvSpPr>
          <p:spPr bwMode="auto">
            <a:xfrm flipH="1" flipV="1">
              <a:off x="334" y="3899"/>
              <a:ext cx="5043" cy="18"/>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48" name="Rectangle 84">
              <a:extLst>
                <a:ext uri="{FF2B5EF4-FFF2-40B4-BE49-F238E27FC236}">
                  <a16:creationId xmlns:a16="http://schemas.microsoft.com/office/drawing/2014/main" id="{7CED5BB9-6599-4410-B287-46498CBE53C0}"/>
                </a:ext>
              </a:extLst>
            </p:cNvPr>
            <p:cNvSpPr>
              <a:spLocks noChangeArrowheads="1"/>
            </p:cNvSpPr>
            <p:nvPr/>
          </p:nvSpPr>
          <p:spPr bwMode="auto">
            <a:xfrm>
              <a:off x="2232" y="3687"/>
              <a:ext cx="1139" cy="46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kumimoji="1" lang="zh-CN" altLang="zh-CN">
                <a:solidFill>
                  <a:schemeClr val="tx2"/>
                </a:solidFill>
                <a:latin typeface="Arial" charset="0"/>
                <a:ea typeface="黑体" pitchFamily="2" charset="-122"/>
              </a:endParaRPr>
            </a:p>
          </p:txBody>
        </p:sp>
        <p:sp>
          <p:nvSpPr>
            <p:cNvPr id="702549" name="Rectangle 85">
              <a:extLst>
                <a:ext uri="{FF2B5EF4-FFF2-40B4-BE49-F238E27FC236}">
                  <a16:creationId xmlns:a16="http://schemas.microsoft.com/office/drawing/2014/main" id="{506BBC0A-2D4D-4923-BE17-8D8387EE99CA}"/>
                </a:ext>
              </a:extLst>
            </p:cNvPr>
            <p:cNvSpPr>
              <a:spLocks noChangeArrowheads="1"/>
            </p:cNvSpPr>
            <p:nvPr/>
          </p:nvSpPr>
          <p:spPr bwMode="auto">
            <a:xfrm>
              <a:off x="2827" y="3900"/>
              <a:ext cx="446" cy="197"/>
            </a:xfrm>
            <a:prstGeom prst="rect">
              <a:avLst/>
            </a:prstGeom>
            <a:solidFill>
              <a:srgbClr val="CC66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T </a:t>
              </a:r>
              <a:r>
                <a:rPr kumimoji="1" lang="en-US" altLang="zh-CN">
                  <a:solidFill>
                    <a:schemeClr val="tx2"/>
                  </a:solidFill>
                  <a:latin typeface="Arial" charset="0"/>
                  <a:ea typeface="黑体" pitchFamily="2" charset="-122"/>
                </a:rPr>
                <a:t>+ 1</a:t>
              </a:r>
              <a:endParaRPr kumimoji="1" lang="en-US" altLang="zh-CN" i="1" baseline="-25000">
                <a:solidFill>
                  <a:schemeClr val="tx2"/>
                </a:solidFill>
                <a:latin typeface="Arial" charset="0"/>
                <a:ea typeface="黑体" pitchFamily="2" charset="-122"/>
              </a:endParaRPr>
            </a:p>
          </p:txBody>
        </p:sp>
        <p:sp>
          <p:nvSpPr>
            <p:cNvPr id="1115191" name="Text Box 86">
              <a:extLst>
                <a:ext uri="{FF2B5EF4-FFF2-40B4-BE49-F238E27FC236}">
                  <a16:creationId xmlns:a16="http://schemas.microsoft.com/office/drawing/2014/main" id="{34EB64BB-E724-4878-9078-B164E4952E98}"/>
                </a:ext>
              </a:extLst>
            </p:cNvPr>
            <p:cNvSpPr txBox="1">
              <a:spLocks noChangeArrowheads="1"/>
            </p:cNvSpPr>
            <p:nvPr/>
          </p:nvSpPr>
          <p:spPr bwMode="auto">
            <a:xfrm>
              <a:off x="2340" y="3653"/>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AB</a:t>
              </a:r>
            </a:p>
          </p:txBody>
        </p:sp>
        <p:pic>
          <p:nvPicPr>
            <p:cNvPr id="1115192" name="Picture 87">
              <a:extLst>
                <a:ext uri="{FF2B5EF4-FFF2-40B4-BE49-F238E27FC236}">
                  <a16:creationId xmlns:a16="http://schemas.microsoft.com/office/drawing/2014/main" id="{EB7661D8-F753-4DE5-93D4-DEF85D2B549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 y="3707"/>
              <a:ext cx="2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5193" name="Text Box 88">
              <a:extLst>
                <a:ext uri="{FF2B5EF4-FFF2-40B4-BE49-F238E27FC236}">
                  <a16:creationId xmlns:a16="http://schemas.microsoft.com/office/drawing/2014/main" id="{9E4D6C24-C24F-491E-9F62-66BDB5ED694F}"/>
                </a:ext>
              </a:extLst>
            </p:cNvPr>
            <p:cNvSpPr txBox="1">
              <a:spLocks noChangeArrowheads="1"/>
            </p:cNvSpPr>
            <p:nvPr/>
          </p:nvSpPr>
          <p:spPr bwMode="auto">
            <a:xfrm>
              <a:off x="5057" y="3609"/>
              <a:ext cx="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a:solidFill>
                    <a:schemeClr val="tx2"/>
                  </a:solidFill>
                  <a:ea typeface="黑体" panose="02010609060101010101" pitchFamily="49" charset="-122"/>
                  <a:sym typeface="Wingdings 2" panose="05020102010507070707" pitchFamily="18" charset="2"/>
                </a:rPr>
                <a:t></a:t>
              </a:r>
            </a:p>
          </p:txBody>
        </p:sp>
      </p:grpSp>
      <p:pic>
        <p:nvPicPr>
          <p:cNvPr id="1115154" name="Picture 89">
            <a:extLst>
              <a:ext uri="{FF2B5EF4-FFF2-40B4-BE49-F238E27FC236}">
                <a16:creationId xmlns:a16="http://schemas.microsoft.com/office/drawing/2014/main" id="{F158FD57-8BD6-40BF-A396-0F66ECACE6A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3563" y="495300"/>
            <a:ext cx="70961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0" name="Group 97">
            <a:extLst>
              <a:ext uri="{FF2B5EF4-FFF2-40B4-BE49-F238E27FC236}">
                <a16:creationId xmlns:a16="http://schemas.microsoft.com/office/drawing/2014/main" id="{F53B2DCE-E2B5-4EEC-B8B8-F88AC87793E8}"/>
              </a:ext>
            </a:extLst>
          </p:cNvPr>
          <p:cNvGrpSpPr>
            <a:grpSpLocks/>
          </p:cNvGrpSpPr>
          <p:nvPr/>
        </p:nvGrpSpPr>
        <p:grpSpPr bwMode="auto">
          <a:xfrm>
            <a:off x="471488" y="2944813"/>
            <a:ext cx="5038725" cy="842962"/>
            <a:chOff x="297" y="1855"/>
            <a:chExt cx="3174" cy="531"/>
          </a:xfrm>
        </p:grpSpPr>
        <p:sp>
          <p:nvSpPr>
            <p:cNvPr id="1115178" name="Line 6">
              <a:extLst>
                <a:ext uri="{FF2B5EF4-FFF2-40B4-BE49-F238E27FC236}">
                  <a16:creationId xmlns:a16="http://schemas.microsoft.com/office/drawing/2014/main" id="{D7C9D94C-FDA1-456B-B890-D46EAECD78AB}"/>
                </a:ext>
              </a:extLst>
            </p:cNvPr>
            <p:cNvSpPr>
              <a:spLocks noChangeShapeType="1"/>
            </p:cNvSpPr>
            <p:nvPr/>
          </p:nvSpPr>
          <p:spPr bwMode="auto">
            <a:xfrm flipV="1">
              <a:off x="334" y="2152"/>
              <a:ext cx="3137" cy="4"/>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71" name="Rectangle 7">
              <a:extLst>
                <a:ext uri="{FF2B5EF4-FFF2-40B4-BE49-F238E27FC236}">
                  <a16:creationId xmlns:a16="http://schemas.microsoft.com/office/drawing/2014/main" id="{7593FE7D-676D-4C39-AA4E-FCDFF6BC3A3C}"/>
                </a:ext>
              </a:extLst>
            </p:cNvPr>
            <p:cNvSpPr>
              <a:spLocks noChangeArrowheads="1"/>
            </p:cNvSpPr>
            <p:nvPr/>
          </p:nvSpPr>
          <p:spPr bwMode="auto">
            <a:xfrm>
              <a:off x="793" y="1925"/>
              <a:ext cx="1934" cy="4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kumimoji="1" lang="zh-CN" altLang="zh-CN">
                <a:solidFill>
                  <a:schemeClr val="tx2"/>
                </a:solidFill>
                <a:latin typeface="Arial" charset="0"/>
                <a:ea typeface="黑体" pitchFamily="2" charset="-122"/>
              </a:endParaRPr>
            </a:p>
          </p:txBody>
        </p:sp>
        <p:sp>
          <p:nvSpPr>
            <p:cNvPr id="1115180" name="Text Box 48">
              <a:extLst>
                <a:ext uri="{FF2B5EF4-FFF2-40B4-BE49-F238E27FC236}">
                  <a16:creationId xmlns:a16="http://schemas.microsoft.com/office/drawing/2014/main" id="{EC9C36B2-BDA0-43EF-A711-EE5142AEEA27}"/>
                </a:ext>
              </a:extLst>
            </p:cNvPr>
            <p:cNvSpPr txBox="1">
              <a:spLocks noChangeArrowheads="1"/>
            </p:cNvSpPr>
            <p:nvPr/>
          </p:nvSpPr>
          <p:spPr bwMode="auto">
            <a:xfrm>
              <a:off x="297" y="1855"/>
              <a:ext cx="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a:solidFill>
                    <a:schemeClr val="tx2"/>
                  </a:solidFill>
                  <a:ea typeface="黑体" panose="02010609060101010101" pitchFamily="49" charset="-122"/>
                  <a:sym typeface="Wingdings 2" panose="05020102010507070707" pitchFamily="18" charset="2"/>
                </a:rPr>
                <a:t></a:t>
              </a:r>
            </a:p>
          </p:txBody>
        </p:sp>
        <p:sp>
          <p:nvSpPr>
            <p:cNvPr id="702523" name="Rectangle 59">
              <a:extLst>
                <a:ext uri="{FF2B5EF4-FFF2-40B4-BE49-F238E27FC236}">
                  <a16:creationId xmlns:a16="http://schemas.microsoft.com/office/drawing/2014/main" id="{8C43604A-3267-4388-8DE8-EE1060AB2934}"/>
                </a:ext>
              </a:extLst>
            </p:cNvPr>
            <p:cNvSpPr>
              <a:spLocks noChangeArrowheads="1"/>
            </p:cNvSpPr>
            <p:nvPr/>
          </p:nvSpPr>
          <p:spPr bwMode="auto">
            <a:xfrm>
              <a:off x="2155" y="2140"/>
              <a:ext cx="523" cy="197"/>
            </a:xfrm>
            <a:prstGeom prst="rect">
              <a:avLst/>
            </a:prstGeom>
            <a:solidFill>
              <a:srgbClr val="99FF66"/>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a:solidFill>
                    <a:schemeClr val="tx2"/>
                  </a:solidFill>
                  <a:latin typeface="Arial" charset="0"/>
                  <a:ea typeface="黑体" pitchFamily="2" charset="-122"/>
                </a:rPr>
                <a:t>A, </a:t>
              </a:r>
              <a:r>
                <a:rPr kumimoji="1" lang="en-US" altLang="zh-CN" i="1">
                  <a:solidFill>
                    <a:schemeClr val="tx2"/>
                  </a:solidFill>
                  <a:latin typeface="Arial" charset="0"/>
                  <a:ea typeface="黑体" pitchFamily="2" charset="-122"/>
                </a:rPr>
                <a:t>K</a:t>
              </a:r>
              <a:r>
                <a:rPr kumimoji="1" lang="en-US" altLang="zh-CN" baseline="-25000">
                  <a:solidFill>
                    <a:schemeClr val="tx2"/>
                  </a:solidFill>
                  <a:latin typeface="Arial" charset="0"/>
                  <a:ea typeface="黑体" pitchFamily="2" charset="-122"/>
                </a:rPr>
                <a:t>S</a:t>
              </a:r>
            </a:p>
          </p:txBody>
        </p:sp>
        <p:pic>
          <p:nvPicPr>
            <p:cNvPr id="1115182" name="Picture 60">
              <a:extLst>
                <a:ext uri="{FF2B5EF4-FFF2-40B4-BE49-F238E27FC236}">
                  <a16:creationId xmlns:a16="http://schemas.microsoft.com/office/drawing/2014/main" id="{92ECE8EA-C3F9-43CE-95EE-8C8001AA45F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 y="1943"/>
              <a:ext cx="2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02525" name="Rectangle 61">
              <a:extLst>
                <a:ext uri="{FF2B5EF4-FFF2-40B4-BE49-F238E27FC236}">
                  <a16:creationId xmlns:a16="http://schemas.microsoft.com/office/drawing/2014/main" id="{94DC87D4-09FE-4099-8D4C-65A263B8F5C3}"/>
                </a:ext>
              </a:extLst>
            </p:cNvPr>
            <p:cNvSpPr>
              <a:spLocks noChangeArrowheads="1"/>
            </p:cNvSpPr>
            <p:nvPr/>
          </p:nvSpPr>
          <p:spPr bwMode="auto">
            <a:xfrm>
              <a:off x="1239" y="2139"/>
              <a:ext cx="275" cy="197"/>
            </a:xfrm>
            <a:prstGeom prst="rect">
              <a:avLst/>
            </a:prstGeom>
            <a:solidFill>
              <a:srgbClr val="CC99FF"/>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i="1">
                  <a:solidFill>
                    <a:schemeClr val="tx2"/>
                  </a:solidFill>
                  <a:latin typeface="Arial" charset="0"/>
                  <a:ea typeface="黑体" pitchFamily="2" charset="-122"/>
                </a:rPr>
                <a:t>T</a:t>
              </a:r>
              <a:endParaRPr kumimoji="1" lang="en-US" altLang="zh-CN" i="1" baseline="-25000">
                <a:solidFill>
                  <a:schemeClr val="tx2"/>
                </a:solidFill>
                <a:latin typeface="Arial" charset="0"/>
                <a:ea typeface="黑体" pitchFamily="2" charset="-122"/>
              </a:endParaRPr>
            </a:p>
          </p:txBody>
        </p:sp>
        <p:sp>
          <p:nvSpPr>
            <p:cNvPr id="1115184" name="Text Box 62">
              <a:extLst>
                <a:ext uri="{FF2B5EF4-FFF2-40B4-BE49-F238E27FC236}">
                  <a16:creationId xmlns:a16="http://schemas.microsoft.com/office/drawing/2014/main" id="{56FDA2FD-5C8E-4A44-B856-90D69F49E9AA}"/>
                </a:ext>
              </a:extLst>
            </p:cNvPr>
            <p:cNvSpPr txBox="1">
              <a:spLocks noChangeArrowheads="1"/>
            </p:cNvSpPr>
            <p:nvPr/>
          </p:nvSpPr>
          <p:spPr bwMode="auto">
            <a:xfrm>
              <a:off x="793" y="189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S</a:t>
              </a:r>
            </a:p>
          </p:txBody>
        </p:sp>
        <p:pic>
          <p:nvPicPr>
            <p:cNvPr id="1115185" name="Picture 63">
              <a:extLst>
                <a:ext uri="{FF2B5EF4-FFF2-40B4-BE49-F238E27FC236}">
                  <a16:creationId xmlns:a16="http://schemas.microsoft.com/office/drawing/2014/main" id="{83470BF9-8814-4038-A196-A6AD0759570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 y="1946"/>
              <a:ext cx="2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5186" name="Text Box 64">
              <a:extLst>
                <a:ext uri="{FF2B5EF4-FFF2-40B4-BE49-F238E27FC236}">
                  <a16:creationId xmlns:a16="http://schemas.microsoft.com/office/drawing/2014/main" id="{26E94C93-50C3-4D8B-9DA4-2719BC84D9AB}"/>
                </a:ext>
              </a:extLst>
            </p:cNvPr>
            <p:cNvSpPr txBox="1">
              <a:spLocks noChangeArrowheads="1"/>
            </p:cNvSpPr>
            <p:nvPr/>
          </p:nvSpPr>
          <p:spPr bwMode="auto">
            <a:xfrm>
              <a:off x="1487" y="2123"/>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 B,</a:t>
              </a:r>
            </a:p>
          </p:txBody>
        </p:sp>
        <p:sp>
          <p:nvSpPr>
            <p:cNvPr id="1115187" name="Text Box 90">
              <a:extLst>
                <a:ext uri="{FF2B5EF4-FFF2-40B4-BE49-F238E27FC236}">
                  <a16:creationId xmlns:a16="http://schemas.microsoft.com/office/drawing/2014/main" id="{B4B6FA84-B68D-41C8-BF43-1549ED43DCC9}"/>
                </a:ext>
              </a:extLst>
            </p:cNvPr>
            <p:cNvSpPr txBox="1">
              <a:spLocks noChangeArrowheads="1"/>
            </p:cNvSpPr>
            <p:nvPr/>
          </p:nvSpPr>
          <p:spPr bwMode="auto">
            <a:xfrm>
              <a:off x="1636" y="1892"/>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TG</a:t>
              </a:r>
            </a:p>
          </p:txBody>
        </p:sp>
      </p:grpSp>
      <p:grpSp>
        <p:nvGrpSpPr>
          <p:cNvPr id="11" name="Group 98">
            <a:extLst>
              <a:ext uri="{FF2B5EF4-FFF2-40B4-BE49-F238E27FC236}">
                <a16:creationId xmlns:a16="http://schemas.microsoft.com/office/drawing/2014/main" id="{256F451B-3089-4D7E-940B-5A39715CC31C}"/>
              </a:ext>
            </a:extLst>
          </p:cNvPr>
          <p:cNvGrpSpPr>
            <a:grpSpLocks/>
          </p:cNvGrpSpPr>
          <p:nvPr/>
        </p:nvGrpSpPr>
        <p:grpSpPr bwMode="auto">
          <a:xfrm>
            <a:off x="530225" y="3844925"/>
            <a:ext cx="5026025" cy="882650"/>
            <a:chOff x="334" y="2422"/>
            <a:chExt cx="3166" cy="556"/>
          </a:xfrm>
        </p:grpSpPr>
        <p:sp>
          <p:nvSpPr>
            <p:cNvPr id="1115168" name="Line 65">
              <a:extLst>
                <a:ext uri="{FF2B5EF4-FFF2-40B4-BE49-F238E27FC236}">
                  <a16:creationId xmlns:a16="http://schemas.microsoft.com/office/drawing/2014/main" id="{1FF24727-4A57-4A20-9381-F4325ACB395B}"/>
                </a:ext>
              </a:extLst>
            </p:cNvPr>
            <p:cNvSpPr>
              <a:spLocks noChangeShapeType="1"/>
            </p:cNvSpPr>
            <p:nvPr/>
          </p:nvSpPr>
          <p:spPr bwMode="auto">
            <a:xfrm flipH="1" flipV="1">
              <a:off x="334" y="2744"/>
              <a:ext cx="3137" cy="4"/>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30" name="Rectangle 66">
              <a:extLst>
                <a:ext uri="{FF2B5EF4-FFF2-40B4-BE49-F238E27FC236}">
                  <a16:creationId xmlns:a16="http://schemas.microsoft.com/office/drawing/2014/main" id="{FD60E525-0378-4B17-8427-6EDAFF932EA1}"/>
                </a:ext>
              </a:extLst>
            </p:cNvPr>
            <p:cNvSpPr>
              <a:spLocks noChangeArrowheads="1"/>
            </p:cNvSpPr>
            <p:nvPr/>
          </p:nvSpPr>
          <p:spPr bwMode="auto">
            <a:xfrm>
              <a:off x="793" y="2518"/>
              <a:ext cx="2082" cy="46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kumimoji="1" lang="zh-CN" altLang="zh-CN">
                <a:solidFill>
                  <a:schemeClr val="tx2"/>
                </a:solidFill>
                <a:latin typeface="Arial" charset="0"/>
                <a:ea typeface="黑体" pitchFamily="2" charset="-122"/>
              </a:endParaRPr>
            </a:p>
          </p:txBody>
        </p:sp>
        <p:sp>
          <p:nvSpPr>
            <p:cNvPr id="702531" name="Rectangle 67">
              <a:extLst>
                <a:ext uri="{FF2B5EF4-FFF2-40B4-BE49-F238E27FC236}">
                  <a16:creationId xmlns:a16="http://schemas.microsoft.com/office/drawing/2014/main" id="{BD568B59-6871-4C4B-9AA9-0826639FB258}"/>
                </a:ext>
              </a:extLst>
            </p:cNvPr>
            <p:cNvSpPr>
              <a:spLocks noChangeArrowheads="1"/>
            </p:cNvSpPr>
            <p:nvPr/>
          </p:nvSpPr>
          <p:spPr bwMode="auto">
            <a:xfrm>
              <a:off x="2258" y="2732"/>
              <a:ext cx="522" cy="197"/>
            </a:xfrm>
            <a:prstGeom prst="rect">
              <a:avLst/>
            </a:prstGeom>
            <a:solidFill>
              <a:srgbClr val="FFCCCC"/>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a:solidFill>
                    <a:schemeClr val="tx2"/>
                  </a:solidFill>
                  <a:latin typeface="Arial" charset="0"/>
                  <a:ea typeface="黑体" pitchFamily="2" charset="-122"/>
                </a:rPr>
                <a:t>A, </a:t>
              </a:r>
              <a:r>
                <a:rPr kumimoji="1" lang="en-US" altLang="zh-CN" i="1">
                  <a:solidFill>
                    <a:schemeClr val="tx2"/>
                  </a:solidFill>
                  <a:latin typeface="Arial" charset="0"/>
                  <a:ea typeface="黑体" pitchFamily="2" charset="-122"/>
                </a:rPr>
                <a:t>K</a:t>
              </a:r>
              <a:r>
                <a:rPr kumimoji="1" lang="en-US" altLang="zh-CN" baseline="-25000">
                  <a:solidFill>
                    <a:schemeClr val="tx2"/>
                  </a:solidFill>
                  <a:latin typeface="Arial" charset="0"/>
                  <a:ea typeface="黑体" pitchFamily="2" charset="-122"/>
                </a:rPr>
                <a:t>AB</a:t>
              </a:r>
            </a:p>
          </p:txBody>
        </p:sp>
        <p:sp>
          <p:nvSpPr>
            <p:cNvPr id="1115171" name="Text Box 68">
              <a:extLst>
                <a:ext uri="{FF2B5EF4-FFF2-40B4-BE49-F238E27FC236}">
                  <a16:creationId xmlns:a16="http://schemas.microsoft.com/office/drawing/2014/main" id="{63DB1D09-ADD5-4A2F-819A-C67432E777CF}"/>
                </a:ext>
              </a:extLst>
            </p:cNvPr>
            <p:cNvSpPr txBox="1">
              <a:spLocks noChangeArrowheads="1"/>
            </p:cNvSpPr>
            <p:nvPr/>
          </p:nvSpPr>
          <p:spPr bwMode="auto">
            <a:xfrm>
              <a:off x="1803" y="248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B</a:t>
              </a:r>
            </a:p>
          </p:txBody>
        </p:sp>
        <p:pic>
          <p:nvPicPr>
            <p:cNvPr id="1115172" name="Picture 69">
              <a:extLst>
                <a:ext uri="{FF2B5EF4-FFF2-40B4-BE49-F238E27FC236}">
                  <a16:creationId xmlns:a16="http://schemas.microsoft.com/office/drawing/2014/main" id="{837D8E8E-8C6E-47EA-98AD-7D76B9C5FCF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 y="2535"/>
              <a:ext cx="2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5173" name="Text Box 70">
              <a:extLst>
                <a:ext uri="{FF2B5EF4-FFF2-40B4-BE49-F238E27FC236}">
                  <a16:creationId xmlns:a16="http://schemas.microsoft.com/office/drawing/2014/main" id="{176D4160-2D53-4077-8F0C-EAB8BAFB3472}"/>
                </a:ext>
              </a:extLst>
            </p:cNvPr>
            <p:cNvSpPr txBox="1">
              <a:spLocks noChangeArrowheads="1"/>
            </p:cNvSpPr>
            <p:nvPr/>
          </p:nvSpPr>
          <p:spPr bwMode="auto">
            <a:xfrm>
              <a:off x="1834" y="2715"/>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a:t>
              </a:r>
            </a:p>
          </p:txBody>
        </p:sp>
        <p:sp>
          <p:nvSpPr>
            <p:cNvPr id="1115174" name="Text Box 71">
              <a:extLst>
                <a:ext uri="{FF2B5EF4-FFF2-40B4-BE49-F238E27FC236}">
                  <a16:creationId xmlns:a16="http://schemas.microsoft.com/office/drawing/2014/main" id="{7B6D86A4-70BE-489A-BD7A-F55621F128B0}"/>
                </a:ext>
              </a:extLst>
            </p:cNvPr>
            <p:cNvSpPr txBox="1">
              <a:spLocks noChangeArrowheads="1"/>
            </p:cNvSpPr>
            <p:nvPr/>
          </p:nvSpPr>
          <p:spPr bwMode="auto">
            <a:xfrm>
              <a:off x="3156" y="2422"/>
              <a:ext cx="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a:solidFill>
                    <a:schemeClr val="tx2"/>
                  </a:solidFill>
                  <a:ea typeface="黑体" panose="02010609060101010101" pitchFamily="49" charset="-122"/>
                  <a:sym typeface="Wingdings 2" panose="05020102010507070707" pitchFamily="18" charset="2"/>
                </a:rPr>
                <a:t></a:t>
              </a:r>
            </a:p>
          </p:txBody>
        </p:sp>
        <p:sp>
          <p:nvSpPr>
            <p:cNvPr id="702536" name="Rectangle 72">
              <a:extLst>
                <a:ext uri="{FF2B5EF4-FFF2-40B4-BE49-F238E27FC236}">
                  <a16:creationId xmlns:a16="http://schemas.microsoft.com/office/drawing/2014/main" id="{79EFE237-289D-4EE9-9D2E-6248CA58D846}"/>
                </a:ext>
              </a:extLst>
            </p:cNvPr>
            <p:cNvSpPr>
              <a:spLocks noChangeArrowheads="1"/>
            </p:cNvSpPr>
            <p:nvPr/>
          </p:nvSpPr>
          <p:spPr bwMode="auto">
            <a:xfrm>
              <a:off x="1311" y="2732"/>
              <a:ext cx="523" cy="197"/>
            </a:xfrm>
            <a:prstGeom prst="rect">
              <a:avLst/>
            </a:prstGeom>
            <a:solidFill>
              <a:srgbClr val="CCCC00"/>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a:solidFill>
                    <a:schemeClr val="tx2"/>
                  </a:solidFill>
                  <a:latin typeface="Arial" charset="0"/>
                  <a:ea typeface="黑体" pitchFamily="2" charset="-122"/>
                </a:rPr>
                <a:t>B, </a:t>
              </a:r>
              <a:r>
                <a:rPr kumimoji="1" lang="en-US" altLang="zh-CN" i="1">
                  <a:solidFill>
                    <a:schemeClr val="tx2"/>
                  </a:solidFill>
                  <a:latin typeface="Arial" charset="0"/>
                  <a:ea typeface="黑体" pitchFamily="2" charset="-122"/>
                </a:rPr>
                <a:t>K</a:t>
              </a:r>
              <a:r>
                <a:rPr kumimoji="1" lang="en-US" altLang="zh-CN" baseline="-25000">
                  <a:solidFill>
                    <a:schemeClr val="tx2"/>
                  </a:solidFill>
                  <a:latin typeface="Arial" charset="0"/>
                  <a:ea typeface="黑体" pitchFamily="2" charset="-122"/>
                </a:rPr>
                <a:t>AB</a:t>
              </a:r>
            </a:p>
          </p:txBody>
        </p:sp>
        <p:pic>
          <p:nvPicPr>
            <p:cNvPr id="1115176" name="Picture 73">
              <a:extLst>
                <a:ext uri="{FF2B5EF4-FFF2-40B4-BE49-F238E27FC236}">
                  <a16:creationId xmlns:a16="http://schemas.microsoft.com/office/drawing/2014/main" id="{8A6B89C2-9FCB-40FE-8C46-F2B3C18759F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 y="2538"/>
              <a:ext cx="2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5177" name="Text Box 92">
              <a:extLst>
                <a:ext uri="{FF2B5EF4-FFF2-40B4-BE49-F238E27FC236}">
                  <a16:creationId xmlns:a16="http://schemas.microsoft.com/office/drawing/2014/main" id="{7648108B-0D85-447D-A877-1DAFEC2FF69F}"/>
                </a:ext>
              </a:extLst>
            </p:cNvPr>
            <p:cNvSpPr txBox="1">
              <a:spLocks noChangeArrowheads="1"/>
            </p:cNvSpPr>
            <p:nvPr/>
          </p:nvSpPr>
          <p:spPr bwMode="auto">
            <a:xfrm>
              <a:off x="843" y="248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S</a:t>
              </a:r>
            </a:p>
          </p:txBody>
        </p:sp>
      </p:grpSp>
      <p:grpSp>
        <p:nvGrpSpPr>
          <p:cNvPr id="12" name="Group 96">
            <a:extLst>
              <a:ext uri="{FF2B5EF4-FFF2-40B4-BE49-F238E27FC236}">
                <a16:creationId xmlns:a16="http://schemas.microsoft.com/office/drawing/2014/main" id="{53780E63-0FD5-4AF4-AD5D-B6C3FC914BD6}"/>
              </a:ext>
            </a:extLst>
          </p:cNvPr>
          <p:cNvGrpSpPr>
            <a:grpSpLocks/>
          </p:cNvGrpSpPr>
          <p:nvPr/>
        </p:nvGrpSpPr>
        <p:grpSpPr bwMode="auto">
          <a:xfrm>
            <a:off x="520700" y="1749425"/>
            <a:ext cx="4195763" cy="1098550"/>
            <a:chOff x="328" y="1102"/>
            <a:chExt cx="2643" cy="692"/>
          </a:xfrm>
        </p:grpSpPr>
        <p:sp>
          <p:nvSpPr>
            <p:cNvPr id="1115158" name="Line 40">
              <a:extLst>
                <a:ext uri="{FF2B5EF4-FFF2-40B4-BE49-F238E27FC236}">
                  <a16:creationId xmlns:a16="http://schemas.microsoft.com/office/drawing/2014/main" id="{6A6B21C7-5D0E-40E0-AFB1-A4DA7F57E265}"/>
                </a:ext>
              </a:extLst>
            </p:cNvPr>
            <p:cNvSpPr>
              <a:spLocks noChangeShapeType="1"/>
            </p:cNvSpPr>
            <p:nvPr/>
          </p:nvSpPr>
          <p:spPr bwMode="auto">
            <a:xfrm flipH="1">
              <a:off x="328" y="1547"/>
              <a:ext cx="2596" cy="13"/>
            </a:xfrm>
            <a:prstGeom prst="line">
              <a:avLst/>
            </a:prstGeom>
            <a:noFill/>
            <a:ln w="3810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6" name="Rectangle 42">
              <a:extLst>
                <a:ext uri="{FF2B5EF4-FFF2-40B4-BE49-F238E27FC236}">
                  <a16:creationId xmlns:a16="http://schemas.microsoft.com/office/drawing/2014/main" id="{59A0DEDB-DE52-47F7-85CE-F648AA6AAE0C}"/>
                </a:ext>
              </a:extLst>
            </p:cNvPr>
            <p:cNvSpPr>
              <a:spLocks noChangeArrowheads="1"/>
            </p:cNvSpPr>
            <p:nvPr/>
          </p:nvSpPr>
          <p:spPr bwMode="auto">
            <a:xfrm>
              <a:off x="1091" y="1333"/>
              <a:ext cx="1388" cy="461"/>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kumimoji="1" lang="zh-CN" altLang="zh-CN">
                <a:solidFill>
                  <a:schemeClr val="tx2"/>
                </a:solidFill>
                <a:latin typeface="Arial" charset="0"/>
                <a:ea typeface="黑体" pitchFamily="2" charset="-122"/>
              </a:endParaRPr>
            </a:p>
          </p:txBody>
        </p:sp>
        <p:sp>
          <p:nvSpPr>
            <p:cNvPr id="1115160" name="Text Box 43">
              <a:extLst>
                <a:ext uri="{FF2B5EF4-FFF2-40B4-BE49-F238E27FC236}">
                  <a16:creationId xmlns:a16="http://schemas.microsoft.com/office/drawing/2014/main" id="{4A391E89-F693-4F4B-A2C2-A13A5ED27E6A}"/>
                </a:ext>
              </a:extLst>
            </p:cNvPr>
            <p:cNvSpPr txBox="1">
              <a:spLocks noChangeArrowheads="1"/>
            </p:cNvSpPr>
            <p:nvPr/>
          </p:nvSpPr>
          <p:spPr bwMode="auto">
            <a:xfrm>
              <a:off x="1392" y="1293"/>
              <a:ext cx="3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TG</a:t>
              </a:r>
            </a:p>
          </p:txBody>
        </p:sp>
        <p:sp>
          <p:nvSpPr>
            <p:cNvPr id="1115161" name="Text Box 47">
              <a:extLst>
                <a:ext uri="{FF2B5EF4-FFF2-40B4-BE49-F238E27FC236}">
                  <a16:creationId xmlns:a16="http://schemas.microsoft.com/office/drawing/2014/main" id="{118E33CB-3D14-4141-A757-AA57BE202DFF}"/>
                </a:ext>
              </a:extLst>
            </p:cNvPr>
            <p:cNvSpPr txBox="1">
              <a:spLocks noChangeArrowheads="1"/>
            </p:cNvSpPr>
            <p:nvPr/>
          </p:nvSpPr>
          <p:spPr bwMode="auto">
            <a:xfrm>
              <a:off x="2627" y="1245"/>
              <a:ext cx="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a:solidFill>
                    <a:schemeClr val="tx2"/>
                  </a:solidFill>
                  <a:ea typeface="黑体" panose="02010609060101010101" pitchFamily="49" charset="-122"/>
                  <a:sym typeface="Wingdings 2" panose="05020102010507070707" pitchFamily="18" charset="2"/>
                </a:rPr>
                <a:t></a:t>
              </a:r>
            </a:p>
          </p:txBody>
        </p:sp>
        <p:pic>
          <p:nvPicPr>
            <p:cNvPr id="1115162" name="Picture 49">
              <a:extLst>
                <a:ext uri="{FF2B5EF4-FFF2-40B4-BE49-F238E27FC236}">
                  <a16:creationId xmlns:a16="http://schemas.microsoft.com/office/drawing/2014/main" id="{823ABBCC-31C7-4C91-83B1-CC19D4DBDEC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 y="1206"/>
              <a:ext cx="26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5163" name="Text Box 50">
              <a:extLst>
                <a:ext uri="{FF2B5EF4-FFF2-40B4-BE49-F238E27FC236}">
                  <a16:creationId xmlns:a16="http://schemas.microsoft.com/office/drawing/2014/main" id="{12239CD2-9136-41DE-81C4-A80EED1633AA}"/>
                </a:ext>
              </a:extLst>
            </p:cNvPr>
            <p:cNvSpPr txBox="1">
              <a:spLocks noChangeArrowheads="1"/>
            </p:cNvSpPr>
            <p:nvPr/>
          </p:nvSpPr>
          <p:spPr bwMode="auto">
            <a:xfrm>
              <a:off x="743" y="1102"/>
              <a:ext cx="3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A</a:t>
              </a:r>
            </a:p>
          </p:txBody>
        </p:sp>
        <p:sp>
          <p:nvSpPr>
            <p:cNvPr id="702521" name="Rectangle 57">
              <a:extLst>
                <a:ext uri="{FF2B5EF4-FFF2-40B4-BE49-F238E27FC236}">
                  <a16:creationId xmlns:a16="http://schemas.microsoft.com/office/drawing/2014/main" id="{1650FD22-4277-4403-90DF-F322E135AA2B}"/>
                </a:ext>
              </a:extLst>
            </p:cNvPr>
            <p:cNvSpPr>
              <a:spLocks noChangeArrowheads="1"/>
            </p:cNvSpPr>
            <p:nvPr/>
          </p:nvSpPr>
          <p:spPr bwMode="auto">
            <a:xfrm>
              <a:off x="1884" y="1547"/>
              <a:ext cx="522" cy="197"/>
            </a:xfrm>
            <a:prstGeom prst="rect">
              <a:avLst/>
            </a:prstGeom>
            <a:solidFill>
              <a:srgbClr val="99FF66"/>
            </a:solidFill>
            <a:ln w="9525">
              <a:solidFill>
                <a:schemeClr val="tx2"/>
              </a:solidFill>
              <a:miter lim="800000"/>
              <a:headEnd/>
              <a:tailEnd/>
            </a:ln>
            <a:effectLst>
              <a:outerShdw dist="35921" dir="2700000" algn="ctr" rotWithShape="0">
                <a:schemeClr val="bg2"/>
              </a:outerShdw>
            </a:effectLst>
          </p:spPr>
          <p:txBody>
            <a:bodyPr wrap="none" anchor="ctr"/>
            <a:lstStyle/>
            <a:p>
              <a:pPr>
                <a:defRPr/>
              </a:pPr>
              <a:r>
                <a:rPr kumimoji="1" lang="en-US" altLang="zh-CN">
                  <a:solidFill>
                    <a:schemeClr val="tx2"/>
                  </a:solidFill>
                  <a:latin typeface="Arial" charset="0"/>
                  <a:ea typeface="黑体" pitchFamily="2" charset="-122"/>
                </a:rPr>
                <a:t>A, </a:t>
              </a:r>
              <a:r>
                <a:rPr kumimoji="1" lang="en-US" altLang="zh-CN" i="1">
                  <a:solidFill>
                    <a:schemeClr val="tx2"/>
                  </a:solidFill>
                  <a:latin typeface="Arial" charset="0"/>
                  <a:ea typeface="黑体" pitchFamily="2" charset="-122"/>
                </a:rPr>
                <a:t>K</a:t>
              </a:r>
              <a:r>
                <a:rPr kumimoji="1" lang="en-US" altLang="zh-CN" baseline="-25000">
                  <a:solidFill>
                    <a:schemeClr val="tx2"/>
                  </a:solidFill>
                  <a:latin typeface="Arial" charset="0"/>
                  <a:ea typeface="黑体" pitchFamily="2" charset="-122"/>
                </a:rPr>
                <a:t>S</a:t>
              </a:r>
            </a:p>
          </p:txBody>
        </p:sp>
        <p:pic>
          <p:nvPicPr>
            <p:cNvPr id="1115165" name="Picture 58">
              <a:extLst>
                <a:ext uri="{FF2B5EF4-FFF2-40B4-BE49-F238E27FC236}">
                  <a16:creationId xmlns:a16="http://schemas.microsoft.com/office/drawing/2014/main" id="{26E3656A-C717-4268-94E4-782D0C8D4B0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 y="1350"/>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15166" name="Text Box 91">
              <a:extLst>
                <a:ext uri="{FF2B5EF4-FFF2-40B4-BE49-F238E27FC236}">
                  <a16:creationId xmlns:a16="http://schemas.microsoft.com/office/drawing/2014/main" id="{C0C78666-1367-4144-AB5D-251F62E6B806}"/>
                </a:ext>
              </a:extLst>
            </p:cNvPr>
            <p:cNvSpPr txBox="1">
              <a:spLocks noChangeArrowheads="1"/>
            </p:cNvSpPr>
            <p:nvPr/>
          </p:nvSpPr>
          <p:spPr bwMode="auto">
            <a:xfrm>
              <a:off x="1170" y="148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tx2"/>
                  </a:solidFill>
                  <a:ea typeface="黑体" panose="02010609060101010101" pitchFamily="49" charset="-122"/>
                </a:rPr>
                <a:t>K</a:t>
              </a:r>
              <a:r>
                <a:rPr lang="en-US" altLang="zh-CN" baseline="-25000">
                  <a:solidFill>
                    <a:schemeClr val="tx2"/>
                  </a:solidFill>
                  <a:ea typeface="黑体" panose="02010609060101010101" pitchFamily="49" charset="-122"/>
                </a:rPr>
                <a:t>S</a:t>
              </a:r>
            </a:p>
          </p:txBody>
        </p:sp>
        <p:sp>
          <p:nvSpPr>
            <p:cNvPr id="1115167" name="Text Box 93">
              <a:extLst>
                <a:ext uri="{FF2B5EF4-FFF2-40B4-BE49-F238E27FC236}">
                  <a16:creationId xmlns:a16="http://schemas.microsoft.com/office/drawing/2014/main" id="{DB2E61F4-5573-4113-94CE-85ADF956A354}"/>
                </a:ext>
              </a:extLst>
            </p:cNvPr>
            <p:cNvSpPr txBox="1">
              <a:spLocks noChangeArrowheads="1"/>
            </p:cNvSpPr>
            <p:nvPr/>
          </p:nvSpPr>
          <p:spPr bwMode="auto">
            <a:xfrm>
              <a:off x="1388" y="148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chemeClr val="tx2"/>
                  </a:solidFill>
                  <a:ea typeface="黑体" panose="02010609060101010101"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par>
                          <p:cTn id="8" fill="hold" nodeType="afterGroup">
                            <p:stCondLst>
                              <p:cond delay="2500"/>
                            </p:stCondLst>
                            <p:childTnLst>
                              <p:par>
                                <p:cTn id="9" presetID="22" presetClass="entr" presetSubtype="2" fill="hold"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2000"/>
                                        <p:tgtEl>
                                          <p:spTgt spid="12"/>
                                        </p:tgtEl>
                                      </p:cBhvr>
                                    </p:animEffect>
                                  </p:childTnLst>
                                </p:cTn>
                              </p:par>
                            </p:childTnLst>
                          </p:cTn>
                        </p:par>
                        <p:par>
                          <p:cTn id="12" fill="hold" nodeType="afterGroup">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000"/>
                                        <p:tgtEl>
                                          <p:spTgt spid="10"/>
                                        </p:tgtEl>
                                      </p:cBhvr>
                                    </p:animEffect>
                                  </p:childTnLst>
                                </p:cTn>
                              </p:par>
                            </p:childTnLst>
                          </p:cTn>
                        </p:par>
                        <p:par>
                          <p:cTn id="16" fill="hold" nodeType="afterGroup">
                            <p:stCondLst>
                              <p:cond delay="7500"/>
                            </p:stCondLst>
                            <p:childTnLst>
                              <p:par>
                                <p:cTn id="17" presetID="22" presetClass="entr" presetSubtype="2" fill="hold" nodeType="afterEffect">
                                  <p:stCondLst>
                                    <p:cond delay="50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2000"/>
                                        <p:tgtEl>
                                          <p:spTgt spid="11"/>
                                        </p:tgtEl>
                                      </p:cBhvr>
                                    </p:animEffect>
                                  </p:childTnLst>
                                </p:cTn>
                              </p:par>
                            </p:childTnLst>
                          </p:cTn>
                        </p:par>
                        <p:par>
                          <p:cTn id="20" fill="hold" nodeType="afterGroup">
                            <p:stCondLst>
                              <p:cond delay="10000"/>
                            </p:stCondLst>
                            <p:childTnLst>
                              <p:par>
                                <p:cTn id="21" presetID="22" presetClass="entr" presetSubtype="8" fill="hold" nodeType="after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2000"/>
                                        <p:tgtEl>
                                          <p:spTgt spid="8"/>
                                        </p:tgtEl>
                                      </p:cBhvr>
                                    </p:animEffect>
                                  </p:childTnLst>
                                </p:cTn>
                              </p:par>
                            </p:childTnLst>
                          </p:cTn>
                        </p:par>
                        <p:par>
                          <p:cTn id="24" fill="hold" nodeType="afterGroup">
                            <p:stCondLst>
                              <p:cond delay="12500"/>
                            </p:stCondLst>
                            <p:childTnLst>
                              <p:par>
                                <p:cTn id="25" presetID="22" presetClass="entr" presetSubtype="2" fill="hold" nodeType="afterEffect">
                                  <p:stCondLst>
                                    <p:cond delay="50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a:extLst>
              <a:ext uri="{FF2B5EF4-FFF2-40B4-BE49-F238E27FC236}">
                <a16:creationId xmlns:a16="http://schemas.microsoft.com/office/drawing/2014/main" id="{6E1898E1-9264-475B-A259-4FB867D6BCC5}"/>
              </a:ext>
            </a:extLst>
          </p:cNvPr>
          <p:cNvSpPr>
            <a:spLocks noGrp="1" noChangeArrowheads="1"/>
          </p:cNvSpPr>
          <p:nvPr>
            <p:ph type="title"/>
          </p:nvPr>
        </p:nvSpPr>
        <p:spPr/>
        <p:txBody>
          <a:bodyPr/>
          <a:lstStyle/>
          <a:p>
            <a:pPr algn="ctr" eaLnBrk="1" hangingPunct="1"/>
            <a:r>
              <a:rPr lang="en-US" altLang="zh-CN"/>
              <a:t>7.5.2  </a:t>
            </a:r>
            <a:r>
              <a:rPr lang="zh-CN" altLang="en-US"/>
              <a:t>公钥的分配</a:t>
            </a:r>
          </a:p>
        </p:txBody>
      </p:sp>
      <p:sp>
        <p:nvSpPr>
          <p:cNvPr id="1116163" name="Rectangle 3">
            <a:extLst>
              <a:ext uri="{FF2B5EF4-FFF2-40B4-BE49-F238E27FC236}">
                <a16:creationId xmlns:a16="http://schemas.microsoft.com/office/drawing/2014/main" id="{AF5B78AF-9A81-454E-943E-D4D098285967}"/>
              </a:ext>
            </a:extLst>
          </p:cNvPr>
          <p:cNvSpPr>
            <a:spLocks noGrp="1" noChangeArrowheads="1"/>
          </p:cNvSpPr>
          <p:nvPr>
            <p:ph type="body" idx="1"/>
          </p:nvPr>
        </p:nvSpPr>
        <p:spPr>
          <a:xfrm>
            <a:off x="1042988" y="1773238"/>
            <a:ext cx="7772400" cy="4824412"/>
          </a:xfrm>
        </p:spPr>
        <p:txBody>
          <a:bodyPr/>
          <a:lstStyle/>
          <a:p>
            <a:pPr eaLnBrk="1" hangingPunct="1"/>
            <a:r>
              <a:rPr lang="zh-CN" altLang="en-US" sz="2800"/>
              <a:t>需要有一个值得信赖的机构</a:t>
            </a:r>
            <a:r>
              <a:rPr lang="en-US" altLang="zh-CN" sz="2800"/>
              <a:t>——</a:t>
            </a:r>
            <a:r>
              <a:rPr lang="zh-CN" altLang="en-US" sz="2800"/>
              <a:t>即</a:t>
            </a:r>
            <a:r>
              <a:rPr lang="zh-CN" altLang="en-US" sz="2800">
                <a:solidFill>
                  <a:schemeClr val="hlink"/>
                </a:solidFill>
              </a:rPr>
              <a:t>认证中心</a:t>
            </a:r>
            <a:r>
              <a:rPr lang="en-US" altLang="zh-CN" sz="2800" b="1"/>
              <a:t>CA</a:t>
            </a:r>
            <a:r>
              <a:rPr lang="en-US" altLang="zh-CN" sz="2800"/>
              <a:t> (Certification Authority)</a:t>
            </a:r>
            <a:r>
              <a:rPr lang="zh-CN" altLang="en-US" sz="2800"/>
              <a:t>，来将公钥与其对应的实体（人或机器）进行</a:t>
            </a:r>
            <a:r>
              <a:rPr lang="zh-CN" altLang="en-US" sz="2800">
                <a:solidFill>
                  <a:schemeClr val="hlink"/>
                </a:solidFill>
              </a:rPr>
              <a:t>绑定</a:t>
            </a:r>
            <a:r>
              <a:rPr lang="en-US" altLang="zh-CN" sz="2800"/>
              <a:t>(binding)</a:t>
            </a:r>
            <a:r>
              <a:rPr lang="zh-CN" altLang="en-US" sz="2800"/>
              <a:t>。</a:t>
            </a:r>
          </a:p>
          <a:p>
            <a:pPr eaLnBrk="1" hangingPunct="1"/>
            <a:r>
              <a:rPr lang="zh-CN" altLang="en-US" sz="2800"/>
              <a:t>认证中心一般由政府出资建立。每个实体都有</a:t>
            </a:r>
            <a:r>
              <a:rPr lang="en-US" altLang="zh-CN" sz="2800"/>
              <a:t>CA </a:t>
            </a:r>
            <a:r>
              <a:rPr lang="zh-CN" altLang="en-US" sz="2800"/>
              <a:t>发来的</a:t>
            </a:r>
            <a:r>
              <a:rPr lang="zh-CN" altLang="en-US" sz="2800">
                <a:solidFill>
                  <a:schemeClr val="hlink"/>
                </a:solidFill>
              </a:rPr>
              <a:t>证书</a:t>
            </a:r>
            <a:r>
              <a:rPr lang="en-US" altLang="zh-CN" sz="2800"/>
              <a:t>(certificate)</a:t>
            </a:r>
            <a:r>
              <a:rPr lang="zh-CN" altLang="en-US" sz="2800"/>
              <a:t>，里面有公钥及其拥有者的标识信息。此证书被 </a:t>
            </a:r>
            <a:r>
              <a:rPr lang="en-US" altLang="zh-CN" sz="2800"/>
              <a:t>CA </a:t>
            </a:r>
            <a:r>
              <a:rPr lang="zh-CN" altLang="en-US" sz="2800"/>
              <a:t>进行了数字签名。任何用户都可从可信的地方获得认证中心 </a:t>
            </a:r>
            <a:r>
              <a:rPr lang="en-US" altLang="zh-CN" sz="2800"/>
              <a:t>CA </a:t>
            </a:r>
            <a:r>
              <a:rPr lang="zh-CN" altLang="en-US" sz="2800"/>
              <a:t>的公钥，此公钥用来验证某个公钥是否为某个实体所拥有。有的大公司也提供认证中心服务。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a:extLst>
              <a:ext uri="{FF2B5EF4-FFF2-40B4-BE49-F238E27FC236}">
                <a16:creationId xmlns:a16="http://schemas.microsoft.com/office/drawing/2014/main" id="{6990768B-C0FA-41AB-8DEF-74FD97DE6E9D}"/>
              </a:ext>
            </a:extLst>
          </p:cNvPr>
          <p:cNvSpPr>
            <a:spLocks noGrp="1" noChangeArrowheads="1"/>
          </p:cNvSpPr>
          <p:nvPr>
            <p:ph type="title"/>
          </p:nvPr>
        </p:nvSpPr>
        <p:spPr/>
        <p:txBody>
          <a:bodyPr/>
          <a:lstStyle/>
          <a:p>
            <a:pPr algn="ctr" eaLnBrk="1" hangingPunct="1"/>
            <a:r>
              <a:rPr lang="en-US" altLang="zh-CN"/>
              <a:t>7.6  </a:t>
            </a:r>
            <a:r>
              <a:rPr lang="zh-CN" altLang="en-US"/>
              <a:t>因特网使用的安全协议 </a:t>
            </a:r>
            <a:br>
              <a:rPr lang="zh-CN" altLang="en-US"/>
            </a:br>
            <a:r>
              <a:rPr lang="en-US" altLang="zh-CN" sz="4000"/>
              <a:t>7.6.1  </a:t>
            </a:r>
            <a:r>
              <a:rPr lang="zh-CN" altLang="en-US" sz="4000"/>
              <a:t>网络层安全协议</a:t>
            </a:r>
            <a:r>
              <a:rPr lang="zh-CN" altLang="en-US"/>
              <a:t> </a:t>
            </a:r>
          </a:p>
        </p:txBody>
      </p:sp>
      <p:sp>
        <p:nvSpPr>
          <p:cNvPr id="1117187" name="Rectangle 3">
            <a:extLst>
              <a:ext uri="{FF2B5EF4-FFF2-40B4-BE49-F238E27FC236}">
                <a16:creationId xmlns:a16="http://schemas.microsoft.com/office/drawing/2014/main" id="{336C2FBA-AD17-447B-B1E1-0F0AA39F754A}"/>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a:t>1.  </a:t>
            </a:r>
            <a:r>
              <a:rPr lang="en-US" altLang="zh-CN" b="1"/>
              <a:t>IPsec </a:t>
            </a:r>
            <a:r>
              <a:rPr lang="zh-CN" altLang="en-US"/>
              <a:t>与安全关联 </a:t>
            </a:r>
            <a:r>
              <a:rPr lang="en-US" altLang="zh-CN" b="1"/>
              <a:t>SA</a:t>
            </a:r>
            <a:endParaRPr lang="en-US" altLang="zh-CN"/>
          </a:p>
          <a:p>
            <a:pPr eaLnBrk="1" hangingPunct="1">
              <a:buFont typeface="Wingdings" panose="05000000000000000000" pitchFamily="2" charset="2"/>
              <a:buNone/>
            </a:pPr>
            <a:r>
              <a:rPr lang="en-US" altLang="zh-CN"/>
              <a:t>   </a:t>
            </a:r>
            <a:r>
              <a:rPr lang="zh-CN" altLang="en-US"/>
              <a:t>网络层保密是指所有在 </a:t>
            </a:r>
            <a:r>
              <a:rPr lang="en-US" altLang="zh-CN" b="1"/>
              <a:t>IP </a:t>
            </a:r>
            <a:r>
              <a:rPr lang="zh-CN" altLang="en-US"/>
              <a:t>数据报中的数据都是加密的。 </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a:extLst>
              <a:ext uri="{FF2B5EF4-FFF2-40B4-BE49-F238E27FC236}">
                <a16:creationId xmlns:a16="http://schemas.microsoft.com/office/drawing/2014/main" id="{7F4EFB0A-A11B-485D-82CB-58374A4E2DFB}"/>
              </a:ext>
            </a:extLst>
          </p:cNvPr>
          <p:cNvSpPr>
            <a:spLocks noGrp="1" noChangeArrowheads="1"/>
          </p:cNvSpPr>
          <p:nvPr>
            <p:ph type="title"/>
          </p:nvPr>
        </p:nvSpPr>
        <p:spPr/>
        <p:txBody>
          <a:bodyPr/>
          <a:lstStyle/>
          <a:p>
            <a:pPr algn="ctr" eaLnBrk="1" hangingPunct="1"/>
            <a:r>
              <a:rPr lang="en-US" altLang="zh-CN"/>
              <a:t>IPsec </a:t>
            </a:r>
            <a:r>
              <a:rPr lang="zh-CN" altLang="en-US"/>
              <a:t>中最主要的两个部分 </a:t>
            </a:r>
          </a:p>
        </p:txBody>
      </p:sp>
      <p:sp>
        <p:nvSpPr>
          <p:cNvPr id="1118211" name="Rectangle 3">
            <a:extLst>
              <a:ext uri="{FF2B5EF4-FFF2-40B4-BE49-F238E27FC236}">
                <a16:creationId xmlns:a16="http://schemas.microsoft.com/office/drawing/2014/main" id="{BAF0F00B-6347-4C09-A0B5-2612C0D49415}"/>
              </a:ext>
            </a:extLst>
          </p:cNvPr>
          <p:cNvSpPr>
            <a:spLocks noGrp="1" noChangeArrowheads="1"/>
          </p:cNvSpPr>
          <p:nvPr>
            <p:ph type="body" idx="1"/>
          </p:nvPr>
        </p:nvSpPr>
        <p:spPr>
          <a:xfrm>
            <a:off x="1042988" y="1906588"/>
            <a:ext cx="7772400" cy="4114800"/>
          </a:xfrm>
        </p:spPr>
        <p:txBody>
          <a:bodyPr/>
          <a:lstStyle/>
          <a:p>
            <a:pPr eaLnBrk="1" hangingPunct="1"/>
            <a:r>
              <a:rPr lang="zh-CN" altLang="en-US">
                <a:solidFill>
                  <a:schemeClr val="hlink"/>
                </a:solidFill>
              </a:rPr>
              <a:t>鉴别首部</a:t>
            </a:r>
            <a:r>
              <a:rPr lang="zh-CN" altLang="en-US"/>
              <a:t> </a:t>
            </a:r>
            <a:r>
              <a:rPr lang="en-US" altLang="zh-CN"/>
              <a:t>AH (Authentication Header)</a:t>
            </a:r>
            <a:r>
              <a:rPr lang="zh-CN" altLang="en-US"/>
              <a:t>： </a:t>
            </a:r>
            <a:r>
              <a:rPr lang="en-US" altLang="zh-CN"/>
              <a:t>AH</a:t>
            </a:r>
            <a:r>
              <a:rPr lang="zh-CN" altLang="en-US"/>
              <a:t>鉴别源点和检查数据完整性，但不能保密。</a:t>
            </a:r>
          </a:p>
          <a:p>
            <a:pPr eaLnBrk="1" hangingPunct="1"/>
            <a:r>
              <a:rPr lang="zh-CN" altLang="en-US">
                <a:solidFill>
                  <a:schemeClr val="hlink"/>
                </a:solidFill>
              </a:rPr>
              <a:t>封装安全有效载荷</a:t>
            </a:r>
            <a:r>
              <a:rPr lang="zh-CN" altLang="en-US"/>
              <a:t> </a:t>
            </a:r>
            <a:r>
              <a:rPr lang="en-US" altLang="zh-CN"/>
              <a:t>ESP (Encapsulation Security Payload)</a:t>
            </a:r>
            <a:r>
              <a:rPr lang="zh-CN" altLang="en-US"/>
              <a:t>：</a:t>
            </a:r>
            <a:r>
              <a:rPr lang="en-US" altLang="zh-CN"/>
              <a:t>ESP </a:t>
            </a:r>
            <a:r>
              <a:rPr lang="zh-CN" altLang="en-US"/>
              <a:t>比 </a:t>
            </a:r>
            <a:r>
              <a:rPr lang="en-US" altLang="zh-CN"/>
              <a:t>AH </a:t>
            </a:r>
            <a:r>
              <a:rPr lang="zh-CN" altLang="en-US"/>
              <a:t>复杂得多，它鉴别源点、检查数据完整性和提供保密。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a:extLst>
              <a:ext uri="{FF2B5EF4-FFF2-40B4-BE49-F238E27FC236}">
                <a16:creationId xmlns:a16="http://schemas.microsoft.com/office/drawing/2014/main" id="{E02C59CD-22F0-4C2D-9B6D-7E4E5409019E}"/>
              </a:ext>
            </a:extLst>
          </p:cNvPr>
          <p:cNvSpPr>
            <a:spLocks noGrp="1" noChangeArrowheads="1"/>
          </p:cNvSpPr>
          <p:nvPr>
            <p:ph type="title"/>
          </p:nvPr>
        </p:nvSpPr>
        <p:spPr>
          <a:xfrm>
            <a:off x="1150938" y="404813"/>
            <a:ext cx="7793037" cy="1368425"/>
          </a:xfrm>
        </p:spPr>
        <p:txBody>
          <a:bodyPr/>
          <a:lstStyle/>
          <a:p>
            <a:pPr algn="ctr" eaLnBrk="1" hangingPunct="1"/>
            <a:r>
              <a:rPr lang="zh-CN" altLang="en-US" sz="4000"/>
              <a:t>安全关联 </a:t>
            </a:r>
            <a:r>
              <a:rPr lang="en-US" altLang="zh-CN" sz="4000"/>
              <a:t>SA</a:t>
            </a:r>
            <a:br>
              <a:rPr lang="en-US" altLang="zh-CN" sz="4000"/>
            </a:br>
            <a:r>
              <a:rPr lang="en-US" altLang="zh-CN" sz="3600"/>
              <a:t>(Security Association)</a:t>
            </a:r>
            <a:r>
              <a:rPr lang="en-US" altLang="zh-CN" sz="4000"/>
              <a:t> </a:t>
            </a:r>
          </a:p>
        </p:txBody>
      </p:sp>
      <p:sp>
        <p:nvSpPr>
          <p:cNvPr id="707587" name="Rectangle 3">
            <a:extLst>
              <a:ext uri="{FF2B5EF4-FFF2-40B4-BE49-F238E27FC236}">
                <a16:creationId xmlns:a16="http://schemas.microsoft.com/office/drawing/2014/main" id="{367E06C5-4DFB-4B97-9814-98AAEDD96DBA}"/>
              </a:ext>
            </a:extLst>
          </p:cNvPr>
          <p:cNvSpPr>
            <a:spLocks noGrp="1" noChangeArrowheads="1"/>
          </p:cNvSpPr>
          <p:nvPr>
            <p:ph type="body" idx="1"/>
          </p:nvPr>
        </p:nvSpPr>
        <p:spPr>
          <a:xfrm>
            <a:off x="755650" y="2133600"/>
            <a:ext cx="7988300" cy="4319588"/>
          </a:xfrm>
        </p:spPr>
        <p:txBody>
          <a:bodyPr/>
          <a:lstStyle/>
          <a:p>
            <a:pPr eaLnBrk="1" hangingPunct="1"/>
            <a:r>
              <a:rPr lang="zh-CN" altLang="en-US"/>
              <a:t>在使用 </a:t>
            </a:r>
            <a:r>
              <a:rPr lang="en-US" altLang="zh-CN"/>
              <a:t>AH </a:t>
            </a:r>
            <a:r>
              <a:rPr lang="zh-CN" altLang="en-US"/>
              <a:t>或 </a:t>
            </a:r>
            <a:r>
              <a:rPr lang="en-US" altLang="zh-CN"/>
              <a:t>ESP </a:t>
            </a:r>
            <a:r>
              <a:rPr lang="zh-CN" altLang="en-US"/>
              <a:t>之前，先要从源主机到目的主机建立一条网络层的逻辑连接。此逻辑连接叫做</a:t>
            </a:r>
            <a:r>
              <a:rPr lang="zh-CN" altLang="en-US">
                <a:solidFill>
                  <a:schemeClr val="hlink"/>
                </a:solidFill>
              </a:rPr>
              <a:t>安全关联</a:t>
            </a:r>
            <a:r>
              <a:rPr lang="zh-CN" altLang="en-US"/>
              <a:t> </a:t>
            </a:r>
            <a:r>
              <a:rPr lang="en-US" altLang="zh-CN"/>
              <a:t>SA</a:t>
            </a:r>
            <a:r>
              <a:rPr lang="zh-CN" altLang="en-US"/>
              <a:t>。</a:t>
            </a:r>
          </a:p>
          <a:p>
            <a:pPr eaLnBrk="1" hangingPunct="1"/>
            <a:r>
              <a:rPr lang="zh-CN" altLang="en-US"/>
              <a:t> </a:t>
            </a:r>
            <a:r>
              <a:rPr lang="en-US" altLang="zh-CN"/>
              <a:t>IPsec</a:t>
            </a:r>
            <a:r>
              <a:rPr lang="en-US" altLang="zh-CN" b="1"/>
              <a:t> </a:t>
            </a:r>
            <a:r>
              <a:rPr lang="zh-CN" altLang="en-US"/>
              <a:t>就把传统的因特网无连接的网络层转换为具有逻辑连接的层。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a:extLst>
              <a:ext uri="{FF2B5EF4-FFF2-40B4-BE49-F238E27FC236}">
                <a16:creationId xmlns:a16="http://schemas.microsoft.com/office/drawing/2014/main" id="{874EEE1C-2DB1-40D0-9652-D3101F97B5A0}"/>
              </a:ext>
            </a:extLst>
          </p:cNvPr>
          <p:cNvSpPr>
            <a:spLocks noGrp="1" noChangeArrowheads="1"/>
          </p:cNvSpPr>
          <p:nvPr>
            <p:ph type="title"/>
          </p:nvPr>
        </p:nvSpPr>
        <p:spPr/>
        <p:txBody>
          <a:bodyPr/>
          <a:lstStyle/>
          <a:p>
            <a:pPr marL="838200" indent="-838200" algn="ctr" eaLnBrk="1" hangingPunct="1"/>
            <a:r>
              <a:rPr lang="zh-CN" altLang="en-US"/>
              <a:t>安全关联的特点</a:t>
            </a:r>
          </a:p>
        </p:txBody>
      </p:sp>
      <p:sp>
        <p:nvSpPr>
          <p:cNvPr id="708611" name="Rectangle 3">
            <a:extLst>
              <a:ext uri="{FF2B5EF4-FFF2-40B4-BE49-F238E27FC236}">
                <a16:creationId xmlns:a16="http://schemas.microsoft.com/office/drawing/2014/main" id="{B22C65A9-82AF-44D7-B942-9F4719BF044A}"/>
              </a:ext>
            </a:extLst>
          </p:cNvPr>
          <p:cNvSpPr>
            <a:spLocks noGrp="1" noChangeArrowheads="1"/>
          </p:cNvSpPr>
          <p:nvPr>
            <p:ph type="body" idx="1"/>
          </p:nvPr>
        </p:nvSpPr>
        <p:spPr>
          <a:xfrm>
            <a:off x="1042988" y="1835150"/>
            <a:ext cx="7772400" cy="4402138"/>
          </a:xfrm>
        </p:spPr>
        <p:txBody>
          <a:bodyPr/>
          <a:lstStyle/>
          <a:p>
            <a:pPr eaLnBrk="1" hangingPunct="1"/>
            <a:r>
              <a:rPr lang="zh-CN" altLang="en-US" sz="2800"/>
              <a:t>安全关联是一个单向连接。它由一个三元组唯一地确定，包括：</a:t>
            </a:r>
          </a:p>
          <a:p>
            <a:pPr eaLnBrk="1" hangingPunct="1">
              <a:buFont typeface="Wingdings" panose="05000000000000000000" pitchFamily="2" charset="2"/>
              <a:buNone/>
            </a:pPr>
            <a:r>
              <a:rPr lang="en-US" altLang="zh-CN" sz="2800"/>
              <a:t>(1) </a:t>
            </a:r>
            <a:r>
              <a:rPr lang="zh-CN" altLang="en-US" sz="2800"/>
              <a:t>安全协议（使用 </a:t>
            </a:r>
            <a:r>
              <a:rPr lang="en-US" altLang="zh-CN" sz="2800"/>
              <a:t>AH </a:t>
            </a:r>
            <a:r>
              <a:rPr lang="zh-CN" altLang="en-US" sz="2800"/>
              <a:t>或 </a:t>
            </a:r>
            <a:r>
              <a:rPr lang="en-US" altLang="zh-CN" sz="2800"/>
              <a:t>ESP</a:t>
            </a:r>
            <a:r>
              <a:rPr lang="zh-CN" altLang="en-US" sz="2800"/>
              <a:t>）的标识符</a:t>
            </a:r>
          </a:p>
          <a:p>
            <a:pPr eaLnBrk="1" hangingPunct="1">
              <a:buFont typeface="Wingdings" panose="05000000000000000000" pitchFamily="2" charset="2"/>
              <a:buNone/>
            </a:pPr>
            <a:r>
              <a:rPr lang="en-US" altLang="zh-CN" sz="2800"/>
              <a:t>(2) </a:t>
            </a:r>
            <a:r>
              <a:rPr lang="zh-CN" altLang="en-US" sz="2800"/>
              <a:t>此单向连接的源 </a:t>
            </a:r>
            <a:r>
              <a:rPr lang="en-US" altLang="zh-CN" sz="2800"/>
              <a:t>IP </a:t>
            </a:r>
            <a:r>
              <a:rPr lang="zh-CN" altLang="en-US" sz="2800"/>
              <a:t>地址</a:t>
            </a:r>
          </a:p>
          <a:p>
            <a:pPr eaLnBrk="1" hangingPunct="1">
              <a:buFont typeface="Wingdings" panose="05000000000000000000" pitchFamily="2" charset="2"/>
              <a:buNone/>
            </a:pPr>
            <a:r>
              <a:rPr lang="en-US" altLang="zh-CN" sz="2800"/>
              <a:t>(3) </a:t>
            </a:r>
            <a:r>
              <a:rPr lang="zh-CN" altLang="en-US" sz="2800"/>
              <a:t>一个 </a:t>
            </a:r>
            <a:r>
              <a:rPr lang="en-US" altLang="zh-CN" sz="2800"/>
              <a:t>32 </a:t>
            </a:r>
            <a:r>
              <a:rPr lang="zh-CN" altLang="en-US" sz="2800"/>
              <a:t>位的连接标识符，称为</a:t>
            </a:r>
            <a:r>
              <a:rPr lang="zh-CN" altLang="en-US" sz="2800">
                <a:solidFill>
                  <a:schemeClr val="hlink"/>
                </a:solidFill>
              </a:rPr>
              <a:t>安全参数索引</a:t>
            </a:r>
            <a:r>
              <a:rPr lang="zh-CN" altLang="en-US" sz="2800"/>
              <a:t> </a:t>
            </a:r>
            <a:r>
              <a:rPr lang="en-US" altLang="zh-CN" sz="2800"/>
              <a:t>SPI (Security Parameter Index)</a:t>
            </a:r>
          </a:p>
          <a:p>
            <a:pPr eaLnBrk="1" hangingPunct="1"/>
            <a:r>
              <a:rPr lang="zh-CN" altLang="en-US" sz="2800"/>
              <a:t>对于一个给定的安全关联 </a:t>
            </a:r>
            <a:r>
              <a:rPr lang="en-US" altLang="zh-CN" sz="2800"/>
              <a:t>SA</a:t>
            </a:r>
            <a:r>
              <a:rPr lang="zh-CN" altLang="en-US" sz="2800"/>
              <a:t>，每一个 </a:t>
            </a:r>
            <a:r>
              <a:rPr lang="en-US" altLang="zh-CN" sz="2800"/>
              <a:t>IPsec </a:t>
            </a:r>
            <a:r>
              <a:rPr lang="zh-CN" altLang="en-US" sz="2800"/>
              <a:t>数据报都有一个存放 </a:t>
            </a:r>
            <a:r>
              <a:rPr lang="en-US" altLang="zh-CN" sz="2800"/>
              <a:t>SPI </a:t>
            </a:r>
            <a:r>
              <a:rPr lang="zh-CN" altLang="en-US" sz="2800"/>
              <a:t>的字段。通过此 </a:t>
            </a:r>
            <a:r>
              <a:rPr lang="en-US" altLang="zh-CN" sz="2800"/>
              <a:t>SA </a:t>
            </a:r>
            <a:r>
              <a:rPr lang="zh-CN" altLang="en-US" sz="2800"/>
              <a:t>的所有数据报都使用同样的 </a:t>
            </a:r>
            <a:r>
              <a:rPr lang="en-US" altLang="zh-CN" sz="2800"/>
              <a:t>SPI </a:t>
            </a:r>
            <a:r>
              <a:rPr lang="zh-CN" altLang="en-US" sz="2800"/>
              <a:t>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a:extLst>
              <a:ext uri="{FF2B5EF4-FFF2-40B4-BE49-F238E27FC236}">
                <a16:creationId xmlns:a16="http://schemas.microsoft.com/office/drawing/2014/main" id="{5E701BC2-D0B8-4C48-8819-679BA0AE4079}"/>
              </a:ext>
            </a:extLst>
          </p:cNvPr>
          <p:cNvSpPr>
            <a:spLocks noGrp="1" noChangeArrowheads="1"/>
          </p:cNvSpPr>
          <p:nvPr>
            <p:ph type="title"/>
          </p:nvPr>
        </p:nvSpPr>
        <p:spPr>
          <a:xfrm>
            <a:off x="971550" y="981075"/>
            <a:ext cx="6950075" cy="695325"/>
          </a:xfrm>
        </p:spPr>
        <p:txBody>
          <a:bodyPr/>
          <a:lstStyle/>
          <a:p>
            <a:pPr algn="ctr" eaLnBrk="1" hangingPunct="1"/>
            <a:r>
              <a:rPr lang="en-US" altLang="zh-CN" sz="4000"/>
              <a:t>2.  </a:t>
            </a:r>
            <a:r>
              <a:rPr lang="zh-CN" altLang="en-US" sz="4000"/>
              <a:t>鉴别首部协议 </a:t>
            </a:r>
            <a:r>
              <a:rPr lang="en-US" altLang="zh-CN" sz="4000"/>
              <a:t>AH </a:t>
            </a:r>
          </a:p>
        </p:txBody>
      </p:sp>
      <p:sp>
        <p:nvSpPr>
          <p:cNvPr id="709635" name="Rectangle 3">
            <a:extLst>
              <a:ext uri="{FF2B5EF4-FFF2-40B4-BE49-F238E27FC236}">
                <a16:creationId xmlns:a16="http://schemas.microsoft.com/office/drawing/2014/main" id="{DF64B6AC-4F5F-4AB6-85D4-7998D68A97DC}"/>
              </a:ext>
            </a:extLst>
          </p:cNvPr>
          <p:cNvSpPr>
            <a:spLocks noGrp="1" noChangeArrowheads="1"/>
          </p:cNvSpPr>
          <p:nvPr>
            <p:ph type="body" idx="1"/>
          </p:nvPr>
        </p:nvSpPr>
        <p:spPr>
          <a:xfrm>
            <a:off x="828675" y="1844675"/>
            <a:ext cx="8064500" cy="2952750"/>
          </a:xfrm>
        </p:spPr>
        <p:txBody>
          <a:bodyPr/>
          <a:lstStyle/>
          <a:p>
            <a:pPr eaLnBrk="1" hangingPunct="1"/>
            <a:r>
              <a:rPr lang="zh-CN" altLang="en-US" sz="2800"/>
              <a:t>在使用鉴别首部协议 </a:t>
            </a:r>
            <a:r>
              <a:rPr lang="en-US" altLang="zh-CN" sz="2800"/>
              <a:t>AH </a:t>
            </a:r>
            <a:r>
              <a:rPr lang="zh-CN" altLang="en-US" sz="2800"/>
              <a:t>时，把 </a:t>
            </a:r>
            <a:r>
              <a:rPr lang="en-US" altLang="zh-CN" sz="2800"/>
              <a:t>AH </a:t>
            </a:r>
            <a:r>
              <a:rPr lang="zh-CN" altLang="en-US" sz="2800"/>
              <a:t>首部插在原数据报数据部分的前面，同时把 </a:t>
            </a:r>
            <a:r>
              <a:rPr lang="en-US" altLang="zh-CN" sz="2800"/>
              <a:t>IP </a:t>
            </a:r>
            <a:r>
              <a:rPr lang="zh-CN" altLang="en-US" sz="2800"/>
              <a:t>首部中的协议字段置为 </a:t>
            </a:r>
            <a:r>
              <a:rPr lang="en-US" altLang="zh-CN" sz="2800"/>
              <a:t>51</a:t>
            </a:r>
            <a:r>
              <a:rPr lang="zh-CN" altLang="en-US" sz="2800"/>
              <a:t>。</a:t>
            </a:r>
          </a:p>
          <a:p>
            <a:pPr eaLnBrk="1" hangingPunct="1"/>
            <a:r>
              <a:rPr lang="zh-CN" altLang="en-US" sz="2800"/>
              <a:t>在传输过程中，中间的路由器都不查看 </a:t>
            </a:r>
            <a:r>
              <a:rPr lang="en-US" altLang="zh-CN" sz="2800"/>
              <a:t>AH </a:t>
            </a:r>
            <a:r>
              <a:rPr lang="zh-CN" altLang="en-US" sz="2800"/>
              <a:t>首部。当数据报到达终点时，目的主机才处理 </a:t>
            </a:r>
            <a:r>
              <a:rPr lang="en-US" altLang="zh-CN" sz="2800"/>
              <a:t>AH </a:t>
            </a:r>
            <a:r>
              <a:rPr lang="zh-CN" altLang="en-US" sz="2800"/>
              <a:t>字段，以鉴别源点和检查数据报的完整性。 </a:t>
            </a:r>
          </a:p>
        </p:txBody>
      </p:sp>
      <p:sp>
        <p:nvSpPr>
          <p:cNvPr id="709653" name="Rectangle 21">
            <a:extLst>
              <a:ext uri="{FF2B5EF4-FFF2-40B4-BE49-F238E27FC236}">
                <a16:creationId xmlns:a16="http://schemas.microsoft.com/office/drawing/2014/main" id="{94762FD6-1117-4DC1-AA41-8523D5A526FF}"/>
              </a:ext>
            </a:extLst>
          </p:cNvPr>
          <p:cNvSpPr>
            <a:spLocks noChangeArrowheads="1"/>
          </p:cNvSpPr>
          <p:nvPr/>
        </p:nvSpPr>
        <p:spPr bwMode="auto">
          <a:xfrm>
            <a:off x="600075" y="4905375"/>
            <a:ext cx="1450975" cy="731838"/>
          </a:xfrm>
          <a:prstGeom prst="rect">
            <a:avLst/>
          </a:prstGeom>
          <a:solidFill>
            <a:srgbClr val="FFCCFF"/>
          </a:solidFill>
          <a:ln w="9525">
            <a:solidFill>
              <a:schemeClr val="tx2"/>
            </a:solidFill>
            <a:miter lim="800000"/>
            <a:headEnd/>
            <a:tailEnd/>
          </a:ln>
          <a:effectLst>
            <a:outerShdw dist="63500" dir="3187806" algn="ctr" rotWithShape="0">
              <a:schemeClr val="folHlink"/>
            </a:outerShdw>
          </a:effectLst>
        </p:spPr>
        <p:txBody>
          <a:bodyPr wrap="none" anchor="ctr"/>
          <a:lstStyle/>
          <a:p>
            <a:pPr>
              <a:defRPr/>
            </a:pPr>
            <a:r>
              <a:rPr kumimoji="1" lang="en-US" altLang="zh-CN" sz="2400">
                <a:solidFill>
                  <a:schemeClr val="tx2"/>
                </a:solidFill>
                <a:latin typeface="Arial" charset="0"/>
                <a:ea typeface="黑体" pitchFamily="2" charset="-122"/>
              </a:rPr>
              <a:t>IP </a:t>
            </a:r>
            <a:r>
              <a:rPr kumimoji="1" lang="zh-CN" altLang="en-US" sz="2400">
                <a:solidFill>
                  <a:schemeClr val="tx2"/>
                </a:solidFill>
                <a:latin typeface="Arial" charset="0"/>
                <a:ea typeface="黑体" pitchFamily="2" charset="-122"/>
              </a:rPr>
              <a:t>首部</a:t>
            </a:r>
          </a:p>
        </p:txBody>
      </p:sp>
      <p:sp>
        <p:nvSpPr>
          <p:cNvPr id="709654" name="Rectangle 22">
            <a:extLst>
              <a:ext uri="{FF2B5EF4-FFF2-40B4-BE49-F238E27FC236}">
                <a16:creationId xmlns:a16="http://schemas.microsoft.com/office/drawing/2014/main" id="{0A3399DD-EC3A-4D8A-91AB-3371C8702EDF}"/>
              </a:ext>
            </a:extLst>
          </p:cNvPr>
          <p:cNvSpPr>
            <a:spLocks noChangeArrowheads="1"/>
          </p:cNvSpPr>
          <p:nvPr/>
        </p:nvSpPr>
        <p:spPr bwMode="auto">
          <a:xfrm>
            <a:off x="1989138" y="4905375"/>
            <a:ext cx="1782762" cy="731838"/>
          </a:xfrm>
          <a:prstGeom prst="rect">
            <a:avLst/>
          </a:prstGeom>
          <a:solidFill>
            <a:srgbClr val="FFFF99"/>
          </a:solidFill>
          <a:ln w="9525">
            <a:solidFill>
              <a:schemeClr val="tx2"/>
            </a:solidFill>
            <a:miter lim="800000"/>
            <a:headEnd/>
            <a:tailEnd/>
          </a:ln>
          <a:effectLst>
            <a:outerShdw dist="63500" dir="3187806" algn="ctr" rotWithShape="0">
              <a:schemeClr val="folHlink"/>
            </a:outerShdw>
          </a:effectLst>
        </p:spPr>
        <p:txBody>
          <a:bodyPr wrap="none" anchor="ctr"/>
          <a:lstStyle/>
          <a:p>
            <a:pPr>
              <a:defRPr/>
            </a:pPr>
            <a:r>
              <a:rPr kumimoji="1" lang="en-US" altLang="zh-CN" sz="2400">
                <a:solidFill>
                  <a:schemeClr val="tx2"/>
                </a:solidFill>
                <a:latin typeface="Arial" charset="0"/>
                <a:ea typeface="黑体" pitchFamily="2" charset="-122"/>
              </a:rPr>
              <a:t>AH </a:t>
            </a:r>
            <a:r>
              <a:rPr kumimoji="1" lang="zh-CN" altLang="en-US" sz="2400">
                <a:solidFill>
                  <a:schemeClr val="tx2"/>
                </a:solidFill>
                <a:latin typeface="Arial" charset="0"/>
                <a:ea typeface="黑体" pitchFamily="2" charset="-122"/>
              </a:rPr>
              <a:t>首部</a:t>
            </a:r>
          </a:p>
        </p:txBody>
      </p:sp>
      <p:sp>
        <p:nvSpPr>
          <p:cNvPr id="709655" name="Rectangle 23">
            <a:extLst>
              <a:ext uri="{FF2B5EF4-FFF2-40B4-BE49-F238E27FC236}">
                <a16:creationId xmlns:a16="http://schemas.microsoft.com/office/drawing/2014/main" id="{02072B92-8471-47BD-BCEE-10FEC1EB9644}"/>
              </a:ext>
            </a:extLst>
          </p:cNvPr>
          <p:cNvSpPr>
            <a:spLocks noChangeArrowheads="1"/>
          </p:cNvSpPr>
          <p:nvPr/>
        </p:nvSpPr>
        <p:spPr bwMode="auto">
          <a:xfrm>
            <a:off x="3771900" y="4905375"/>
            <a:ext cx="4903788" cy="731838"/>
          </a:xfrm>
          <a:prstGeom prst="rect">
            <a:avLst/>
          </a:prstGeom>
          <a:solidFill>
            <a:srgbClr val="CCECFF"/>
          </a:solidFill>
          <a:ln w="9525">
            <a:solidFill>
              <a:schemeClr val="tx2"/>
            </a:solidFill>
            <a:miter lim="800000"/>
            <a:headEnd/>
            <a:tailEnd/>
          </a:ln>
          <a:effectLst>
            <a:outerShdw dist="63500" dir="3187806" algn="ctr" rotWithShape="0">
              <a:schemeClr val="folHlink"/>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tx2"/>
                </a:solidFill>
                <a:ea typeface="黑体" panose="02010609060101010101" pitchFamily="49" charset="-122"/>
              </a:rPr>
              <a:t>TCP/UDP </a:t>
            </a:r>
            <a:r>
              <a:rPr kumimoji="1" lang="zh-CN" altLang="en-US" sz="2400">
                <a:solidFill>
                  <a:schemeClr val="tx2"/>
                </a:solidFill>
                <a:ea typeface="黑体" panose="02010609060101010101" pitchFamily="49" charset="-122"/>
              </a:rPr>
              <a:t>报文段</a:t>
            </a:r>
          </a:p>
        </p:txBody>
      </p:sp>
      <p:sp>
        <p:nvSpPr>
          <p:cNvPr id="1121287" name="Text Box 24">
            <a:extLst>
              <a:ext uri="{FF2B5EF4-FFF2-40B4-BE49-F238E27FC236}">
                <a16:creationId xmlns:a16="http://schemas.microsoft.com/office/drawing/2014/main" id="{51649B2E-CEFC-491D-8BA7-72AE945C94A8}"/>
              </a:ext>
            </a:extLst>
          </p:cNvPr>
          <p:cNvSpPr txBox="1">
            <a:spLocks noChangeArrowheads="1"/>
          </p:cNvSpPr>
          <p:nvPr/>
        </p:nvSpPr>
        <p:spPr bwMode="auto">
          <a:xfrm>
            <a:off x="539750" y="570865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ea typeface="黑体" panose="02010609060101010101" pitchFamily="49" charset="-122"/>
              </a:rPr>
              <a:t>协议 </a:t>
            </a:r>
            <a:r>
              <a:rPr lang="en-US" altLang="zh-CN" sz="2400">
                <a:solidFill>
                  <a:schemeClr val="folHlink"/>
                </a:solidFill>
                <a:ea typeface="黑体" panose="02010609060101010101" pitchFamily="49" charset="-122"/>
              </a:rPr>
              <a:t>= 51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96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a:extLst>
              <a:ext uri="{FF2B5EF4-FFF2-40B4-BE49-F238E27FC236}">
                <a16:creationId xmlns:a16="http://schemas.microsoft.com/office/drawing/2014/main" id="{8E430E36-F8E1-4827-88BE-DA527227EE6D}"/>
              </a:ext>
            </a:extLst>
          </p:cNvPr>
          <p:cNvSpPr>
            <a:spLocks noGrp="1" noChangeArrowheads="1"/>
          </p:cNvSpPr>
          <p:nvPr>
            <p:ph type="title"/>
          </p:nvPr>
        </p:nvSpPr>
        <p:spPr>
          <a:xfrm>
            <a:off x="388938" y="344488"/>
            <a:ext cx="8504237" cy="1355725"/>
          </a:xfrm>
        </p:spPr>
        <p:txBody>
          <a:bodyPr/>
          <a:lstStyle/>
          <a:p>
            <a:pPr algn="ctr" eaLnBrk="1" hangingPunct="1"/>
            <a:r>
              <a:rPr lang="en-US" altLang="zh-CN" sz="4000"/>
              <a:t>7.1 </a:t>
            </a:r>
            <a:r>
              <a:rPr lang="zh-CN" altLang="en-US" sz="4000"/>
              <a:t>网络安全问题概述</a:t>
            </a:r>
            <a:br>
              <a:rPr lang="zh-CN" altLang="en-US" sz="4000"/>
            </a:br>
            <a:r>
              <a:rPr lang="zh-CN" altLang="en-US" sz="4000"/>
              <a:t>    </a:t>
            </a:r>
            <a:r>
              <a:rPr lang="en-US" altLang="zh-CN" sz="3600"/>
              <a:t>7.1.1 </a:t>
            </a:r>
            <a:r>
              <a:rPr lang="zh-CN" altLang="en-US" sz="3600"/>
              <a:t>计算机网络面临的安全性威胁</a:t>
            </a:r>
            <a:r>
              <a:rPr lang="zh-CN" altLang="en-US" sz="4000"/>
              <a:t> </a:t>
            </a:r>
          </a:p>
        </p:txBody>
      </p:sp>
      <p:sp>
        <p:nvSpPr>
          <p:cNvPr id="123907" name="Rectangle 3">
            <a:extLst>
              <a:ext uri="{FF2B5EF4-FFF2-40B4-BE49-F238E27FC236}">
                <a16:creationId xmlns:a16="http://schemas.microsoft.com/office/drawing/2014/main" id="{C60FE625-1891-4C85-A8C7-01B3E6CC4AAF}"/>
              </a:ext>
            </a:extLst>
          </p:cNvPr>
          <p:cNvSpPr>
            <a:spLocks noGrp="1" noChangeArrowheads="1"/>
          </p:cNvSpPr>
          <p:nvPr>
            <p:ph type="body" idx="1"/>
          </p:nvPr>
        </p:nvSpPr>
        <p:spPr>
          <a:xfrm>
            <a:off x="827088" y="1989138"/>
            <a:ext cx="8128000" cy="4679950"/>
          </a:xfrm>
        </p:spPr>
        <p:txBody>
          <a:bodyPr/>
          <a:lstStyle/>
          <a:p>
            <a:pPr eaLnBrk="1" hangingPunct="1"/>
            <a:r>
              <a:rPr lang="zh-CN" altLang="en-US" sz="2800"/>
              <a:t>计算机网络上的通信面临以下的四种威胁：</a:t>
            </a:r>
          </a:p>
          <a:p>
            <a:pPr eaLnBrk="1" hangingPunct="1">
              <a:buFont typeface="Wingdings" panose="05000000000000000000" pitchFamily="2" charset="2"/>
              <a:buNone/>
            </a:pPr>
            <a:r>
              <a:rPr lang="zh-CN" altLang="en-US" sz="2800"/>
              <a:t>    </a:t>
            </a:r>
            <a:r>
              <a:rPr lang="en-US" altLang="zh-CN" sz="2800"/>
              <a:t>(1) </a:t>
            </a:r>
            <a:r>
              <a:rPr lang="zh-CN" altLang="en-US" sz="2800"/>
              <a:t>截获</a:t>
            </a:r>
            <a:r>
              <a:rPr lang="en-US" altLang="zh-CN" sz="2800"/>
              <a:t>——</a:t>
            </a:r>
            <a:r>
              <a:rPr lang="zh-CN" altLang="en-US" sz="2800"/>
              <a:t>从网络上窃听他人的通信内容。</a:t>
            </a:r>
          </a:p>
          <a:p>
            <a:pPr eaLnBrk="1" hangingPunct="1">
              <a:buFont typeface="Wingdings" panose="05000000000000000000" pitchFamily="2" charset="2"/>
              <a:buNone/>
            </a:pPr>
            <a:r>
              <a:rPr lang="zh-CN" altLang="en-US" sz="2800"/>
              <a:t>    </a:t>
            </a:r>
            <a:r>
              <a:rPr lang="en-US" altLang="zh-CN" sz="2800"/>
              <a:t>(2) </a:t>
            </a:r>
            <a:r>
              <a:rPr lang="zh-CN" altLang="en-US" sz="2800"/>
              <a:t>中断</a:t>
            </a:r>
            <a:r>
              <a:rPr lang="en-US" altLang="zh-CN" sz="2800"/>
              <a:t>——</a:t>
            </a:r>
            <a:r>
              <a:rPr lang="zh-CN" altLang="en-US" sz="2800"/>
              <a:t>有意中断他人在网络上的通信。</a:t>
            </a:r>
          </a:p>
          <a:p>
            <a:pPr eaLnBrk="1" hangingPunct="1">
              <a:buFont typeface="Wingdings" panose="05000000000000000000" pitchFamily="2" charset="2"/>
              <a:buNone/>
            </a:pPr>
            <a:r>
              <a:rPr lang="zh-CN" altLang="en-US" sz="2800"/>
              <a:t>    </a:t>
            </a:r>
            <a:r>
              <a:rPr lang="en-US" altLang="zh-CN" sz="2800"/>
              <a:t>(3) </a:t>
            </a:r>
            <a:r>
              <a:rPr lang="zh-CN" altLang="en-US" sz="2800"/>
              <a:t>篡改</a:t>
            </a:r>
            <a:r>
              <a:rPr lang="en-US" altLang="zh-CN" sz="2800"/>
              <a:t>——</a:t>
            </a:r>
            <a:r>
              <a:rPr lang="zh-CN" altLang="en-US" sz="2800"/>
              <a:t>故意篡改网络上传送的报文。</a:t>
            </a:r>
          </a:p>
          <a:p>
            <a:pPr eaLnBrk="1" hangingPunct="1">
              <a:buFont typeface="Wingdings" panose="05000000000000000000" pitchFamily="2" charset="2"/>
              <a:buNone/>
            </a:pPr>
            <a:r>
              <a:rPr lang="zh-CN" altLang="en-US" sz="2800"/>
              <a:t>    </a:t>
            </a:r>
            <a:r>
              <a:rPr lang="en-US" altLang="zh-CN" sz="2800"/>
              <a:t>(4) </a:t>
            </a:r>
            <a:r>
              <a:rPr lang="zh-CN" altLang="en-US" sz="2800"/>
              <a:t>伪造</a:t>
            </a:r>
            <a:r>
              <a:rPr lang="en-US" altLang="zh-CN" sz="2800"/>
              <a:t>——</a:t>
            </a:r>
            <a:r>
              <a:rPr lang="zh-CN" altLang="en-US" sz="2800"/>
              <a:t>伪造信息在网络上传送。</a:t>
            </a:r>
          </a:p>
          <a:p>
            <a:pPr eaLnBrk="1" hangingPunct="1"/>
            <a:r>
              <a:rPr lang="zh-CN" altLang="en-US" sz="2800"/>
              <a:t>截获信息的攻击称为</a:t>
            </a:r>
            <a:r>
              <a:rPr lang="zh-CN" altLang="en-US" sz="2800">
                <a:solidFill>
                  <a:schemeClr val="hlink"/>
                </a:solidFill>
              </a:rPr>
              <a:t>被动攻击</a:t>
            </a:r>
            <a:r>
              <a:rPr lang="zh-CN" altLang="en-US" sz="2800"/>
              <a:t>，而更改信息和拒绝用户使用资源的攻击称为</a:t>
            </a:r>
            <a:r>
              <a:rPr lang="zh-CN" altLang="en-US" sz="2800">
                <a:solidFill>
                  <a:schemeClr val="hlink"/>
                </a:solidFill>
              </a:rPr>
              <a:t>主动攻击</a:t>
            </a:r>
            <a:r>
              <a:rPr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a:extLst>
              <a:ext uri="{FF2B5EF4-FFF2-40B4-BE49-F238E27FC236}">
                <a16:creationId xmlns:a16="http://schemas.microsoft.com/office/drawing/2014/main" id="{E6F61E4F-20C5-4D0F-BC21-D228E88FE3D3}"/>
              </a:ext>
            </a:extLst>
          </p:cNvPr>
          <p:cNvSpPr>
            <a:spLocks noGrp="1" noChangeArrowheads="1"/>
          </p:cNvSpPr>
          <p:nvPr>
            <p:ph type="title"/>
          </p:nvPr>
        </p:nvSpPr>
        <p:spPr>
          <a:xfrm>
            <a:off x="755650" y="188913"/>
            <a:ext cx="7793038" cy="695325"/>
          </a:xfrm>
        </p:spPr>
        <p:txBody>
          <a:bodyPr/>
          <a:lstStyle/>
          <a:p>
            <a:pPr algn="ctr" eaLnBrk="1" hangingPunct="1"/>
            <a:r>
              <a:rPr lang="en-US" altLang="zh-CN"/>
              <a:t>AH </a:t>
            </a:r>
            <a:r>
              <a:rPr lang="zh-CN" altLang="en-US"/>
              <a:t>首部 </a:t>
            </a:r>
          </a:p>
        </p:txBody>
      </p:sp>
      <p:sp>
        <p:nvSpPr>
          <p:cNvPr id="1122307" name="Rectangle 3">
            <a:extLst>
              <a:ext uri="{FF2B5EF4-FFF2-40B4-BE49-F238E27FC236}">
                <a16:creationId xmlns:a16="http://schemas.microsoft.com/office/drawing/2014/main" id="{9BC23D55-4EF3-4672-B71B-A79B0A1BE6BF}"/>
              </a:ext>
            </a:extLst>
          </p:cNvPr>
          <p:cNvSpPr>
            <a:spLocks noGrp="1" noChangeArrowheads="1"/>
          </p:cNvSpPr>
          <p:nvPr>
            <p:ph type="body" idx="1"/>
          </p:nvPr>
        </p:nvSpPr>
        <p:spPr>
          <a:xfrm>
            <a:off x="611188" y="981075"/>
            <a:ext cx="8204200" cy="5876925"/>
          </a:xfrm>
        </p:spPr>
        <p:txBody>
          <a:bodyPr/>
          <a:lstStyle/>
          <a:p>
            <a:pPr eaLnBrk="1" hangingPunct="1">
              <a:lnSpc>
                <a:spcPct val="90000"/>
              </a:lnSpc>
              <a:buFont typeface="Wingdings" panose="05000000000000000000" pitchFamily="2" charset="2"/>
              <a:buNone/>
            </a:pPr>
            <a:r>
              <a:rPr lang="en-US" altLang="zh-CN"/>
              <a:t>(1) </a:t>
            </a:r>
            <a:r>
              <a:rPr lang="zh-CN" altLang="en-US"/>
              <a:t>下一个首部</a:t>
            </a:r>
            <a:r>
              <a:rPr lang="en-US" altLang="zh-CN"/>
              <a:t>(8 </a:t>
            </a:r>
            <a:r>
              <a:rPr lang="zh-CN" altLang="en-US"/>
              <a:t>位</a:t>
            </a:r>
            <a:r>
              <a:rPr lang="en-US" altLang="zh-CN"/>
              <a:t>)</a:t>
            </a:r>
            <a:r>
              <a:rPr lang="zh-CN" altLang="en-US"/>
              <a:t>。标志紧接着本首部的下一个首部的类型（如 </a:t>
            </a:r>
            <a:r>
              <a:rPr lang="en-US" altLang="zh-CN"/>
              <a:t>TCP </a:t>
            </a:r>
            <a:r>
              <a:rPr lang="zh-CN" altLang="en-US"/>
              <a:t>或 </a:t>
            </a:r>
            <a:r>
              <a:rPr lang="en-US" altLang="zh-CN"/>
              <a:t>UDP</a:t>
            </a:r>
            <a:r>
              <a:rPr lang="zh-CN" altLang="en-US"/>
              <a:t>）。</a:t>
            </a:r>
          </a:p>
          <a:p>
            <a:pPr eaLnBrk="1" hangingPunct="1">
              <a:lnSpc>
                <a:spcPct val="90000"/>
              </a:lnSpc>
              <a:buFont typeface="Wingdings" panose="05000000000000000000" pitchFamily="2" charset="2"/>
              <a:buNone/>
            </a:pPr>
            <a:r>
              <a:rPr lang="en-US" altLang="zh-CN"/>
              <a:t>(2) </a:t>
            </a:r>
            <a:r>
              <a:rPr lang="zh-CN" altLang="en-US"/>
              <a:t>有效载荷长度</a:t>
            </a:r>
            <a:r>
              <a:rPr lang="en-US" altLang="zh-CN"/>
              <a:t>(8 </a:t>
            </a:r>
            <a:r>
              <a:rPr lang="zh-CN" altLang="en-US"/>
              <a:t>位</a:t>
            </a:r>
            <a:r>
              <a:rPr lang="en-US" altLang="zh-CN"/>
              <a:t>)</a:t>
            </a:r>
            <a:r>
              <a:rPr lang="zh-CN" altLang="en-US"/>
              <a:t>，即鉴别数据字段的长度，以 </a:t>
            </a:r>
            <a:r>
              <a:rPr lang="en-US" altLang="zh-CN"/>
              <a:t>32 </a:t>
            </a:r>
            <a:r>
              <a:rPr lang="zh-CN" altLang="en-US"/>
              <a:t>位字为单位。</a:t>
            </a:r>
          </a:p>
          <a:p>
            <a:pPr eaLnBrk="1" hangingPunct="1">
              <a:lnSpc>
                <a:spcPct val="90000"/>
              </a:lnSpc>
              <a:buFont typeface="Wingdings" panose="05000000000000000000" pitchFamily="2" charset="2"/>
              <a:buNone/>
            </a:pPr>
            <a:r>
              <a:rPr lang="en-US" altLang="zh-CN"/>
              <a:t>(3) </a:t>
            </a:r>
            <a:r>
              <a:rPr lang="zh-CN" altLang="en-US"/>
              <a:t>安全参数索引 </a:t>
            </a:r>
            <a:r>
              <a:rPr lang="en-US" altLang="zh-CN"/>
              <a:t>SPI (32 </a:t>
            </a:r>
            <a:r>
              <a:rPr lang="zh-CN" altLang="en-US"/>
              <a:t>位</a:t>
            </a:r>
            <a:r>
              <a:rPr lang="en-US" altLang="zh-CN"/>
              <a:t>)</a:t>
            </a:r>
            <a:r>
              <a:rPr lang="zh-CN" altLang="en-US"/>
              <a:t>。标志安全关联。</a:t>
            </a:r>
          </a:p>
          <a:p>
            <a:pPr eaLnBrk="1" hangingPunct="1">
              <a:lnSpc>
                <a:spcPct val="90000"/>
              </a:lnSpc>
              <a:buFont typeface="Wingdings" panose="05000000000000000000" pitchFamily="2" charset="2"/>
              <a:buNone/>
            </a:pPr>
            <a:r>
              <a:rPr lang="en-US" altLang="zh-CN"/>
              <a:t>(4) </a:t>
            </a:r>
            <a:r>
              <a:rPr lang="zh-CN" altLang="en-US"/>
              <a:t>序号</a:t>
            </a:r>
            <a:r>
              <a:rPr lang="en-US" altLang="zh-CN"/>
              <a:t>(32 </a:t>
            </a:r>
            <a:r>
              <a:rPr lang="zh-CN" altLang="en-US"/>
              <a:t>位</a:t>
            </a:r>
            <a:r>
              <a:rPr lang="en-US" altLang="zh-CN"/>
              <a:t>)</a:t>
            </a:r>
            <a:r>
              <a:rPr lang="zh-CN" altLang="en-US"/>
              <a:t>。鉴别数据字段的长度，以</a:t>
            </a:r>
            <a:r>
              <a:rPr lang="en-US" altLang="zh-CN"/>
              <a:t>32 </a:t>
            </a:r>
            <a:r>
              <a:rPr lang="zh-CN" altLang="en-US"/>
              <a:t>位字为单位。</a:t>
            </a:r>
          </a:p>
          <a:p>
            <a:pPr eaLnBrk="1" hangingPunct="1">
              <a:lnSpc>
                <a:spcPct val="90000"/>
              </a:lnSpc>
              <a:buFont typeface="Wingdings" panose="05000000000000000000" pitchFamily="2" charset="2"/>
              <a:buNone/>
            </a:pPr>
            <a:r>
              <a:rPr lang="en-US" altLang="zh-CN"/>
              <a:t>(5) </a:t>
            </a:r>
            <a:r>
              <a:rPr lang="zh-CN" altLang="en-US"/>
              <a:t>保留</a:t>
            </a:r>
            <a:r>
              <a:rPr lang="en-US" altLang="zh-CN"/>
              <a:t>(16 </a:t>
            </a:r>
            <a:r>
              <a:rPr lang="zh-CN" altLang="en-US"/>
              <a:t>位</a:t>
            </a:r>
            <a:r>
              <a:rPr lang="en-US" altLang="zh-CN"/>
              <a:t>)</a:t>
            </a:r>
            <a:r>
              <a:rPr lang="zh-CN" altLang="en-US"/>
              <a:t>。为今后用。</a:t>
            </a:r>
          </a:p>
          <a:p>
            <a:pPr eaLnBrk="1" hangingPunct="1">
              <a:lnSpc>
                <a:spcPct val="90000"/>
              </a:lnSpc>
              <a:buFont typeface="Wingdings" panose="05000000000000000000" pitchFamily="2" charset="2"/>
              <a:buNone/>
            </a:pPr>
            <a:r>
              <a:rPr lang="en-US" altLang="zh-CN"/>
              <a:t>(6) </a:t>
            </a:r>
            <a:r>
              <a:rPr lang="zh-CN" altLang="en-US"/>
              <a:t>鉴别数据</a:t>
            </a:r>
            <a:r>
              <a:rPr lang="en-US" altLang="zh-CN"/>
              <a:t>(</a:t>
            </a:r>
            <a:r>
              <a:rPr lang="zh-CN" altLang="en-US"/>
              <a:t>可变</a:t>
            </a:r>
            <a:r>
              <a:rPr lang="en-US" altLang="zh-CN"/>
              <a:t>)</a:t>
            </a:r>
            <a:r>
              <a:rPr lang="zh-CN" altLang="en-US"/>
              <a:t>。为 </a:t>
            </a:r>
            <a:r>
              <a:rPr lang="en-US" altLang="zh-CN"/>
              <a:t>32 </a:t>
            </a:r>
            <a:r>
              <a:rPr lang="zh-CN" altLang="en-US"/>
              <a:t>位字的整数倍，它包含了</a:t>
            </a:r>
            <a:r>
              <a:rPr lang="zh-CN" altLang="en-US">
                <a:solidFill>
                  <a:schemeClr val="hlink"/>
                </a:solidFill>
              </a:rPr>
              <a:t>经数字签名的报文摘要</a:t>
            </a:r>
            <a:r>
              <a:rPr lang="zh-CN" altLang="en-US"/>
              <a:t>。因此可用来鉴别源主机和检查 </a:t>
            </a:r>
            <a:r>
              <a:rPr lang="en-US" altLang="zh-CN"/>
              <a:t>IP </a:t>
            </a:r>
            <a:r>
              <a:rPr lang="zh-CN" altLang="en-US"/>
              <a:t>数据报的完整性。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a:extLst>
              <a:ext uri="{FF2B5EF4-FFF2-40B4-BE49-F238E27FC236}">
                <a16:creationId xmlns:a16="http://schemas.microsoft.com/office/drawing/2014/main" id="{A56233FA-C084-47CF-85CF-5265029EBB0F}"/>
              </a:ext>
            </a:extLst>
          </p:cNvPr>
          <p:cNvSpPr>
            <a:spLocks noGrp="1" noChangeArrowheads="1"/>
          </p:cNvSpPr>
          <p:nvPr>
            <p:ph type="title"/>
          </p:nvPr>
        </p:nvSpPr>
        <p:spPr/>
        <p:txBody>
          <a:bodyPr/>
          <a:lstStyle/>
          <a:p>
            <a:pPr algn="ctr" eaLnBrk="1" hangingPunct="1"/>
            <a:r>
              <a:rPr lang="en-US" altLang="zh-CN"/>
              <a:t>3.  </a:t>
            </a:r>
            <a:r>
              <a:rPr lang="zh-CN" altLang="en-US"/>
              <a:t>封装安全有效载荷 </a:t>
            </a:r>
            <a:r>
              <a:rPr lang="en-US" altLang="zh-CN"/>
              <a:t>ESP</a:t>
            </a:r>
          </a:p>
        </p:txBody>
      </p:sp>
      <p:sp>
        <p:nvSpPr>
          <p:cNvPr id="1123331" name="Rectangle 3">
            <a:extLst>
              <a:ext uri="{FF2B5EF4-FFF2-40B4-BE49-F238E27FC236}">
                <a16:creationId xmlns:a16="http://schemas.microsoft.com/office/drawing/2014/main" id="{B989E417-4502-4080-81CE-4909CCAAAA16}"/>
              </a:ext>
            </a:extLst>
          </p:cNvPr>
          <p:cNvSpPr>
            <a:spLocks noGrp="1" noChangeArrowheads="1"/>
          </p:cNvSpPr>
          <p:nvPr>
            <p:ph type="body" idx="1"/>
          </p:nvPr>
        </p:nvSpPr>
        <p:spPr>
          <a:xfrm>
            <a:off x="684213" y="1906588"/>
            <a:ext cx="8131175" cy="4951412"/>
          </a:xfrm>
        </p:spPr>
        <p:txBody>
          <a:bodyPr/>
          <a:lstStyle/>
          <a:p>
            <a:pPr eaLnBrk="1" hangingPunct="1"/>
            <a:r>
              <a:rPr lang="zh-CN" altLang="en-US"/>
              <a:t>使用 </a:t>
            </a:r>
            <a:r>
              <a:rPr lang="en-US" altLang="zh-CN"/>
              <a:t>ESP </a:t>
            </a:r>
            <a:r>
              <a:rPr lang="zh-CN" altLang="en-US"/>
              <a:t>时，</a:t>
            </a:r>
            <a:r>
              <a:rPr lang="en-US" altLang="zh-CN"/>
              <a:t>IP </a:t>
            </a:r>
            <a:r>
              <a:rPr lang="zh-CN" altLang="en-US"/>
              <a:t>数据报首部的协议字段置为 </a:t>
            </a:r>
            <a:r>
              <a:rPr lang="en-US" altLang="zh-CN"/>
              <a:t>50</a:t>
            </a:r>
            <a:r>
              <a:rPr lang="zh-CN" altLang="en-US"/>
              <a:t>。当 </a:t>
            </a:r>
            <a:r>
              <a:rPr lang="en-US" altLang="zh-CN"/>
              <a:t>IP </a:t>
            </a:r>
            <a:r>
              <a:rPr lang="zh-CN" altLang="en-US"/>
              <a:t>首部检查到协议字段是 </a:t>
            </a:r>
            <a:r>
              <a:rPr lang="en-US" altLang="zh-CN"/>
              <a:t>50 </a:t>
            </a:r>
            <a:r>
              <a:rPr lang="zh-CN" altLang="en-US"/>
              <a:t>时，就知道在 </a:t>
            </a:r>
            <a:r>
              <a:rPr lang="en-US" altLang="zh-CN"/>
              <a:t>IP </a:t>
            </a:r>
            <a:r>
              <a:rPr lang="zh-CN" altLang="en-US"/>
              <a:t>首部后面紧接着的是 </a:t>
            </a:r>
            <a:r>
              <a:rPr lang="en-US" altLang="zh-CN"/>
              <a:t>ESP </a:t>
            </a:r>
            <a:r>
              <a:rPr lang="zh-CN" altLang="en-US"/>
              <a:t>首部，同时在原 </a:t>
            </a:r>
            <a:r>
              <a:rPr lang="en-US" altLang="zh-CN"/>
              <a:t>IP </a:t>
            </a:r>
            <a:r>
              <a:rPr lang="zh-CN" altLang="en-US"/>
              <a:t>数据报后面增加了两个字段，即 </a:t>
            </a:r>
            <a:r>
              <a:rPr lang="en-US" altLang="zh-CN"/>
              <a:t>ESP </a:t>
            </a:r>
            <a:r>
              <a:rPr lang="zh-CN" altLang="en-US"/>
              <a:t>尾部和 </a:t>
            </a:r>
            <a:r>
              <a:rPr lang="en-US" altLang="zh-CN"/>
              <a:t>ESP </a:t>
            </a:r>
            <a:r>
              <a:rPr lang="zh-CN" altLang="en-US"/>
              <a:t>数据。 </a:t>
            </a:r>
          </a:p>
          <a:p>
            <a:pPr eaLnBrk="1" hangingPunct="1"/>
            <a:r>
              <a:rPr lang="zh-CN" altLang="en-US"/>
              <a:t>在 </a:t>
            </a:r>
            <a:r>
              <a:rPr lang="en-US" altLang="zh-CN"/>
              <a:t>ESP </a:t>
            </a:r>
            <a:r>
              <a:rPr lang="zh-CN" altLang="en-US"/>
              <a:t>首部中有标识一个安全关联的安全参数索引 </a:t>
            </a:r>
            <a:r>
              <a:rPr lang="en-US" altLang="zh-CN"/>
              <a:t>SPI (32 </a:t>
            </a:r>
            <a:r>
              <a:rPr lang="zh-CN" altLang="en-US"/>
              <a:t>位</a:t>
            </a:r>
            <a:r>
              <a:rPr lang="en-US" altLang="zh-CN"/>
              <a:t>)</a:t>
            </a:r>
            <a:r>
              <a:rPr lang="zh-CN" altLang="en-US"/>
              <a:t>，和序号</a:t>
            </a:r>
            <a:r>
              <a:rPr lang="en-US" altLang="zh-CN"/>
              <a:t>(32 </a:t>
            </a:r>
            <a:r>
              <a:rPr lang="zh-CN" altLang="en-US"/>
              <a:t>位</a:t>
            </a:r>
            <a:r>
              <a:rPr lang="en-US" altLang="zh-CN"/>
              <a:t>)</a:t>
            </a:r>
            <a:r>
              <a:rPr lang="zh-CN" altLang="en-US"/>
              <a:t>。</a:t>
            </a:r>
          </a:p>
          <a:p>
            <a:pPr eaLnBrk="1" hangingPunct="1"/>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a:extLst>
              <a:ext uri="{FF2B5EF4-FFF2-40B4-BE49-F238E27FC236}">
                <a16:creationId xmlns:a16="http://schemas.microsoft.com/office/drawing/2014/main" id="{52E7B979-6D85-4A0C-BED5-5FFDBF9BE367}"/>
              </a:ext>
            </a:extLst>
          </p:cNvPr>
          <p:cNvSpPr>
            <a:spLocks noGrp="1" noChangeArrowheads="1"/>
          </p:cNvSpPr>
          <p:nvPr>
            <p:ph type="title"/>
          </p:nvPr>
        </p:nvSpPr>
        <p:spPr>
          <a:xfrm>
            <a:off x="919163" y="214313"/>
            <a:ext cx="8116887" cy="1462087"/>
          </a:xfrm>
        </p:spPr>
        <p:txBody>
          <a:bodyPr/>
          <a:lstStyle/>
          <a:p>
            <a:pPr eaLnBrk="1" hangingPunct="1"/>
            <a:r>
              <a:rPr lang="en-US" altLang="zh-CN"/>
              <a:t>3.  </a:t>
            </a:r>
            <a:r>
              <a:rPr lang="zh-CN" altLang="en-US"/>
              <a:t>封装安全有效载荷 </a:t>
            </a:r>
            <a:r>
              <a:rPr lang="en-US" altLang="zh-CN"/>
              <a:t>ESP</a:t>
            </a:r>
            <a:r>
              <a:rPr lang="zh-CN" altLang="en-US"/>
              <a:t>（续）</a:t>
            </a:r>
          </a:p>
        </p:txBody>
      </p:sp>
      <p:sp>
        <p:nvSpPr>
          <p:cNvPr id="1124355" name="Rectangle 3">
            <a:extLst>
              <a:ext uri="{FF2B5EF4-FFF2-40B4-BE49-F238E27FC236}">
                <a16:creationId xmlns:a16="http://schemas.microsoft.com/office/drawing/2014/main" id="{28E8CAD3-74A0-41EA-AD90-E065E16ABEA9}"/>
              </a:ext>
            </a:extLst>
          </p:cNvPr>
          <p:cNvSpPr>
            <a:spLocks noGrp="1" noChangeArrowheads="1"/>
          </p:cNvSpPr>
          <p:nvPr>
            <p:ph type="body" idx="1"/>
          </p:nvPr>
        </p:nvSpPr>
        <p:spPr/>
        <p:txBody>
          <a:bodyPr/>
          <a:lstStyle/>
          <a:p>
            <a:pPr eaLnBrk="1" hangingPunct="1"/>
            <a:r>
              <a:rPr lang="zh-CN" altLang="en-US"/>
              <a:t>在 </a:t>
            </a:r>
            <a:r>
              <a:rPr lang="en-US" altLang="zh-CN"/>
              <a:t>ESP </a:t>
            </a:r>
            <a:r>
              <a:rPr lang="zh-CN" altLang="en-US"/>
              <a:t>尾部中有下一个首部（</a:t>
            </a:r>
            <a:r>
              <a:rPr lang="en-US" altLang="zh-CN"/>
              <a:t>8 </a:t>
            </a:r>
            <a:r>
              <a:rPr lang="zh-CN" altLang="en-US"/>
              <a:t>位，作用和 </a:t>
            </a:r>
            <a:r>
              <a:rPr lang="en-US" altLang="zh-CN"/>
              <a:t>AH </a:t>
            </a:r>
            <a:r>
              <a:rPr lang="zh-CN" altLang="en-US"/>
              <a:t>首部的一样）。</a:t>
            </a:r>
            <a:r>
              <a:rPr lang="en-US" altLang="zh-CN"/>
              <a:t>ESP </a:t>
            </a:r>
            <a:r>
              <a:rPr lang="zh-CN" altLang="en-US"/>
              <a:t>尾部和原来数据报的数据部分一起进行加密，因此攻击者无法得知所使用的运输层协议。</a:t>
            </a:r>
          </a:p>
          <a:p>
            <a:pPr eaLnBrk="1" hangingPunct="1"/>
            <a:r>
              <a:rPr lang="en-US" altLang="zh-CN"/>
              <a:t>ESP </a:t>
            </a:r>
            <a:r>
              <a:rPr lang="zh-CN" altLang="en-US"/>
              <a:t>鉴别和 </a:t>
            </a:r>
            <a:r>
              <a:rPr lang="en-US" altLang="zh-CN"/>
              <a:t>AH </a:t>
            </a:r>
            <a:r>
              <a:rPr lang="zh-CN" altLang="en-US"/>
              <a:t>中的鉴别数据是一样的。因此，用 </a:t>
            </a:r>
            <a:r>
              <a:rPr lang="en-US" altLang="zh-CN"/>
              <a:t>ESP </a:t>
            </a:r>
            <a:r>
              <a:rPr lang="zh-CN" altLang="en-US"/>
              <a:t>封装的数据报既有鉴别源站和检查数据报完整性的功能，又能提供保密。</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a:extLst>
              <a:ext uri="{FF2B5EF4-FFF2-40B4-BE49-F238E27FC236}">
                <a16:creationId xmlns:a16="http://schemas.microsoft.com/office/drawing/2014/main" id="{82D204C0-A2D2-43DF-BA8A-82EB210F93E9}"/>
              </a:ext>
            </a:extLst>
          </p:cNvPr>
          <p:cNvSpPr>
            <a:spLocks noChangeArrowheads="1"/>
          </p:cNvSpPr>
          <p:nvPr/>
        </p:nvSpPr>
        <p:spPr bwMode="auto">
          <a:xfrm>
            <a:off x="679450" y="3068638"/>
            <a:ext cx="8304213" cy="615950"/>
          </a:xfrm>
          <a:prstGeom prst="rect">
            <a:avLst/>
          </a:prstGeom>
          <a:solidFill>
            <a:srgbClr val="CCECFF"/>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5379" name="Rectangle 3">
            <a:extLst>
              <a:ext uri="{FF2B5EF4-FFF2-40B4-BE49-F238E27FC236}">
                <a16:creationId xmlns:a16="http://schemas.microsoft.com/office/drawing/2014/main" id="{879CE00E-D216-41B0-BCCA-71CE8399BA19}"/>
              </a:ext>
            </a:extLst>
          </p:cNvPr>
          <p:cNvSpPr>
            <a:spLocks noGrp="1" noChangeArrowheads="1"/>
          </p:cNvSpPr>
          <p:nvPr>
            <p:ph type="title"/>
          </p:nvPr>
        </p:nvSpPr>
        <p:spPr>
          <a:xfrm>
            <a:off x="684213" y="214313"/>
            <a:ext cx="7848600" cy="1462087"/>
          </a:xfrm>
        </p:spPr>
        <p:txBody>
          <a:bodyPr/>
          <a:lstStyle/>
          <a:p>
            <a:pPr algn="ctr" eaLnBrk="1" hangingPunct="1"/>
            <a:r>
              <a:rPr lang="zh-CN" altLang="en-US"/>
              <a:t>在 </a:t>
            </a:r>
            <a:r>
              <a:rPr lang="en-US" altLang="zh-CN"/>
              <a:t>IP </a:t>
            </a:r>
            <a:r>
              <a:rPr lang="zh-CN" altLang="en-US"/>
              <a:t>数据报中的</a:t>
            </a:r>
            <a:br>
              <a:rPr lang="zh-CN" altLang="en-US"/>
            </a:br>
            <a:r>
              <a:rPr lang="en-US" altLang="zh-CN"/>
              <a:t>ESP </a:t>
            </a:r>
            <a:r>
              <a:rPr lang="zh-CN" altLang="en-US"/>
              <a:t>的各字段 </a:t>
            </a:r>
          </a:p>
        </p:txBody>
      </p:sp>
      <p:sp>
        <p:nvSpPr>
          <p:cNvPr id="1125380" name="Rectangle 4">
            <a:extLst>
              <a:ext uri="{FF2B5EF4-FFF2-40B4-BE49-F238E27FC236}">
                <a16:creationId xmlns:a16="http://schemas.microsoft.com/office/drawing/2014/main" id="{01CBA171-8FCF-45D4-8032-B772647EAF8D}"/>
              </a:ext>
            </a:extLst>
          </p:cNvPr>
          <p:cNvSpPr>
            <a:spLocks noChangeArrowheads="1"/>
          </p:cNvSpPr>
          <p:nvPr/>
        </p:nvSpPr>
        <p:spPr bwMode="auto">
          <a:xfrm>
            <a:off x="6015038" y="3098800"/>
            <a:ext cx="2959100" cy="5445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5381" name="Rectangle 5">
            <a:extLst>
              <a:ext uri="{FF2B5EF4-FFF2-40B4-BE49-F238E27FC236}">
                <a16:creationId xmlns:a16="http://schemas.microsoft.com/office/drawing/2014/main" id="{9AD3E6A7-A501-43D2-85B5-86D15828FFC1}"/>
              </a:ext>
            </a:extLst>
          </p:cNvPr>
          <p:cNvSpPr>
            <a:spLocks noChangeArrowheads="1"/>
          </p:cNvSpPr>
          <p:nvPr/>
        </p:nvSpPr>
        <p:spPr bwMode="auto">
          <a:xfrm>
            <a:off x="1719263" y="3098800"/>
            <a:ext cx="1241425" cy="558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5382" name="Text Box 6">
            <a:extLst>
              <a:ext uri="{FF2B5EF4-FFF2-40B4-BE49-F238E27FC236}">
                <a16:creationId xmlns:a16="http://schemas.microsoft.com/office/drawing/2014/main" id="{70D3C849-F969-44CD-BAFE-7C90CF703D89}"/>
              </a:ext>
            </a:extLst>
          </p:cNvPr>
          <p:cNvSpPr txBox="1">
            <a:spLocks noChangeArrowheads="1"/>
          </p:cNvSpPr>
          <p:nvPr/>
        </p:nvSpPr>
        <p:spPr bwMode="auto">
          <a:xfrm>
            <a:off x="684213" y="3176588"/>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IP </a:t>
            </a:r>
            <a:r>
              <a:rPr kumimoji="1" lang="zh-CN" altLang="zh-CN" sz="2000">
                <a:solidFill>
                  <a:srgbClr val="333399"/>
                </a:solidFill>
                <a:ea typeface="黑体" panose="02010609060101010101" pitchFamily="49" charset="-122"/>
              </a:rPr>
              <a:t>首部</a:t>
            </a:r>
            <a:endParaRPr kumimoji="1" lang="zh-CN" altLang="en-US" sz="2000">
              <a:solidFill>
                <a:srgbClr val="333399"/>
              </a:solidFill>
              <a:ea typeface="黑体" panose="02010609060101010101" pitchFamily="49" charset="-122"/>
            </a:endParaRPr>
          </a:p>
        </p:txBody>
      </p:sp>
      <p:sp>
        <p:nvSpPr>
          <p:cNvPr id="1125383" name="Line 7">
            <a:extLst>
              <a:ext uri="{FF2B5EF4-FFF2-40B4-BE49-F238E27FC236}">
                <a16:creationId xmlns:a16="http://schemas.microsoft.com/office/drawing/2014/main" id="{D765E34E-3F3A-4D76-BAE5-0A39BC8BC998}"/>
              </a:ext>
            </a:extLst>
          </p:cNvPr>
          <p:cNvSpPr>
            <a:spLocks noChangeShapeType="1"/>
          </p:cNvSpPr>
          <p:nvPr/>
        </p:nvSpPr>
        <p:spPr bwMode="auto">
          <a:xfrm>
            <a:off x="1719263" y="3070225"/>
            <a:ext cx="0" cy="6159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84" name="Line 8">
            <a:extLst>
              <a:ext uri="{FF2B5EF4-FFF2-40B4-BE49-F238E27FC236}">
                <a16:creationId xmlns:a16="http://schemas.microsoft.com/office/drawing/2014/main" id="{32727A9A-0BE0-4EF5-B2E0-A369BF17B617}"/>
              </a:ext>
            </a:extLst>
          </p:cNvPr>
          <p:cNvSpPr>
            <a:spLocks noChangeShapeType="1"/>
          </p:cNvSpPr>
          <p:nvPr/>
        </p:nvSpPr>
        <p:spPr bwMode="auto">
          <a:xfrm>
            <a:off x="2960688" y="3070225"/>
            <a:ext cx="0" cy="6159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85" name="Text Box 9">
            <a:extLst>
              <a:ext uri="{FF2B5EF4-FFF2-40B4-BE49-F238E27FC236}">
                <a16:creationId xmlns:a16="http://schemas.microsoft.com/office/drawing/2014/main" id="{21654DA2-8941-42D0-89C7-5909BDD0B308}"/>
              </a:ext>
            </a:extLst>
          </p:cNvPr>
          <p:cNvSpPr txBox="1">
            <a:spLocks noChangeArrowheads="1"/>
          </p:cNvSpPr>
          <p:nvPr/>
        </p:nvSpPr>
        <p:spPr bwMode="auto">
          <a:xfrm>
            <a:off x="1717675" y="3176588"/>
            <a:ext cx="127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ESP </a:t>
            </a:r>
            <a:r>
              <a:rPr kumimoji="1" lang="zh-CN" altLang="zh-CN" sz="2000">
                <a:solidFill>
                  <a:srgbClr val="333399"/>
                </a:solidFill>
                <a:ea typeface="黑体" panose="02010609060101010101" pitchFamily="49" charset="-122"/>
              </a:rPr>
              <a:t>首部</a:t>
            </a:r>
            <a:endParaRPr kumimoji="1" lang="zh-CN" altLang="en-US" sz="2000">
              <a:solidFill>
                <a:srgbClr val="333399"/>
              </a:solidFill>
              <a:ea typeface="黑体" panose="02010609060101010101" pitchFamily="49" charset="-122"/>
            </a:endParaRPr>
          </a:p>
        </p:txBody>
      </p:sp>
      <p:sp>
        <p:nvSpPr>
          <p:cNvPr id="1125386" name="Text Box 10">
            <a:extLst>
              <a:ext uri="{FF2B5EF4-FFF2-40B4-BE49-F238E27FC236}">
                <a16:creationId xmlns:a16="http://schemas.microsoft.com/office/drawing/2014/main" id="{4990C91F-ECEA-472C-9D41-C3E0D67BC429}"/>
              </a:ext>
            </a:extLst>
          </p:cNvPr>
          <p:cNvSpPr txBox="1">
            <a:spLocks noChangeArrowheads="1"/>
          </p:cNvSpPr>
          <p:nvPr/>
        </p:nvSpPr>
        <p:spPr bwMode="auto">
          <a:xfrm>
            <a:off x="3436938" y="3176588"/>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TCP/UDP </a:t>
            </a:r>
            <a:r>
              <a:rPr kumimoji="1" lang="zh-CN" altLang="zh-CN" sz="2000">
                <a:solidFill>
                  <a:srgbClr val="333399"/>
                </a:solidFill>
                <a:ea typeface="黑体" panose="02010609060101010101" pitchFamily="49" charset="-122"/>
              </a:rPr>
              <a:t>报文段</a:t>
            </a:r>
            <a:endParaRPr kumimoji="1" lang="zh-CN" altLang="en-US" sz="2000">
              <a:solidFill>
                <a:srgbClr val="333399"/>
              </a:solidFill>
              <a:ea typeface="黑体" panose="02010609060101010101" pitchFamily="49" charset="-122"/>
            </a:endParaRPr>
          </a:p>
        </p:txBody>
      </p:sp>
      <p:sp>
        <p:nvSpPr>
          <p:cNvPr id="1125387" name="Line 13">
            <a:extLst>
              <a:ext uri="{FF2B5EF4-FFF2-40B4-BE49-F238E27FC236}">
                <a16:creationId xmlns:a16="http://schemas.microsoft.com/office/drawing/2014/main" id="{E783FFD8-604D-408B-8E59-ECF95D598254}"/>
              </a:ext>
            </a:extLst>
          </p:cNvPr>
          <p:cNvSpPr>
            <a:spLocks noChangeShapeType="1"/>
          </p:cNvSpPr>
          <p:nvPr/>
        </p:nvSpPr>
        <p:spPr bwMode="auto">
          <a:xfrm>
            <a:off x="2960688" y="4005263"/>
            <a:ext cx="305435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88" name="Line 14">
            <a:extLst>
              <a:ext uri="{FF2B5EF4-FFF2-40B4-BE49-F238E27FC236}">
                <a16:creationId xmlns:a16="http://schemas.microsoft.com/office/drawing/2014/main" id="{F2B1547B-3E8A-42CD-B743-7CD5A81EA157}"/>
              </a:ext>
            </a:extLst>
          </p:cNvPr>
          <p:cNvSpPr>
            <a:spLocks noChangeShapeType="1"/>
          </p:cNvSpPr>
          <p:nvPr/>
        </p:nvSpPr>
        <p:spPr bwMode="auto">
          <a:xfrm>
            <a:off x="2960688" y="3787775"/>
            <a:ext cx="0" cy="411163"/>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89" name="Line 15">
            <a:extLst>
              <a:ext uri="{FF2B5EF4-FFF2-40B4-BE49-F238E27FC236}">
                <a16:creationId xmlns:a16="http://schemas.microsoft.com/office/drawing/2014/main" id="{EFB93A69-AEA7-40CF-898A-24D5CAB69326}"/>
              </a:ext>
            </a:extLst>
          </p:cNvPr>
          <p:cNvSpPr>
            <a:spLocks noChangeShapeType="1"/>
          </p:cNvSpPr>
          <p:nvPr/>
        </p:nvSpPr>
        <p:spPr bwMode="auto">
          <a:xfrm>
            <a:off x="8974138" y="3787775"/>
            <a:ext cx="4762" cy="8509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90" name="Line 16">
            <a:extLst>
              <a:ext uri="{FF2B5EF4-FFF2-40B4-BE49-F238E27FC236}">
                <a16:creationId xmlns:a16="http://schemas.microsoft.com/office/drawing/2014/main" id="{B5EDCBA2-DAD1-43E7-95B4-D02B3371B513}"/>
              </a:ext>
            </a:extLst>
          </p:cNvPr>
          <p:cNvSpPr>
            <a:spLocks noChangeShapeType="1"/>
          </p:cNvSpPr>
          <p:nvPr/>
        </p:nvSpPr>
        <p:spPr bwMode="auto">
          <a:xfrm>
            <a:off x="685800" y="4525963"/>
            <a:ext cx="8304213"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91" name="Text Box 17">
            <a:extLst>
              <a:ext uri="{FF2B5EF4-FFF2-40B4-BE49-F238E27FC236}">
                <a16:creationId xmlns:a16="http://schemas.microsoft.com/office/drawing/2014/main" id="{4B7D168B-0FC8-488F-B858-9D66ED75BDD0}"/>
              </a:ext>
            </a:extLst>
          </p:cNvPr>
          <p:cNvSpPr txBox="1">
            <a:spLocks noChangeArrowheads="1"/>
          </p:cNvSpPr>
          <p:nvPr/>
        </p:nvSpPr>
        <p:spPr bwMode="auto">
          <a:xfrm>
            <a:off x="3282950" y="4325938"/>
            <a:ext cx="27368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使用 </a:t>
            </a:r>
            <a:r>
              <a:rPr kumimoji="1" lang="en-US" altLang="zh-CN" sz="2000">
                <a:solidFill>
                  <a:srgbClr val="333399"/>
                </a:solidFill>
                <a:ea typeface="黑体" panose="02010609060101010101" pitchFamily="49" charset="-122"/>
              </a:rPr>
              <a:t>ESP </a:t>
            </a:r>
            <a:r>
              <a:rPr kumimoji="1" lang="zh-CN" altLang="zh-CN" sz="2000">
                <a:solidFill>
                  <a:srgbClr val="333399"/>
                </a:solidFill>
                <a:ea typeface="黑体" panose="02010609060101010101" pitchFamily="49" charset="-122"/>
              </a:rPr>
              <a:t>的 </a:t>
            </a:r>
            <a:r>
              <a:rPr kumimoji="1" lang="en-US" altLang="zh-CN" sz="2000">
                <a:solidFill>
                  <a:srgbClr val="333399"/>
                </a:solidFill>
                <a:ea typeface="黑体" panose="02010609060101010101" pitchFamily="49" charset="-122"/>
              </a:rPr>
              <a:t>IP </a:t>
            </a:r>
            <a:r>
              <a:rPr kumimoji="1" lang="zh-CN" altLang="zh-CN" sz="2000">
                <a:solidFill>
                  <a:srgbClr val="333399"/>
                </a:solidFill>
                <a:ea typeface="黑体" panose="02010609060101010101" pitchFamily="49" charset="-122"/>
              </a:rPr>
              <a:t>数据报</a:t>
            </a:r>
            <a:endParaRPr kumimoji="1" lang="zh-CN" altLang="en-US" sz="2000">
              <a:solidFill>
                <a:srgbClr val="333399"/>
              </a:solidFill>
              <a:ea typeface="黑体" panose="02010609060101010101" pitchFamily="49" charset="-122"/>
            </a:endParaRPr>
          </a:p>
        </p:txBody>
      </p:sp>
      <p:sp>
        <p:nvSpPr>
          <p:cNvPr id="1125392" name="Text Box 18">
            <a:extLst>
              <a:ext uri="{FF2B5EF4-FFF2-40B4-BE49-F238E27FC236}">
                <a16:creationId xmlns:a16="http://schemas.microsoft.com/office/drawing/2014/main" id="{8F93292E-B101-42A0-8929-57BD35D9420B}"/>
              </a:ext>
            </a:extLst>
          </p:cNvPr>
          <p:cNvSpPr txBox="1">
            <a:spLocks noChangeArrowheads="1"/>
          </p:cNvSpPr>
          <p:nvPr/>
        </p:nvSpPr>
        <p:spPr bwMode="auto">
          <a:xfrm>
            <a:off x="3246438" y="3786188"/>
            <a:ext cx="2470150" cy="39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原</a:t>
            </a:r>
            <a:r>
              <a:rPr kumimoji="1" lang="zh-CN" altLang="zh-CN" sz="2000">
                <a:solidFill>
                  <a:srgbClr val="333399"/>
                </a:solidFill>
                <a:ea typeface="黑体" panose="02010609060101010101" pitchFamily="49" charset="-122"/>
              </a:rPr>
              <a:t>数据报的数据部分</a:t>
            </a:r>
            <a:endParaRPr kumimoji="1" lang="zh-CN" altLang="en-US" sz="2000">
              <a:solidFill>
                <a:srgbClr val="333399"/>
              </a:solidFill>
              <a:ea typeface="黑体" panose="02010609060101010101" pitchFamily="49" charset="-122"/>
            </a:endParaRPr>
          </a:p>
        </p:txBody>
      </p:sp>
      <p:sp>
        <p:nvSpPr>
          <p:cNvPr id="1125393" name="Line 19">
            <a:extLst>
              <a:ext uri="{FF2B5EF4-FFF2-40B4-BE49-F238E27FC236}">
                <a16:creationId xmlns:a16="http://schemas.microsoft.com/office/drawing/2014/main" id="{F55B51A6-F609-4E50-A022-4A3D85892FD1}"/>
              </a:ext>
            </a:extLst>
          </p:cNvPr>
          <p:cNvSpPr>
            <a:spLocks noChangeShapeType="1"/>
          </p:cNvSpPr>
          <p:nvPr/>
        </p:nvSpPr>
        <p:spPr bwMode="auto">
          <a:xfrm flipH="1">
            <a:off x="669925" y="4040188"/>
            <a:ext cx="9525" cy="541337"/>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94" name="Line 20">
            <a:extLst>
              <a:ext uri="{FF2B5EF4-FFF2-40B4-BE49-F238E27FC236}">
                <a16:creationId xmlns:a16="http://schemas.microsoft.com/office/drawing/2014/main" id="{E0FCF5D4-8929-4B1D-B9A8-BA41E2EEDDE1}"/>
              </a:ext>
            </a:extLst>
          </p:cNvPr>
          <p:cNvSpPr>
            <a:spLocks noChangeShapeType="1"/>
          </p:cNvSpPr>
          <p:nvPr/>
        </p:nvSpPr>
        <p:spPr bwMode="auto">
          <a:xfrm>
            <a:off x="6015038" y="3070225"/>
            <a:ext cx="0" cy="6159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95" name="Line 21">
            <a:extLst>
              <a:ext uri="{FF2B5EF4-FFF2-40B4-BE49-F238E27FC236}">
                <a16:creationId xmlns:a16="http://schemas.microsoft.com/office/drawing/2014/main" id="{F7BA82AF-C8B1-4A9A-9243-F5CF701B8A2F}"/>
              </a:ext>
            </a:extLst>
          </p:cNvPr>
          <p:cNvSpPr>
            <a:spLocks noChangeShapeType="1"/>
          </p:cNvSpPr>
          <p:nvPr/>
        </p:nvSpPr>
        <p:spPr bwMode="auto">
          <a:xfrm>
            <a:off x="7256463" y="3070225"/>
            <a:ext cx="0" cy="6159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96" name="Text Box 22">
            <a:extLst>
              <a:ext uri="{FF2B5EF4-FFF2-40B4-BE49-F238E27FC236}">
                <a16:creationId xmlns:a16="http://schemas.microsoft.com/office/drawing/2014/main" id="{9B3606C1-59F8-4E21-A26E-CD6A4995371E}"/>
              </a:ext>
            </a:extLst>
          </p:cNvPr>
          <p:cNvSpPr txBox="1">
            <a:spLocks noChangeArrowheads="1"/>
          </p:cNvSpPr>
          <p:nvPr/>
        </p:nvSpPr>
        <p:spPr bwMode="auto">
          <a:xfrm>
            <a:off x="6013450" y="3176588"/>
            <a:ext cx="127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ESP </a:t>
            </a:r>
            <a:r>
              <a:rPr kumimoji="1" lang="zh-CN" altLang="zh-CN" sz="2000">
                <a:solidFill>
                  <a:srgbClr val="333399"/>
                </a:solidFill>
                <a:ea typeface="黑体" panose="02010609060101010101" pitchFamily="49" charset="-122"/>
              </a:rPr>
              <a:t>尾部</a:t>
            </a:r>
            <a:endParaRPr kumimoji="1" lang="zh-CN" altLang="en-US" sz="2000">
              <a:solidFill>
                <a:srgbClr val="333399"/>
              </a:solidFill>
              <a:ea typeface="黑体" panose="02010609060101010101" pitchFamily="49" charset="-122"/>
            </a:endParaRPr>
          </a:p>
        </p:txBody>
      </p:sp>
      <p:sp>
        <p:nvSpPr>
          <p:cNvPr id="1125397" name="Text Box 23">
            <a:extLst>
              <a:ext uri="{FF2B5EF4-FFF2-40B4-BE49-F238E27FC236}">
                <a16:creationId xmlns:a16="http://schemas.microsoft.com/office/drawing/2014/main" id="{DEE89C54-5DB7-44C1-A1B4-16448A560E67}"/>
              </a:ext>
            </a:extLst>
          </p:cNvPr>
          <p:cNvSpPr txBox="1">
            <a:spLocks noChangeArrowheads="1"/>
          </p:cNvSpPr>
          <p:nvPr/>
        </p:nvSpPr>
        <p:spPr bwMode="auto">
          <a:xfrm>
            <a:off x="7477125" y="3176588"/>
            <a:ext cx="127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ESP </a:t>
            </a:r>
            <a:r>
              <a:rPr kumimoji="1" lang="zh-CN" altLang="zh-CN" sz="2000">
                <a:solidFill>
                  <a:srgbClr val="333399"/>
                </a:solidFill>
                <a:ea typeface="黑体" panose="02010609060101010101" pitchFamily="49" charset="-122"/>
              </a:rPr>
              <a:t>鉴别</a:t>
            </a:r>
            <a:endParaRPr kumimoji="1" lang="zh-CN" altLang="en-US" sz="2000">
              <a:solidFill>
                <a:srgbClr val="333399"/>
              </a:solidFill>
              <a:ea typeface="黑体" panose="02010609060101010101" pitchFamily="49" charset="-122"/>
            </a:endParaRPr>
          </a:p>
        </p:txBody>
      </p:sp>
      <p:sp>
        <p:nvSpPr>
          <p:cNvPr id="1125398" name="Line 24">
            <a:extLst>
              <a:ext uri="{FF2B5EF4-FFF2-40B4-BE49-F238E27FC236}">
                <a16:creationId xmlns:a16="http://schemas.microsoft.com/office/drawing/2014/main" id="{AE6A03F7-E324-4DF3-B769-0F54236E5042}"/>
              </a:ext>
            </a:extLst>
          </p:cNvPr>
          <p:cNvSpPr>
            <a:spLocks noChangeShapeType="1"/>
          </p:cNvSpPr>
          <p:nvPr/>
        </p:nvSpPr>
        <p:spPr bwMode="auto">
          <a:xfrm>
            <a:off x="2960688" y="2587625"/>
            <a:ext cx="0" cy="40957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399" name="Line 25">
            <a:extLst>
              <a:ext uri="{FF2B5EF4-FFF2-40B4-BE49-F238E27FC236}">
                <a16:creationId xmlns:a16="http://schemas.microsoft.com/office/drawing/2014/main" id="{008DC2FD-D481-4BE8-AC60-BEAC0ED5B8A4}"/>
              </a:ext>
            </a:extLst>
          </p:cNvPr>
          <p:cNvSpPr>
            <a:spLocks noChangeShapeType="1"/>
          </p:cNvSpPr>
          <p:nvPr/>
        </p:nvSpPr>
        <p:spPr bwMode="auto">
          <a:xfrm>
            <a:off x="7256463" y="2146300"/>
            <a:ext cx="0" cy="82073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400" name="Line 26">
            <a:extLst>
              <a:ext uri="{FF2B5EF4-FFF2-40B4-BE49-F238E27FC236}">
                <a16:creationId xmlns:a16="http://schemas.microsoft.com/office/drawing/2014/main" id="{C31CB7DC-1B4A-409D-8D4C-88A792A3FFDB}"/>
              </a:ext>
            </a:extLst>
          </p:cNvPr>
          <p:cNvSpPr>
            <a:spLocks noChangeShapeType="1"/>
          </p:cNvSpPr>
          <p:nvPr/>
        </p:nvSpPr>
        <p:spPr bwMode="auto">
          <a:xfrm>
            <a:off x="2976563" y="2811463"/>
            <a:ext cx="429577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401" name="Text Box 27">
            <a:extLst>
              <a:ext uri="{FF2B5EF4-FFF2-40B4-BE49-F238E27FC236}">
                <a16:creationId xmlns:a16="http://schemas.microsoft.com/office/drawing/2014/main" id="{003A4930-74EE-4F84-BE83-1AD6249867F2}"/>
              </a:ext>
            </a:extLst>
          </p:cNvPr>
          <p:cNvSpPr txBox="1">
            <a:spLocks noChangeArrowheads="1"/>
          </p:cNvSpPr>
          <p:nvPr/>
        </p:nvSpPr>
        <p:spPr bwMode="auto">
          <a:xfrm>
            <a:off x="4484688" y="2600325"/>
            <a:ext cx="145573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加密</a:t>
            </a:r>
            <a:r>
              <a:rPr kumimoji="1" lang="zh-CN" altLang="zh-CN" sz="2000">
                <a:solidFill>
                  <a:srgbClr val="333399"/>
                </a:solidFill>
                <a:ea typeface="黑体" panose="02010609060101010101" pitchFamily="49" charset="-122"/>
              </a:rPr>
              <a:t>的部分</a:t>
            </a:r>
            <a:endParaRPr kumimoji="1" lang="zh-CN" altLang="en-US" sz="2000">
              <a:solidFill>
                <a:srgbClr val="333399"/>
              </a:solidFill>
              <a:ea typeface="黑体" panose="02010609060101010101" pitchFamily="49" charset="-122"/>
            </a:endParaRPr>
          </a:p>
        </p:txBody>
      </p:sp>
      <p:sp>
        <p:nvSpPr>
          <p:cNvPr id="1125402" name="Line 28">
            <a:extLst>
              <a:ext uri="{FF2B5EF4-FFF2-40B4-BE49-F238E27FC236}">
                <a16:creationId xmlns:a16="http://schemas.microsoft.com/office/drawing/2014/main" id="{1ECD70F7-65A7-4E4E-A65F-AC949E214151}"/>
              </a:ext>
            </a:extLst>
          </p:cNvPr>
          <p:cNvSpPr>
            <a:spLocks noChangeShapeType="1"/>
          </p:cNvSpPr>
          <p:nvPr/>
        </p:nvSpPr>
        <p:spPr bwMode="auto">
          <a:xfrm>
            <a:off x="1719263" y="2176463"/>
            <a:ext cx="0" cy="820737"/>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403" name="Line 29">
            <a:extLst>
              <a:ext uri="{FF2B5EF4-FFF2-40B4-BE49-F238E27FC236}">
                <a16:creationId xmlns:a16="http://schemas.microsoft.com/office/drawing/2014/main" id="{7C289CD8-8B49-445D-90EB-A84DE4E1C39E}"/>
              </a:ext>
            </a:extLst>
          </p:cNvPr>
          <p:cNvSpPr>
            <a:spLocks noChangeShapeType="1"/>
          </p:cNvSpPr>
          <p:nvPr/>
        </p:nvSpPr>
        <p:spPr bwMode="auto">
          <a:xfrm>
            <a:off x="1735138" y="2420938"/>
            <a:ext cx="553720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404" name="Text Box 30">
            <a:extLst>
              <a:ext uri="{FF2B5EF4-FFF2-40B4-BE49-F238E27FC236}">
                <a16:creationId xmlns:a16="http://schemas.microsoft.com/office/drawing/2014/main" id="{F41C4B36-36AF-4BFA-AF75-F32B4CEABE84}"/>
              </a:ext>
            </a:extLst>
          </p:cNvPr>
          <p:cNvSpPr txBox="1">
            <a:spLocks noChangeArrowheads="1"/>
          </p:cNvSpPr>
          <p:nvPr/>
        </p:nvSpPr>
        <p:spPr bwMode="auto">
          <a:xfrm>
            <a:off x="3740150" y="2239963"/>
            <a:ext cx="1454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鉴别</a:t>
            </a:r>
            <a:r>
              <a:rPr kumimoji="1" lang="zh-CN" altLang="zh-CN" sz="2000">
                <a:solidFill>
                  <a:srgbClr val="333399"/>
                </a:solidFill>
                <a:ea typeface="黑体" panose="02010609060101010101" pitchFamily="49" charset="-122"/>
              </a:rPr>
              <a:t>的部分</a:t>
            </a:r>
            <a:endParaRPr kumimoji="1" lang="zh-CN" altLang="en-US" sz="2000">
              <a:solidFill>
                <a:srgbClr val="333399"/>
              </a:solidFill>
              <a:ea typeface="黑体" panose="02010609060101010101" pitchFamily="49" charset="-122"/>
            </a:endParaRPr>
          </a:p>
        </p:txBody>
      </p:sp>
      <p:sp>
        <p:nvSpPr>
          <p:cNvPr id="1125405" name="Line 31">
            <a:extLst>
              <a:ext uri="{FF2B5EF4-FFF2-40B4-BE49-F238E27FC236}">
                <a16:creationId xmlns:a16="http://schemas.microsoft.com/office/drawing/2014/main" id="{4AD8EB61-490E-4884-A139-1C05F6C7921C}"/>
              </a:ext>
            </a:extLst>
          </p:cNvPr>
          <p:cNvSpPr>
            <a:spLocks noChangeShapeType="1"/>
          </p:cNvSpPr>
          <p:nvPr/>
        </p:nvSpPr>
        <p:spPr bwMode="auto">
          <a:xfrm>
            <a:off x="6015038" y="3787775"/>
            <a:ext cx="0" cy="411163"/>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5406" name="Text Box 32">
            <a:extLst>
              <a:ext uri="{FF2B5EF4-FFF2-40B4-BE49-F238E27FC236}">
                <a16:creationId xmlns:a16="http://schemas.microsoft.com/office/drawing/2014/main" id="{20231583-43A2-432A-BC97-A17D66D5F103}"/>
              </a:ext>
            </a:extLst>
          </p:cNvPr>
          <p:cNvSpPr txBox="1">
            <a:spLocks noChangeArrowheads="1"/>
          </p:cNvSpPr>
          <p:nvPr/>
        </p:nvSpPr>
        <p:spPr bwMode="auto">
          <a:xfrm>
            <a:off x="539750" y="3679825"/>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协议</a:t>
            </a:r>
            <a:r>
              <a:rPr kumimoji="1" lang="zh-CN" altLang="zh-CN" sz="2000">
                <a:solidFill>
                  <a:srgbClr val="333399"/>
                </a:solidFill>
                <a:ea typeface="黑体" panose="02010609060101010101" pitchFamily="49" charset="-122"/>
              </a:rPr>
              <a:t> </a:t>
            </a:r>
            <a:r>
              <a:rPr kumimoji="1" lang="en-US" altLang="zh-CN" sz="2000">
                <a:solidFill>
                  <a:srgbClr val="333399"/>
                </a:solidFill>
                <a:ea typeface="黑体" panose="02010609060101010101" pitchFamily="49" charset="-122"/>
              </a:rPr>
              <a:t>= 50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a:extLst>
              <a:ext uri="{FF2B5EF4-FFF2-40B4-BE49-F238E27FC236}">
                <a16:creationId xmlns:a16="http://schemas.microsoft.com/office/drawing/2014/main" id="{9D68B3E7-46F0-494C-910F-F4675439AF8E}"/>
              </a:ext>
            </a:extLst>
          </p:cNvPr>
          <p:cNvSpPr>
            <a:spLocks noGrp="1" noChangeArrowheads="1"/>
          </p:cNvSpPr>
          <p:nvPr>
            <p:ph type="title"/>
          </p:nvPr>
        </p:nvSpPr>
        <p:spPr/>
        <p:txBody>
          <a:bodyPr/>
          <a:lstStyle/>
          <a:p>
            <a:pPr algn="ctr" eaLnBrk="1" hangingPunct="1"/>
            <a:r>
              <a:rPr lang="en-US" altLang="zh-CN"/>
              <a:t>7.6.2  </a:t>
            </a:r>
            <a:r>
              <a:rPr lang="zh-CN" altLang="en-US"/>
              <a:t>运输层安全协议</a:t>
            </a:r>
            <a:br>
              <a:rPr lang="zh-CN" altLang="en-US"/>
            </a:br>
            <a:r>
              <a:rPr lang="en-US" altLang="zh-CN" sz="4000"/>
              <a:t>1. </a:t>
            </a:r>
            <a:r>
              <a:rPr lang="zh-CN" altLang="en-US" sz="4000"/>
              <a:t>安全套接层 </a:t>
            </a:r>
            <a:r>
              <a:rPr lang="en-US" altLang="zh-CN" sz="4000"/>
              <a:t>SSL</a:t>
            </a:r>
          </a:p>
        </p:txBody>
      </p:sp>
      <p:sp>
        <p:nvSpPr>
          <p:cNvPr id="714756" name="Rectangle 4">
            <a:extLst>
              <a:ext uri="{FF2B5EF4-FFF2-40B4-BE49-F238E27FC236}">
                <a16:creationId xmlns:a16="http://schemas.microsoft.com/office/drawing/2014/main" id="{133FF254-F0D3-4FFB-B354-44C7A20B5859}"/>
              </a:ext>
            </a:extLst>
          </p:cNvPr>
          <p:cNvSpPr>
            <a:spLocks noGrp="1" noChangeArrowheads="1"/>
          </p:cNvSpPr>
          <p:nvPr>
            <p:ph type="body" idx="1"/>
          </p:nvPr>
        </p:nvSpPr>
        <p:spPr>
          <a:xfrm>
            <a:off x="468313" y="1916113"/>
            <a:ext cx="8675687" cy="4797425"/>
          </a:xfrm>
          <a:noFill/>
        </p:spPr>
        <p:txBody>
          <a:bodyPr/>
          <a:lstStyle/>
          <a:p>
            <a:pPr eaLnBrk="1" hangingPunct="1">
              <a:lnSpc>
                <a:spcPct val="90000"/>
              </a:lnSpc>
            </a:pPr>
            <a:r>
              <a:rPr lang="en-US" altLang="zh-CN"/>
              <a:t> </a:t>
            </a:r>
            <a:r>
              <a:rPr lang="en-US" altLang="zh-CN">
                <a:solidFill>
                  <a:schemeClr val="hlink"/>
                </a:solidFill>
              </a:rPr>
              <a:t>SSL</a:t>
            </a:r>
            <a:r>
              <a:rPr lang="en-US" altLang="zh-CN"/>
              <a:t> </a:t>
            </a:r>
            <a:r>
              <a:rPr lang="zh-CN" altLang="en-US"/>
              <a:t>是安全套接层 </a:t>
            </a:r>
            <a:r>
              <a:rPr lang="en-US" altLang="zh-CN"/>
              <a:t>(Secure Socket Layer)</a:t>
            </a:r>
            <a:r>
              <a:rPr lang="zh-CN" altLang="en-US"/>
              <a:t>，可对万维网客户与服务器之间传送的数据进行加密和鉴别。</a:t>
            </a:r>
          </a:p>
          <a:p>
            <a:pPr eaLnBrk="1" hangingPunct="1">
              <a:lnSpc>
                <a:spcPct val="90000"/>
              </a:lnSpc>
            </a:pPr>
            <a:r>
              <a:rPr lang="en-US" altLang="zh-CN"/>
              <a:t>SSL </a:t>
            </a:r>
            <a:r>
              <a:rPr lang="zh-CN" altLang="en-US"/>
              <a:t>在双方的联络阶段协商将使用的加密算法和密钥，以及客户与服务器之间的鉴别。</a:t>
            </a:r>
          </a:p>
          <a:p>
            <a:pPr eaLnBrk="1" hangingPunct="1">
              <a:lnSpc>
                <a:spcPct val="90000"/>
              </a:lnSpc>
            </a:pPr>
            <a:r>
              <a:rPr lang="zh-CN" altLang="en-US"/>
              <a:t>在联络阶段完成之后，所有传送的数据都使用在联络阶段商定的会话密钥。</a:t>
            </a:r>
          </a:p>
          <a:p>
            <a:pPr eaLnBrk="1" hangingPunct="1">
              <a:lnSpc>
                <a:spcPct val="90000"/>
              </a:lnSpc>
            </a:pPr>
            <a:r>
              <a:rPr lang="en-US" altLang="zh-CN"/>
              <a:t>SSL </a:t>
            </a:r>
            <a:r>
              <a:rPr lang="zh-CN" altLang="en-US"/>
              <a:t>不仅被所有常用的浏览器和万维网服务器所支持，而且也是</a:t>
            </a:r>
            <a:r>
              <a:rPr lang="zh-CN" altLang="en-US">
                <a:solidFill>
                  <a:schemeClr val="hlink"/>
                </a:solidFill>
              </a:rPr>
              <a:t>运输层安全协议</a:t>
            </a:r>
            <a:r>
              <a:rPr lang="zh-CN" altLang="en-US"/>
              <a:t> </a:t>
            </a:r>
            <a:r>
              <a:rPr lang="en-US" altLang="zh-CN"/>
              <a:t>TLS (Transport Layer Security)</a:t>
            </a:r>
            <a:r>
              <a:rPr lang="zh-CN" altLang="en-US"/>
              <a:t>的基础。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47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47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a:extLst>
              <a:ext uri="{FF2B5EF4-FFF2-40B4-BE49-F238E27FC236}">
                <a16:creationId xmlns:a16="http://schemas.microsoft.com/office/drawing/2014/main" id="{08D4AD1B-F560-48B3-85D0-F2B02336527C}"/>
              </a:ext>
            </a:extLst>
          </p:cNvPr>
          <p:cNvSpPr>
            <a:spLocks noGrp="1" noChangeArrowheads="1"/>
          </p:cNvSpPr>
          <p:nvPr>
            <p:ph type="title"/>
          </p:nvPr>
        </p:nvSpPr>
        <p:spPr/>
        <p:txBody>
          <a:bodyPr/>
          <a:lstStyle/>
          <a:p>
            <a:pPr algn="ctr" eaLnBrk="1" hangingPunct="1"/>
            <a:r>
              <a:rPr lang="en-US" altLang="zh-CN"/>
              <a:t>SSL </a:t>
            </a:r>
            <a:r>
              <a:rPr lang="zh-CN" altLang="en-US"/>
              <a:t>的位置 </a:t>
            </a:r>
          </a:p>
        </p:txBody>
      </p:sp>
      <p:sp>
        <p:nvSpPr>
          <p:cNvPr id="1127427" name="Text Box 3">
            <a:extLst>
              <a:ext uri="{FF2B5EF4-FFF2-40B4-BE49-F238E27FC236}">
                <a16:creationId xmlns:a16="http://schemas.microsoft.com/office/drawing/2014/main" id="{0BB8115B-09C5-4F8C-96B0-DBC88B3391ED}"/>
              </a:ext>
            </a:extLst>
          </p:cNvPr>
          <p:cNvSpPr txBox="1">
            <a:spLocks noChangeArrowheads="1"/>
          </p:cNvSpPr>
          <p:nvPr/>
        </p:nvSpPr>
        <p:spPr bwMode="auto">
          <a:xfrm>
            <a:off x="5340350" y="3608388"/>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TCP</a:t>
            </a:r>
          </a:p>
        </p:txBody>
      </p:sp>
      <p:sp>
        <p:nvSpPr>
          <p:cNvPr id="1127428" name="Rectangle 4">
            <a:extLst>
              <a:ext uri="{FF2B5EF4-FFF2-40B4-BE49-F238E27FC236}">
                <a16:creationId xmlns:a16="http://schemas.microsoft.com/office/drawing/2014/main" id="{0C2FF32B-118A-46F6-AC37-A31F6F03EAD4}"/>
              </a:ext>
            </a:extLst>
          </p:cNvPr>
          <p:cNvSpPr>
            <a:spLocks noChangeArrowheads="1"/>
          </p:cNvSpPr>
          <p:nvPr/>
        </p:nvSpPr>
        <p:spPr bwMode="auto">
          <a:xfrm>
            <a:off x="3405188" y="1925638"/>
            <a:ext cx="1838325" cy="628650"/>
          </a:xfrm>
          <a:prstGeom prst="rect">
            <a:avLst/>
          </a:prstGeom>
          <a:solidFill>
            <a:srgbClr val="FFFF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应用层</a:t>
            </a:r>
          </a:p>
        </p:txBody>
      </p:sp>
      <p:sp>
        <p:nvSpPr>
          <p:cNvPr id="1127429" name="Rectangle 5">
            <a:extLst>
              <a:ext uri="{FF2B5EF4-FFF2-40B4-BE49-F238E27FC236}">
                <a16:creationId xmlns:a16="http://schemas.microsoft.com/office/drawing/2014/main" id="{8BED3595-E360-4070-80BC-F07F232C7868}"/>
              </a:ext>
            </a:extLst>
          </p:cNvPr>
          <p:cNvSpPr>
            <a:spLocks noChangeArrowheads="1"/>
          </p:cNvSpPr>
          <p:nvPr/>
        </p:nvSpPr>
        <p:spPr bwMode="auto">
          <a:xfrm>
            <a:off x="3405188" y="2659063"/>
            <a:ext cx="1838325" cy="628650"/>
          </a:xfrm>
          <a:prstGeom prst="rect">
            <a:avLst/>
          </a:prstGeom>
          <a:solidFill>
            <a:srgbClr val="CCECFF"/>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SSL</a:t>
            </a:r>
          </a:p>
        </p:txBody>
      </p:sp>
      <p:sp>
        <p:nvSpPr>
          <p:cNvPr id="1127430" name="Rectangle 6">
            <a:extLst>
              <a:ext uri="{FF2B5EF4-FFF2-40B4-BE49-F238E27FC236}">
                <a16:creationId xmlns:a16="http://schemas.microsoft.com/office/drawing/2014/main" id="{8440BD31-1FB0-4FF0-96F7-5383D11CC4CB}"/>
              </a:ext>
            </a:extLst>
          </p:cNvPr>
          <p:cNvSpPr>
            <a:spLocks noChangeArrowheads="1"/>
          </p:cNvSpPr>
          <p:nvPr/>
        </p:nvSpPr>
        <p:spPr bwMode="auto">
          <a:xfrm>
            <a:off x="3405188" y="3394075"/>
            <a:ext cx="1838325" cy="628650"/>
          </a:xfrm>
          <a:prstGeom prst="rect">
            <a:avLst/>
          </a:prstGeom>
          <a:solidFill>
            <a:srgbClr val="FFFF99"/>
          </a:solidFill>
          <a:ln w="9525">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运输层</a:t>
            </a:r>
          </a:p>
        </p:txBody>
      </p:sp>
      <p:sp>
        <p:nvSpPr>
          <p:cNvPr id="1127431" name="Text Box 7">
            <a:extLst>
              <a:ext uri="{FF2B5EF4-FFF2-40B4-BE49-F238E27FC236}">
                <a16:creationId xmlns:a16="http://schemas.microsoft.com/office/drawing/2014/main" id="{8F26E236-6AEA-4729-84D7-0D8A9D371C2A}"/>
              </a:ext>
            </a:extLst>
          </p:cNvPr>
          <p:cNvSpPr txBox="1">
            <a:spLocks noChangeArrowheads="1"/>
          </p:cNvSpPr>
          <p:nvPr/>
        </p:nvSpPr>
        <p:spPr bwMode="auto">
          <a:xfrm>
            <a:off x="5340350" y="2078038"/>
            <a:ext cx="16795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333399"/>
                </a:solidFill>
                <a:ea typeface="黑体" panose="02010609060101010101" pitchFamily="49" charset="-122"/>
              </a:rPr>
              <a:t>HTTP   IMAP</a:t>
            </a:r>
          </a:p>
        </p:txBody>
      </p:sp>
      <p:sp>
        <p:nvSpPr>
          <p:cNvPr id="1127432" name="Text Box 8">
            <a:extLst>
              <a:ext uri="{FF2B5EF4-FFF2-40B4-BE49-F238E27FC236}">
                <a16:creationId xmlns:a16="http://schemas.microsoft.com/office/drawing/2014/main" id="{629EA92E-8556-4083-BFF9-DB167800E35D}"/>
              </a:ext>
            </a:extLst>
          </p:cNvPr>
          <p:cNvSpPr txBox="1">
            <a:spLocks noChangeArrowheads="1"/>
          </p:cNvSpPr>
          <p:nvPr/>
        </p:nvSpPr>
        <p:spPr bwMode="auto">
          <a:xfrm>
            <a:off x="5340350" y="2716213"/>
            <a:ext cx="145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sz="2000">
                <a:solidFill>
                  <a:srgbClr val="333399"/>
                </a:solidFill>
                <a:ea typeface="黑体" panose="02010609060101010101" pitchFamily="49" charset="-122"/>
              </a:rPr>
              <a:t>SSL </a:t>
            </a:r>
            <a:r>
              <a:rPr kumimoji="1" lang="zh-CN" altLang="en-US" sz="2000">
                <a:solidFill>
                  <a:srgbClr val="333399"/>
                </a:solidFill>
                <a:ea typeface="黑体" panose="02010609060101010101" pitchFamily="49" charset="-122"/>
              </a:rPr>
              <a:t>功能</a:t>
            </a:r>
          </a:p>
          <a:p>
            <a:pPr eaLnBrk="1" hangingPunct="1">
              <a:lnSpc>
                <a:spcPct val="90000"/>
              </a:lnSpc>
            </a:pPr>
            <a:r>
              <a:rPr kumimoji="1" lang="zh-CN" altLang="en-US" sz="2000">
                <a:solidFill>
                  <a:srgbClr val="333399"/>
                </a:solidFill>
                <a:ea typeface="黑体" panose="02010609060101010101" pitchFamily="49" charset="-122"/>
              </a:rPr>
              <a:t>标准套接字</a:t>
            </a:r>
          </a:p>
        </p:txBody>
      </p:sp>
      <p:sp>
        <p:nvSpPr>
          <p:cNvPr id="1127433" name="Text Box 9">
            <a:extLst>
              <a:ext uri="{FF2B5EF4-FFF2-40B4-BE49-F238E27FC236}">
                <a16:creationId xmlns:a16="http://schemas.microsoft.com/office/drawing/2014/main" id="{EF489163-B0E2-4F07-ABDA-675089D6C240}"/>
              </a:ext>
            </a:extLst>
          </p:cNvPr>
          <p:cNvSpPr txBox="1">
            <a:spLocks noChangeArrowheads="1"/>
          </p:cNvSpPr>
          <p:nvPr/>
        </p:nvSpPr>
        <p:spPr bwMode="auto">
          <a:xfrm>
            <a:off x="827088" y="4221163"/>
            <a:ext cx="7632700" cy="2236787"/>
          </a:xfrm>
          <a:prstGeom prst="rect">
            <a:avLst/>
          </a:prstGeom>
          <a:solidFill>
            <a:srgbClr val="CCFFCC"/>
          </a:solidFill>
          <a:ln w="9525">
            <a:solidFill>
              <a:srgbClr val="333399"/>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solidFill>
                  <a:srgbClr val="333399"/>
                </a:solidFill>
                <a:ea typeface="黑体" panose="02010609060101010101" pitchFamily="49" charset="-122"/>
              </a:rPr>
              <a:t>在发送方，</a:t>
            </a:r>
            <a:r>
              <a:rPr lang="en-US" altLang="zh-CN">
                <a:solidFill>
                  <a:srgbClr val="333399"/>
                </a:solidFill>
                <a:ea typeface="黑体" panose="02010609060101010101" pitchFamily="49" charset="-122"/>
              </a:rPr>
              <a:t>SSL </a:t>
            </a:r>
            <a:r>
              <a:rPr lang="zh-CN" altLang="en-US">
                <a:solidFill>
                  <a:srgbClr val="333399"/>
                </a:solidFill>
                <a:ea typeface="黑体" panose="02010609060101010101" pitchFamily="49" charset="-122"/>
              </a:rPr>
              <a:t>接收应用层的数据（如 </a:t>
            </a:r>
            <a:r>
              <a:rPr lang="en-US" altLang="zh-CN">
                <a:solidFill>
                  <a:srgbClr val="333399"/>
                </a:solidFill>
                <a:ea typeface="黑体" panose="02010609060101010101" pitchFamily="49" charset="-122"/>
              </a:rPr>
              <a:t>HTTP </a:t>
            </a:r>
            <a:r>
              <a:rPr lang="zh-CN" altLang="en-US">
                <a:solidFill>
                  <a:srgbClr val="333399"/>
                </a:solidFill>
                <a:ea typeface="黑体" panose="02010609060101010101" pitchFamily="49" charset="-122"/>
              </a:rPr>
              <a:t>或 </a:t>
            </a:r>
            <a:r>
              <a:rPr lang="en-US" altLang="zh-CN">
                <a:solidFill>
                  <a:srgbClr val="333399"/>
                </a:solidFill>
                <a:ea typeface="黑体" panose="02010609060101010101" pitchFamily="49" charset="-122"/>
              </a:rPr>
              <a:t>IMAP </a:t>
            </a:r>
            <a:r>
              <a:rPr lang="zh-CN" altLang="en-US">
                <a:solidFill>
                  <a:srgbClr val="333399"/>
                </a:solidFill>
                <a:ea typeface="黑体" panose="02010609060101010101" pitchFamily="49" charset="-122"/>
              </a:rPr>
              <a:t>报文），对数据进行加密，然后把加了密的数据送往 </a:t>
            </a:r>
            <a:r>
              <a:rPr lang="en-US" altLang="zh-CN">
                <a:solidFill>
                  <a:srgbClr val="333399"/>
                </a:solidFill>
                <a:ea typeface="黑体" panose="02010609060101010101" pitchFamily="49" charset="-122"/>
              </a:rPr>
              <a:t>TCP </a:t>
            </a:r>
            <a:r>
              <a:rPr lang="zh-CN" altLang="en-US">
                <a:solidFill>
                  <a:srgbClr val="333399"/>
                </a:solidFill>
                <a:ea typeface="黑体" panose="02010609060101010101" pitchFamily="49" charset="-122"/>
              </a:rPr>
              <a:t>套接字。</a:t>
            </a:r>
          </a:p>
          <a:p>
            <a:pPr algn="just" eaLnBrk="1" hangingPunct="1"/>
            <a:r>
              <a:rPr lang="zh-CN" altLang="en-US">
                <a:solidFill>
                  <a:srgbClr val="333399"/>
                </a:solidFill>
                <a:ea typeface="黑体" panose="02010609060101010101" pitchFamily="49" charset="-122"/>
              </a:rPr>
              <a:t>在接收方，</a:t>
            </a:r>
            <a:r>
              <a:rPr lang="en-US" altLang="zh-CN">
                <a:solidFill>
                  <a:srgbClr val="333399"/>
                </a:solidFill>
                <a:ea typeface="黑体" panose="02010609060101010101" pitchFamily="49" charset="-122"/>
              </a:rPr>
              <a:t>SSL </a:t>
            </a:r>
            <a:r>
              <a:rPr lang="zh-CN" altLang="en-US">
                <a:solidFill>
                  <a:srgbClr val="333399"/>
                </a:solidFill>
                <a:ea typeface="黑体" panose="02010609060101010101" pitchFamily="49" charset="-122"/>
              </a:rPr>
              <a:t>从 </a:t>
            </a:r>
            <a:r>
              <a:rPr lang="en-US" altLang="zh-CN">
                <a:solidFill>
                  <a:srgbClr val="333399"/>
                </a:solidFill>
                <a:ea typeface="黑体" panose="02010609060101010101" pitchFamily="49" charset="-122"/>
              </a:rPr>
              <a:t>TCP </a:t>
            </a:r>
            <a:r>
              <a:rPr lang="zh-CN" altLang="en-US">
                <a:solidFill>
                  <a:srgbClr val="333399"/>
                </a:solidFill>
                <a:ea typeface="黑体" panose="02010609060101010101" pitchFamily="49" charset="-122"/>
              </a:rPr>
              <a:t>套接字读取数据，解密后把数据交给应用层。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a:extLst>
              <a:ext uri="{FF2B5EF4-FFF2-40B4-BE49-F238E27FC236}">
                <a16:creationId xmlns:a16="http://schemas.microsoft.com/office/drawing/2014/main" id="{3724BE57-A271-4787-941A-D91B6FF0F639}"/>
              </a:ext>
            </a:extLst>
          </p:cNvPr>
          <p:cNvSpPr>
            <a:spLocks noGrp="1" noChangeArrowheads="1"/>
          </p:cNvSpPr>
          <p:nvPr>
            <p:ph type="title"/>
          </p:nvPr>
        </p:nvSpPr>
        <p:spPr>
          <a:xfrm>
            <a:off x="1150938" y="214313"/>
            <a:ext cx="6950075" cy="1462087"/>
          </a:xfrm>
        </p:spPr>
        <p:txBody>
          <a:bodyPr/>
          <a:lstStyle/>
          <a:p>
            <a:pPr algn="ctr" eaLnBrk="1" hangingPunct="1"/>
            <a:r>
              <a:rPr lang="en-US" altLang="zh-CN"/>
              <a:t>SSL </a:t>
            </a:r>
            <a:r>
              <a:rPr lang="zh-CN" altLang="en-US"/>
              <a:t>提供以下三个功能 </a:t>
            </a:r>
          </a:p>
        </p:txBody>
      </p:sp>
      <p:sp>
        <p:nvSpPr>
          <p:cNvPr id="1128451" name="Rectangle 3">
            <a:extLst>
              <a:ext uri="{FF2B5EF4-FFF2-40B4-BE49-F238E27FC236}">
                <a16:creationId xmlns:a16="http://schemas.microsoft.com/office/drawing/2014/main" id="{050D960E-39C0-42C3-9789-77897B19A521}"/>
              </a:ext>
            </a:extLst>
          </p:cNvPr>
          <p:cNvSpPr>
            <a:spLocks noGrp="1" noChangeArrowheads="1"/>
          </p:cNvSpPr>
          <p:nvPr>
            <p:ph type="body" idx="1"/>
          </p:nvPr>
        </p:nvSpPr>
        <p:spPr>
          <a:xfrm>
            <a:off x="1042988" y="1906588"/>
            <a:ext cx="7772400" cy="4618037"/>
          </a:xfrm>
        </p:spPr>
        <p:txBody>
          <a:bodyPr/>
          <a:lstStyle/>
          <a:p>
            <a:pPr eaLnBrk="1" hangingPunct="1">
              <a:lnSpc>
                <a:spcPct val="90000"/>
              </a:lnSpc>
              <a:buFont typeface="Wingdings" panose="05000000000000000000" pitchFamily="2" charset="2"/>
              <a:buNone/>
            </a:pPr>
            <a:r>
              <a:rPr lang="en-US" altLang="zh-CN"/>
              <a:t>(1) SSL</a:t>
            </a:r>
            <a:r>
              <a:rPr lang="en-US" altLang="zh-CN" b="1"/>
              <a:t> </a:t>
            </a:r>
            <a:r>
              <a:rPr lang="zh-CN" altLang="en-US"/>
              <a:t>服务器鉴别    允许用户证实服务器的身份。具有 </a:t>
            </a:r>
            <a:r>
              <a:rPr lang="en-US" altLang="zh-CN"/>
              <a:t>SS L </a:t>
            </a:r>
            <a:r>
              <a:rPr lang="zh-CN" altLang="en-US"/>
              <a:t>功能的浏览器维持一个表，上面有一些可信赖的</a:t>
            </a:r>
            <a:r>
              <a:rPr lang="zh-CN" altLang="en-US">
                <a:solidFill>
                  <a:schemeClr val="hlink"/>
                </a:solidFill>
              </a:rPr>
              <a:t>认证中心</a:t>
            </a:r>
            <a:r>
              <a:rPr lang="zh-CN" altLang="en-US"/>
              <a:t> </a:t>
            </a:r>
            <a:r>
              <a:rPr lang="en-US" altLang="zh-CN"/>
              <a:t>CA (Certificate Authority)</a:t>
            </a:r>
            <a:r>
              <a:rPr lang="zh-CN" altLang="en-US"/>
              <a:t>和它们的公钥。</a:t>
            </a:r>
          </a:p>
          <a:p>
            <a:pPr eaLnBrk="1" hangingPunct="1">
              <a:lnSpc>
                <a:spcPct val="90000"/>
              </a:lnSpc>
              <a:buFont typeface="Wingdings" panose="05000000000000000000" pitchFamily="2" charset="2"/>
              <a:buNone/>
            </a:pPr>
            <a:r>
              <a:rPr lang="en-US" altLang="zh-CN"/>
              <a:t>(2) </a:t>
            </a:r>
            <a:r>
              <a:rPr lang="zh-CN" altLang="en-US"/>
              <a:t>加密的 </a:t>
            </a:r>
            <a:r>
              <a:rPr lang="en-US" altLang="zh-CN"/>
              <a:t>SSL </a:t>
            </a:r>
            <a:r>
              <a:rPr lang="zh-CN" altLang="en-US"/>
              <a:t>会话    客户和服务器交互的所有数据都在发送方加密，在接收方解密。</a:t>
            </a:r>
          </a:p>
          <a:p>
            <a:pPr eaLnBrk="1" hangingPunct="1">
              <a:lnSpc>
                <a:spcPct val="90000"/>
              </a:lnSpc>
              <a:buFont typeface="Wingdings" panose="05000000000000000000" pitchFamily="2" charset="2"/>
              <a:buNone/>
            </a:pPr>
            <a:r>
              <a:rPr lang="en-US" altLang="zh-CN"/>
              <a:t>(3) SSL </a:t>
            </a:r>
            <a:r>
              <a:rPr lang="zh-CN" altLang="en-US"/>
              <a:t>客户鉴别    允许服务器证实客户的身份。</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a:extLst>
              <a:ext uri="{FF2B5EF4-FFF2-40B4-BE49-F238E27FC236}">
                <a16:creationId xmlns:a16="http://schemas.microsoft.com/office/drawing/2014/main" id="{BFB92F66-9A9F-471C-8533-0020AD6F3F08}"/>
              </a:ext>
            </a:extLst>
          </p:cNvPr>
          <p:cNvSpPr>
            <a:spLocks noGrp="1" noChangeArrowheads="1"/>
          </p:cNvSpPr>
          <p:nvPr>
            <p:ph type="title"/>
          </p:nvPr>
        </p:nvSpPr>
        <p:spPr/>
        <p:txBody>
          <a:bodyPr/>
          <a:lstStyle/>
          <a:p>
            <a:pPr algn="ctr" eaLnBrk="1" hangingPunct="1"/>
            <a:r>
              <a:rPr lang="en-US" altLang="zh-CN"/>
              <a:t>2.  </a:t>
            </a:r>
            <a:r>
              <a:rPr lang="zh-CN" altLang="en-US"/>
              <a:t>安全电子交易 </a:t>
            </a:r>
            <a:r>
              <a:rPr lang="en-US" altLang="zh-CN"/>
              <a:t>SET</a:t>
            </a:r>
            <a:br>
              <a:rPr lang="en-US" altLang="zh-CN"/>
            </a:br>
            <a:r>
              <a:rPr lang="en-US" altLang="zh-CN"/>
              <a:t> </a:t>
            </a:r>
            <a:r>
              <a:rPr lang="en-US" altLang="zh-CN" sz="3600"/>
              <a:t>(Secure Electronic Transaction)</a:t>
            </a:r>
          </a:p>
        </p:txBody>
      </p:sp>
      <p:sp>
        <p:nvSpPr>
          <p:cNvPr id="718851" name="Rectangle 3">
            <a:extLst>
              <a:ext uri="{FF2B5EF4-FFF2-40B4-BE49-F238E27FC236}">
                <a16:creationId xmlns:a16="http://schemas.microsoft.com/office/drawing/2014/main" id="{AE2CF337-242B-4AEF-BE88-700EBD0445B9}"/>
              </a:ext>
            </a:extLst>
          </p:cNvPr>
          <p:cNvSpPr>
            <a:spLocks noGrp="1" noChangeArrowheads="1"/>
          </p:cNvSpPr>
          <p:nvPr>
            <p:ph type="body" idx="1"/>
          </p:nvPr>
        </p:nvSpPr>
        <p:spPr>
          <a:xfrm>
            <a:off x="688975" y="1978025"/>
            <a:ext cx="8275638" cy="4689475"/>
          </a:xfrm>
        </p:spPr>
        <p:txBody>
          <a:bodyPr/>
          <a:lstStyle/>
          <a:p>
            <a:pPr eaLnBrk="1" hangingPunct="1"/>
            <a:r>
              <a:rPr lang="zh-CN" altLang="en-US" sz="2800">
                <a:solidFill>
                  <a:schemeClr val="hlink"/>
                </a:solidFill>
              </a:rPr>
              <a:t>安全电子交易</a:t>
            </a:r>
            <a:r>
              <a:rPr lang="zh-CN" altLang="en-US" sz="2800"/>
              <a:t> </a:t>
            </a:r>
            <a:r>
              <a:rPr lang="en-US" altLang="zh-CN" sz="2800"/>
              <a:t>SET </a:t>
            </a:r>
            <a:r>
              <a:rPr lang="zh-CN" altLang="en-US" sz="2800"/>
              <a:t>是专为在因特网上进行安全支付卡交易的协议。 </a:t>
            </a:r>
          </a:p>
          <a:p>
            <a:pPr eaLnBrk="1" hangingPunct="1"/>
            <a:r>
              <a:rPr lang="en-US" altLang="zh-CN" sz="2800"/>
              <a:t>SET </a:t>
            </a:r>
            <a:r>
              <a:rPr lang="zh-CN" altLang="en-US" sz="2800"/>
              <a:t>的主要特点是：</a:t>
            </a:r>
          </a:p>
          <a:p>
            <a:pPr eaLnBrk="1" hangingPunct="1">
              <a:buFont typeface="Wingdings" panose="05000000000000000000" pitchFamily="2" charset="2"/>
              <a:buNone/>
            </a:pPr>
            <a:r>
              <a:rPr lang="en-US" altLang="zh-CN" sz="2800"/>
              <a:t>(1) SET </a:t>
            </a:r>
            <a:r>
              <a:rPr lang="zh-CN" altLang="en-US" sz="2800"/>
              <a:t>是专为与支付有关的报文进行加密的。</a:t>
            </a:r>
          </a:p>
          <a:p>
            <a:pPr eaLnBrk="1" hangingPunct="1">
              <a:buFont typeface="Wingdings" panose="05000000000000000000" pitchFamily="2" charset="2"/>
              <a:buNone/>
            </a:pPr>
            <a:r>
              <a:rPr lang="en-US" altLang="zh-CN" sz="2800"/>
              <a:t>(2) SET </a:t>
            </a:r>
            <a:r>
              <a:rPr lang="zh-CN" altLang="en-US" sz="2800"/>
              <a:t>协议涉及到三方，即顾客、商家和商业银行。所有在这三方之间交互的敏感信息都被加密。</a:t>
            </a:r>
          </a:p>
          <a:p>
            <a:pPr eaLnBrk="1" hangingPunct="1">
              <a:buFont typeface="Wingdings" panose="05000000000000000000" pitchFamily="2" charset="2"/>
              <a:buNone/>
            </a:pPr>
            <a:r>
              <a:rPr lang="en-US" altLang="zh-CN" sz="2800"/>
              <a:t>(3) SET </a:t>
            </a:r>
            <a:r>
              <a:rPr lang="zh-CN" altLang="en-US" sz="2800"/>
              <a:t>要求这三方都有证书。在 </a:t>
            </a:r>
            <a:r>
              <a:rPr lang="en-US" altLang="zh-CN" sz="2800"/>
              <a:t>SET </a:t>
            </a:r>
            <a:r>
              <a:rPr lang="zh-CN" altLang="en-US" sz="2800"/>
              <a:t>交易中，商家看不见顾客传送给商业银行的信用卡号码。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88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88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88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a:extLst>
              <a:ext uri="{FF2B5EF4-FFF2-40B4-BE49-F238E27FC236}">
                <a16:creationId xmlns:a16="http://schemas.microsoft.com/office/drawing/2014/main" id="{2D780378-B432-450F-8194-C94544BE391E}"/>
              </a:ext>
            </a:extLst>
          </p:cNvPr>
          <p:cNvSpPr>
            <a:spLocks noGrp="1" noChangeArrowheads="1"/>
          </p:cNvSpPr>
          <p:nvPr>
            <p:ph type="title"/>
          </p:nvPr>
        </p:nvSpPr>
        <p:spPr/>
        <p:txBody>
          <a:bodyPr/>
          <a:lstStyle/>
          <a:p>
            <a:pPr algn="ctr" eaLnBrk="1" hangingPunct="1"/>
            <a:r>
              <a:rPr lang="en-US" altLang="zh-CN"/>
              <a:t>7.6.3  </a:t>
            </a:r>
            <a:r>
              <a:rPr lang="zh-CN" altLang="en-US"/>
              <a:t>应用层的安全协议 </a:t>
            </a:r>
            <a:br>
              <a:rPr lang="zh-CN" altLang="en-US"/>
            </a:br>
            <a:r>
              <a:rPr lang="en-US" altLang="zh-CN" sz="4000"/>
              <a:t>1.  PGP (Pretty Good Privacy)</a:t>
            </a:r>
            <a:r>
              <a:rPr lang="en-US" altLang="zh-CN"/>
              <a:t> </a:t>
            </a:r>
          </a:p>
        </p:txBody>
      </p:sp>
      <p:sp>
        <p:nvSpPr>
          <p:cNvPr id="666627" name="Rectangle 3">
            <a:extLst>
              <a:ext uri="{FF2B5EF4-FFF2-40B4-BE49-F238E27FC236}">
                <a16:creationId xmlns:a16="http://schemas.microsoft.com/office/drawing/2014/main" id="{634DFEA3-71D4-4C15-906B-2D4635E1FEE2}"/>
              </a:ext>
            </a:extLst>
          </p:cNvPr>
          <p:cNvSpPr>
            <a:spLocks noGrp="1" noChangeArrowheads="1"/>
          </p:cNvSpPr>
          <p:nvPr>
            <p:ph type="body" idx="1"/>
          </p:nvPr>
        </p:nvSpPr>
        <p:spPr>
          <a:xfrm>
            <a:off x="1042988" y="1906588"/>
            <a:ext cx="7772400" cy="4114800"/>
          </a:xfrm>
        </p:spPr>
        <p:txBody>
          <a:bodyPr/>
          <a:lstStyle/>
          <a:p>
            <a:pPr eaLnBrk="1" hangingPunct="1"/>
            <a:r>
              <a:rPr lang="en-US" altLang="zh-CN" sz="2800"/>
              <a:t>PGP </a:t>
            </a:r>
            <a:r>
              <a:rPr lang="zh-CN" altLang="en-US" sz="2800"/>
              <a:t>是一个完整的电子邮件安全软件包，包括加密、鉴别、电子签名和压缩等技术。</a:t>
            </a:r>
          </a:p>
          <a:p>
            <a:pPr eaLnBrk="1" hangingPunct="1"/>
            <a:r>
              <a:rPr lang="en-US" altLang="zh-CN" sz="2800"/>
              <a:t>PGP </a:t>
            </a:r>
            <a:r>
              <a:rPr lang="zh-CN" altLang="en-US" sz="2800"/>
              <a:t>并没有使用什么新的概念，它只是将现有的一些算法如 </a:t>
            </a:r>
            <a:r>
              <a:rPr lang="en-US" altLang="zh-CN" sz="2800"/>
              <a:t>MD5</a:t>
            </a:r>
            <a:r>
              <a:rPr lang="zh-CN" altLang="en-US" sz="2800"/>
              <a:t>，</a:t>
            </a:r>
            <a:r>
              <a:rPr lang="en-US" altLang="zh-CN" sz="2800"/>
              <a:t>RSA</a:t>
            </a:r>
            <a:r>
              <a:rPr lang="zh-CN" altLang="en-US" sz="2800"/>
              <a:t>，以及 </a:t>
            </a:r>
            <a:r>
              <a:rPr lang="en-US" altLang="zh-CN" sz="2800"/>
              <a:t>IDEA </a:t>
            </a:r>
            <a:r>
              <a:rPr lang="zh-CN" altLang="en-US" sz="2800"/>
              <a:t>等综合在一起而已。</a:t>
            </a:r>
          </a:p>
          <a:p>
            <a:pPr eaLnBrk="1" hangingPunct="1"/>
            <a:r>
              <a:rPr lang="zh-CN" altLang="en-US" sz="2800"/>
              <a:t>虽然 </a:t>
            </a:r>
            <a:r>
              <a:rPr lang="en-US" altLang="zh-CN" sz="2800"/>
              <a:t>PGP </a:t>
            </a:r>
            <a:r>
              <a:rPr lang="zh-CN" altLang="en-US" sz="2800"/>
              <a:t>已被广泛使用，但 </a:t>
            </a:r>
            <a:r>
              <a:rPr lang="en-US" altLang="zh-CN" sz="2800"/>
              <a:t>PGP </a:t>
            </a:r>
            <a:r>
              <a:rPr lang="zh-CN" altLang="en-US" sz="2800"/>
              <a:t>并不是因特网的正式标准。</a:t>
            </a:r>
            <a:r>
              <a:rPr lang="zh-CN" altLang="en-US"/>
              <a:t> </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Rectangle 2">
            <a:extLst>
              <a:ext uri="{FF2B5EF4-FFF2-40B4-BE49-F238E27FC236}">
                <a16:creationId xmlns:a16="http://schemas.microsoft.com/office/drawing/2014/main" id="{C96ADDAC-3E38-4CD6-912C-5037D0DDCCFD}"/>
              </a:ext>
            </a:extLst>
          </p:cNvPr>
          <p:cNvSpPr>
            <a:spLocks noGrp="1" noChangeArrowheads="1"/>
          </p:cNvSpPr>
          <p:nvPr>
            <p:ph type="title"/>
          </p:nvPr>
        </p:nvSpPr>
        <p:spPr/>
        <p:txBody>
          <a:bodyPr/>
          <a:lstStyle/>
          <a:p>
            <a:pPr algn="ctr" eaLnBrk="1" hangingPunct="1"/>
            <a:r>
              <a:rPr lang="en-US" altLang="zh-CN"/>
              <a:t>2.  PEM</a:t>
            </a:r>
            <a:br>
              <a:rPr lang="en-US" altLang="zh-CN"/>
            </a:br>
            <a:r>
              <a:rPr lang="en-US" altLang="zh-CN" sz="3600"/>
              <a:t>(Privacy Enhanced Mail)</a:t>
            </a:r>
            <a:r>
              <a:rPr lang="en-US" altLang="zh-CN"/>
              <a:t> </a:t>
            </a:r>
          </a:p>
        </p:txBody>
      </p:sp>
      <p:sp>
        <p:nvSpPr>
          <p:cNvPr id="1131523" name="Rectangle 3">
            <a:extLst>
              <a:ext uri="{FF2B5EF4-FFF2-40B4-BE49-F238E27FC236}">
                <a16:creationId xmlns:a16="http://schemas.microsoft.com/office/drawing/2014/main" id="{7AAD384F-AF51-4365-A683-2A9C0C3651C3}"/>
              </a:ext>
            </a:extLst>
          </p:cNvPr>
          <p:cNvSpPr>
            <a:spLocks noGrp="1" noChangeArrowheads="1"/>
          </p:cNvSpPr>
          <p:nvPr>
            <p:ph type="body" idx="1"/>
          </p:nvPr>
        </p:nvSpPr>
        <p:spPr/>
        <p:txBody>
          <a:bodyPr/>
          <a:lstStyle/>
          <a:p>
            <a:pPr eaLnBrk="1" hangingPunct="1"/>
            <a:r>
              <a:rPr lang="en-US" altLang="zh-CN"/>
              <a:t>PEM </a:t>
            </a:r>
            <a:r>
              <a:rPr lang="zh-CN" altLang="en-US"/>
              <a:t>是因特网的邮件加密建议标准，由四个 </a:t>
            </a:r>
            <a:r>
              <a:rPr lang="en-US" altLang="zh-CN"/>
              <a:t>RFC </a:t>
            </a:r>
            <a:r>
              <a:rPr lang="zh-CN" altLang="en-US"/>
              <a:t>文档来描述：</a:t>
            </a:r>
          </a:p>
          <a:p>
            <a:pPr eaLnBrk="1" hangingPunct="1">
              <a:buFont typeface="Wingdings" panose="05000000000000000000" pitchFamily="2" charset="2"/>
              <a:buNone/>
            </a:pPr>
            <a:r>
              <a:rPr lang="en-US" altLang="zh-CN"/>
              <a:t>(1) RFC 1421</a:t>
            </a:r>
            <a:r>
              <a:rPr lang="zh-CN" altLang="en-US"/>
              <a:t>：报文加密与鉴别过程</a:t>
            </a:r>
          </a:p>
          <a:p>
            <a:pPr eaLnBrk="1" hangingPunct="1">
              <a:buFont typeface="Wingdings" panose="05000000000000000000" pitchFamily="2" charset="2"/>
              <a:buNone/>
            </a:pPr>
            <a:r>
              <a:rPr lang="en-US" altLang="zh-CN"/>
              <a:t>(2) RFC 1422</a:t>
            </a:r>
            <a:r>
              <a:rPr lang="zh-CN" altLang="en-US"/>
              <a:t>：基于证书的密钥管理</a:t>
            </a:r>
          </a:p>
          <a:p>
            <a:pPr eaLnBrk="1" hangingPunct="1">
              <a:buFont typeface="Wingdings" panose="05000000000000000000" pitchFamily="2" charset="2"/>
              <a:buNone/>
            </a:pPr>
            <a:r>
              <a:rPr lang="en-US" altLang="zh-CN"/>
              <a:t>(3) RFC 1423</a:t>
            </a:r>
            <a:r>
              <a:rPr lang="zh-CN" altLang="en-US"/>
              <a:t>：</a:t>
            </a:r>
            <a:r>
              <a:rPr lang="en-US" altLang="zh-CN"/>
              <a:t>PEM </a:t>
            </a:r>
            <a:r>
              <a:rPr lang="zh-CN" altLang="en-US"/>
              <a:t>的算法、工作方式和 标识符</a:t>
            </a:r>
          </a:p>
          <a:p>
            <a:pPr eaLnBrk="1" hangingPunct="1">
              <a:buFont typeface="Wingdings" panose="05000000000000000000" pitchFamily="2" charset="2"/>
              <a:buNone/>
            </a:pPr>
            <a:r>
              <a:rPr lang="en-US" altLang="zh-CN"/>
              <a:t>(4) RFC 1424</a:t>
            </a:r>
            <a:r>
              <a:rPr lang="zh-CN" altLang="en-US"/>
              <a:t>：密钥证书和相关的服务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99">
            <a:extLst>
              <a:ext uri="{FF2B5EF4-FFF2-40B4-BE49-F238E27FC236}">
                <a16:creationId xmlns:a16="http://schemas.microsoft.com/office/drawing/2014/main" id="{71216B40-B47A-4E27-AD5A-E3FF2C2F2645}"/>
              </a:ext>
            </a:extLst>
          </p:cNvPr>
          <p:cNvSpPr>
            <a:spLocks noChangeArrowheads="1"/>
          </p:cNvSpPr>
          <p:nvPr/>
        </p:nvSpPr>
        <p:spPr bwMode="auto">
          <a:xfrm>
            <a:off x="100013" y="2328863"/>
            <a:ext cx="8824912" cy="2165350"/>
          </a:xfrm>
          <a:prstGeom prst="rect">
            <a:avLst/>
          </a:prstGeom>
          <a:solidFill>
            <a:srgbClr val="FFFF99"/>
          </a:solidFill>
          <a:ln w="9525">
            <a:solidFill>
              <a:schemeClr val="tx1"/>
            </a:solidFill>
            <a:prstDash val="dash"/>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19" name="Rectangle 2">
            <a:extLst>
              <a:ext uri="{FF2B5EF4-FFF2-40B4-BE49-F238E27FC236}">
                <a16:creationId xmlns:a16="http://schemas.microsoft.com/office/drawing/2014/main" id="{EC8EF4A0-A3BD-43AF-8B69-0AA6B137C0DD}"/>
              </a:ext>
            </a:extLst>
          </p:cNvPr>
          <p:cNvSpPr>
            <a:spLocks noGrp="1" noChangeArrowheads="1"/>
          </p:cNvSpPr>
          <p:nvPr>
            <p:ph type="title"/>
          </p:nvPr>
        </p:nvSpPr>
        <p:spPr>
          <a:xfrm>
            <a:off x="1387475" y="931863"/>
            <a:ext cx="6856413" cy="768350"/>
          </a:xfrm>
        </p:spPr>
        <p:txBody>
          <a:bodyPr/>
          <a:lstStyle/>
          <a:p>
            <a:pPr algn="ctr" eaLnBrk="1" hangingPunct="1"/>
            <a:r>
              <a:rPr lang="zh-CN" altLang="en-US" sz="4000"/>
              <a:t>对网络的被动攻击和主动攻击 </a:t>
            </a:r>
          </a:p>
        </p:txBody>
      </p:sp>
      <p:sp>
        <p:nvSpPr>
          <p:cNvPr id="1084420" name="Rectangle 66">
            <a:extLst>
              <a:ext uri="{FF2B5EF4-FFF2-40B4-BE49-F238E27FC236}">
                <a16:creationId xmlns:a16="http://schemas.microsoft.com/office/drawing/2014/main" id="{10677135-33C3-4BBB-A415-D95E968DD2DF}"/>
              </a:ext>
            </a:extLst>
          </p:cNvPr>
          <p:cNvSpPr>
            <a:spLocks noChangeArrowheads="1"/>
          </p:cNvSpPr>
          <p:nvPr/>
        </p:nvSpPr>
        <p:spPr bwMode="auto">
          <a:xfrm>
            <a:off x="2374900" y="4002088"/>
            <a:ext cx="6540500" cy="4873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21" name="Line 67">
            <a:extLst>
              <a:ext uri="{FF2B5EF4-FFF2-40B4-BE49-F238E27FC236}">
                <a16:creationId xmlns:a16="http://schemas.microsoft.com/office/drawing/2014/main" id="{70D885AD-8A50-40F0-827B-280D46B1DA66}"/>
              </a:ext>
            </a:extLst>
          </p:cNvPr>
          <p:cNvSpPr>
            <a:spLocks noChangeShapeType="1"/>
          </p:cNvSpPr>
          <p:nvPr/>
        </p:nvSpPr>
        <p:spPr bwMode="auto">
          <a:xfrm>
            <a:off x="2838450" y="3079750"/>
            <a:ext cx="484188"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422" name="Oval 68">
            <a:extLst>
              <a:ext uri="{FF2B5EF4-FFF2-40B4-BE49-F238E27FC236}">
                <a16:creationId xmlns:a16="http://schemas.microsoft.com/office/drawing/2014/main" id="{F0A940B0-DA7C-42A6-AE7F-E06AE8407243}"/>
              </a:ext>
            </a:extLst>
          </p:cNvPr>
          <p:cNvSpPr>
            <a:spLocks noChangeArrowheads="1"/>
          </p:cNvSpPr>
          <p:nvPr/>
        </p:nvSpPr>
        <p:spPr bwMode="auto">
          <a:xfrm>
            <a:off x="2600325" y="2940050"/>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23" name="Oval 69">
            <a:extLst>
              <a:ext uri="{FF2B5EF4-FFF2-40B4-BE49-F238E27FC236}">
                <a16:creationId xmlns:a16="http://schemas.microsoft.com/office/drawing/2014/main" id="{6101C934-7087-4ABA-BCA8-A5222C6DCC8A}"/>
              </a:ext>
            </a:extLst>
          </p:cNvPr>
          <p:cNvSpPr>
            <a:spLocks noChangeArrowheads="1"/>
          </p:cNvSpPr>
          <p:nvPr/>
        </p:nvSpPr>
        <p:spPr bwMode="auto">
          <a:xfrm>
            <a:off x="3963988" y="2940050"/>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24" name="Line 70">
            <a:extLst>
              <a:ext uri="{FF2B5EF4-FFF2-40B4-BE49-F238E27FC236}">
                <a16:creationId xmlns:a16="http://schemas.microsoft.com/office/drawing/2014/main" id="{CECE9AD8-74E1-4FD3-9253-DD5DEDD9980D}"/>
              </a:ext>
            </a:extLst>
          </p:cNvPr>
          <p:cNvSpPr>
            <a:spLocks noChangeShapeType="1"/>
          </p:cNvSpPr>
          <p:nvPr/>
        </p:nvSpPr>
        <p:spPr bwMode="auto">
          <a:xfrm>
            <a:off x="3362325" y="2762250"/>
            <a:ext cx="0" cy="606425"/>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425" name="Oval 71">
            <a:extLst>
              <a:ext uri="{FF2B5EF4-FFF2-40B4-BE49-F238E27FC236}">
                <a16:creationId xmlns:a16="http://schemas.microsoft.com/office/drawing/2014/main" id="{36EFA721-E2A5-42CC-B489-38F233D620FA}"/>
              </a:ext>
            </a:extLst>
          </p:cNvPr>
          <p:cNvSpPr>
            <a:spLocks noChangeArrowheads="1"/>
          </p:cNvSpPr>
          <p:nvPr/>
        </p:nvSpPr>
        <p:spPr bwMode="auto">
          <a:xfrm>
            <a:off x="384175" y="2940050"/>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26" name="Oval 72">
            <a:extLst>
              <a:ext uri="{FF2B5EF4-FFF2-40B4-BE49-F238E27FC236}">
                <a16:creationId xmlns:a16="http://schemas.microsoft.com/office/drawing/2014/main" id="{B2428954-4056-4222-9DC5-B9720408C362}"/>
              </a:ext>
            </a:extLst>
          </p:cNvPr>
          <p:cNvSpPr>
            <a:spLocks noChangeArrowheads="1"/>
          </p:cNvSpPr>
          <p:nvPr/>
        </p:nvSpPr>
        <p:spPr bwMode="auto">
          <a:xfrm>
            <a:off x="1749425" y="2940050"/>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27" name="Line 73">
            <a:extLst>
              <a:ext uri="{FF2B5EF4-FFF2-40B4-BE49-F238E27FC236}">
                <a16:creationId xmlns:a16="http://schemas.microsoft.com/office/drawing/2014/main" id="{DEE5509F-E159-4D9E-873A-06F12101290E}"/>
              </a:ext>
            </a:extLst>
          </p:cNvPr>
          <p:cNvSpPr>
            <a:spLocks noChangeShapeType="1"/>
          </p:cNvSpPr>
          <p:nvPr/>
        </p:nvSpPr>
        <p:spPr bwMode="auto">
          <a:xfrm>
            <a:off x="647700" y="3079750"/>
            <a:ext cx="1101725"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428" name="Arc 74">
            <a:extLst>
              <a:ext uri="{FF2B5EF4-FFF2-40B4-BE49-F238E27FC236}">
                <a16:creationId xmlns:a16="http://schemas.microsoft.com/office/drawing/2014/main" id="{78110E60-F330-4C8A-9C0C-8F9AE6327396}"/>
              </a:ext>
            </a:extLst>
          </p:cNvPr>
          <p:cNvSpPr>
            <a:spLocks/>
          </p:cNvSpPr>
          <p:nvPr/>
        </p:nvSpPr>
        <p:spPr bwMode="auto">
          <a:xfrm>
            <a:off x="647700" y="3079750"/>
            <a:ext cx="568325" cy="395288"/>
          </a:xfrm>
          <a:custGeom>
            <a:avLst/>
            <a:gdLst>
              <a:gd name="T0" fmla="*/ 221568 w 21600"/>
              <a:gd name="T1" fmla="*/ 0 h 19891"/>
              <a:gd name="T2" fmla="*/ 568325 w 21600"/>
              <a:gd name="T3" fmla="*/ 395288 h 19891"/>
              <a:gd name="T4" fmla="*/ 0 w 21600"/>
              <a:gd name="T5" fmla="*/ 395288 h 19891"/>
              <a:gd name="T6" fmla="*/ 0 60000 65536"/>
              <a:gd name="T7" fmla="*/ 0 60000 65536"/>
              <a:gd name="T8" fmla="*/ 0 60000 65536"/>
              <a:gd name="T9" fmla="*/ 0 w 21600"/>
              <a:gd name="T10" fmla="*/ 0 h 19891"/>
              <a:gd name="T11" fmla="*/ 21600 w 21600"/>
              <a:gd name="T12" fmla="*/ 19891 h 19891"/>
            </a:gdLst>
            <a:ahLst/>
            <a:cxnLst>
              <a:cxn ang="T6">
                <a:pos x="T0" y="T1"/>
              </a:cxn>
              <a:cxn ang="T7">
                <a:pos x="T2" y="T3"/>
              </a:cxn>
              <a:cxn ang="T8">
                <a:pos x="T4" y="T5"/>
              </a:cxn>
            </a:cxnLst>
            <a:rect l="T9" t="T10" r="T11" b="T12"/>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chemeClr val="hlink"/>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84429" name="Oval 75">
            <a:extLst>
              <a:ext uri="{FF2B5EF4-FFF2-40B4-BE49-F238E27FC236}">
                <a16:creationId xmlns:a16="http://schemas.microsoft.com/office/drawing/2014/main" id="{623CD1DC-992F-4539-95EB-12A7CA87E847}"/>
              </a:ext>
            </a:extLst>
          </p:cNvPr>
          <p:cNvSpPr>
            <a:spLocks noChangeArrowheads="1"/>
          </p:cNvSpPr>
          <p:nvPr/>
        </p:nvSpPr>
        <p:spPr bwMode="auto">
          <a:xfrm>
            <a:off x="1046163" y="3494088"/>
            <a:ext cx="393700" cy="231775"/>
          </a:xfrm>
          <a:prstGeom prst="ellipse">
            <a:avLst/>
          </a:prstGeom>
          <a:solidFill>
            <a:schemeClr val="hlink"/>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30" name="Text Box 76">
            <a:extLst>
              <a:ext uri="{FF2B5EF4-FFF2-40B4-BE49-F238E27FC236}">
                <a16:creationId xmlns:a16="http://schemas.microsoft.com/office/drawing/2014/main" id="{4A140227-2C0B-4C32-911D-2B33E4754B0F}"/>
              </a:ext>
            </a:extLst>
          </p:cNvPr>
          <p:cNvSpPr txBox="1">
            <a:spLocks noChangeArrowheads="1"/>
          </p:cNvSpPr>
          <p:nvPr/>
        </p:nvSpPr>
        <p:spPr bwMode="auto">
          <a:xfrm>
            <a:off x="1439863" y="34528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截获</a:t>
            </a:r>
          </a:p>
        </p:txBody>
      </p:sp>
      <p:sp>
        <p:nvSpPr>
          <p:cNvPr id="1084431" name="Oval 77">
            <a:extLst>
              <a:ext uri="{FF2B5EF4-FFF2-40B4-BE49-F238E27FC236}">
                <a16:creationId xmlns:a16="http://schemas.microsoft.com/office/drawing/2014/main" id="{57845F4C-673F-4082-BBC1-1672E92B8F08}"/>
              </a:ext>
            </a:extLst>
          </p:cNvPr>
          <p:cNvSpPr>
            <a:spLocks noChangeArrowheads="1"/>
          </p:cNvSpPr>
          <p:nvPr/>
        </p:nvSpPr>
        <p:spPr bwMode="auto">
          <a:xfrm>
            <a:off x="4800600" y="2935288"/>
            <a:ext cx="263525" cy="274637"/>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32" name="Oval 78">
            <a:extLst>
              <a:ext uri="{FF2B5EF4-FFF2-40B4-BE49-F238E27FC236}">
                <a16:creationId xmlns:a16="http://schemas.microsoft.com/office/drawing/2014/main" id="{802C73D6-4F66-4505-B56D-DA439C2A3793}"/>
              </a:ext>
            </a:extLst>
          </p:cNvPr>
          <p:cNvSpPr>
            <a:spLocks noChangeArrowheads="1"/>
          </p:cNvSpPr>
          <p:nvPr/>
        </p:nvSpPr>
        <p:spPr bwMode="auto">
          <a:xfrm>
            <a:off x="6165850" y="2935288"/>
            <a:ext cx="265113" cy="274637"/>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33" name="Arc 79">
            <a:extLst>
              <a:ext uri="{FF2B5EF4-FFF2-40B4-BE49-F238E27FC236}">
                <a16:creationId xmlns:a16="http://schemas.microsoft.com/office/drawing/2014/main" id="{BC6EE36E-5231-4897-93F0-6D2D64C00CBD}"/>
              </a:ext>
            </a:extLst>
          </p:cNvPr>
          <p:cNvSpPr>
            <a:spLocks/>
          </p:cNvSpPr>
          <p:nvPr/>
        </p:nvSpPr>
        <p:spPr bwMode="auto">
          <a:xfrm>
            <a:off x="5064125" y="3059113"/>
            <a:ext cx="569913" cy="430212"/>
          </a:xfrm>
          <a:custGeom>
            <a:avLst/>
            <a:gdLst>
              <a:gd name="T0" fmla="*/ 0 w 21600"/>
              <a:gd name="T1" fmla="*/ 0 h 21600"/>
              <a:gd name="T2" fmla="*/ 569913 w 21600"/>
              <a:gd name="T3" fmla="*/ 430212 h 21600"/>
              <a:gd name="T4" fmla="*/ 0 w 21600"/>
              <a:gd name="T5" fmla="*/ 43021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84434" name="Oval 80">
            <a:extLst>
              <a:ext uri="{FF2B5EF4-FFF2-40B4-BE49-F238E27FC236}">
                <a16:creationId xmlns:a16="http://schemas.microsoft.com/office/drawing/2014/main" id="{8E78B9E6-A3F1-4AC7-ADF3-16A563C68086}"/>
              </a:ext>
            </a:extLst>
          </p:cNvPr>
          <p:cNvSpPr>
            <a:spLocks noChangeArrowheads="1"/>
          </p:cNvSpPr>
          <p:nvPr/>
        </p:nvSpPr>
        <p:spPr bwMode="auto">
          <a:xfrm>
            <a:off x="5462588" y="3489325"/>
            <a:ext cx="395287" cy="230188"/>
          </a:xfrm>
          <a:prstGeom prst="ellipse">
            <a:avLst/>
          </a:prstGeom>
          <a:solidFill>
            <a:schemeClr val="hlink"/>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35" name="Arc 81">
            <a:extLst>
              <a:ext uri="{FF2B5EF4-FFF2-40B4-BE49-F238E27FC236}">
                <a16:creationId xmlns:a16="http://schemas.microsoft.com/office/drawing/2014/main" id="{32E127A7-5D84-491A-A699-BB91FAFB6034}"/>
              </a:ext>
            </a:extLst>
          </p:cNvPr>
          <p:cNvSpPr>
            <a:spLocks/>
          </p:cNvSpPr>
          <p:nvPr/>
        </p:nvSpPr>
        <p:spPr bwMode="auto">
          <a:xfrm flipH="1">
            <a:off x="5681663" y="3071813"/>
            <a:ext cx="484187" cy="428625"/>
          </a:xfrm>
          <a:custGeom>
            <a:avLst/>
            <a:gdLst>
              <a:gd name="T0" fmla="*/ 0 w 21548"/>
              <a:gd name="T1" fmla="*/ 0 h 21600"/>
              <a:gd name="T2" fmla="*/ 484187 w 21548"/>
              <a:gd name="T3" fmla="*/ 398998 h 21600"/>
              <a:gd name="T4" fmla="*/ 0 w 21548"/>
              <a:gd name="T5" fmla="*/ 428625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84436" name="Text Box 82">
            <a:extLst>
              <a:ext uri="{FF2B5EF4-FFF2-40B4-BE49-F238E27FC236}">
                <a16:creationId xmlns:a16="http://schemas.microsoft.com/office/drawing/2014/main" id="{156AD424-0A8A-4A09-957E-E67772303646}"/>
              </a:ext>
            </a:extLst>
          </p:cNvPr>
          <p:cNvSpPr txBox="1">
            <a:spLocks noChangeArrowheads="1"/>
          </p:cNvSpPr>
          <p:nvPr/>
        </p:nvSpPr>
        <p:spPr bwMode="auto">
          <a:xfrm>
            <a:off x="5857875" y="3446463"/>
            <a:ext cx="692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篡改</a:t>
            </a:r>
          </a:p>
        </p:txBody>
      </p:sp>
      <p:sp>
        <p:nvSpPr>
          <p:cNvPr id="1084437" name="Oval 83">
            <a:extLst>
              <a:ext uri="{FF2B5EF4-FFF2-40B4-BE49-F238E27FC236}">
                <a16:creationId xmlns:a16="http://schemas.microsoft.com/office/drawing/2014/main" id="{D75AADA6-8121-4DD5-BAB9-7B51E3B6E017}"/>
              </a:ext>
            </a:extLst>
          </p:cNvPr>
          <p:cNvSpPr>
            <a:spLocks noChangeArrowheads="1"/>
          </p:cNvSpPr>
          <p:nvPr/>
        </p:nvSpPr>
        <p:spPr bwMode="auto">
          <a:xfrm>
            <a:off x="7050088" y="2935288"/>
            <a:ext cx="263525" cy="274637"/>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38" name="Arc 84">
            <a:extLst>
              <a:ext uri="{FF2B5EF4-FFF2-40B4-BE49-F238E27FC236}">
                <a16:creationId xmlns:a16="http://schemas.microsoft.com/office/drawing/2014/main" id="{F6B64D6C-01BB-4738-BEDE-E80E7D360918}"/>
              </a:ext>
            </a:extLst>
          </p:cNvPr>
          <p:cNvSpPr>
            <a:spLocks/>
          </p:cNvSpPr>
          <p:nvPr/>
        </p:nvSpPr>
        <p:spPr bwMode="auto">
          <a:xfrm flipH="1">
            <a:off x="7950200" y="3073400"/>
            <a:ext cx="484188" cy="450850"/>
          </a:xfrm>
          <a:custGeom>
            <a:avLst/>
            <a:gdLst>
              <a:gd name="T0" fmla="*/ 0 w 21548"/>
              <a:gd name="T1" fmla="*/ 0 h 21600"/>
              <a:gd name="T2" fmla="*/ 484188 w 21548"/>
              <a:gd name="T3" fmla="*/ 419687 h 21600"/>
              <a:gd name="T4" fmla="*/ 0 w 21548"/>
              <a:gd name="T5" fmla="*/ 450850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84439" name="Text Box 85">
            <a:extLst>
              <a:ext uri="{FF2B5EF4-FFF2-40B4-BE49-F238E27FC236}">
                <a16:creationId xmlns:a16="http://schemas.microsoft.com/office/drawing/2014/main" id="{8DEECBC9-640B-41BD-A1CD-210FBB4FAF45}"/>
              </a:ext>
            </a:extLst>
          </p:cNvPr>
          <p:cNvSpPr txBox="1">
            <a:spLocks noChangeArrowheads="1"/>
          </p:cNvSpPr>
          <p:nvPr/>
        </p:nvSpPr>
        <p:spPr bwMode="auto">
          <a:xfrm>
            <a:off x="8124825" y="3446463"/>
            <a:ext cx="692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伪造</a:t>
            </a:r>
          </a:p>
        </p:txBody>
      </p:sp>
      <p:sp>
        <p:nvSpPr>
          <p:cNvPr id="1084440" name="Oval 86">
            <a:extLst>
              <a:ext uri="{FF2B5EF4-FFF2-40B4-BE49-F238E27FC236}">
                <a16:creationId xmlns:a16="http://schemas.microsoft.com/office/drawing/2014/main" id="{3C360107-2334-43AA-B555-8C986F6AAD8D}"/>
              </a:ext>
            </a:extLst>
          </p:cNvPr>
          <p:cNvSpPr>
            <a:spLocks noChangeArrowheads="1"/>
          </p:cNvSpPr>
          <p:nvPr/>
        </p:nvSpPr>
        <p:spPr bwMode="auto">
          <a:xfrm>
            <a:off x="8415338" y="2935288"/>
            <a:ext cx="263525" cy="274637"/>
          </a:xfrm>
          <a:prstGeom prst="ellipse">
            <a:avLst/>
          </a:prstGeom>
          <a:solidFill>
            <a:srgbClr val="99CCFF"/>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41" name="Oval 87">
            <a:extLst>
              <a:ext uri="{FF2B5EF4-FFF2-40B4-BE49-F238E27FC236}">
                <a16:creationId xmlns:a16="http://schemas.microsoft.com/office/drawing/2014/main" id="{27037BA3-9DD3-44DF-9042-4DDC4618E0A3}"/>
              </a:ext>
            </a:extLst>
          </p:cNvPr>
          <p:cNvSpPr>
            <a:spLocks noChangeArrowheads="1"/>
          </p:cNvSpPr>
          <p:nvPr/>
        </p:nvSpPr>
        <p:spPr bwMode="auto">
          <a:xfrm>
            <a:off x="7731125" y="3494088"/>
            <a:ext cx="393700" cy="228600"/>
          </a:xfrm>
          <a:prstGeom prst="ellipse">
            <a:avLst/>
          </a:prstGeom>
          <a:solidFill>
            <a:schemeClr val="hlink"/>
          </a:solidFill>
          <a:ln w="19050">
            <a:solidFill>
              <a:srgbClr val="333399"/>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4442" name="Text Box 88">
            <a:extLst>
              <a:ext uri="{FF2B5EF4-FFF2-40B4-BE49-F238E27FC236}">
                <a16:creationId xmlns:a16="http://schemas.microsoft.com/office/drawing/2014/main" id="{479C0D37-5F13-46AD-93CD-2F4B26397743}"/>
              </a:ext>
            </a:extLst>
          </p:cNvPr>
          <p:cNvSpPr txBox="1">
            <a:spLocks noChangeArrowheads="1"/>
          </p:cNvSpPr>
          <p:nvPr/>
        </p:nvSpPr>
        <p:spPr bwMode="auto">
          <a:xfrm>
            <a:off x="3001963" y="34417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中断</a:t>
            </a:r>
          </a:p>
        </p:txBody>
      </p:sp>
      <p:sp>
        <p:nvSpPr>
          <p:cNvPr id="1084443" name="Text Box 89">
            <a:extLst>
              <a:ext uri="{FF2B5EF4-FFF2-40B4-BE49-F238E27FC236}">
                <a16:creationId xmlns:a16="http://schemas.microsoft.com/office/drawing/2014/main" id="{A98267EE-71BC-4005-A56B-346E9DF94333}"/>
              </a:ext>
            </a:extLst>
          </p:cNvPr>
          <p:cNvSpPr txBox="1">
            <a:spLocks noChangeArrowheads="1"/>
          </p:cNvSpPr>
          <p:nvPr/>
        </p:nvSpPr>
        <p:spPr bwMode="auto">
          <a:xfrm>
            <a:off x="547688" y="40052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被动攻击</a:t>
            </a:r>
          </a:p>
        </p:txBody>
      </p:sp>
      <p:sp>
        <p:nvSpPr>
          <p:cNvPr id="1084444" name="Text Box 90">
            <a:extLst>
              <a:ext uri="{FF2B5EF4-FFF2-40B4-BE49-F238E27FC236}">
                <a16:creationId xmlns:a16="http://schemas.microsoft.com/office/drawing/2014/main" id="{16E7B8A4-19B8-4FE9-B670-6726F591E5BF}"/>
              </a:ext>
            </a:extLst>
          </p:cNvPr>
          <p:cNvSpPr txBox="1">
            <a:spLocks noChangeArrowheads="1"/>
          </p:cNvSpPr>
          <p:nvPr/>
        </p:nvSpPr>
        <p:spPr bwMode="auto">
          <a:xfrm>
            <a:off x="4824413" y="4006850"/>
            <a:ext cx="16192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主  动  攻  击</a:t>
            </a:r>
          </a:p>
        </p:txBody>
      </p:sp>
      <p:sp>
        <p:nvSpPr>
          <p:cNvPr id="1084445" name="Text Box 91">
            <a:extLst>
              <a:ext uri="{FF2B5EF4-FFF2-40B4-BE49-F238E27FC236}">
                <a16:creationId xmlns:a16="http://schemas.microsoft.com/office/drawing/2014/main" id="{4627434B-FDC7-4900-BEA0-8F2ED25EEA6B}"/>
              </a:ext>
            </a:extLst>
          </p:cNvPr>
          <p:cNvSpPr txBox="1">
            <a:spLocks noChangeArrowheads="1"/>
          </p:cNvSpPr>
          <p:nvPr/>
        </p:nvSpPr>
        <p:spPr bwMode="auto">
          <a:xfrm>
            <a:off x="8067675" y="23590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目的站</a:t>
            </a:r>
          </a:p>
        </p:txBody>
      </p:sp>
      <p:sp>
        <p:nvSpPr>
          <p:cNvPr id="1084446" name="Text Box 92">
            <a:extLst>
              <a:ext uri="{FF2B5EF4-FFF2-40B4-BE49-F238E27FC236}">
                <a16:creationId xmlns:a16="http://schemas.microsoft.com/office/drawing/2014/main" id="{7B449E39-41EF-407F-B185-4E4758D3FE24}"/>
              </a:ext>
            </a:extLst>
          </p:cNvPr>
          <p:cNvSpPr txBox="1">
            <a:spLocks noChangeArrowheads="1"/>
          </p:cNvSpPr>
          <p:nvPr/>
        </p:nvSpPr>
        <p:spPr bwMode="auto">
          <a:xfrm>
            <a:off x="6842125" y="23590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源站</a:t>
            </a:r>
          </a:p>
        </p:txBody>
      </p:sp>
      <p:sp>
        <p:nvSpPr>
          <p:cNvPr id="1084447" name="Text Box 93">
            <a:extLst>
              <a:ext uri="{FF2B5EF4-FFF2-40B4-BE49-F238E27FC236}">
                <a16:creationId xmlns:a16="http://schemas.microsoft.com/office/drawing/2014/main" id="{99045473-0197-45C6-951D-31539FDB6288}"/>
              </a:ext>
            </a:extLst>
          </p:cNvPr>
          <p:cNvSpPr txBox="1">
            <a:spLocks noChangeArrowheads="1"/>
          </p:cNvSpPr>
          <p:nvPr/>
        </p:nvSpPr>
        <p:spPr bwMode="auto">
          <a:xfrm>
            <a:off x="4714875" y="23590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源站</a:t>
            </a:r>
          </a:p>
        </p:txBody>
      </p:sp>
      <p:sp>
        <p:nvSpPr>
          <p:cNvPr id="1084448" name="Text Box 94">
            <a:extLst>
              <a:ext uri="{FF2B5EF4-FFF2-40B4-BE49-F238E27FC236}">
                <a16:creationId xmlns:a16="http://schemas.microsoft.com/office/drawing/2014/main" id="{51D53858-DB39-493E-9907-AFBBC6949883}"/>
              </a:ext>
            </a:extLst>
          </p:cNvPr>
          <p:cNvSpPr txBox="1">
            <a:spLocks noChangeArrowheads="1"/>
          </p:cNvSpPr>
          <p:nvPr/>
        </p:nvSpPr>
        <p:spPr bwMode="auto">
          <a:xfrm>
            <a:off x="2506663" y="23590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源站</a:t>
            </a:r>
          </a:p>
        </p:txBody>
      </p:sp>
      <p:sp>
        <p:nvSpPr>
          <p:cNvPr id="1084449" name="Text Box 95">
            <a:extLst>
              <a:ext uri="{FF2B5EF4-FFF2-40B4-BE49-F238E27FC236}">
                <a16:creationId xmlns:a16="http://schemas.microsoft.com/office/drawing/2014/main" id="{990E2EC1-824C-44B7-BDEB-8998C867C55D}"/>
              </a:ext>
            </a:extLst>
          </p:cNvPr>
          <p:cNvSpPr txBox="1">
            <a:spLocks noChangeArrowheads="1"/>
          </p:cNvSpPr>
          <p:nvPr/>
        </p:nvSpPr>
        <p:spPr bwMode="auto">
          <a:xfrm>
            <a:off x="215900" y="23590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源站</a:t>
            </a:r>
          </a:p>
        </p:txBody>
      </p:sp>
      <p:sp>
        <p:nvSpPr>
          <p:cNvPr id="1084450" name="Text Box 96">
            <a:extLst>
              <a:ext uri="{FF2B5EF4-FFF2-40B4-BE49-F238E27FC236}">
                <a16:creationId xmlns:a16="http://schemas.microsoft.com/office/drawing/2014/main" id="{B11E3220-1CB1-4BF4-A8BB-38ACB18AC014}"/>
              </a:ext>
            </a:extLst>
          </p:cNvPr>
          <p:cNvSpPr txBox="1">
            <a:spLocks noChangeArrowheads="1"/>
          </p:cNvSpPr>
          <p:nvPr/>
        </p:nvSpPr>
        <p:spPr bwMode="auto">
          <a:xfrm>
            <a:off x="5859463" y="23590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目的站</a:t>
            </a:r>
          </a:p>
        </p:txBody>
      </p:sp>
      <p:sp>
        <p:nvSpPr>
          <p:cNvPr id="1084451" name="Text Box 97">
            <a:extLst>
              <a:ext uri="{FF2B5EF4-FFF2-40B4-BE49-F238E27FC236}">
                <a16:creationId xmlns:a16="http://schemas.microsoft.com/office/drawing/2014/main" id="{E756251F-0CAD-4678-8385-588F0C6305D9}"/>
              </a:ext>
            </a:extLst>
          </p:cNvPr>
          <p:cNvSpPr txBox="1">
            <a:spLocks noChangeArrowheads="1"/>
          </p:cNvSpPr>
          <p:nvPr/>
        </p:nvSpPr>
        <p:spPr bwMode="auto">
          <a:xfrm>
            <a:off x="3651250" y="23590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目的站</a:t>
            </a:r>
          </a:p>
        </p:txBody>
      </p:sp>
      <p:sp>
        <p:nvSpPr>
          <p:cNvPr id="1084452" name="Text Box 98">
            <a:extLst>
              <a:ext uri="{FF2B5EF4-FFF2-40B4-BE49-F238E27FC236}">
                <a16:creationId xmlns:a16="http://schemas.microsoft.com/office/drawing/2014/main" id="{63FC264F-8E8D-41BD-95A7-8D41BAB42CB5}"/>
              </a:ext>
            </a:extLst>
          </p:cNvPr>
          <p:cNvSpPr txBox="1">
            <a:spLocks noChangeArrowheads="1"/>
          </p:cNvSpPr>
          <p:nvPr/>
        </p:nvSpPr>
        <p:spPr bwMode="auto">
          <a:xfrm>
            <a:off x="1443038" y="23590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a:solidFill>
                  <a:srgbClr val="333399"/>
                </a:solidFill>
                <a:ea typeface="黑体" panose="02010609060101010101" pitchFamily="49" charset="-122"/>
              </a:rPr>
              <a:t>目的站</a:t>
            </a:r>
          </a:p>
        </p:txBody>
      </p:sp>
      <p:sp>
        <p:nvSpPr>
          <p:cNvPr id="1084453" name="Line 100">
            <a:extLst>
              <a:ext uri="{FF2B5EF4-FFF2-40B4-BE49-F238E27FC236}">
                <a16:creationId xmlns:a16="http://schemas.microsoft.com/office/drawing/2014/main" id="{DD32F1F7-371C-4675-8CE9-BB89202FEB32}"/>
              </a:ext>
            </a:extLst>
          </p:cNvPr>
          <p:cNvSpPr>
            <a:spLocks noChangeShapeType="1"/>
          </p:cNvSpPr>
          <p:nvPr/>
        </p:nvSpPr>
        <p:spPr bwMode="auto">
          <a:xfrm>
            <a:off x="100013" y="3975100"/>
            <a:ext cx="88249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454" name="Line 101">
            <a:extLst>
              <a:ext uri="{FF2B5EF4-FFF2-40B4-BE49-F238E27FC236}">
                <a16:creationId xmlns:a16="http://schemas.microsoft.com/office/drawing/2014/main" id="{E910AE02-9519-4408-AD3B-D3637E52D09F}"/>
              </a:ext>
            </a:extLst>
          </p:cNvPr>
          <p:cNvSpPr>
            <a:spLocks noChangeShapeType="1"/>
          </p:cNvSpPr>
          <p:nvPr/>
        </p:nvSpPr>
        <p:spPr bwMode="auto">
          <a:xfrm>
            <a:off x="2374900" y="2328863"/>
            <a:ext cx="0" cy="21653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455" name="Line 102">
            <a:extLst>
              <a:ext uri="{FF2B5EF4-FFF2-40B4-BE49-F238E27FC236}">
                <a16:creationId xmlns:a16="http://schemas.microsoft.com/office/drawing/2014/main" id="{DFD9EFAB-231E-4B03-9E53-EC5C17618C2F}"/>
              </a:ext>
            </a:extLst>
          </p:cNvPr>
          <p:cNvSpPr>
            <a:spLocks noChangeShapeType="1"/>
          </p:cNvSpPr>
          <p:nvPr/>
        </p:nvSpPr>
        <p:spPr bwMode="auto">
          <a:xfrm>
            <a:off x="4557713" y="2328863"/>
            <a:ext cx="0" cy="16462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456" name="Line 103">
            <a:extLst>
              <a:ext uri="{FF2B5EF4-FFF2-40B4-BE49-F238E27FC236}">
                <a16:creationId xmlns:a16="http://schemas.microsoft.com/office/drawing/2014/main" id="{DDF73531-C444-44D4-A66E-833CD42A084A}"/>
              </a:ext>
            </a:extLst>
          </p:cNvPr>
          <p:cNvSpPr>
            <a:spLocks noChangeShapeType="1"/>
          </p:cNvSpPr>
          <p:nvPr/>
        </p:nvSpPr>
        <p:spPr bwMode="auto">
          <a:xfrm>
            <a:off x="6832600" y="2328863"/>
            <a:ext cx="0" cy="16462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a:extLst>
              <a:ext uri="{FF2B5EF4-FFF2-40B4-BE49-F238E27FC236}">
                <a16:creationId xmlns:a16="http://schemas.microsoft.com/office/drawing/2014/main" id="{410498A1-1239-4741-940D-C5D49344B900}"/>
              </a:ext>
            </a:extLst>
          </p:cNvPr>
          <p:cNvSpPr>
            <a:spLocks noGrp="1" noChangeArrowheads="1"/>
          </p:cNvSpPr>
          <p:nvPr>
            <p:ph type="title"/>
          </p:nvPr>
        </p:nvSpPr>
        <p:spPr/>
        <p:txBody>
          <a:bodyPr/>
          <a:lstStyle/>
          <a:p>
            <a:pPr algn="ctr" eaLnBrk="1" hangingPunct="1"/>
            <a:r>
              <a:rPr lang="en-US" altLang="zh-CN"/>
              <a:t>PEM </a:t>
            </a:r>
            <a:r>
              <a:rPr lang="zh-CN" altLang="en-US"/>
              <a:t>的主要特点</a:t>
            </a:r>
          </a:p>
        </p:txBody>
      </p:sp>
      <p:sp>
        <p:nvSpPr>
          <p:cNvPr id="669699" name="Rectangle 3">
            <a:extLst>
              <a:ext uri="{FF2B5EF4-FFF2-40B4-BE49-F238E27FC236}">
                <a16:creationId xmlns:a16="http://schemas.microsoft.com/office/drawing/2014/main" id="{87ACFE94-0E19-4602-A74F-2DFBC203AFA1}"/>
              </a:ext>
            </a:extLst>
          </p:cNvPr>
          <p:cNvSpPr>
            <a:spLocks noGrp="1" noChangeArrowheads="1"/>
          </p:cNvSpPr>
          <p:nvPr>
            <p:ph type="body" idx="1"/>
          </p:nvPr>
        </p:nvSpPr>
        <p:spPr>
          <a:xfrm>
            <a:off x="539750" y="1773238"/>
            <a:ext cx="8275638" cy="5084762"/>
          </a:xfrm>
        </p:spPr>
        <p:txBody>
          <a:bodyPr/>
          <a:lstStyle/>
          <a:p>
            <a:pPr eaLnBrk="1" hangingPunct="1">
              <a:lnSpc>
                <a:spcPct val="90000"/>
              </a:lnSpc>
            </a:pPr>
            <a:r>
              <a:rPr lang="en-US" altLang="zh-CN" sz="3600"/>
              <a:t>PEM </a:t>
            </a:r>
            <a:r>
              <a:rPr lang="zh-CN" altLang="en-US" sz="3600"/>
              <a:t>的功能和 </a:t>
            </a:r>
            <a:r>
              <a:rPr lang="en-US" altLang="zh-CN" sz="3600"/>
              <a:t>PGP </a:t>
            </a:r>
            <a:r>
              <a:rPr lang="zh-CN" altLang="en-US" sz="3600"/>
              <a:t>的差不多，都是对基于 </a:t>
            </a:r>
            <a:r>
              <a:rPr lang="en-US" altLang="zh-CN" sz="3600"/>
              <a:t>RFC 822 </a:t>
            </a:r>
            <a:r>
              <a:rPr lang="zh-CN" altLang="en-US" sz="3600"/>
              <a:t>的电子邮件进行加密和鉴别。</a:t>
            </a:r>
          </a:p>
          <a:p>
            <a:pPr eaLnBrk="1" hangingPunct="1">
              <a:lnSpc>
                <a:spcPct val="90000"/>
              </a:lnSpc>
            </a:pPr>
            <a:r>
              <a:rPr lang="en-US" altLang="zh-CN" sz="3600"/>
              <a:t>PEM </a:t>
            </a:r>
            <a:r>
              <a:rPr lang="zh-CN" altLang="en-US" sz="3600"/>
              <a:t>有比 </a:t>
            </a:r>
            <a:r>
              <a:rPr lang="en-US" altLang="zh-CN" sz="3600"/>
              <a:t>PGP </a:t>
            </a:r>
            <a:r>
              <a:rPr lang="zh-CN" altLang="en-US" sz="3600"/>
              <a:t>更加完善的密钥管理机制。由认证中心发布证书，上面有用户姓名、公钥以及密钥的使用期限。每个证书有一个唯一的序号。证书还包括用认证中心秘钥签了名的 </a:t>
            </a:r>
            <a:r>
              <a:rPr lang="en-US" altLang="zh-CN" sz="3600"/>
              <a:t>MD5 </a:t>
            </a:r>
            <a:r>
              <a:rPr lang="zh-CN" altLang="en-US" sz="3600"/>
              <a:t>散列函数。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96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a:extLst>
              <a:ext uri="{FF2B5EF4-FFF2-40B4-BE49-F238E27FC236}">
                <a16:creationId xmlns:a16="http://schemas.microsoft.com/office/drawing/2014/main" id="{17DD5560-6823-47F4-99A1-1DF34C7C2A43}"/>
              </a:ext>
            </a:extLst>
          </p:cNvPr>
          <p:cNvSpPr>
            <a:spLocks noGrp="1" noChangeArrowheads="1"/>
          </p:cNvSpPr>
          <p:nvPr>
            <p:ph type="title"/>
          </p:nvPr>
        </p:nvSpPr>
        <p:spPr/>
        <p:txBody>
          <a:bodyPr/>
          <a:lstStyle/>
          <a:p>
            <a:pPr algn="ctr" eaLnBrk="1" hangingPunct="1"/>
            <a:r>
              <a:rPr lang="en-US" altLang="zh-CN"/>
              <a:t>7.7  </a:t>
            </a:r>
            <a:r>
              <a:rPr lang="zh-CN" altLang="en-US"/>
              <a:t>链路加密与端到端加密</a:t>
            </a:r>
            <a:br>
              <a:rPr lang="zh-CN" altLang="en-US"/>
            </a:br>
            <a:r>
              <a:rPr lang="en-US" altLang="zh-CN" sz="4000"/>
              <a:t>7.7.1 </a:t>
            </a:r>
            <a:r>
              <a:rPr lang="zh-CN" altLang="en-US" sz="4000"/>
              <a:t>链路加密</a:t>
            </a:r>
            <a:r>
              <a:rPr lang="zh-CN" altLang="en-US"/>
              <a:t> </a:t>
            </a:r>
          </a:p>
        </p:txBody>
      </p:sp>
      <p:sp>
        <p:nvSpPr>
          <p:cNvPr id="1133571" name="Rectangle 3">
            <a:extLst>
              <a:ext uri="{FF2B5EF4-FFF2-40B4-BE49-F238E27FC236}">
                <a16:creationId xmlns:a16="http://schemas.microsoft.com/office/drawing/2014/main" id="{E9BB6D98-3F50-4ABD-86DD-2F14C4292740}"/>
              </a:ext>
            </a:extLst>
          </p:cNvPr>
          <p:cNvSpPr>
            <a:spLocks noGrp="1" noChangeArrowheads="1"/>
          </p:cNvSpPr>
          <p:nvPr>
            <p:ph type="body" idx="1"/>
          </p:nvPr>
        </p:nvSpPr>
        <p:spPr>
          <a:xfrm>
            <a:off x="1042988" y="1773238"/>
            <a:ext cx="7772400" cy="1584325"/>
          </a:xfrm>
        </p:spPr>
        <p:txBody>
          <a:bodyPr/>
          <a:lstStyle/>
          <a:p>
            <a:pPr eaLnBrk="1" hangingPunct="1"/>
            <a:r>
              <a:rPr lang="zh-CN" altLang="en-US" sz="2800"/>
              <a:t>在采用链路加密的网络中，每条通信链路上的加密是独立实现的。通常对每条链路使用不同的加密密钥。</a:t>
            </a:r>
            <a:r>
              <a:rPr lang="zh-CN" altLang="en-US"/>
              <a:t> </a:t>
            </a:r>
          </a:p>
        </p:txBody>
      </p:sp>
      <p:sp>
        <p:nvSpPr>
          <p:cNvPr id="670724" name="Rectangle 4">
            <a:extLst>
              <a:ext uri="{FF2B5EF4-FFF2-40B4-BE49-F238E27FC236}">
                <a16:creationId xmlns:a16="http://schemas.microsoft.com/office/drawing/2014/main" id="{0B1AC144-EA25-4340-8979-69BA836B3C54}"/>
              </a:ext>
            </a:extLst>
          </p:cNvPr>
          <p:cNvSpPr>
            <a:spLocks noChangeArrowheads="1"/>
          </p:cNvSpPr>
          <p:nvPr/>
        </p:nvSpPr>
        <p:spPr bwMode="auto">
          <a:xfrm>
            <a:off x="2082800" y="3632200"/>
            <a:ext cx="1371600" cy="1055688"/>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p>
            <a:pPr>
              <a:defRPr/>
            </a:pPr>
            <a:endParaRPr kumimoji="1" lang="zh-CN" altLang="zh-CN" sz="2000">
              <a:solidFill>
                <a:srgbClr val="333399"/>
              </a:solidFill>
              <a:latin typeface="Arial" charset="0"/>
              <a:ea typeface="黑体" pitchFamily="2" charset="-122"/>
            </a:endParaRPr>
          </a:p>
        </p:txBody>
      </p:sp>
      <p:sp>
        <p:nvSpPr>
          <p:cNvPr id="1133573" name="Oval 5">
            <a:extLst>
              <a:ext uri="{FF2B5EF4-FFF2-40B4-BE49-F238E27FC236}">
                <a16:creationId xmlns:a16="http://schemas.microsoft.com/office/drawing/2014/main" id="{7790DD7E-965C-486A-90E4-81357B30B36E}"/>
              </a:ext>
            </a:extLst>
          </p:cNvPr>
          <p:cNvSpPr>
            <a:spLocks noChangeArrowheads="1"/>
          </p:cNvSpPr>
          <p:nvPr/>
        </p:nvSpPr>
        <p:spPr bwMode="auto">
          <a:xfrm>
            <a:off x="2309813" y="4159250"/>
            <a:ext cx="458787" cy="452438"/>
          </a:xfrm>
          <a:prstGeom prst="ellipse">
            <a:avLst/>
          </a:prstGeom>
          <a:solidFill>
            <a:srgbClr val="FFFF99"/>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D</a:t>
            </a:r>
            <a:r>
              <a:rPr kumimoji="1" lang="en-US" altLang="zh-CN" sz="2000" baseline="-25000">
                <a:solidFill>
                  <a:srgbClr val="333399"/>
                </a:solidFill>
                <a:ea typeface="黑体" panose="02010609060101010101" pitchFamily="49" charset="-122"/>
              </a:rPr>
              <a:t>1</a:t>
            </a:r>
            <a:endParaRPr kumimoji="1" lang="en-US" altLang="zh-CN" sz="2000">
              <a:solidFill>
                <a:srgbClr val="333399"/>
              </a:solidFill>
              <a:ea typeface="黑体" panose="02010609060101010101" pitchFamily="49" charset="-122"/>
            </a:endParaRPr>
          </a:p>
        </p:txBody>
      </p:sp>
      <p:sp>
        <p:nvSpPr>
          <p:cNvPr id="1133574" name="Oval 6">
            <a:extLst>
              <a:ext uri="{FF2B5EF4-FFF2-40B4-BE49-F238E27FC236}">
                <a16:creationId xmlns:a16="http://schemas.microsoft.com/office/drawing/2014/main" id="{B0B94B21-0E2B-4D9A-B807-92B9BA12987A}"/>
              </a:ext>
            </a:extLst>
          </p:cNvPr>
          <p:cNvSpPr>
            <a:spLocks noChangeArrowheads="1"/>
          </p:cNvSpPr>
          <p:nvPr/>
        </p:nvSpPr>
        <p:spPr bwMode="auto">
          <a:xfrm>
            <a:off x="2921000" y="4159250"/>
            <a:ext cx="457200" cy="452438"/>
          </a:xfrm>
          <a:prstGeom prst="ellipse">
            <a:avLst/>
          </a:prstGeom>
          <a:solidFill>
            <a:srgbClr val="FF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E</a:t>
            </a:r>
            <a:r>
              <a:rPr kumimoji="1" lang="en-US" altLang="zh-CN" sz="2000" baseline="-25000">
                <a:solidFill>
                  <a:srgbClr val="333399"/>
                </a:solidFill>
                <a:ea typeface="黑体" panose="02010609060101010101" pitchFamily="49" charset="-122"/>
              </a:rPr>
              <a:t>2</a:t>
            </a:r>
            <a:endParaRPr kumimoji="1" lang="en-US" altLang="zh-CN" sz="2000">
              <a:solidFill>
                <a:srgbClr val="333399"/>
              </a:solidFill>
              <a:ea typeface="黑体" panose="02010609060101010101" pitchFamily="49" charset="-122"/>
            </a:endParaRPr>
          </a:p>
        </p:txBody>
      </p:sp>
      <p:sp>
        <p:nvSpPr>
          <p:cNvPr id="1133575" name="Freeform 7">
            <a:extLst>
              <a:ext uri="{FF2B5EF4-FFF2-40B4-BE49-F238E27FC236}">
                <a16:creationId xmlns:a16="http://schemas.microsoft.com/office/drawing/2014/main" id="{020EE613-AB77-4E04-8C4C-4A2811D66BC4}"/>
              </a:ext>
            </a:extLst>
          </p:cNvPr>
          <p:cNvSpPr>
            <a:spLocks/>
          </p:cNvSpPr>
          <p:nvPr/>
        </p:nvSpPr>
        <p:spPr bwMode="auto">
          <a:xfrm>
            <a:off x="2538413" y="3951288"/>
            <a:ext cx="611187" cy="207962"/>
          </a:xfrm>
          <a:custGeom>
            <a:avLst/>
            <a:gdLst>
              <a:gd name="T0" fmla="*/ 0 w 384"/>
              <a:gd name="T1" fmla="*/ 156 h 156"/>
              <a:gd name="T2" fmla="*/ 0 w 384"/>
              <a:gd name="T3" fmla="*/ 0 h 156"/>
              <a:gd name="T4" fmla="*/ 384 w 384"/>
              <a:gd name="T5" fmla="*/ 0 h 156"/>
              <a:gd name="T6" fmla="*/ 384 w 384"/>
              <a:gd name="T7" fmla="*/ 156 h 156"/>
              <a:gd name="T8" fmla="*/ 0 60000 65536"/>
              <a:gd name="T9" fmla="*/ 0 60000 65536"/>
              <a:gd name="T10" fmla="*/ 0 60000 65536"/>
              <a:gd name="T11" fmla="*/ 0 60000 65536"/>
              <a:gd name="T12" fmla="*/ 0 w 384"/>
              <a:gd name="T13" fmla="*/ 0 h 156"/>
              <a:gd name="T14" fmla="*/ 384 w 384"/>
              <a:gd name="T15" fmla="*/ 156 h 156"/>
            </a:gdLst>
            <a:ahLst/>
            <a:cxnLst>
              <a:cxn ang="T8">
                <a:pos x="T0" y="T1"/>
              </a:cxn>
              <a:cxn ang="T9">
                <a:pos x="T2" y="T3"/>
              </a:cxn>
              <a:cxn ang="T10">
                <a:pos x="T4" y="T5"/>
              </a:cxn>
              <a:cxn ang="T11">
                <a:pos x="T6" y="T7"/>
              </a:cxn>
            </a:cxnLst>
            <a:rect l="T12" t="T13" r="T14" b="T15"/>
            <a:pathLst>
              <a:path w="384" h="156">
                <a:moveTo>
                  <a:pt x="0" y="156"/>
                </a:moveTo>
                <a:lnTo>
                  <a:pt x="0" y="0"/>
                </a:lnTo>
                <a:lnTo>
                  <a:pt x="384" y="0"/>
                </a:lnTo>
                <a:lnTo>
                  <a:pt x="384" y="156"/>
                </a:lnTo>
              </a:path>
            </a:pathLst>
          </a:custGeom>
          <a:noFill/>
          <a:ln w="12700" cmpd="sng">
            <a:solidFill>
              <a:schemeClr val="tx1"/>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3576" name="Text Box 8">
            <a:extLst>
              <a:ext uri="{FF2B5EF4-FFF2-40B4-BE49-F238E27FC236}">
                <a16:creationId xmlns:a16="http://schemas.microsoft.com/office/drawing/2014/main" id="{AF7A4279-886E-4C2A-A4B7-C96863615055}"/>
              </a:ext>
            </a:extLst>
          </p:cNvPr>
          <p:cNvSpPr txBox="1">
            <a:spLocks noChangeArrowheads="1"/>
          </p:cNvSpPr>
          <p:nvPr/>
        </p:nvSpPr>
        <p:spPr bwMode="auto">
          <a:xfrm>
            <a:off x="2386013" y="3609975"/>
            <a:ext cx="9318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明文 </a:t>
            </a:r>
            <a:r>
              <a:rPr kumimoji="1" lang="en-US" altLang="zh-CN" sz="2000" i="1">
                <a:solidFill>
                  <a:srgbClr val="333399"/>
                </a:solidFill>
                <a:ea typeface="黑体" panose="02010609060101010101" pitchFamily="49" charset="-122"/>
              </a:rPr>
              <a:t>X</a:t>
            </a:r>
          </a:p>
        </p:txBody>
      </p:sp>
      <p:sp>
        <p:nvSpPr>
          <p:cNvPr id="1133577" name="Text Box 9">
            <a:extLst>
              <a:ext uri="{FF2B5EF4-FFF2-40B4-BE49-F238E27FC236}">
                <a16:creationId xmlns:a16="http://schemas.microsoft.com/office/drawing/2014/main" id="{CFFED5BC-D8BF-42EA-8339-C578A5C9E730}"/>
              </a:ext>
            </a:extLst>
          </p:cNvPr>
          <p:cNvSpPr txBox="1">
            <a:spLocks noChangeArrowheads="1"/>
          </p:cNvSpPr>
          <p:nvPr/>
        </p:nvSpPr>
        <p:spPr bwMode="auto">
          <a:xfrm>
            <a:off x="2425700" y="3213100"/>
            <a:ext cx="901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结点 </a:t>
            </a:r>
            <a:r>
              <a:rPr kumimoji="1" lang="en-US" altLang="zh-CN" sz="2000">
                <a:solidFill>
                  <a:srgbClr val="333399"/>
                </a:solidFill>
                <a:ea typeface="黑体" panose="02010609060101010101" pitchFamily="49" charset="-122"/>
              </a:rPr>
              <a:t>1</a:t>
            </a:r>
          </a:p>
        </p:txBody>
      </p:sp>
      <p:sp>
        <p:nvSpPr>
          <p:cNvPr id="670730" name="Rectangle 10">
            <a:extLst>
              <a:ext uri="{FF2B5EF4-FFF2-40B4-BE49-F238E27FC236}">
                <a16:creationId xmlns:a16="http://schemas.microsoft.com/office/drawing/2014/main" id="{45D9A7E1-8706-457A-BA4D-5F3A2A328814}"/>
              </a:ext>
            </a:extLst>
          </p:cNvPr>
          <p:cNvSpPr>
            <a:spLocks noChangeArrowheads="1"/>
          </p:cNvSpPr>
          <p:nvPr/>
        </p:nvSpPr>
        <p:spPr bwMode="auto">
          <a:xfrm>
            <a:off x="4368800" y="3632200"/>
            <a:ext cx="1373188" cy="1055688"/>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p>
            <a:pPr>
              <a:defRPr/>
            </a:pPr>
            <a:endParaRPr kumimoji="1" lang="zh-CN" altLang="zh-CN" sz="2000">
              <a:solidFill>
                <a:srgbClr val="333399"/>
              </a:solidFill>
              <a:latin typeface="Arial" charset="0"/>
              <a:ea typeface="黑体" pitchFamily="2" charset="-122"/>
            </a:endParaRPr>
          </a:p>
        </p:txBody>
      </p:sp>
      <p:sp>
        <p:nvSpPr>
          <p:cNvPr id="1133579" name="Oval 11">
            <a:extLst>
              <a:ext uri="{FF2B5EF4-FFF2-40B4-BE49-F238E27FC236}">
                <a16:creationId xmlns:a16="http://schemas.microsoft.com/office/drawing/2014/main" id="{35E48FA0-D0B7-4C7E-B588-39F30EE64E77}"/>
              </a:ext>
            </a:extLst>
          </p:cNvPr>
          <p:cNvSpPr>
            <a:spLocks noChangeArrowheads="1"/>
          </p:cNvSpPr>
          <p:nvPr/>
        </p:nvSpPr>
        <p:spPr bwMode="auto">
          <a:xfrm>
            <a:off x="4598988" y="4159250"/>
            <a:ext cx="457200" cy="452438"/>
          </a:xfrm>
          <a:prstGeom prst="ellipse">
            <a:avLst/>
          </a:prstGeom>
          <a:solidFill>
            <a:srgbClr val="FFFF99"/>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D</a:t>
            </a:r>
            <a:r>
              <a:rPr kumimoji="1" lang="en-US" altLang="zh-CN" sz="2000" baseline="-25000">
                <a:solidFill>
                  <a:srgbClr val="333399"/>
                </a:solidFill>
                <a:ea typeface="黑体" panose="02010609060101010101" pitchFamily="49" charset="-122"/>
              </a:rPr>
              <a:t>2</a:t>
            </a:r>
            <a:endParaRPr kumimoji="1" lang="en-US" altLang="zh-CN" sz="2000">
              <a:solidFill>
                <a:srgbClr val="333399"/>
              </a:solidFill>
              <a:ea typeface="黑体" panose="02010609060101010101" pitchFamily="49" charset="-122"/>
            </a:endParaRPr>
          </a:p>
        </p:txBody>
      </p:sp>
      <p:sp>
        <p:nvSpPr>
          <p:cNvPr id="1133580" name="Oval 12">
            <a:extLst>
              <a:ext uri="{FF2B5EF4-FFF2-40B4-BE49-F238E27FC236}">
                <a16:creationId xmlns:a16="http://schemas.microsoft.com/office/drawing/2014/main" id="{A3CED381-57C8-4CA5-BCF0-EB21DE238D6E}"/>
              </a:ext>
            </a:extLst>
          </p:cNvPr>
          <p:cNvSpPr>
            <a:spLocks noChangeArrowheads="1"/>
          </p:cNvSpPr>
          <p:nvPr/>
        </p:nvSpPr>
        <p:spPr bwMode="auto">
          <a:xfrm>
            <a:off x="5207000" y="4159250"/>
            <a:ext cx="458788" cy="452438"/>
          </a:xfrm>
          <a:prstGeom prst="ellipse">
            <a:avLst/>
          </a:prstGeom>
          <a:solidFill>
            <a:srgbClr val="FF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E</a:t>
            </a:r>
            <a:r>
              <a:rPr kumimoji="1" lang="en-US" altLang="zh-CN" sz="2000" baseline="-25000">
                <a:solidFill>
                  <a:srgbClr val="333399"/>
                </a:solidFill>
                <a:ea typeface="黑体" panose="02010609060101010101" pitchFamily="49" charset="-122"/>
              </a:rPr>
              <a:t>3</a:t>
            </a:r>
            <a:endParaRPr kumimoji="1" lang="en-US" altLang="zh-CN" sz="2000">
              <a:solidFill>
                <a:srgbClr val="333399"/>
              </a:solidFill>
              <a:ea typeface="黑体" panose="02010609060101010101" pitchFamily="49" charset="-122"/>
            </a:endParaRPr>
          </a:p>
        </p:txBody>
      </p:sp>
      <p:sp>
        <p:nvSpPr>
          <p:cNvPr id="1133581" name="Freeform 13">
            <a:extLst>
              <a:ext uri="{FF2B5EF4-FFF2-40B4-BE49-F238E27FC236}">
                <a16:creationId xmlns:a16="http://schemas.microsoft.com/office/drawing/2014/main" id="{E83222C6-6060-4A47-9624-3657F0F308E6}"/>
              </a:ext>
            </a:extLst>
          </p:cNvPr>
          <p:cNvSpPr>
            <a:spLocks/>
          </p:cNvSpPr>
          <p:nvPr/>
        </p:nvSpPr>
        <p:spPr bwMode="auto">
          <a:xfrm>
            <a:off x="4827588" y="3957638"/>
            <a:ext cx="608012" cy="201612"/>
          </a:xfrm>
          <a:custGeom>
            <a:avLst/>
            <a:gdLst>
              <a:gd name="T0" fmla="*/ 0 w 384"/>
              <a:gd name="T1" fmla="*/ 160 h 160"/>
              <a:gd name="T2" fmla="*/ 0 w 384"/>
              <a:gd name="T3" fmla="*/ 4 h 160"/>
              <a:gd name="T4" fmla="*/ 384 w 384"/>
              <a:gd name="T5" fmla="*/ 0 h 160"/>
              <a:gd name="T6" fmla="*/ 384 w 384"/>
              <a:gd name="T7" fmla="*/ 160 h 160"/>
              <a:gd name="T8" fmla="*/ 0 60000 65536"/>
              <a:gd name="T9" fmla="*/ 0 60000 65536"/>
              <a:gd name="T10" fmla="*/ 0 60000 65536"/>
              <a:gd name="T11" fmla="*/ 0 60000 65536"/>
              <a:gd name="T12" fmla="*/ 0 w 384"/>
              <a:gd name="T13" fmla="*/ 0 h 160"/>
              <a:gd name="T14" fmla="*/ 384 w 384"/>
              <a:gd name="T15" fmla="*/ 160 h 160"/>
            </a:gdLst>
            <a:ahLst/>
            <a:cxnLst>
              <a:cxn ang="T8">
                <a:pos x="T0" y="T1"/>
              </a:cxn>
              <a:cxn ang="T9">
                <a:pos x="T2" y="T3"/>
              </a:cxn>
              <a:cxn ang="T10">
                <a:pos x="T4" y="T5"/>
              </a:cxn>
              <a:cxn ang="T11">
                <a:pos x="T6" y="T7"/>
              </a:cxn>
            </a:cxnLst>
            <a:rect l="T12" t="T13" r="T14" b="T15"/>
            <a:pathLst>
              <a:path w="384" h="160">
                <a:moveTo>
                  <a:pt x="0" y="160"/>
                </a:moveTo>
                <a:lnTo>
                  <a:pt x="0" y="4"/>
                </a:lnTo>
                <a:lnTo>
                  <a:pt x="384" y="0"/>
                </a:lnTo>
                <a:lnTo>
                  <a:pt x="384" y="160"/>
                </a:lnTo>
              </a:path>
            </a:pathLst>
          </a:custGeom>
          <a:noFill/>
          <a:ln w="12700" cmpd="sng">
            <a:solidFill>
              <a:schemeClr val="tx1"/>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3582" name="Text Box 14">
            <a:extLst>
              <a:ext uri="{FF2B5EF4-FFF2-40B4-BE49-F238E27FC236}">
                <a16:creationId xmlns:a16="http://schemas.microsoft.com/office/drawing/2014/main" id="{0C45A4C3-52C1-4E0F-AEBA-136820E38DEB}"/>
              </a:ext>
            </a:extLst>
          </p:cNvPr>
          <p:cNvSpPr txBox="1">
            <a:spLocks noChangeArrowheads="1"/>
          </p:cNvSpPr>
          <p:nvPr/>
        </p:nvSpPr>
        <p:spPr bwMode="auto">
          <a:xfrm>
            <a:off x="4706938" y="3609975"/>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明文 </a:t>
            </a:r>
            <a:r>
              <a:rPr kumimoji="1" lang="en-US" altLang="zh-CN" sz="2000" i="1">
                <a:solidFill>
                  <a:srgbClr val="333399"/>
                </a:solidFill>
                <a:ea typeface="黑体" panose="02010609060101010101" pitchFamily="49" charset="-122"/>
              </a:rPr>
              <a:t>X</a:t>
            </a:r>
          </a:p>
        </p:txBody>
      </p:sp>
      <p:sp>
        <p:nvSpPr>
          <p:cNvPr id="1133583" name="Text Box 15">
            <a:extLst>
              <a:ext uri="{FF2B5EF4-FFF2-40B4-BE49-F238E27FC236}">
                <a16:creationId xmlns:a16="http://schemas.microsoft.com/office/drawing/2014/main" id="{F8EA9176-4B3C-4F7D-B7D7-F6552851208A}"/>
              </a:ext>
            </a:extLst>
          </p:cNvPr>
          <p:cNvSpPr txBox="1">
            <a:spLocks noChangeArrowheads="1"/>
          </p:cNvSpPr>
          <p:nvPr/>
        </p:nvSpPr>
        <p:spPr bwMode="auto">
          <a:xfrm>
            <a:off x="4711700" y="32131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结点 </a:t>
            </a:r>
            <a:r>
              <a:rPr kumimoji="1" lang="en-US" altLang="zh-CN" sz="2000">
                <a:solidFill>
                  <a:srgbClr val="333399"/>
                </a:solidFill>
                <a:ea typeface="黑体" panose="02010609060101010101" pitchFamily="49" charset="-122"/>
              </a:rPr>
              <a:t>2</a:t>
            </a:r>
          </a:p>
        </p:txBody>
      </p:sp>
      <p:sp>
        <p:nvSpPr>
          <p:cNvPr id="670736" name="Rectangle 16">
            <a:extLst>
              <a:ext uri="{FF2B5EF4-FFF2-40B4-BE49-F238E27FC236}">
                <a16:creationId xmlns:a16="http://schemas.microsoft.com/office/drawing/2014/main" id="{51FE883C-64AD-4945-9668-5B2E48559EC1}"/>
              </a:ext>
            </a:extLst>
          </p:cNvPr>
          <p:cNvSpPr>
            <a:spLocks noChangeArrowheads="1"/>
          </p:cNvSpPr>
          <p:nvPr/>
        </p:nvSpPr>
        <p:spPr bwMode="auto">
          <a:xfrm>
            <a:off x="7953375" y="3632200"/>
            <a:ext cx="1066800" cy="1055688"/>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p>
            <a:pPr>
              <a:defRPr/>
            </a:pPr>
            <a:endParaRPr kumimoji="1" lang="zh-CN" altLang="zh-CN" sz="2000">
              <a:solidFill>
                <a:srgbClr val="333399"/>
              </a:solidFill>
              <a:latin typeface="Arial" charset="0"/>
              <a:ea typeface="黑体" pitchFamily="2" charset="-122"/>
            </a:endParaRPr>
          </a:p>
        </p:txBody>
      </p:sp>
      <p:sp>
        <p:nvSpPr>
          <p:cNvPr id="1133585" name="Oval 17">
            <a:extLst>
              <a:ext uri="{FF2B5EF4-FFF2-40B4-BE49-F238E27FC236}">
                <a16:creationId xmlns:a16="http://schemas.microsoft.com/office/drawing/2014/main" id="{C1291A78-D114-4A13-B0E4-42C2B903B9C6}"/>
              </a:ext>
            </a:extLst>
          </p:cNvPr>
          <p:cNvSpPr>
            <a:spLocks noChangeArrowheads="1"/>
          </p:cNvSpPr>
          <p:nvPr/>
        </p:nvSpPr>
        <p:spPr bwMode="auto">
          <a:xfrm>
            <a:off x="8104188" y="4159250"/>
            <a:ext cx="458787" cy="452438"/>
          </a:xfrm>
          <a:prstGeom prst="ellipse">
            <a:avLst/>
          </a:prstGeom>
          <a:solidFill>
            <a:srgbClr val="FFFF99"/>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D</a:t>
            </a:r>
            <a:r>
              <a:rPr kumimoji="1" lang="en-US" altLang="zh-CN" sz="2000" i="1" baseline="-25000">
                <a:solidFill>
                  <a:srgbClr val="333399"/>
                </a:solidFill>
                <a:ea typeface="黑体" panose="02010609060101010101" pitchFamily="49" charset="-122"/>
              </a:rPr>
              <a:t>n</a:t>
            </a:r>
            <a:endParaRPr kumimoji="1" lang="en-US" altLang="zh-CN" sz="2000" i="1">
              <a:solidFill>
                <a:srgbClr val="333399"/>
              </a:solidFill>
              <a:ea typeface="黑体" panose="02010609060101010101" pitchFamily="49" charset="-122"/>
            </a:endParaRPr>
          </a:p>
        </p:txBody>
      </p:sp>
      <p:sp>
        <p:nvSpPr>
          <p:cNvPr id="1133586" name="Freeform 18">
            <a:extLst>
              <a:ext uri="{FF2B5EF4-FFF2-40B4-BE49-F238E27FC236}">
                <a16:creationId xmlns:a16="http://schemas.microsoft.com/office/drawing/2014/main" id="{D0FA10C1-D12A-4C12-91CD-BD228586B305}"/>
              </a:ext>
            </a:extLst>
          </p:cNvPr>
          <p:cNvSpPr>
            <a:spLocks/>
          </p:cNvSpPr>
          <p:nvPr/>
        </p:nvSpPr>
        <p:spPr bwMode="auto">
          <a:xfrm>
            <a:off x="8332788" y="3978275"/>
            <a:ext cx="539750" cy="180975"/>
          </a:xfrm>
          <a:custGeom>
            <a:avLst/>
            <a:gdLst>
              <a:gd name="T0" fmla="*/ 0 w 340"/>
              <a:gd name="T1" fmla="*/ 156 h 156"/>
              <a:gd name="T2" fmla="*/ 0 w 340"/>
              <a:gd name="T3" fmla="*/ 0 h 156"/>
              <a:gd name="T4" fmla="*/ 340 w 340"/>
              <a:gd name="T5" fmla="*/ 4 h 156"/>
              <a:gd name="T6" fmla="*/ 0 60000 65536"/>
              <a:gd name="T7" fmla="*/ 0 60000 65536"/>
              <a:gd name="T8" fmla="*/ 0 60000 65536"/>
              <a:gd name="T9" fmla="*/ 0 w 340"/>
              <a:gd name="T10" fmla="*/ 0 h 156"/>
              <a:gd name="T11" fmla="*/ 340 w 340"/>
              <a:gd name="T12" fmla="*/ 156 h 156"/>
            </a:gdLst>
            <a:ahLst/>
            <a:cxnLst>
              <a:cxn ang="T6">
                <a:pos x="T0" y="T1"/>
              </a:cxn>
              <a:cxn ang="T7">
                <a:pos x="T2" y="T3"/>
              </a:cxn>
              <a:cxn ang="T8">
                <a:pos x="T4" y="T5"/>
              </a:cxn>
            </a:cxnLst>
            <a:rect l="T9" t="T10" r="T11" b="T12"/>
            <a:pathLst>
              <a:path w="340" h="156">
                <a:moveTo>
                  <a:pt x="0" y="156"/>
                </a:moveTo>
                <a:lnTo>
                  <a:pt x="0" y="0"/>
                </a:lnTo>
                <a:lnTo>
                  <a:pt x="340" y="4"/>
                </a:lnTo>
              </a:path>
            </a:pathLst>
          </a:custGeom>
          <a:noFill/>
          <a:ln w="12700" cmpd="sng">
            <a:solidFill>
              <a:schemeClr val="tx1"/>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3587" name="Text Box 19">
            <a:extLst>
              <a:ext uri="{FF2B5EF4-FFF2-40B4-BE49-F238E27FC236}">
                <a16:creationId xmlns:a16="http://schemas.microsoft.com/office/drawing/2014/main" id="{346B3DE6-036C-46AB-94B6-C0AD03626F1B}"/>
              </a:ext>
            </a:extLst>
          </p:cNvPr>
          <p:cNvSpPr txBox="1">
            <a:spLocks noChangeArrowheads="1"/>
          </p:cNvSpPr>
          <p:nvPr/>
        </p:nvSpPr>
        <p:spPr bwMode="auto">
          <a:xfrm>
            <a:off x="8104188" y="3609975"/>
            <a:ext cx="933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明文 </a:t>
            </a:r>
            <a:r>
              <a:rPr kumimoji="1" lang="en-US" altLang="zh-CN" sz="2000" i="1">
                <a:solidFill>
                  <a:srgbClr val="333399"/>
                </a:solidFill>
                <a:ea typeface="黑体" panose="02010609060101010101" pitchFamily="49" charset="-122"/>
              </a:rPr>
              <a:t>X</a:t>
            </a:r>
          </a:p>
        </p:txBody>
      </p:sp>
      <p:sp>
        <p:nvSpPr>
          <p:cNvPr id="1133588" name="Text Box 20">
            <a:extLst>
              <a:ext uri="{FF2B5EF4-FFF2-40B4-BE49-F238E27FC236}">
                <a16:creationId xmlns:a16="http://schemas.microsoft.com/office/drawing/2014/main" id="{EFAF900D-C6DA-4AE4-87CE-4E962AFC3C5C}"/>
              </a:ext>
            </a:extLst>
          </p:cNvPr>
          <p:cNvSpPr txBox="1">
            <a:spLocks noChangeArrowheads="1"/>
          </p:cNvSpPr>
          <p:nvPr/>
        </p:nvSpPr>
        <p:spPr bwMode="auto">
          <a:xfrm>
            <a:off x="8104188" y="3213100"/>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用户 </a:t>
            </a:r>
            <a:r>
              <a:rPr kumimoji="1" lang="en-US" altLang="zh-CN" sz="2000">
                <a:solidFill>
                  <a:srgbClr val="333399"/>
                </a:solidFill>
                <a:ea typeface="黑体" panose="02010609060101010101" pitchFamily="49" charset="-122"/>
              </a:rPr>
              <a:t>B</a:t>
            </a:r>
          </a:p>
        </p:txBody>
      </p:sp>
      <p:sp>
        <p:nvSpPr>
          <p:cNvPr id="670741" name="Rectangle 21">
            <a:extLst>
              <a:ext uri="{FF2B5EF4-FFF2-40B4-BE49-F238E27FC236}">
                <a16:creationId xmlns:a16="http://schemas.microsoft.com/office/drawing/2014/main" id="{DCF99CE5-7C10-4FEA-812D-3EC05B5BEDDC}"/>
              </a:ext>
            </a:extLst>
          </p:cNvPr>
          <p:cNvSpPr>
            <a:spLocks noChangeArrowheads="1"/>
          </p:cNvSpPr>
          <p:nvPr/>
        </p:nvSpPr>
        <p:spPr bwMode="auto">
          <a:xfrm>
            <a:off x="100013" y="3632200"/>
            <a:ext cx="1066800" cy="1055688"/>
          </a:xfrm>
          <a:prstGeom prst="rect">
            <a:avLst/>
          </a:prstGeom>
          <a:solidFill>
            <a:srgbClr val="CCECFF"/>
          </a:solidFill>
          <a:ln w="12700">
            <a:solidFill>
              <a:srgbClr val="333399"/>
            </a:solidFill>
            <a:miter lim="800000"/>
            <a:headEnd/>
            <a:tailEnd/>
          </a:ln>
          <a:effectLst>
            <a:outerShdw dist="17961" dir="2700000" algn="ctr" rotWithShape="0">
              <a:schemeClr val="bg2"/>
            </a:outerShdw>
          </a:effectLst>
        </p:spPr>
        <p:txBody>
          <a:bodyPr wrap="none" anchor="ctr"/>
          <a:lstStyle/>
          <a:p>
            <a:pPr>
              <a:defRPr/>
            </a:pPr>
            <a:endParaRPr kumimoji="1" lang="zh-CN" altLang="zh-CN" sz="2000">
              <a:solidFill>
                <a:srgbClr val="333399"/>
              </a:solidFill>
              <a:latin typeface="Arial" charset="0"/>
              <a:ea typeface="黑体" pitchFamily="2" charset="-122"/>
            </a:endParaRPr>
          </a:p>
        </p:txBody>
      </p:sp>
      <p:sp>
        <p:nvSpPr>
          <p:cNvPr id="1133590" name="Oval 22">
            <a:extLst>
              <a:ext uri="{FF2B5EF4-FFF2-40B4-BE49-F238E27FC236}">
                <a16:creationId xmlns:a16="http://schemas.microsoft.com/office/drawing/2014/main" id="{84185B52-491E-495F-AF2D-3083FDD45798}"/>
              </a:ext>
            </a:extLst>
          </p:cNvPr>
          <p:cNvSpPr>
            <a:spLocks noChangeArrowheads="1"/>
          </p:cNvSpPr>
          <p:nvPr/>
        </p:nvSpPr>
        <p:spPr bwMode="auto">
          <a:xfrm>
            <a:off x="635000" y="4159250"/>
            <a:ext cx="455613" cy="452438"/>
          </a:xfrm>
          <a:prstGeom prst="ellipse">
            <a:avLst/>
          </a:prstGeom>
          <a:solidFill>
            <a:srgbClr val="FF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E</a:t>
            </a:r>
            <a:r>
              <a:rPr kumimoji="1" lang="en-US" altLang="zh-CN" sz="2000" baseline="-25000">
                <a:solidFill>
                  <a:srgbClr val="333399"/>
                </a:solidFill>
                <a:ea typeface="黑体" panose="02010609060101010101" pitchFamily="49" charset="-122"/>
              </a:rPr>
              <a:t>1</a:t>
            </a:r>
            <a:endParaRPr kumimoji="1" lang="en-US" altLang="zh-CN" sz="2000">
              <a:solidFill>
                <a:srgbClr val="333399"/>
              </a:solidFill>
              <a:ea typeface="黑体" panose="02010609060101010101" pitchFamily="49" charset="-122"/>
            </a:endParaRPr>
          </a:p>
        </p:txBody>
      </p:sp>
      <p:sp>
        <p:nvSpPr>
          <p:cNvPr id="1133591" name="Freeform 23">
            <a:extLst>
              <a:ext uri="{FF2B5EF4-FFF2-40B4-BE49-F238E27FC236}">
                <a16:creationId xmlns:a16="http://schemas.microsoft.com/office/drawing/2014/main" id="{57ABABDE-587A-4A97-80C2-6E3E52D5DA4F}"/>
              </a:ext>
            </a:extLst>
          </p:cNvPr>
          <p:cNvSpPr>
            <a:spLocks/>
          </p:cNvSpPr>
          <p:nvPr/>
        </p:nvSpPr>
        <p:spPr bwMode="auto">
          <a:xfrm>
            <a:off x="423863" y="3965575"/>
            <a:ext cx="439737" cy="193675"/>
          </a:xfrm>
          <a:custGeom>
            <a:avLst/>
            <a:gdLst>
              <a:gd name="T0" fmla="*/ 0 w 276"/>
              <a:gd name="T1" fmla="*/ 0 h 156"/>
              <a:gd name="T2" fmla="*/ 276 w 276"/>
              <a:gd name="T3" fmla="*/ 0 h 156"/>
              <a:gd name="T4" fmla="*/ 276 w 276"/>
              <a:gd name="T5" fmla="*/ 156 h 156"/>
              <a:gd name="T6" fmla="*/ 0 60000 65536"/>
              <a:gd name="T7" fmla="*/ 0 60000 65536"/>
              <a:gd name="T8" fmla="*/ 0 60000 65536"/>
              <a:gd name="T9" fmla="*/ 0 w 276"/>
              <a:gd name="T10" fmla="*/ 0 h 156"/>
              <a:gd name="T11" fmla="*/ 276 w 276"/>
              <a:gd name="T12" fmla="*/ 156 h 156"/>
            </a:gdLst>
            <a:ahLst/>
            <a:cxnLst>
              <a:cxn ang="T6">
                <a:pos x="T0" y="T1"/>
              </a:cxn>
              <a:cxn ang="T7">
                <a:pos x="T2" y="T3"/>
              </a:cxn>
              <a:cxn ang="T8">
                <a:pos x="T4" y="T5"/>
              </a:cxn>
            </a:cxnLst>
            <a:rect l="T9" t="T10" r="T11" b="T12"/>
            <a:pathLst>
              <a:path w="276" h="156">
                <a:moveTo>
                  <a:pt x="0" y="0"/>
                </a:moveTo>
                <a:lnTo>
                  <a:pt x="276" y="0"/>
                </a:lnTo>
                <a:lnTo>
                  <a:pt x="276" y="156"/>
                </a:lnTo>
              </a:path>
            </a:pathLst>
          </a:custGeom>
          <a:noFill/>
          <a:ln w="12700" cmpd="sng">
            <a:solidFill>
              <a:schemeClr val="tx1"/>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3592" name="Text Box 24">
            <a:extLst>
              <a:ext uri="{FF2B5EF4-FFF2-40B4-BE49-F238E27FC236}">
                <a16:creationId xmlns:a16="http://schemas.microsoft.com/office/drawing/2014/main" id="{A5F4C3B0-DEF9-4C8D-9D08-CE6C1C7CC1D4}"/>
              </a:ext>
            </a:extLst>
          </p:cNvPr>
          <p:cNvSpPr txBox="1">
            <a:spLocks noChangeArrowheads="1"/>
          </p:cNvSpPr>
          <p:nvPr/>
        </p:nvSpPr>
        <p:spPr bwMode="auto">
          <a:xfrm>
            <a:off x="100013" y="3609975"/>
            <a:ext cx="933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明文 </a:t>
            </a:r>
            <a:r>
              <a:rPr kumimoji="1" lang="en-US" altLang="zh-CN" sz="2000" i="1">
                <a:solidFill>
                  <a:srgbClr val="333399"/>
                </a:solidFill>
                <a:ea typeface="黑体" panose="02010609060101010101" pitchFamily="49" charset="-122"/>
              </a:rPr>
              <a:t>X</a:t>
            </a:r>
          </a:p>
        </p:txBody>
      </p:sp>
      <p:sp>
        <p:nvSpPr>
          <p:cNvPr id="1133593" name="Text Box 25">
            <a:extLst>
              <a:ext uri="{FF2B5EF4-FFF2-40B4-BE49-F238E27FC236}">
                <a16:creationId xmlns:a16="http://schemas.microsoft.com/office/drawing/2014/main" id="{7B5CFEA8-7C03-497C-B9E2-70EF4781CBDF}"/>
              </a:ext>
            </a:extLst>
          </p:cNvPr>
          <p:cNvSpPr txBox="1">
            <a:spLocks noChangeArrowheads="1"/>
          </p:cNvSpPr>
          <p:nvPr/>
        </p:nvSpPr>
        <p:spPr bwMode="auto">
          <a:xfrm>
            <a:off x="185738" y="3213100"/>
            <a:ext cx="93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用户 </a:t>
            </a:r>
            <a:r>
              <a:rPr kumimoji="1" lang="en-US" altLang="zh-CN" sz="2000">
                <a:solidFill>
                  <a:srgbClr val="333399"/>
                </a:solidFill>
                <a:ea typeface="黑体" panose="02010609060101010101" pitchFamily="49" charset="-122"/>
              </a:rPr>
              <a:t>A</a:t>
            </a:r>
          </a:p>
        </p:txBody>
      </p:sp>
      <p:sp>
        <p:nvSpPr>
          <p:cNvPr id="1133594" name="Line 26">
            <a:extLst>
              <a:ext uri="{FF2B5EF4-FFF2-40B4-BE49-F238E27FC236}">
                <a16:creationId xmlns:a16="http://schemas.microsoft.com/office/drawing/2014/main" id="{F9DF2287-384A-42A7-8656-0BB88CAAFD33}"/>
              </a:ext>
            </a:extLst>
          </p:cNvPr>
          <p:cNvSpPr>
            <a:spLocks noChangeShapeType="1"/>
          </p:cNvSpPr>
          <p:nvPr/>
        </p:nvSpPr>
        <p:spPr bwMode="auto">
          <a:xfrm>
            <a:off x="1090613" y="4403725"/>
            <a:ext cx="1208087"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595" name="Text Box 27">
            <a:extLst>
              <a:ext uri="{FF2B5EF4-FFF2-40B4-BE49-F238E27FC236}">
                <a16:creationId xmlns:a16="http://schemas.microsoft.com/office/drawing/2014/main" id="{AC70F213-E931-4D70-AE69-48E94D66DDA2}"/>
              </a:ext>
            </a:extLst>
          </p:cNvPr>
          <p:cNvSpPr txBox="1">
            <a:spLocks noChangeArrowheads="1"/>
          </p:cNvSpPr>
          <p:nvPr/>
        </p:nvSpPr>
        <p:spPr bwMode="auto">
          <a:xfrm>
            <a:off x="1187450" y="3975100"/>
            <a:ext cx="903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000">
                <a:solidFill>
                  <a:srgbClr val="333399"/>
                </a:solidFill>
                <a:ea typeface="黑体" panose="02010609060101010101" pitchFamily="49" charset="-122"/>
              </a:rPr>
              <a:t> </a:t>
            </a:r>
            <a:r>
              <a:rPr kumimoji="1" lang="en-US" altLang="zh-CN" sz="2000" i="1">
                <a:solidFill>
                  <a:srgbClr val="333399"/>
                </a:solidFill>
                <a:ea typeface="黑体" panose="02010609060101010101" pitchFamily="49" charset="-122"/>
              </a:rPr>
              <a:t>E</a:t>
            </a:r>
            <a:r>
              <a:rPr kumimoji="1" lang="en-US" altLang="zh-CN" sz="2000" baseline="-25000">
                <a:solidFill>
                  <a:srgbClr val="333399"/>
                </a:solidFill>
                <a:ea typeface="黑体" panose="02010609060101010101" pitchFamily="49" charset="-122"/>
              </a:rPr>
              <a:t>1</a:t>
            </a:r>
            <a:r>
              <a:rPr kumimoji="1" lang="en-US" altLang="zh-CN" sz="2000">
                <a:solidFill>
                  <a:srgbClr val="333399"/>
                </a:solidFill>
                <a:ea typeface="黑体" panose="02010609060101010101" pitchFamily="49" charset="-122"/>
              </a:rPr>
              <a:t>(X)</a:t>
            </a:r>
          </a:p>
          <a:p>
            <a:pPr eaLnBrk="1" hangingPunct="1">
              <a:lnSpc>
                <a:spcPct val="120000"/>
              </a:lnSpc>
            </a:pPr>
            <a:r>
              <a:rPr kumimoji="1" lang="zh-CN" altLang="en-US" sz="2000">
                <a:solidFill>
                  <a:srgbClr val="333399"/>
                </a:solidFill>
                <a:ea typeface="黑体" panose="02010609060101010101" pitchFamily="49" charset="-122"/>
              </a:rPr>
              <a:t>链路 </a:t>
            </a:r>
            <a:r>
              <a:rPr kumimoji="1" lang="en-US" altLang="zh-CN" sz="2000">
                <a:solidFill>
                  <a:srgbClr val="333399"/>
                </a:solidFill>
                <a:ea typeface="黑体" panose="02010609060101010101" pitchFamily="49" charset="-122"/>
              </a:rPr>
              <a:t>1</a:t>
            </a:r>
          </a:p>
        </p:txBody>
      </p:sp>
      <p:sp>
        <p:nvSpPr>
          <p:cNvPr id="1133596" name="Line 28">
            <a:extLst>
              <a:ext uri="{FF2B5EF4-FFF2-40B4-BE49-F238E27FC236}">
                <a16:creationId xmlns:a16="http://schemas.microsoft.com/office/drawing/2014/main" id="{59EEE82C-809D-41BF-981F-C40A5323155E}"/>
              </a:ext>
            </a:extLst>
          </p:cNvPr>
          <p:cNvSpPr>
            <a:spLocks noChangeShapeType="1"/>
          </p:cNvSpPr>
          <p:nvPr/>
        </p:nvSpPr>
        <p:spPr bwMode="auto">
          <a:xfrm>
            <a:off x="3390900" y="4403725"/>
            <a:ext cx="1206500"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597" name="Text Box 29">
            <a:extLst>
              <a:ext uri="{FF2B5EF4-FFF2-40B4-BE49-F238E27FC236}">
                <a16:creationId xmlns:a16="http://schemas.microsoft.com/office/drawing/2014/main" id="{8972B633-887A-47AE-BBD7-DCA360963D7B}"/>
              </a:ext>
            </a:extLst>
          </p:cNvPr>
          <p:cNvSpPr txBox="1">
            <a:spLocks noChangeArrowheads="1"/>
          </p:cNvSpPr>
          <p:nvPr/>
        </p:nvSpPr>
        <p:spPr bwMode="auto">
          <a:xfrm>
            <a:off x="3492500" y="3975100"/>
            <a:ext cx="903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000">
                <a:solidFill>
                  <a:srgbClr val="333399"/>
                </a:solidFill>
                <a:ea typeface="黑体" panose="02010609060101010101" pitchFamily="49" charset="-122"/>
              </a:rPr>
              <a:t> </a:t>
            </a:r>
            <a:r>
              <a:rPr kumimoji="1" lang="en-US" altLang="zh-CN" sz="2000" i="1">
                <a:solidFill>
                  <a:srgbClr val="333399"/>
                </a:solidFill>
                <a:ea typeface="黑体" panose="02010609060101010101" pitchFamily="49" charset="-122"/>
              </a:rPr>
              <a:t>E</a:t>
            </a:r>
            <a:r>
              <a:rPr kumimoji="1" lang="en-US" altLang="zh-CN" sz="2000" baseline="-25000">
                <a:solidFill>
                  <a:srgbClr val="333399"/>
                </a:solidFill>
                <a:ea typeface="黑体" panose="02010609060101010101" pitchFamily="49" charset="-122"/>
              </a:rPr>
              <a:t>2</a:t>
            </a:r>
            <a:r>
              <a:rPr kumimoji="1" lang="en-US" altLang="zh-CN" sz="2000">
                <a:solidFill>
                  <a:srgbClr val="333399"/>
                </a:solidFill>
                <a:ea typeface="黑体" panose="02010609060101010101" pitchFamily="49" charset="-122"/>
              </a:rPr>
              <a:t>(X)</a:t>
            </a:r>
          </a:p>
          <a:p>
            <a:pPr eaLnBrk="1" hangingPunct="1">
              <a:lnSpc>
                <a:spcPct val="120000"/>
              </a:lnSpc>
            </a:pPr>
            <a:r>
              <a:rPr kumimoji="1" lang="zh-CN" altLang="en-US" sz="2000">
                <a:solidFill>
                  <a:srgbClr val="333399"/>
                </a:solidFill>
                <a:ea typeface="黑体" panose="02010609060101010101" pitchFamily="49" charset="-122"/>
              </a:rPr>
              <a:t>链路 </a:t>
            </a:r>
            <a:r>
              <a:rPr kumimoji="1" lang="en-US" altLang="zh-CN" sz="2000">
                <a:solidFill>
                  <a:srgbClr val="333399"/>
                </a:solidFill>
                <a:ea typeface="黑体" panose="02010609060101010101" pitchFamily="49" charset="-122"/>
              </a:rPr>
              <a:t>2</a:t>
            </a:r>
          </a:p>
        </p:txBody>
      </p:sp>
      <p:sp>
        <p:nvSpPr>
          <p:cNvPr id="1133598" name="Line 30">
            <a:extLst>
              <a:ext uri="{FF2B5EF4-FFF2-40B4-BE49-F238E27FC236}">
                <a16:creationId xmlns:a16="http://schemas.microsoft.com/office/drawing/2014/main" id="{A0DB8112-EE08-46CC-9556-A97D25D1BA87}"/>
              </a:ext>
            </a:extLst>
          </p:cNvPr>
          <p:cNvSpPr>
            <a:spLocks noChangeShapeType="1"/>
          </p:cNvSpPr>
          <p:nvPr/>
        </p:nvSpPr>
        <p:spPr bwMode="auto">
          <a:xfrm>
            <a:off x="7202488" y="4405313"/>
            <a:ext cx="901700"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599" name="Text Box 31">
            <a:extLst>
              <a:ext uri="{FF2B5EF4-FFF2-40B4-BE49-F238E27FC236}">
                <a16:creationId xmlns:a16="http://schemas.microsoft.com/office/drawing/2014/main" id="{047D3E09-5CBB-4697-AB47-88FB920BC005}"/>
              </a:ext>
            </a:extLst>
          </p:cNvPr>
          <p:cNvSpPr txBox="1">
            <a:spLocks noChangeArrowheads="1"/>
          </p:cNvSpPr>
          <p:nvPr/>
        </p:nvSpPr>
        <p:spPr bwMode="auto">
          <a:xfrm>
            <a:off x="7019925" y="3975100"/>
            <a:ext cx="903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000">
                <a:solidFill>
                  <a:srgbClr val="333399"/>
                </a:solidFill>
                <a:ea typeface="黑体" panose="02010609060101010101" pitchFamily="49" charset="-122"/>
              </a:rPr>
              <a:t> </a:t>
            </a:r>
            <a:r>
              <a:rPr kumimoji="1" lang="en-US" altLang="zh-CN" sz="2000" i="1">
                <a:solidFill>
                  <a:srgbClr val="333399"/>
                </a:solidFill>
                <a:ea typeface="黑体" panose="02010609060101010101" pitchFamily="49" charset="-122"/>
              </a:rPr>
              <a:t>E</a:t>
            </a:r>
            <a:r>
              <a:rPr kumimoji="1" lang="en-US" altLang="zh-CN" sz="2000" i="1" baseline="-25000">
                <a:solidFill>
                  <a:srgbClr val="333399"/>
                </a:solidFill>
                <a:ea typeface="黑体" panose="02010609060101010101" pitchFamily="49" charset="-122"/>
              </a:rPr>
              <a:t>n</a:t>
            </a:r>
            <a:r>
              <a:rPr kumimoji="1" lang="en-US" altLang="zh-CN" sz="2000">
                <a:solidFill>
                  <a:srgbClr val="333399"/>
                </a:solidFill>
                <a:ea typeface="黑体" panose="02010609060101010101" pitchFamily="49" charset="-122"/>
              </a:rPr>
              <a:t>(</a:t>
            </a:r>
            <a:r>
              <a:rPr kumimoji="1" lang="en-US" altLang="zh-CN" sz="2000" i="1">
                <a:solidFill>
                  <a:srgbClr val="333399"/>
                </a:solidFill>
                <a:ea typeface="黑体" panose="02010609060101010101" pitchFamily="49" charset="-122"/>
              </a:rPr>
              <a:t>X</a:t>
            </a:r>
            <a:r>
              <a:rPr kumimoji="1" lang="en-US" altLang="zh-CN" sz="2000">
                <a:solidFill>
                  <a:srgbClr val="333399"/>
                </a:solidFill>
                <a:ea typeface="黑体" panose="02010609060101010101" pitchFamily="49" charset="-122"/>
              </a:rPr>
              <a:t>)</a:t>
            </a:r>
          </a:p>
          <a:p>
            <a:pPr eaLnBrk="1" hangingPunct="1">
              <a:lnSpc>
                <a:spcPct val="120000"/>
              </a:lnSpc>
            </a:pPr>
            <a:r>
              <a:rPr kumimoji="1" lang="zh-CN" altLang="en-US" sz="2000">
                <a:solidFill>
                  <a:srgbClr val="333399"/>
                </a:solidFill>
                <a:ea typeface="黑体" panose="02010609060101010101" pitchFamily="49" charset="-122"/>
              </a:rPr>
              <a:t>链路 </a:t>
            </a:r>
            <a:r>
              <a:rPr kumimoji="1" lang="en-US" altLang="zh-CN" sz="2000" i="1">
                <a:solidFill>
                  <a:srgbClr val="333399"/>
                </a:solidFill>
                <a:ea typeface="黑体" panose="02010609060101010101" pitchFamily="49" charset="-122"/>
              </a:rPr>
              <a:t>n</a:t>
            </a:r>
          </a:p>
        </p:txBody>
      </p:sp>
      <p:sp>
        <p:nvSpPr>
          <p:cNvPr id="1133600" name="Line 32">
            <a:extLst>
              <a:ext uri="{FF2B5EF4-FFF2-40B4-BE49-F238E27FC236}">
                <a16:creationId xmlns:a16="http://schemas.microsoft.com/office/drawing/2014/main" id="{5B03FAA1-4B76-43C3-A4E4-D0E1CD83C7DB}"/>
              </a:ext>
            </a:extLst>
          </p:cNvPr>
          <p:cNvSpPr>
            <a:spLocks noChangeShapeType="1"/>
          </p:cNvSpPr>
          <p:nvPr/>
        </p:nvSpPr>
        <p:spPr bwMode="auto">
          <a:xfrm>
            <a:off x="5678488" y="4403725"/>
            <a:ext cx="749300"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601" name="Text Box 33">
            <a:extLst>
              <a:ext uri="{FF2B5EF4-FFF2-40B4-BE49-F238E27FC236}">
                <a16:creationId xmlns:a16="http://schemas.microsoft.com/office/drawing/2014/main" id="{A69018BB-0876-4052-AC8F-29C8A15A84A1}"/>
              </a:ext>
            </a:extLst>
          </p:cNvPr>
          <p:cNvSpPr txBox="1">
            <a:spLocks noChangeArrowheads="1"/>
          </p:cNvSpPr>
          <p:nvPr/>
        </p:nvSpPr>
        <p:spPr bwMode="auto">
          <a:xfrm>
            <a:off x="5715000" y="3932238"/>
            <a:ext cx="854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000">
                <a:solidFill>
                  <a:srgbClr val="333399"/>
                </a:solidFill>
                <a:ea typeface="黑体" panose="02010609060101010101" pitchFamily="49" charset="-122"/>
              </a:rPr>
              <a:t> </a:t>
            </a:r>
            <a:r>
              <a:rPr kumimoji="1" lang="en-US" altLang="zh-CN" sz="2000" i="1">
                <a:solidFill>
                  <a:srgbClr val="333399"/>
                </a:solidFill>
                <a:ea typeface="黑体" panose="02010609060101010101" pitchFamily="49" charset="-122"/>
              </a:rPr>
              <a:t>E</a:t>
            </a:r>
            <a:r>
              <a:rPr kumimoji="1" lang="en-US" altLang="zh-CN" sz="2000" baseline="-25000">
                <a:solidFill>
                  <a:srgbClr val="333399"/>
                </a:solidFill>
                <a:ea typeface="黑体" panose="02010609060101010101" pitchFamily="49" charset="-122"/>
              </a:rPr>
              <a:t>3</a:t>
            </a:r>
            <a:r>
              <a:rPr kumimoji="1" lang="en-US" altLang="zh-CN" sz="2000">
                <a:solidFill>
                  <a:srgbClr val="333399"/>
                </a:solidFill>
                <a:ea typeface="黑体" panose="02010609060101010101" pitchFamily="49" charset="-122"/>
              </a:rPr>
              <a:t>(</a:t>
            </a:r>
            <a:r>
              <a:rPr kumimoji="1" lang="en-US" altLang="zh-CN" sz="2000" i="1">
                <a:solidFill>
                  <a:srgbClr val="333399"/>
                </a:solidFill>
                <a:ea typeface="黑体" panose="02010609060101010101" pitchFamily="49" charset="-122"/>
              </a:rPr>
              <a:t>X</a:t>
            </a:r>
            <a:r>
              <a:rPr kumimoji="1" lang="en-US" altLang="zh-CN" sz="2000">
                <a:solidFill>
                  <a:srgbClr val="333399"/>
                </a:solidFill>
                <a:ea typeface="黑体" panose="02010609060101010101" pitchFamily="49" charset="-122"/>
              </a:rPr>
              <a:t>)</a:t>
            </a:r>
          </a:p>
          <a:p>
            <a:pPr eaLnBrk="1" hangingPunct="1">
              <a:lnSpc>
                <a:spcPct val="120000"/>
              </a:lnSpc>
            </a:pPr>
            <a:endParaRPr kumimoji="1" lang="en-US" altLang="zh-CN" sz="2000">
              <a:solidFill>
                <a:srgbClr val="333399"/>
              </a:solidFill>
              <a:ea typeface="黑体" panose="02010609060101010101" pitchFamily="49" charset="-122"/>
            </a:endParaRPr>
          </a:p>
        </p:txBody>
      </p:sp>
      <p:sp>
        <p:nvSpPr>
          <p:cNvPr id="1133602" name="Line 34">
            <a:extLst>
              <a:ext uri="{FF2B5EF4-FFF2-40B4-BE49-F238E27FC236}">
                <a16:creationId xmlns:a16="http://schemas.microsoft.com/office/drawing/2014/main" id="{4FE0B613-3D84-4036-9A85-4BD3D479BCF8}"/>
              </a:ext>
            </a:extLst>
          </p:cNvPr>
          <p:cNvSpPr>
            <a:spLocks noChangeShapeType="1"/>
          </p:cNvSpPr>
          <p:nvPr/>
        </p:nvSpPr>
        <p:spPr bwMode="auto">
          <a:xfrm>
            <a:off x="6421438" y="4405313"/>
            <a:ext cx="776287"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603" name="Line 35">
            <a:extLst>
              <a:ext uri="{FF2B5EF4-FFF2-40B4-BE49-F238E27FC236}">
                <a16:creationId xmlns:a16="http://schemas.microsoft.com/office/drawing/2014/main" id="{3D836321-8637-4FBF-A764-DE2624285DE8}"/>
              </a:ext>
            </a:extLst>
          </p:cNvPr>
          <p:cNvSpPr>
            <a:spLocks noChangeShapeType="1"/>
          </p:cNvSpPr>
          <p:nvPr/>
        </p:nvSpPr>
        <p:spPr bwMode="auto">
          <a:xfrm>
            <a:off x="1166813" y="4933950"/>
            <a:ext cx="9159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33604" name="Text Box 37">
            <a:extLst>
              <a:ext uri="{FF2B5EF4-FFF2-40B4-BE49-F238E27FC236}">
                <a16:creationId xmlns:a16="http://schemas.microsoft.com/office/drawing/2014/main" id="{DE01D68E-3C81-489C-9202-6915351677BE}"/>
              </a:ext>
            </a:extLst>
          </p:cNvPr>
          <p:cNvSpPr txBox="1">
            <a:spLocks noChangeArrowheads="1"/>
          </p:cNvSpPr>
          <p:nvPr/>
        </p:nvSpPr>
        <p:spPr bwMode="auto">
          <a:xfrm>
            <a:off x="1258888" y="4902200"/>
            <a:ext cx="692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密文</a:t>
            </a:r>
          </a:p>
        </p:txBody>
      </p:sp>
      <p:sp>
        <p:nvSpPr>
          <p:cNvPr id="1133605" name="Line 38">
            <a:extLst>
              <a:ext uri="{FF2B5EF4-FFF2-40B4-BE49-F238E27FC236}">
                <a16:creationId xmlns:a16="http://schemas.microsoft.com/office/drawing/2014/main" id="{75C5DE08-CC19-48FC-9E5E-FB33D5B42504}"/>
              </a:ext>
            </a:extLst>
          </p:cNvPr>
          <p:cNvSpPr>
            <a:spLocks noChangeShapeType="1"/>
          </p:cNvSpPr>
          <p:nvPr/>
        </p:nvSpPr>
        <p:spPr bwMode="auto">
          <a:xfrm>
            <a:off x="1166813" y="4783138"/>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06" name="Line 39">
            <a:extLst>
              <a:ext uri="{FF2B5EF4-FFF2-40B4-BE49-F238E27FC236}">
                <a16:creationId xmlns:a16="http://schemas.microsoft.com/office/drawing/2014/main" id="{D303A709-84CB-4C9E-9158-DD0FD63A794C}"/>
              </a:ext>
            </a:extLst>
          </p:cNvPr>
          <p:cNvSpPr>
            <a:spLocks noChangeShapeType="1"/>
          </p:cNvSpPr>
          <p:nvPr/>
        </p:nvSpPr>
        <p:spPr bwMode="auto">
          <a:xfrm>
            <a:off x="2082800" y="4783138"/>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07" name="Line 40">
            <a:extLst>
              <a:ext uri="{FF2B5EF4-FFF2-40B4-BE49-F238E27FC236}">
                <a16:creationId xmlns:a16="http://schemas.microsoft.com/office/drawing/2014/main" id="{69B8C743-C4E0-4313-8070-5ED685B6841C}"/>
              </a:ext>
            </a:extLst>
          </p:cNvPr>
          <p:cNvSpPr>
            <a:spLocks noChangeShapeType="1"/>
          </p:cNvSpPr>
          <p:nvPr/>
        </p:nvSpPr>
        <p:spPr bwMode="auto">
          <a:xfrm>
            <a:off x="3454400" y="4783138"/>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08" name="Line 41">
            <a:extLst>
              <a:ext uri="{FF2B5EF4-FFF2-40B4-BE49-F238E27FC236}">
                <a16:creationId xmlns:a16="http://schemas.microsoft.com/office/drawing/2014/main" id="{C98B2ACB-24A9-4300-8F3A-1CDF9D981C42}"/>
              </a:ext>
            </a:extLst>
          </p:cNvPr>
          <p:cNvSpPr>
            <a:spLocks noChangeShapeType="1"/>
          </p:cNvSpPr>
          <p:nvPr/>
        </p:nvSpPr>
        <p:spPr bwMode="auto">
          <a:xfrm>
            <a:off x="4368800" y="4783138"/>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09" name="Line 42">
            <a:extLst>
              <a:ext uri="{FF2B5EF4-FFF2-40B4-BE49-F238E27FC236}">
                <a16:creationId xmlns:a16="http://schemas.microsoft.com/office/drawing/2014/main" id="{C9813479-888C-42D5-A6EA-ECAC5A850EED}"/>
              </a:ext>
            </a:extLst>
          </p:cNvPr>
          <p:cNvSpPr>
            <a:spLocks noChangeShapeType="1"/>
          </p:cNvSpPr>
          <p:nvPr/>
        </p:nvSpPr>
        <p:spPr bwMode="auto">
          <a:xfrm>
            <a:off x="6581775" y="4783138"/>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10" name="Line 43">
            <a:extLst>
              <a:ext uri="{FF2B5EF4-FFF2-40B4-BE49-F238E27FC236}">
                <a16:creationId xmlns:a16="http://schemas.microsoft.com/office/drawing/2014/main" id="{195ABE79-168D-42A3-A224-743612D55D24}"/>
              </a:ext>
            </a:extLst>
          </p:cNvPr>
          <p:cNvSpPr>
            <a:spLocks noChangeShapeType="1"/>
          </p:cNvSpPr>
          <p:nvPr/>
        </p:nvSpPr>
        <p:spPr bwMode="auto">
          <a:xfrm>
            <a:off x="7953375" y="4783138"/>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11" name="Line 44">
            <a:extLst>
              <a:ext uri="{FF2B5EF4-FFF2-40B4-BE49-F238E27FC236}">
                <a16:creationId xmlns:a16="http://schemas.microsoft.com/office/drawing/2014/main" id="{6506D8A8-05CC-4FB6-BB68-41B7D4CF4B05}"/>
              </a:ext>
            </a:extLst>
          </p:cNvPr>
          <p:cNvSpPr>
            <a:spLocks noChangeShapeType="1"/>
          </p:cNvSpPr>
          <p:nvPr/>
        </p:nvSpPr>
        <p:spPr bwMode="auto">
          <a:xfrm>
            <a:off x="5741988" y="4783138"/>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12" name="Line 45">
            <a:extLst>
              <a:ext uri="{FF2B5EF4-FFF2-40B4-BE49-F238E27FC236}">
                <a16:creationId xmlns:a16="http://schemas.microsoft.com/office/drawing/2014/main" id="{934E99C1-909F-4335-A76D-9107B3594D3C}"/>
              </a:ext>
            </a:extLst>
          </p:cNvPr>
          <p:cNvSpPr>
            <a:spLocks noChangeShapeType="1"/>
          </p:cNvSpPr>
          <p:nvPr/>
        </p:nvSpPr>
        <p:spPr bwMode="auto">
          <a:xfrm>
            <a:off x="7113588" y="4783138"/>
            <a:ext cx="0" cy="3000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13" name="Line 46">
            <a:extLst>
              <a:ext uri="{FF2B5EF4-FFF2-40B4-BE49-F238E27FC236}">
                <a16:creationId xmlns:a16="http://schemas.microsoft.com/office/drawing/2014/main" id="{C05F6EA8-B6FF-4D55-ABB1-A81A644FFABC}"/>
              </a:ext>
            </a:extLst>
          </p:cNvPr>
          <p:cNvSpPr>
            <a:spLocks noChangeShapeType="1"/>
          </p:cNvSpPr>
          <p:nvPr/>
        </p:nvSpPr>
        <p:spPr bwMode="auto">
          <a:xfrm>
            <a:off x="3454400" y="4933950"/>
            <a:ext cx="91440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33614" name="Text Box 48">
            <a:extLst>
              <a:ext uri="{FF2B5EF4-FFF2-40B4-BE49-F238E27FC236}">
                <a16:creationId xmlns:a16="http://schemas.microsoft.com/office/drawing/2014/main" id="{50D9D945-2815-434A-BA3F-E51E0F54F774}"/>
              </a:ext>
            </a:extLst>
          </p:cNvPr>
          <p:cNvSpPr txBox="1">
            <a:spLocks noChangeArrowheads="1"/>
          </p:cNvSpPr>
          <p:nvPr/>
        </p:nvSpPr>
        <p:spPr bwMode="auto">
          <a:xfrm>
            <a:off x="3608388" y="49022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密文</a:t>
            </a:r>
          </a:p>
        </p:txBody>
      </p:sp>
      <p:sp>
        <p:nvSpPr>
          <p:cNvPr id="1133615" name="Line 49">
            <a:extLst>
              <a:ext uri="{FF2B5EF4-FFF2-40B4-BE49-F238E27FC236}">
                <a16:creationId xmlns:a16="http://schemas.microsoft.com/office/drawing/2014/main" id="{B27A28F2-883A-4C1A-B251-AA25FD746904}"/>
              </a:ext>
            </a:extLst>
          </p:cNvPr>
          <p:cNvSpPr>
            <a:spLocks noChangeShapeType="1"/>
          </p:cNvSpPr>
          <p:nvPr/>
        </p:nvSpPr>
        <p:spPr bwMode="auto">
          <a:xfrm>
            <a:off x="5741988" y="4933950"/>
            <a:ext cx="8397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33616" name="Line 50">
            <a:extLst>
              <a:ext uri="{FF2B5EF4-FFF2-40B4-BE49-F238E27FC236}">
                <a16:creationId xmlns:a16="http://schemas.microsoft.com/office/drawing/2014/main" id="{9A11B40C-B55D-4EB4-BB7B-6C73F7FF46A7}"/>
              </a:ext>
            </a:extLst>
          </p:cNvPr>
          <p:cNvSpPr>
            <a:spLocks noChangeShapeType="1"/>
          </p:cNvSpPr>
          <p:nvPr/>
        </p:nvSpPr>
        <p:spPr bwMode="auto">
          <a:xfrm>
            <a:off x="7113588" y="4933950"/>
            <a:ext cx="839787"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33617" name="Text Box 52">
            <a:extLst>
              <a:ext uri="{FF2B5EF4-FFF2-40B4-BE49-F238E27FC236}">
                <a16:creationId xmlns:a16="http://schemas.microsoft.com/office/drawing/2014/main" id="{158AB3FE-CA33-438B-8F73-A09458D09FD2}"/>
              </a:ext>
            </a:extLst>
          </p:cNvPr>
          <p:cNvSpPr txBox="1">
            <a:spLocks noChangeArrowheads="1"/>
          </p:cNvSpPr>
          <p:nvPr/>
        </p:nvSpPr>
        <p:spPr bwMode="auto">
          <a:xfrm>
            <a:off x="5862638" y="490220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密文</a:t>
            </a:r>
          </a:p>
        </p:txBody>
      </p:sp>
      <p:sp>
        <p:nvSpPr>
          <p:cNvPr id="1133618" name="Text Box 54">
            <a:extLst>
              <a:ext uri="{FF2B5EF4-FFF2-40B4-BE49-F238E27FC236}">
                <a16:creationId xmlns:a16="http://schemas.microsoft.com/office/drawing/2014/main" id="{66F654A0-8FB5-492A-9ADE-C0CECBEE4DE1}"/>
              </a:ext>
            </a:extLst>
          </p:cNvPr>
          <p:cNvSpPr txBox="1">
            <a:spLocks noChangeArrowheads="1"/>
          </p:cNvSpPr>
          <p:nvPr/>
        </p:nvSpPr>
        <p:spPr bwMode="auto">
          <a:xfrm>
            <a:off x="7234238" y="49022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密文</a:t>
            </a:r>
          </a:p>
        </p:txBody>
      </p:sp>
      <p:sp>
        <p:nvSpPr>
          <p:cNvPr id="1133619" name="Text Box 56">
            <a:extLst>
              <a:ext uri="{FF2B5EF4-FFF2-40B4-BE49-F238E27FC236}">
                <a16:creationId xmlns:a16="http://schemas.microsoft.com/office/drawing/2014/main" id="{595151DD-E878-40BC-A8D3-1E069C6EE050}"/>
              </a:ext>
            </a:extLst>
          </p:cNvPr>
          <p:cNvSpPr txBox="1">
            <a:spLocks noChangeArrowheads="1"/>
          </p:cNvSpPr>
          <p:nvPr/>
        </p:nvSpPr>
        <p:spPr bwMode="auto">
          <a:xfrm>
            <a:off x="762000" y="5440363"/>
            <a:ext cx="7554913" cy="1382712"/>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solidFill>
                  <a:srgbClr val="333399"/>
                </a:solidFill>
                <a:latin typeface="黑体" panose="02010609060101010101" pitchFamily="49" charset="-122"/>
                <a:ea typeface="黑体" panose="02010609060101010101" pitchFamily="49" charset="-122"/>
              </a:rPr>
              <a:t>相邻结点之间具有相同的密钥，因而密钥管理易于实现。链路加密对用户来说是透明的，因为加密的功能是由通信子网提供的。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a:extLst>
              <a:ext uri="{FF2B5EF4-FFF2-40B4-BE49-F238E27FC236}">
                <a16:creationId xmlns:a16="http://schemas.microsoft.com/office/drawing/2014/main" id="{242986BA-142D-410A-96A3-F4AF81BC1F5B}"/>
              </a:ext>
            </a:extLst>
          </p:cNvPr>
          <p:cNvSpPr>
            <a:spLocks noGrp="1" noChangeArrowheads="1"/>
          </p:cNvSpPr>
          <p:nvPr>
            <p:ph type="title"/>
          </p:nvPr>
        </p:nvSpPr>
        <p:spPr/>
        <p:txBody>
          <a:bodyPr/>
          <a:lstStyle/>
          <a:p>
            <a:pPr algn="ctr" eaLnBrk="1" hangingPunct="1"/>
            <a:r>
              <a:rPr lang="zh-CN" altLang="en-US"/>
              <a:t>链路加密 </a:t>
            </a:r>
          </a:p>
        </p:txBody>
      </p:sp>
      <p:sp>
        <p:nvSpPr>
          <p:cNvPr id="672771" name="Rectangle 3">
            <a:extLst>
              <a:ext uri="{FF2B5EF4-FFF2-40B4-BE49-F238E27FC236}">
                <a16:creationId xmlns:a16="http://schemas.microsoft.com/office/drawing/2014/main" id="{DFD42629-BB4E-48D2-BD93-0C560C765EFC}"/>
              </a:ext>
            </a:extLst>
          </p:cNvPr>
          <p:cNvSpPr>
            <a:spLocks noGrp="1" noChangeArrowheads="1"/>
          </p:cNvSpPr>
          <p:nvPr>
            <p:ph type="body" idx="1"/>
          </p:nvPr>
        </p:nvSpPr>
        <p:spPr>
          <a:xfrm>
            <a:off x="1042988" y="1906588"/>
            <a:ext cx="7772400" cy="4114800"/>
          </a:xfrm>
        </p:spPr>
        <p:txBody>
          <a:bodyPr/>
          <a:lstStyle/>
          <a:p>
            <a:pPr eaLnBrk="1" hangingPunct="1"/>
            <a:r>
              <a:rPr lang="zh-CN" altLang="en-US" sz="2800"/>
              <a:t>由于报文是以明文形式在各结点内加密的，所以结点本身必须是安全的。 </a:t>
            </a:r>
          </a:p>
          <a:p>
            <a:pPr eaLnBrk="1" hangingPunct="1"/>
            <a:r>
              <a:rPr lang="zh-CN" altLang="en-US" sz="2800"/>
              <a:t>所有的中间结点</a:t>
            </a:r>
            <a:r>
              <a:rPr lang="en-US" altLang="zh-CN" sz="2800"/>
              <a:t>(</a:t>
            </a:r>
            <a:r>
              <a:rPr lang="zh-CN" altLang="en-US" sz="2800"/>
              <a:t>包括可能经过的路由器</a:t>
            </a:r>
            <a:r>
              <a:rPr lang="en-US" altLang="zh-CN" sz="2800"/>
              <a:t>)</a:t>
            </a:r>
            <a:r>
              <a:rPr lang="zh-CN" altLang="en-US" sz="2800"/>
              <a:t>未必都是安全的。因此必须采取有效措施。</a:t>
            </a:r>
          </a:p>
          <a:p>
            <a:pPr eaLnBrk="1" hangingPunct="1"/>
            <a:r>
              <a:rPr lang="zh-CN" altLang="en-US" sz="2800"/>
              <a:t>链路加密的最大缺点是在中间结点暴露了信息的内容。</a:t>
            </a:r>
          </a:p>
          <a:p>
            <a:pPr eaLnBrk="1" hangingPunct="1"/>
            <a:r>
              <a:rPr lang="zh-CN" altLang="en-US" sz="2800"/>
              <a:t>在网络互连的情况下，仅采用链路加密是不能实现通信安全的。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a:extLst>
              <a:ext uri="{FF2B5EF4-FFF2-40B4-BE49-F238E27FC236}">
                <a16:creationId xmlns:a16="http://schemas.microsoft.com/office/drawing/2014/main" id="{0790B2AC-F3E7-4D79-ABDF-C8E40B4BEA75}"/>
              </a:ext>
            </a:extLst>
          </p:cNvPr>
          <p:cNvSpPr>
            <a:spLocks noGrp="1" noChangeArrowheads="1"/>
          </p:cNvSpPr>
          <p:nvPr>
            <p:ph type="title"/>
          </p:nvPr>
        </p:nvSpPr>
        <p:spPr/>
        <p:txBody>
          <a:bodyPr/>
          <a:lstStyle/>
          <a:p>
            <a:pPr algn="ctr" eaLnBrk="1" hangingPunct="1"/>
            <a:r>
              <a:rPr lang="en-US" altLang="zh-CN"/>
              <a:t>7.7.2  </a:t>
            </a:r>
            <a:r>
              <a:rPr lang="zh-CN" altLang="en-US"/>
              <a:t>端到端加密 </a:t>
            </a:r>
          </a:p>
        </p:txBody>
      </p:sp>
      <p:sp>
        <p:nvSpPr>
          <p:cNvPr id="1135619" name="Rectangle 3">
            <a:extLst>
              <a:ext uri="{FF2B5EF4-FFF2-40B4-BE49-F238E27FC236}">
                <a16:creationId xmlns:a16="http://schemas.microsoft.com/office/drawing/2014/main" id="{4E4317A5-7175-4541-91FD-93886B3D40D3}"/>
              </a:ext>
            </a:extLst>
          </p:cNvPr>
          <p:cNvSpPr>
            <a:spLocks noGrp="1" noChangeArrowheads="1"/>
          </p:cNvSpPr>
          <p:nvPr>
            <p:ph type="body" idx="1"/>
          </p:nvPr>
        </p:nvSpPr>
        <p:spPr>
          <a:xfrm>
            <a:off x="1042988" y="1773238"/>
            <a:ext cx="7772400" cy="1584325"/>
          </a:xfrm>
        </p:spPr>
        <p:txBody>
          <a:bodyPr/>
          <a:lstStyle/>
          <a:p>
            <a:pPr eaLnBrk="1" hangingPunct="1"/>
            <a:r>
              <a:rPr lang="zh-CN" altLang="en-US" sz="2800"/>
              <a:t>端到端加密是在源结点和目的结点中对传送的 </a:t>
            </a:r>
            <a:r>
              <a:rPr lang="en-US" altLang="zh-CN" sz="2800"/>
              <a:t>PDU </a:t>
            </a:r>
            <a:r>
              <a:rPr lang="zh-CN" altLang="en-US" sz="2800"/>
              <a:t>进行加密和解密，报文的安全性不会因中间结点的不可靠而受到影响。 </a:t>
            </a:r>
          </a:p>
        </p:txBody>
      </p:sp>
      <p:sp>
        <p:nvSpPr>
          <p:cNvPr id="673796" name="Rectangle 4">
            <a:extLst>
              <a:ext uri="{FF2B5EF4-FFF2-40B4-BE49-F238E27FC236}">
                <a16:creationId xmlns:a16="http://schemas.microsoft.com/office/drawing/2014/main" id="{853F73ED-9D35-41EF-B1A8-3E50DBED2B27}"/>
              </a:ext>
            </a:extLst>
          </p:cNvPr>
          <p:cNvSpPr>
            <a:spLocks noChangeArrowheads="1"/>
          </p:cNvSpPr>
          <p:nvPr/>
        </p:nvSpPr>
        <p:spPr bwMode="auto">
          <a:xfrm>
            <a:off x="2130425" y="3459163"/>
            <a:ext cx="1287463" cy="1181100"/>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p>
            <a:pPr>
              <a:defRPr/>
            </a:pPr>
            <a:endParaRPr kumimoji="1" lang="zh-CN" altLang="zh-CN" sz="2000">
              <a:solidFill>
                <a:srgbClr val="333399"/>
              </a:solidFill>
              <a:latin typeface="Arial" charset="0"/>
              <a:ea typeface="黑体" pitchFamily="2" charset="-122"/>
            </a:endParaRPr>
          </a:p>
        </p:txBody>
      </p:sp>
      <p:sp>
        <p:nvSpPr>
          <p:cNvPr id="1135621" name="Text Box 5">
            <a:extLst>
              <a:ext uri="{FF2B5EF4-FFF2-40B4-BE49-F238E27FC236}">
                <a16:creationId xmlns:a16="http://schemas.microsoft.com/office/drawing/2014/main" id="{C385106B-8994-47C4-8D20-E04990BD091B}"/>
              </a:ext>
            </a:extLst>
          </p:cNvPr>
          <p:cNvSpPr txBox="1">
            <a:spLocks noChangeArrowheads="1"/>
          </p:cNvSpPr>
          <p:nvPr/>
        </p:nvSpPr>
        <p:spPr bwMode="auto">
          <a:xfrm>
            <a:off x="2495550" y="3068638"/>
            <a:ext cx="90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结点 </a:t>
            </a:r>
            <a:r>
              <a:rPr kumimoji="1" lang="en-US" altLang="zh-CN" sz="2000">
                <a:solidFill>
                  <a:srgbClr val="333399"/>
                </a:solidFill>
                <a:ea typeface="黑体" panose="02010609060101010101" pitchFamily="49" charset="-122"/>
              </a:rPr>
              <a:t>1</a:t>
            </a:r>
          </a:p>
        </p:txBody>
      </p:sp>
      <p:sp>
        <p:nvSpPr>
          <p:cNvPr id="673798" name="Rectangle 6">
            <a:extLst>
              <a:ext uri="{FF2B5EF4-FFF2-40B4-BE49-F238E27FC236}">
                <a16:creationId xmlns:a16="http://schemas.microsoft.com/office/drawing/2014/main" id="{87967F0E-A965-4DEB-90CC-FC3FB3313496}"/>
              </a:ext>
            </a:extLst>
          </p:cNvPr>
          <p:cNvSpPr>
            <a:spLocks noChangeArrowheads="1"/>
          </p:cNvSpPr>
          <p:nvPr/>
        </p:nvSpPr>
        <p:spPr bwMode="auto">
          <a:xfrm>
            <a:off x="4360863" y="3459163"/>
            <a:ext cx="1287462" cy="1181100"/>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p>
            <a:pPr>
              <a:defRPr/>
            </a:pPr>
            <a:endParaRPr kumimoji="1" lang="zh-CN" altLang="zh-CN" sz="2000">
              <a:solidFill>
                <a:srgbClr val="333399"/>
              </a:solidFill>
              <a:latin typeface="Arial" charset="0"/>
              <a:ea typeface="黑体" pitchFamily="2" charset="-122"/>
            </a:endParaRPr>
          </a:p>
        </p:txBody>
      </p:sp>
      <p:sp>
        <p:nvSpPr>
          <p:cNvPr id="1135623" name="Text Box 7">
            <a:extLst>
              <a:ext uri="{FF2B5EF4-FFF2-40B4-BE49-F238E27FC236}">
                <a16:creationId xmlns:a16="http://schemas.microsoft.com/office/drawing/2014/main" id="{4A30BA4F-123B-47D4-A235-BD20CA251988}"/>
              </a:ext>
            </a:extLst>
          </p:cNvPr>
          <p:cNvSpPr txBox="1">
            <a:spLocks noChangeArrowheads="1"/>
          </p:cNvSpPr>
          <p:nvPr/>
        </p:nvSpPr>
        <p:spPr bwMode="auto">
          <a:xfrm>
            <a:off x="4603750" y="3068638"/>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结点 </a:t>
            </a:r>
            <a:r>
              <a:rPr kumimoji="1" lang="en-US" altLang="zh-CN" sz="2000">
                <a:solidFill>
                  <a:srgbClr val="333399"/>
                </a:solidFill>
                <a:ea typeface="黑体" panose="02010609060101010101" pitchFamily="49" charset="-122"/>
              </a:rPr>
              <a:t>2</a:t>
            </a:r>
          </a:p>
        </p:txBody>
      </p:sp>
      <p:sp>
        <p:nvSpPr>
          <p:cNvPr id="673800" name="Rectangle 8">
            <a:extLst>
              <a:ext uri="{FF2B5EF4-FFF2-40B4-BE49-F238E27FC236}">
                <a16:creationId xmlns:a16="http://schemas.microsoft.com/office/drawing/2014/main" id="{314F7AC3-3B1C-4677-B756-1200290A1296}"/>
              </a:ext>
            </a:extLst>
          </p:cNvPr>
          <p:cNvSpPr>
            <a:spLocks noChangeArrowheads="1"/>
          </p:cNvSpPr>
          <p:nvPr/>
        </p:nvSpPr>
        <p:spPr bwMode="auto">
          <a:xfrm>
            <a:off x="7966075" y="3459163"/>
            <a:ext cx="1119188" cy="1181100"/>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p>
            <a:pPr>
              <a:defRPr/>
            </a:pPr>
            <a:endParaRPr kumimoji="1" lang="zh-CN" altLang="zh-CN" sz="2000">
              <a:solidFill>
                <a:srgbClr val="333399"/>
              </a:solidFill>
              <a:latin typeface="Arial" charset="0"/>
              <a:ea typeface="黑体" pitchFamily="2" charset="-122"/>
            </a:endParaRPr>
          </a:p>
        </p:txBody>
      </p:sp>
      <p:sp>
        <p:nvSpPr>
          <p:cNvPr id="1135625" name="Oval 9">
            <a:extLst>
              <a:ext uri="{FF2B5EF4-FFF2-40B4-BE49-F238E27FC236}">
                <a16:creationId xmlns:a16="http://schemas.microsoft.com/office/drawing/2014/main" id="{97E9F1E0-6BC6-464D-B460-10C5F760A9D9}"/>
              </a:ext>
            </a:extLst>
          </p:cNvPr>
          <p:cNvSpPr>
            <a:spLocks noChangeArrowheads="1"/>
          </p:cNvSpPr>
          <p:nvPr/>
        </p:nvSpPr>
        <p:spPr bwMode="auto">
          <a:xfrm>
            <a:off x="8126413" y="4049713"/>
            <a:ext cx="479425" cy="506412"/>
          </a:xfrm>
          <a:prstGeom prst="ellipse">
            <a:avLst/>
          </a:prstGeom>
          <a:solidFill>
            <a:srgbClr val="FFFF99"/>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D</a:t>
            </a:r>
            <a:r>
              <a:rPr kumimoji="1" lang="en-US" altLang="zh-CN" sz="2000" i="1" baseline="-25000">
                <a:solidFill>
                  <a:srgbClr val="333399"/>
                </a:solidFill>
                <a:ea typeface="黑体" panose="02010609060101010101" pitchFamily="49" charset="-122"/>
              </a:rPr>
              <a:t>K</a:t>
            </a:r>
            <a:endParaRPr kumimoji="1" lang="en-US" altLang="zh-CN" sz="2000" i="1">
              <a:solidFill>
                <a:srgbClr val="333399"/>
              </a:solidFill>
              <a:ea typeface="黑体" panose="02010609060101010101" pitchFamily="49" charset="-122"/>
            </a:endParaRPr>
          </a:p>
        </p:txBody>
      </p:sp>
      <p:sp>
        <p:nvSpPr>
          <p:cNvPr id="1135626" name="Freeform 10">
            <a:extLst>
              <a:ext uri="{FF2B5EF4-FFF2-40B4-BE49-F238E27FC236}">
                <a16:creationId xmlns:a16="http://schemas.microsoft.com/office/drawing/2014/main" id="{BFEF0197-0FF6-4258-BB13-E76B81E1E3E3}"/>
              </a:ext>
            </a:extLst>
          </p:cNvPr>
          <p:cNvSpPr>
            <a:spLocks/>
          </p:cNvSpPr>
          <p:nvPr/>
        </p:nvSpPr>
        <p:spPr bwMode="auto">
          <a:xfrm>
            <a:off x="8366125" y="3843338"/>
            <a:ext cx="579438" cy="206375"/>
          </a:xfrm>
          <a:custGeom>
            <a:avLst/>
            <a:gdLst>
              <a:gd name="T0" fmla="*/ 0 w 348"/>
              <a:gd name="T1" fmla="*/ 144 h 144"/>
              <a:gd name="T2" fmla="*/ 0 w 348"/>
              <a:gd name="T3" fmla="*/ 0 h 144"/>
              <a:gd name="T4" fmla="*/ 348 w 348"/>
              <a:gd name="T5" fmla="*/ 0 h 144"/>
              <a:gd name="T6" fmla="*/ 0 60000 65536"/>
              <a:gd name="T7" fmla="*/ 0 60000 65536"/>
              <a:gd name="T8" fmla="*/ 0 60000 65536"/>
              <a:gd name="T9" fmla="*/ 0 w 348"/>
              <a:gd name="T10" fmla="*/ 0 h 144"/>
              <a:gd name="T11" fmla="*/ 348 w 348"/>
              <a:gd name="T12" fmla="*/ 144 h 144"/>
            </a:gdLst>
            <a:ahLst/>
            <a:cxnLst>
              <a:cxn ang="T6">
                <a:pos x="T0" y="T1"/>
              </a:cxn>
              <a:cxn ang="T7">
                <a:pos x="T2" y="T3"/>
              </a:cxn>
              <a:cxn ang="T8">
                <a:pos x="T4" y="T5"/>
              </a:cxn>
            </a:cxnLst>
            <a:rect l="T9" t="T10" r="T11" b="T12"/>
            <a:pathLst>
              <a:path w="348" h="144">
                <a:moveTo>
                  <a:pt x="0" y="144"/>
                </a:moveTo>
                <a:lnTo>
                  <a:pt x="0" y="0"/>
                </a:lnTo>
                <a:lnTo>
                  <a:pt x="348" y="0"/>
                </a:lnTo>
              </a:path>
            </a:pathLst>
          </a:custGeom>
          <a:noFill/>
          <a:ln w="12700" cmpd="sng">
            <a:solidFill>
              <a:schemeClr val="tx1"/>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627" name="Text Box 11">
            <a:extLst>
              <a:ext uri="{FF2B5EF4-FFF2-40B4-BE49-F238E27FC236}">
                <a16:creationId xmlns:a16="http://schemas.microsoft.com/office/drawing/2014/main" id="{E566C4CD-D48E-44A4-A863-AE31C9B45461}"/>
              </a:ext>
            </a:extLst>
          </p:cNvPr>
          <p:cNvSpPr txBox="1">
            <a:spLocks noChangeArrowheads="1"/>
          </p:cNvSpPr>
          <p:nvPr/>
        </p:nvSpPr>
        <p:spPr bwMode="auto">
          <a:xfrm>
            <a:off x="8047038" y="3463925"/>
            <a:ext cx="93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明文 </a:t>
            </a:r>
            <a:r>
              <a:rPr kumimoji="1" lang="en-US" altLang="zh-CN" sz="2000" i="1">
                <a:solidFill>
                  <a:srgbClr val="333399"/>
                </a:solidFill>
                <a:ea typeface="黑体" panose="02010609060101010101" pitchFamily="49" charset="-122"/>
              </a:rPr>
              <a:t>X</a:t>
            </a:r>
          </a:p>
        </p:txBody>
      </p:sp>
      <p:sp>
        <p:nvSpPr>
          <p:cNvPr id="1135628" name="Text Box 12">
            <a:extLst>
              <a:ext uri="{FF2B5EF4-FFF2-40B4-BE49-F238E27FC236}">
                <a16:creationId xmlns:a16="http://schemas.microsoft.com/office/drawing/2014/main" id="{03D0B52F-38D4-4033-A91C-CA2DDAA2B2C5}"/>
              </a:ext>
            </a:extLst>
          </p:cNvPr>
          <p:cNvSpPr txBox="1">
            <a:spLocks noChangeArrowheads="1"/>
          </p:cNvSpPr>
          <p:nvPr/>
        </p:nvSpPr>
        <p:spPr bwMode="auto">
          <a:xfrm>
            <a:off x="8110538" y="3068638"/>
            <a:ext cx="903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结点 </a:t>
            </a:r>
            <a:r>
              <a:rPr kumimoji="1" lang="en-US" altLang="zh-CN" sz="2000" i="1">
                <a:solidFill>
                  <a:srgbClr val="333399"/>
                </a:solidFill>
                <a:ea typeface="黑体" panose="02010609060101010101" pitchFamily="49" charset="-122"/>
              </a:rPr>
              <a:t>n</a:t>
            </a:r>
          </a:p>
        </p:txBody>
      </p:sp>
      <p:sp>
        <p:nvSpPr>
          <p:cNvPr id="673805" name="Rectangle 13">
            <a:extLst>
              <a:ext uri="{FF2B5EF4-FFF2-40B4-BE49-F238E27FC236}">
                <a16:creationId xmlns:a16="http://schemas.microsoft.com/office/drawing/2014/main" id="{8BEF48B7-5F25-4096-802A-554EF874EE76}"/>
              </a:ext>
            </a:extLst>
          </p:cNvPr>
          <p:cNvSpPr>
            <a:spLocks noChangeArrowheads="1"/>
          </p:cNvSpPr>
          <p:nvPr/>
        </p:nvSpPr>
        <p:spPr bwMode="auto">
          <a:xfrm>
            <a:off x="153988" y="3459163"/>
            <a:ext cx="1119187" cy="1181100"/>
          </a:xfrm>
          <a:prstGeom prst="rect">
            <a:avLst/>
          </a:prstGeom>
          <a:solidFill>
            <a:srgbClr val="CCECFF"/>
          </a:solidFill>
          <a:ln w="12700">
            <a:solidFill>
              <a:srgbClr val="333399"/>
            </a:solidFill>
            <a:miter lim="800000"/>
            <a:headEnd/>
            <a:tailEnd/>
          </a:ln>
          <a:effectLst>
            <a:outerShdw dist="35921" dir="2700000" algn="ctr" rotWithShape="0">
              <a:schemeClr val="tx1"/>
            </a:outerShdw>
          </a:effectLst>
        </p:spPr>
        <p:txBody>
          <a:bodyPr wrap="none" anchor="ctr"/>
          <a:lstStyle/>
          <a:p>
            <a:pPr>
              <a:defRPr/>
            </a:pPr>
            <a:endParaRPr kumimoji="1" lang="zh-CN" altLang="zh-CN" sz="2000">
              <a:solidFill>
                <a:srgbClr val="333399"/>
              </a:solidFill>
              <a:latin typeface="Arial" charset="0"/>
              <a:ea typeface="黑体" pitchFamily="2" charset="-122"/>
            </a:endParaRPr>
          </a:p>
        </p:txBody>
      </p:sp>
      <p:sp>
        <p:nvSpPr>
          <p:cNvPr id="1135630" name="Oval 14">
            <a:extLst>
              <a:ext uri="{FF2B5EF4-FFF2-40B4-BE49-F238E27FC236}">
                <a16:creationId xmlns:a16="http://schemas.microsoft.com/office/drawing/2014/main" id="{AAB87FB0-E7B2-4480-A375-337E248CAFA2}"/>
              </a:ext>
            </a:extLst>
          </p:cNvPr>
          <p:cNvSpPr>
            <a:spLocks noChangeArrowheads="1"/>
          </p:cNvSpPr>
          <p:nvPr/>
        </p:nvSpPr>
        <p:spPr bwMode="auto">
          <a:xfrm>
            <a:off x="633413" y="4049713"/>
            <a:ext cx="479425" cy="506412"/>
          </a:xfrm>
          <a:prstGeom prst="ellipse">
            <a:avLst/>
          </a:prstGeom>
          <a:solidFill>
            <a:srgbClr val="FF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solidFill>
                  <a:srgbClr val="333399"/>
                </a:solidFill>
                <a:ea typeface="黑体" panose="02010609060101010101" pitchFamily="49" charset="-122"/>
              </a:rPr>
              <a:t>E</a:t>
            </a:r>
            <a:r>
              <a:rPr kumimoji="1" lang="en-US" altLang="zh-CN" sz="2000" i="1" baseline="-25000">
                <a:solidFill>
                  <a:srgbClr val="333399"/>
                </a:solidFill>
                <a:ea typeface="黑体" panose="02010609060101010101" pitchFamily="49" charset="-122"/>
              </a:rPr>
              <a:t>K</a:t>
            </a:r>
            <a:endParaRPr kumimoji="1" lang="en-US" altLang="zh-CN" sz="2000" i="1">
              <a:solidFill>
                <a:srgbClr val="333399"/>
              </a:solidFill>
              <a:ea typeface="黑体" panose="02010609060101010101" pitchFamily="49" charset="-122"/>
            </a:endParaRPr>
          </a:p>
        </p:txBody>
      </p:sp>
      <p:sp>
        <p:nvSpPr>
          <p:cNvPr id="1135631" name="Freeform 15">
            <a:extLst>
              <a:ext uri="{FF2B5EF4-FFF2-40B4-BE49-F238E27FC236}">
                <a16:creationId xmlns:a16="http://schemas.microsoft.com/office/drawing/2014/main" id="{63A44F5C-7670-4793-BC4F-BB608E091FE1}"/>
              </a:ext>
            </a:extLst>
          </p:cNvPr>
          <p:cNvSpPr>
            <a:spLocks/>
          </p:cNvSpPr>
          <p:nvPr/>
        </p:nvSpPr>
        <p:spPr bwMode="auto">
          <a:xfrm>
            <a:off x="304800" y="3833813"/>
            <a:ext cx="568325" cy="215900"/>
          </a:xfrm>
          <a:custGeom>
            <a:avLst/>
            <a:gdLst>
              <a:gd name="T0" fmla="*/ 0 w 342"/>
              <a:gd name="T1" fmla="*/ 0 h 150"/>
              <a:gd name="T2" fmla="*/ 342 w 342"/>
              <a:gd name="T3" fmla="*/ 0 h 150"/>
              <a:gd name="T4" fmla="*/ 342 w 342"/>
              <a:gd name="T5" fmla="*/ 150 h 150"/>
              <a:gd name="T6" fmla="*/ 0 60000 65536"/>
              <a:gd name="T7" fmla="*/ 0 60000 65536"/>
              <a:gd name="T8" fmla="*/ 0 60000 65536"/>
              <a:gd name="T9" fmla="*/ 0 w 342"/>
              <a:gd name="T10" fmla="*/ 0 h 150"/>
              <a:gd name="T11" fmla="*/ 342 w 342"/>
              <a:gd name="T12" fmla="*/ 150 h 150"/>
            </a:gdLst>
            <a:ahLst/>
            <a:cxnLst>
              <a:cxn ang="T6">
                <a:pos x="T0" y="T1"/>
              </a:cxn>
              <a:cxn ang="T7">
                <a:pos x="T2" y="T3"/>
              </a:cxn>
              <a:cxn ang="T8">
                <a:pos x="T4" y="T5"/>
              </a:cxn>
            </a:cxnLst>
            <a:rect l="T9" t="T10" r="T11" b="T12"/>
            <a:pathLst>
              <a:path w="342" h="150">
                <a:moveTo>
                  <a:pt x="0" y="0"/>
                </a:moveTo>
                <a:lnTo>
                  <a:pt x="342" y="0"/>
                </a:lnTo>
                <a:lnTo>
                  <a:pt x="342" y="150"/>
                </a:lnTo>
              </a:path>
            </a:pathLst>
          </a:custGeom>
          <a:noFill/>
          <a:ln w="12700" cmpd="sng">
            <a:solidFill>
              <a:schemeClr val="tx1"/>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632" name="Text Box 16">
            <a:extLst>
              <a:ext uri="{FF2B5EF4-FFF2-40B4-BE49-F238E27FC236}">
                <a16:creationId xmlns:a16="http://schemas.microsoft.com/office/drawing/2014/main" id="{BD86A836-6904-49F8-AB9B-40748BD80BE4}"/>
              </a:ext>
            </a:extLst>
          </p:cNvPr>
          <p:cNvSpPr txBox="1">
            <a:spLocks noChangeArrowheads="1"/>
          </p:cNvSpPr>
          <p:nvPr/>
        </p:nvSpPr>
        <p:spPr bwMode="auto">
          <a:xfrm>
            <a:off x="123825" y="3443288"/>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明文 </a:t>
            </a:r>
            <a:r>
              <a:rPr kumimoji="1" lang="en-US" altLang="zh-CN" sz="2000" i="1">
                <a:solidFill>
                  <a:srgbClr val="333399"/>
                </a:solidFill>
                <a:ea typeface="黑体" panose="02010609060101010101" pitchFamily="49" charset="-122"/>
              </a:rPr>
              <a:t>X</a:t>
            </a:r>
          </a:p>
        </p:txBody>
      </p:sp>
      <p:sp>
        <p:nvSpPr>
          <p:cNvPr id="1135633" name="Text Box 17">
            <a:extLst>
              <a:ext uri="{FF2B5EF4-FFF2-40B4-BE49-F238E27FC236}">
                <a16:creationId xmlns:a16="http://schemas.microsoft.com/office/drawing/2014/main" id="{3C64DE16-4B5C-4116-9FFF-CFFEA7186E9C}"/>
              </a:ext>
            </a:extLst>
          </p:cNvPr>
          <p:cNvSpPr txBox="1">
            <a:spLocks noChangeArrowheads="1"/>
          </p:cNvSpPr>
          <p:nvPr/>
        </p:nvSpPr>
        <p:spPr bwMode="auto">
          <a:xfrm>
            <a:off x="250825" y="3068638"/>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结点 </a:t>
            </a:r>
            <a:r>
              <a:rPr kumimoji="1" lang="en-US" altLang="zh-CN" sz="2000">
                <a:solidFill>
                  <a:srgbClr val="333399"/>
                </a:solidFill>
                <a:ea typeface="黑体" panose="02010609060101010101" pitchFamily="49" charset="-122"/>
              </a:rPr>
              <a:t>0</a:t>
            </a:r>
          </a:p>
        </p:txBody>
      </p:sp>
      <p:sp>
        <p:nvSpPr>
          <p:cNvPr id="1135634" name="Line 18">
            <a:extLst>
              <a:ext uri="{FF2B5EF4-FFF2-40B4-BE49-F238E27FC236}">
                <a16:creationId xmlns:a16="http://schemas.microsoft.com/office/drawing/2014/main" id="{1A116F1A-A511-4B2B-A5CD-5525BE072FF2}"/>
              </a:ext>
            </a:extLst>
          </p:cNvPr>
          <p:cNvSpPr>
            <a:spLocks noChangeShapeType="1"/>
          </p:cNvSpPr>
          <p:nvPr/>
        </p:nvSpPr>
        <p:spPr bwMode="auto">
          <a:xfrm>
            <a:off x="1112838" y="4324350"/>
            <a:ext cx="1265237" cy="0"/>
          </a:xfrm>
          <a:prstGeom prst="line">
            <a:avLst/>
          </a:prstGeom>
          <a:noFill/>
          <a:ln w="571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35" name="Text Box 19">
            <a:extLst>
              <a:ext uri="{FF2B5EF4-FFF2-40B4-BE49-F238E27FC236}">
                <a16:creationId xmlns:a16="http://schemas.microsoft.com/office/drawing/2014/main" id="{40094965-8425-46E4-B943-E663E797B20F}"/>
              </a:ext>
            </a:extLst>
          </p:cNvPr>
          <p:cNvSpPr txBox="1">
            <a:spLocks noChangeArrowheads="1"/>
          </p:cNvSpPr>
          <p:nvPr/>
        </p:nvSpPr>
        <p:spPr bwMode="auto">
          <a:xfrm>
            <a:off x="1260475" y="3789363"/>
            <a:ext cx="90328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5000"/>
              </a:lnSpc>
            </a:pPr>
            <a:r>
              <a:rPr kumimoji="1" lang="en-US" altLang="zh-CN" sz="2000">
                <a:solidFill>
                  <a:srgbClr val="333399"/>
                </a:solidFill>
                <a:ea typeface="黑体" panose="02010609060101010101" pitchFamily="49" charset="-122"/>
              </a:rPr>
              <a:t> </a:t>
            </a:r>
            <a:r>
              <a:rPr kumimoji="1" lang="en-US" altLang="zh-CN" sz="2000" i="1">
                <a:solidFill>
                  <a:srgbClr val="333399"/>
                </a:solidFill>
                <a:ea typeface="黑体" panose="02010609060101010101" pitchFamily="49" charset="-122"/>
              </a:rPr>
              <a:t>E</a:t>
            </a:r>
            <a:r>
              <a:rPr kumimoji="1" lang="en-US" altLang="zh-CN" sz="2000" i="1" baseline="-25000">
                <a:solidFill>
                  <a:srgbClr val="333399"/>
                </a:solidFill>
                <a:ea typeface="黑体" panose="02010609060101010101" pitchFamily="49" charset="-122"/>
              </a:rPr>
              <a:t>K</a:t>
            </a:r>
            <a:r>
              <a:rPr kumimoji="1" lang="en-US" altLang="zh-CN" sz="2000">
                <a:solidFill>
                  <a:srgbClr val="333399"/>
                </a:solidFill>
                <a:ea typeface="黑体" panose="02010609060101010101" pitchFamily="49" charset="-122"/>
              </a:rPr>
              <a:t>(</a:t>
            </a:r>
            <a:r>
              <a:rPr kumimoji="1" lang="en-US" altLang="zh-CN" sz="2000" i="1">
                <a:solidFill>
                  <a:srgbClr val="333399"/>
                </a:solidFill>
                <a:ea typeface="黑体" panose="02010609060101010101" pitchFamily="49" charset="-122"/>
              </a:rPr>
              <a:t>X</a:t>
            </a:r>
            <a:r>
              <a:rPr kumimoji="1" lang="en-US" altLang="zh-CN" sz="2000">
                <a:solidFill>
                  <a:srgbClr val="333399"/>
                </a:solidFill>
                <a:ea typeface="黑体" panose="02010609060101010101" pitchFamily="49" charset="-122"/>
              </a:rPr>
              <a:t>)</a:t>
            </a:r>
          </a:p>
          <a:p>
            <a:pPr eaLnBrk="1" hangingPunct="1">
              <a:lnSpc>
                <a:spcPct val="145000"/>
              </a:lnSpc>
            </a:pPr>
            <a:r>
              <a:rPr kumimoji="1" lang="zh-CN" altLang="en-US" sz="2000">
                <a:solidFill>
                  <a:srgbClr val="333399"/>
                </a:solidFill>
                <a:ea typeface="黑体" panose="02010609060101010101" pitchFamily="49" charset="-122"/>
              </a:rPr>
              <a:t>链路 </a:t>
            </a:r>
            <a:r>
              <a:rPr kumimoji="1" lang="en-US" altLang="zh-CN" sz="2000">
                <a:solidFill>
                  <a:srgbClr val="333399"/>
                </a:solidFill>
                <a:ea typeface="黑体" panose="02010609060101010101" pitchFamily="49" charset="-122"/>
              </a:rPr>
              <a:t>1</a:t>
            </a:r>
          </a:p>
        </p:txBody>
      </p:sp>
      <p:sp>
        <p:nvSpPr>
          <p:cNvPr id="1135636" name="Line 20">
            <a:extLst>
              <a:ext uri="{FF2B5EF4-FFF2-40B4-BE49-F238E27FC236}">
                <a16:creationId xmlns:a16="http://schemas.microsoft.com/office/drawing/2014/main" id="{806351BD-DBC7-4D1F-8694-122D453B24CA}"/>
              </a:ext>
            </a:extLst>
          </p:cNvPr>
          <p:cNvSpPr>
            <a:spLocks noChangeShapeType="1"/>
          </p:cNvSpPr>
          <p:nvPr/>
        </p:nvSpPr>
        <p:spPr bwMode="auto">
          <a:xfrm>
            <a:off x="3332163" y="4324350"/>
            <a:ext cx="1265237" cy="0"/>
          </a:xfrm>
          <a:prstGeom prst="line">
            <a:avLst/>
          </a:prstGeom>
          <a:noFill/>
          <a:ln w="571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37" name="Text Box 21">
            <a:extLst>
              <a:ext uri="{FF2B5EF4-FFF2-40B4-BE49-F238E27FC236}">
                <a16:creationId xmlns:a16="http://schemas.microsoft.com/office/drawing/2014/main" id="{A6A4FEFE-EE3B-4D18-9891-8092119767DE}"/>
              </a:ext>
            </a:extLst>
          </p:cNvPr>
          <p:cNvSpPr txBox="1">
            <a:spLocks noChangeArrowheads="1"/>
          </p:cNvSpPr>
          <p:nvPr/>
        </p:nvSpPr>
        <p:spPr bwMode="auto">
          <a:xfrm>
            <a:off x="3435350" y="3789363"/>
            <a:ext cx="90328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5000"/>
              </a:lnSpc>
            </a:pPr>
            <a:r>
              <a:rPr kumimoji="1" lang="en-US" altLang="zh-CN" sz="2000">
                <a:solidFill>
                  <a:srgbClr val="333399"/>
                </a:solidFill>
                <a:ea typeface="黑体" panose="02010609060101010101" pitchFamily="49" charset="-122"/>
              </a:rPr>
              <a:t> </a:t>
            </a:r>
            <a:r>
              <a:rPr kumimoji="1" lang="en-US" altLang="zh-CN" sz="2000" i="1">
                <a:solidFill>
                  <a:srgbClr val="333399"/>
                </a:solidFill>
                <a:ea typeface="黑体" panose="02010609060101010101" pitchFamily="49" charset="-122"/>
              </a:rPr>
              <a:t>E</a:t>
            </a:r>
            <a:r>
              <a:rPr kumimoji="1" lang="en-US" altLang="zh-CN" sz="2000" i="1" baseline="-25000">
                <a:solidFill>
                  <a:srgbClr val="333399"/>
                </a:solidFill>
                <a:ea typeface="黑体" panose="02010609060101010101" pitchFamily="49" charset="-122"/>
              </a:rPr>
              <a:t>K</a:t>
            </a:r>
            <a:r>
              <a:rPr kumimoji="1" lang="en-US" altLang="zh-CN" sz="2000">
                <a:solidFill>
                  <a:srgbClr val="333399"/>
                </a:solidFill>
                <a:ea typeface="黑体" panose="02010609060101010101" pitchFamily="49" charset="-122"/>
              </a:rPr>
              <a:t>(</a:t>
            </a:r>
            <a:r>
              <a:rPr kumimoji="1" lang="en-US" altLang="zh-CN" sz="2000" i="1">
                <a:solidFill>
                  <a:srgbClr val="333399"/>
                </a:solidFill>
                <a:ea typeface="黑体" panose="02010609060101010101" pitchFamily="49" charset="-122"/>
              </a:rPr>
              <a:t>X</a:t>
            </a:r>
            <a:r>
              <a:rPr kumimoji="1" lang="en-US" altLang="zh-CN" sz="2000">
                <a:solidFill>
                  <a:srgbClr val="333399"/>
                </a:solidFill>
                <a:ea typeface="黑体" panose="02010609060101010101" pitchFamily="49" charset="-122"/>
              </a:rPr>
              <a:t>)</a:t>
            </a:r>
          </a:p>
          <a:p>
            <a:pPr eaLnBrk="1" hangingPunct="1">
              <a:lnSpc>
                <a:spcPct val="145000"/>
              </a:lnSpc>
            </a:pPr>
            <a:r>
              <a:rPr kumimoji="1" lang="zh-CN" altLang="en-US" sz="2000">
                <a:solidFill>
                  <a:srgbClr val="333399"/>
                </a:solidFill>
                <a:ea typeface="黑体" panose="02010609060101010101" pitchFamily="49" charset="-122"/>
              </a:rPr>
              <a:t>链路 </a:t>
            </a:r>
            <a:r>
              <a:rPr kumimoji="1" lang="en-US" altLang="zh-CN" sz="2000">
                <a:solidFill>
                  <a:srgbClr val="333399"/>
                </a:solidFill>
                <a:ea typeface="黑体" panose="02010609060101010101" pitchFamily="49" charset="-122"/>
              </a:rPr>
              <a:t>2</a:t>
            </a:r>
          </a:p>
        </p:txBody>
      </p:sp>
      <p:sp>
        <p:nvSpPr>
          <p:cNvPr id="1135638" name="Line 22">
            <a:extLst>
              <a:ext uri="{FF2B5EF4-FFF2-40B4-BE49-F238E27FC236}">
                <a16:creationId xmlns:a16="http://schemas.microsoft.com/office/drawing/2014/main" id="{C7E5D4B4-1181-4357-9E1F-1E328CB17FBA}"/>
              </a:ext>
            </a:extLst>
          </p:cNvPr>
          <p:cNvSpPr>
            <a:spLocks noChangeShapeType="1"/>
          </p:cNvSpPr>
          <p:nvPr/>
        </p:nvSpPr>
        <p:spPr bwMode="auto">
          <a:xfrm>
            <a:off x="7192963" y="4324350"/>
            <a:ext cx="946150" cy="0"/>
          </a:xfrm>
          <a:prstGeom prst="line">
            <a:avLst/>
          </a:prstGeom>
          <a:noFill/>
          <a:ln w="571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39" name="Text Box 23">
            <a:extLst>
              <a:ext uri="{FF2B5EF4-FFF2-40B4-BE49-F238E27FC236}">
                <a16:creationId xmlns:a16="http://schemas.microsoft.com/office/drawing/2014/main" id="{EAAD425F-AF39-4828-83D5-D6AA478AAC36}"/>
              </a:ext>
            </a:extLst>
          </p:cNvPr>
          <p:cNvSpPr txBox="1">
            <a:spLocks noChangeArrowheads="1"/>
          </p:cNvSpPr>
          <p:nvPr/>
        </p:nvSpPr>
        <p:spPr bwMode="auto">
          <a:xfrm>
            <a:off x="6156325" y="3789363"/>
            <a:ext cx="18113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en-US" altLang="zh-CN" sz="2000">
                <a:solidFill>
                  <a:srgbClr val="333399"/>
                </a:solidFill>
                <a:ea typeface="黑体" panose="02010609060101010101" pitchFamily="49" charset="-122"/>
              </a:rPr>
              <a:t> </a:t>
            </a:r>
            <a:r>
              <a:rPr kumimoji="1" lang="en-US" altLang="zh-CN" sz="2000" i="1">
                <a:solidFill>
                  <a:srgbClr val="333399"/>
                </a:solidFill>
                <a:ea typeface="黑体" panose="02010609060101010101" pitchFamily="49" charset="-122"/>
              </a:rPr>
              <a:t>E</a:t>
            </a:r>
            <a:r>
              <a:rPr kumimoji="1" lang="en-US" altLang="zh-CN" sz="2000" i="1" baseline="-25000">
                <a:solidFill>
                  <a:srgbClr val="333399"/>
                </a:solidFill>
                <a:ea typeface="黑体" panose="02010609060101010101" pitchFamily="49" charset="-122"/>
              </a:rPr>
              <a:t>K</a:t>
            </a:r>
            <a:r>
              <a:rPr kumimoji="1" lang="en-US" altLang="zh-CN" sz="2000">
                <a:solidFill>
                  <a:srgbClr val="333399"/>
                </a:solidFill>
                <a:ea typeface="黑体" panose="02010609060101010101" pitchFamily="49" charset="-122"/>
              </a:rPr>
              <a:t>(</a:t>
            </a:r>
            <a:r>
              <a:rPr kumimoji="1" lang="en-US" altLang="zh-CN" sz="2000" i="1">
                <a:solidFill>
                  <a:srgbClr val="333399"/>
                </a:solidFill>
                <a:ea typeface="黑体" panose="02010609060101010101" pitchFamily="49" charset="-122"/>
              </a:rPr>
              <a:t>X</a:t>
            </a:r>
            <a:r>
              <a:rPr kumimoji="1" lang="en-US" altLang="zh-CN" sz="2000">
                <a:solidFill>
                  <a:srgbClr val="333399"/>
                </a:solidFill>
                <a:ea typeface="黑体" panose="02010609060101010101" pitchFamily="49" charset="-122"/>
              </a:rPr>
              <a:t>)</a:t>
            </a:r>
          </a:p>
          <a:p>
            <a:pPr eaLnBrk="1" hangingPunct="1">
              <a:lnSpc>
                <a:spcPct val="150000"/>
              </a:lnSpc>
            </a:pPr>
            <a:r>
              <a:rPr kumimoji="1" lang="en-US" altLang="zh-CN" sz="2000">
                <a:solidFill>
                  <a:srgbClr val="333399"/>
                </a:solidFill>
                <a:ea typeface="黑体" panose="02010609060101010101" pitchFamily="49" charset="-122"/>
              </a:rPr>
              <a:t>             </a:t>
            </a:r>
            <a:r>
              <a:rPr kumimoji="1" lang="zh-CN" altLang="en-US" sz="2000">
                <a:solidFill>
                  <a:srgbClr val="333399"/>
                </a:solidFill>
                <a:ea typeface="黑体" panose="02010609060101010101" pitchFamily="49" charset="-122"/>
              </a:rPr>
              <a:t>链路 </a:t>
            </a:r>
            <a:r>
              <a:rPr kumimoji="1" lang="en-US" altLang="zh-CN" sz="2000" i="1">
                <a:solidFill>
                  <a:srgbClr val="333399"/>
                </a:solidFill>
                <a:ea typeface="黑体" panose="02010609060101010101" pitchFamily="49" charset="-122"/>
              </a:rPr>
              <a:t>n</a:t>
            </a:r>
          </a:p>
        </p:txBody>
      </p:sp>
      <p:sp>
        <p:nvSpPr>
          <p:cNvPr id="1135640" name="Line 24">
            <a:extLst>
              <a:ext uri="{FF2B5EF4-FFF2-40B4-BE49-F238E27FC236}">
                <a16:creationId xmlns:a16="http://schemas.microsoft.com/office/drawing/2014/main" id="{65D7646A-69BF-4438-A0DE-A97CA359071A}"/>
              </a:ext>
            </a:extLst>
          </p:cNvPr>
          <p:cNvSpPr>
            <a:spLocks noChangeShapeType="1"/>
          </p:cNvSpPr>
          <p:nvPr/>
        </p:nvSpPr>
        <p:spPr bwMode="auto">
          <a:xfrm>
            <a:off x="5562600" y="4322763"/>
            <a:ext cx="785813" cy="0"/>
          </a:xfrm>
          <a:prstGeom prst="line">
            <a:avLst/>
          </a:prstGeom>
          <a:noFill/>
          <a:ln w="571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41" name="Line 25">
            <a:extLst>
              <a:ext uri="{FF2B5EF4-FFF2-40B4-BE49-F238E27FC236}">
                <a16:creationId xmlns:a16="http://schemas.microsoft.com/office/drawing/2014/main" id="{EB444913-9010-4352-8301-6B6571D76CDA}"/>
              </a:ext>
            </a:extLst>
          </p:cNvPr>
          <p:cNvSpPr>
            <a:spLocks noChangeShapeType="1"/>
          </p:cNvSpPr>
          <p:nvPr/>
        </p:nvSpPr>
        <p:spPr bwMode="auto">
          <a:xfrm>
            <a:off x="6335713" y="4324350"/>
            <a:ext cx="812800" cy="0"/>
          </a:xfrm>
          <a:prstGeom prst="line">
            <a:avLst/>
          </a:prstGeom>
          <a:noFill/>
          <a:ln w="38100">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42" name="Line 26">
            <a:extLst>
              <a:ext uri="{FF2B5EF4-FFF2-40B4-BE49-F238E27FC236}">
                <a16:creationId xmlns:a16="http://schemas.microsoft.com/office/drawing/2014/main" id="{9C127DE6-F825-4781-96D6-591E8205C6D6}"/>
              </a:ext>
            </a:extLst>
          </p:cNvPr>
          <p:cNvSpPr>
            <a:spLocks noChangeShapeType="1"/>
          </p:cNvSpPr>
          <p:nvPr/>
        </p:nvSpPr>
        <p:spPr bwMode="auto">
          <a:xfrm>
            <a:off x="2390775" y="4324350"/>
            <a:ext cx="1139825" cy="0"/>
          </a:xfrm>
          <a:prstGeom prst="line">
            <a:avLst/>
          </a:prstGeom>
          <a:noFill/>
          <a:ln w="38100">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43" name="Line 27">
            <a:extLst>
              <a:ext uri="{FF2B5EF4-FFF2-40B4-BE49-F238E27FC236}">
                <a16:creationId xmlns:a16="http://schemas.microsoft.com/office/drawing/2014/main" id="{160054E0-8C8E-44AC-81D8-3998559500BF}"/>
              </a:ext>
            </a:extLst>
          </p:cNvPr>
          <p:cNvSpPr>
            <a:spLocks noChangeShapeType="1"/>
          </p:cNvSpPr>
          <p:nvPr/>
        </p:nvSpPr>
        <p:spPr bwMode="auto">
          <a:xfrm>
            <a:off x="4532313" y="4324350"/>
            <a:ext cx="1139825" cy="0"/>
          </a:xfrm>
          <a:prstGeom prst="line">
            <a:avLst/>
          </a:prstGeom>
          <a:noFill/>
          <a:ln w="38100">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44" name="Line 28">
            <a:extLst>
              <a:ext uri="{FF2B5EF4-FFF2-40B4-BE49-F238E27FC236}">
                <a16:creationId xmlns:a16="http://schemas.microsoft.com/office/drawing/2014/main" id="{88B268CD-D94B-4CCC-BA3C-A6DEFA943693}"/>
              </a:ext>
            </a:extLst>
          </p:cNvPr>
          <p:cNvSpPr>
            <a:spLocks noChangeShapeType="1"/>
          </p:cNvSpPr>
          <p:nvPr/>
        </p:nvSpPr>
        <p:spPr bwMode="auto">
          <a:xfrm>
            <a:off x="1273175" y="5084763"/>
            <a:ext cx="6678613"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35645" name="Text Box 29">
            <a:extLst>
              <a:ext uri="{FF2B5EF4-FFF2-40B4-BE49-F238E27FC236}">
                <a16:creationId xmlns:a16="http://schemas.microsoft.com/office/drawing/2014/main" id="{C900F548-DF09-4570-AE7E-6ADE552B2C22}"/>
              </a:ext>
            </a:extLst>
          </p:cNvPr>
          <p:cNvSpPr txBox="1">
            <a:spLocks noChangeArrowheads="1"/>
          </p:cNvSpPr>
          <p:nvPr/>
        </p:nvSpPr>
        <p:spPr bwMode="auto">
          <a:xfrm>
            <a:off x="3122613" y="4813300"/>
            <a:ext cx="3232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端到端链路传送的都是密文</a:t>
            </a:r>
          </a:p>
        </p:txBody>
      </p:sp>
      <p:sp>
        <p:nvSpPr>
          <p:cNvPr id="1135646" name="Line 30">
            <a:extLst>
              <a:ext uri="{FF2B5EF4-FFF2-40B4-BE49-F238E27FC236}">
                <a16:creationId xmlns:a16="http://schemas.microsoft.com/office/drawing/2014/main" id="{52790BBA-34FF-4C8B-91C8-4B2134F7714D}"/>
              </a:ext>
            </a:extLst>
          </p:cNvPr>
          <p:cNvSpPr>
            <a:spLocks noChangeShapeType="1"/>
          </p:cNvSpPr>
          <p:nvPr/>
        </p:nvSpPr>
        <p:spPr bwMode="auto">
          <a:xfrm>
            <a:off x="1273175" y="4829175"/>
            <a:ext cx="0" cy="42227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647" name="Line 31">
            <a:extLst>
              <a:ext uri="{FF2B5EF4-FFF2-40B4-BE49-F238E27FC236}">
                <a16:creationId xmlns:a16="http://schemas.microsoft.com/office/drawing/2014/main" id="{262D0705-CB5B-4C64-9C1B-72A5D8BC794C}"/>
              </a:ext>
            </a:extLst>
          </p:cNvPr>
          <p:cNvSpPr>
            <a:spLocks noChangeShapeType="1"/>
          </p:cNvSpPr>
          <p:nvPr/>
        </p:nvSpPr>
        <p:spPr bwMode="auto">
          <a:xfrm>
            <a:off x="7966075" y="4829175"/>
            <a:ext cx="0" cy="42227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648" name="Text Box 33">
            <a:extLst>
              <a:ext uri="{FF2B5EF4-FFF2-40B4-BE49-F238E27FC236}">
                <a16:creationId xmlns:a16="http://schemas.microsoft.com/office/drawing/2014/main" id="{B0936140-5766-46F3-BD2A-17860A8F3D5F}"/>
              </a:ext>
            </a:extLst>
          </p:cNvPr>
          <p:cNvSpPr txBox="1">
            <a:spLocks noChangeArrowheads="1"/>
          </p:cNvSpPr>
          <p:nvPr/>
        </p:nvSpPr>
        <p:spPr bwMode="auto">
          <a:xfrm>
            <a:off x="396875" y="5368925"/>
            <a:ext cx="8351838" cy="1382713"/>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solidFill>
                  <a:srgbClr val="333399"/>
                </a:solidFill>
                <a:ea typeface="黑体" panose="02010609060101010101" pitchFamily="49" charset="-122"/>
              </a:rPr>
              <a:t>在端到端加密的情况下，</a:t>
            </a:r>
            <a:r>
              <a:rPr lang="en-US" altLang="zh-CN">
                <a:solidFill>
                  <a:srgbClr val="333399"/>
                </a:solidFill>
                <a:ea typeface="黑体" panose="02010609060101010101" pitchFamily="49" charset="-122"/>
              </a:rPr>
              <a:t>PDU </a:t>
            </a:r>
            <a:r>
              <a:rPr lang="zh-CN" altLang="en-US">
                <a:solidFill>
                  <a:srgbClr val="333399"/>
                </a:solidFill>
                <a:ea typeface="黑体" panose="02010609060101010101" pitchFamily="49" charset="-122"/>
              </a:rPr>
              <a:t>的控制信息部分</a:t>
            </a:r>
            <a:r>
              <a:rPr lang="en-US" altLang="zh-CN">
                <a:solidFill>
                  <a:srgbClr val="333399"/>
                </a:solidFill>
                <a:ea typeface="黑体" panose="02010609060101010101" pitchFamily="49" charset="-122"/>
              </a:rPr>
              <a:t>(</a:t>
            </a:r>
            <a:r>
              <a:rPr lang="zh-CN" altLang="en-US">
                <a:solidFill>
                  <a:srgbClr val="333399"/>
                </a:solidFill>
                <a:ea typeface="黑体" panose="02010609060101010101" pitchFamily="49" charset="-122"/>
              </a:rPr>
              <a:t>如源结点地址、目的结点地址、路由信息等</a:t>
            </a:r>
            <a:r>
              <a:rPr lang="en-US" altLang="zh-CN">
                <a:solidFill>
                  <a:srgbClr val="333399"/>
                </a:solidFill>
                <a:ea typeface="黑体" panose="02010609060101010101" pitchFamily="49" charset="-122"/>
              </a:rPr>
              <a:t>)</a:t>
            </a:r>
            <a:r>
              <a:rPr lang="zh-CN" altLang="en-US">
                <a:solidFill>
                  <a:srgbClr val="333399"/>
                </a:solidFill>
                <a:ea typeface="黑体" panose="02010609060101010101" pitchFamily="49" charset="-122"/>
              </a:rPr>
              <a:t>不能被加密，否则中间结点就不能正确选择路由。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a:extLst>
              <a:ext uri="{FF2B5EF4-FFF2-40B4-BE49-F238E27FC236}">
                <a16:creationId xmlns:a16="http://schemas.microsoft.com/office/drawing/2014/main" id="{63E52227-FE30-4049-B88E-EB17123FE7B0}"/>
              </a:ext>
            </a:extLst>
          </p:cNvPr>
          <p:cNvSpPr>
            <a:spLocks noGrp="1" noChangeArrowheads="1"/>
          </p:cNvSpPr>
          <p:nvPr>
            <p:ph type="title"/>
          </p:nvPr>
        </p:nvSpPr>
        <p:spPr>
          <a:xfrm>
            <a:off x="1150938" y="214313"/>
            <a:ext cx="7237412" cy="1462087"/>
          </a:xfrm>
        </p:spPr>
        <p:txBody>
          <a:bodyPr/>
          <a:lstStyle/>
          <a:p>
            <a:pPr algn="ctr" eaLnBrk="1" hangingPunct="1"/>
            <a:r>
              <a:rPr lang="en-US" altLang="zh-CN"/>
              <a:t>7.8  </a:t>
            </a:r>
            <a:r>
              <a:rPr lang="zh-CN" altLang="en-US"/>
              <a:t>防火墙</a:t>
            </a:r>
            <a:r>
              <a:rPr lang="en-US" altLang="zh-CN"/>
              <a:t>(firewall)</a:t>
            </a:r>
          </a:p>
        </p:txBody>
      </p:sp>
      <p:sp>
        <p:nvSpPr>
          <p:cNvPr id="625667" name="Rectangle 3">
            <a:extLst>
              <a:ext uri="{FF2B5EF4-FFF2-40B4-BE49-F238E27FC236}">
                <a16:creationId xmlns:a16="http://schemas.microsoft.com/office/drawing/2014/main" id="{5BE77520-B36E-478B-8320-72CC5975EF21}"/>
              </a:ext>
            </a:extLst>
          </p:cNvPr>
          <p:cNvSpPr>
            <a:spLocks noGrp="1" noChangeArrowheads="1"/>
          </p:cNvSpPr>
          <p:nvPr>
            <p:ph type="body" idx="1"/>
          </p:nvPr>
        </p:nvSpPr>
        <p:spPr>
          <a:xfrm>
            <a:off x="1042988" y="1906588"/>
            <a:ext cx="7772400" cy="4691062"/>
          </a:xfrm>
        </p:spPr>
        <p:txBody>
          <a:bodyPr/>
          <a:lstStyle/>
          <a:p>
            <a:pPr eaLnBrk="1" hangingPunct="1"/>
            <a:r>
              <a:rPr lang="zh-CN" altLang="en-US" sz="2800">
                <a:solidFill>
                  <a:schemeClr val="hlink"/>
                </a:solidFill>
              </a:rPr>
              <a:t>防火墙</a:t>
            </a:r>
            <a:r>
              <a:rPr lang="zh-CN" altLang="en-US" sz="2800"/>
              <a:t>是由软件、硬件构成的系统，</a:t>
            </a:r>
            <a:r>
              <a:rPr lang="zh-CN" altLang="en-US"/>
              <a:t>是一种特殊编程的路由器，</a:t>
            </a:r>
            <a:r>
              <a:rPr lang="zh-CN" altLang="en-US" sz="2800"/>
              <a:t>用来在两个网络之间实施接入控制策略。接入控制策略是由使用防火墙的单位自行制订的，为的是可以最适合本单位的需要。</a:t>
            </a:r>
          </a:p>
          <a:p>
            <a:pPr eaLnBrk="1" hangingPunct="1"/>
            <a:r>
              <a:rPr lang="zh-CN" altLang="en-US" sz="2800"/>
              <a:t>防火墙内的网络称为“</a:t>
            </a:r>
            <a:r>
              <a:rPr lang="zh-CN" altLang="en-US" sz="2800">
                <a:solidFill>
                  <a:schemeClr val="hlink"/>
                </a:solidFill>
              </a:rPr>
              <a:t>可信赖的网络</a:t>
            </a:r>
            <a:r>
              <a:rPr lang="zh-CN" altLang="en-US" sz="2800"/>
              <a:t>”</a:t>
            </a:r>
            <a:r>
              <a:rPr lang="en-US" altLang="zh-CN" sz="2800"/>
              <a:t>(trusted network)</a:t>
            </a:r>
            <a:r>
              <a:rPr lang="zh-CN" altLang="en-US" sz="2800"/>
              <a:t>，而将外部的因特网称为“</a:t>
            </a:r>
            <a:r>
              <a:rPr lang="zh-CN" altLang="en-US" sz="2800">
                <a:solidFill>
                  <a:schemeClr val="hlink"/>
                </a:solidFill>
              </a:rPr>
              <a:t>不可信赖的网络</a:t>
            </a:r>
            <a:r>
              <a:rPr lang="zh-CN" altLang="en-US" sz="2800"/>
              <a:t>”</a:t>
            </a:r>
            <a:r>
              <a:rPr lang="en-US" altLang="zh-CN" sz="2800"/>
              <a:t>(untrusted network)</a:t>
            </a:r>
            <a:r>
              <a:rPr lang="zh-CN" altLang="en-US" sz="2800"/>
              <a:t>。</a:t>
            </a:r>
          </a:p>
          <a:p>
            <a:pPr eaLnBrk="1" hangingPunct="1"/>
            <a:r>
              <a:rPr lang="zh-CN" altLang="en-US" sz="2800"/>
              <a:t>防火墙可用来解决内联网和外联网的安全问题。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5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5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Oval 20">
            <a:extLst>
              <a:ext uri="{FF2B5EF4-FFF2-40B4-BE49-F238E27FC236}">
                <a16:creationId xmlns:a16="http://schemas.microsoft.com/office/drawing/2014/main" id="{6DB01B68-FDEB-4BA0-8E94-9F83DE10224F}"/>
              </a:ext>
            </a:extLst>
          </p:cNvPr>
          <p:cNvSpPr>
            <a:spLocks noChangeArrowheads="1"/>
          </p:cNvSpPr>
          <p:nvPr/>
        </p:nvSpPr>
        <p:spPr bwMode="auto">
          <a:xfrm>
            <a:off x="6961188" y="2735263"/>
            <a:ext cx="2122487" cy="2122487"/>
          </a:xfrm>
          <a:prstGeom prst="ellipse">
            <a:avLst/>
          </a:prstGeom>
          <a:solidFill>
            <a:srgbClr val="FFCCFF"/>
          </a:solidFill>
          <a:ln w="38100">
            <a:solidFill>
              <a:srgbClr val="333399"/>
            </a:solidFill>
            <a:prstDash val="dash"/>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667" name="Rectangle 2">
            <a:extLst>
              <a:ext uri="{FF2B5EF4-FFF2-40B4-BE49-F238E27FC236}">
                <a16:creationId xmlns:a16="http://schemas.microsoft.com/office/drawing/2014/main" id="{C3EEE9B4-3399-4053-AF8C-4AA1F1E3B89E}"/>
              </a:ext>
            </a:extLst>
          </p:cNvPr>
          <p:cNvSpPr>
            <a:spLocks noGrp="1" noChangeArrowheads="1"/>
          </p:cNvSpPr>
          <p:nvPr>
            <p:ph type="title"/>
          </p:nvPr>
        </p:nvSpPr>
        <p:spPr/>
        <p:txBody>
          <a:bodyPr/>
          <a:lstStyle/>
          <a:p>
            <a:pPr algn="ctr" eaLnBrk="1" hangingPunct="1"/>
            <a:r>
              <a:rPr lang="zh-CN" altLang="en-US"/>
              <a:t>防火墙在互连网络中的位置 </a:t>
            </a:r>
          </a:p>
        </p:txBody>
      </p:sp>
      <p:sp>
        <p:nvSpPr>
          <p:cNvPr id="1137668" name="AutoShape 5">
            <a:extLst>
              <a:ext uri="{FF2B5EF4-FFF2-40B4-BE49-F238E27FC236}">
                <a16:creationId xmlns:a16="http://schemas.microsoft.com/office/drawing/2014/main" id="{DA193BED-D74D-4A05-97B5-44011E9B1A75}"/>
              </a:ext>
            </a:extLst>
          </p:cNvPr>
          <p:cNvSpPr>
            <a:spLocks noChangeArrowheads="1"/>
          </p:cNvSpPr>
          <p:nvPr/>
        </p:nvSpPr>
        <p:spPr bwMode="auto">
          <a:xfrm>
            <a:off x="2462213" y="2479675"/>
            <a:ext cx="4414837" cy="2462213"/>
          </a:xfrm>
          <a:prstGeom prst="cube">
            <a:avLst>
              <a:gd name="adj" fmla="val 11935"/>
            </a:avLst>
          </a:prstGeom>
          <a:solidFill>
            <a:srgbClr val="FFFF99"/>
          </a:solidFill>
          <a:ln w="19050">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669" name="Line 6">
            <a:extLst>
              <a:ext uri="{FF2B5EF4-FFF2-40B4-BE49-F238E27FC236}">
                <a16:creationId xmlns:a16="http://schemas.microsoft.com/office/drawing/2014/main" id="{04F2E40B-FFC2-40C8-B633-C10739098ED1}"/>
              </a:ext>
            </a:extLst>
          </p:cNvPr>
          <p:cNvSpPr>
            <a:spLocks noChangeShapeType="1"/>
          </p:cNvSpPr>
          <p:nvPr/>
        </p:nvSpPr>
        <p:spPr bwMode="auto">
          <a:xfrm>
            <a:off x="6027738" y="3922713"/>
            <a:ext cx="135731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37670" name="Picture 7">
            <a:extLst>
              <a:ext uri="{FF2B5EF4-FFF2-40B4-BE49-F238E27FC236}">
                <a16:creationId xmlns:a16="http://schemas.microsoft.com/office/drawing/2014/main" id="{EFD89EC9-3AE0-4428-B43A-894377F937B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913" y="3328988"/>
            <a:ext cx="19526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7671" name="AutoShape 9">
            <a:extLst>
              <a:ext uri="{FF2B5EF4-FFF2-40B4-BE49-F238E27FC236}">
                <a16:creationId xmlns:a16="http://schemas.microsoft.com/office/drawing/2014/main" id="{350CB9CB-8F5B-4ED6-BCD5-93E79D95A989}"/>
              </a:ext>
            </a:extLst>
          </p:cNvPr>
          <p:cNvSpPr>
            <a:spLocks noChangeArrowheads="1"/>
          </p:cNvSpPr>
          <p:nvPr/>
        </p:nvSpPr>
        <p:spPr bwMode="auto">
          <a:xfrm>
            <a:off x="4075113" y="3498850"/>
            <a:ext cx="679450" cy="679450"/>
          </a:xfrm>
          <a:prstGeom prst="cube">
            <a:avLst>
              <a:gd name="adj" fmla="val 12963"/>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672" name="Text Box 10">
            <a:extLst>
              <a:ext uri="{FF2B5EF4-FFF2-40B4-BE49-F238E27FC236}">
                <a16:creationId xmlns:a16="http://schemas.microsoft.com/office/drawing/2014/main" id="{4D09D962-B321-4157-8A39-5495832783AB}"/>
              </a:ext>
            </a:extLst>
          </p:cNvPr>
          <p:cNvSpPr txBox="1">
            <a:spLocks noChangeArrowheads="1"/>
          </p:cNvSpPr>
          <p:nvPr/>
        </p:nvSpPr>
        <p:spPr bwMode="auto">
          <a:xfrm>
            <a:off x="4140200" y="3629025"/>
            <a:ext cx="460375" cy="5207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333399"/>
                </a:solidFill>
                <a:ea typeface="黑体" panose="02010609060101010101" pitchFamily="49" charset="-122"/>
              </a:rPr>
              <a:t>G</a:t>
            </a:r>
          </a:p>
        </p:txBody>
      </p:sp>
      <p:sp>
        <p:nvSpPr>
          <p:cNvPr id="1137673" name="Line 11">
            <a:extLst>
              <a:ext uri="{FF2B5EF4-FFF2-40B4-BE49-F238E27FC236}">
                <a16:creationId xmlns:a16="http://schemas.microsoft.com/office/drawing/2014/main" id="{A002DE34-E4A7-4FEB-83BD-B14117F3E385}"/>
              </a:ext>
            </a:extLst>
          </p:cNvPr>
          <p:cNvSpPr>
            <a:spLocks noChangeShapeType="1"/>
          </p:cNvSpPr>
          <p:nvPr/>
        </p:nvSpPr>
        <p:spPr bwMode="auto">
          <a:xfrm>
            <a:off x="2886075" y="4518025"/>
            <a:ext cx="1443038"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674" name="Line 12">
            <a:extLst>
              <a:ext uri="{FF2B5EF4-FFF2-40B4-BE49-F238E27FC236}">
                <a16:creationId xmlns:a16="http://schemas.microsoft.com/office/drawing/2014/main" id="{0872EE4D-50D4-4774-A70A-EA8F7BF2F1D0}"/>
              </a:ext>
            </a:extLst>
          </p:cNvPr>
          <p:cNvSpPr>
            <a:spLocks noChangeShapeType="1"/>
          </p:cNvSpPr>
          <p:nvPr/>
        </p:nvSpPr>
        <p:spPr bwMode="auto">
          <a:xfrm rot="-5400000">
            <a:off x="2971800" y="4348163"/>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675" name="Line 13">
            <a:extLst>
              <a:ext uri="{FF2B5EF4-FFF2-40B4-BE49-F238E27FC236}">
                <a16:creationId xmlns:a16="http://schemas.microsoft.com/office/drawing/2014/main" id="{CB2E227C-F792-4372-92FA-39F9ADFACAAA}"/>
              </a:ext>
            </a:extLst>
          </p:cNvPr>
          <p:cNvSpPr>
            <a:spLocks noChangeShapeType="1"/>
          </p:cNvSpPr>
          <p:nvPr/>
        </p:nvSpPr>
        <p:spPr bwMode="auto">
          <a:xfrm rot="-5400000">
            <a:off x="3989387" y="4348163"/>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37676" name="Group 14">
            <a:extLst>
              <a:ext uri="{FF2B5EF4-FFF2-40B4-BE49-F238E27FC236}">
                <a16:creationId xmlns:a16="http://schemas.microsoft.com/office/drawing/2014/main" id="{39E15EDF-0274-4027-9A18-4C5CF1F4915B}"/>
              </a:ext>
            </a:extLst>
          </p:cNvPr>
          <p:cNvGrpSpPr>
            <a:grpSpLocks/>
          </p:cNvGrpSpPr>
          <p:nvPr/>
        </p:nvGrpSpPr>
        <p:grpSpPr bwMode="auto">
          <a:xfrm>
            <a:off x="4498975" y="4178300"/>
            <a:ext cx="1443038" cy="339725"/>
            <a:chOff x="1440" y="1872"/>
            <a:chExt cx="816" cy="192"/>
          </a:xfrm>
        </p:grpSpPr>
        <p:sp>
          <p:nvSpPr>
            <p:cNvPr id="1137691" name="Line 15">
              <a:extLst>
                <a:ext uri="{FF2B5EF4-FFF2-40B4-BE49-F238E27FC236}">
                  <a16:creationId xmlns:a16="http://schemas.microsoft.com/office/drawing/2014/main" id="{EA3E7FD4-3E1B-4D82-AFD3-8B3ED08195A6}"/>
                </a:ext>
              </a:extLst>
            </p:cNvPr>
            <p:cNvSpPr>
              <a:spLocks noChangeShapeType="1"/>
            </p:cNvSpPr>
            <p:nvPr/>
          </p:nvSpPr>
          <p:spPr bwMode="auto">
            <a:xfrm>
              <a:off x="1440" y="2064"/>
              <a:ext cx="81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692" name="Line 16">
              <a:extLst>
                <a:ext uri="{FF2B5EF4-FFF2-40B4-BE49-F238E27FC236}">
                  <a16:creationId xmlns:a16="http://schemas.microsoft.com/office/drawing/2014/main" id="{94E6150C-5DD3-4523-88CA-5947729703DA}"/>
                </a:ext>
              </a:extLst>
            </p:cNvPr>
            <p:cNvSpPr>
              <a:spLocks noChangeShapeType="1"/>
            </p:cNvSpPr>
            <p:nvPr/>
          </p:nvSpPr>
          <p:spPr bwMode="auto">
            <a:xfrm rot="-5400000">
              <a:off x="1440"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693" name="Line 17">
              <a:extLst>
                <a:ext uri="{FF2B5EF4-FFF2-40B4-BE49-F238E27FC236}">
                  <a16:creationId xmlns:a16="http://schemas.microsoft.com/office/drawing/2014/main" id="{1EC1A458-A65F-4D00-A66D-0BE7CC63459B}"/>
                </a:ext>
              </a:extLst>
            </p:cNvPr>
            <p:cNvSpPr>
              <a:spLocks noChangeShapeType="1"/>
            </p:cNvSpPr>
            <p:nvPr/>
          </p:nvSpPr>
          <p:spPr bwMode="auto">
            <a:xfrm rot="-5400000">
              <a:off x="2064"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7677" name="Line 18">
            <a:extLst>
              <a:ext uri="{FF2B5EF4-FFF2-40B4-BE49-F238E27FC236}">
                <a16:creationId xmlns:a16="http://schemas.microsoft.com/office/drawing/2014/main" id="{B236D837-4BD3-4DCE-80C1-CFC6B000A63B}"/>
              </a:ext>
            </a:extLst>
          </p:cNvPr>
          <p:cNvSpPr>
            <a:spLocks noChangeShapeType="1"/>
          </p:cNvSpPr>
          <p:nvPr/>
        </p:nvSpPr>
        <p:spPr bwMode="auto">
          <a:xfrm>
            <a:off x="2122488" y="4008438"/>
            <a:ext cx="67945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678" name="Text Box 19">
            <a:extLst>
              <a:ext uri="{FF2B5EF4-FFF2-40B4-BE49-F238E27FC236}">
                <a16:creationId xmlns:a16="http://schemas.microsoft.com/office/drawing/2014/main" id="{A80702EE-FC11-4AED-A052-3CE6D0FB9B3E}"/>
              </a:ext>
            </a:extLst>
          </p:cNvPr>
          <p:cNvSpPr txBox="1">
            <a:spLocks noChangeArrowheads="1"/>
          </p:cNvSpPr>
          <p:nvPr/>
        </p:nvSpPr>
        <p:spPr bwMode="auto">
          <a:xfrm>
            <a:off x="7554913" y="3683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333399"/>
                </a:solidFill>
                <a:ea typeface="黑体" panose="02010609060101010101" pitchFamily="49" charset="-122"/>
              </a:rPr>
              <a:t>内联网</a:t>
            </a:r>
          </a:p>
        </p:txBody>
      </p:sp>
      <p:sp>
        <p:nvSpPr>
          <p:cNvPr id="1137679" name="Text Box 21">
            <a:extLst>
              <a:ext uri="{FF2B5EF4-FFF2-40B4-BE49-F238E27FC236}">
                <a16:creationId xmlns:a16="http://schemas.microsoft.com/office/drawing/2014/main" id="{B46FF32B-6692-4806-9220-CB3A872DD35A}"/>
              </a:ext>
            </a:extLst>
          </p:cNvPr>
          <p:cNvSpPr txBox="1">
            <a:spLocks noChangeArrowheads="1"/>
          </p:cNvSpPr>
          <p:nvPr/>
        </p:nvSpPr>
        <p:spPr bwMode="auto">
          <a:xfrm>
            <a:off x="7204075" y="2971800"/>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可信赖的网络</a:t>
            </a:r>
          </a:p>
        </p:txBody>
      </p:sp>
      <p:sp>
        <p:nvSpPr>
          <p:cNvPr id="1137680" name="Text Box 22">
            <a:extLst>
              <a:ext uri="{FF2B5EF4-FFF2-40B4-BE49-F238E27FC236}">
                <a16:creationId xmlns:a16="http://schemas.microsoft.com/office/drawing/2014/main" id="{BA9DCCEF-9C2B-4520-9EF4-132300730FAF}"/>
              </a:ext>
            </a:extLst>
          </p:cNvPr>
          <p:cNvSpPr txBox="1">
            <a:spLocks noChangeArrowheads="1"/>
          </p:cNvSpPr>
          <p:nvPr/>
        </p:nvSpPr>
        <p:spPr bwMode="auto">
          <a:xfrm>
            <a:off x="252413" y="2871788"/>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不可信赖的网络</a:t>
            </a:r>
          </a:p>
        </p:txBody>
      </p:sp>
      <p:sp>
        <p:nvSpPr>
          <p:cNvPr id="1137681" name="Text Box 23">
            <a:extLst>
              <a:ext uri="{FF2B5EF4-FFF2-40B4-BE49-F238E27FC236}">
                <a16:creationId xmlns:a16="http://schemas.microsoft.com/office/drawing/2014/main" id="{DFF69C0F-6771-418C-A8BF-94EEB0F18A33}"/>
              </a:ext>
            </a:extLst>
          </p:cNvPr>
          <p:cNvSpPr txBox="1">
            <a:spLocks noChangeArrowheads="1"/>
          </p:cNvSpPr>
          <p:nvPr/>
        </p:nvSpPr>
        <p:spPr bwMode="auto">
          <a:xfrm>
            <a:off x="2590800" y="30146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分组过滤</a:t>
            </a:r>
          </a:p>
          <a:p>
            <a:pPr eaLnBrk="1" hangingPunct="1"/>
            <a:r>
              <a:rPr kumimoji="1" lang="zh-CN" altLang="en-US" sz="2000">
                <a:solidFill>
                  <a:srgbClr val="333399"/>
                </a:solidFill>
                <a:ea typeface="黑体" panose="02010609060101010101" pitchFamily="49" charset="-122"/>
              </a:rPr>
              <a:t>路由器</a:t>
            </a:r>
            <a:r>
              <a:rPr kumimoji="1" lang="zh-CN" altLang="en-US" sz="800">
                <a:solidFill>
                  <a:srgbClr val="333399"/>
                </a:solidFill>
                <a:ea typeface="黑体" panose="02010609060101010101" pitchFamily="49" charset="-122"/>
              </a:rPr>
              <a:t> </a:t>
            </a:r>
            <a:r>
              <a:rPr kumimoji="1" lang="en-US" altLang="zh-CN" sz="2000">
                <a:solidFill>
                  <a:srgbClr val="333399"/>
                </a:solidFill>
                <a:ea typeface="黑体" panose="02010609060101010101" pitchFamily="49" charset="-122"/>
              </a:rPr>
              <a:t>R</a:t>
            </a:r>
          </a:p>
        </p:txBody>
      </p:sp>
      <p:sp>
        <p:nvSpPr>
          <p:cNvPr id="1137682" name="Text Box 24">
            <a:extLst>
              <a:ext uri="{FF2B5EF4-FFF2-40B4-BE49-F238E27FC236}">
                <a16:creationId xmlns:a16="http://schemas.microsoft.com/office/drawing/2014/main" id="{BEE7D617-0804-4C46-ACAB-246755C0F1D2}"/>
              </a:ext>
            </a:extLst>
          </p:cNvPr>
          <p:cNvSpPr txBox="1">
            <a:spLocks noChangeArrowheads="1"/>
          </p:cNvSpPr>
          <p:nvPr/>
        </p:nvSpPr>
        <p:spPr bwMode="auto">
          <a:xfrm>
            <a:off x="5256213" y="30146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分组过滤</a:t>
            </a:r>
          </a:p>
          <a:p>
            <a:pPr eaLnBrk="1" hangingPunct="1"/>
            <a:r>
              <a:rPr kumimoji="1" lang="zh-CN" altLang="en-US" sz="2000">
                <a:solidFill>
                  <a:srgbClr val="333399"/>
                </a:solidFill>
                <a:ea typeface="黑体" panose="02010609060101010101" pitchFamily="49" charset="-122"/>
              </a:rPr>
              <a:t>路由器</a:t>
            </a:r>
            <a:r>
              <a:rPr kumimoji="1" lang="zh-CN" altLang="en-US" sz="800">
                <a:solidFill>
                  <a:srgbClr val="333399"/>
                </a:solidFill>
                <a:ea typeface="黑体" panose="02010609060101010101" pitchFamily="49" charset="-122"/>
              </a:rPr>
              <a:t> </a:t>
            </a:r>
            <a:r>
              <a:rPr kumimoji="1" lang="en-US" altLang="zh-CN" sz="2000">
                <a:solidFill>
                  <a:srgbClr val="333399"/>
                </a:solidFill>
                <a:ea typeface="黑体" panose="02010609060101010101" pitchFamily="49" charset="-122"/>
              </a:rPr>
              <a:t>R</a:t>
            </a:r>
          </a:p>
        </p:txBody>
      </p:sp>
      <p:sp>
        <p:nvSpPr>
          <p:cNvPr id="1137683" name="Text Box 25">
            <a:extLst>
              <a:ext uri="{FF2B5EF4-FFF2-40B4-BE49-F238E27FC236}">
                <a16:creationId xmlns:a16="http://schemas.microsoft.com/office/drawing/2014/main" id="{1557440C-4AFC-4DEE-973A-EAF5DF8EE86F}"/>
              </a:ext>
            </a:extLst>
          </p:cNvPr>
          <p:cNvSpPr txBox="1">
            <a:spLocks noChangeArrowheads="1"/>
          </p:cNvSpPr>
          <p:nvPr/>
        </p:nvSpPr>
        <p:spPr bwMode="auto">
          <a:xfrm>
            <a:off x="3854450" y="31051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应用网关</a:t>
            </a:r>
          </a:p>
        </p:txBody>
      </p:sp>
      <p:sp>
        <p:nvSpPr>
          <p:cNvPr id="1137684" name="Text Box 26">
            <a:extLst>
              <a:ext uri="{FF2B5EF4-FFF2-40B4-BE49-F238E27FC236}">
                <a16:creationId xmlns:a16="http://schemas.microsoft.com/office/drawing/2014/main" id="{E9170635-8DDE-49CC-A3CA-DB58E8CC31F1}"/>
              </a:ext>
            </a:extLst>
          </p:cNvPr>
          <p:cNvSpPr txBox="1">
            <a:spLocks noChangeArrowheads="1"/>
          </p:cNvSpPr>
          <p:nvPr/>
        </p:nvSpPr>
        <p:spPr bwMode="auto">
          <a:xfrm>
            <a:off x="3055938" y="4459288"/>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外局域网</a:t>
            </a:r>
          </a:p>
        </p:txBody>
      </p:sp>
      <p:sp>
        <p:nvSpPr>
          <p:cNvPr id="1137685" name="Text Box 27">
            <a:extLst>
              <a:ext uri="{FF2B5EF4-FFF2-40B4-BE49-F238E27FC236}">
                <a16:creationId xmlns:a16="http://schemas.microsoft.com/office/drawing/2014/main" id="{15C65888-B1F3-4AE0-856F-E50C7240E68C}"/>
              </a:ext>
            </a:extLst>
          </p:cNvPr>
          <p:cNvSpPr txBox="1">
            <a:spLocks noChangeArrowheads="1"/>
          </p:cNvSpPr>
          <p:nvPr/>
        </p:nvSpPr>
        <p:spPr bwMode="auto">
          <a:xfrm>
            <a:off x="4662488" y="4459288"/>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内局域网</a:t>
            </a:r>
          </a:p>
        </p:txBody>
      </p:sp>
      <p:sp>
        <p:nvSpPr>
          <p:cNvPr id="1137686" name="Text Box 28">
            <a:extLst>
              <a:ext uri="{FF2B5EF4-FFF2-40B4-BE49-F238E27FC236}">
                <a16:creationId xmlns:a16="http://schemas.microsoft.com/office/drawing/2014/main" id="{2CBB61D8-0E0D-474B-95E6-B4607B482814}"/>
              </a:ext>
            </a:extLst>
          </p:cNvPr>
          <p:cNvSpPr txBox="1">
            <a:spLocks noChangeArrowheads="1"/>
          </p:cNvSpPr>
          <p:nvPr/>
        </p:nvSpPr>
        <p:spPr bwMode="auto">
          <a:xfrm>
            <a:off x="4159250" y="19970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rgbClr val="333399"/>
                </a:solidFill>
                <a:ea typeface="黑体" panose="02010609060101010101" pitchFamily="49" charset="-122"/>
              </a:rPr>
              <a:t>防火墙</a:t>
            </a:r>
          </a:p>
        </p:txBody>
      </p:sp>
      <p:pic>
        <p:nvPicPr>
          <p:cNvPr id="1137687" name="Picture 29">
            <a:extLst>
              <a:ext uri="{FF2B5EF4-FFF2-40B4-BE49-F238E27FC236}">
                <a16:creationId xmlns:a16="http://schemas.microsoft.com/office/drawing/2014/main" id="{2C0101CA-606A-4BAE-840A-11C35013818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288" y="3668713"/>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37688" name="Picture 30">
            <a:extLst>
              <a:ext uri="{FF2B5EF4-FFF2-40B4-BE49-F238E27FC236}">
                <a16:creationId xmlns:a16="http://schemas.microsoft.com/office/drawing/2014/main" id="{D4BEC076-27B8-4348-B326-B182032AF8C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3263"/>
            <a:ext cx="2206625"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7689" name="Picture 31">
            <a:extLst>
              <a:ext uri="{FF2B5EF4-FFF2-40B4-BE49-F238E27FC236}">
                <a16:creationId xmlns:a16="http://schemas.microsoft.com/office/drawing/2014/main" id="{9CD6E717-88C0-4053-B5EF-16EB068A084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213" y="3668713"/>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37690" name="Text Box 32">
            <a:extLst>
              <a:ext uri="{FF2B5EF4-FFF2-40B4-BE49-F238E27FC236}">
                <a16:creationId xmlns:a16="http://schemas.microsoft.com/office/drawing/2014/main" id="{7A873C50-71E8-40EE-B37F-B0C44913776F}"/>
              </a:ext>
            </a:extLst>
          </p:cNvPr>
          <p:cNvSpPr txBox="1">
            <a:spLocks noChangeArrowheads="1"/>
          </p:cNvSpPr>
          <p:nvPr/>
        </p:nvSpPr>
        <p:spPr bwMode="auto">
          <a:xfrm>
            <a:off x="728663" y="3683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333399"/>
                </a:solidFill>
                <a:ea typeface="黑体" panose="02010609060101010101" pitchFamily="49" charset="-122"/>
              </a:rPr>
              <a:t>因特网</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a:extLst>
              <a:ext uri="{FF2B5EF4-FFF2-40B4-BE49-F238E27FC236}">
                <a16:creationId xmlns:a16="http://schemas.microsoft.com/office/drawing/2014/main" id="{542F4983-D080-44A4-AB46-DA3E8CA501F8}"/>
              </a:ext>
            </a:extLst>
          </p:cNvPr>
          <p:cNvSpPr>
            <a:spLocks noGrp="1" noChangeArrowheads="1"/>
          </p:cNvSpPr>
          <p:nvPr>
            <p:ph type="title"/>
          </p:nvPr>
        </p:nvSpPr>
        <p:spPr/>
        <p:txBody>
          <a:bodyPr/>
          <a:lstStyle/>
          <a:p>
            <a:pPr algn="ctr" eaLnBrk="1" hangingPunct="1"/>
            <a:r>
              <a:rPr lang="zh-CN" altLang="en-US"/>
              <a:t>防火墙的功能</a:t>
            </a:r>
          </a:p>
        </p:txBody>
      </p:sp>
      <p:sp>
        <p:nvSpPr>
          <p:cNvPr id="628739" name="Rectangle 3">
            <a:extLst>
              <a:ext uri="{FF2B5EF4-FFF2-40B4-BE49-F238E27FC236}">
                <a16:creationId xmlns:a16="http://schemas.microsoft.com/office/drawing/2014/main" id="{C3C282F5-3879-48B1-8E47-684E7F579353}"/>
              </a:ext>
            </a:extLst>
          </p:cNvPr>
          <p:cNvSpPr>
            <a:spLocks noGrp="1" noChangeArrowheads="1"/>
          </p:cNvSpPr>
          <p:nvPr>
            <p:ph type="body" idx="1"/>
          </p:nvPr>
        </p:nvSpPr>
        <p:spPr>
          <a:xfrm>
            <a:off x="1042988" y="1835150"/>
            <a:ext cx="7772400" cy="4330700"/>
          </a:xfrm>
        </p:spPr>
        <p:txBody>
          <a:bodyPr/>
          <a:lstStyle/>
          <a:p>
            <a:pPr eaLnBrk="1" hangingPunct="1">
              <a:lnSpc>
                <a:spcPct val="90000"/>
              </a:lnSpc>
            </a:pPr>
            <a:r>
              <a:rPr lang="zh-CN" altLang="en-US"/>
              <a:t>防火墙的功能有两个：</a:t>
            </a:r>
            <a:r>
              <a:rPr lang="zh-CN" altLang="en-US">
                <a:solidFill>
                  <a:schemeClr val="hlink"/>
                </a:solidFill>
              </a:rPr>
              <a:t>阻止</a:t>
            </a:r>
            <a:r>
              <a:rPr lang="zh-CN" altLang="en-US"/>
              <a:t>和</a:t>
            </a:r>
            <a:r>
              <a:rPr lang="zh-CN" altLang="en-US">
                <a:solidFill>
                  <a:schemeClr val="hlink"/>
                </a:solidFill>
              </a:rPr>
              <a:t>允许</a:t>
            </a:r>
            <a:r>
              <a:rPr lang="zh-CN" altLang="en-US"/>
              <a:t>。</a:t>
            </a:r>
          </a:p>
          <a:p>
            <a:pPr eaLnBrk="1" hangingPunct="1">
              <a:lnSpc>
                <a:spcPct val="90000"/>
              </a:lnSpc>
            </a:pPr>
            <a:r>
              <a:rPr lang="zh-CN" altLang="en-US"/>
              <a:t>“阻止”就是阻止某种类型的通信量通过防火墙（从外部网络到内部网络，或反过来）。</a:t>
            </a:r>
          </a:p>
          <a:p>
            <a:pPr eaLnBrk="1" hangingPunct="1">
              <a:lnSpc>
                <a:spcPct val="90000"/>
              </a:lnSpc>
            </a:pPr>
            <a:r>
              <a:rPr lang="zh-CN" altLang="en-US"/>
              <a:t>“允许”的功能与“阻止”恰好相反。</a:t>
            </a:r>
          </a:p>
          <a:p>
            <a:pPr eaLnBrk="1" hangingPunct="1">
              <a:lnSpc>
                <a:spcPct val="90000"/>
              </a:lnSpc>
            </a:pPr>
            <a:r>
              <a:rPr lang="zh-CN" altLang="en-US"/>
              <a:t>防火墙必须能够识别通信量的各种类型。不过在大多数情况下防火墙的主要功能是“阻止”。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87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87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8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a:extLst>
              <a:ext uri="{FF2B5EF4-FFF2-40B4-BE49-F238E27FC236}">
                <a16:creationId xmlns:a16="http://schemas.microsoft.com/office/drawing/2014/main" id="{97567ED5-28EF-47FE-9C3D-5C20A57B619D}"/>
              </a:ext>
            </a:extLst>
          </p:cNvPr>
          <p:cNvSpPr>
            <a:spLocks noGrp="1" noChangeArrowheads="1"/>
          </p:cNvSpPr>
          <p:nvPr>
            <p:ph type="title"/>
          </p:nvPr>
        </p:nvSpPr>
        <p:spPr/>
        <p:txBody>
          <a:bodyPr/>
          <a:lstStyle/>
          <a:p>
            <a:pPr algn="ctr" eaLnBrk="1" hangingPunct="1"/>
            <a:r>
              <a:rPr lang="zh-CN" altLang="en-US"/>
              <a:t>防火墙技术一般分为两类 </a:t>
            </a:r>
          </a:p>
        </p:txBody>
      </p:sp>
      <p:sp>
        <p:nvSpPr>
          <p:cNvPr id="629763" name="Rectangle 3">
            <a:extLst>
              <a:ext uri="{FF2B5EF4-FFF2-40B4-BE49-F238E27FC236}">
                <a16:creationId xmlns:a16="http://schemas.microsoft.com/office/drawing/2014/main" id="{AAB75E48-4C81-404D-94C5-829A2BD13622}"/>
              </a:ext>
            </a:extLst>
          </p:cNvPr>
          <p:cNvSpPr>
            <a:spLocks noGrp="1" noChangeArrowheads="1"/>
          </p:cNvSpPr>
          <p:nvPr>
            <p:ph type="body" idx="1"/>
          </p:nvPr>
        </p:nvSpPr>
        <p:spPr>
          <a:xfrm>
            <a:off x="611188" y="1989138"/>
            <a:ext cx="8204200" cy="4032250"/>
          </a:xfrm>
        </p:spPr>
        <p:txBody>
          <a:bodyPr/>
          <a:lstStyle/>
          <a:p>
            <a:pPr marL="533400" indent="-533400" eaLnBrk="1" hangingPunct="1">
              <a:buFont typeface="Wingdings" panose="05000000000000000000" pitchFamily="2" charset="2"/>
              <a:buNone/>
            </a:pPr>
            <a:r>
              <a:rPr lang="en-US" altLang="zh-CN" sz="2800"/>
              <a:t>(1) </a:t>
            </a:r>
            <a:r>
              <a:rPr lang="zh-CN" altLang="en-US" sz="2800"/>
              <a:t>网络级防火墙</a:t>
            </a:r>
            <a:r>
              <a:rPr lang="en-US" altLang="zh-CN" sz="2800"/>
              <a:t>——</a:t>
            </a:r>
            <a:r>
              <a:rPr lang="zh-CN" altLang="en-US" sz="2800"/>
              <a:t>用来防止整个网络出现外来非法的入侵。属于这类的有分组过滤和授权服务器。前者检查所有流入本网络的信息，然后拒绝不符合事先制订好的一套准则的数据，而后者则是检查用户的登录是否合法。</a:t>
            </a:r>
          </a:p>
          <a:p>
            <a:pPr marL="533400" indent="-533400" eaLnBrk="1" hangingPunct="1">
              <a:buFont typeface="Wingdings" panose="05000000000000000000" pitchFamily="2" charset="2"/>
              <a:buNone/>
            </a:pPr>
            <a:r>
              <a:rPr lang="en-US" altLang="zh-CN" sz="2800"/>
              <a:t>(2) </a:t>
            </a:r>
            <a:r>
              <a:rPr lang="zh-CN" altLang="en-US" sz="2800"/>
              <a:t>应用级防火墙</a:t>
            </a:r>
            <a:r>
              <a:rPr lang="en-US" altLang="zh-CN" sz="2800"/>
              <a:t>——</a:t>
            </a:r>
            <a:r>
              <a:rPr lang="zh-CN" altLang="en-US" sz="2800"/>
              <a:t>从应用程序来进行接入控制。通常使用应用网关或代理服务器来区分各种应用。例如，可以只允许通过访问万维网的应用，而阻止 </a:t>
            </a:r>
            <a:r>
              <a:rPr lang="en-US" altLang="zh-CN" sz="2800"/>
              <a:t>FTP </a:t>
            </a:r>
            <a:r>
              <a:rPr lang="zh-CN" altLang="en-US" sz="2800"/>
              <a:t>应用的通过。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a:extLst>
              <a:ext uri="{FF2B5EF4-FFF2-40B4-BE49-F238E27FC236}">
                <a16:creationId xmlns:a16="http://schemas.microsoft.com/office/drawing/2014/main" id="{3786B788-5CDA-47A2-8EEB-07144C56E86D}"/>
              </a:ext>
            </a:extLst>
          </p:cNvPr>
          <p:cNvSpPr>
            <a:spLocks noGrp="1" noChangeArrowheads="1"/>
          </p:cNvSpPr>
          <p:nvPr>
            <p:ph type="title"/>
          </p:nvPr>
        </p:nvSpPr>
        <p:spPr>
          <a:xfrm>
            <a:off x="1387475" y="931863"/>
            <a:ext cx="6856413" cy="768350"/>
          </a:xfrm>
        </p:spPr>
        <p:txBody>
          <a:bodyPr/>
          <a:lstStyle/>
          <a:p>
            <a:pPr algn="ctr" eaLnBrk="1" hangingPunct="1"/>
            <a:r>
              <a:rPr lang="zh-CN" altLang="en-US"/>
              <a:t>被动攻击和主动攻击</a:t>
            </a:r>
          </a:p>
        </p:txBody>
      </p:sp>
      <p:sp>
        <p:nvSpPr>
          <p:cNvPr id="435203" name="Rectangle 3">
            <a:extLst>
              <a:ext uri="{FF2B5EF4-FFF2-40B4-BE49-F238E27FC236}">
                <a16:creationId xmlns:a16="http://schemas.microsoft.com/office/drawing/2014/main" id="{D1652073-33E4-4226-B5B9-D11EEDCDB70F}"/>
              </a:ext>
            </a:extLst>
          </p:cNvPr>
          <p:cNvSpPr>
            <a:spLocks noGrp="1" noChangeArrowheads="1"/>
          </p:cNvSpPr>
          <p:nvPr>
            <p:ph type="body" idx="1"/>
          </p:nvPr>
        </p:nvSpPr>
        <p:spPr>
          <a:xfrm>
            <a:off x="1042988" y="1916113"/>
            <a:ext cx="7772400" cy="4392612"/>
          </a:xfrm>
        </p:spPr>
        <p:txBody>
          <a:bodyPr/>
          <a:lstStyle/>
          <a:p>
            <a:pPr algn="just" eaLnBrk="1" hangingPunct="1"/>
            <a:r>
              <a:rPr lang="zh-CN" altLang="en-US"/>
              <a:t>在被动攻击中，攻击者只是观察和分析某一个协议数据单元 </a:t>
            </a:r>
            <a:r>
              <a:rPr lang="en-US" altLang="zh-CN"/>
              <a:t>PDU </a:t>
            </a:r>
            <a:r>
              <a:rPr lang="zh-CN" altLang="en-US"/>
              <a:t>而不干扰信息流。</a:t>
            </a:r>
          </a:p>
          <a:p>
            <a:pPr algn="just" eaLnBrk="1" hangingPunct="1"/>
            <a:r>
              <a:rPr lang="zh-CN" altLang="en-US"/>
              <a:t>主动攻击是指攻击者对某个连接中通过的 </a:t>
            </a:r>
            <a:r>
              <a:rPr lang="en-US" altLang="zh-CN"/>
              <a:t>PDU </a:t>
            </a:r>
            <a:r>
              <a:rPr lang="zh-CN" altLang="en-US"/>
              <a:t>进行各种处理。</a:t>
            </a:r>
          </a:p>
          <a:p>
            <a:pPr lvl="1" algn="just" eaLnBrk="1" hangingPunct="1"/>
            <a:r>
              <a:rPr lang="zh-CN" altLang="en-US">
                <a:solidFill>
                  <a:srgbClr val="333399"/>
                </a:solidFill>
                <a:latin typeface="黑体" panose="02010609060101010101" pitchFamily="49" charset="-122"/>
                <a:ea typeface="黑体" panose="02010609060101010101" pitchFamily="49" charset="-122"/>
              </a:rPr>
              <a:t>更改报文流 </a:t>
            </a:r>
          </a:p>
          <a:p>
            <a:pPr lvl="1" algn="just" eaLnBrk="1" hangingPunct="1"/>
            <a:r>
              <a:rPr lang="zh-CN" altLang="en-US">
                <a:solidFill>
                  <a:srgbClr val="333399"/>
                </a:solidFill>
                <a:latin typeface="黑体" panose="02010609060101010101" pitchFamily="49" charset="-122"/>
                <a:ea typeface="黑体" panose="02010609060101010101" pitchFamily="49" charset="-122"/>
              </a:rPr>
              <a:t>拒绝报文服务 </a:t>
            </a:r>
          </a:p>
          <a:p>
            <a:pPr lvl="1" algn="just" eaLnBrk="1" hangingPunct="1"/>
            <a:r>
              <a:rPr lang="zh-CN" altLang="en-US">
                <a:solidFill>
                  <a:srgbClr val="333399"/>
                </a:solidFill>
                <a:latin typeface="黑体" panose="02010609060101010101" pitchFamily="49" charset="-122"/>
                <a:ea typeface="黑体" panose="02010609060101010101" pitchFamily="49" charset="-122"/>
              </a:rPr>
              <a:t>伪造连接初始化</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52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520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5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3">
            <a:extLst>
              <a:ext uri="{FF2B5EF4-FFF2-40B4-BE49-F238E27FC236}">
                <a16:creationId xmlns:a16="http://schemas.microsoft.com/office/drawing/2014/main" id="{D1B5F75B-7768-4E6C-8D2A-56A1375B4038}"/>
              </a:ext>
            </a:extLst>
          </p:cNvPr>
          <p:cNvSpPr>
            <a:spLocks noGrp="1" noChangeArrowheads="1"/>
          </p:cNvSpPr>
          <p:nvPr>
            <p:ph type="body" idx="1"/>
          </p:nvPr>
        </p:nvSpPr>
        <p:spPr>
          <a:xfrm>
            <a:off x="1042988" y="1916113"/>
            <a:ext cx="7772400" cy="3529012"/>
          </a:xfrm>
        </p:spPr>
        <p:txBody>
          <a:bodyPr/>
          <a:lstStyle/>
          <a:p>
            <a:pPr eaLnBrk="1" hangingPunct="1">
              <a:buFont typeface="Wingdings" panose="05000000000000000000" pitchFamily="2" charset="2"/>
              <a:buNone/>
            </a:pPr>
            <a:r>
              <a:rPr lang="en-US" altLang="zh-CN"/>
              <a:t>(1) </a:t>
            </a:r>
            <a:r>
              <a:rPr lang="zh-CN" altLang="en-US"/>
              <a:t>防止析出报文内容；</a:t>
            </a:r>
          </a:p>
          <a:p>
            <a:pPr eaLnBrk="1" hangingPunct="1">
              <a:buFont typeface="Wingdings" panose="05000000000000000000" pitchFamily="2" charset="2"/>
              <a:buNone/>
            </a:pPr>
            <a:r>
              <a:rPr lang="en-US" altLang="zh-CN"/>
              <a:t>(2) </a:t>
            </a:r>
            <a:r>
              <a:rPr lang="zh-CN" altLang="en-US"/>
              <a:t>防止通信量分析；</a:t>
            </a:r>
          </a:p>
          <a:p>
            <a:pPr eaLnBrk="1" hangingPunct="1">
              <a:buFont typeface="Wingdings" panose="05000000000000000000" pitchFamily="2" charset="2"/>
              <a:buNone/>
            </a:pPr>
            <a:r>
              <a:rPr lang="en-US" altLang="zh-CN"/>
              <a:t>(3) </a:t>
            </a:r>
            <a:r>
              <a:rPr lang="zh-CN" altLang="en-US"/>
              <a:t>检测更改报文流；</a:t>
            </a:r>
          </a:p>
          <a:p>
            <a:pPr eaLnBrk="1" hangingPunct="1">
              <a:buFont typeface="Wingdings" panose="05000000000000000000" pitchFamily="2" charset="2"/>
              <a:buNone/>
            </a:pPr>
            <a:r>
              <a:rPr lang="en-US" altLang="zh-CN"/>
              <a:t>(4) </a:t>
            </a:r>
            <a:r>
              <a:rPr lang="zh-CN" altLang="en-US"/>
              <a:t>检测拒绝报文服务；</a:t>
            </a:r>
          </a:p>
          <a:p>
            <a:pPr eaLnBrk="1" hangingPunct="1">
              <a:buFont typeface="Wingdings" panose="05000000000000000000" pitchFamily="2" charset="2"/>
              <a:buNone/>
            </a:pPr>
            <a:r>
              <a:rPr lang="en-US" altLang="zh-CN"/>
              <a:t>(5) </a:t>
            </a:r>
            <a:r>
              <a:rPr lang="zh-CN" altLang="en-US"/>
              <a:t>检测伪造初始化连接。</a:t>
            </a:r>
          </a:p>
        </p:txBody>
      </p:sp>
      <p:sp>
        <p:nvSpPr>
          <p:cNvPr id="1086467" name="Rectangle 2">
            <a:extLst>
              <a:ext uri="{FF2B5EF4-FFF2-40B4-BE49-F238E27FC236}">
                <a16:creationId xmlns:a16="http://schemas.microsoft.com/office/drawing/2014/main" id="{9ACE7523-341E-4C14-8301-8E43E8824B3A}"/>
              </a:ext>
            </a:extLst>
          </p:cNvPr>
          <p:cNvSpPr>
            <a:spLocks noGrp="1" noChangeArrowheads="1"/>
          </p:cNvSpPr>
          <p:nvPr>
            <p:ph type="title"/>
          </p:nvPr>
        </p:nvSpPr>
        <p:spPr/>
        <p:txBody>
          <a:bodyPr/>
          <a:lstStyle/>
          <a:p>
            <a:pPr algn="ctr" eaLnBrk="1" hangingPunct="1"/>
            <a:r>
              <a:rPr lang="zh-CN" altLang="en-US"/>
              <a:t>计算机网络通信安全的目标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ABF33E4F-2058-49E6-A50B-B84A83EEBE6E}"/>
              </a:ext>
            </a:extLst>
          </p:cNvPr>
          <p:cNvSpPr>
            <a:spLocks noGrp="1" noChangeArrowheads="1"/>
          </p:cNvSpPr>
          <p:nvPr>
            <p:ph type="body" idx="1"/>
          </p:nvPr>
        </p:nvSpPr>
        <p:spPr>
          <a:xfrm>
            <a:off x="1042988" y="1989138"/>
            <a:ext cx="7561262" cy="4321175"/>
          </a:xfrm>
        </p:spPr>
        <p:txBody>
          <a:bodyPr/>
          <a:lstStyle/>
          <a:p>
            <a:pPr eaLnBrk="1" hangingPunct="1">
              <a:lnSpc>
                <a:spcPct val="90000"/>
              </a:lnSpc>
              <a:buFont typeface="Wingdings" panose="05000000000000000000" pitchFamily="2" charset="2"/>
              <a:buNone/>
            </a:pPr>
            <a:r>
              <a:rPr lang="en-US" altLang="zh-CN" sz="2800"/>
              <a:t>(1) </a:t>
            </a:r>
            <a:r>
              <a:rPr lang="zh-CN" altLang="en-US" sz="2800"/>
              <a:t>计算机病毒</a:t>
            </a:r>
            <a:r>
              <a:rPr lang="en-US" altLang="zh-CN" sz="2800"/>
              <a:t>——</a:t>
            </a:r>
            <a:r>
              <a:rPr lang="zh-CN" altLang="en-US" sz="2800"/>
              <a:t>会“传染”其他程序的程序，“传染”是通过修改其他程序来把自身或其变种复制进去完成的。</a:t>
            </a:r>
          </a:p>
          <a:p>
            <a:pPr eaLnBrk="1" hangingPunct="1">
              <a:lnSpc>
                <a:spcPct val="90000"/>
              </a:lnSpc>
              <a:buFont typeface="Wingdings" panose="05000000000000000000" pitchFamily="2" charset="2"/>
              <a:buNone/>
            </a:pPr>
            <a:r>
              <a:rPr lang="en-US" altLang="zh-CN" sz="2800"/>
              <a:t>(2) </a:t>
            </a:r>
            <a:r>
              <a:rPr lang="zh-CN" altLang="en-US" sz="2800"/>
              <a:t>计算机蠕虫</a:t>
            </a:r>
            <a:r>
              <a:rPr lang="en-US" altLang="zh-CN" sz="2800"/>
              <a:t>——</a:t>
            </a:r>
            <a:r>
              <a:rPr lang="zh-CN" altLang="en-US" sz="2800"/>
              <a:t>通过网络的通信功能将自身从一个结点发送到另一个结点并启动运行的程序。</a:t>
            </a:r>
          </a:p>
          <a:p>
            <a:pPr eaLnBrk="1" hangingPunct="1">
              <a:lnSpc>
                <a:spcPct val="90000"/>
              </a:lnSpc>
              <a:buFont typeface="Wingdings" panose="05000000000000000000" pitchFamily="2" charset="2"/>
              <a:buNone/>
            </a:pPr>
            <a:r>
              <a:rPr lang="en-US" altLang="zh-CN" sz="2800"/>
              <a:t>(3) </a:t>
            </a:r>
            <a:r>
              <a:rPr lang="zh-CN" altLang="en-US" sz="2800"/>
              <a:t>特洛伊木马</a:t>
            </a:r>
            <a:r>
              <a:rPr lang="en-US" altLang="zh-CN" sz="2800"/>
              <a:t>——</a:t>
            </a:r>
            <a:r>
              <a:rPr lang="zh-CN" altLang="en-US" sz="2800"/>
              <a:t>一种程序，它执行的功能超出所声称的功能。</a:t>
            </a:r>
          </a:p>
          <a:p>
            <a:pPr eaLnBrk="1" hangingPunct="1">
              <a:lnSpc>
                <a:spcPct val="90000"/>
              </a:lnSpc>
              <a:buFont typeface="Wingdings" panose="05000000000000000000" pitchFamily="2" charset="2"/>
              <a:buNone/>
            </a:pPr>
            <a:r>
              <a:rPr lang="en-US" altLang="zh-CN" sz="2800"/>
              <a:t>(4) </a:t>
            </a:r>
            <a:r>
              <a:rPr lang="zh-CN" altLang="en-US" sz="2800"/>
              <a:t>逻辑炸弹</a:t>
            </a:r>
            <a:r>
              <a:rPr lang="en-US" altLang="zh-CN" sz="2800"/>
              <a:t>——</a:t>
            </a:r>
            <a:r>
              <a:rPr lang="zh-CN" altLang="en-US" sz="2800"/>
              <a:t>一种当运行环境满足某种特定条件时执行其他特殊功能的程序。 </a:t>
            </a:r>
          </a:p>
        </p:txBody>
      </p:sp>
      <p:sp>
        <p:nvSpPr>
          <p:cNvPr id="1087491" name="Rectangle 3">
            <a:extLst>
              <a:ext uri="{FF2B5EF4-FFF2-40B4-BE49-F238E27FC236}">
                <a16:creationId xmlns:a16="http://schemas.microsoft.com/office/drawing/2014/main" id="{C72FE50E-EFB4-4DEB-915F-0F831B52E5C6}"/>
              </a:ext>
            </a:extLst>
          </p:cNvPr>
          <p:cNvSpPr>
            <a:spLocks noGrp="1" noChangeArrowheads="1"/>
          </p:cNvSpPr>
          <p:nvPr>
            <p:ph type="title"/>
          </p:nvPr>
        </p:nvSpPr>
        <p:spPr/>
        <p:txBody>
          <a:bodyPr/>
          <a:lstStyle/>
          <a:p>
            <a:pPr algn="ctr" eaLnBrk="1" hangingPunct="1"/>
            <a:r>
              <a:rPr lang="zh-CN" altLang="en-US"/>
              <a:t>恶意程序</a:t>
            </a:r>
            <a:r>
              <a:rPr lang="en-US" altLang="zh-CN"/>
              <a:t>(rogue program)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2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theme/theme1.xml><?xml version="1.0" encoding="utf-8"?>
<a:theme xmlns:a="http://schemas.openxmlformats.org/drawingml/2006/main" name="13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3079</TotalTime>
  <Words>4974</Words>
  <Application>Microsoft Office PowerPoint</Application>
  <PresentationFormat>全屏显示(4:3)</PresentationFormat>
  <Paragraphs>529</Paragraphs>
  <Slides>67</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4" baseType="lpstr">
      <vt:lpstr>黑体</vt:lpstr>
      <vt:lpstr>Arial</vt:lpstr>
      <vt:lpstr>Tahoma</vt:lpstr>
      <vt:lpstr>Wingdings</vt:lpstr>
      <vt:lpstr>131_Blends</vt:lpstr>
      <vt:lpstr>VISIO</vt:lpstr>
      <vt:lpstr>公式</vt:lpstr>
      <vt:lpstr>计算机网络（第 5 版）</vt:lpstr>
      <vt:lpstr>第 7 章  网络安全</vt:lpstr>
      <vt:lpstr>第 7 章  网络安全（续）</vt:lpstr>
      <vt:lpstr>第 7 章  网络安全（续）</vt:lpstr>
      <vt:lpstr>7.1 网络安全问题概述     7.1.1 计算机网络面临的安全性威胁 </vt:lpstr>
      <vt:lpstr>对网络的被动攻击和主动攻击 </vt:lpstr>
      <vt:lpstr>被动攻击和主动攻击</vt:lpstr>
      <vt:lpstr>计算机网络通信安全的目标 </vt:lpstr>
      <vt:lpstr>恶意程序(rogue program) </vt:lpstr>
      <vt:lpstr>7.1.2  计算机网络安全的内容</vt:lpstr>
      <vt:lpstr>7.1.3   一般的数据加密模型 </vt:lpstr>
      <vt:lpstr>一些重要概念 </vt:lpstr>
      <vt:lpstr>7.2 两类密码体制  7.2.1   对称密钥密码体制 </vt:lpstr>
      <vt:lpstr>数据加密标准 DES</vt:lpstr>
      <vt:lpstr>DES 的保密性</vt:lpstr>
      <vt:lpstr>7.2.2  公钥密码体制</vt:lpstr>
      <vt:lpstr>加密密钥与解密密钥 </vt:lpstr>
      <vt:lpstr>应当注意 </vt:lpstr>
      <vt:lpstr>公钥算法的特点 </vt:lpstr>
      <vt:lpstr>公钥算法的特点（续）</vt:lpstr>
      <vt:lpstr>公钥密码体制 </vt:lpstr>
      <vt:lpstr>7.3   数字签名</vt:lpstr>
      <vt:lpstr>数字签名的实现 </vt:lpstr>
      <vt:lpstr>数字签名的实现</vt:lpstr>
      <vt:lpstr>具有保密性的数字签名 </vt:lpstr>
      <vt:lpstr>7.4  鉴别</vt:lpstr>
      <vt:lpstr>鉴别与授权不同</vt:lpstr>
      <vt:lpstr>7.4.1  报文鉴别 </vt:lpstr>
      <vt:lpstr>报文摘要 MD  (Message Digest)</vt:lpstr>
      <vt:lpstr>报文摘要的优点</vt:lpstr>
      <vt:lpstr>报文摘要算法</vt:lpstr>
      <vt:lpstr>报文摘要的实现 </vt:lpstr>
      <vt:lpstr>7.4.2  实体鉴别 </vt:lpstr>
      <vt:lpstr>最简单的实体鉴别过程 </vt:lpstr>
      <vt:lpstr>明显的漏洞</vt:lpstr>
      <vt:lpstr>使用不重数</vt:lpstr>
      <vt:lpstr>使用不重数进行鉴别 </vt:lpstr>
      <vt:lpstr>中间人攻击 </vt:lpstr>
      <vt:lpstr>中间人攻击说明</vt:lpstr>
      <vt:lpstr>7.5   密钥分配 </vt:lpstr>
      <vt:lpstr>7.5.1  对称密钥的分配</vt:lpstr>
      <vt:lpstr>对称密钥的分配</vt:lpstr>
      <vt:lpstr>PowerPoint 演示文稿</vt:lpstr>
      <vt:lpstr>7.5.2  公钥的分配</vt:lpstr>
      <vt:lpstr>7.6  因特网使用的安全协议  7.6.1  网络层安全协议 </vt:lpstr>
      <vt:lpstr>IPsec 中最主要的两个部分 </vt:lpstr>
      <vt:lpstr>安全关联 SA (Security Association) </vt:lpstr>
      <vt:lpstr>安全关联的特点</vt:lpstr>
      <vt:lpstr>2.  鉴别首部协议 AH </vt:lpstr>
      <vt:lpstr>AH 首部 </vt:lpstr>
      <vt:lpstr>3.  封装安全有效载荷 ESP</vt:lpstr>
      <vt:lpstr>3.  封装安全有效载荷 ESP（续）</vt:lpstr>
      <vt:lpstr>在 IP 数据报中的 ESP 的各字段 </vt:lpstr>
      <vt:lpstr>7.6.2  运输层安全协议 1. 安全套接层 SSL</vt:lpstr>
      <vt:lpstr>SSL 的位置 </vt:lpstr>
      <vt:lpstr>SSL 提供以下三个功能 </vt:lpstr>
      <vt:lpstr>2.  安全电子交易 SET  (Secure Electronic Transaction)</vt:lpstr>
      <vt:lpstr>7.6.3  应用层的安全协议  1.  PGP (Pretty Good Privacy) </vt:lpstr>
      <vt:lpstr>2.  PEM (Privacy Enhanced Mail) </vt:lpstr>
      <vt:lpstr>PEM 的主要特点</vt:lpstr>
      <vt:lpstr>7.7  链路加密与端到端加密 7.7.1 链路加密 </vt:lpstr>
      <vt:lpstr>链路加密 </vt:lpstr>
      <vt:lpstr>7.7.2  端到端加密 </vt:lpstr>
      <vt:lpstr>7.8  防火墙(firewall)</vt:lpstr>
      <vt:lpstr>防火墙在互连网络中的位置 </vt:lpstr>
      <vt:lpstr>防火墙的功能</vt:lpstr>
      <vt:lpstr>防火墙技术一般分为两类 </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X HKLLY</cp:lastModifiedBy>
  <cp:revision>233</cp:revision>
  <dcterms:created xsi:type="dcterms:W3CDTF">2004-03-02T12:35:10Z</dcterms:created>
  <dcterms:modified xsi:type="dcterms:W3CDTF">2019-07-31T08:10:27Z</dcterms:modified>
</cp:coreProperties>
</file>