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87"/>
  </p:notesMasterIdLst>
  <p:sldIdLst>
    <p:sldId id="1259" r:id="rId2"/>
    <p:sldId id="1260" r:id="rId3"/>
    <p:sldId id="1261" r:id="rId4"/>
    <p:sldId id="1262" r:id="rId5"/>
    <p:sldId id="1263" r:id="rId6"/>
    <p:sldId id="1264" r:id="rId7"/>
    <p:sldId id="1265" r:id="rId8"/>
    <p:sldId id="1266" r:id="rId9"/>
    <p:sldId id="1267" r:id="rId10"/>
    <p:sldId id="1268" r:id="rId11"/>
    <p:sldId id="1269" r:id="rId12"/>
    <p:sldId id="1270" r:id="rId13"/>
    <p:sldId id="1271" r:id="rId14"/>
    <p:sldId id="1272" r:id="rId15"/>
    <p:sldId id="1273" r:id="rId16"/>
    <p:sldId id="1274" r:id="rId17"/>
    <p:sldId id="1275" r:id="rId18"/>
    <p:sldId id="1276" r:id="rId19"/>
    <p:sldId id="1277" r:id="rId20"/>
    <p:sldId id="1278" r:id="rId21"/>
    <p:sldId id="1279" r:id="rId22"/>
    <p:sldId id="1280" r:id="rId23"/>
    <p:sldId id="1281" r:id="rId24"/>
    <p:sldId id="1282" r:id="rId25"/>
    <p:sldId id="1283" r:id="rId26"/>
    <p:sldId id="1284" r:id="rId27"/>
    <p:sldId id="1285" r:id="rId28"/>
    <p:sldId id="1286" r:id="rId29"/>
    <p:sldId id="1287" r:id="rId30"/>
    <p:sldId id="1288" r:id="rId31"/>
    <p:sldId id="1289" r:id="rId32"/>
    <p:sldId id="1290" r:id="rId33"/>
    <p:sldId id="1291" r:id="rId34"/>
    <p:sldId id="1292" r:id="rId35"/>
    <p:sldId id="1293" r:id="rId36"/>
    <p:sldId id="1294" r:id="rId37"/>
    <p:sldId id="1295" r:id="rId38"/>
    <p:sldId id="1296" r:id="rId39"/>
    <p:sldId id="1297" r:id="rId40"/>
    <p:sldId id="1298" r:id="rId41"/>
    <p:sldId id="1299" r:id="rId42"/>
    <p:sldId id="1300" r:id="rId43"/>
    <p:sldId id="1301" r:id="rId44"/>
    <p:sldId id="1302" r:id="rId45"/>
    <p:sldId id="1303" r:id="rId46"/>
    <p:sldId id="1304" r:id="rId47"/>
    <p:sldId id="1305" r:id="rId48"/>
    <p:sldId id="1306" r:id="rId49"/>
    <p:sldId id="1307" r:id="rId50"/>
    <p:sldId id="1308" r:id="rId51"/>
    <p:sldId id="1309" r:id="rId52"/>
    <p:sldId id="1310" r:id="rId53"/>
    <p:sldId id="1311" r:id="rId54"/>
    <p:sldId id="1312" r:id="rId55"/>
    <p:sldId id="1313" r:id="rId56"/>
    <p:sldId id="1314" r:id="rId57"/>
    <p:sldId id="1315" r:id="rId58"/>
    <p:sldId id="1316" r:id="rId59"/>
    <p:sldId id="1317" r:id="rId60"/>
    <p:sldId id="1318" r:id="rId61"/>
    <p:sldId id="1319" r:id="rId62"/>
    <p:sldId id="1320" r:id="rId63"/>
    <p:sldId id="1321" r:id="rId64"/>
    <p:sldId id="1322" r:id="rId65"/>
    <p:sldId id="1323" r:id="rId66"/>
    <p:sldId id="1324" r:id="rId67"/>
    <p:sldId id="1325" r:id="rId68"/>
    <p:sldId id="1326" r:id="rId69"/>
    <p:sldId id="1327" r:id="rId70"/>
    <p:sldId id="1328" r:id="rId71"/>
    <p:sldId id="1329" r:id="rId72"/>
    <p:sldId id="1330" r:id="rId73"/>
    <p:sldId id="1331" r:id="rId74"/>
    <p:sldId id="1332" r:id="rId75"/>
    <p:sldId id="1333" r:id="rId76"/>
    <p:sldId id="1334" r:id="rId77"/>
    <p:sldId id="1335" r:id="rId78"/>
    <p:sldId id="1336" r:id="rId79"/>
    <p:sldId id="1337" r:id="rId80"/>
    <p:sldId id="1338" r:id="rId81"/>
    <p:sldId id="1339" r:id="rId82"/>
    <p:sldId id="1340" r:id="rId83"/>
    <p:sldId id="1341" r:id="rId84"/>
    <p:sldId id="1342" r:id="rId85"/>
    <p:sldId id="1343" r:id="rId8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ECFF"/>
    <a:srgbClr val="FFFFCC"/>
    <a:srgbClr val="000066"/>
    <a:srgbClr val="FFCCCC"/>
    <a:srgbClr val="99CC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68" autoAdjust="0"/>
    <p:restoredTop sz="94588" autoAdjust="0"/>
  </p:normalViewPr>
  <p:slideViewPr>
    <p:cSldViewPr>
      <p:cViewPr varScale="1">
        <p:scale>
          <a:sx n="116" d="100"/>
          <a:sy n="116" d="100"/>
        </p:scale>
        <p:origin x="10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D0E156F-0174-4700-A98B-A66D8A18B6F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75107" name="Rectangle 3">
            <a:extLst>
              <a:ext uri="{FF2B5EF4-FFF2-40B4-BE49-F238E27FC236}">
                <a16:creationId xmlns:a16="http://schemas.microsoft.com/office/drawing/2014/main" id="{8E83A290-5590-42BD-A677-847A082FD38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339396" name="Rectangle 4">
            <a:extLst>
              <a:ext uri="{FF2B5EF4-FFF2-40B4-BE49-F238E27FC236}">
                <a16:creationId xmlns:a16="http://schemas.microsoft.com/office/drawing/2014/main" id="{60A06CBE-8A7D-41B0-83F5-42A42800F85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9" name="Rectangle 5">
            <a:extLst>
              <a:ext uri="{FF2B5EF4-FFF2-40B4-BE49-F238E27FC236}">
                <a16:creationId xmlns:a16="http://schemas.microsoft.com/office/drawing/2014/main" id="{60C2DDDB-D7D6-418C-AFF4-8193565F211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5110" name="Rectangle 6">
            <a:extLst>
              <a:ext uri="{FF2B5EF4-FFF2-40B4-BE49-F238E27FC236}">
                <a16:creationId xmlns:a16="http://schemas.microsoft.com/office/drawing/2014/main" id="{E13B9EDA-01AE-4D01-A2A8-AE7318A53BB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75111" name="Rectangle 7">
            <a:extLst>
              <a:ext uri="{FF2B5EF4-FFF2-40B4-BE49-F238E27FC236}">
                <a16:creationId xmlns:a16="http://schemas.microsoft.com/office/drawing/2014/main" id="{778070A0-7323-4B94-B5B5-7B97440B51B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D7C8538A-1AA6-48BA-8DB0-036B8047A91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544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2B8F6C8-AEE9-4B64-AC21-70554643874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16564015-0C03-43FF-95DB-EB719B93152F}"/>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0B74736A-6B17-4799-ADE6-3475F437C9DA}"/>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latin typeface="Arial" charset="0"/>
                </a:endParaRPr>
              </a:p>
            </p:txBody>
          </p:sp>
          <p:sp>
            <p:nvSpPr>
              <p:cNvPr id="13" name="Rectangle 5">
                <a:extLst>
                  <a:ext uri="{FF2B5EF4-FFF2-40B4-BE49-F238E27FC236}">
                    <a16:creationId xmlns:a16="http://schemas.microsoft.com/office/drawing/2014/main" id="{FCC97CBF-C979-41FF-B89E-28E704962E2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6" name="Group 6">
              <a:extLst>
                <a:ext uri="{FF2B5EF4-FFF2-40B4-BE49-F238E27FC236}">
                  <a16:creationId xmlns:a16="http://schemas.microsoft.com/office/drawing/2014/main" id="{9E5F2043-A04C-41CF-A424-AC42C97B7041}"/>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A552F0EC-7221-4AD5-90CF-EFD4018BA6A7}"/>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ndParaRPr>
              </a:p>
            </p:txBody>
          </p:sp>
          <p:sp>
            <p:nvSpPr>
              <p:cNvPr id="11" name="Rectangle 8">
                <a:extLst>
                  <a:ext uri="{FF2B5EF4-FFF2-40B4-BE49-F238E27FC236}">
                    <a16:creationId xmlns:a16="http://schemas.microsoft.com/office/drawing/2014/main" id="{B4FF8981-597A-444B-B681-F6E55BCBCD4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sp>
          <p:nvSpPr>
            <p:cNvPr id="7" name="Rectangle 9">
              <a:extLst>
                <a:ext uri="{FF2B5EF4-FFF2-40B4-BE49-F238E27FC236}">
                  <a16:creationId xmlns:a16="http://schemas.microsoft.com/office/drawing/2014/main" id="{CED59010-74BF-40E0-8F1D-7C68F0D5596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latin typeface="Arial" charset="0"/>
              </a:endParaRPr>
            </a:p>
          </p:txBody>
        </p:sp>
        <p:sp>
          <p:nvSpPr>
            <p:cNvPr id="8" name="Rectangle 10">
              <a:extLst>
                <a:ext uri="{FF2B5EF4-FFF2-40B4-BE49-F238E27FC236}">
                  <a16:creationId xmlns:a16="http://schemas.microsoft.com/office/drawing/2014/main" id="{27E84DED-66E6-45A6-B715-8BC03EDDE197}"/>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ndParaRPr>
            </a:p>
          </p:txBody>
        </p:sp>
        <p:sp>
          <p:nvSpPr>
            <p:cNvPr id="9" name="Rectangle 11">
              <a:extLst>
                <a:ext uri="{FF2B5EF4-FFF2-40B4-BE49-F238E27FC236}">
                  <a16:creationId xmlns:a16="http://schemas.microsoft.com/office/drawing/2014/main" id="{08986DB0-6709-42F7-B82A-F05EF19000A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97476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8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388977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1C37FDD-BFE8-4E43-9311-C57AE5607B58}"/>
              </a:ext>
            </a:extLst>
          </p:cNvPr>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79" name="Rectangle 3">
            <a:extLst>
              <a:ext uri="{FF2B5EF4-FFF2-40B4-BE49-F238E27FC236}">
                <a16:creationId xmlns:a16="http://schemas.microsoft.com/office/drawing/2014/main" id="{A8DD8B78-6810-4D0C-8201-70E302B249A5}"/>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0" name="Rectangle 4">
            <a:extLst>
              <a:ext uri="{FF2B5EF4-FFF2-40B4-BE49-F238E27FC236}">
                <a16:creationId xmlns:a16="http://schemas.microsoft.com/office/drawing/2014/main" id="{8FF5855D-5290-46ED-B122-DDF1F2ECC40F}"/>
              </a:ext>
            </a:extLst>
          </p:cNvPr>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1" name="Rectangle 5">
            <a:extLst>
              <a:ext uri="{FF2B5EF4-FFF2-40B4-BE49-F238E27FC236}">
                <a16:creationId xmlns:a16="http://schemas.microsoft.com/office/drawing/2014/main" id="{CCA072C0-0A01-4D80-96CE-2C361791DAB2}"/>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2" name="Rectangle 6">
            <a:extLst>
              <a:ext uri="{FF2B5EF4-FFF2-40B4-BE49-F238E27FC236}">
                <a16:creationId xmlns:a16="http://schemas.microsoft.com/office/drawing/2014/main" id="{E6EC566E-157B-41E9-90F7-E92C58AA5304}"/>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3" name="Rectangle 7">
            <a:extLst>
              <a:ext uri="{FF2B5EF4-FFF2-40B4-BE49-F238E27FC236}">
                <a16:creationId xmlns:a16="http://schemas.microsoft.com/office/drawing/2014/main" id="{5BB181F4-0F56-4BB4-9901-6AF503A00D27}"/>
              </a:ext>
            </a:extLst>
          </p:cNvPr>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4" name="Rectangle 8">
            <a:extLst>
              <a:ext uri="{FF2B5EF4-FFF2-40B4-BE49-F238E27FC236}">
                <a16:creationId xmlns:a16="http://schemas.microsoft.com/office/drawing/2014/main" id="{0CBA3423-30B7-4DA9-BE2F-CB7E0B16844A}"/>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188425" name="Rectangle 9">
            <a:extLst>
              <a:ext uri="{FF2B5EF4-FFF2-40B4-BE49-F238E27FC236}">
                <a16:creationId xmlns:a16="http://schemas.microsoft.com/office/drawing/2014/main" id="{43F1CBEB-4645-4102-B6C9-86D1B64CEB39}"/>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6" name="Rectangle 10">
            <a:extLst>
              <a:ext uri="{FF2B5EF4-FFF2-40B4-BE49-F238E27FC236}">
                <a16:creationId xmlns:a16="http://schemas.microsoft.com/office/drawing/2014/main" id="{97FDC269-7EC0-4D8A-9BE3-4F169B8412D8}"/>
              </a:ext>
            </a:extLst>
          </p:cNvPr>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82" r:id="rId1"/>
    <p:sldLayoutId id="2147484089" r:id="rId2"/>
    <p:sldLayoutId id="2147484083" r:id="rId3"/>
    <p:sldLayoutId id="2147484084" r:id="rId4"/>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wmf"/><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image" Target="../media/image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oleObject" Target="../embeddings/oleObject9.bin"/><Relationship Id="rId5" Type="http://schemas.openxmlformats.org/officeDocument/2006/relationships/image" Target="../media/image5.wmf"/><Relationship Id="rId10" Type="http://schemas.openxmlformats.org/officeDocument/2006/relationships/image" Target="../media/image2.wmf"/><Relationship Id="rId4" Type="http://schemas.openxmlformats.org/officeDocument/2006/relationships/image" Target="../media/image1.wmf"/><Relationship Id="rId9" Type="http://schemas.openxmlformats.org/officeDocument/2006/relationships/image" Target="../media/image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wmf"/><Relationship Id="rId5" Type="http://schemas.openxmlformats.org/officeDocument/2006/relationships/oleObject" Target="../embeddings/oleObject11.bin"/><Relationship Id="rId4" Type="http://schemas.openxmlformats.org/officeDocument/2006/relationships/image" Target="../media/image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wmf"/><Relationship Id="rId5" Type="http://schemas.openxmlformats.org/officeDocument/2006/relationships/oleObject" Target="../embeddings/oleObject13.bin"/><Relationship Id="rId4" Type="http://schemas.openxmlformats.org/officeDocument/2006/relationships/image" Target="../media/image7.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wmf"/><Relationship Id="rId5" Type="http://schemas.openxmlformats.org/officeDocument/2006/relationships/oleObject" Target="../embeddings/oleObject15.bin"/><Relationship Id="rId4" Type="http://schemas.openxmlformats.org/officeDocument/2006/relationships/image" Target="../media/image7.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wmf"/><Relationship Id="rId5" Type="http://schemas.openxmlformats.org/officeDocument/2006/relationships/oleObject" Target="../embeddings/oleObject17.bin"/><Relationship Id="rId4" Type="http://schemas.openxmlformats.org/officeDocument/2006/relationships/image" Target="../media/image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wmf"/><Relationship Id="rId5" Type="http://schemas.openxmlformats.org/officeDocument/2006/relationships/oleObject" Target="../embeddings/oleObject19.bin"/><Relationship Id="rId4" Type="http://schemas.openxmlformats.org/officeDocument/2006/relationships/image" Target="../media/image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10.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a:extLst>
              <a:ext uri="{FF2B5EF4-FFF2-40B4-BE49-F238E27FC236}">
                <a16:creationId xmlns:a16="http://schemas.microsoft.com/office/drawing/2014/main" id="{81DBAE14-57FA-4CAE-B5E1-D9B278409D90}"/>
              </a:ext>
            </a:extLst>
          </p:cNvPr>
          <p:cNvSpPr>
            <a:spLocks noGrp="1" noChangeArrowheads="1"/>
          </p:cNvSpPr>
          <p:nvPr>
            <p:ph type="ctrTitle"/>
          </p:nvPr>
        </p:nvSpPr>
        <p:spPr>
          <a:xfrm>
            <a:off x="990600" y="1676400"/>
            <a:ext cx="7253288" cy="1462088"/>
          </a:xfrm>
        </p:spPr>
        <p:txBody>
          <a:bodyPr/>
          <a:lstStyle/>
          <a:p>
            <a:pPr algn="ctr" eaLnBrk="1" hangingPunct="1"/>
            <a:r>
              <a:rPr lang="zh-CN" altLang="en-US"/>
              <a:t>计算机网络（第 </a:t>
            </a:r>
            <a:r>
              <a:rPr lang="en-US" altLang="zh-CN"/>
              <a:t>5 </a:t>
            </a:r>
            <a:r>
              <a:rPr lang="zh-CN" altLang="en-US"/>
              <a:t>版）</a:t>
            </a:r>
          </a:p>
        </p:txBody>
      </p:sp>
      <p:sp>
        <p:nvSpPr>
          <p:cNvPr id="1140739" name="Rectangle 3">
            <a:extLst>
              <a:ext uri="{FF2B5EF4-FFF2-40B4-BE49-F238E27FC236}">
                <a16:creationId xmlns:a16="http://schemas.microsoft.com/office/drawing/2014/main" id="{39EA1F7B-F77E-480D-B311-587FF039104F}"/>
              </a:ext>
            </a:extLst>
          </p:cNvPr>
          <p:cNvSpPr>
            <a:spLocks noGrp="1" noChangeArrowheads="1"/>
          </p:cNvSpPr>
          <p:nvPr>
            <p:ph type="subTitle" idx="1"/>
          </p:nvPr>
        </p:nvSpPr>
        <p:spPr>
          <a:xfrm>
            <a:off x="755650" y="3886200"/>
            <a:ext cx="7632700" cy="1752600"/>
          </a:xfrm>
        </p:spPr>
        <p:txBody>
          <a:bodyPr/>
          <a:lstStyle/>
          <a:p>
            <a:pPr eaLnBrk="1" hangingPunct="1"/>
            <a:r>
              <a:rPr lang="zh-CN" altLang="en-US"/>
              <a:t>第 </a:t>
            </a:r>
            <a:r>
              <a:rPr lang="en-US" altLang="zh-CN"/>
              <a:t>8 </a:t>
            </a:r>
            <a:r>
              <a:rPr lang="zh-CN" altLang="en-US"/>
              <a:t>章  因特网上的音频</a:t>
            </a:r>
            <a:r>
              <a:rPr lang="en-US" altLang="zh-CN"/>
              <a:t>/</a:t>
            </a:r>
            <a:r>
              <a:rPr lang="zh-CN" altLang="en-US"/>
              <a:t>视频服务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a:extLst>
              <a:ext uri="{FF2B5EF4-FFF2-40B4-BE49-F238E27FC236}">
                <a16:creationId xmlns:a16="http://schemas.microsoft.com/office/drawing/2014/main" id="{EF1136F9-AC13-41E7-BB0C-88C72B50D6FD}"/>
              </a:ext>
            </a:extLst>
          </p:cNvPr>
          <p:cNvGrpSpPr>
            <a:grpSpLocks/>
          </p:cNvGrpSpPr>
          <p:nvPr/>
        </p:nvGrpSpPr>
        <p:grpSpPr bwMode="auto">
          <a:xfrm>
            <a:off x="609600" y="495300"/>
            <a:ext cx="8020050" cy="923925"/>
            <a:chOff x="384" y="312"/>
            <a:chExt cx="5052" cy="582"/>
          </a:xfrm>
        </p:grpSpPr>
        <p:sp>
          <p:nvSpPr>
            <p:cNvPr id="1149027" name="Line 5">
              <a:extLst>
                <a:ext uri="{FF2B5EF4-FFF2-40B4-BE49-F238E27FC236}">
                  <a16:creationId xmlns:a16="http://schemas.microsoft.com/office/drawing/2014/main" id="{B77679D0-4BB3-475A-AFFF-179A47F0C2AF}"/>
                </a:ext>
              </a:extLst>
            </p:cNvPr>
            <p:cNvSpPr>
              <a:spLocks noChangeShapeType="1"/>
            </p:cNvSpPr>
            <p:nvPr/>
          </p:nvSpPr>
          <p:spPr bwMode="auto">
            <a:xfrm>
              <a:off x="384" y="672"/>
              <a:ext cx="4944"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28" name="Line 6">
              <a:extLst>
                <a:ext uri="{FF2B5EF4-FFF2-40B4-BE49-F238E27FC236}">
                  <a16:creationId xmlns:a16="http://schemas.microsoft.com/office/drawing/2014/main" id="{F2871618-FE81-4424-99EE-5858F9E4C5D9}"/>
                </a:ext>
              </a:extLst>
            </p:cNvPr>
            <p:cNvSpPr>
              <a:spLocks noChangeShapeType="1"/>
            </p:cNvSpPr>
            <p:nvPr/>
          </p:nvSpPr>
          <p:spPr bwMode="auto">
            <a:xfrm flipV="1">
              <a:off x="960"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29" name="Line 7">
              <a:extLst>
                <a:ext uri="{FF2B5EF4-FFF2-40B4-BE49-F238E27FC236}">
                  <a16:creationId xmlns:a16="http://schemas.microsoft.com/office/drawing/2014/main" id="{14E8E4C3-5F79-4494-BC23-8820B3BC1F86}"/>
                </a:ext>
              </a:extLst>
            </p:cNvPr>
            <p:cNvSpPr>
              <a:spLocks noChangeShapeType="1"/>
            </p:cNvSpPr>
            <p:nvPr/>
          </p:nvSpPr>
          <p:spPr bwMode="auto">
            <a:xfrm flipV="1">
              <a:off x="1296"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30" name="Line 8">
              <a:extLst>
                <a:ext uri="{FF2B5EF4-FFF2-40B4-BE49-F238E27FC236}">
                  <a16:creationId xmlns:a16="http://schemas.microsoft.com/office/drawing/2014/main" id="{B3625AF4-35EF-4A4A-A7F6-C01D0F7238ED}"/>
                </a:ext>
              </a:extLst>
            </p:cNvPr>
            <p:cNvSpPr>
              <a:spLocks noChangeShapeType="1"/>
            </p:cNvSpPr>
            <p:nvPr/>
          </p:nvSpPr>
          <p:spPr bwMode="auto">
            <a:xfrm flipV="1">
              <a:off x="1632"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31" name="Line 9">
              <a:extLst>
                <a:ext uri="{FF2B5EF4-FFF2-40B4-BE49-F238E27FC236}">
                  <a16:creationId xmlns:a16="http://schemas.microsoft.com/office/drawing/2014/main" id="{BC8A4424-36A9-433B-9C75-410A8786442B}"/>
                </a:ext>
              </a:extLst>
            </p:cNvPr>
            <p:cNvSpPr>
              <a:spLocks noChangeShapeType="1"/>
            </p:cNvSpPr>
            <p:nvPr/>
          </p:nvSpPr>
          <p:spPr bwMode="auto">
            <a:xfrm flipV="1">
              <a:off x="1968"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32" name="Line 10">
              <a:extLst>
                <a:ext uri="{FF2B5EF4-FFF2-40B4-BE49-F238E27FC236}">
                  <a16:creationId xmlns:a16="http://schemas.microsoft.com/office/drawing/2014/main" id="{6AB51C86-97BF-4E38-939C-8D2174C20BF8}"/>
                </a:ext>
              </a:extLst>
            </p:cNvPr>
            <p:cNvSpPr>
              <a:spLocks noChangeShapeType="1"/>
            </p:cNvSpPr>
            <p:nvPr/>
          </p:nvSpPr>
          <p:spPr bwMode="auto">
            <a:xfrm flipV="1">
              <a:off x="2304"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33" name="Line 11">
              <a:extLst>
                <a:ext uri="{FF2B5EF4-FFF2-40B4-BE49-F238E27FC236}">
                  <a16:creationId xmlns:a16="http://schemas.microsoft.com/office/drawing/2014/main" id="{5BF0EFF5-A46B-4E1E-A5B7-18A3AFD40AC8}"/>
                </a:ext>
              </a:extLst>
            </p:cNvPr>
            <p:cNvSpPr>
              <a:spLocks noChangeShapeType="1"/>
            </p:cNvSpPr>
            <p:nvPr/>
          </p:nvSpPr>
          <p:spPr bwMode="auto">
            <a:xfrm flipV="1">
              <a:off x="2640"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34" name="Text Box 12">
              <a:extLst>
                <a:ext uri="{FF2B5EF4-FFF2-40B4-BE49-F238E27FC236}">
                  <a16:creationId xmlns:a16="http://schemas.microsoft.com/office/drawing/2014/main" id="{CE1F159F-F896-4A90-A8B3-A42CF3D87111}"/>
                </a:ext>
              </a:extLst>
            </p:cNvPr>
            <p:cNvSpPr txBox="1">
              <a:spLocks noChangeArrowheads="1"/>
            </p:cNvSpPr>
            <p:nvPr/>
          </p:nvSpPr>
          <p:spPr bwMode="auto">
            <a:xfrm>
              <a:off x="421" y="312"/>
              <a:ext cx="4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分组</a:t>
              </a:r>
            </a:p>
            <a:p>
              <a:pPr eaLnBrk="1" hangingPunct="1">
                <a:lnSpc>
                  <a:spcPct val="90000"/>
                </a:lnSpc>
              </a:pPr>
              <a:r>
                <a:rPr kumimoji="1" lang="zh-CN" altLang="en-US">
                  <a:solidFill>
                    <a:schemeClr val="folHlink"/>
                  </a:solidFill>
                  <a:ea typeface="黑体" panose="02010609060101010101" pitchFamily="49" charset="-122"/>
                </a:rPr>
                <a:t>发出</a:t>
              </a:r>
            </a:p>
          </p:txBody>
        </p:sp>
        <p:sp>
          <p:nvSpPr>
            <p:cNvPr id="1149035" name="Text Box 13">
              <a:extLst>
                <a:ext uri="{FF2B5EF4-FFF2-40B4-BE49-F238E27FC236}">
                  <a16:creationId xmlns:a16="http://schemas.microsoft.com/office/drawing/2014/main" id="{9EBB7AAC-354B-459E-9CB0-DA97A4C70F91}"/>
                </a:ext>
              </a:extLst>
            </p:cNvPr>
            <p:cNvSpPr txBox="1">
              <a:spLocks noChangeArrowheads="1"/>
            </p:cNvSpPr>
            <p:nvPr/>
          </p:nvSpPr>
          <p:spPr bwMode="auto">
            <a:xfrm>
              <a:off x="839" y="663"/>
              <a:ext cx="1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folHlink"/>
                  </a:solidFill>
                  <a:ea typeface="黑体" panose="02010609060101010101" pitchFamily="49" charset="-122"/>
                </a:rPr>
                <a:t>1 </a:t>
              </a:r>
              <a:r>
                <a:rPr kumimoji="1" lang="en-US" altLang="zh-CN" sz="8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2  </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3</a:t>
              </a:r>
              <a:r>
                <a:rPr kumimoji="1" lang="en-US" altLang="zh-CN" sz="800">
                  <a:solidFill>
                    <a:schemeClr val="folHlink"/>
                  </a:solidFill>
                  <a:ea typeface="黑体" panose="02010609060101010101" pitchFamily="49" charset="-122"/>
                </a:rPr>
                <a:t>  </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4 </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5 </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6</a:t>
              </a:r>
            </a:p>
          </p:txBody>
        </p:sp>
        <p:sp>
          <p:nvSpPr>
            <p:cNvPr id="1149036" name="Text Box 14">
              <a:extLst>
                <a:ext uri="{FF2B5EF4-FFF2-40B4-BE49-F238E27FC236}">
                  <a16:creationId xmlns:a16="http://schemas.microsoft.com/office/drawing/2014/main" id="{AB18CED1-4875-4C44-85D8-15830CBD0D6A}"/>
                </a:ext>
              </a:extLst>
            </p:cNvPr>
            <p:cNvSpPr txBox="1">
              <a:spLocks noChangeArrowheads="1"/>
            </p:cNvSpPr>
            <p:nvPr/>
          </p:nvSpPr>
          <p:spPr bwMode="auto">
            <a:xfrm>
              <a:off x="5280" y="525"/>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folHlink"/>
                  </a:solidFill>
                  <a:ea typeface="黑体" panose="02010609060101010101" pitchFamily="49" charset="-122"/>
                </a:rPr>
                <a:t>t</a:t>
              </a:r>
            </a:p>
          </p:txBody>
        </p:sp>
      </p:grpSp>
      <p:grpSp>
        <p:nvGrpSpPr>
          <p:cNvPr id="3" name="Group 103">
            <a:extLst>
              <a:ext uri="{FF2B5EF4-FFF2-40B4-BE49-F238E27FC236}">
                <a16:creationId xmlns:a16="http://schemas.microsoft.com/office/drawing/2014/main" id="{643483EF-E513-461F-9080-D4C73501CF55}"/>
              </a:ext>
            </a:extLst>
          </p:cNvPr>
          <p:cNvGrpSpPr>
            <a:grpSpLocks/>
          </p:cNvGrpSpPr>
          <p:nvPr/>
        </p:nvGrpSpPr>
        <p:grpSpPr bwMode="auto">
          <a:xfrm>
            <a:off x="395288" y="1436688"/>
            <a:ext cx="8005762" cy="4291012"/>
            <a:chOff x="249" y="905"/>
            <a:chExt cx="5043" cy="2703"/>
          </a:xfrm>
        </p:grpSpPr>
        <p:sp>
          <p:nvSpPr>
            <p:cNvPr id="1148998" name="Text Box 34">
              <a:extLst>
                <a:ext uri="{FF2B5EF4-FFF2-40B4-BE49-F238E27FC236}">
                  <a16:creationId xmlns:a16="http://schemas.microsoft.com/office/drawing/2014/main" id="{B000ECD2-63C3-4284-8DBA-C12B43AD0ACB}"/>
                </a:ext>
              </a:extLst>
            </p:cNvPr>
            <p:cNvSpPr txBox="1">
              <a:spLocks noChangeArrowheads="1"/>
            </p:cNvSpPr>
            <p:nvPr/>
          </p:nvSpPr>
          <p:spPr bwMode="auto">
            <a:xfrm>
              <a:off x="249" y="905"/>
              <a:ext cx="8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到达分组数</a:t>
              </a:r>
            </a:p>
          </p:txBody>
        </p:sp>
        <p:grpSp>
          <p:nvGrpSpPr>
            <p:cNvPr id="1148999" name="Group 102">
              <a:extLst>
                <a:ext uri="{FF2B5EF4-FFF2-40B4-BE49-F238E27FC236}">
                  <a16:creationId xmlns:a16="http://schemas.microsoft.com/office/drawing/2014/main" id="{7529CE29-2355-496C-BD6A-E0F10FC9BCEB}"/>
                </a:ext>
              </a:extLst>
            </p:cNvPr>
            <p:cNvGrpSpPr>
              <a:grpSpLocks/>
            </p:cNvGrpSpPr>
            <p:nvPr/>
          </p:nvGrpSpPr>
          <p:grpSpPr bwMode="auto">
            <a:xfrm>
              <a:off x="416" y="1071"/>
              <a:ext cx="256" cy="2289"/>
              <a:chOff x="416" y="1071"/>
              <a:chExt cx="256" cy="2289"/>
            </a:xfrm>
          </p:grpSpPr>
          <p:sp>
            <p:nvSpPr>
              <p:cNvPr id="1149019" name="Line 25">
                <a:extLst>
                  <a:ext uri="{FF2B5EF4-FFF2-40B4-BE49-F238E27FC236}">
                    <a16:creationId xmlns:a16="http://schemas.microsoft.com/office/drawing/2014/main" id="{EC86ADF5-0912-4060-9DC1-133EF6EDE3B8}"/>
                  </a:ext>
                </a:extLst>
              </p:cNvPr>
              <p:cNvSpPr>
                <a:spLocks noChangeShapeType="1"/>
              </p:cNvSpPr>
              <p:nvPr/>
            </p:nvSpPr>
            <p:spPr bwMode="auto">
              <a:xfrm>
                <a:off x="624" y="1104"/>
                <a:ext cx="0" cy="2256"/>
              </a:xfrm>
              <a:prstGeom prst="line">
                <a:avLst/>
              </a:prstGeom>
              <a:noFill/>
              <a:ln w="9525">
                <a:solidFill>
                  <a:srgbClr val="333399"/>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20" name="Line 27">
                <a:extLst>
                  <a:ext uri="{FF2B5EF4-FFF2-40B4-BE49-F238E27FC236}">
                    <a16:creationId xmlns:a16="http://schemas.microsoft.com/office/drawing/2014/main" id="{F0660F38-5F8B-4463-8E39-41A20CBFAC65}"/>
                  </a:ext>
                </a:extLst>
              </p:cNvPr>
              <p:cNvSpPr>
                <a:spLocks noChangeShapeType="1"/>
              </p:cNvSpPr>
              <p:nvPr/>
            </p:nvSpPr>
            <p:spPr bwMode="auto">
              <a:xfrm rot="5400000" flipV="1">
                <a:off x="624" y="2976"/>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21" name="Line 28">
                <a:extLst>
                  <a:ext uri="{FF2B5EF4-FFF2-40B4-BE49-F238E27FC236}">
                    <a16:creationId xmlns:a16="http://schemas.microsoft.com/office/drawing/2014/main" id="{6861A07E-01C2-4C0B-B013-A31FC5D8C7A3}"/>
                  </a:ext>
                </a:extLst>
              </p:cNvPr>
              <p:cNvSpPr>
                <a:spLocks noChangeShapeType="1"/>
              </p:cNvSpPr>
              <p:nvPr/>
            </p:nvSpPr>
            <p:spPr bwMode="auto">
              <a:xfrm rot="5400000" flipV="1">
                <a:off x="624" y="2640"/>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22" name="Line 29">
                <a:extLst>
                  <a:ext uri="{FF2B5EF4-FFF2-40B4-BE49-F238E27FC236}">
                    <a16:creationId xmlns:a16="http://schemas.microsoft.com/office/drawing/2014/main" id="{EE925239-E202-4454-BD53-C1E5D60A367C}"/>
                  </a:ext>
                </a:extLst>
              </p:cNvPr>
              <p:cNvSpPr>
                <a:spLocks noChangeShapeType="1"/>
              </p:cNvSpPr>
              <p:nvPr/>
            </p:nvSpPr>
            <p:spPr bwMode="auto">
              <a:xfrm rot="5400000" flipV="1">
                <a:off x="624" y="2304"/>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23" name="Line 30">
                <a:extLst>
                  <a:ext uri="{FF2B5EF4-FFF2-40B4-BE49-F238E27FC236}">
                    <a16:creationId xmlns:a16="http://schemas.microsoft.com/office/drawing/2014/main" id="{88E97E33-09D3-47DA-8E25-B3514FD7BC05}"/>
                  </a:ext>
                </a:extLst>
              </p:cNvPr>
              <p:cNvSpPr>
                <a:spLocks noChangeShapeType="1"/>
              </p:cNvSpPr>
              <p:nvPr/>
            </p:nvSpPr>
            <p:spPr bwMode="auto">
              <a:xfrm rot="5400000" flipV="1">
                <a:off x="624" y="1968"/>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24" name="Line 31">
                <a:extLst>
                  <a:ext uri="{FF2B5EF4-FFF2-40B4-BE49-F238E27FC236}">
                    <a16:creationId xmlns:a16="http://schemas.microsoft.com/office/drawing/2014/main" id="{AE13207C-CE9C-4FC6-9AF7-6A84BA7A4A5E}"/>
                  </a:ext>
                </a:extLst>
              </p:cNvPr>
              <p:cNvSpPr>
                <a:spLocks noChangeShapeType="1"/>
              </p:cNvSpPr>
              <p:nvPr/>
            </p:nvSpPr>
            <p:spPr bwMode="auto">
              <a:xfrm rot="5400000" flipV="1">
                <a:off x="624" y="1632"/>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25" name="Line 32">
                <a:extLst>
                  <a:ext uri="{FF2B5EF4-FFF2-40B4-BE49-F238E27FC236}">
                    <a16:creationId xmlns:a16="http://schemas.microsoft.com/office/drawing/2014/main" id="{F8049A59-7BE9-4C27-BF6B-95B9F8C5FC1C}"/>
                  </a:ext>
                </a:extLst>
              </p:cNvPr>
              <p:cNvSpPr>
                <a:spLocks noChangeShapeType="1"/>
              </p:cNvSpPr>
              <p:nvPr/>
            </p:nvSpPr>
            <p:spPr bwMode="auto">
              <a:xfrm rot="5400000" flipV="1">
                <a:off x="624" y="1296"/>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26" name="Text Box 35">
                <a:extLst>
                  <a:ext uri="{FF2B5EF4-FFF2-40B4-BE49-F238E27FC236}">
                    <a16:creationId xmlns:a16="http://schemas.microsoft.com/office/drawing/2014/main" id="{1E29993E-78DD-4CB9-BED0-8AA86F803C0C}"/>
                  </a:ext>
                </a:extLst>
              </p:cNvPr>
              <p:cNvSpPr txBox="1">
                <a:spLocks noChangeArrowheads="1"/>
              </p:cNvSpPr>
              <p:nvPr/>
            </p:nvSpPr>
            <p:spPr bwMode="auto">
              <a:xfrm>
                <a:off x="416" y="1071"/>
                <a:ext cx="196" cy="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95000"/>
                  </a:lnSpc>
                </a:pPr>
                <a:r>
                  <a:rPr kumimoji="1" lang="en-US" altLang="zh-CN">
                    <a:solidFill>
                      <a:schemeClr val="folHlink"/>
                    </a:solidFill>
                    <a:ea typeface="黑体" panose="02010609060101010101" pitchFamily="49" charset="-122"/>
                  </a:rPr>
                  <a:t>6</a:t>
                </a:r>
              </a:p>
              <a:p>
                <a:pPr eaLnBrk="1" hangingPunct="1">
                  <a:lnSpc>
                    <a:spcPct val="195000"/>
                  </a:lnSpc>
                </a:pPr>
                <a:r>
                  <a:rPr kumimoji="1" lang="en-US" altLang="zh-CN">
                    <a:solidFill>
                      <a:schemeClr val="folHlink"/>
                    </a:solidFill>
                    <a:ea typeface="黑体" panose="02010609060101010101" pitchFamily="49" charset="-122"/>
                  </a:rPr>
                  <a:t>5</a:t>
                </a:r>
              </a:p>
              <a:p>
                <a:pPr eaLnBrk="1" hangingPunct="1">
                  <a:lnSpc>
                    <a:spcPct val="195000"/>
                  </a:lnSpc>
                </a:pPr>
                <a:r>
                  <a:rPr kumimoji="1" lang="en-US" altLang="zh-CN">
                    <a:solidFill>
                      <a:schemeClr val="folHlink"/>
                    </a:solidFill>
                    <a:ea typeface="黑体" panose="02010609060101010101" pitchFamily="49" charset="-122"/>
                  </a:rPr>
                  <a:t>4</a:t>
                </a:r>
              </a:p>
              <a:p>
                <a:pPr eaLnBrk="1" hangingPunct="1">
                  <a:lnSpc>
                    <a:spcPct val="195000"/>
                  </a:lnSpc>
                </a:pPr>
                <a:r>
                  <a:rPr kumimoji="1" lang="en-US" altLang="zh-CN">
                    <a:solidFill>
                      <a:schemeClr val="folHlink"/>
                    </a:solidFill>
                    <a:ea typeface="黑体" panose="02010609060101010101" pitchFamily="49" charset="-122"/>
                  </a:rPr>
                  <a:t>3</a:t>
                </a:r>
              </a:p>
              <a:p>
                <a:pPr eaLnBrk="1" hangingPunct="1">
                  <a:lnSpc>
                    <a:spcPct val="195000"/>
                  </a:lnSpc>
                </a:pPr>
                <a:r>
                  <a:rPr kumimoji="1" lang="en-US" altLang="zh-CN">
                    <a:solidFill>
                      <a:schemeClr val="folHlink"/>
                    </a:solidFill>
                    <a:ea typeface="黑体" panose="02010609060101010101" pitchFamily="49" charset="-122"/>
                  </a:rPr>
                  <a:t>2</a:t>
                </a:r>
              </a:p>
              <a:p>
                <a:pPr eaLnBrk="1" hangingPunct="1">
                  <a:lnSpc>
                    <a:spcPct val="195000"/>
                  </a:lnSpc>
                </a:pPr>
                <a:r>
                  <a:rPr kumimoji="1" lang="en-US" altLang="zh-CN">
                    <a:solidFill>
                      <a:schemeClr val="folHlink"/>
                    </a:solidFill>
                    <a:ea typeface="黑体" panose="02010609060101010101" pitchFamily="49" charset="-122"/>
                  </a:rPr>
                  <a:t>1</a:t>
                </a:r>
              </a:p>
            </p:txBody>
          </p:sp>
        </p:grpSp>
        <p:grpSp>
          <p:nvGrpSpPr>
            <p:cNvPr id="1149000" name="Group 101">
              <a:extLst>
                <a:ext uri="{FF2B5EF4-FFF2-40B4-BE49-F238E27FC236}">
                  <a16:creationId xmlns:a16="http://schemas.microsoft.com/office/drawing/2014/main" id="{E30450B6-2C40-4206-BB58-F97A48E6F283}"/>
                </a:ext>
              </a:extLst>
            </p:cNvPr>
            <p:cNvGrpSpPr>
              <a:grpSpLocks/>
            </p:cNvGrpSpPr>
            <p:nvPr/>
          </p:nvGrpSpPr>
          <p:grpSpPr bwMode="auto">
            <a:xfrm>
              <a:off x="576" y="3213"/>
              <a:ext cx="4716" cy="395"/>
              <a:chOff x="576" y="3213"/>
              <a:chExt cx="4716" cy="395"/>
            </a:xfrm>
          </p:grpSpPr>
          <p:sp>
            <p:nvSpPr>
              <p:cNvPr id="1149001" name="Text Box 84">
                <a:extLst>
                  <a:ext uri="{FF2B5EF4-FFF2-40B4-BE49-F238E27FC236}">
                    <a16:creationId xmlns:a16="http://schemas.microsoft.com/office/drawing/2014/main" id="{BCD5F655-7FF4-4C45-BD29-26CD91F750E6}"/>
                  </a:ext>
                </a:extLst>
              </p:cNvPr>
              <p:cNvSpPr txBox="1">
                <a:spLocks noChangeArrowheads="1"/>
              </p:cNvSpPr>
              <p:nvPr/>
            </p:nvSpPr>
            <p:spPr bwMode="auto">
              <a:xfrm>
                <a:off x="839" y="3377"/>
                <a:ext cx="1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folHlink"/>
                    </a:solidFill>
                    <a:ea typeface="黑体" panose="02010609060101010101" pitchFamily="49" charset="-122"/>
                  </a:rPr>
                  <a:t>1</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2</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3 </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4</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5</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6</a:t>
                </a:r>
              </a:p>
            </p:txBody>
          </p:sp>
          <p:sp>
            <p:nvSpPr>
              <p:cNvPr id="1149002" name="Line 26">
                <a:extLst>
                  <a:ext uri="{FF2B5EF4-FFF2-40B4-BE49-F238E27FC236}">
                    <a16:creationId xmlns:a16="http://schemas.microsoft.com/office/drawing/2014/main" id="{BC5426AC-C206-4A09-B304-78244FDA84B2}"/>
                  </a:ext>
                </a:extLst>
              </p:cNvPr>
              <p:cNvSpPr>
                <a:spLocks noChangeShapeType="1"/>
              </p:cNvSpPr>
              <p:nvPr/>
            </p:nvSpPr>
            <p:spPr bwMode="auto">
              <a:xfrm rot="5400000" flipV="1">
                <a:off x="62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03" name="Line 33">
                <a:extLst>
                  <a:ext uri="{FF2B5EF4-FFF2-40B4-BE49-F238E27FC236}">
                    <a16:creationId xmlns:a16="http://schemas.microsoft.com/office/drawing/2014/main" id="{78F48A8C-98E7-4E92-AAD1-A4E02BF6FB96}"/>
                  </a:ext>
                </a:extLst>
              </p:cNvPr>
              <p:cNvSpPr>
                <a:spLocks noChangeShapeType="1"/>
              </p:cNvSpPr>
              <p:nvPr/>
            </p:nvSpPr>
            <p:spPr bwMode="auto">
              <a:xfrm rot="10800000" flipV="1">
                <a:off x="62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04" name="Line 36">
                <a:extLst>
                  <a:ext uri="{FF2B5EF4-FFF2-40B4-BE49-F238E27FC236}">
                    <a16:creationId xmlns:a16="http://schemas.microsoft.com/office/drawing/2014/main" id="{FA38A23B-E3E6-47AE-A0A3-C0ED83C68FE4}"/>
                  </a:ext>
                </a:extLst>
              </p:cNvPr>
              <p:cNvSpPr>
                <a:spLocks noChangeShapeType="1"/>
              </p:cNvSpPr>
              <p:nvPr/>
            </p:nvSpPr>
            <p:spPr bwMode="auto">
              <a:xfrm>
                <a:off x="624" y="3360"/>
                <a:ext cx="4512"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05" name="Line 37">
                <a:extLst>
                  <a:ext uri="{FF2B5EF4-FFF2-40B4-BE49-F238E27FC236}">
                    <a16:creationId xmlns:a16="http://schemas.microsoft.com/office/drawing/2014/main" id="{48FC680E-B008-45CA-8C15-6AE5A301C6ED}"/>
                  </a:ext>
                </a:extLst>
              </p:cNvPr>
              <p:cNvSpPr>
                <a:spLocks noChangeShapeType="1"/>
              </p:cNvSpPr>
              <p:nvPr/>
            </p:nvSpPr>
            <p:spPr bwMode="auto">
              <a:xfrm rot="10800000" flipV="1">
                <a:off x="960"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06" name="Line 38">
                <a:extLst>
                  <a:ext uri="{FF2B5EF4-FFF2-40B4-BE49-F238E27FC236}">
                    <a16:creationId xmlns:a16="http://schemas.microsoft.com/office/drawing/2014/main" id="{555E16F4-A82E-4536-B2B8-3C7D379A875E}"/>
                  </a:ext>
                </a:extLst>
              </p:cNvPr>
              <p:cNvSpPr>
                <a:spLocks noChangeShapeType="1"/>
              </p:cNvSpPr>
              <p:nvPr/>
            </p:nvSpPr>
            <p:spPr bwMode="auto">
              <a:xfrm rot="10800000" flipV="1">
                <a:off x="1296"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07" name="Line 39">
                <a:extLst>
                  <a:ext uri="{FF2B5EF4-FFF2-40B4-BE49-F238E27FC236}">
                    <a16:creationId xmlns:a16="http://schemas.microsoft.com/office/drawing/2014/main" id="{EB948B63-E034-45BD-9567-09E4BEBB2109}"/>
                  </a:ext>
                </a:extLst>
              </p:cNvPr>
              <p:cNvSpPr>
                <a:spLocks noChangeShapeType="1"/>
              </p:cNvSpPr>
              <p:nvPr/>
            </p:nvSpPr>
            <p:spPr bwMode="auto">
              <a:xfrm rot="10800000" flipV="1">
                <a:off x="1632"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08" name="Line 40">
                <a:extLst>
                  <a:ext uri="{FF2B5EF4-FFF2-40B4-BE49-F238E27FC236}">
                    <a16:creationId xmlns:a16="http://schemas.microsoft.com/office/drawing/2014/main" id="{90741B6B-237A-49CB-B458-DDE76BDF45F8}"/>
                  </a:ext>
                </a:extLst>
              </p:cNvPr>
              <p:cNvSpPr>
                <a:spLocks noChangeShapeType="1"/>
              </p:cNvSpPr>
              <p:nvPr/>
            </p:nvSpPr>
            <p:spPr bwMode="auto">
              <a:xfrm rot="10800000" flipV="1">
                <a:off x="1968"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09" name="Line 41">
                <a:extLst>
                  <a:ext uri="{FF2B5EF4-FFF2-40B4-BE49-F238E27FC236}">
                    <a16:creationId xmlns:a16="http://schemas.microsoft.com/office/drawing/2014/main" id="{67DBD279-7BE9-402E-9209-0A0773967E38}"/>
                  </a:ext>
                </a:extLst>
              </p:cNvPr>
              <p:cNvSpPr>
                <a:spLocks noChangeShapeType="1"/>
              </p:cNvSpPr>
              <p:nvPr/>
            </p:nvSpPr>
            <p:spPr bwMode="auto">
              <a:xfrm rot="10800000" flipV="1">
                <a:off x="230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10" name="Line 42">
                <a:extLst>
                  <a:ext uri="{FF2B5EF4-FFF2-40B4-BE49-F238E27FC236}">
                    <a16:creationId xmlns:a16="http://schemas.microsoft.com/office/drawing/2014/main" id="{D65BAAB3-9A77-485A-8DC8-46F805E65186}"/>
                  </a:ext>
                </a:extLst>
              </p:cNvPr>
              <p:cNvSpPr>
                <a:spLocks noChangeShapeType="1"/>
              </p:cNvSpPr>
              <p:nvPr/>
            </p:nvSpPr>
            <p:spPr bwMode="auto">
              <a:xfrm rot="10800000" flipV="1">
                <a:off x="2640"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11" name="Line 43">
                <a:extLst>
                  <a:ext uri="{FF2B5EF4-FFF2-40B4-BE49-F238E27FC236}">
                    <a16:creationId xmlns:a16="http://schemas.microsoft.com/office/drawing/2014/main" id="{A83B72E1-8D45-470D-8FE1-3A800FFCA03E}"/>
                  </a:ext>
                </a:extLst>
              </p:cNvPr>
              <p:cNvSpPr>
                <a:spLocks noChangeShapeType="1"/>
              </p:cNvSpPr>
              <p:nvPr/>
            </p:nvSpPr>
            <p:spPr bwMode="auto">
              <a:xfrm rot="10800000" flipV="1">
                <a:off x="2976"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12" name="Line 44">
                <a:extLst>
                  <a:ext uri="{FF2B5EF4-FFF2-40B4-BE49-F238E27FC236}">
                    <a16:creationId xmlns:a16="http://schemas.microsoft.com/office/drawing/2014/main" id="{5C9F9FF6-60F8-4429-B94C-6C1DF48F62CC}"/>
                  </a:ext>
                </a:extLst>
              </p:cNvPr>
              <p:cNvSpPr>
                <a:spLocks noChangeShapeType="1"/>
              </p:cNvSpPr>
              <p:nvPr/>
            </p:nvSpPr>
            <p:spPr bwMode="auto">
              <a:xfrm rot="10800000" flipV="1">
                <a:off x="3312"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13" name="Line 45">
                <a:extLst>
                  <a:ext uri="{FF2B5EF4-FFF2-40B4-BE49-F238E27FC236}">
                    <a16:creationId xmlns:a16="http://schemas.microsoft.com/office/drawing/2014/main" id="{FE95538C-44BA-480F-B905-52D971312982}"/>
                  </a:ext>
                </a:extLst>
              </p:cNvPr>
              <p:cNvSpPr>
                <a:spLocks noChangeShapeType="1"/>
              </p:cNvSpPr>
              <p:nvPr/>
            </p:nvSpPr>
            <p:spPr bwMode="auto">
              <a:xfrm rot="10800000" flipV="1">
                <a:off x="3648"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14" name="Line 46">
                <a:extLst>
                  <a:ext uri="{FF2B5EF4-FFF2-40B4-BE49-F238E27FC236}">
                    <a16:creationId xmlns:a16="http://schemas.microsoft.com/office/drawing/2014/main" id="{D783DBF2-ED1D-413E-8CBD-3D87E7FD839A}"/>
                  </a:ext>
                </a:extLst>
              </p:cNvPr>
              <p:cNvSpPr>
                <a:spLocks noChangeShapeType="1"/>
              </p:cNvSpPr>
              <p:nvPr/>
            </p:nvSpPr>
            <p:spPr bwMode="auto">
              <a:xfrm rot="10800000" flipV="1">
                <a:off x="398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15" name="Line 47">
                <a:extLst>
                  <a:ext uri="{FF2B5EF4-FFF2-40B4-BE49-F238E27FC236}">
                    <a16:creationId xmlns:a16="http://schemas.microsoft.com/office/drawing/2014/main" id="{24355D79-AE4F-4F8C-8513-5D1BFCF323D1}"/>
                  </a:ext>
                </a:extLst>
              </p:cNvPr>
              <p:cNvSpPr>
                <a:spLocks noChangeShapeType="1"/>
              </p:cNvSpPr>
              <p:nvPr/>
            </p:nvSpPr>
            <p:spPr bwMode="auto">
              <a:xfrm rot="10800000" flipV="1">
                <a:off x="4320"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16" name="Line 48">
                <a:extLst>
                  <a:ext uri="{FF2B5EF4-FFF2-40B4-BE49-F238E27FC236}">
                    <a16:creationId xmlns:a16="http://schemas.microsoft.com/office/drawing/2014/main" id="{EC893548-4376-4AD8-8FBC-51BAD1879060}"/>
                  </a:ext>
                </a:extLst>
              </p:cNvPr>
              <p:cNvSpPr>
                <a:spLocks noChangeShapeType="1"/>
              </p:cNvSpPr>
              <p:nvPr/>
            </p:nvSpPr>
            <p:spPr bwMode="auto">
              <a:xfrm rot="10800000" flipV="1">
                <a:off x="4656"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17" name="Line 49">
                <a:extLst>
                  <a:ext uri="{FF2B5EF4-FFF2-40B4-BE49-F238E27FC236}">
                    <a16:creationId xmlns:a16="http://schemas.microsoft.com/office/drawing/2014/main" id="{4E8D225B-09B1-4C0B-82ED-B785D502A3DB}"/>
                  </a:ext>
                </a:extLst>
              </p:cNvPr>
              <p:cNvSpPr>
                <a:spLocks noChangeShapeType="1"/>
              </p:cNvSpPr>
              <p:nvPr/>
            </p:nvSpPr>
            <p:spPr bwMode="auto">
              <a:xfrm rot="10800000" flipV="1">
                <a:off x="4992"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9018" name="Text Box 50">
                <a:extLst>
                  <a:ext uri="{FF2B5EF4-FFF2-40B4-BE49-F238E27FC236}">
                    <a16:creationId xmlns:a16="http://schemas.microsoft.com/office/drawing/2014/main" id="{0929FF0E-00D0-4826-BA19-C969E1B6A04C}"/>
                  </a:ext>
                </a:extLst>
              </p:cNvPr>
              <p:cNvSpPr txBox="1">
                <a:spLocks noChangeArrowheads="1"/>
              </p:cNvSpPr>
              <p:nvPr/>
            </p:nvSpPr>
            <p:spPr bwMode="auto">
              <a:xfrm>
                <a:off x="5136" y="321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folHlink"/>
                    </a:solidFill>
                    <a:ea typeface="黑体" panose="02010609060101010101" pitchFamily="49" charset="-122"/>
                  </a:rPr>
                  <a:t>t</a:t>
                </a:r>
              </a:p>
            </p:txBody>
          </p:sp>
        </p:grpSp>
      </p:grpSp>
      <p:grpSp>
        <p:nvGrpSpPr>
          <p:cNvPr id="6" name="Group 95">
            <a:extLst>
              <a:ext uri="{FF2B5EF4-FFF2-40B4-BE49-F238E27FC236}">
                <a16:creationId xmlns:a16="http://schemas.microsoft.com/office/drawing/2014/main" id="{21A43F3B-218F-4929-AB59-F55584FF7802}"/>
              </a:ext>
            </a:extLst>
          </p:cNvPr>
          <p:cNvGrpSpPr>
            <a:grpSpLocks/>
          </p:cNvGrpSpPr>
          <p:nvPr/>
        </p:nvGrpSpPr>
        <p:grpSpPr bwMode="auto">
          <a:xfrm>
            <a:off x="3810000" y="2686050"/>
            <a:ext cx="2552700" cy="3190875"/>
            <a:chOff x="2400" y="1692"/>
            <a:chExt cx="1608" cy="2010"/>
          </a:xfrm>
        </p:grpSpPr>
        <p:sp>
          <p:nvSpPr>
            <p:cNvPr id="1148992" name="Line 52">
              <a:extLst>
                <a:ext uri="{FF2B5EF4-FFF2-40B4-BE49-F238E27FC236}">
                  <a16:creationId xmlns:a16="http://schemas.microsoft.com/office/drawing/2014/main" id="{7F87DA8D-853E-415D-B093-2549F17242D5}"/>
                </a:ext>
              </a:extLst>
            </p:cNvPr>
            <p:cNvSpPr>
              <a:spLocks noChangeShapeType="1"/>
            </p:cNvSpPr>
            <p:nvPr/>
          </p:nvSpPr>
          <p:spPr bwMode="auto">
            <a:xfrm>
              <a:off x="2400" y="3360"/>
              <a:ext cx="0" cy="336"/>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93" name="Line 53">
              <a:extLst>
                <a:ext uri="{FF2B5EF4-FFF2-40B4-BE49-F238E27FC236}">
                  <a16:creationId xmlns:a16="http://schemas.microsoft.com/office/drawing/2014/main" id="{1497D395-E03F-4961-AE42-575849291B91}"/>
                </a:ext>
              </a:extLst>
            </p:cNvPr>
            <p:cNvSpPr>
              <a:spLocks noChangeShapeType="1"/>
            </p:cNvSpPr>
            <p:nvPr/>
          </p:nvSpPr>
          <p:spPr bwMode="auto">
            <a:xfrm>
              <a:off x="2784" y="3024"/>
              <a:ext cx="0" cy="678"/>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94" name="Line 54">
              <a:extLst>
                <a:ext uri="{FF2B5EF4-FFF2-40B4-BE49-F238E27FC236}">
                  <a16:creationId xmlns:a16="http://schemas.microsoft.com/office/drawing/2014/main" id="{99B83B3E-2395-471D-ABCC-6551E6B65ABD}"/>
                </a:ext>
              </a:extLst>
            </p:cNvPr>
            <p:cNvSpPr>
              <a:spLocks noChangeShapeType="1"/>
            </p:cNvSpPr>
            <p:nvPr/>
          </p:nvSpPr>
          <p:spPr bwMode="auto">
            <a:xfrm>
              <a:off x="2952" y="2682"/>
              <a:ext cx="0" cy="1008"/>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95" name="Line 55">
              <a:extLst>
                <a:ext uri="{FF2B5EF4-FFF2-40B4-BE49-F238E27FC236}">
                  <a16:creationId xmlns:a16="http://schemas.microsoft.com/office/drawing/2014/main" id="{4F08CA42-BBAB-432A-AD16-1AC43F89F3A5}"/>
                </a:ext>
              </a:extLst>
            </p:cNvPr>
            <p:cNvSpPr>
              <a:spLocks noChangeShapeType="1"/>
            </p:cNvSpPr>
            <p:nvPr/>
          </p:nvSpPr>
          <p:spPr bwMode="auto">
            <a:xfrm>
              <a:off x="3660" y="2365"/>
              <a:ext cx="0" cy="1331"/>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96" name="Line 56">
              <a:extLst>
                <a:ext uri="{FF2B5EF4-FFF2-40B4-BE49-F238E27FC236}">
                  <a16:creationId xmlns:a16="http://schemas.microsoft.com/office/drawing/2014/main" id="{E57B64DB-DC0F-46AB-85E4-0B8273F7D928}"/>
                </a:ext>
              </a:extLst>
            </p:cNvPr>
            <p:cNvSpPr>
              <a:spLocks noChangeShapeType="1"/>
            </p:cNvSpPr>
            <p:nvPr/>
          </p:nvSpPr>
          <p:spPr bwMode="auto">
            <a:xfrm flipH="1">
              <a:off x="3792" y="2034"/>
              <a:ext cx="6" cy="1662"/>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97" name="Line 57">
              <a:extLst>
                <a:ext uri="{FF2B5EF4-FFF2-40B4-BE49-F238E27FC236}">
                  <a16:creationId xmlns:a16="http://schemas.microsoft.com/office/drawing/2014/main" id="{E4DDFA95-7A12-4889-98E4-885D5E49BBA5}"/>
                </a:ext>
              </a:extLst>
            </p:cNvPr>
            <p:cNvSpPr>
              <a:spLocks noChangeShapeType="1"/>
            </p:cNvSpPr>
            <p:nvPr/>
          </p:nvSpPr>
          <p:spPr bwMode="auto">
            <a:xfrm flipH="1">
              <a:off x="4008" y="1692"/>
              <a:ext cx="0" cy="1968"/>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107">
            <a:extLst>
              <a:ext uri="{FF2B5EF4-FFF2-40B4-BE49-F238E27FC236}">
                <a16:creationId xmlns:a16="http://schemas.microsoft.com/office/drawing/2014/main" id="{4343F32B-0FD6-4510-BC80-15DB1338FA66}"/>
              </a:ext>
            </a:extLst>
          </p:cNvPr>
          <p:cNvGrpSpPr>
            <a:grpSpLocks/>
          </p:cNvGrpSpPr>
          <p:nvPr/>
        </p:nvGrpSpPr>
        <p:grpSpPr bwMode="auto">
          <a:xfrm>
            <a:off x="2998788" y="3803650"/>
            <a:ext cx="1098550" cy="920750"/>
            <a:chOff x="1889" y="2396"/>
            <a:chExt cx="692" cy="580"/>
          </a:xfrm>
        </p:grpSpPr>
        <p:sp>
          <p:nvSpPr>
            <p:cNvPr id="1148986" name="Text Box 67">
              <a:extLst>
                <a:ext uri="{FF2B5EF4-FFF2-40B4-BE49-F238E27FC236}">
                  <a16:creationId xmlns:a16="http://schemas.microsoft.com/office/drawing/2014/main" id="{42C267DE-B691-4792-9282-D515903DF262}"/>
                </a:ext>
              </a:extLst>
            </p:cNvPr>
            <p:cNvSpPr txBox="1">
              <a:spLocks noChangeArrowheads="1"/>
            </p:cNvSpPr>
            <p:nvPr/>
          </p:nvSpPr>
          <p:spPr bwMode="auto">
            <a:xfrm>
              <a:off x="1889" y="2396"/>
              <a:ext cx="69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缓存时间</a:t>
              </a:r>
            </a:p>
          </p:txBody>
        </p:sp>
        <p:sp>
          <p:nvSpPr>
            <p:cNvPr id="1148987" name="Line 68">
              <a:extLst>
                <a:ext uri="{FF2B5EF4-FFF2-40B4-BE49-F238E27FC236}">
                  <a16:creationId xmlns:a16="http://schemas.microsoft.com/office/drawing/2014/main" id="{27D44091-1DF5-495B-A10D-413AAFA7B45F}"/>
                </a:ext>
              </a:extLst>
            </p:cNvPr>
            <p:cNvSpPr>
              <a:spLocks noChangeShapeType="1"/>
            </p:cNvSpPr>
            <p:nvPr/>
          </p:nvSpPr>
          <p:spPr bwMode="auto">
            <a:xfrm>
              <a:off x="2304" y="2592"/>
              <a:ext cx="174" cy="264"/>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48988" name="Group 93">
              <a:extLst>
                <a:ext uri="{FF2B5EF4-FFF2-40B4-BE49-F238E27FC236}">
                  <a16:creationId xmlns:a16="http://schemas.microsoft.com/office/drawing/2014/main" id="{35AA3DC3-AF85-4B50-9CBC-336E23FA58F5}"/>
                </a:ext>
              </a:extLst>
            </p:cNvPr>
            <p:cNvGrpSpPr>
              <a:grpSpLocks/>
            </p:cNvGrpSpPr>
            <p:nvPr/>
          </p:nvGrpSpPr>
          <p:grpSpPr bwMode="auto">
            <a:xfrm>
              <a:off x="2400" y="2772"/>
              <a:ext cx="157" cy="204"/>
              <a:chOff x="2400" y="2772"/>
              <a:chExt cx="157" cy="204"/>
            </a:xfrm>
          </p:grpSpPr>
          <p:sp>
            <p:nvSpPr>
              <p:cNvPr id="1148989" name="Line 58">
                <a:extLst>
                  <a:ext uri="{FF2B5EF4-FFF2-40B4-BE49-F238E27FC236}">
                    <a16:creationId xmlns:a16="http://schemas.microsoft.com/office/drawing/2014/main" id="{A18BBA77-D901-4C1D-A672-47F60D749D84}"/>
                  </a:ext>
                </a:extLst>
              </p:cNvPr>
              <p:cNvSpPr>
                <a:spLocks noChangeShapeType="1"/>
              </p:cNvSpPr>
              <p:nvPr/>
            </p:nvSpPr>
            <p:spPr bwMode="auto">
              <a:xfrm>
                <a:off x="2556" y="2772"/>
                <a:ext cx="1" cy="1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90" name="Line 59">
                <a:extLst>
                  <a:ext uri="{FF2B5EF4-FFF2-40B4-BE49-F238E27FC236}">
                    <a16:creationId xmlns:a16="http://schemas.microsoft.com/office/drawing/2014/main" id="{831ED5EC-6D80-4EF2-94CD-849E2E4B5007}"/>
                  </a:ext>
                </a:extLst>
              </p:cNvPr>
              <p:cNvSpPr>
                <a:spLocks noChangeShapeType="1"/>
              </p:cNvSpPr>
              <p:nvPr/>
            </p:nvSpPr>
            <p:spPr bwMode="auto">
              <a:xfrm>
                <a:off x="2400" y="2868"/>
                <a:ext cx="144" cy="1"/>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91" name="Line 69">
                <a:extLst>
                  <a:ext uri="{FF2B5EF4-FFF2-40B4-BE49-F238E27FC236}">
                    <a16:creationId xmlns:a16="http://schemas.microsoft.com/office/drawing/2014/main" id="{72EBFEEF-0C69-4582-B515-0293924824D2}"/>
                  </a:ext>
                </a:extLst>
              </p:cNvPr>
              <p:cNvSpPr>
                <a:spLocks noChangeShapeType="1"/>
              </p:cNvSpPr>
              <p:nvPr/>
            </p:nvSpPr>
            <p:spPr bwMode="auto">
              <a:xfrm>
                <a:off x="2400" y="2784"/>
                <a:ext cx="0" cy="1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9" name="Group 112">
            <a:extLst>
              <a:ext uri="{FF2B5EF4-FFF2-40B4-BE49-F238E27FC236}">
                <a16:creationId xmlns:a16="http://schemas.microsoft.com/office/drawing/2014/main" id="{17490424-2AE7-443E-86FF-19088197E6C1}"/>
              </a:ext>
            </a:extLst>
          </p:cNvPr>
          <p:cNvGrpSpPr>
            <a:grpSpLocks/>
          </p:cNvGrpSpPr>
          <p:nvPr/>
        </p:nvGrpSpPr>
        <p:grpSpPr bwMode="auto">
          <a:xfrm>
            <a:off x="3800475" y="2009775"/>
            <a:ext cx="5059363" cy="3271838"/>
            <a:chOff x="2394" y="1266"/>
            <a:chExt cx="3187" cy="2061"/>
          </a:xfrm>
        </p:grpSpPr>
        <p:sp>
          <p:nvSpPr>
            <p:cNvPr id="1148972" name="Line 70">
              <a:extLst>
                <a:ext uri="{FF2B5EF4-FFF2-40B4-BE49-F238E27FC236}">
                  <a16:creationId xmlns:a16="http://schemas.microsoft.com/office/drawing/2014/main" id="{461D6CC9-5B60-4834-8A3D-2C02D6F16FE1}"/>
                </a:ext>
              </a:extLst>
            </p:cNvPr>
            <p:cNvSpPr>
              <a:spLocks noChangeShapeType="1"/>
            </p:cNvSpPr>
            <p:nvPr/>
          </p:nvSpPr>
          <p:spPr bwMode="auto">
            <a:xfrm flipV="1">
              <a:off x="3144" y="1266"/>
              <a:ext cx="1752" cy="175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73" name="Oval 71">
              <a:extLst>
                <a:ext uri="{FF2B5EF4-FFF2-40B4-BE49-F238E27FC236}">
                  <a16:creationId xmlns:a16="http://schemas.microsoft.com/office/drawing/2014/main" id="{85DFD314-D187-435B-8DB5-7537A24E02C6}"/>
                </a:ext>
              </a:extLst>
            </p:cNvPr>
            <p:cNvSpPr>
              <a:spLocks noChangeArrowheads="1"/>
            </p:cNvSpPr>
            <p:nvPr/>
          </p:nvSpPr>
          <p:spPr bwMode="auto">
            <a:xfrm>
              <a:off x="3114" y="2976"/>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74" name="Oval 72">
              <a:extLst>
                <a:ext uri="{FF2B5EF4-FFF2-40B4-BE49-F238E27FC236}">
                  <a16:creationId xmlns:a16="http://schemas.microsoft.com/office/drawing/2014/main" id="{DD51896C-4421-470C-950B-389B4A9F3034}"/>
                </a:ext>
              </a:extLst>
            </p:cNvPr>
            <p:cNvSpPr>
              <a:spLocks noChangeArrowheads="1"/>
            </p:cNvSpPr>
            <p:nvPr/>
          </p:nvSpPr>
          <p:spPr bwMode="auto">
            <a:xfrm>
              <a:off x="4789" y="1305"/>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75" name="Oval 73">
              <a:extLst>
                <a:ext uri="{FF2B5EF4-FFF2-40B4-BE49-F238E27FC236}">
                  <a16:creationId xmlns:a16="http://schemas.microsoft.com/office/drawing/2014/main" id="{191426CC-5B91-42DA-B10E-7543DF74FD30}"/>
                </a:ext>
              </a:extLst>
            </p:cNvPr>
            <p:cNvSpPr>
              <a:spLocks noChangeArrowheads="1"/>
            </p:cNvSpPr>
            <p:nvPr/>
          </p:nvSpPr>
          <p:spPr bwMode="auto">
            <a:xfrm>
              <a:off x="4446" y="1632"/>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76" name="Oval 74">
              <a:extLst>
                <a:ext uri="{FF2B5EF4-FFF2-40B4-BE49-F238E27FC236}">
                  <a16:creationId xmlns:a16="http://schemas.microsoft.com/office/drawing/2014/main" id="{4A5816FE-8F06-45C4-9239-4A2990928C22}"/>
                </a:ext>
              </a:extLst>
            </p:cNvPr>
            <p:cNvSpPr>
              <a:spLocks noChangeArrowheads="1"/>
            </p:cNvSpPr>
            <p:nvPr/>
          </p:nvSpPr>
          <p:spPr bwMode="auto">
            <a:xfrm>
              <a:off x="3450" y="2646"/>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77" name="Oval 75">
              <a:extLst>
                <a:ext uri="{FF2B5EF4-FFF2-40B4-BE49-F238E27FC236}">
                  <a16:creationId xmlns:a16="http://schemas.microsoft.com/office/drawing/2014/main" id="{C6103278-A930-47C4-B6E9-51E63A9B9F5F}"/>
                </a:ext>
              </a:extLst>
            </p:cNvPr>
            <p:cNvSpPr>
              <a:spLocks noChangeArrowheads="1"/>
            </p:cNvSpPr>
            <p:nvPr/>
          </p:nvSpPr>
          <p:spPr bwMode="auto">
            <a:xfrm>
              <a:off x="3780" y="2310"/>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78" name="Oval 76">
              <a:extLst>
                <a:ext uri="{FF2B5EF4-FFF2-40B4-BE49-F238E27FC236}">
                  <a16:creationId xmlns:a16="http://schemas.microsoft.com/office/drawing/2014/main" id="{5C99E568-1366-46FE-A0BE-6EE6E665553E}"/>
                </a:ext>
              </a:extLst>
            </p:cNvPr>
            <p:cNvSpPr>
              <a:spLocks noChangeArrowheads="1"/>
            </p:cNvSpPr>
            <p:nvPr/>
          </p:nvSpPr>
          <p:spPr bwMode="auto">
            <a:xfrm>
              <a:off x="4104" y="1974"/>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48979" name="Group 111">
              <a:extLst>
                <a:ext uri="{FF2B5EF4-FFF2-40B4-BE49-F238E27FC236}">
                  <a16:creationId xmlns:a16="http://schemas.microsoft.com/office/drawing/2014/main" id="{DA1B4312-31C0-44F8-9F1A-0FAD22B7A396}"/>
                </a:ext>
              </a:extLst>
            </p:cNvPr>
            <p:cNvGrpSpPr>
              <a:grpSpLocks/>
            </p:cNvGrpSpPr>
            <p:nvPr/>
          </p:nvGrpSpPr>
          <p:grpSpPr bwMode="auto">
            <a:xfrm>
              <a:off x="2394" y="3012"/>
              <a:ext cx="756" cy="315"/>
              <a:chOff x="2394" y="3012"/>
              <a:chExt cx="756" cy="315"/>
            </a:xfrm>
          </p:grpSpPr>
          <p:sp>
            <p:nvSpPr>
              <p:cNvPr id="1148982" name="Line 77">
                <a:extLst>
                  <a:ext uri="{FF2B5EF4-FFF2-40B4-BE49-F238E27FC236}">
                    <a16:creationId xmlns:a16="http://schemas.microsoft.com/office/drawing/2014/main" id="{744E27DC-A0A3-4F91-8DC0-D646A613863F}"/>
                  </a:ext>
                </a:extLst>
              </p:cNvPr>
              <p:cNvSpPr>
                <a:spLocks noChangeShapeType="1"/>
              </p:cNvSpPr>
              <p:nvPr/>
            </p:nvSpPr>
            <p:spPr bwMode="auto">
              <a:xfrm>
                <a:off x="3150" y="3012"/>
                <a:ext cx="0" cy="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48983" name="Group 94">
                <a:extLst>
                  <a:ext uri="{FF2B5EF4-FFF2-40B4-BE49-F238E27FC236}">
                    <a16:creationId xmlns:a16="http://schemas.microsoft.com/office/drawing/2014/main" id="{D46C7E89-C752-41CE-94A6-AA3BEF4A7199}"/>
                  </a:ext>
                </a:extLst>
              </p:cNvPr>
              <p:cNvGrpSpPr>
                <a:grpSpLocks/>
              </p:cNvGrpSpPr>
              <p:nvPr/>
            </p:nvGrpSpPr>
            <p:grpSpPr bwMode="auto">
              <a:xfrm>
                <a:off x="2394" y="3108"/>
                <a:ext cx="750" cy="219"/>
                <a:chOff x="2394" y="3108"/>
                <a:chExt cx="750" cy="219"/>
              </a:xfrm>
            </p:grpSpPr>
            <p:sp>
              <p:nvSpPr>
                <p:cNvPr id="1148984" name="Text Box 83">
                  <a:extLst>
                    <a:ext uri="{FF2B5EF4-FFF2-40B4-BE49-F238E27FC236}">
                      <a16:creationId xmlns:a16="http://schemas.microsoft.com/office/drawing/2014/main" id="{608A9713-0BC2-4A68-8022-64F648EE45A6}"/>
                    </a:ext>
                  </a:extLst>
                </p:cNvPr>
                <p:cNvSpPr txBox="1">
                  <a:spLocks noChangeArrowheads="1"/>
                </p:cNvSpPr>
                <p:nvPr/>
              </p:nvSpPr>
              <p:spPr bwMode="auto">
                <a:xfrm>
                  <a:off x="2433" y="3113"/>
                  <a:ext cx="69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缓存时间</a:t>
                  </a:r>
                </a:p>
              </p:txBody>
            </p:sp>
            <p:sp>
              <p:nvSpPr>
                <p:cNvPr id="1148985" name="Line 78">
                  <a:extLst>
                    <a:ext uri="{FF2B5EF4-FFF2-40B4-BE49-F238E27FC236}">
                      <a16:creationId xmlns:a16="http://schemas.microsoft.com/office/drawing/2014/main" id="{579BAE43-F1C3-4FB9-BD9F-15A7A416A2A7}"/>
                    </a:ext>
                  </a:extLst>
                </p:cNvPr>
                <p:cNvSpPr>
                  <a:spLocks noChangeShapeType="1"/>
                </p:cNvSpPr>
                <p:nvPr/>
              </p:nvSpPr>
              <p:spPr bwMode="auto">
                <a:xfrm>
                  <a:off x="2394" y="3108"/>
                  <a:ext cx="750"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48980" name="Text Box 81">
              <a:extLst>
                <a:ext uri="{FF2B5EF4-FFF2-40B4-BE49-F238E27FC236}">
                  <a16:creationId xmlns:a16="http://schemas.microsoft.com/office/drawing/2014/main" id="{DBCDA5AD-8740-41E4-A57B-B2FE00A578FB}"/>
                </a:ext>
              </a:extLst>
            </p:cNvPr>
            <p:cNvSpPr txBox="1">
              <a:spLocks noChangeArrowheads="1"/>
            </p:cNvSpPr>
            <p:nvPr/>
          </p:nvSpPr>
          <p:spPr bwMode="auto">
            <a:xfrm>
              <a:off x="4286" y="2021"/>
              <a:ext cx="129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a:solidFill>
                    <a:schemeClr val="folHlink"/>
                  </a:solidFill>
                  <a:ea typeface="黑体" panose="02010609060101010101" pitchFamily="49" charset="-122"/>
                  <a:sym typeface="Wingdings" panose="05000000000000000000" pitchFamily="2" charset="2"/>
                </a:rPr>
                <a:t></a:t>
              </a:r>
              <a:r>
                <a:rPr kumimoji="1" lang="zh-CN" altLang="en-US">
                  <a:solidFill>
                    <a:schemeClr val="folHlink"/>
                  </a:solidFill>
                  <a:ea typeface="黑体" panose="02010609060101010101" pitchFamily="49" charset="-122"/>
                </a:rPr>
                <a:t>再推迟播放时间</a:t>
              </a:r>
            </a:p>
          </p:txBody>
        </p:sp>
        <p:sp>
          <p:nvSpPr>
            <p:cNvPr id="1148981" name="Line 82">
              <a:extLst>
                <a:ext uri="{FF2B5EF4-FFF2-40B4-BE49-F238E27FC236}">
                  <a16:creationId xmlns:a16="http://schemas.microsoft.com/office/drawing/2014/main" id="{3CDB7668-5900-4C37-B703-55433CD1E6D7}"/>
                </a:ext>
              </a:extLst>
            </p:cNvPr>
            <p:cNvSpPr>
              <a:spLocks noChangeShapeType="1"/>
            </p:cNvSpPr>
            <p:nvPr/>
          </p:nvSpPr>
          <p:spPr bwMode="auto">
            <a:xfrm rot="10800000">
              <a:off x="4332" y="1843"/>
              <a:ext cx="226" cy="226"/>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04">
            <a:extLst>
              <a:ext uri="{FF2B5EF4-FFF2-40B4-BE49-F238E27FC236}">
                <a16:creationId xmlns:a16="http://schemas.microsoft.com/office/drawing/2014/main" id="{42CEE665-41FA-422C-89F6-821DEE900F66}"/>
              </a:ext>
            </a:extLst>
          </p:cNvPr>
          <p:cNvGrpSpPr>
            <a:grpSpLocks/>
          </p:cNvGrpSpPr>
          <p:nvPr/>
        </p:nvGrpSpPr>
        <p:grpSpPr bwMode="auto">
          <a:xfrm>
            <a:off x="1524000" y="2133600"/>
            <a:ext cx="3200400" cy="3200400"/>
            <a:chOff x="960" y="1344"/>
            <a:chExt cx="2016" cy="2016"/>
          </a:xfrm>
        </p:grpSpPr>
        <p:sp>
          <p:nvSpPr>
            <p:cNvPr id="1148969" name="Freeform 4">
              <a:extLst>
                <a:ext uri="{FF2B5EF4-FFF2-40B4-BE49-F238E27FC236}">
                  <a16:creationId xmlns:a16="http://schemas.microsoft.com/office/drawing/2014/main" id="{57B44D2E-336F-459F-9C02-1EB15DDDAA90}"/>
                </a:ext>
              </a:extLst>
            </p:cNvPr>
            <p:cNvSpPr>
              <a:spLocks/>
            </p:cNvSpPr>
            <p:nvPr/>
          </p:nvSpPr>
          <p:spPr bwMode="auto">
            <a:xfrm>
              <a:off x="960" y="1344"/>
              <a:ext cx="2016" cy="2016"/>
            </a:xfrm>
            <a:custGeom>
              <a:avLst/>
              <a:gdLst>
                <a:gd name="T0" fmla="*/ 0 w 2016"/>
                <a:gd name="T1" fmla="*/ 2016 h 2016"/>
                <a:gd name="T2" fmla="*/ 0 w 2016"/>
                <a:gd name="T3" fmla="*/ 1680 h 2016"/>
                <a:gd name="T4" fmla="*/ 336 w 2016"/>
                <a:gd name="T5" fmla="*/ 1680 h 2016"/>
                <a:gd name="T6" fmla="*/ 336 w 2016"/>
                <a:gd name="T7" fmla="*/ 1344 h 2016"/>
                <a:gd name="T8" fmla="*/ 672 w 2016"/>
                <a:gd name="T9" fmla="*/ 1344 h 2016"/>
                <a:gd name="T10" fmla="*/ 672 w 2016"/>
                <a:gd name="T11" fmla="*/ 1008 h 2016"/>
                <a:gd name="T12" fmla="*/ 1008 w 2016"/>
                <a:gd name="T13" fmla="*/ 1008 h 2016"/>
                <a:gd name="T14" fmla="*/ 1008 w 2016"/>
                <a:gd name="T15" fmla="*/ 672 h 2016"/>
                <a:gd name="T16" fmla="*/ 1344 w 2016"/>
                <a:gd name="T17" fmla="*/ 672 h 2016"/>
                <a:gd name="T18" fmla="*/ 1344 w 2016"/>
                <a:gd name="T19" fmla="*/ 336 h 2016"/>
                <a:gd name="T20" fmla="*/ 1680 w 2016"/>
                <a:gd name="T21" fmla="*/ 336 h 2016"/>
                <a:gd name="T22" fmla="*/ 1680 w 2016"/>
                <a:gd name="T23" fmla="*/ 0 h 2016"/>
                <a:gd name="T24" fmla="*/ 2016 w 2016"/>
                <a:gd name="T25" fmla="*/ 0 h 20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16"/>
                <a:gd name="T40" fmla="*/ 0 h 2016"/>
                <a:gd name="T41" fmla="*/ 2016 w 2016"/>
                <a:gd name="T42" fmla="*/ 2016 h 20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16" h="2016">
                  <a:moveTo>
                    <a:pt x="0" y="2016"/>
                  </a:moveTo>
                  <a:lnTo>
                    <a:pt x="0" y="1680"/>
                  </a:lnTo>
                  <a:lnTo>
                    <a:pt x="336" y="1680"/>
                  </a:lnTo>
                  <a:lnTo>
                    <a:pt x="336" y="1344"/>
                  </a:lnTo>
                  <a:lnTo>
                    <a:pt x="672" y="1344"/>
                  </a:lnTo>
                  <a:lnTo>
                    <a:pt x="672" y="1008"/>
                  </a:lnTo>
                  <a:lnTo>
                    <a:pt x="1008" y="1008"/>
                  </a:lnTo>
                  <a:lnTo>
                    <a:pt x="1008" y="672"/>
                  </a:lnTo>
                  <a:lnTo>
                    <a:pt x="1344" y="672"/>
                  </a:lnTo>
                  <a:lnTo>
                    <a:pt x="1344" y="336"/>
                  </a:lnTo>
                  <a:lnTo>
                    <a:pt x="1680" y="336"/>
                  </a:lnTo>
                  <a:lnTo>
                    <a:pt x="1680" y="0"/>
                  </a:lnTo>
                  <a:lnTo>
                    <a:pt x="2016"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48970" name="Text Box 85">
              <a:extLst>
                <a:ext uri="{FF2B5EF4-FFF2-40B4-BE49-F238E27FC236}">
                  <a16:creationId xmlns:a16="http://schemas.microsoft.com/office/drawing/2014/main" id="{9082B237-6F52-4E45-A073-1665622A6263}"/>
                </a:ext>
              </a:extLst>
            </p:cNvPr>
            <p:cNvSpPr txBox="1">
              <a:spLocks noChangeArrowheads="1"/>
            </p:cNvSpPr>
            <p:nvPr/>
          </p:nvSpPr>
          <p:spPr bwMode="auto">
            <a:xfrm>
              <a:off x="1052" y="1676"/>
              <a:ext cx="11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如果网络无时延</a:t>
              </a:r>
            </a:p>
          </p:txBody>
        </p:sp>
        <p:sp>
          <p:nvSpPr>
            <p:cNvPr id="1148971" name="Line 86">
              <a:extLst>
                <a:ext uri="{FF2B5EF4-FFF2-40B4-BE49-F238E27FC236}">
                  <a16:creationId xmlns:a16="http://schemas.microsoft.com/office/drawing/2014/main" id="{75CD8998-AD7E-4E98-AF52-31A36E225DFE}"/>
                </a:ext>
              </a:extLst>
            </p:cNvPr>
            <p:cNvSpPr>
              <a:spLocks noChangeShapeType="1"/>
            </p:cNvSpPr>
            <p:nvPr/>
          </p:nvSpPr>
          <p:spPr bwMode="auto">
            <a:xfrm>
              <a:off x="1592" y="1888"/>
              <a:ext cx="381" cy="272"/>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10">
            <a:extLst>
              <a:ext uri="{FF2B5EF4-FFF2-40B4-BE49-F238E27FC236}">
                <a16:creationId xmlns:a16="http://schemas.microsoft.com/office/drawing/2014/main" id="{0E5C3B3E-4A2D-4913-9DC7-21EC473D0DA4}"/>
              </a:ext>
            </a:extLst>
          </p:cNvPr>
          <p:cNvGrpSpPr>
            <a:grpSpLocks/>
          </p:cNvGrpSpPr>
          <p:nvPr/>
        </p:nvGrpSpPr>
        <p:grpSpPr bwMode="auto">
          <a:xfrm>
            <a:off x="3990975" y="1671638"/>
            <a:ext cx="2809875" cy="3176587"/>
            <a:chOff x="2514" y="1053"/>
            <a:chExt cx="1770" cy="2001"/>
          </a:xfrm>
        </p:grpSpPr>
        <p:sp>
          <p:nvSpPr>
            <p:cNvPr id="1148957" name="Line 60">
              <a:extLst>
                <a:ext uri="{FF2B5EF4-FFF2-40B4-BE49-F238E27FC236}">
                  <a16:creationId xmlns:a16="http://schemas.microsoft.com/office/drawing/2014/main" id="{28A05D9D-2351-4C01-9DBD-115C0130C1E7}"/>
                </a:ext>
              </a:extLst>
            </p:cNvPr>
            <p:cNvSpPr>
              <a:spLocks noChangeShapeType="1"/>
            </p:cNvSpPr>
            <p:nvPr/>
          </p:nvSpPr>
          <p:spPr bwMode="auto">
            <a:xfrm flipV="1">
              <a:off x="2544" y="1272"/>
              <a:ext cx="1740" cy="175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58" name="Oval 61">
              <a:extLst>
                <a:ext uri="{FF2B5EF4-FFF2-40B4-BE49-F238E27FC236}">
                  <a16:creationId xmlns:a16="http://schemas.microsoft.com/office/drawing/2014/main" id="{99123225-7384-420B-80A5-81C9CE90A4E6}"/>
                </a:ext>
              </a:extLst>
            </p:cNvPr>
            <p:cNvSpPr>
              <a:spLocks noChangeArrowheads="1"/>
            </p:cNvSpPr>
            <p:nvPr/>
          </p:nvSpPr>
          <p:spPr bwMode="auto">
            <a:xfrm>
              <a:off x="2514" y="2982"/>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59" name="Oval 62">
              <a:extLst>
                <a:ext uri="{FF2B5EF4-FFF2-40B4-BE49-F238E27FC236}">
                  <a16:creationId xmlns:a16="http://schemas.microsoft.com/office/drawing/2014/main" id="{BC7B4883-7174-4562-B9D9-203DC04740B6}"/>
                </a:ext>
              </a:extLst>
            </p:cNvPr>
            <p:cNvSpPr>
              <a:spLocks noChangeArrowheads="1"/>
            </p:cNvSpPr>
            <p:nvPr/>
          </p:nvSpPr>
          <p:spPr bwMode="auto">
            <a:xfrm>
              <a:off x="4176" y="1302"/>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60" name="Oval 63">
              <a:extLst>
                <a:ext uri="{FF2B5EF4-FFF2-40B4-BE49-F238E27FC236}">
                  <a16:creationId xmlns:a16="http://schemas.microsoft.com/office/drawing/2014/main" id="{8D65DE1A-38CD-4C81-9A1F-F7655D309EB2}"/>
                </a:ext>
              </a:extLst>
            </p:cNvPr>
            <p:cNvSpPr>
              <a:spLocks noChangeArrowheads="1"/>
            </p:cNvSpPr>
            <p:nvPr/>
          </p:nvSpPr>
          <p:spPr bwMode="auto">
            <a:xfrm>
              <a:off x="3846" y="1638"/>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61" name="Oval 64">
              <a:extLst>
                <a:ext uri="{FF2B5EF4-FFF2-40B4-BE49-F238E27FC236}">
                  <a16:creationId xmlns:a16="http://schemas.microsoft.com/office/drawing/2014/main" id="{A0EAC9DD-6DDF-44E3-872B-94C0B0A21135}"/>
                </a:ext>
              </a:extLst>
            </p:cNvPr>
            <p:cNvSpPr>
              <a:spLocks noChangeArrowheads="1"/>
            </p:cNvSpPr>
            <p:nvPr/>
          </p:nvSpPr>
          <p:spPr bwMode="auto">
            <a:xfrm>
              <a:off x="2850" y="2652"/>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62" name="Oval 65">
              <a:extLst>
                <a:ext uri="{FF2B5EF4-FFF2-40B4-BE49-F238E27FC236}">
                  <a16:creationId xmlns:a16="http://schemas.microsoft.com/office/drawing/2014/main" id="{BA60E4A2-BE01-4925-A48E-A418AEB5853D}"/>
                </a:ext>
              </a:extLst>
            </p:cNvPr>
            <p:cNvSpPr>
              <a:spLocks noChangeArrowheads="1"/>
            </p:cNvSpPr>
            <p:nvPr/>
          </p:nvSpPr>
          <p:spPr bwMode="auto">
            <a:xfrm>
              <a:off x="3180" y="2316"/>
              <a:ext cx="72" cy="72"/>
            </a:xfrm>
            <a:prstGeom prst="ellipse">
              <a:avLst/>
            </a:prstGeom>
            <a:solidFill>
              <a:schemeClr val="hlink"/>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63" name="Text Box 79">
              <a:extLst>
                <a:ext uri="{FF2B5EF4-FFF2-40B4-BE49-F238E27FC236}">
                  <a16:creationId xmlns:a16="http://schemas.microsoft.com/office/drawing/2014/main" id="{F3D8B7C3-942C-4A61-BEC5-5589AD5A18FC}"/>
                </a:ext>
              </a:extLst>
            </p:cNvPr>
            <p:cNvSpPr txBox="1">
              <a:spLocks noChangeArrowheads="1"/>
            </p:cNvSpPr>
            <p:nvPr/>
          </p:nvSpPr>
          <p:spPr bwMode="auto">
            <a:xfrm>
              <a:off x="3122" y="1053"/>
              <a:ext cx="86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a:solidFill>
                    <a:schemeClr val="folHlink"/>
                  </a:solidFill>
                  <a:ea typeface="黑体" panose="02010609060101010101" pitchFamily="49" charset="-122"/>
                  <a:sym typeface="Wingdings" panose="05000000000000000000" pitchFamily="2" charset="2"/>
                </a:rPr>
                <a:t></a:t>
              </a:r>
              <a:r>
                <a:rPr kumimoji="1" lang="zh-CN" altLang="en-US">
                  <a:solidFill>
                    <a:schemeClr val="folHlink"/>
                  </a:solidFill>
                  <a:ea typeface="黑体" panose="02010609060101010101" pitchFamily="49" charset="-122"/>
                </a:rPr>
                <a:t>推迟播放</a:t>
              </a:r>
            </a:p>
          </p:txBody>
        </p:sp>
        <p:sp>
          <p:nvSpPr>
            <p:cNvPr id="1148964" name="Line 80">
              <a:extLst>
                <a:ext uri="{FF2B5EF4-FFF2-40B4-BE49-F238E27FC236}">
                  <a16:creationId xmlns:a16="http://schemas.microsoft.com/office/drawing/2014/main" id="{1AC8F7AC-8FAD-4875-8613-5F7A878E33BF}"/>
                </a:ext>
              </a:extLst>
            </p:cNvPr>
            <p:cNvSpPr>
              <a:spLocks noChangeShapeType="1"/>
            </p:cNvSpPr>
            <p:nvPr/>
          </p:nvSpPr>
          <p:spPr bwMode="auto">
            <a:xfrm>
              <a:off x="3606" y="1298"/>
              <a:ext cx="354" cy="302"/>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48965" name="Group 109">
              <a:extLst>
                <a:ext uri="{FF2B5EF4-FFF2-40B4-BE49-F238E27FC236}">
                  <a16:creationId xmlns:a16="http://schemas.microsoft.com/office/drawing/2014/main" id="{B157B275-B4BC-434C-916C-1B9778A8C48C}"/>
                </a:ext>
              </a:extLst>
            </p:cNvPr>
            <p:cNvGrpSpPr>
              <a:grpSpLocks/>
            </p:cNvGrpSpPr>
            <p:nvPr/>
          </p:nvGrpSpPr>
          <p:grpSpPr bwMode="auto">
            <a:xfrm>
              <a:off x="2932" y="1555"/>
              <a:ext cx="692" cy="497"/>
              <a:chOff x="2932" y="1555"/>
              <a:chExt cx="692" cy="497"/>
            </a:xfrm>
          </p:grpSpPr>
          <p:sp>
            <p:nvSpPr>
              <p:cNvPr id="1148966" name="Oval 66">
                <a:extLst>
                  <a:ext uri="{FF2B5EF4-FFF2-40B4-BE49-F238E27FC236}">
                    <a16:creationId xmlns:a16="http://schemas.microsoft.com/office/drawing/2014/main" id="{AB7F3D37-763C-45C3-BC5F-E867BD0D6005}"/>
                  </a:ext>
                </a:extLst>
              </p:cNvPr>
              <p:cNvSpPr>
                <a:spLocks noChangeArrowheads="1"/>
              </p:cNvSpPr>
              <p:nvPr/>
            </p:nvSpPr>
            <p:spPr bwMode="auto">
              <a:xfrm>
                <a:off x="3504" y="1980"/>
                <a:ext cx="72" cy="72"/>
              </a:xfrm>
              <a:prstGeom prst="ellipse">
                <a:avLst/>
              </a:prstGeom>
              <a:solidFill>
                <a:srgbClr val="00CC00"/>
              </a:solidFill>
              <a:ln w="9525">
                <a:solidFill>
                  <a:srgbClr val="00CC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67" name="Line 87">
                <a:extLst>
                  <a:ext uri="{FF2B5EF4-FFF2-40B4-BE49-F238E27FC236}">
                    <a16:creationId xmlns:a16="http://schemas.microsoft.com/office/drawing/2014/main" id="{EA8C6047-A04F-4A93-B994-A9D10377D5FB}"/>
                  </a:ext>
                </a:extLst>
              </p:cNvPr>
              <p:cNvSpPr>
                <a:spLocks noChangeShapeType="1"/>
              </p:cNvSpPr>
              <p:nvPr/>
            </p:nvSpPr>
            <p:spPr bwMode="auto">
              <a:xfrm>
                <a:off x="3243" y="1752"/>
                <a:ext cx="276" cy="251"/>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68" name="Text Box 88">
                <a:extLst>
                  <a:ext uri="{FF2B5EF4-FFF2-40B4-BE49-F238E27FC236}">
                    <a16:creationId xmlns:a16="http://schemas.microsoft.com/office/drawing/2014/main" id="{2EBC5077-EAFB-4A34-83EB-5036318B5A09}"/>
                  </a:ext>
                </a:extLst>
              </p:cNvPr>
              <p:cNvSpPr txBox="1">
                <a:spLocks noChangeArrowheads="1"/>
              </p:cNvSpPr>
              <p:nvPr/>
            </p:nvSpPr>
            <p:spPr bwMode="auto">
              <a:xfrm>
                <a:off x="2932" y="1555"/>
                <a:ext cx="69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分组迟到</a:t>
                </a:r>
              </a:p>
            </p:txBody>
          </p:sp>
        </p:grpSp>
      </p:grpSp>
      <p:grpSp>
        <p:nvGrpSpPr>
          <p:cNvPr id="15" name="Group 108">
            <a:extLst>
              <a:ext uri="{FF2B5EF4-FFF2-40B4-BE49-F238E27FC236}">
                <a16:creationId xmlns:a16="http://schemas.microsoft.com/office/drawing/2014/main" id="{6168040D-00AD-4677-9E67-13355D01AF85}"/>
              </a:ext>
            </a:extLst>
          </p:cNvPr>
          <p:cNvGrpSpPr>
            <a:grpSpLocks/>
          </p:cNvGrpSpPr>
          <p:nvPr/>
        </p:nvGrpSpPr>
        <p:grpSpPr bwMode="auto">
          <a:xfrm>
            <a:off x="3810000" y="2133600"/>
            <a:ext cx="3200400" cy="3200400"/>
            <a:chOff x="2400" y="1344"/>
            <a:chExt cx="2016" cy="2016"/>
          </a:xfrm>
        </p:grpSpPr>
        <p:sp>
          <p:nvSpPr>
            <p:cNvPr id="1148954" name="Freeform 51">
              <a:extLst>
                <a:ext uri="{FF2B5EF4-FFF2-40B4-BE49-F238E27FC236}">
                  <a16:creationId xmlns:a16="http://schemas.microsoft.com/office/drawing/2014/main" id="{1D78179B-4844-47F7-9C22-8AB88F9A03FD}"/>
                </a:ext>
              </a:extLst>
            </p:cNvPr>
            <p:cNvSpPr>
              <a:spLocks/>
            </p:cNvSpPr>
            <p:nvPr/>
          </p:nvSpPr>
          <p:spPr bwMode="auto">
            <a:xfrm>
              <a:off x="2400" y="1344"/>
              <a:ext cx="2016" cy="2016"/>
            </a:xfrm>
            <a:custGeom>
              <a:avLst/>
              <a:gdLst>
                <a:gd name="T0" fmla="*/ 0 w 2016"/>
                <a:gd name="T1" fmla="*/ 2016 h 2016"/>
                <a:gd name="T2" fmla="*/ 0 w 2016"/>
                <a:gd name="T3" fmla="*/ 1680 h 2016"/>
                <a:gd name="T4" fmla="*/ 396 w 2016"/>
                <a:gd name="T5" fmla="*/ 1680 h 2016"/>
                <a:gd name="T6" fmla="*/ 396 w 2016"/>
                <a:gd name="T7" fmla="*/ 1338 h 2016"/>
                <a:gd name="T8" fmla="*/ 552 w 2016"/>
                <a:gd name="T9" fmla="*/ 1344 h 2016"/>
                <a:gd name="T10" fmla="*/ 552 w 2016"/>
                <a:gd name="T11" fmla="*/ 1014 h 2016"/>
                <a:gd name="T12" fmla="*/ 1266 w 2016"/>
                <a:gd name="T13" fmla="*/ 1014 h 2016"/>
                <a:gd name="T14" fmla="*/ 1266 w 2016"/>
                <a:gd name="T15" fmla="*/ 672 h 2016"/>
                <a:gd name="T16" fmla="*/ 1398 w 2016"/>
                <a:gd name="T17" fmla="*/ 672 h 2016"/>
                <a:gd name="T18" fmla="*/ 1398 w 2016"/>
                <a:gd name="T19" fmla="*/ 336 h 2016"/>
                <a:gd name="T20" fmla="*/ 1614 w 2016"/>
                <a:gd name="T21" fmla="*/ 330 h 2016"/>
                <a:gd name="T22" fmla="*/ 1614 w 2016"/>
                <a:gd name="T23" fmla="*/ 0 h 2016"/>
                <a:gd name="T24" fmla="*/ 2016 w 2016"/>
                <a:gd name="T25" fmla="*/ 0 h 20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16"/>
                <a:gd name="T40" fmla="*/ 0 h 2016"/>
                <a:gd name="T41" fmla="*/ 2016 w 2016"/>
                <a:gd name="T42" fmla="*/ 2016 h 20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16" h="2016">
                  <a:moveTo>
                    <a:pt x="0" y="2016"/>
                  </a:moveTo>
                  <a:lnTo>
                    <a:pt x="0" y="1680"/>
                  </a:lnTo>
                  <a:lnTo>
                    <a:pt x="396" y="1680"/>
                  </a:lnTo>
                  <a:lnTo>
                    <a:pt x="396" y="1338"/>
                  </a:lnTo>
                  <a:lnTo>
                    <a:pt x="552" y="1344"/>
                  </a:lnTo>
                  <a:lnTo>
                    <a:pt x="552" y="1014"/>
                  </a:lnTo>
                  <a:lnTo>
                    <a:pt x="1266" y="1014"/>
                  </a:lnTo>
                  <a:lnTo>
                    <a:pt x="1266" y="672"/>
                  </a:lnTo>
                  <a:lnTo>
                    <a:pt x="1398" y="672"/>
                  </a:lnTo>
                  <a:lnTo>
                    <a:pt x="1398" y="336"/>
                  </a:lnTo>
                  <a:lnTo>
                    <a:pt x="1614" y="330"/>
                  </a:lnTo>
                  <a:lnTo>
                    <a:pt x="1614" y="0"/>
                  </a:lnTo>
                  <a:lnTo>
                    <a:pt x="2016"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48955" name="Text Box 89">
              <a:extLst>
                <a:ext uri="{FF2B5EF4-FFF2-40B4-BE49-F238E27FC236}">
                  <a16:creationId xmlns:a16="http://schemas.microsoft.com/office/drawing/2014/main" id="{F003041C-31F9-40C1-8E64-5D02790F5202}"/>
                </a:ext>
              </a:extLst>
            </p:cNvPr>
            <p:cNvSpPr txBox="1">
              <a:spLocks noChangeArrowheads="1"/>
            </p:cNvSpPr>
            <p:nvPr/>
          </p:nvSpPr>
          <p:spPr bwMode="auto">
            <a:xfrm>
              <a:off x="2462" y="1897"/>
              <a:ext cx="98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网络出现时延</a:t>
              </a:r>
            </a:p>
          </p:txBody>
        </p:sp>
        <p:sp>
          <p:nvSpPr>
            <p:cNvPr id="1148956" name="Line 90">
              <a:extLst>
                <a:ext uri="{FF2B5EF4-FFF2-40B4-BE49-F238E27FC236}">
                  <a16:creationId xmlns:a16="http://schemas.microsoft.com/office/drawing/2014/main" id="{1CACDE70-86E5-4E1D-A6B2-DA9D25C62C9E}"/>
                </a:ext>
              </a:extLst>
            </p:cNvPr>
            <p:cNvSpPr>
              <a:spLocks noChangeShapeType="1"/>
            </p:cNvSpPr>
            <p:nvPr/>
          </p:nvSpPr>
          <p:spPr bwMode="auto">
            <a:xfrm>
              <a:off x="3107" y="2115"/>
              <a:ext cx="383" cy="245"/>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 name="Group 105">
            <a:extLst>
              <a:ext uri="{FF2B5EF4-FFF2-40B4-BE49-F238E27FC236}">
                <a16:creationId xmlns:a16="http://schemas.microsoft.com/office/drawing/2014/main" id="{891565F0-3A70-474D-A528-103892A98EB8}"/>
              </a:ext>
            </a:extLst>
          </p:cNvPr>
          <p:cNvGrpSpPr>
            <a:grpSpLocks/>
          </p:cNvGrpSpPr>
          <p:nvPr/>
        </p:nvGrpSpPr>
        <p:grpSpPr bwMode="auto">
          <a:xfrm>
            <a:off x="1552575" y="4760913"/>
            <a:ext cx="2257425" cy="339725"/>
            <a:chOff x="978" y="2999"/>
            <a:chExt cx="1422" cy="214"/>
          </a:xfrm>
        </p:grpSpPr>
        <p:sp>
          <p:nvSpPr>
            <p:cNvPr id="1148952" name="Line 91">
              <a:extLst>
                <a:ext uri="{FF2B5EF4-FFF2-40B4-BE49-F238E27FC236}">
                  <a16:creationId xmlns:a16="http://schemas.microsoft.com/office/drawing/2014/main" id="{50EBB1F9-0C88-41DC-B062-3626C28DB213}"/>
                </a:ext>
              </a:extLst>
            </p:cNvPr>
            <p:cNvSpPr>
              <a:spLocks noChangeShapeType="1"/>
            </p:cNvSpPr>
            <p:nvPr/>
          </p:nvSpPr>
          <p:spPr bwMode="auto">
            <a:xfrm>
              <a:off x="978" y="3203"/>
              <a:ext cx="1422"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53" name="Text Box 92">
              <a:extLst>
                <a:ext uri="{FF2B5EF4-FFF2-40B4-BE49-F238E27FC236}">
                  <a16:creationId xmlns:a16="http://schemas.microsoft.com/office/drawing/2014/main" id="{F3724647-6E6F-4B09-86DB-00CC934CAEFC}"/>
                </a:ext>
              </a:extLst>
            </p:cNvPr>
            <p:cNvSpPr txBox="1">
              <a:spLocks noChangeArrowheads="1"/>
            </p:cNvSpPr>
            <p:nvPr/>
          </p:nvSpPr>
          <p:spPr bwMode="auto">
            <a:xfrm>
              <a:off x="1292" y="2999"/>
              <a:ext cx="9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分组 </a:t>
              </a:r>
              <a:r>
                <a:rPr kumimoji="1" lang="en-US" altLang="zh-CN">
                  <a:solidFill>
                    <a:schemeClr val="folHlink"/>
                  </a:solidFill>
                  <a:ea typeface="黑体" panose="02010609060101010101" pitchFamily="49" charset="-122"/>
                </a:rPr>
                <a:t>1 </a:t>
              </a:r>
              <a:r>
                <a:rPr kumimoji="1" lang="zh-CN" altLang="en-US">
                  <a:solidFill>
                    <a:schemeClr val="folHlink"/>
                  </a:solidFill>
                  <a:ea typeface="黑体" panose="02010609060101010101" pitchFamily="49" charset="-122"/>
                </a:rPr>
                <a:t>的时延</a:t>
              </a:r>
            </a:p>
          </p:txBody>
        </p:sp>
      </p:grpSp>
      <p:grpSp>
        <p:nvGrpSpPr>
          <p:cNvPr id="17" name="Group 100">
            <a:extLst>
              <a:ext uri="{FF2B5EF4-FFF2-40B4-BE49-F238E27FC236}">
                <a16:creationId xmlns:a16="http://schemas.microsoft.com/office/drawing/2014/main" id="{332B58FB-A400-42B4-8EAC-8ADE877DB2DB}"/>
              </a:ext>
            </a:extLst>
          </p:cNvPr>
          <p:cNvGrpSpPr>
            <a:grpSpLocks/>
          </p:cNvGrpSpPr>
          <p:nvPr/>
        </p:nvGrpSpPr>
        <p:grpSpPr bwMode="auto">
          <a:xfrm>
            <a:off x="468313" y="5637213"/>
            <a:ext cx="8008937" cy="857250"/>
            <a:chOff x="295" y="3551"/>
            <a:chExt cx="5045" cy="540"/>
          </a:xfrm>
        </p:grpSpPr>
        <p:sp>
          <p:nvSpPr>
            <p:cNvPr id="1148940" name="AutoShape 99">
              <a:extLst>
                <a:ext uri="{FF2B5EF4-FFF2-40B4-BE49-F238E27FC236}">
                  <a16:creationId xmlns:a16="http://schemas.microsoft.com/office/drawing/2014/main" id="{FEC8373E-1EC7-497C-81A7-E76FB30648CA}"/>
                </a:ext>
              </a:extLst>
            </p:cNvPr>
            <p:cNvSpPr>
              <a:spLocks noChangeArrowheads="1"/>
            </p:cNvSpPr>
            <p:nvPr/>
          </p:nvSpPr>
          <p:spPr bwMode="auto">
            <a:xfrm>
              <a:off x="1111" y="3679"/>
              <a:ext cx="453" cy="91"/>
            </a:xfrm>
            <a:prstGeom prst="rightArrow">
              <a:avLst>
                <a:gd name="adj1" fmla="val 50000"/>
                <a:gd name="adj2" fmla="val 124451"/>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8941" name="Line 15">
              <a:extLst>
                <a:ext uri="{FF2B5EF4-FFF2-40B4-BE49-F238E27FC236}">
                  <a16:creationId xmlns:a16="http://schemas.microsoft.com/office/drawing/2014/main" id="{099419B1-C349-4975-B575-B9DB5E3C04A1}"/>
                </a:ext>
              </a:extLst>
            </p:cNvPr>
            <p:cNvSpPr>
              <a:spLocks noChangeShapeType="1"/>
            </p:cNvSpPr>
            <p:nvPr/>
          </p:nvSpPr>
          <p:spPr bwMode="auto">
            <a:xfrm>
              <a:off x="1632" y="3888"/>
              <a:ext cx="3600"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42" name="Line 16">
              <a:extLst>
                <a:ext uri="{FF2B5EF4-FFF2-40B4-BE49-F238E27FC236}">
                  <a16:creationId xmlns:a16="http://schemas.microsoft.com/office/drawing/2014/main" id="{A8B804C6-DF8E-420B-A57B-7B008C861510}"/>
                </a:ext>
              </a:extLst>
            </p:cNvPr>
            <p:cNvSpPr>
              <a:spLocks noChangeShapeType="1"/>
            </p:cNvSpPr>
            <p:nvPr/>
          </p:nvSpPr>
          <p:spPr bwMode="auto">
            <a:xfrm flipV="1">
              <a:off x="2400" y="3696"/>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43" name="Line 17">
              <a:extLst>
                <a:ext uri="{FF2B5EF4-FFF2-40B4-BE49-F238E27FC236}">
                  <a16:creationId xmlns:a16="http://schemas.microsoft.com/office/drawing/2014/main" id="{FFAF14FA-3C95-49D2-894E-429426C043A4}"/>
                </a:ext>
              </a:extLst>
            </p:cNvPr>
            <p:cNvSpPr>
              <a:spLocks noChangeShapeType="1"/>
            </p:cNvSpPr>
            <p:nvPr/>
          </p:nvSpPr>
          <p:spPr bwMode="auto">
            <a:xfrm flipV="1">
              <a:off x="2775" y="3696"/>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44" name="Line 18">
              <a:extLst>
                <a:ext uri="{FF2B5EF4-FFF2-40B4-BE49-F238E27FC236}">
                  <a16:creationId xmlns:a16="http://schemas.microsoft.com/office/drawing/2014/main" id="{44B54516-5126-4D0F-8CD2-DFD80905EFF9}"/>
                </a:ext>
              </a:extLst>
            </p:cNvPr>
            <p:cNvSpPr>
              <a:spLocks noChangeShapeType="1"/>
            </p:cNvSpPr>
            <p:nvPr/>
          </p:nvSpPr>
          <p:spPr bwMode="auto">
            <a:xfrm flipV="1">
              <a:off x="2949" y="3690"/>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45" name="Line 19">
              <a:extLst>
                <a:ext uri="{FF2B5EF4-FFF2-40B4-BE49-F238E27FC236}">
                  <a16:creationId xmlns:a16="http://schemas.microsoft.com/office/drawing/2014/main" id="{EFC629F7-113A-43E3-B523-C977B1EF53F9}"/>
                </a:ext>
              </a:extLst>
            </p:cNvPr>
            <p:cNvSpPr>
              <a:spLocks noChangeShapeType="1"/>
            </p:cNvSpPr>
            <p:nvPr/>
          </p:nvSpPr>
          <p:spPr bwMode="auto">
            <a:xfrm flipV="1">
              <a:off x="3660" y="3690"/>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46" name="Line 20">
              <a:extLst>
                <a:ext uri="{FF2B5EF4-FFF2-40B4-BE49-F238E27FC236}">
                  <a16:creationId xmlns:a16="http://schemas.microsoft.com/office/drawing/2014/main" id="{F6A3ED64-12B0-4028-B363-C6FB9C062F1A}"/>
                </a:ext>
              </a:extLst>
            </p:cNvPr>
            <p:cNvSpPr>
              <a:spLocks noChangeShapeType="1"/>
            </p:cNvSpPr>
            <p:nvPr/>
          </p:nvSpPr>
          <p:spPr bwMode="auto">
            <a:xfrm flipV="1">
              <a:off x="3792" y="3696"/>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47" name="Line 21">
              <a:extLst>
                <a:ext uri="{FF2B5EF4-FFF2-40B4-BE49-F238E27FC236}">
                  <a16:creationId xmlns:a16="http://schemas.microsoft.com/office/drawing/2014/main" id="{686F5FA6-E87A-4CE7-BFA7-8F7572A5DFC8}"/>
                </a:ext>
              </a:extLst>
            </p:cNvPr>
            <p:cNvSpPr>
              <a:spLocks noChangeShapeType="1"/>
            </p:cNvSpPr>
            <p:nvPr/>
          </p:nvSpPr>
          <p:spPr bwMode="auto">
            <a:xfrm flipH="1" flipV="1">
              <a:off x="4008" y="3690"/>
              <a:ext cx="3"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8948" name="Text Box 22">
              <a:extLst>
                <a:ext uri="{FF2B5EF4-FFF2-40B4-BE49-F238E27FC236}">
                  <a16:creationId xmlns:a16="http://schemas.microsoft.com/office/drawing/2014/main" id="{6B8FED47-8EDA-4320-B92D-B89F51194926}"/>
                </a:ext>
              </a:extLst>
            </p:cNvPr>
            <p:cNvSpPr txBox="1">
              <a:spLocks noChangeArrowheads="1"/>
            </p:cNvSpPr>
            <p:nvPr/>
          </p:nvSpPr>
          <p:spPr bwMode="auto">
            <a:xfrm>
              <a:off x="1791" y="3551"/>
              <a:ext cx="4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分组</a:t>
              </a:r>
            </a:p>
            <a:p>
              <a:pPr eaLnBrk="1" hangingPunct="1">
                <a:lnSpc>
                  <a:spcPct val="90000"/>
                </a:lnSpc>
              </a:pPr>
              <a:r>
                <a:rPr kumimoji="1" lang="zh-CN" altLang="en-US">
                  <a:solidFill>
                    <a:schemeClr val="folHlink"/>
                  </a:solidFill>
                  <a:ea typeface="黑体" panose="02010609060101010101" pitchFamily="49" charset="-122"/>
                </a:rPr>
                <a:t>到达</a:t>
              </a:r>
            </a:p>
          </p:txBody>
        </p:sp>
        <p:sp>
          <p:nvSpPr>
            <p:cNvPr id="1148949" name="Text Box 23">
              <a:extLst>
                <a:ext uri="{FF2B5EF4-FFF2-40B4-BE49-F238E27FC236}">
                  <a16:creationId xmlns:a16="http://schemas.microsoft.com/office/drawing/2014/main" id="{0CFE76AF-AC5D-4E47-AE29-37024AE20834}"/>
                </a:ext>
              </a:extLst>
            </p:cNvPr>
            <p:cNvSpPr txBox="1">
              <a:spLocks noChangeArrowheads="1"/>
            </p:cNvSpPr>
            <p:nvPr/>
          </p:nvSpPr>
          <p:spPr bwMode="auto">
            <a:xfrm>
              <a:off x="2292" y="3860"/>
              <a:ext cx="1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folHlink"/>
                  </a:solidFill>
                  <a:ea typeface="黑体" panose="02010609060101010101" pitchFamily="49" charset="-122"/>
                </a:rPr>
                <a:t>1</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2</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3               4</a:t>
              </a:r>
              <a:r>
                <a:rPr kumimoji="1" lang="en-US" altLang="zh-CN" sz="9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5</a:t>
              </a:r>
              <a:r>
                <a:rPr kumimoji="1" lang="en-US" altLang="zh-CN" sz="800">
                  <a:solidFill>
                    <a:schemeClr val="folHlink"/>
                  </a:solidFill>
                  <a:ea typeface="黑体" panose="02010609060101010101" pitchFamily="49" charset="-122"/>
                </a:rPr>
                <a:t>   </a:t>
              </a:r>
              <a:r>
                <a:rPr kumimoji="1" lang="en-US" altLang="zh-CN">
                  <a:solidFill>
                    <a:schemeClr val="folHlink"/>
                  </a:solidFill>
                  <a:ea typeface="黑体" panose="02010609060101010101" pitchFamily="49" charset="-122"/>
                </a:rPr>
                <a:t>  6</a:t>
              </a:r>
            </a:p>
          </p:txBody>
        </p:sp>
        <p:sp>
          <p:nvSpPr>
            <p:cNvPr id="1148950" name="Text Box 24">
              <a:extLst>
                <a:ext uri="{FF2B5EF4-FFF2-40B4-BE49-F238E27FC236}">
                  <a16:creationId xmlns:a16="http://schemas.microsoft.com/office/drawing/2014/main" id="{1E1A616F-DF80-4108-BE44-4D85E86841E7}"/>
                </a:ext>
              </a:extLst>
            </p:cNvPr>
            <p:cNvSpPr txBox="1">
              <a:spLocks noChangeArrowheads="1"/>
            </p:cNvSpPr>
            <p:nvPr/>
          </p:nvSpPr>
          <p:spPr bwMode="auto">
            <a:xfrm>
              <a:off x="5184" y="369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folHlink"/>
                  </a:solidFill>
                  <a:ea typeface="黑体" panose="02010609060101010101" pitchFamily="49" charset="-122"/>
                </a:rPr>
                <a:t>t</a:t>
              </a:r>
            </a:p>
          </p:txBody>
        </p:sp>
        <p:sp>
          <p:nvSpPr>
            <p:cNvPr id="641121" name="Text Box 97">
              <a:extLst>
                <a:ext uri="{FF2B5EF4-FFF2-40B4-BE49-F238E27FC236}">
                  <a16:creationId xmlns:a16="http://schemas.microsoft.com/office/drawing/2014/main" id="{F4CD62AA-897D-4F3D-B595-E8970615A2A2}"/>
                </a:ext>
              </a:extLst>
            </p:cNvPr>
            <p:cNvSpPr txBox="1">
              <a:spLocks noChangeArrowheads="1"/>
            </p:cNvSpPr>
            <p:nvPr/>
          </p:nvSpPr>
          <p:spPr bwMode="auto">
            <a:xfrm>
              <a:off x="295" y="3612"/>
              <a:ext cx="836" cy="214"/>
            </a:xfrm>
            <a:prstGeom prst="rect">
              <a:avLst/>
            </a:prstGeom>
            <a:solidFill>
              <a:srgbClr val="FFFF66"/>
            </a:solidFill>
            <a:ln w="9525">
              <a:noFill/>
              <a:miter lim="800000"/>
              <a:headEnd/>
              <a:tailEnd/>
            </a:ln>
            <a:effectLst>
              <a:outerShdw dist="35921" dir="2700000" algn="ctr" rotWithShape="0">
                <a:schemeClr val="folHlink"/>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chemeClr val="folHlink"/>
                  </a:solidFill>
                  <a:ea typeface="黑体" panose="02010609060101010101" pitchFamily="49" charset="-122"/>
                </a:rPr>
                <a:t>实际的网络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nodeType="afterGroup">
                            <p:stCondLst>
                              <p:cond delay="2000"/>
                            </p:stCondLst>
                            <p:childTnLst>
                              <p:par>
                                <p:cTn id="9" presetID="22" presetClass="entr" presetSubtype="8"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nodeType="afterGroup">
                            <p:stCondLst>
                              <p:cond delay="3500"/>
                            </p:stCondLst>
                            <p:childTnLst>
                              <p:par>
                                <p:cTn id="13" presetID="22" presetClass="entr" presetSubtype="4" fill="hold" nodeType="after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20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2000"/>
                                        <p:tgtEl>
                                          <p:spTgt spid="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2000"/>
                                        <p:tgtEl>
                                          <p:spTgt spid="16"/>
                                        </p:tgtEl>
                                      </p:cBhvr>
                                    </p:animEffect>
                                  </p:childTnLst>
                                </p:cTn>
                              </p:par>
                            </p:childTnLst>
                          </p:cTn>
                        </p:par>
                        <p:par>
                          <p:cTn id="26" fill="hold" nodeType="afterGroup">
                            <p:stCondLst>
                              <p:cond delay="2000"/>
                            </p:stCondLst>
                            <p:childTnLst>
                              <p:par>
                                <p:cTn id="27" presetID="22" presetClass="entr" presetSubtype="8" fill="hold" nodeType="after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2000"/>
                                        <p:tgtEl>
                                          <p:spTgt spid="15"/>
                                        </p:tgtEl>
                                      </p:cBhvr>
                                    </p:animEffect>
                                  </p:childTnLst>
                                </p:cTn>
                              </p:par>
                            </p:childTnLst>
                          </p:cTn>
                        </p:par>
                        <p:par>
                          <p:cTn id="30" fill="hold" nodeType="afterGroup">
                            <p:stCondLst>
                              <p:cond delay="4500"/>
                            </p:stCondLst>
                            <p:childTnLst>
                              <p:par>
                                <p:cTn id="31" presetID="22" presetClass="entr" presetSubtype="4"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20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20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20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3">
            <a:extLst>
              <a:ext uri="{FF2B5EF4-FFF2-40B4-BE49-F238E27FC236}">
                <a16:creationId xmlns:a16="http://schemas.microsoft.com/office/drawing/2014/main" id="{76B902F3-7056-49D6-B44C-E16C01FBED0C}"/>
              </a:ext>
            </a:extLst>
          </p:cNvPr>
          <p:cNvSpPr>
            <a:spLocks noGrp="1" noChangeArrowheads="1"/>
          </p:cNvSpPr>
          <p:nvPr>
            <p:ph type="title"/>
          </p:nvPr>
        </p:nvSpPr>
        <p:spPr/>
        <p:txBody>
          <a:bodyPr/>
          <a:lstStyle/>
          <a:p>
            <a:pPr algn="ctr" eaLnBrk="1" hangingPunct="1"/>
            <a:r>
              <a:rPr lang="zh-CN" altLang="en-US"/>
              <a:t>需要解决的问题 </a:t>
            </a:r>
          </a:p>
        </p:txBody>
      </p:sp>
      <p:sp>
        <p:nvSpPr>
          <p:cNvPr id="352280" name="Rectangle 24">
            <a:extLst>
              <a:ext uri="{FF2B5EF4-FFF2-40B4-BE49-F238E27FC236}">
                <a16:creationId xmlns:a16="http://schemas.microsoft.com/office/drawing/2014/main" id="{E46CCBCE-FD90-40FD-8010-BF356227A798}"/>
              </a:ext>
            </a:extLst>
          </p:cNvPr>
          <p:cNvSpPr>
            <a:spLocks noGrp="1" noChangeArrowheads="1"/>
          </p:cNvSpPr>
          <p:nvPr>
            <p:ph type="body" idx="1"/>
          </p:nvPr>
        </p:nvSpPr>
        <p:spPr/>
        <p:txBody>
          <a:bodyPr/>
          <a:lstStyle/>
          <a:p>
            <a:pPr eaLnBrk="1" hangingPunct="1"/>
            <a:r>
              <a:rPr lang="zh-CN" altLang="en-US"/>
              <a:t>在传送</a:t>
            </a:r>
            <a:r>
              <a:rPr lang="zh-CN" altLang="en-US">
                <a:solidFill>
                  <a:schemeClr val="hlink"/>
                </a:solidFill>
              </a:rPr>
              <a:t>时延敏感</a:t>
            </a:r>
            <a:r>
              <a:rPr lang="en-US" altLang="zh-CN"/>
              <a:t>(delay sensitive)</a:t>
            </a:r>
            <a:r>
              <a:rPr lang="zh-CN" altLang="en-US"/>
              <a:t>的实时数据时，不仅传输时延不能太大，而且时延抖动也必须受到限制。</a:t>
            </a:r>
          </a:p>
          <a:p>
            <a:pPr eaLnBrk="1" hangingPunct="1"/>
            <a:r>
              <a:rPr lang="zh-CN" altLang="en-US"/>
              <a:t>对于传送实时数据，很少量分组的丢失对播放效果的影响并不大（因为这是由人来进行主观评价的），因而是可以容忍的。</a:t>
            </a:r>
            <a:r>
              <a:rPr lang="zh-CN" altLang="en-US">
                <a:solidFill>
                  <a:schemeClr val="hlink"/>
                </a:solidFill>
              </a:rPr>
              <a:t>丢失容忍</a:t>
            </a:r>
            <a:r>
              <a:rPr lang="en-US" altLang="zh-CN"/>
              <a:t>(loss tolerant)</a:t>
            </a:r>
            <a:r>
              <a:rPr lang="zh-CN" altLang="en-US"/>
              <a:t>也是实时数据的另一个重要特点。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22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a:extLst>
              <a:ext uri="{FF2B5EF4-FFF2-40B4-BE49-F238E27FC236}">
                <a16:creationId xmlns:a16="http://schemas.microsoft.com/office/drawing/2014/main" id="{BB737A20-5DFB-4664-82FC-A0A1660748A6}"/>
              </a:ext>
            </a:extLst>
          </p:cNvPr>
          <p:cNvSpPr>
            <a:spLocks noGrp="1" noChangeArrowheads="1"/>
          </p:cNvSpPr>
          <p:nvPr>
            <p:ph type="title"/>
          </p:nvPr>
        </p:nvSpPr>
        <p:spPr>
          <a:xfrm>
            <a:off x="1150938" y="214313"/>
            <a:ext cx="7092950" cy="1462087"/>
          </a:xfrm>
        </p:spPr>
        <p:txBody>
          <a:bodyPr/>
          <a:lstStyle/>
          <a:p>
            <a:pPr algn="ctr" eaLnBrk="1" hangingPunct="1"/>
            <a:r>
              <a:rPr lang="zh-CN" altLang="en-US"/>
              <a:t>需要解决的问题（续）</a:t>
            </a:r>
          </a:p>
        </p:txBody>
      </p:sp>
      <p:sp>
        <p:nvSpPr>
          <p:cNvPr id="1150979" name="Rectangle 3">
            <a:extLst>
              <a:ext uri="{FF2B5EF4-FFF2-40B4-BE49-F238E27FC236}">
                <a16:creationId xmlns:a16="http://schemas.microsoft.com/office/drawing/2014/main" id="{A244B20F-6B78-4E75-BA43-C9EB7CBE65CC}"/>
              </a:ext>
            </a:extLst>
          </p:cNvPr>
          <p:cNvSpPr>
            <a:spLocks noGrp="1" noChangeArrowheads="1"/>
          </p:cNvSpPr>
          <p:nvPr>
            <p:ph type="body" idx="1"/>
          </p:nvPr>
        </p:nvSpPr>
        <p:spPr/>
        <p:txBody>
          <a:bodyPr/>
          <a:lstStyle/>
          <a:p>
            <a:pPr eaLnBrk="1" hangingPunct="1"/>
            <a:r>
              <a:rPr lang="zh-CN" altLang="en-US" sz="2800"/>
              <a:t>由于分组的到达可能不按序，但将分组还原和播放时又应当是按序的。因此在发送多媒体分组时还应当给每一个分组加上</a:t>
            </a:r>
            <a:r>
              <a:rPr lang="zh-CN" altLang="en-US" sz="2800">
                <a:solidFill>
                  <a:schemeClr val="hlink"/>
                </a:solidFill>
              </a:rPr>
              <a:t>序号</a:t>
            </a:r>
            <a:r>
              <a:rPr lang="zh-CN" altLang="en-US" sz="2800"/>
              <a:t>。这表明还应当有相应的协议支持才行。</a:t>
            </a:r>
          </a:p>
          <a:p>
            <a:pPr eaLnBrk="1" hangingPunct="1"/>
            <a:r>
              <a:rPr lang="zh-CN" altLang="en-US" sz="2800"/>
              <a:t>要使接收端能够将节目中本来就存在的正常的短时间停顿（如音乐中停顿几拍）和因某些分组的较大迟延造成的“停顿”区分开来。这就需要增加一个</a:t>
            </a:r>
            <a:r>
              <a:rPr lang="zh-CN" altLang="en-US" sz="2800">
                <a:solidFill>
                  <a:schemeClr val="hlink"/>
                </a:solidFill>
              </a:rPr>
              <a:t>时间戳</a:t>
            </a:r>
            <a:r>
              <a:rPr lang="en-US" altLang="zh-CN" sz="2800"/>
              <a:t>(timestamp)</a:t>
            </a:r>
            <a:r>
              <a:rPr lang="zh-CN" altLang="en-US" sz="2800"/>
              <a:t>，以便告诉接收端应当在什么时间播放哪个分组。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3">
            <a:extLst>
              <a:ext uri="{FF2B5EF4-FFF2-40B4-BE49-F238E27FC236}">
                <a16:creationId xmlns:a16="http://schemas.microsoft.com/office/drawing/2014/main" id="{EFD3F339-14D4-4413-8985-B870EC720DB6}"/>
              </a:ext>
            </a:extLst>
          </p:cNvPr>
          <p:cNvSpPr>
            <a:spLocks noGrp="1" noChangeArrowheads="1"/>
          </p:cNvSpPr>
          <p:nvPr>
            <p:ph type="title"/>
          </p:nvPr>
        </p:nvSpPr>
        <p:spPr/>
        <p:txBody>
          <a:bodyPr/>
          <a:lstStyle/>
          <a:p>
            <a:pPr algn="ctr" eaLnBrk="1" hangingPunct="1"/>
            <a:r>
              <a:rPr lang="zh-CN" altLang="en-US"/>
              <a:t>必须改造现有的因特网 </a:t>
            </a:r>
          </a:p>
        </p:txBody>
      </p:sp>
      <p:sp>
        <p:nvSpPr>
          <p:cNvPr id="353295" name="Rectangle 15">
            <a:extLst>
              <a:ext uri="{FF2B5EF4-FFF2-40B4-BE49-F238E27FC236}">
                <a16:creationId xmlns:a16="http://schemas.microsoft.com/office/drawing/2014/main" id="{894B5677-2125-4525-B74E-99FCF7377377}"/>
              </a:ext>
            </a:extLst>
          </p:cNvPr>
          <p:cNvSpPr>
            <a:spLocks noGrp="1" noChangeArrowheads="1"/>
          </p:cNvSpPr>
          <p:nvPr>
            <p:ph type="body" idx="1"/>
          </p:nvPr>
        </p:nvSpPr>
        <p:spPr>
          <a:xfrm>
            <a:off x="1042988" y="1773238"/>
            <a:ext cx="7772400" cy="4679950"/>
          </a:xfrm>
        </p:spPr>
        <p:txBody>
          <a:bodyPr/>
          <a:lstStyle/>
          <a:p>
            <a:pPr algn="just" eaLnBrk="1" hangingPunct="1">
              <a:lnSpc>
                <a:spcPct val="105000"/>
              </a:lnSpc>
            </a:pPr>
            <a:r>
              <a:rPr lang="zh-CN" altLang="en-US" sz="2800"/>
              <a:t>大量使用光缆和高速路由器，网络的时延和时延抖动就可以足够小，在因特网上传送实时数据就不会有问题。</a:t>
            </a:r>
          </a:p>
          <a:p>
            <a:pPr algn="just" eaLnBrk="1" hangingPunct="1">
              <a:lnSpc>
                <a:spcPct val="105000"/>
              </a:lnSpc>
            </a:pPr>
            <a:r>
              <a:rPr lang="zh-CN" altLang="en-US" sz="2800"/>
              <a:t>把因特网改造为能够对端到端的带宽实现</a:t>
            </a:r>
            <a:r>
              <a:rPr lang="zh-CN" altLang="en-US" sz="2800">
                <a:solidFill>
                  <a:schemeClr val="hlink"/>
                </a:solidFill>
              </a:rPr>
              <a:t>预留</a:t>
            </a:r>
            <a:r>
              <a:rPr lang="en-US" altLang="zh-CN" sz="2800"/>
              <a:t>(reservation)</a:t>
            </a:r>
            <a:r>
              <a:rPr lang="zh-CN" altLang="en-US" sz="2800"/>
              <a:t>，把使用无连接协议的因特网转变为面向连接的网络。 </a:t>
            </a:r>
          </a:p>
          <a:p>
            <a:pPr algn="just" eaLnBrk="1" hangingPunct="1">
              <a:lnSpc>
                <a:spcPct val="105000"/>
              </a:lnSpc>
            </a:pPr>
            <a:r>
              <a:rPr lang="zh-CN" altLang="en-US" sz="2800"/>
              <a:t>部分改动因特网的协议栈所付出的代价较小，而这也能够使多媒体信息在因特网上的传输质量得到改进。 </a:t>
            </a:r>
          </a:p>
          <a:p>
            <a:pPr algn="just" eaLnBrk="1" hangingPunct="1">
              <a:lnSpc>
                <a:spcPct val="105000"/>
              </a:lnSpc>
            </a:pP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3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a:extLst>
              <a:ext uri="{FF2B5EF4-FFF2-40B4-BE49-F238E27FC236}">
                <a16:creationId xmlns:a16="http://schemas.microsoft.com/office/drawing/2014/main" id="{4927D187-D4DD-4FF1-8FAE-0F7456D87BC4}"/>
              </a:ext>
            </a:extLst>
          </p:cNvPr>
          <p:cNvSpPr>
            <a:spLocks noGrp="1" noChangeArrowheads="1"/>
          </p:cNvSpPr>
          <p:nvPr>
            <p:ph type="title"/>
          </p:nvPr>
        </p:nvSpPr>
        <p:spPr/>
        <p:txBody>
          <a:bodyPr/>
          <a:lstStyle/>
          <a:p>
            <a:pPr algn="ctr" eaLnBrk="1" hangingPunct="1"/>
            <a:r>
              <a:rPr lang="zh-CN" altLang="en-US" sz="4000"/>
              <a:t>目前因特网提供的音频</a:t>
            </a:r>
            <a:r>
              <a:rPr lang="en-US" altLang="zh-CN" sz="4000"/>
              <a:t>/</a:t>
            </a:r>
            <a:r>
              <a:rPr lang="zh-CN" altLang="en-US" sz="4000"/>
              <a:t>视频服务大体上可分为三种类型 </a:t>
            </a:r>
          </a:p>
        </p:txBody>
      </p:sp>
      <p:sp>
        <p:nvSpPr>
          <p:cNvPr id="1153027" name="Rectangle 3">
            <a:extLst>
              <a:ext uri="{FF2B5EF4-FFF2-40B4-BE49-F238E27FC236}">
                <a16:creationId xmlns:a16="http://schemas.microsoft.com/office/drawing/2014/main" id="{B8A98CBE-6538-4062-9D83-4837BCD3EDC4}"/>
              </a:ext>
            </a:extLst>
          </p:cNvPr>
          <p:cNvSpPr>
            <a:spLocks noGrp="1" noChangeArrowheads="1"/>
          </p:cNvSpPr>
          <p:nvPr>
            <p:ph type="body" idx="1"/>
          </p:nvPr>
        </p:nvSpPr>
        <p:spPr/>
        <p:txBody>
          <a:bodyPr/>
          <a:lstStyle/>
          <a:p>
            <a:pPr eaLnBrk="1" hangingPunct="1"/>
            <a:r>
              <a:rPr lang="zh-CN" altLang="en-US"/>
              <a:t>流式</a:t>
            </a:r>
            <a:r>
              <a:rPr lang="en-US" altLang="zh-CN"/>
              <a:t>(streaming)</a:t>
            </a:r>
            <a:r>
              <a:rPr lang="zh-CN" altLang="en-US"/>
              <a:t>存储音频</a:t>
            </a:r>
            <a:r>
              <a:rPr lang="en-US" altLang="zh-CN"/>
              <a:t>/</a:t>
            </a:r>
            <a:r>
              <a:rPr lang="zh-CN" altLang="en-US"/>
              <a:t>视频 </a:t>
            </a:r>
            <a:r>
              <a:rPr lang="en-US" altLang="zh-CN"/>
              <a:t>——</a:t>
            </a:r>
            <a:r>
              <a:rPr lang="zh-CN" altLang="en-US"/>
              <a:t>边下载边播放。</a:t>
            </a:r>
          </a:p>
          <a:p>
            <a:pPr eaLnBrk="1" hangingPunct="1"/>
            <a:r>
              <a:rPr lang="zh-CN" altLang="en-US"/>
              <a:t>流式实况音频</a:t>
            </a:r>
            <a:r>
              <a:rPr lang="en-US" altLang="zh-CN"/>
              <a:t>/</a:t>
            </a:r>
            <a:r>
              <a:rPr lang="zh-CN" altLang="en-US"/>
              <a:t>视频 </a:t>
            </a:r>
            <a:r>
              <a:rPr lang="en-US" altLang="zh-CN"/>
              <a:t>——</a:t>
            </a:r>
            <a:r>
              <a:rPr lang="zh-CN" altLang="en-US"/>
              <a:t>边录制边发送 。</a:t>
            </a:r>
          </a:p>
          <a:p>
            <a:pPr eaLnBrk="1" hangingPunct="1"/>
            <a:r>
              <a:rPr lang="zh-CN" altLang="en-US"/>
              <a:t>交互式音频</a:t>
            </a:r>
            <a:r>
              <a:rPr lang="en-US" altLang="zh-CN"/>
              <a:t>/</a:t>
            </a:r>
            <a:r>
              <a:rPr lang="zh-CN" altLang="en-US"/>
              <a:t>视频</a:t>
            </a:r>
            <a:r>
              <a:rPr lang="en-US" altLang="zh-CN"/>
              <a:t>——</a:t>
            </a:r>
            <a:r>
              <a:rPr lang="zh-CN" altLang="en-US"/>
              <a:t>实时交互式通信。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a:extLst>
              <a:ext uri="{FF2B5EF4-FFF2-40B4-BE49-F238E27FC236}">
                <a16:creationId xmlns:a16="http://schemas.microsoft.com/office/drawing/2014/main" id="{C3B33107-3CA3-43D9-B98F-D2710A6CB5EC}"/>
              </a:ext>
            </a:extLst>
          </p:cNvPr>
          <p:cNvSpPr>
            <a:spLocks noGrp="1" noChangeArrowheads="1"/>
          </p:cNvSpPr>
          <p:nvPr>
            <p:ph type="title"/>
          </p:nvPr>
        </p:nvSpPr>
        <p:spPr/>
        <p:txBody>
          <a:bodyPr/>
          <a:lstStyle/>
          <a:p>
            <a:pPr algn="ctr" eaLnBrk="1" hangingPunct="1"/>
            <a:r>
              <a:rPr lang="en-US" altLang="zh-CN"/>
              <a:t>“</a:t>
            </a:r>
            <a:r>
              <a:rPr lang="zh-CN" altLang="en-US"/>
              <a:t>边下载边播放”中的“下载” </a:t>
            </a:r>
          </a:p>
        </p:txBody>
      </p:sp>
      <p:sp>
        <p:nvSpPr>
          <p:cNvPr id="1154051" name="Rectangle 3">
            <a:extLst>
              <a:ext uri="{FF2B5EF4-FFF2-40B4-BE49-F238E27FC236}">
                <a16:creationId xmlns:a16="http://schemas.microsoft.com/office/drawing/2014/main" id="{9BC48922-4836-4206-A97F-8DC619C66132}"/>
              </a:ext>
            </a:extLst>
          </p:cNvPr>
          <p:cNvSpPr>
            <a:spLocks noGrp="1" noChangeArrowheads="1"/>
          </p:cNvSpPr>
          <p:nvPr>
            <p:ph type="body" idx="1"/>
          </p:nvPr>
        </p:nvSpPr>
        <p:spPr/>
        <p:txBody>
          <a:bodyPr/>
          <a:lstStyle/>
          <a:p>
            <a:pPr eaLnBrk="1" hangingPunct="1"/>
            <a:r>
              <a:rPr lang="en-US" altLang="zh-CN" sz="2800"/>
              <a:t>“</a:t>
            </a:r>
            <a:r>
              <a:rPr lang="zh-CN" altLang="en-US" sz="2800"/>
              <a:t>边下载边播放”结束后，在用户的硬盘上没有留下有关播放内容的任何痕迹。</a:t>
            </a:r>
          </a:p>
          <a:p>
            <a:pPr eaLnBrk="1" hangingPunct="1"/>
            <a:r>
              <a:rPr lang="zh-CN" altLang="en-US" sz="2800">
                <a:solidFill>
                  <a:schemeClr val="hlink"/>
                </a:solidFill>
              </a:rPr>
              <a:t>流媒体</a:t>
            </a:r>
            <a:r>
              <a:rPr lang="en-US" altLang="zh-CN" sz="2800"/>
              <a:t>(streaming media)</a:t>
            </a:r>
            <a:r>
              <a:rPr lang="zh-CN" altLang="en-US" sz="2800"/>
              <a:t>，即流式音频</a:t>
            </a:r>
            <a:r>
              <a:rPr lang="en-US" altLang="zh-CN" sz="2800"/>
              <a:t>/</a:t>
            </a:r>
            <a:r>
              <a:rPr lang="zh-CN" altLang="en-US" sz="2800"/>
              <a:t>视频。</a:t>
            </a:r>
          </a:p>
          <a:p>
            <a:pPr eaLnBrk="1" hangingPunct="1"/>
            <a:r>
              <a:rPr lang="zh-CN" altLang="en-US" sz="2800"/>
              <a:t>流媒体特点就是“边下载边播放” </a:t>
            </a:r>
            <a:r>
              <a:rPr lang="en-US" altLang="zh-CN" sz="2800"/>
              <a:t>(streaming and playing) </a:t>
            </a:r>
            <a:r>
              <a:rPr lang="zh-CN" altLang="en-US" sz="28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a:extLst>
              <a:ext uri="{FF2B5EF4-FFF2-40B4-BE49-F238E27FC236}">
                <a16:creationId xmlns:a16="http://schemas.microsoft.com/office/drawing/2014/main" id="{4D5ECEA3-2F27-4955-89CC-4DFCD8A448D4}"/>
              </a:ext>
            </a:extLst>
          </p:cNvPr>
          <p:cNvSpPr>
            <a:spLocks noGrp="1" noChangeArrowheads="1"/>
          </p:cNvSpPr>
          <p:nvPr>
            <p:ph type="title"/>
          </p:nvPr>
        </p:nvSpPr>
        <p:spPr/>
        <p:txBody>
          <a:bodyPr/>
          <a:lstStyle/>
          <a:p>
            <a:pPr eaLnBrk="1" hangingPunct="1"/>
            <a:r>
              <a:rPr lang="en-US" altLang="zh-CN"/>
              <a:t>8.2  </a:t>
            </a:r>
            <a:r>
              <a:rPr lang="zh-CN" altLang="en-US"/>
              <a:t>流式存储音频</a:t>
            </a:r>
            <a:r>
              <a:rPr lang="en-US" altLang="zh-CN"/>
              <a:t>/</a:t>
            </a:r>
            <a:r>
              <a:rPr lang="zh-CN" altLang="en-US"/>
              <a:t>视频 </a:t>
            </a:r>
          </a:p>
        </p:txBody>
      </p:sp>
      <p:sp>
        <p:nvSpPr>
          <p:cNvPr id="1155075" name="Rectangle 3">
            <a:extLst>
              <a:ext uri="{FF2B5EF4-FFF2-40B4-BE49-F238E27FC236}">
                <a16:creationId xmlns:a16="http://schemas.microsoft.com/office/drawing/2014/main" id="{C41EF940-10BD-4B96-A532-485341D642BC}"/>
              </a:ext>
            </a:extLst>
          </p:cNvPr>
          <p:cNvSpPr>
            <a:spLocks noGrp="1" noChangeArrowheads="1"/>
          </p:cNvSpPr>
          <p:nvPr>
            <p:ph type="body" idx="1"/>
          </p:nvPr>
        </p:nvSpPr>
        <p:spPr/>
        <p:txBody>
          <a:bodyPr/>
          <a:lstStyle/>
          <a:p>
            <a:pPr eaLnBrk="1" hangingPunct="1"/>
            <a:r>
              <a:rPr lang="zh-CN" altLang="en-US"/>
              <a:t>传统的下载文件方法 </a:t>
            </a:r>
          </a:p>
        </p:txBody>
      </p:sp>
      <p:sp>
        <p:nvSpPr>
          <p:cNvPr id="645124" name="Rectangle 4">
            <a:extLst>
              <a:ext uri="{FF2B5EF4-FFF2-40B4-BE49-F238E27FC236}">
                <a16:creationId xmlns:a16="http://schemas.microsoft.com/office/drawing/2014/main" id="{DB3FB8EF-3774-4DEC-86E1-8C3D6FB20726}"/>
              </a:ext>
            </a:extLst>
          </p:cNvPr>
          <p:cNvSpPr>
            <a:spLocks noChangeArrowheads="1"/>
          </p:cNvSpPr>
          <p:nvPr/>
        </p:nvSpPr>
        <p:spPr bwMode="auto">
          <a:xfrm>
            <a:off x="1979613" y="2947988"/>
            <a:ext cx="1270000" cy="3146425"/>
          </a:xfrm>
          <a:prstGeom prst="rect">
            <a:avLst/>
          </a:prstGeom>
          <a:solidFill>
            <a:srgbClr val="CCECFF"/>
          </a:solidFill>
          <a:ln w="9525">
            <a:noFill/>
            <a:miter lim="800000"/>
            <a:headEnd/>
            <a:tailEnd/>
          </a:ln>
          <a:effectLst>
            <a:outerShdw dist="35921" dir="2700000" algn="ctr" rotWithShape="0">
              <a:schemeClr val="bg2"/>
            </a:outerShdw>
          </a:effectLst>
        </p:spPr>
        <p:txBody>
          <a:bodyPr wrap="none" anchor="ctr"/>
          <a:lstStyle/>
          <a:p>
            <a:pPr algn="ctr">
              <a:defRPr/>
            </a:pPr>
            <a:endParaRPr lang="zh-CN" altLang="zh-CN" sz="2000">
              <a:solidFill>
                <a:schemeClr val="folHlink"/>
              </a:solidFill>
              <a:latin typeface="Arial" charset="0"/>
              <a:ea typeface="黑体" pitchFamily="2" charset="-122"/>
            </a:endParaRPr>
          </a:p>
        </p:txBody>
      </p:sp>
      <p:sp>
        <p:nvSpPr>
          <p:cNvPr id="645125" name="Rectangle 5">
            <a:extLst>
              <a:ext uri="{FF2B5EF4-FFF2-40B4-BE49-F238E27FC236}">
                <a16:creationId xmlns:a16="http://schemas.microsoft.com/office/drawing/2014/main" id="{CBD0F7CF-4410-4C73-B5FD-124D0B33D7AD}"/>
              </a:ext>
            </a:extLst>
          </p:cNvPr>
          <p:cNvSpPr>
            <a:spLocks noChangeArrowheads="1"/>
          </p:cNvSpPr>
          <p:nvPr/>
        </p:nvSpPr>
        <p:spPr bwMode="auto">
          <a:xfrm>
            <a:off x="6529388" y="3046413"/>
            <a:ext cx="995362" cy="1376362"/>
          </a:xfrm>
          <a:prstGeom prst="rect">
            <a:avLst/>
          </a:prstGeom>
          <a:solidFill>
            <a:srgbClr val="FFCCFF"/>
          </a:solidFill>
          <a:ln w="9525">
            <a:no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万维网</a:t>
            </a:r>
          </a:p>
          <a:p>
            <a:pPr algn="ctr" eaLnBrk="1" hangingPunct="1"/>
            <a:r>
              <a:rPr lang="zh-CN" altLang="en-US" sz="2000">
                <a:solidFill>
                  <a:schemeClr val="folHlink"/>
                </a:solidFill>
                <a:ea typeface="黑体" panose="02010609060101010101" pitchFamily="49" charset="-122"/>
              </a:rPr>
              <a:t>服务器</a:t>
            </a:r>
          </a:p>
        </p:txBody>
      </p:sp>
      <p:pic>
        <p:nvPicPr>
          <p:cNvPr id="1155078" name="Picture 6">
            <a:extLst>
              <a:ext uri="{FF2B5EF4-FFF2-40B4-BE49-F238E27FC236}">
                <a16:creationId xmlns:a16="http://schemas.microsoft.com/office/drawing/2014/main" id="{24A0674F-D464-40F8-B164-C411FF38B8C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2455863"/>
            <a:ext cx="506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5079" name="Text Box 7">
            <a:extLst>
              <a:ext uri="{FF2B5EF4-FFF2-40B4-BE49-F238E27FC236}">
                <a16:creationId xmlns:a16="http://schemas.microsoft.com/office/drawing/2014/main" id="{2165987E-1AD0-4721-A448-AD31B230E947}"/>
              </a:ext>
            </a:extLst>
          </p:cNvPr>
          <p:cNvSpPr txBox="1">
            <a:spLocks noChangeArrowheads="1"/>
          </p:cNvSpPr>
          <p:nvPr/>
        </p:nvSpPr>
        <p:spPr bwMode="auto">
          <a:xfrm>
            <a:off x="1476375" y="24209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客户机</a:t>
            </a:r>
          </a:p>
        </p:txBody>
      </p:sp>
      <p:sp>
        <p:nvSpPr>
          <p:cNvPr id="1155080" name="Text Box 8">
            <a:extLst>
              <a:ext uri="{FF2B5EF4-FFF2-40B4-BE49-F238E27FC236}">
                <a16:creationId xmlns:a16="http://schemas.microsoft.com/office/drawing/2014/main" id="{3DB9FD72-A09E-413F-B28F-CBE1F0071851}"/>
              </a:ext>
            </a:extLst>
          </p:cNvPr>
          <p:cNvSpPr txBox="1">
            <a:spLocks noChangeArrowheads="1"/>
          </p:cNvSpPr>
          <p:nvPr/>
        </p:nvSpPr>
        <p:spPr bwMode="auto">
          <a:xfrm>
            <a:off x="7308850" y="25654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服务器</a:t>
            </a:r>
          </a:p>
        </p:txBody>
      </p:sp>
      <p:grpSp>
        <p:nvGrpSpPr>
          <p:cNvPr id="1155081" name="Group 9">
            <a:extLst>
              <a:ext uri="{FF2B5EF4-FFF2-40B4-BE49-F238E27FC236}">
                <a16:creationId xmlns:a16="http://schemas.microsoft.com/office/drawing/2014/main" id="{5E88EDB0-0BD5-4703-A0BC-3285A127FD6B}"/>
              </a:ext>
            </a:extLst>
          </p:cNvPr>
          <p:cNvGrpSpPr>
            <a:grpSpLocks/>
          </p:cNvGrpSpPr>
          <p:nvPr/>
        </p:nvGrpSpPr>
        <p:grpSpPr bwMode="auto">
          <a:xfrm flipH="1">
            <a:off x="6800850" y="2554288"/>
            <a:ext cx="454025" cy="787400"/>
            <a:chOff x="240" y="1104"/>
            <a:chExt cx="327" cy="521"/>
          </a:xfrm>
        </p:grpSpPr>
        <p:sp>
          <p:nvSpPr>
            <p:cNvPr id="1155096" name="AutoShape 10">
              <a:extLst>
                <a:ext uri="{FF2B5EF4-FFF2-40B4-BE49-F238E27FC236}">
                  <a16:creationId xmlns:a16="http://schemas.microsoft.com/office/drawing/2014/main" id="{A948425E-DE58-43F1-9C53-10570574BF71}"/>
                </a:ext>
              </a:extLst>
            </p:cNvPr>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55097" name="Group 11">
              <a:extLst>
                <a:ext uri="{FF2B5EF4-FFF2-40B4-BE49-F238E27FC236}">
                  <a16:creationId xmlns:a16="http://schemas.microsoft.com/office/drawing/2014/main" id="{3A8C8D30-667F-44EA-B9AD-E5E677A280ED}"/>
                </a:ext>
              </a:extLst>
            </p:cNvPr>
            <p:cNvGrpSpPr>
              <a:grpSpLocks/>
            </p:cNvGrpSpPr>
            <p:nvPr/>
          </p:nvGrpSpPr>
          <p:grpSpPr bwMode="auto">
            <a:xfrm>
              <a:off x="243" y="1108"/>
              <a:ext cx="319" cy="511"/>
              <a:chOff x="243" y="1108"/>
              <a:chExt cx="319" cy="511"/>
            </a:xfrm>
          </p:grpSpPr>
          <p:sp>
            <p:nvSpPr>
              <p:cNvPr id="1155137" name="Freeform 12">
                <a:extLst>
                  <a:ext uri="{FF2B5EF4-FFF2-40B4-BE49-F238E27FC236}">
                    <a16:creationId xmlns:a16="http://schemas.microsoft.com/office/drawing/2014/main" id="{8D28F5DA-D0B8-4EB1-970D-8D1773FF3E11}"/>
                  </a:ext>
                </a:extLst>
              </p:cNvPr>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55138" name="Freeform 13">
                <a:extLst>
                  <a:ext uri="{FF2B5EF4-FFF2-40B4-BE49-F238E27FC236}">
                    <a16:creationId xmlns:a16="http://schemas.microsoft.com/office/drawing/2014/main" id="{58054052-B7B3-4034-96DA-187BE56153D3}"/>
                  </a:ext>
                </a:extLst>
              </p:cNvPr>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55139" name="Freeform 14">
                <a:extLst>
                  <a:ext uri="{FF2B5EF4-FFF2-40B4-BE49-F238E27FC236}">
                    <a16:creationId xmlns:a16="http://schemas.microsoft.com/office/drawing/2014/main" id="{1DBF01F4-E99C-4293-A013-390012382AF6}"/>
                  </a:ext>
                </a:extLst>
              </p:cNvPr>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55140" name="Freeform 15">
                <a:extLst>
                  <a:ext uri="{FF2B5EF4-FFF2-40B4-BE49-F238E27FC236}">
                    <a16:creationId xmlns:a16="http://schemas.microsoft.com/office/drawing/2014/main" id="{0F06622E-3924-4ED4-908F-2D2740EF98A0}"/>
                  </a:ext>
                </a:extLst>
              </p:cNvPr>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55141" name="Rectangle 16">
                <a:extLst>
                  <a:ext uri="{FF2B5EF4-FFF2-40B4-BE49-F238E27FC236}">
                    <a16:creationId xmlns:a16="http://schemas.microsoft.com/office/drawing/2014/main" id="{5F5D4F05-3119-47DA-A95A-724A09EEB4DA}"/>
                  </a:ext>
                </a:extLst>
              </p:cNvPr>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42" name="Freeform 17">
                <a:extLst>
                  <a:ext uri="{FF2B5EF4-FFF2-40B4-BE49-F238E27FC236}">
                    <a16:creationId xmlns:a16="http://schemas.microsoft.com/office/drawing/2014/main" id="{59E3233B-424F-43AD-8EF2-8E0F83F5685D}"/>
                  </a:ext>
                </a:extLst>
              </p:cNvPr>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55143" name="Freeform 18">
                <a:extLst>
                  <a:ext uri="{FF2B5EF4-FFF2-40B4-BE49-F238E27FC236}">
                    <a16:creationId xmlns:a16="http://schemas.microsoft.com/office/drawing/2014/main" id="{A043983F-45C6-4A20-B11D-317FEAF28DAD}"/>
                  </a:ext>
                </a:extLst>
              </p:cNvPr>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a:p>
            </p:txBody>
          </p:sp>
        </p:grpSp>
        <p:grpSp>
          <p:nvGrpSpPr>
            <p:cNvPr id="1155098" name="Group 19">
              <a:extLst>
                <a:ext uri="{FF2B5EF4-FFF2-40B4-BE49-F238E27FC236}">
                  <a16:creationId xmlns:a16="http://schemas.microsoft.com/office/drawing/2014/main" id="{0800FFA0-7E79-4B31-8B1A-785A8244BB29}"/>
                </a:ext>
              </a:extLst>
            </p:cNvPr>
            <p:cNvGrpSpPr>
              <a:grpSpLocks/>
            </p:cNvGrpSpPr>
            <p:nvPr/>
          </p:nvGrpSpPr>
          <p:grpSpPr bwMode="auto">
            <a:xfrm>
              <a:off x="350" y="1142"/>
              <a:ext cx="60" cy="478"/>
              <a:chOff x="350" y="1142"/>
              <a:chExt cx="60" cy="478"/>
            </a:xfrm>
          </p:grpSpPr>
          <p:sp>
            <p:nvSpPr>
              <p:cNvPr id="1155129" name="Freeform 20">
                <a:extLst>
                  <a:ext uri="{FF2B5EF4-FFF2-40B4-BE49-F238E27FC236}">
                    <a16:creationId xmlns:a16="http://schemas.microsoft.com/office/drawing/2014/main" id="{D05AD697-EA0F-451D-904C-2F0A385D4979}"/>
                  </a:ext>
                </a:extLst>
              </p:cNvPr>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130" name="Freeform 21">
                <a:extLst>
                  <a:ext uri="{FF2B5EF4-FFF2-40B4-BE49-F238E27FC236}">
                    <a16:creationId xmlns:a16="http://schemas.microsoft.com/office/drawing/2014/main" id="{16834924-0EC4-4AD8-B835-7FFF5E61CDD6}"/>
                  </a:ext>
                </a:extLst>
              </p:cNvPr>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131" name="Freeform 22">
                <a:extLst>
                  <a:ext uri="{FF2B5EF4-FFF2-40B4-BE49-F238E27FC236}">
                    <a16:creationId xmlns:a16="http://schemas.microsoft.com/office/drawing/2014/main" id="{BA74ED09-07A1-4551-88A9-67ED40E631D2}"/>
                  </a:ext>
                </a:extLst>
              </p:cNvPr>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132" name="Freeform 23">
                <a:extLst>
                  <a:ext uri="{FF2B5EF4-FFF2-40B4-BE49-F238E27FC236}">
                    <a16:creationId xmlns:a16="http://schemas.microsoft.com/office/drawing/2014/main" id="{43680296-62F6-4FA3-A9DA-948B5A787A7C}"/>
                  </a:ext>
                </a:extLst>
              </p:cNvPr>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133" name="Freeform 24">
                <a:extLst>
                  <a:ext uri="{FF2B5EF4-FFF2-40B4-BE49-F238E27FC236}">
                    <a16:creationId xmlns:a16="http://schemas.microsoft.com/office/drawing/2014/main" id="{C4F9DF9F-7926-41FB-B8B4-4E0D83DDF529}"/>
                  </a:ext>
                </a:extLst>
              </p:cNvPr>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134" name="Freeform 25">
                <a:extLst>
                  <a:ext uri="{FF2B5EF4-FFF2-40B4-BE49-F238E27FC236}">
                    <a16:creationId xmlns:a16="http://schemas.microsoft.com/office/drawing/2014/main" id="{C3B63E2F-59B0-452A-9F2F-74A22081C3AE}"/>
                  </a:ext>
                </a:extLst>
              </p:cNvPr>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135" name="Freeform 26">
                <a:extLst>
                  <a:ext uri="{FF2B5EF4-FFF2-40B4-BE49-F238E27FC236}">
                    <a16:creationId xmlns:a16="http://schemas.microsoft.com/office/drawing/2014/main" id="{349EDB21-E419-4AAC-8259-3930434E7CBB}"/>
                  </a:ext>
                </a:extLst>
              </p:cNvPr>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136" name="Freeform 27">
                <a:extLst>
                  <a:ext uri="{FF2B5EF4-FFF2-40B4-BE49-F238E27FC236}">
                    <a16:creationId xmlns:a16="http://schemas.microsoft.com/office/drawing/2014/main" id="{9A6665B7-A507-40CC-9683-E5FB79921FFD}"/>
                  </a:ext>
                </a:extLst>
              </p:cNvPr>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55099" name="Rectangle 28">
              <a:extLst>
                <a:ext uri="{FF2B5EF4-FFF2-40B4-BE49-F238E27FC236}">
                  <a16:creationId xmlns:a16="http://schemas.microsoft.com/office/drawing/2014/main" id="{1CBFF0A0-A9EA-46E3-A36C-D609253619F8}"/>
                </a:ext>
              </a:extLst>
            </p:cNvPr>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00" name="Rectangle 29">
              <a:extLst>
                <a:ext uri="{FF2B5EF4-FFF2-40B4-BE49-F238E27FC236}">
                  <a16:creationId xmlns:a16="http://schemas.microsoft.com/office/drawing/2014/main" id="{EE89580C-B133-442C-AF38-0CE8D9C0A58F}"/>
                </a:ext>
              </a:extLst>
            </p:cNvPr>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01" name="Rectangle 30">
              <a:extLst>
                <a:ext uri="{FF2B5EF4-FFF2-40B4-BE49-F238E27FC236}">
                  <a16:creationId xmlns:a16="http://schemas.microsoft.com/office/drawing/2014/main" id="{B71342D5-96CC-4448-A1C5-FC6B485DD4AF}"/>
                </a:ext>
              </a:extLst>
            </p:cNvPr>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02" name="Rectangle 31">
              <a:extLst>
                <a:ext uri="{FF2B5EF4-FFF2-40B4-BE49-F238E27FC236}">
                  <a16:creationId xmlns:a16="http://schemas.microsoft.com/office/drawing/2014/main" id="{3E4E575B-A020-42B1-8280-D1DAE84735E9}"/>
                </a:ext>
              </a:extLst>
            </p:cNvPr>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03" name="Rectangle 32">
              <a:extLst>
                <a:ext uri="{FF2B5EF4-FFF2-40B4-BE49-F238E27FC236}">
                  <a16:creationId xmlns:a16="http://schemas.microsoft.com/office/drawing/2014/main" id="{208B979F-653D-4EF6-95A2-4ACCF7D0BE15}"/>
                </a:ext>
              </a:extLst>
            </p:cNvPr>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04" name="Rectangle 33">
              <a:extLst>
                <a:ext uri="{FF2B5EF4-FFF2-40B4-BE49-F238E27FC236}">
                  <a16:creationId xmlns:a16="http://schemas.microsoft.com/office/drawing/2014/main" id="{9C9A82E0-9F68-41A2-9DA9-237E07A557AA}"/>
                </a:ext>
              </a:extLst>
            </p:cNvPr>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05" name="Freeform 34">
              <a:extLst>
                <a:ext uri="{FF2B5EF4-FFF2-40B4-BE49-F238E27FC236}">
                  <a16:creationId xmlns:a16="http://schemas.microsoft.com/office/drawing/2014/main" id="{A3EFCA2E-19B2-40E3-B403-53C7CC40F616}"/>
                </a:ext>
              </a:extLst>
            </p:cNvPr>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55106" name="Group 35">
              <a:extLst>
                <a:ext uri="{FF2B5EF4-FFF2-40B4-BE49-F238E27FC236}">
                  <a16:creationId xmlns:a16="http://schemas.microsoft.com/office/drawing/2014/main" id="{BA0C3B58-2696-494D-BEEF-73211D03F850}"/>
                </a:ext>
              </a:extLst>
            </p:cNvPr>
            <p:cNvGrpSpPr>
              <a:grpSpLocks/>
            </p:cNvGrpSpPr>
            <p:nvPr/>
          </p:nvGrpSpPr>
          <p:grpSpPr bwMode="auto">
            <a:xfrm>
              <a:off x="408" y="1358"/>
              <a:ext cx="130" cy="47"/>
              <a:chOff x="408" y="1358"/>
              <a:chExt cx="130" cy="47"/>
            </a:xfrm>
          </p:grpSpPr>
          <p:sp>
            <p:nvSpPr>
              <p:cNvPr id="1155117" name="Rectangle 36">
                <a:extLst>
                  <a:ext uri="{FF2B5EF4-FFF2-40B4-BE49-F238E27FC236}">
                    <a16:creationId xmlns:a16="http://schemas.microsoft.com/office/drawing/2014/main" id="{1EE65E61-9B81-41DA-9A94-762449199307}"/>
                  </a:ext>
                </a:extLst>
              </p:cNvPr>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18" name="Rectangle 37">
                <a:extLst>
                  <a:ext uri="{FF2B5EF4-FFF2-40B4-BE49-F238E27FC236}">
                    <a16:creationId xmlns:a16="http://schemas.microsoft.com/office/drawing/2014/main" id="{D8E45B12-617E-49A4-A3CD-6A86C2F79AF4}"/>
                  </a:ext>
                </a:extLst>
              </p:cNvPr>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55119" name="Group 38">
                <a:extLst>
                  <a:ext uri="{FF2B5EF4-FFF2-40B4-BE49-F238E27FC236}">
                    <a16:creationId xmlns:a16="http://schemas.microsoft.com/office/drawing/2014/main" id="{520339C9-0B17-4736-8B31-28A9A72D1DAA}"/>
                  </a:ext>
                </a:extLst>
              </p:cNvPr>
              <p:cNvGrpSpPr>
                <a:grpSpLocks/>
              </p:cNvGrpSpPr>
              <p:nvPr/>
            </p:nvGrpSpPr>
            <p:grpSpPr bwMode="auto">
              <a:xfrm>
                <a:off x="417" y="1361"/>
                <a:ext cx="114" cy="37"/>
                <a:chOff x="417" y="1361"/>
                <a:chExt cx="114" cy="37"/>
              </a:xfrm>
            </p:grpSpPr>
            <p:sp>
              <p:nvSpPr>
                <p:cNvPr id="1155120" name="Freeform 39">
                  <a:extLst>
                    <a:ext uri="{FF2B5EF4-FFF2-40B4-BE49-F238E27FC236}">
                      <a16:creationId xmlns:a16="http://schemas.microsoft.com/office/drawing/2014/main" id="{C6A3094D-A64C-4C42-99DC-D8B3F731E026}"/>
                    </a:ext>
                  </a:extLst>
                </p:cNvPr>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5121" name="Freeform 40">
                  <a:extLst>
                    <a:ext uri="{FF2B5EF4-FFF2-40B4-BE49-F238E27FC236}">
                      <a16:creationId xmlns:a16="http://schemas.microsoft.com/office/drawing/2014/main" id="{3D151FB3-0418-4B99-86A2-4174CFC353FA}"/>
                    </a:ext>
                  </a:extLst>
                </p:cNvPr>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5122" name="Freeform 41">
                  <a:extLst>
                    <a:ext uri="{FF2B5EF4-FFF2-40B4-BE49-F238E27FC236}">
                      <a16:creationId xmlns:a16="http://schemas.microsoft.com/office/drawing/2014/main" id="{D801BB49-2A4D-47A2-8E8A-45205E91AEFC}"/>
                    </a:ext>
                  </a:extLst>
                </p:cNvPr>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5123" name="Freeform 42">
                  <a:extLst>
                    <a:ext uri="{FF2B5EF4-FFF2-40B4-BE49-F238E27FC236}">
                      <a16:creationId xmlns:a16="http://schemas.microsoft.com/office/drawing/2014/main" id="{321D7393-DACA-4BFD-809D-E300224AE183}"/>
                    </a:ext>
                  </a:extLst>
                </p:cNvPr>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5124" name="Oval 43">
                  <a:extLst>
                    <a:ext uri="{FF2B5EF4-FFF2-40B4-BE49-F238E27FC236}">
                      <a16:creationId xmlns:a16="http://schemas.microsoft.com/office/drawing/2014/main" id="{54295B36-9E9F-42F8-B111-0147FF754B5E}"/>
                    </a:ext>
                  </a:extLst>
                </p:cNvPr>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25" name="Rectangle 44">
                  <a:extLst>
                    <a:ext uri="{FF2B5EF4-FFF2-40B4-BE49-F238E27FC236}">
                      <a16:creationId xmlns:a16="http://schemas.microsoft.com/office/drawing/2014/main" id="{B9899A16-9581-45E2-A815-577E8DEFED21}"/>
                    </a:ext>
                  </a:extLst>
                </p:cNvPr>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55126" name="Group 45">
                  <a:extLst>
                    <a:ext uri="{FF2B5EF4-FFF2-40B4-BE49-F238E27FC236}">
                      <a16:creationId xmlns:a16="http://schemas.microsoft.com/office/drawing/2014/main" id="{B74D4F02-B01F-47A6-97B1-046B3B4C10E2}"/>
                    </a:ext>
                  </a:extLst>
                </p:cNvPr>
                <p:cNvGrpSpPr>
                  <a:grpSpLocks/>
                </p:cNvGrpSpPr>
                <p:nvPr/>
              </p:nvGrpSpPr>
              <p:grpSpPr bwMode="auto">
                <a:xfrm>
                  <a:off x="492" y="1361"/>
                  <a:ext cx="12" cy="37"/>
                  <a:chOff x="492" y="1361"/>
                  <a:chExt cx="12" cy="37"/>
                </a:xfrm>
              </p:grpSpPr>
              <p:sp>
                <p:nvSpPr>
                  <p:cNvPr id="1155127" name="Freeform 46">
                    <a:extLst>
                      <a:ext uri="{FF2B5EF4-FFF2-40B4-BE49-F238E27FC236}">
                        <a16:creationId xmlns:a16="http://schemas.microsoft.com/office/drawing/2014/main" id="{348B61E8-29C5-4CFB-9D53-C55E05B3EFD5}"/>
                      </a:ext>
                    </a:extLst>
                  </p:cNvPr>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5128" name="Freeform 47">
                    <a:extLst>
                      <a:ext uri="{FF2B5EF4-FFF2-40B4-BE49-F238E27FC236}">
                        <a16:creationId xmlns:a16="http://schemas.microsoft.com/office/drawing/2014/main" id="{826F5935-AE7C-49AB-AEA4-39BF3ECBFB84}"/>
                      </a:ext>
                    </a:extLst>
                  </p:cNvPr>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155107" name="Rectangle 48">
              <a:extLst>
                <a:ext uri="{FF2B5EF4-FFF2-40B4-BE49-F238E27FC236}">
                  <a16:creationId xmlns:a16="http://schemas.microsoft.com/office/drawing/2014/main" id="{CAF00AA5-350B-4EE4-8A0C-C14A361F8B19}"/>
                </a:ext>
              </a:extLst>
            </p:cNvPr>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08" name="Freeform 49">
              <a:extLst>
                <a:ext uri="{FF2B5EF4-FFF2-40B4-BE49-F238E27FC236}">
                  <a16:creationId xmlns:a16="http://schemas.microsoft.com/office/drawing/2014/main" id="{6A7E142F-02F2-4B7A-9587-04111CA7E367}"/>
                </a:ext>
              </a:extLst>
            </p:cNvPr>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109" name="Freeform 50">
              <a:extLst>
                <a:ext uri="{FF2B5EF4-FFF2-40B4-BE49-F238E27FC236}">
                  <a16:creationId xmlns:a16="http://schemas.microsoft.com/office/drawing/2014/main" id="{726F1BF5-F0A9-4508-8A79-24CD7B395CB0}"/>
                </a:ext>
              </a:extLst>
            </p:cNvPr>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55110" name="Freeform 51">
              <a:extLst>
                <a:ext uri="{FF2B5EF4-FFF2-40B4-BE49-F238E27FC236}">
                  <a16:creationId xmlns:a16="http://schemas.microsoft.com/office/drawing/2014/main" id="{FD248F38-3400-4C79-9F4A-C2658DFF8B5F}"/>
                </a:ext>
              </a:extLst>
            </p:cNvPr>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a:p>
          </p:txBody>
        </p:sp>
        <p:grpSp>
          <p:nvGrpSpPr>
            <p:cNvPr id="1155111" name="Group 52">
              <a:extLst>
                <a:ext uri="{FF2B5EF4-FFF2-40B4-BE49-F238E27FC236}">
                  <a16:creationId xmlns:a16="http://schemas.microsoft.com/office/drawing/2014/main" id="{DBBEE5E4-A0E0-4B4F-834C-9DC66BDC7B14}"/>
                </a:ext>
              </a:extLst>
            </p:cNvPr>
            <p:cNvGrpSpPr>
              <a:grpSpLocks/>
            </p:cNvGrpSpPr>
            <p:nvPr/>
          </p:nvGrpSpPr>
          <p:grpSpPr bwMode="auto">
            <a:xfrm>
              <a:off x="415" y="1231"/>
              <a:ext cx="130" cy="39"/>
              <a:chOff x="415" y="1231"/>
              <a:chExt cx="130" cy="39"/>
            </a:xfrm>
          </p:grpSpPr>
          <p:sp>
            <p:nvSpPr>
              <p:cNvPr id="1155112" name="Rectangle 53">
                <a:extLst>
                  <a:ext uri="{FF2B5EF4-FFF2-40B4-BE49-F238E27FC236}">
                    <a16:creationId xmlns:a16="http://schemas.microsoft.com/office/drawing/2014/main" id="{0E6A4663-ECA5-4731-B13D-493A1EA9B2C5}"/>
                  </a:ext>
                </a:extLst>
              </p:cNvPr>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13" name="Rectangle 54">
                <a:extLst>
                  <a:ext uri="{FF2B5EF4-FFF2-40B4-BE49-F238E27FC236}">
                    <a16:creationId xmlns:a16="http://schemas.microsoft.com/office/drawing/2014/main" id="{D28CA887-1798-47B7-AC56-96A45BC02034}"/>
                  </a:ext>
                </a:extLst>
              </p:cNvPr>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14" name="Rectangle 55">
                <a:extLst>
                  <a:ext uri="{FF2B5EF4-FFF2-40B4-BE49-F238E27FC236}">
                    <a16:creationId xmlns:a16="http://schemas.microsoft.com/office/drawing/2014/main" id="{A18E850E-B090-435E-A3E3-0DE9CDB470F8}"/>
                  </a:ext>
                </a:extLst>
              </p:cNvPr>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15" name="Rectangle 56">
                <a:extLst>
                  <a:ext uri="{FF2B5EF4-FFF2-40B4-BE49-F238E27FC236}">
                    <a16:creationId xmlns:a16="http://schemas.microsoft.com/office/drawing/2014/main" id="{0AC5CD12-5542-44AB-B386-5CB6B313D117}"/>
                  </a:ext>
                </a:extLst>
              </p:cNvPr>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5116" name="Oval 57">
                <a:extLst>
                  <a:ext uri="{FF2B5EF4-FFF2-40B4-BE49-F238E27FC236}">
                    <a16:creationId xmlns:a16="http://schemas.microsoft.com/office/drawing/2014/main" id="{FB816E67-A35D-48E1-985C-A6B98E3DF79B}"/>
                  </a:ext>
                </a:extLst>
              </p:cNvPr>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155082" name="Rectangle 58">
            <a:extLst>
              <a:ext uri="{FF2B5EF4-FFF2-40B4-BE49-F238E27FC236}">
                <a16:creationId xmlns:a16="http://schemas.microsoft.com/office/drawing/2014/main" id="{0F43B299-91B5-4CFF-97BC-E08EFA52E18C}"/>
              </a:ext>
            </a:extLst>
          </p:cNvPr>
          <p:cNvSpPr>
            <a:spLocks noChangeArrowheads="1"/>
          </p:cNvSpPr>
          <p:nvPr/>
        </p:nvSpPr>
        <p:spPr bwMode="auto">
          <a:xfrm>
            <a:off x="2162175" y="5014913"/>
            <a:ext cx="908050" cy="884237"/>
          </a:xfrm>
          <a:prstGeom prst="rect">
            <a:avLst/>
          </a:prstGeom>
          <a:solidFill>
            <a:srgbClr val="99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媒体</a:t>
            </a:r>
          </a:p>
          <a:p>
            <a:pPr algn="ctr" eaLnBrk="1" hangingPunct="1"/>
            <a:r>
              <a:rPr lang="zh-CN" altLang="en-US" sz="2000">
                <a:solidFill>
                  <a:schemeClr val="folHlink"/>
                </a:solidFill>
                <a:ea typeface="黑体" panose="02010609060101010101" pitchFamily="49" charset="-122"/>
              </a:rPr>
              <a:t>播放器</a:t>
            </a:r>
          </a:p>
        </p:txBody>
      </p:sp>
      <p:grpSp>
        <p:nvGrpSpPr>
          <p:cNvPr id="9" name="Group 72">
            <a:extLst>
              <a:ext uri="{FF2B5EF4-FFF2-40B4-BE49-F238E27FC236}">
                <a16:creationId xmlns:a16="http://schemas.microsoft.com/office/drawing/2014/main" id="{6F3CDD98-F3BC-4D1E-ABB3-9ADB82EE1AE7}"/>
              </a:ext>
            </a:extLst>
          </p:cNvPr>
          <p:cNvGrpSpPr>
            <a:grpSpLocks/>
          </p:cNvGrpSpPr>
          <p:nvPr/>
        </p:nvGrpSpPr>
        <p:grpSpPr bwMode="auto">
          <a:xfrm>
            <a:off x="3067050" y="2924175"/>
            <a:ext cx="3409950" cy="577850"/>
            <a:chOff x="1932" y="2159"/>
            <a:chExt cx="2148" cy="364"/>
          </a:xfrm>
        </p:grpSpPr>
        <p:sp>
          <p:nvSpPr>
            <p:cNvPr id="1155093" name="Line 60">
              <a:extLst>
                <a:ext uri="{FF2B5EF4-FFF2-40B4-BE49-F238E27FC236}">
                  <a16:creationId xmlns:a16="http://schemas.microsoft.com/office/drawing/2014/main" id="{042D3C0A-3BE7-4AC8-88B8-852FCB704464}"/>
                </a:ext>
              </a:extLst>
            </p:cNvPr>
            <p:cNvSpPr>
              <a:spLocks noChangeShapeType="1"/>
            </p:cNvSpPr>
            <p:nvPr/>
          </p:nvSpPr>
          <p:spPr bwMode="auto">
            <a:xfrm rot="-5400000">
              <a:off x="3006" y="1410"/>
              <a:ext cx="0" cy="2148"/>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5094" name="Text Box 62">
              <a:extLst>
                <a:ext uri="{FF2B5EF4-FFF2-40B4-BE49-F238E27FC236}">
                  <a16:creationId xmlns:a16="http://schemas.microsoft.com/office/drawing/2014/main" id="{59D21331-8864-4F17-9113-75AFE1FE70D2}"/>
                </a:ext>
              </a:extLst>
            </p:cNvPr>
            <p:cNvSpPr txBox="1">
              <a:spLocks noChangeArrowheads="1"/>
            </p:cNvSpPr>
            <p:nvPr/>
          </p:nvSpPr>
          <p:spPr bwMode="auto">
            <a:xfrm>
              <a:off x="2057" y="2159"/>
              <a:ext cx="415"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folHlink"/>
                  </a:solidFill>
                  <a:ea typeface="黑体" panose="02010609060101010101" pitchFamily="49" charset="-122"/>
                  <a:sym typeface="Wingdings 2" panose="05020102010507070707" pitchFamily="18" charset="2"/>
                </a:rPr>
                <a:t></a:t>
              </a:r>
              <a:r>
                <a:rPr lang="en-US" altLang="zh-CN" sz="3200">
                  <a:solidFill>
                    <a:schemeClr val="folHlink"/>
                  </a:solidFill>
                  <a:ea typeface="黑体" panose="02010609060101010101" pitchFamily="49" charset="-122"/>
                </a:rPr>
                <a:t> </a:t>
              </a:r>
            </a:p>
          </p:txBody>
        </p:sp>
        <p:sp>
          <p:nvSpPr>
            <p:cNvPr id="1155095" name="Text Box 64">
              <a:extLst>
                <a:ext uri="{FF2B5EF4-FFF2-40B4-BE49-F238E27FC236}">
                  <a16:creationId xmlns:a16="http://schemas.microsoft.com/office/drawing/2014/main" id="{95BE4FD7-C5D7-4A88-8055-44B73751B100}"/>
                </a:ext>
              </a:extLst>
            </p:cNvPr>
            <p:cNvSpPr txBox="1">
              <a:spLocks noChangeArrowheads="1"/>
            </p:cNvSpPr>
            <p:nvPr/>
          </p:nvSpPr>
          <p:spPr bwMode="auto">
            <a:xfrm>
              <a:off x="2386" y="2228"/>
              <a:ext cx="15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GET: </a:t>
              </a:r>
              <a:r>
                <a:rPr lang="zh-CN" altLang="en-US" sz="2000">
                  <a:solidFill>
                    <a:schemeClr val="folHlink"/>
                  </a:solidFill>
                  <a:ea typeface="黑体" panose="02010609060101010101" pitchFamily="49" charset="-122"/>
                </a:rPr>
                <a:t>音频</a:t>
              </a:r>
              <a:r>
                <a:rPr lang="en-US" altLang="zh-CN" sz="2000">
                  <a:solidFill>
                    <a:schemeClr val="folHlink"/>
                  </a:solidFill>
                  <a:ea typeface="黑体" panose="02010609060101010101" pitchFamily="49" charset="-122"/>
                </a:rPr>
                <a:t>/</a:t>
              </a:r>
              <a:r>
                <a:rPr lang="zh-CN" altLang="en-US" sz="2000">
                  <a:solidFill>
                    <a:schemeClr val="folHlink"/>
                  </a:solidFill>
                  <a:ea typeface="黑体" panose="02010609060101010101" pitchFamily="49" charset="-122"/>
                </a:rPr>
                <a:t>视频文件</a:t>
              </a:r>
            </a:p>
          </p:txBody>
        </p:sp>
      </p:grpSp>
      <p:grpSp>
        <p:nvGrpSpPr>
          <p:cNvPr id="10" name="Group 73">
            <a:extLst>
              <a:ext uri="{FF2B5EF4-FFF2-40B4-BE49-F238E27FC236}">
                <a16:creationId xmlns:a16="http://schemas.microsoft.com/office/drawing/2014/main" id="{FE925E71-E03B-47F0-B8A2-7077522663F0}"/>
              </a:ext>
            </a:extLst>
          </p:cNvPr>
          <p:cNvGrpSpPr>
            <a:grpSpLocks/>
          </p:cNvGrpSpPr>
          <p:nvPr/>
        </p:nvGrpSpPr>
        <p:grpSpPr bwMode="auto">
          <a:xfrm>
            <a:off x="3067050" y="3424238"/>
            <a:ext cx="3665538" cy="581025"/>
            <a:chOff x="1932" y="2474"/>
            <a:chExt cx="2309" cy="366"/>
          </a:xfrm>
        </p:grpSpPr>
        <p:sp>
          <p:nvSpPr>
            <p:cNvPr id="1155090" name="Line 61">
              <a:extLst>
                <a:ext uri="{FF2B5EF4-FFF2-40B4-BE49-F238E27FC236}">
                  <a16:creationId xmlns:a16="http://schemas.microsoft.com/office/drawing/2014/main" id="{DD063887-35D4-4A30-A314-F23437820C9E}"/>
                </a:ext>
              </a:extLst>
            </p:cNvPr>
            <p:cNvSpPr>
              <a:spLocks noChangeShapeType="1"/>
            </p:cNvSpPr>
            <p:nvPr/>
          </p:nvSpPr>
          <p:spPr bwMode="auto">
            <a:xfrm rot="-5400000" flipH="1" flipV="1">
              <a:off x="3010" y="1685"/>
              <a:ext cx="10" cy="216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5091" name="Text Box 63">
              <a:extLst>
                <a:ext uri="{FF2B5EF4-FFF2-40B4-BE49-F238E27FC236}">
                  <a16:creationId xmlns:a16="http://schemas.microsoft.com/office/drawing/2014/main" id="{38409FFB-F928-4C51-9697-10F114D96F41}"/>
                </a:ext>
              </a:extLst>
            </p:cNvPr>
            <p:cNvSpPr txBox="1">
              <a:spLocks noChangeArrowheads="1"/>
            </p:cNvSpPr>
            <p:nvPr/>
          </p:nvSpPr>
          <p:spPr bwMode="auto">
            <a:xfrm>
              <a:off x="3826" y="2474"/>
              <a:ext cx="41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folHlink"/>
                  </a:solidFill>
                  <a:ea typeface="黑体" panose="02010609060101010101" pitchFamily="49" charset="-122"/>
                  <a:sym typeface="Wingdings 2" panose="05020102010507070707" pitchFamily="18" charset="2"/>
                </a:rPr>
                <a:t></a:t>
              </a:r>
              <a:r>
                <a:rPr lang="en-US" altLang="zh-CN" sz="3200">
                  <a:solidFill>
                    <a:schemeClr val="folHlink"/>
                  </a:solidFill>
                  <a:ea typeface="黑体" panose="02010609060101010101" pitchFamily="49" charset="-122"/>
                </a:rPr>
                <a:t> </a:t>
              </a:r>
            </a:p>
          </p:txBody>
        </p:sp>
        <p:sp>
          <p:nvSpPr>
            <p:cNvPr id="1155092" name="Text Box 65">
              <a:extLst>
                <a:ext uri="{FF2B5EF4-FFF2-40B4-BE49-F238E27FC236}">
                  <a16:creationId xmlns:a16="http://schemas.microsoft.com/office/drawing/2014/main" id="{BF03FA72-2915-495B-9DFB-5D4FB5A484A4}"/>
                </a:ext>
              </a:extLst>
            </p:cNvPr>
            <p:cNvSpPr txBox="1">
              <a:spLocks noChangeArrowheads="1"/>
            </p:cNvSpPr>
            <p:nvPr/>
          </p:nvSpPr>
          <p:spPr bwMode="auto">
            <a:xfrm>
              <a:off x="2871" y="2523"/>
              <a:ext cx="10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RESPONSE</a:t>
              </a:r>
            </a:p>
          </p:txBody>
        </p:sp>
      </p:grpSp>
      <p:grpSp>
        <p:nvGrpSpPr>
          <p:cNvPr id="11" name="Group 71">
            <a:extLst>
              <a:ext uri="{FF2B5EF4-FFF2-40B4-BE49-F238E27FC236}">
                <a16:creationId xmlns:a16="http://schemas.microsoft.com/office/drawing/2014/main" id="{4AF6042A-CD2D-4C9A-A4B1-300C2D936346}"/>
              </a:ext>
            </a:extLst>
          </p:cNvPr>
          <p:cNvGrpSpPr>
            <a:grpSpLocks/>
          </p:cNvGrpSpPr>
          <p:nvPr/>
        </p:nvGrpSpPr>
        <p:grpSpPr bwMode="auto">
          <a:xfrm>
            <a:off x="2524125" y="3930650"/>
            <a:ext cx="1843088" cy="1082675"/>
            <a:chOff x="1590" y="2793"/>
            <a:chExt cx="1161" cy="682"/>
          </a:xfrm>
        </p:grpSpPr>
        <p:sp>
          <p:nvSpPr>
            <p:cNvPr id="1155087" name="Line 59">
              <a:extLst>
                <a:ext uri="{FF2B5EF4-FFF2-40B4-BE49-F238E27FC236}">
                  <a16:creationId xmlns:a16="http://schemas.microsoft.com/office/drawing/2014/main" id="{7BB87A22-3B54-4B99-8A15-22D440AF4379}"/>
                </a:ext>
              </a:extLst>
            </p:cNvPr>
            <p:cNvSpPr>
              <a:spLocks noChangeShapeType="1"/>
            </p:cNvSpPr>
            <p:nvPr/>
          </p:nvSpPr>
          <p:spPr bwMode="auto">
            <a:xfrm>
              <a:off x="1648" y="2793"/>
              <a:ext cx="0" cy="68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5088" name="Text Box 66">
              <a:extLst>
                <a:ext uri="{FF2B5EF4-FFF2-40B4-BE49-F238E27FC236}">
                  <a16:creationId xmlns:a16="http://schemas.microsoft.com/office/drawing/2014/main" id="{82B436E4-2D2A-48A4-A250-95ACDF713C6C}"/>
                </a:ext>
              </a:extLst>
            </p:cNvPr>
            <p:cNvSpPr txBox="1">
              <a:spLocks noChangeArrowheads="1"/>
            </p:cNvSpPr>
            <p:nvPr/>
          </p:nvSpPr>
          <p:spPr bwMode="auto">
            <a:xfrm>
              <a:off x="1590" y="2854"/>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folHlink"/>
                  </a:solidFill>
                  <a:ea typeface="黑体" panose="02010609060101010101" pitchFamily="49" charset="-122"/>
                  <a:sym typeface="Wingdings 2" panose="05020102010507070707" pitchFamily="18" charset="2"/>
                </a:rPr>
                <a:t></a:t>
              </a:r>
              <a:r>
                <a:rPr lang="en-US" altLang="zh-CN" sz="3200">
                  <a:solidFill>
                    <a:schemeClr val="folHlink"/>
                  </a:solidFill>
                  <a:ea typeface="黑体" panose="02010609060101010101" pitchFamily="49" charset="-122"/>
                </a:rPr>
                <a:t> </a:t>
              </a:r>
            </a:p>
          </p:txBody>
        </p:sp>
        <p:sp>
          <p:nvSpPr>
            <p:cNvPr id="1155089" name="Text Box 67">
              <a:extLst>
                <a:ext uri="{FF2B5EF4-FFF2-40B4-BE49-F238E27FC236}">
                  <a16:creationId xmlns:a16="http://schemas.microsoft.com/office/drawing/2014/main" id="{69FB8802-81BF-4418-A64F-C126F0071399}"/>
                </a:ext>
              </a:extLst>
            </p:cNvPr>
            <p:cNvSpPr txBox="1">
              <a:spLocks noChangeArrowheads="1"/>
            </p:cNvSpPr>
            <p:nvPr/>
          </p:nvSpPr>
          <p:spPr bwMode="auto">
            <a:xfrm>
              <a:off x="1631" y="3154"/>
              <a:ext cx="112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音频</a:t>
              </a:r>
              <a:r>
                <a:rPr lang="en-US" altLang="zh-CN" sz="2000">
                  <a:solidFill>
                    <a:schemeClr val="folHlink"/>
                  </a:solidFill>
                  <a:ea typeface="黑体" panose="02010609060101010101" pitchFamily="49" charset="-122"/>
                </a:rPr>
                <a:t>/</a:t>
              </a:r>
              <a:r>
                <a:rPr lang="zh-CN" altLang="en-US" sz="2000">
                  <a:solidFill>
                    <a:schemeClr val="folHlink"/>
                  </a:solidFill>
                  <a:ea typeface="黑体" panose="02010609060101010101" pitchFamily="49" charset="-122"/>
                </a:rPr>
                <a:t>视频文件</a:t>
              </a:r>
            </a:p>
          </p:txBody>
        </p:sp>
      </p:grpSp>
      <p:sp>
        <p:nvSpPr>
          <p:cNvPr id="1155086" name="Rectangle 68">
            <a:extLst>
              <a:ext uri="{FF2B5EF4-FFF2-40B4-BE49-F238E27FC236}">
                <a16:creationId xmlns:a16="http://schemas.microsoft.com/office/drawing/2014/main" id="{2D5389ED-2425-439B-AC79-45D5BFDD5A69}"/>
              </a:ext>
            </a:extLst>
          </p:cNvPr>
          <p:cNvSpPr>
            <a:spLocks noChangeArrowheads="1"/>
          </p:cNvSpPr>
          <p:nvPr/>
        </p:nvSpPr>
        <p:spPr bwMode="auto">
          <a:xfrm>
            <a:off x="2162175" y="3243263"/>
            <a:ext cx="908050" cy="884237"/>
          </a:xfrm>
          <a:prstGeom prst="rect">
            <a:avLst/>
          </a:prstGeom>
          <a:solidFill>
            <a:srgbClr val="FF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浏览器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2000"/>
                                        <p:tgtEl>
                                          <p:spTgt spid="10"/>
                                        </p:tgtEl>
                                      </p:cBhvr>
                                    </p:animEffect>
                                  </p:childTnLst>
                                </p:cTn>
                              </p:par>
                            </p:childTnLst>
                          </p:cTn>
                        </p:par>
                        <p:par>
                          <p:cTn id="12" fill="hold" nodeType="afterGroup">
                            <p:stCondLst>
                              <p:cond delay="4500"/>
                            </p:stCondLst>
                            <p:childTnLst>
                              <p:par>
                                <p:cTn id="13" presetID="22" presetClass="entr" presetSubtype="1" fill="hold" nodeType="afterEffect">
                                  <p:stCondLst>
                                    <p:cond delay="50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a:extLst>
              <a:ext uri="{FF2B5EF4-FFF2-40B4-BE49-F238E27FC236}">
                <a16:creationId xmlns:a16="http://schemas.microsoft.com/office/drawing/2014/main" id="{42C19558-4291-453A-8516-2F9A801B928F}"/>
              </a:ext>
            </a:extLst>
          </p:cNvPr>
          <p:cNvSpPr>
            <a:spLocks noGrp="1" noChangeArrowheads="1"/>
          </p:cNvSpPr>
          <p:nvPr>
            <p:ph type="title"/>
          </p:nvPr>
        </p:nvSpPr>
        <p:spPr>
          <a:xfrm>
            <a:off x="1150938" y="214313"/>
            <a:ext cx="7597775" cy="1462087"/>
          </a:xfrm>
        </p:spPr>
        <p:txBody>
          <a:bodyPr/>
          <a:lstStyle/>
          <a:p>
            <a:pPr algn="ctr" eaLnBrk="1" hangingPunct="1"/>
            <a:r>
              <a:rPr lang="zh-CN" altLang="en-US" sz="4000"/>
              <a:t>传统的浏览器从服务器</a:t>
            </a:r>
            <a:br>
              <a:rPr lang="zh-CN" altLang="en-US" sz="4000"/>
            </a:br>
            <a:r>
              <a:rPr lang="zh-CN" altLang="en-US" sz="4000"/>
              <a:t>下载音频</a:t>
            </a:r>
            <a:r>
              <a:rPr lang="en-US" altLang="zh-CN" sz="4000"/>
              <a:t>/</a:t>
            </a:r>
            <a:r>
              <a:rPr lang="zh-CN" altLang="en-US" sz="4000"/>
              <a:t>视频文件 </a:t>
            </a:r>
          </a:p>
        </p:txBody>
      </p:sp>
      <p:sp>
        <p:nvSpPr>
          <p:cNvPr id="1156099" name="Rectangle 3">
            <a:extLst>
              <a:ext uri="{FF2B5EF4-FFF2-40B4-BE49-F238E27FC236}">
                <a16:creationId xmlns:a16="http://schemas.microsoft.com/office/drawing/2014/main" id="{84B693D7-431E-4087-8F06-F11957A1ABD2}"/>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sz="2800">
                <a:sym typeface="Wingdings" panose="05000000000000000000" pitchFamily="2" charset="2"/>
              </a:rPr>
              <a:t></a:t>
            </a:r>
            <a:r>
              <a:rPr lang="en-US" altLang="zh-CN" sz="2800"/>
              <a:t> </a:t>
            </a:r>
            <a:r>
              <a:rPr lang="zh-CN" altLang="en-US" sz="2800"/>
              <a:t>用户从客户机</a:t>
            </a:r>
            <a:r>
              <a:rPr lang="en-US" altLang="zh-CN" sz="2800"/>
              <a:t>(client machine)</a:t>
            </a:r>
            <a:r>
              <a:rPr lang="zh-CN" altLang="en-US" sz="2800"/>
              <a:t>的浏览器上用 </a:t>
            </a:r>
            <a:r>
              <a:rPr lang="en-US" altLang="zh-CN" sz="2800"/>
              <a:t>HTTP </a:t>
            </a:r>
            <a:r>
              <a:rPr lang="zh-CN" altLang="en-US" sz="2800"/>
              <a:t>协议向服务器请求下载某个音频</a:t>
            </a:r>
            <a:r>
              <a:rPr lang="en-US" altLang="zh-CN" sz="2800"/>
              <a:t>/</a:t>
            </a:r>
            <a:r>
              <a:rPr lang="zh-CN" altLang="en-US" sz="2800"/>
              <a:t>视频文件。</a:t>
            </a:r>
          </a:p>
          <a:p>
            <a:pPr eaLnBrk="1" hangingPunct="1">
              <a:buFont typeface="Wingdings" panose="05000000000000000000" pitchFamily="2" charset="2"/>
              <a:buNone/>
            </a:pPr>
            <a:r>
              <a:rPr lang="zh-CN" altLang="en-US" sz="2800">
                <a:sym typeface="Wingdings" panose="05000000000000000000" pitchFamily="2" charset="2"/>
              </a:rPr>
              <a:t></a:t>
            </a:r>
            <a:r>
              <a:rPr lang="zh-CN" altLang="en-US" sz="2800"/>
              <a:t> 服务器如有此文件就发送给浏览器。在响应报文中就装有用户所要的音频</a:t>
            </a:r>
            <a:r>
              <a:rPr lang="en-US" altLang="zh-CN" sz="2800"/>
              <a:t>/</a:t>
            </a:r>
            <a:r>
              <a:rPr lang="zh-CN" altLang="en-US" sz="2800"/>
              <a:t>视频文件。整个下载过程可能会</a:t>
            </a:r>
            <a:r>
              <a:rPr lang="zh-CN" altLang="en-US" sz="2800">
                <a:solidFill>
                  <a:schemeClr val="hlink"/>
                </a:solidFill>
              </a:rPr>
              <a:t>花费很长的时间</a:t>
            </a:r>
            <a:r>
              <a:rPr lang="zh-CN" altLang="en-US" sz="2800"/>
              <a:t>。</a:t>
            </a:r>
            <a:endParaRPr lang="zh-CN" altLang="en-US" sz="2800">
              <a:sym typeface="Wingdings" panose="05000000000000000000" pitchFamily="2" charset="2"/>
            </a:endParaRPr>
          </a:p>
          <a:p>
            <a:pPr eaLnBrk="1" hangingPunct="1">
              <a:buFont typeface="Wingdings" panose="05000000000000000000" pitchFamily="2" charset="2"/>
              <a:buNone/>
            </a:pPr>
            <a:r>
              <a:rPr lang="zh-CN" altLang="en-US" sz="2800">
                <a:sym typeface="Wingdings" panose="05000000000000000000" pitchFamily="2" charset="2"/>
              </a:rPr>
              <a:t></a:t>
            </a:r>
            <a:r>
              <a:rPr lang="zh-CN" altLang="en-US" sz="2800"/>
              <a:t> 当浏览器</a:t>
            </a:r>
            <a:r>
              <a:rPr lang="zh-CN" altLang="en-US" sz="2800">
                <a:solidFill>
                  <a:schemeClr val="hlink"/>
                </a:solidFill>
              </a:rPr>
              <a:t>完全收下</a:t>
            </a:r>
            <a:r>
              <a:rPr lang="zh-CN" altLang="en-US" sz="2800"/>
              <a:t>这个文件后，就可以传送给自己机器上的媒体播放器进行解压缩，然后播放。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a:extLst>
              <a:ext uri="{FF2B5EF4-FFF2-40B4-BE49-F238E27FC236}">
                <a16:creationId xmlns:a16="http://schemas.microsoft.com/office/drawing/2014/main" id="{E468954C-BAAA-40FE-B8D2-CD1C7E3D5887}"/>
              </a:ext>
            </a:extLst>
          </p:cNvPr>
          <p:cNvSpPr>
            <a:spLocks noGrp="1" noChangeArrowheads="1"/>
          </p:cNvSpPr>
          <p:nvPr>
            <p:ph type="title"/>
          </p:nvPr>
        </p:nvSpPr>
        <p:spPr>
          <a:xfrm>
            <a:off x="1150938" y="931863"/>
            <a:ext cx="7793037" cy="768350"/>
          </a:xfrm>
        </p:spPr>
        <p:txBody>
          <a:bodyPr/>
          <a:lstStyle/>
          <a:p>
            <a:pPr algn="ctr" eaLnBrk="1" hangingPunct="1"/>
            <a:r>
              <a:rPr lang="en-US" altLang="zh-CN" sz="4000"/>
              <a:t>8.2.1  </a:t>
            </a:r>
            <a:r>
              <a:rPr lang="zh-CN" altLang="en-US" sz="4000"/>
              <a:t>具有元文件的万维网服务器 </a:t>
            </a:r>
          </a:p>
        </p:txBody>
      </p:sp>
      <p:sp>
        <p:nvSpPr>
          <p:cNvPr id="1157123" name="Rectangle 3">
            <a:extLst>
              <a:ext uri="{FF2B5EF4-FFF2-40B4-BE49-F238E27FC236}">
                <a16:creationId xmlns:a16="http://schemas.microsoft.com/office/drawing/2014/main" id="{8E32F89A-9724-49FC-84B5-721F4786C3C1}"/>
              </a:ext>
            </a:extLst>
          </p:cNvPr>
          <p:cNvSpPr>
            <a:spLocks noGrp="1" noChangeArrowheads="1"/>
          </p:cNvSpPr>
          <p:nvPr>
            <p:ph type="body" idx="1"/>
          </p:nvPr>
        </p:nvSpPr>
        <p:spPr>
          <a:xfrm>
            <a:off x="1042988" y="1773238"/>
            <a:ext cx="7772400" cy="935037"/>
          </a:xfrm>
        </p:spPr>
        <p:txBody>
          <a:bodyPr/>
          <a:lstStyle/>
          <a:p>
            <a:pPr eaLnBrk="1" hangingPunct="1"/>
            <a:r>
              <a:rPr lang="zh-CN" altLang="en-US" sz="2400">
                <a:solidFill>
                  <a:schemeClr val="hlink"/>
                </a:solidFill>
              </a:rPr>
              <a:t>元文件</a:t>
            </a:r>
            <a:r>
              <a:rPr lang="zh-CN" altLang="en-US" sz="2400"/>
              <a:t>就是一种非常小的文件，它描述或指明其他文件的一些重要信息。 </a:t>
            </a:r>
          </a:p>
        </p:txBody>
      </p:sp>
      <p:sp>
        <p:nvSpPr>
          <p:cNvPr id="648196" name="Rectangle 4">
            <a:extLst>
              <a:ext uri="{FF2B5EF4-FFF2-40B4-BE49-F238E27FC236}">
                <a16:creationId xmlns:a16="http://schemas.microsoft.com/office/drawing/2014/main" id="{8E930A9D-0434-4E7E-914C-A8846985F5D2}"/>
              </a:ext>
            </a:extLst>
          </p:cNvPr>
          <p:cNvSpPr>
            <a:spLocks noChangeArrowheads="1"/>
          </p:cNvSpPr>
          <p:nvPr/>
        </p:nvSpPr>
        <p:spPr bwMode="auto">
          <a:xfrm>
            <a:off x="1547813" y="3336925"/>
            <a:ext cx="1363662" cy="3260725"/>
          </a:xfrm>
          <a:prstGeom prst="rect">
            <a:avLst/>
          </a:prstGeom>
          <a:solidFill>
            <a:srgbClr val="CCECFF"/>
          </a:solidFill>
          <a:ln w="9525" algn="ctr">
            <a:noFill/>
            <a:miter lim="800000"/>
            <a:headEnd/>
            <a:tailEnd/>
          </a:ln>
          <a:effectLst>
            <a:outerShdw dist="35921" dir="2700000" algn="ctr" rotWithShape="0">
              <a:schemeClr val="bg2"/>
            </a:outerShdw>
          </a:effectLst>
        </p:spPr>
        <p:txBody>
          <a:bodyPr wrap="none" anchor="ctr"/>
          <a:lstStyle/>
          <a:p>
            <a:pPr algn="ctr">
              <a:defRPr/>
            </a:pPr>
            <a:endParaRPr lang="zh-CN" altLang="zh-CN" sz="2000">
              <a:solidFill>
                <a:schemeClr val="folHlink"/>
              </a:solidFill>
              <a:latin typeface="Arial" charset="0"/>
              <a:ea typeface="黑体" pitchFamily="2" charset="-122"/>
            </a:endParaRPr>
          </a:p>
        </p:txBody>
      </p:sp>
      <p:sp>
        <p:nvSpPr>
          <p:cNvPr id="648197" name="Rectangle 5">
            <a:extLst>
              <a:ext uri="{FF2B5EF4-FFF2-40B4-BE49-F238E27FC236}">
                <a16:creationId xmlns:a16="http://schemas.microsoft.com/office/drawing/2014/main" id="{BE72280C-3CBE-49AA-BBD1-3FA7EB145969}"/>
              </a:ext>
            </a:extLst>
          </p:cNvPr>
          <p:cNvSpPr>
            <a:spLocks noChangeArrowheads="1"/>
          </p:cNvSpPr>
          <p:nvPr/>
        </p:nvSpPr>
        <p:spPr bwMode="auto">
          <a:xfrm>
            <a:off x="6445250" y="3438525"/>
            <a:ext cx="1069975" cy="3159125"/>
          </a:xfrm>
          <a:prstGeom prst="rect">
            <a:avLst/>
          </a:prstGeom>
          <a:solidFill>
            <a:srgbClr val="FFCCFF"/>
          </a:solidFill>
          <a:ln w="9525" algn="ctr">
            <a:no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万维网</a:t>
            </a:r>
          </a:p>
          <a:p>
            <a:pPr algn="ctr" eaLnBrk="1" hangingPunct="1"/>
            <a:r>
              <a:rPr lang="zh-CN" altLang="en-US" sz="2000">
                <a:solidFill>
                  <a:schemeClr val="folHlink"/>
                </a:solidFill>
                <a:ea typeface="黑体" panose="02010609060101010101" pitchFamily="49" charset="-122"/>
              </a:rPr>
              <a:t>服务器</a:t>
            </a:r>
          </a:p>
        </p:txBody>
      </p:sp>
      <p:pic>
        <p:nvPicPr>
          <p:cNvPr id="1157126" name="Picture 6">
            <a:extLst>
              <a:ext uri="{FF2B5EF4-FFF2-40B4-BE49-F238E27FC236}">
                <a16:creationId xmlns:a16="http://schemas.microsoft.com/office/drawing/2014/main" id="{FF246B85-F331-4B2D-B83A-38900E886D9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2827338"/>
            <a:ext cx="5445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27" name="Text Box 7">
            <a:extLst>
              <a:ext uri="{FF2B5EF4-FFF2-40B4-BE49-F238E27FC236}">
                <a16:creationId xmlns:a16="http://schemas.microsoft.com/office/drawing/2014/main" id="{A7B17F7C-C387-4329-B4A6-D84BC79DF7AC}"/>
              </a:ext>
            </a:extLst>
          </p:cNvPr>
          <p:cNvSpPr txBox="1">
            <a:spLocks noChangeArrowheads="1"/>
          </p:cNvSpPr>
          <p:nvPr/>
        </p:nvSpPr>
        <p:spPr bwMode="auto">
          <a:xfrm>
            <a:off x="1116013" y="28273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客户机</a:t>
            </a:r>
          </a:p>
        </p:txBody>
      </p:sp>
      <p:sp>
        <p:nvSpPr>
          <p:cNvPr id="1157128" name="Text Box 8">
            <a:extLst>
              <a:ext uri="{FF2B5EF4-FFF2-40B4-BE49-F238E27FC236}">
                <a16:creationId xmlns:a16="http://schemas.microsoft.com/office/drawing/2014/main" id="{4D505B6F-4F47-4C5C-AF53-5561B13BEDFA}"/>
              </a:ext>
            </a:extLst>
          </p:cNvPr>
          <p:cNvSpPr txBox="1">
            <a:spLocks noChangeArrowheads="1"/>
          </p:cNvSpPr>
          <p:nvPr/>
        </p:nvSpPr>
        <p:spPr bwMode="auto">
          <a:xfrm>
            <a:off x="7226300" y="297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服务器</a:t>
            </a:r>
          </a:p>
        </p:txBody>
      </p:sp>
      <p:grpSp>
        <p:nvGrpSpPr>
          <p:cNvPr id="1157129" name="Group 9">
            <a:extLst>
              <a:ext uri="{FF2B5EF4-FFF2-40B4-BE49-F238E27FC236}">
                <a16:creationId xmlns:a16="http://schemas.microsoft.com/office/drawing/2014/main" id="{14F7201C-199A-4937-8148-B753347AC22E}"/>
              </a:ext>
            </a:extLst>
          </p:cNvPr>
          <p:cNvGrpSpPr>
            <a:grpSpLocks/>
          </p:cNvGrpSpPr>
          <p:nvPr/>
        </p:nvGrpSpPr>
        <p:grpSpPr bwMode="auto">
          <a:xfrm flipH="1">
            <a:off x="6737350" y="2928938"/>
            <a:ext cx="487363" cy="815975"/>
            <a:chOff x="240" y="1104"/>
            <a:chExt cx="327" cy="521"/>
          </a:xfrm>
        </p:grpSpPr>
        <p:sp>
          <p:nvSpPr>
            <p:cNvPr id="1157152" name="AutoShape 10">
              <a:extLst>
                <a:ext uri="{FF2B5EF4-FFF2-40B4-BE49-F238E27FC236}">
                  <a16:creationId xmlns:a16="http://schemas.microsoft.com/office/drawing/2014/main" id="{E52AB30B-15EA-4A59-A14C-A9DB0727AE08}"/>
                </a:ext>
              </a:extLst>
            </p:cNvPr>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57153" name="Group 11">
              <a:extLst>
                <a:ext uri="{FF2B5EF4-FFF2-40B4-BE49-F238E27FC236}">
                  <a16:creationId xmlns:a16="http://schemas.microsoft.com/office/drawing/2014/main" id="{B9DDFC7D-383B-4DDA-8D04-250F8388F3BA}"/>
                </a:ext>
              </a:extLst>
            </p:cNvPr>
            <p:cNvGrpSpPr>
              <a:grpSpLocks/>
            </p:cNvGrpSpPr>
            <p:nvPr/>
          </p:nvGrpSpPr>
          <p:grpSpPr bwMode="auto">
            <a:xfrm>
              <a:off x="243" y="1108"/>
              <a:ext cx="319" cy="511"/>
              <a:chOff x="243" y="1108"/>
              <a:chExt cx="319" cy="511"/>
            </a:xfrm>
          </p:grpSpPr>
          <p:sp>
            <p:nvSpPr>
              <p:cNvPr id="1157193" name="Freeform 12">
                <a:extLst>
                  <a:ext uri="{FF2B5EF4-FFF2-40B4-BE49-F238E27FC236}">
                    <a16:creationId xmlns:a16="http://schemas.microsoft.com/office/drawing/2014/main" id="{51A75051-53C0-4AAB-898F-5E2932F2B314}"/>
                  </a:ext>
                </a:extLst>
              </p:cNvPr>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57194" name="Freeform 13">
                <a:extLst>
                  <a:ext uri="{FF2B5EF4-FFF2-40B4-BE49-F238E27FC236}">
                    <a16:creationId xmlns:a16="http://schemas.microsoft.com/office/drawing/2014/main" id="{18B8A352-B228-43F4-9A13-36362F387E83}"/>
                  </a:ext>
                </a:extLst>
              </p:cNvPr>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57195" name="Freeform 14">
                <a:extLst>
                  <a:ext uri="{FF2B5EF4-FFF2-40B4-BE49-F238E27FC236}">
                    <a16:creationId xmlns:a16="http://schemas.microsoft.com/office/drawing/2014/main" id="{A2C87408-D236-46C4-80FB-A3C043779EE8}"/>
                  </a:ext>
                </a:extLst>
              </p:cNvPr>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57196" name="Freeform 15">
                <a:extLst>
                  <a:ext uri="{FF2B5EF4-FFF2-40B4-BE49-F238E27FC236}">
                    <a16:creationId xmlns:a16="http://schemas.microsoft.com/office/drawing/2014/main" id="{09317B81-1366-4245-95EF-0B0EA2369F8D}"/>
                  </a:ext>
                </a:extLst>
              </p:cNvPr>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57197" name="Rectangle 16">
                <a:extLst>
                  <a:ext uri="{FF2B5EF4-FFF2-40B4-BE49-F238E27FC236}">
                    <a16:creationId xmlns:a16="http://schemas.microsoft.com/office/drawing/2014/main" id="{6C940719-4865-4A11-BA53-07061CA77E5F}"/>
                  </a:ext>
                </a:extLst>
              </p:cNvPr>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98" name="Freeform 17">
                <a:extLst>
                  <a:ext uri="{FF2B5EF4-FFF2-40B4-BE49-F238E27FC236}">
                    <a16:creationId xmlns:a16="http://schemas.microsoft.com/office/drawing/2014/main" id="{4C46446D-67AA-4E2E-ACA1-50863E136DBB}"/>
                  </a:ext>
                </a:extLst>
              </p:cNvPr>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57199" name="Freeform 18">
                <a:extLst>
                  <a:ext uri="{FF2B5EF4-FFF2-40B4-BE49-F238E27FC236}">
                    <a16:creationId xmlns:a16="http://schemas.microsoft.com/office/drawing/2014/main" id="{ED1CEC2A-DAED-4C5E-A61A-4356973DA5C4}"/>
                  </a:ext>
                </a:extLst>
              </p:cNvPr>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a:p>
            </p:txBody>
          </p:sp>
        </p:grpSp>
        <p:grpSp>
          <p:nvGrpSpPr>
            <p:cNvPr id="1157154" name="Group 19">
              <a:extLst>
                <a:ext uri="{FF2B5EF4-FFF2-40B4-BE49-F238E27FC236}">
                  <a16:creationId xmlns:a16="http://schemas.microsoft.com/office/drawing/2014/main" id="{E070AC7B-03D9-4AA2-A8A2-0DCB84F2833E}"/>
                </a:ext>
              </a:extLst>
            </p:cNvPr>
            <p:cNvGrpSpPr>
              <a:grpSpLocks/>
            </p:cNvGrpSpPr>
            <p:nvPr/>
          </p:nvGrpSpPr>
          <p:grpSpPr bwMode="auto">
            <a:xfrm>
              <a:off x="350" y="1142"/>
              <a:ext cx="60" cy="478"/>
              <a:chOff x="350" y="1142"/>
              <a:chExt cx="60" cy="478"/>
            </a:xfrm>
          </p:grpSpPr>
          <p:sp>
            <p:nvSpPr>
              <p:cNvPr id="1157185" name="Freeform 20">
                <a:extLst>
                  <a:ext uri="{FF2B5EF4-FFF2-40B4-BE49-F238E27FC236}">
                    <a16:creationId xmlns:a16="http://schemas.microsoft.com/office/drawing/2014/main" id="{15B207BC-894B-4C80-9743-EE0E1CBEE973}"/>
                  </a:ext>
                </a:extLst>
              </p:cNvPr>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186" name="Freeform 21">
                <a:extLst>
                  <a:ext uri="{FF2B5EF4-FFF2-40B4-BE49-F238E27FC236}">
                    <a16:creationId xmlns:a16="http://schemas.microsoft.com/office/drawing/2014/main" id="{AD0D3393-AE13-49B6-96A2-52B723ABC322}"/>
                  </a:ext>
                </a:extLst>
              </p:cNvPr>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187" name="Freeform 22">
                <a:extLst>
                  <a:ext uri="{FF2B5EF4-FFF2-40B4-BE49-F238E27FC236}">
                    <a16:creationId xmlns:a16="http://schemas.microsoft.com/office/drawing/2014/main" id="{E8EAE864-8F78-41AD-A412-21AF5A60495D}"/>
                  </a:ext>
                </a:extLst>
              </p:cNvPr>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188" name="Freeform 23">
                <a:extLst>
                  <a:ext uri="{FF2B5EF4-FFF2-40B4-BE49-F238E27FC236}">
                    <a16:creationId xmlns:a16="http://schemas.microsoft.com/office/drawing/2014/main" id="{78262AF5-7B8B-4B67-8C6A-DDEB96BE6B43}"/>
                  </a:ext>
                </a:extLst>
              </p:cNvPr>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189" name="Freeform 24">
                <a:extLst>
                  <a:ext uri="{FF2B5EF4-FFF2-40B4-BE49-F238E27FC236}">
                    <a16:creationId xmlns:a16="http://schemas.microsoft.com/office/drawing/2014/main" id="{5F721393-4E9B-45DA-A34B-1B87CEA20052}"/>
                  </a:ext>
                </a:extLst>
              </p:cNvPr>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190" name="Freeform 25">
                <a:extLst>
                  <a:ext uri="{FF2B5EF4-FFF2-40B4-BE49-F238E27FC236}">
                    <a16:creationId xmlns:a16="http://schemas.microsoft.com/office/drawing/2014/main" id="{1811AEB4-81BE-439C-B00E-4F7206E454C3}"/>
                  </a:ext>
                </a:extLst>
              </p:cNvPr>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191" name="Freeform 26">
                <a:extLst>
                  <a:ext uri="{FF2B5EF4-FFF2-40B4-BE49-F238E27FC236}">
                    <a16:creationId xmlns:a16="http://schemas.microsoft.com/office/drawing/2014/main" id="{9D607398-8F5C-461B-A995-693F267ADBE2}"/>
                  </a:ext>
                </a:extLst>
              </p:cNvPr>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192" name="Freeform 27">
                <a:extLst>
                  <a:ext uri="{FF2B5EF4-FFF2-40B4-BE49-F238E27FC236}">
                    <a16:creationId xmlns:a16="http://schemas.microsoft.com/office/drawing/2014/main" id="{6BF4B295-DFE0-4A66-BDB8-54FDE35FCC0A}"/>
                  </a:ext>
                </a:extLst>
              </p:cNvPr>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57155" name="Rectangle 28">
              <a:extLst>
                <a:ext uri="{FF2B5EF4-FFF2-40B4-BE49-F238E27FC236}">
                  <a16:creationId xmlns:a16="http://schemas.microsoft.com/office/drawing/2014/main" id="{6BCECC6B-49A3-47DA-AD39-2DC439471DA8}"/>
                </a:ext>
              </a:extLst>
            </p:cNvPr>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56" name="Rectangle 29">
              <a:extLst>
                <a:ext uri="{FF2B5EF4-FFF2-40B4-BE49-F238E27FC236}">
                  <a16:creationId xmlns:a16="http://schemas.microsoft.com/office/drawing/2014/main" id="{E26E255C-62D0-47E2-855C-7EF508B284E4}"/>
                </a:ext>
              </a:extLst>
            </p:cNvPr>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57" name="Rectangle 30">
              <a:extLst>
                <a:ext uri="{FF2B5EF4-FFF2-40B4-BE49-F238E27FC236}">
                  <a16:creationId xmlns:a16="http://schemas.microsoft.com/office/drawing/2014/main" id="{0D4B011F-4D3F-4122-BA96-2610F27E841D}"/>
                </a:ext>
              </a:extLst>
            </p:cNvPr>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58" name="Rectangle 31">
              <a:extLst>
                <a:ext uri="{FF2B5EF4-FFF2-40B4-BE49-F238E27FC236}">
                  <a16:creationId xmlns:a16="http://schemas.microsoft.com/office/drawing/2014/main" id="{29BDF17F-BA89-47A2-A8D1-C11F355BA209}"/>
                </a:ext>
              </a:extLst>
            </p:cNvPr>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59" name="Rectangle 32">
              <a:extLst>
                <a:ext uri="{FF2B5EF4-FFF2-40B4-BE49-F238E27FC236}">
                  <a16:creationId xmlns:a16="http://schemas.microsoft.com/office/drawing/2014/main" id="{545D32D8-06D3-4C15-B819-D20A43D104B8}"/>
                </a:ext>
              </a:extLst>
            </p:cNvPr>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60" name="Rectangle 33">
              <a:extLst>
                <a:ext uri="{FF2B5EF4-FFF2-40B4-BE49-F238E27FC236}">
                  <a16:creationId xmlns:a16="http://schemas.microsoft.com/office/drawing/2014/main" id="{D09D8DD6-3679-4EEF-BA06-E4804753F4C2}"/>
                </a:ext>
              </a:extLst>
            </p:cNvPr>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61" name="Freeform 34">
              <a:extLst>
                <a:ext uri="{FF2B5EF4-FFF2-40B4-BE49-F238E27FC236}">
                  <a16:creationId xmlns:a16="http://schemas.microsoft.com/office/drawing/2014/main" id="{9EB28C04-3BC5-4465-8BF3-33F4A3A2A77F}"/>
                </a:ext>
              </a:extLst>
            </p:cNvPr>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57162" name="Group 35">
              <a:extLst>
                <a:ext uri="{FF2B5EF4-FFF2-40B4-BE49-F238E27FC236}">
                  <a16:creationId xmlns:a16="http://schemas.microsoft.com/office/drawing/2014/main" id="{BA399D5D-3FDD-4F13-AAE6-2F7C939A291E}"/>
                </a:ext>
              </a:extLst>
            </p:cNvPr>
            <p:cNvGrpSpPr>
              <a:grpSpLocks/>
            </p:cNvGrpSpPr>
            <p:nvPr/>
          </p:nvGrpSpPr>
          <p:grpSpPr bwMode="auto">
            <a:xfrm>
              <a:off x="408" y="1358"/>
              <a:ext cx="130" cy="47"/>
              <a:chOff x="408" y="1358"/>
              <a:chExt cx="130" cy="47"/>
            </a:xfrm>
          </p:grpSpPr>
          <p:sp>
            <p:nvSpPr>
              <p:cNvPr id="1157173" name="Rectangle 36">
                <a:extLst>
                  <a:ext uri="{FF2B5EF4-FFF2-40B4-BE49-F238E27FC236}">
                    <a16:creationId xmlns:a16="http://schemas.microsoft.com/office/drawing/2014/main" id="{D54318AF-3AF5-4D7C-BA68-23B3F9D5004B}"/>
                  </a:ext>
                </a:extLst>
              </p:cNvPr>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74" name="Rectangle 37">
                <a:extLst>
                  <a:ext uri="{FF2B5EF4-FFF2-40B4-BE49-F238E27FC236}">
                    <a16:creationId xmlns:a16="http://schemas.microsoft.com/office/drawing/2014/main" id="{2020A852-5F3F-4207-B949-A19F4A446B7D}"/>
                  </a:ext>
                </a:extLst>
              </p:cNvPr>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57175" name="Group 38">
                <a:extLst>
                  <a:ext uri="{FF2B5EF4-FFF2-40B4-BE49-F238E27FC236}">
                    <a16:creationId xmlns:a16="http://schemas.microsoft.com/office/drawing/2014/main" id="{FE5165FC-4478-4B8D-A9FC-3DA5A530B9F9}"/>
                  </a:ext>
                </a:extLst>
              </p:cNvPr>
              <p:cNvGrpSpPr>
                <a:grpSpLocks/>
              </p:cNvGrpSpPr>
              <p:nvPr/>
            </p:nvGrpSpPr>
            <p:grpSpPr bwMode="auto">
              <a:xfrm>
                <a:off x="417" y="1361"/>
                <a:ext cx="114" cy="37"/>
                <a:chOff x="417" y="1361"/>
                <a:chExt cx="114" cy="37"/>
              </a:xfrm>
            </p:grpSpPr>
            <p:sp>
              <p:nvSpPr>
                <p:cNvPr id="1157176" name="Freeform 39">
                  <a:extLst>
                    <a:ext uri="{FF2B5EF4-FFF2-40B4-BE49-F238E27FC236}">
                      <a16:creationId xmlns:a16="http://schemas.microsoft.com/office/drawing/2014/main" id="{C97B38FE-A074-4B13-8644-5F495100F926}"/>
                    </a:ext>
                  </a:extLst>
                </p:cNvPr>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177" name="Freeform 40">
                  <a:extLst>
                    <a:ext uri="{FF2B5EF4-FFF2-40B4-BE49-F238E27FC236}">
                      <a16:creationId xmlns:a16="http://schemas.microsoft.com/office/drawing/2014/main" id="{A7D50094-04CC-412D-BB6F-85BCC818F606}"/>
                    </a:ext>
                  </a:extLst>
                </p:cNvPr>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178" name="Freeform 41">
                  <a:extLst>
                    <a:ext uri="{FF2B5EF4-FFF2-40B4-BE49-F238E27FC236}">
                      <a16:creationId xmlns:a16="http://schemas.microsoft.com/office/drawing/2014/main" id="{779205E5-F627-4C87-9A51-4F8EBE31A7D2}"/>
                    </a:ext>
                  </a:extLst>
                </p:cNvPr>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179" name="Freeform 42">
                  <a:extLst>
                    <a:ext uri="{FF2B5EF4-FFF2-40B4-BE49-F238E27FC236}">
                      <a16:creationId xmlns:a16="http://schemas.microsoft.com/office/drawing/2014/main" id="{23762673-82D4-4931-922F-A8C441CCEF17}"/>
                    </a:ext>
                  </a:extLst>
                </p:cNvPr>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180" name="Oval 43">
                  <a:extLst>
                    <a:ext uri="{FF2B5EF4-FFF2-40B4-BE49-F238E27FC236}">
                      <a16:creationId xmlns:a16="http://schemas.microsoft.com/office/drawing/2014/main" id="{FC2AEB3C-BF14-4154-BF7E-C23FAFB66063}"/>
                    </a:ext>
                  </a:extLst>
                </p:cNvPr>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81" name="Rectangle 44">
                  <a:extLst>
                    <a:ext uri="{FF2B5EF4-FFF2-40B4-BE49-F238E27FC236}">
                      <a16:creationId xmlns:a16="http://schemas.microsoft.com/office/drawing/2014/main" id="{DC4A6BC2-1CBF-4E98-85CC-C7908647C9C9}"/>
                    </a:ext>
                  </a:extLst>
                </p:cNvPr>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57182" name="Group 45">
                  <a:extLst>
                    <a:ext uri="{FF2B5EF4-FFF2-40B4-BE49-F238E27FC236}">
                      <a16:creationId xmlns:a16="http://schemas.microsoft.com/office/drawing/2014/main" id="{0C3480DF-AE05-4245-88A6-230EF4FC0047}"/>
                    </a:ext>
                  </a:extLst>
                </p:cNvPr>
                <p:cNvGrpSpPr>
                  <a:grpSpLocks/>
                </p:cNvGrpSpPr>
                <p:nvPr/>
              </p:nvGrpSpPr>
              <p:grpSpPr bwMode="auto">
                <a:xfrm>
                  <a:off x="492" y="1361"/>
                  <a:ext cx="12" cy="37"/>
                  <a:chOff x="492" y="1361"/>
                  <a:chExt cx="12" cy="37"/>
                </a:xfrm>
              </p:grpSpPr>
              <p:sp>
                <p:nvSpPr>
                  <p:cNvPr id="1157183" name="Freeform 46">
                    <a:extLst>
                      <a:ext uri="{FF2B5EF4-FFF2-40B4-BE49-F238E27FC236}">
                        <a16:creationId xmlns:a16="http://schemas.microsoft.com/office/drawing/2014/main" id="{F85D394D-58FF-4059-B0B9-29FD66A7B043}"/>
                      </a:ext>
                    </a:extLst>
                  </p:cNvPr>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184" name="Freeform 47">
                    <a:extLst>
                      <a:ext uri="{FF2B5EF4-FFF2-40B4-BE49-F238E27FC236}">
                        <a16:creationId xmlns:a16="http://schemas.microsoft.com/office/drawing/2014/main" id="{218BF0BB-750D-4AD0-8A2F-7C57FFA4385B}"/>
                      </a:ext>
                    </a:extLst>
                  </p:cNvPr>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157163" name="Rectangle 48">
              <a:extLst>
                <a:ext uri="{FF2B5EF4-FFF2-40B4-BE49-F238E27FC236}">
                  <a16:creationId xmlns:a16="http://schemas.microsoft.com/office/drawing/2014/main" id="{40DCB4FD-E8C3-4890-93CB-8647C3CDE635}"/>
                </a:ext>
              </a:extLst>
            </p:cNvPr>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64" name="Freeform 49">
              <a:extLst>
                <a:ext uri="{FF2B5EF4-FFF2-40B4-BE49-F238E27FC236}">
                  <a16:creationId xmlns:a16="http://schemas.microsoft.com/office/drawing/2014/main" id="{BD98DF26-70B1-4C2E-BD09-F21CA892329C}"/>
                </a:ext>
              </a:extLst>
            </p:cNvPr>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165" name="Freeform 50">
              <a:extLst>
                <a:ext uri="{FF2B5EF4-FFF2-40B4-BE49-F238E27FC236}">
                  <a16:creationId xmlns:a16="http://schemas.microsoft.com/office/drawing/2014/main" id="{564ABF59-E85B-48DF-B66C-7FA1CEADBCB4}"/>
                </a:ext>
              </a:extLst>
            </p:cNvPr>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57166" name="Freeform 51">
              <a:extLst>
                <a:ext uri="{FF2B5EF4-FFF2-40B4-BE49-F238E27FC236}">
                  <a16:creationId xmlns:a16="http://schemas.microsoft.com/office/drawing/2014/main" id="{E64ED4BB-D306-4CA7-99DB-E91883BC3AEF}"/>
                </a:ext>
              </a:extLst>
            </p:cNvPr>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a:p>
          </p:txBody>
        </p:sp>
        <p:grpSp>
          <p:nvGrpSpPr>
            <p:cNvPr id="1157167" name="Group 52">
              <a:extLst>
                <a:ext uri="{FF2B5EF4-FFF2-40B4-BE49-F238E27FC236}">
                  <a16:creationId xmlns:a16="http://schemas.microsoft.com/office/drawing/2014/main" id="{7A74166F-D847-47D2-A14E-0FA9DA725BF4}"/>
                </a:ext>
              </a:extLst>
            </p:cNvPr>
            <p:cNvGrpSpPr>
              <a:grpSpLocks/>
            </p:cNvGrpSpPr>
            <p:nvPr/>
          </p:nvGrpSpPr>
          <p:grpSpPr bwMode="auto">
            <a:xfrm>
              <a:off x="415" y="1231"/>
              <a:ext cx="130" cy="39"/>
              <a:chOff x="415" y="1231"/>
              <a:chExt cx="130" cy="39"/>
            </a:xfrm>
          </p:grpSpPr>
          <p:sp>
            <p:nvSpPr>
              <p:cNvPr id="1157168" name="Rectangle 53">
                <a:extLst>
                  <a:ext uri="{FF2B5EF4-FFF2-40B4-BE49-F238E27FC236}">
                    <a16:creationId xmlns:a16="http://schemas.microsoft.com/office/drawing/2014/main" id="{85709616-2718-497A-B905-D1814137210B}"/>
                  </a:ext>
                </a:extLst>
              </p:cNvPr>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69" name="Rectangle 54">
                <a:extLst>
                  <a:ext uri="{FF2B5EF4-FFF2-40B4-BE49-F238E27FC236}">
                    <a16:creationId xmlns:a16="http://schemas.microsoft.com/office/drawing/2014/main" id="{F750E928-D088-4602-8CB9-C6914DECF8BF}"/>
                  </a:ext>
                </a:extLst>
              </p:cNvPr>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70" name="Rectangle 55">
                <a:extLst>
                  <a:ext uri="{FF2B5EF4-FFF2-40B4-BE49-F238E27FC236}">
                    <a16:creationId xmlns:a16="http://schemas.microsoft.com/office/drawing/2014/main" id="{62E2591C-1893-423F-9EAC-7662B4F705ED}"/>
                  </a:ext>
                </a:extLst>
              </p:cNvPr>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71" name="Rectangle 56">
                <a:extLst>
                  <a:ext uri="{FF2B5EF4-FFF2-40B4-BE49-F238E27FC236}">
                    <a16:creationId xmlns:a16="http://schemas.microsoft.com/office/drawing/2014/main" id="{E4DA87B7-C626-47C7-8B91-28ACA63947D9}"/>
                  </a:ext>
                </a:extLst>
              </p:cNvPr>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72" name="Oval 57">
                <a:extLst>
                  <a:ext uri="{FF2B5EF4-FFF2-40B4-BE49-F238E27FC236}">
                    <a16:creationId xmlns:a16="http://schemas.microsoft.com/office/drawing/2014/main" id="{F34218E4-FF5D-43E8-80B0-E013CB94F7D1}"/>
                  </a:ext>
                </a:extLst>
              </p:cNvPr>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157130" name="Rectangle 58">
            <a:extLst>
              <a:ext uri="{FF2B5EF4-FFF2-40B4-BE49-F238E27FC236}">
                <a16:creationId xmlns:a16="http://schemas.microsoft.com/office/drawing/2014/main" id="{40B46BFE-F2EF-454F-8111-8C27E5D033C2}"/>
              </a:ext>
            </a:extLst>
          </p:cNvPr>
          <p:cNvSpPr>
            <a:spLocks noChangeArrowheads="1"/>
          </p:cNvSpPr>
          <p:nvPr/>
        </p:nvSpPr>
        <p:spPr bwMode="auto">
          <a:xfrm>
            <a:off x="1743075" y="5580063"/>
            <a:ext cx="974725" cy="915987"/>
          </a:xfrm>
          <a:prstGeom prst="rect">
            <a:avLst/>
          </a:prstGeom>
          <a:solidFill>
            <a:srgbClr val="99FF66"/>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媒体</a:t>
            </a:r>
          </a:p>
          <a:p>
            <a:pPr algn="ctr" eaLnBrk="1" hangingPunct="1"/>
            <a:r>
              <a:rPr lang="zh-CN" altLang="en-US" sz="2000">
                <a:solidFill>
                  <a:schemeClr val="folHlink"/>
                </a:solidFill>
                <a:ea typeface="黑体" panose="02010609060101010101" pitchFamily="49" charset="-122"/>
              </a:rPr>
              <a:t>播放器</a:t>
            </a:r>
          </a:p>
        </p:txBody>
      </p:sp>
      <p:grpSp>
        <p:nvGrpSpPr>
          <p:cNvPr id="9" name="Group 77">
            <a:extLst>
              <a:ext uri="{FF2B5EF4-FFF2-40B4-BE49-F238E27FC236}">
                <a16:creationId xmlns:a16="http://schemas.microsoft.com/office/drawing/2014/main" id="{F7C96C78-86E6-480E-893F-71FBD3342A27}"/>
              </a:ext>
            </a:extLst>
          </p:cNvPr>
          <p:cNvGrpSpPr>
            <a:grpSpLocks/>
          </p:cNvGrpSpPr>
          <p:nvPr/>
        </p:nvGrpSpPr>
        <p:grpSpPr bwMode="auto">
          <a:xfrm>
            <a:off x="2132013" y="4356100"/>
            <a:ext cx="1042987" cy="1223963"/>
            <a:chOff x="1343" y="2744"/>
            <a:chExt cx="657" cy="771"/>
          </a:xfrm>
        </p:grpSpPr>
        <p:sp>
          <p:nvSpPr>
            <p:cNvPr id="1157149" name="Line 59">
              <a:extLst>
                <a:ext uri="{FF2B5EF4-FFF2-40B4-BE49-F238E27FC236}">
                  <a16:creationId xmlns:a16="http://schemas.microsoft.com/office/drawing/2014/main" id="{8BFACA52-7CEC-40CA-9CFA-530EA0D159D8}"/>
                </a:ext>
              </a:extLst>
            </p:cNvPr>
            <p:cNvSpPr>
              <a:spLocks noChangeShapeType="1"/>
            </p:cNvSpPr>
            <p:nvPr/>
          </p:nvSpPr>
          <p:spPr bwMode="auto">
            <a:xfrm flipH="1">
              <a:off x="1405" y="2744"/>
              <a:ext cx="0" cy="771"/>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7150" name="Text Box 66">
              <a:extLst>
                <a:ext uri="{FF2B5EF4-FFF2-40B4-BE49-F238E27FC236}">
                  <a16:creationId xmlns:a16="http://schemas.microsoft.com/office/drawing/2014/main" id="{A8CD4B9F-2C7A-48E3-B1B8-071018E0DBB6}"/>
                </a:ext>
              </a:extLst>
            </p:cNvPr>
            <p:cNvSpPr txBox="1">
              <a:spLocks noChangeArrowheads="1"/>
            </p:cNvSpPr>
            <p:nvPr/>
          </p:nvSpPr>
          <p:spPr bwMode="auto">
            <a:xfrm>
              <a:off x="1343" y="2793"/>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folHlink"/>
                  </a:solidFill>
                  <a:ea typeface="黑体" panose="02010609060101010101" pitchFamily="49" charset="-122"/>
                  <a:sym typeface="Wingdings 2" panose="05020102010507070707" pitchFamily="18" charset="2"/>
                </a:rPr>
                <a:t></a:t>
              </a:r>
              <a:r>
                <a:rPr lang="en-US" altLang="zh-CN" sz="3200">
                  <a:solidFill>
                    <a:schemeClr val="folHlink"/>
                  </a:solidFill>
                  <a:ea typeface="黑体" panose="02010609060101010101" pitchFamily="49" charset="-122"/>
                </a:rPr>
                <a:t> </a:t>
              </a:r>
            </a:p>
          </p:txBody>
        </p:sp>
        <p:sp>
          <p:nvSpPr>
            <p:cNvPr id="1157151" name="Text Box 67">
              <a:extLst>
                <a:ext uri="{FF2B5EF4-FFF2-40B4-BE49-F238E27FC236}">
                  <a16:creationId xmlns:a16="http://schemas.microsoft.com/office/drawing/2014/main" id="{CEA8551D-D6AB-437C-BFE9-DFBB83102F94}"/>
                </a:ext>
              </a:extLst>
            </p:cNvPr>
            <p:cNvSpPr txBox="1">
              <a:spLocks noChangeArrowheads="1"/>
            </p:cNvSpPr>
            <p:nvPr/>
          </p:nvSpPr>
          <p:spPr bwMode="auto">
            <a:xfrm>
              <a:off x="1404" y="3053"/>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元文件</a:t>
              </a:r>
            </a:p>
          </p:txBody>
        </p:sp>
      </p:grpSp>
      <p:sp>
        <p:nvSpPr>
          <p:cNvPr id="1157132" name="Rectangle 68">
            <a:extLst>
              <a:ext uri="{FF2B5EF4-FFF2-40B4-BE49-F238E27FC236}">
                <a16:creationId xmlns:a16="http://schemas.microsoft.com/office/drawing/2014/main" id="{CFA668F5-672E-4291-B034-D3823D598D88}"/>
              </a:ext>
            </a:extLst>
          </p:cNvPr>
          <p:cNvSpPr>
            <a:spLocks noChangeArrowheads="1"/>
          </p:cNvSpPr>
          <p:nvPr/>
        </p:nvSpPr>
        <p:spPr bwMode="auto">
          <a:xfrm>
            <a:off x="1743075" y="3643313"/>
            <a:ext cx="974725" cy="915987"/>
          </a:xfrm>
          <a:prstGeom prst="rect">
            <a:avLst/>
          </a:prstGeom>
          <a:solidFill>
            <a:srgbClr val="FFFF66"/>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浏览器</a:t>
            </a:r>
          </a:p>
        </p:txBody>
      </p:sp>
      <p:grpSp>
        <p:nvGrpSpPr>
          <p:cNvPr id="10" name="Group 79">
            <a:extLst>
              <a:ext uri="{FF2B5EF4-FFF2-40B4-BE49-F238E27FC236}">
                <a16:creationId xmlns:a16="http://schemas.microsoft.com/office/drawing/2014/main" id="{F96D1D35-3765-4307-A8DB-381997DDA9C8}"/>
              </a:ext>
            </a:extLst>
          </p:cNvPr>
          <p:cNvGrpSpPr>
            <a:grpSpLocks/>
          </p:cNvGrpSpPr>
          <p:nvPr/>
        </p:nvGrpSpPr>
        <p:grpSpPr bwMode="auto">
          <a:xfrm>
            <a:off x="2716213" y="3354388"/>
            <a:ext cx="3698875" cy="579437"/>
            <a:chOff x="1711" y="2113"/>
            <a:chExt cx="2330" cy="365"/>
          </a:xfrm>
        </p:grpSpPr>
        <p:sp>
          <p:nvSpPr>
            <p:cNvPr id="1157146" name="Text Box 62">
              <a:extLst>
                <a:ext uri="{FF2B5EF4-FFF2-40B4-BE49-F238E27FC236}">
                  <a16:creationId xmlns:a16="http://schemas.microsoft.com/office/drawing/2014/main" id="{9A84267E-387B-462C-8428-927FF374F440}"/>
                </a:ext>
              </a:extLst>
            </p:cNvPr>
            <p:cNvSpPr txBox="1">
              <a:spLocks noChangeArrowheads="1"/>
            </p:cNvSpPr>
            <p:nvPr/>
          </p:nvSpPr>
          <p:spPr bwMode="auto">
            <a:xfrm>
              <a:off x="1830" y="2113"/>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folHlink"/>
                  </a:solidFill>
                  <a:ea typeface="黑体" panose="02010609060101010101" pitchFamily="49" charset="-122"/>
                  <a:sym typeface="Wingdings 2" panose="05020102010507070707" pitchFamily="18" charset="2"/>
                </a:rPr>
                <a:t></a:t>
              </a:r>
              <a:r>
                <a:rPr lang="en-US" altLang="zh-CN" sz="3200">
                  <a:solidFill>
                    <a:schemeClr val="folHlink"/>
                  </a:solidFill>
                  <a:ea typeface="黑体" panose="02010609060101010101" pitchFamily="49" charset="-122"/>
                </a:rPr>
                <a:t> </a:t>
              </a:r>
            </a:p>
          </p:txBody>
        </p:sp>
        <p:sp>
          <p:nvSpPr>
            <p:cNvPr id="1157147" name="Text Box 64">
              <a:extLst>
                <a:ext uri="{FF2B5EF4-FFF2-40B4-BE49-F238E27FC236}">
                  <a16:creationId xmlns:a16="http://schemas.microsoft.com/office/drawing/2014/main" id="{9D52F181-5E55-4B63-AE6E-A915454FA103}"/>
                </a:ext>
              </a:extLst>
            </p:cNvPr>
            <p:cNvSpPr txBox="1">
              <a:spLocks noChangeArrowheads="1"/>
            </p:cNvSpPr>
            <p:nvPr/>
          </p:nvSpPr>
          <p:spPr bwMode="auto">
            <a:xfrm>
              <a:off x="2109" y="2182"/>
              <a:ext cx="10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GET: </a:t>
              </a:r>
              <a:r>
                <a:rPr lang="zh-CN" altLang="en-US" sz="2000">
                  <a:solidFill>
                    <a:schemeClr val="folHlink"/>
                  </a:solidFill>
                  <a:ea typeface="黑体" panose="02010609060101010101" pitchFamily="49" charset="-122"/>
                </a:rPr>
                <a:t>元文件</a:t>
              </a:r>
            </a:p>
          </p:txBody>
        </p:sp>
        <p:sp>
          <p:nvSpPr>
            <p:cNvPr id="1157148" name="Line 60">
              <a:extLst>
                <a:ext uri="{FF2B5EF4-FFF2-40B4-BE49-F238E27FC236}">
                  <a16:creationId xmlns:a16="http://schemas.microsoft.com/office/drawing/2014/main" id="{8AC98CCB-085C-4A24-BA02-A56AE5D40F8C}"/>
                </a:ext>
              </a:extLst>
            </p:cNvPr>
            <p:cNvSpPr>
              <a:spLocks noChangeShapeType="1"/>
            </p:cNvSpPr>
            <p:nvPr/>
          </p:nvSpPr>
          <p:spPr bwMode="auto">
            <a:xfrm rot="-5400000">
              <a:off x="2876" y="1259"/>
              <a:ext cx="0" cy="233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80">
            <a:extLst>
              <a:ext uri="{FF2B5EF4-FFF2-40B4-BE49-F238E27FC236}">
                <a16:creationId xmlns:a16="http://schemas.microsoft.com/office/drawing/2014/main" id="{826108D3-FBA2-4E51-AA3B-0B98E858CB7F}"/>
              </a:ext>
            </a:extLst>
          </p:cNvPr>
          <p:cNvGrpSpPr>
            <a:grpSpLocks/>
          </p:cNvGrpSpPr>
          <p:nvPr/>
        </p:nvGrpSpPr>
        <p:grpSpPr bwMode="auto">
          <a:xfrm>
            <a:off x="2716213" y="3857625"/>
            <a:ext cx="3871912" cy="579438"/>
            <a:chOff x="1711" y="2430"/>
            <a:chExt cx="2439" cy="365"/>
          </a:xfrm>
        </p:grpSpPr>
        <p:sp>
          <p:nvSpPr>
            <p:cNvPr id="1157143" name="Text Box 63">
              <a:extLst>
                <a:ext uri="{FF2B5EF4-FFF2-40B4-BE49-F238E27FC236}">
                  <a16:creationId xmlns:a16="http://schemas.microsoft.com/office/drawing/2014/main" id="{A7CF1072-BD8C-4E55-B0D0-34D1BF069334}"/>
                </a:ext>
              </a:extLst>
            </p:cNvPr>
            <p:cNvSpPr txBox="1">
              <a:spLocks noChangeArrowheads="1"/>
            </p:cNvSpPr>
            <p:nvPr/>
          </p:nvSpPr>
          <p:spPr bwMode="auto">
            <a:xfrm>
              <a:off x="3735" y="2430"/>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folHlink"/>
                  </a:solidFill>
                  <a:ea typeface="黑体" panose="02010609060101010101" pitchFamily="49" charset="-122"/>
                  <a:sym typeface="Wingdings 2" panose="05020102010507070707" pitchFamily="18" charset="2"/>
                </a:rPr>
                <a:t></a:t>
              </a:r>
              <a:r>
                <a:rPr lang="en-US" altLang="zh-CN" sz="3200">
                  <a:solidFill>
                    <a:schemeClr val="folHlink"/>
                  </a:solidFill>
                  <a:ea typeface="黑体" panose="02010609060101010101" pitchFamily="49" charset="-122"/>
                </a:rPr>
                <a:t> </a:t>
              </a:r>
            </a:p>
          </p:txBody>
        </p:sp>
        <p:sp>
          <p:nvSpPr>
            <p:cNvPr id="1157144" name="Text Box 65">
              <a:extLst>
                <a:ext uri="{FF2B5EF4-FFF2-40B4-BE49-F238E27FC236}">
                  <a16:creationId xmlns:a16="http://schemas.microsoft.com/office/drawing/2014/main" id="{8D0BD5DB-FF05-4097-B01F-49A71A97F232}"/>
                </a:ext>
              </a:extLst>
            </p:cNvPr>
            <p:cNvSpPr txBox="1">
              <a:spLocks noChangeArrowheads="1"/>
            </p:cNvSpPr>
            <p:nvPr/>
          </p:nvSpPr>
          <p:spPr bwMode="auto">
            <a:xfrm>
              <a:off x="2789" y="2500"/>
              <a:ext cx="10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RESPONSE</a:t>
              </a:r>
            </a:p>
          </p:txBody>
        </p:sp>
        <p:sp>
          <p:nvSpPr>
            <p:cNvPr id="1157145" name="Line 61">
              <a:extLst>
                <a:ext uri="{FF2B5EF4-FFF2-40B4-BE49-F238E27FC236}">
                  <a16:creationId xmlns:a16="http://schemas.microsoft.com/office/drawing/2014/main" id="{154C5650-FB4F-4DB3-94A2-974A30883219}"/>
                </a:ext>
              </a:extLst>
            </p:cNvPr>
            <p:cNvSpPr>
              <a:spLocks noChangeShapeType="1"/>
            </p:cNvSpPr>
            <p:nvPr/>
          </p:nvSpPr>
          <p:spPr bwMode="auto">
            <a:xfrm rot="5400000" flipH="1">
              <a:off x="2876" y="1579"/>
              <a:ext cx="0" cy="233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81">
            <a:extLst>
              <a:ext uri="{FF2B5EF4-FFF2-40B4-BE49-F238E27FC236}">
                <a16:creationId xmlns:a16="http://schemas.microsoft.com/office/drawing/2014/main" id="{252B0ED6-B5BB-46CA-A99D-797E7656D48B}"/>
              </a:ext>
            </a:extLst>
          </p:cNvPr>
          <p:cNvGrpSpPr>
            <a:grpSpLocks/>
          </p:cNvGrpSpPr>
          <p:nvPr/>
        </p:nvGrpSpPr>
        <p:grpSpPr bwMode="auto">
          <a:xfrm>
            <a:off x="2716213" y="5297488"/>
            <a:ext cx="3698875" cy="579437"/>
            <a:chOff x="1711" y="3337"/>
            <a:chExt cx="2330" cy="365"/>
          </a:xfrm>
        </p:grpSpPr>
        <p:sp>
          <p:nvSpPr>
            <p:cNvPr id="1157140" name="Text Box 70">
              <a:extLst>
                <a:ext uri="{FF2B5EF4-FFF2-40B4-BE49-F238E27FC236}">
                  <a16:creationId xmlns:a16="http://schemas.microsoft.com/office/drawing/2014/main" id="{4D7E983C-4FDE-43E0-82CE-40A0BD2C179E}"/>
                </a:ext>
              </a:extLst>
            </p:cNvPr>
            <p:cNvSpPr txBox="1">
              <a:spLocks noChangeArrowheads="1"/>
            </p:cNvSpPr>
            <p:nvPr/>
          </p:nvSpPr>
          <p:spPr bwMode="auto">
            <a:xfrm>
              <a:off x="1810" y="3337"/>
              <a:ext cx="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folHlink"/>
                  </a:solidFill>
                  <a:ea typeface="黑体" panose="02010609060101010101" pitchFamily="49" charset="-122"/>
                  <a:sym typeface="Wingdings 2" panose="05020102010507070707" pitchFamily="18" charset="2"/>
                </a:rPr>
                <a:t></a:t>
              </a:r>
              <a:endParaRPr lang="en-US" altLang="zh-CN" sz="4000">
                <a:solidFill>
                  <a:schemeClr val="folHlink"/>
                </a:solidFill>
                <a:ea typeface="黑体" panose="02010609060101010101" pitchFamily="49" charset="-122"/>
              </a:endParaRPr>
            </a:p>
          </p:txBody>
        </p:sp>
        <p:sp>
          <p:nvSpPr>
            <p:cNvPr id="1157141" name="Line 69">
              <a:extLst>
                <a:ext uri="{FF2B5EF4-FFF2-40B4-BE49-F238E27FC236}">
                  <a16:creationId xmlns:a16="http://schemas.microsoft.com/office/drawing/2014/main" id="{C48B83A0-C167-43EB-BDDA-E1268B76B2DF}"/>
                </a:ext>
              </a:extLst>
            </p:cNvPr>
            <p:cNvSpPr>
              <a:spLocks noChangeShapeType="1"/>
            </p:cNvSpPr>
            <p:nvPr/>
          </p:nvSpPr>
          <p:spPr bwMode="auto">
            <a:xfrm rot="-5400000">
              <a:off x="2876" y="2479"/>
              <a:ext cx="0" cy="233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7142" name="Text Box 73">
              <a:extLst>
                <a:ext uri="{FF2B5EF4-FFF2-40B4-BE49-F238E27FC236}">
                  <a16:creationId xmlns:a16="http://schemas.microsoft.com/office/drawing/2014/main" id="{64508A0E-BBFC-455C-9617-1B5907717DA9}"/>
                </a:ext>
              </a:extLst>
            </p:cNvPr>
            <p:cNvSpPr txBox="1">
              <a:spLocks noChangeArrowheads="1"/>
            </p:cNvSpPr>
            <p:nvPr/>
          </p:nvSpPr>
          <p:spPr bwMode="auto">
            <a:xfrm>
              <a:off x="2069" y="3407"/>
              <a:ext cx="15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GET: </a:t>
              </a:r>
              <a:r>
                <a:rPr lang="zh-CN" altLang="en-US" sz="2000">
                  <a:solidFill>
                    <a:schemeClr val="folHlink"/>
                  </a:solidFill>
                  <a:ea typeface="黑体" panose="02010609060101010101" pitchFamily="49" charset="-122"/>
                </a:rPr>
                <a:t>音频</a:t>
              </a:r>
              <a:r>
                <a:rPr lang="en-US" altLang="zh-CN" sz="2000">
                  <a:solidFill>
                    <a:schemeClr val="folHlink"/>
                  </a:solidFill>
                  <a:ea typeface="黑体" panose="02010609060101010101" pitchFamily="49" charset="-122"/>
                </a:rPr>
                <a:t>/</a:t>
              </a:r>
              <a:r>
                <a:rPr lang="zh-CN" altLang="en-US" sz="2000">
                  <a:solidFill>
                    <a:schemeClr val="folHlink"/>
                  </a:solidFill>
                  <a:ea typeface="黑体" panose="02010609060101010101" pitchFamily="49" charset="-122"/>
                </a:rPr>
                <a:t>视频文件</a:t>
              </a:r>
            </a:p>
          </p:txBody>
        </p:sp>
      </p:grpSp>
      <p:grpSp>
        <p:nvGrpSpPr>
          <p:cNvPr id="13" name="Group 82">
            <a:extLst>
              <a:ext uri="{FF2B5EF4-FFF2-40B4-BE49-F238E27FC236}">
                <a16:creationId xmlns:a16="http://schemas.microsoft.com/office/drawing/2014/main" id="{BEA8E841-3910-4215-948F-D343A9DF488B}"/>
              </a:ext>
            </a:extLst>
          </p:cNvPr>
          <p:cNvGrpSpPr>
            <a:grpSpLocks/>
          </p:cNvGrpSpPr>
          <p:nvPr/>
        </p:nvGrpSpPr>
        <p:grpSpPr bwMode="auto">
          <a:xfrm>
            <a:off x="2716213" y="5805488"/>
            <a:ext cx="3943350" cy="579437"/>
            <a:chOff x="1711" y="3657"/>
            <a:chExt cx="2484" cy="365"/>
          </a:xfrm>
        </p:grpSpPr>
        <p:sp>
          <p:nvSpPr>
            <p:cNvPr id="1157137" name="Line 71">
              <a:extLst>
                <a:ext uri="{FF2B5EF4-FFF2-40B4-BE49-F238E27FC236}">
                  <a16:creationId xmlns:a16="http://schemas.microsoft.com/office/drawing/2014/main" id="{C41B6006-D272-4CA7-BCE4-83492188CD77}"/>
                </a:ext>
              </a:extLst>
            </p:cNvPr>
            <p:cNvSpPr>
              <a:spLocks noChangeShapeType="1"/>
            </p:cNvSpPr>
            <p:nvPr/>
          </p:nvSpPr>
          <p:spPr bwMode="auto">
            <a:xfrm rot="5400000" flipH="1">
              <a:off x="2876" y="2799"/>
              <a:ext cx="0" cy="233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7138" name="Text Box 72">
              <a:extLst>
                <a:ext uri="{FF2B5EF4-FFF2-40B4-BE49-F238E27FC236}">
                  <a16:creationId xmlns:a16="http://schemas.microsoft.com/office/drawing/2014/main" id="{82610002-35EB-4E5B-B549-F9D7B41CE8D0}"/>
                </a:ext>
              </a:extLst>
            </p:cNvPr>
            <p:cNvSpPr txBox="1">
              <a:spLocks noChangeArrowheads="1"/>
            </p:cNvSpPr>
            <p:nvPr/>
          </p:nvSpPr>
          <p:spPr bwMode="auto">
            <a:xfrm>
              <a:off x="3780" y="3657"/>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chemeClr val="folHlink"/>
                  </a:solidFill>
                  <a:ea typeface="黑体" panose="02010609060101010101" pitchFamily="49" charset="-122"/>
                  <a:sym typeface="Wingdings 2" panose="05020102010507070707" pitchFamily="18" charset="2"/>
                </a:rPr>
                <a:t> </a:t>
              </a:r>
              <a:endParaRPr lang="en-US" altLang="zh-CN" sz="4000">
                <a:solidFill>
                  <a:schemeClr val="folHlink"/>
                </a:solidFill>
                <a:ea typeface="黑体" panose="02010609060101010101" pitchFamily="49" charset="-122"/>
              </a:endParaRPr>
            </a:p>
          </p:txBody>
        </p:sp>
        <p:sp>
          <p:nvSpPr>
            <p:cNvPr id="1157139" name="Text Box 74">
              <a:extLst>
                <a:ext uri="{FF2B5EF4-FFF2-40B4-BE49-F238E27FC236}">
                  <a16:creationId xmlns:a16="http://schemas.microsoft.com/office/drawing/2014/main" id="{E60FAFCD-7862-4B8A-A0BE-556FCEA2B33D}"/>
                </a:ext>
              </a:extLst>
            </p:cNvPr>
            <p:cNvSpPr txBox="1">
              <a:spLocks noChangeArrowheads="1"/>
            </p:cNvSpPr>
            <p:nvPr/>
          </p:nvSpPr>
          <p:spPr bwMode="auto">
            <a:xfrm>
              <a:off x="2835" y="3724"/>
              <a:ext cx="10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RESPONSE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2000"/>
                                        <p:tgtEl>
                                          <p:spTgt spid="9"/>
                                        </p:tgtEl>
                                      </p:cBhvr>
                                    </p:animEffect>
                                  </p:childTnLst>
                                </p:cTn>
                              </p:par>
                            </p:childTnLst>
                          </p:cTn>
                        </p:par>
                        <p:par>
                          <p:cTn id="16" fill="hold" nodeType="afterGroup">
                            <p:stCondLst>
                              <p:cond delay="5500"/>
                            </p:stCondLst>
                            <p:childTnLst>
                              <p:par>
                                <p:cTn id="17" presetID="22" presetClass="entr" presetSubtype="8" fill="hold" nodeType="after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2000"/>
                                        <p:tgtEl>
                                          <p:spTgt spid="12"/>
                                        </p:tgtEl>
                                      </p:cBhvr>
                                    </p:animEffect>
                                  </p:childTnLst>
                                </p:cTn>
                              </p:par>
                            </p:childTnLst>
                          </p:cTn>
                        </p:par>
                        <p:par>
                          <p:cTn id="20" fill="hold" nodeType="afterGroup">
                            <p:stCondLst>
                              <p:cond delay="8000"/>
                            </p:stCondLst>
                            <p:childTnLst>
                              <p:par>
                                <p:cTn id="21" presetID="22" presetClass="entr" presetSubtype="2" fill="hold" nodeType="after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a:extLst>
              <a:ext uri="{FF2B5EF4-FFF2-40B4-BE49-F238E27FC236}">
                <a16:creationId xmlns:a16="http://schemas.microsoft.com/office/drawing/2014/main" id="{F8A26A2C-C86D-44CE-82D0-7A277CB151AE}"/>
              </a:ext>
            </a:extLst>
          </p:cNvPr>
          <p:cNvSpPr>
            <a:spLocks noGrp="1" noChangeArrowheads="1"/>
          </p:cNvSpPr>
          <p:nvPr>
            <p:ph type="title"/>
          </p:nvPr>
        </p:nvSpPr>
        <p:spPr/>
        <p:txBody>
          <a:bodyPr/>
          <a:lstStyle/>
          <a:p>
            <a:pPr algn="ctr" eaLnBrk="1" hangingPunct="1"/>
            <a:r>
              <a:rPr lang="zh-CN" altLang="en-US" sz="4000"/>
              <a:t>使用元文件下载音频</a:t>
            </a:r>
            <a:r>
              <a:rPr lang="en-US" altLang="zh-CN" sz="4000"/>
              <a:t>/</a:t>
            </a:r>
            <a:r>
              <a:rPr lang="zh-CN" altLang="en-US" sz="4000"/>
              <a:t>视频文件 </a:t>
            </a:r>
          </a:p>
        </p:txBody>
      </p:sp>
      <p:sp>
        <p:nvSpPr>
          <p:cNvPr id="1158147" name="Rectangle 3">
            <a:extLst>
              <a:ext uri="{FF2B5EF4-FFF2-40B4-BE49-F238E27FC236}">
                <a16:creationId xmlns:a16="http://schemas.microsoft.com/office/drawing/2014/main" id="{D4AB2682-09E9-48FD-AA4D-15904BF94EB5}"/>
              </a:ext>
            </a:extLst>
          </p:cNvPr>
          <p:cNvSpPr>
            <a:spLocks noGrp="1" noChangeArrowheads="1"/>
          </p:cNvSpPr>
          <p:nvPr>
            <p:ph type="body" idx="1"/>
          </p:nvPr>
        </p:nvSpPr>
        <p:spPr>
          <a:xfrm>
            <a:off x="1042988" y="1773238"/>
            <a:ext cx="7772400" cy="4895850"/>
          </a:xfrm>
        </p:spPr>
        <p:txBody>
          <a:bodyPr/>
          <a:lstStyle/>
          <a:p>
            <a:pPr eaLnBrk="1" hangingPunct="1">
              <a:buFont typeface="Wingdings" panose="05000000000000000000" pitchFamily="2" charset="2"/>
              <a:buNone/>
            </a:pPr>
            <a:r>
              <a:rPr lang="en-US" altLang="zh-CN" sz="2400">
                <a:sym typeface="Wingdings" panose="05000000000000000000" pitchFamily="2" charset="2"/>
              </a:rPr>
              <a:t></a:t>
            </a:r>
            <a:r>
              <a:rPr lang="en-US" altLang="zh-CN" sz="2400"/>
              <a:t> </a:t>
            </a:r>
            <a:r>
              <a:rPr lang="zh-CN" altLang="en-US" sz="2400"/>
              <a:t>浏览器用户使用 </a:t>
            </a:r>
            <a:r>
              <a:rPr lang="en-US" altLang="zh-CN" sz="2400"/>
              <a:t>HTTP </a:t>
            </a:r>
            <a:r>
              <a:rPr lang="zh-CN" altLang="en-US" sz="2400"/>
              <a:t>的 </a:t>
            </a:r>
            <a:r>
              <a:rPr lang="en-US" altLang="zh-CN" sz="2400"/>
              <a:t>GET </a:t>
            </a:r>
            <a:r>
              <a:rPr lang="zh-CN" altLang="en-US" sz="2400"/>
              <a:t>报文接入到万维网服务器。这个超链指向一个元文件。这个元文件有实际的音频</a:t>
            </a:r>
            <a:r>
              <a:rPr lang="en-US" altLang="zh-CN" sz="2400"/>
              <a:t>/</a:t>
            </a:r>
            <a:r>
              <a:rPr lang="zh-CN" altLang="en-US" sz="2400"/>
              <a:t>视频文件的统一资源定位符 </a:t>
            </a:r>
            <a:r>
              <a:rPr lang="en-US" altLang="zh-CN" sz="2400"/>
              <a:t>URL</a:t>
            </a:r>
            <a:r>
              <a:rPr lang="zh-CN" altLang="en-US" sz="2400"/>
              <a:t>。</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万维网服务器把该元文件装入 </a:t>
            </a:r>
            <a:r>
              <a:rPr lang="en-US" altLang="zh-CN" sz="2400"/>
              <a:t>HTTP </a:t>
            </a:r>
            <a:r>
              <a:rPr lang="zh-CN" altLang="en-US" sz="2400"/>
              <a:t>响应报文的主体，发回给浏览器。</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客户机浏览器调用相关的媒体播放器，把提取出的元文件传送给媒体播放器。</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媒体播放器使用元文件中的 </a:t>
            </a:r>
            <a:r>
              <a:rPr lang="en-US" altLang="zh-CN" sz="2400"/>
              <a:t>URL </a:t>
            </a:r>
            <a:r>
              <a:rPr lang="zh-CN" altLang="en-US" sz="2400"/>
              <a:t>，向万维网服务器发送 </a:t>
            </a:r>
            <a:r>
              <a:rPr lang="en-US" altLang="zh-CN" sz="2400"/>
              <a:t>HTTP </a:t>
            </a:r>
            <a:r>
              <a:rPr lang="zh-CN" altLang="en-US" sz="2400"/>
              <a:t>请求报文，要求下载音频</a:t>
            </a:r>
            <a:r>
              <a:rPr lang="en-US" altLang="zh-CN" sz="2400"/>
              <a:t>/</a:t>
            </a:r>
            <a:r>
              <a:rPr lang="zh-CN" altLang="en-US" sz="2400"/>
              <a:t>视频文件。</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万维网服务器发送 </a:t>
            </a:r>
            <a:r>
              <a:rPr lang="en-US" altLang="zh-CN" sz="2400"/>
              <a:t>HTTP </a:t>
            </a:r>
            <a:r>
              <a:rPr lang="zh-CN" altLang="en-US" sz="2400"/>
              <a:t>响应报文，把该音频</a:t>
            </a:r>
            <a:r>
              <a:rPr lang="en-US" altLang="zh-CN" sz="2400"/>
              <a:t>/</a:t>
            </a:r>
            <a:r>
              <a:rPr lang="zh-CN" altLang="en-US" sz="2400"/>
              <a:t>视频文件发送给媒体播放器。媒体播放器边下载边解压缩边播放。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a:extLst>
              <a:ext uri="{FF2B5EF4-FFF2-40B4-BE49-F238E27FC236}">
                <a16:creationId xmlns:a16="http://schemas.microsoft.com/office/drawing/2014/main" id="{F0921867-8D9C-4009-B42B-B6197AD03A40}"/>
              </a:ext>
            </a:extLst>
          </p:cNvPr>
          <p:cNvSpPr>
            <a:spLocks noGrp="1" noChangeArrowheads="1"/>
          </p:cNvSpPr>
          <p:nvPr>
            <p:ph type="title"/>
          </p:nvPr>
        </p:nvSpPr>
        <p:spPr>
          <a:xfrm>
            <a:off x="828675" y="931863"/>
            <a:ext cx="8135938" cy="768350"/>
          </a:xfrm>
        </p:spPr>
        <p:txBody>
          <a:bodyPr/>
          <a:lstStyle/>
          <a:p>
            <a:pPr algn="ctr" eaLnBrk="1" hangingPunct="1"/>
            <a:r>
              <a:rPr lang="zh-CN" altLang="en-US" sz="4000"/>
              <a:t>第 </a:t>
            </a:r>
            <a:r>
              <a:rPr lang="en-US" altLang="zh-CN" sz="4000"/>
              <a:t>8 </a:t>
            </a:r>
            <a:r>
              <a:rPr lang="zh-CN" altLang="en-US" sz="4000"/>
              <a:t>章  因特网上的音频</a:t>
            </a:r>
            <a:r>
              <a:rPr lang="en-US" altLang="zh-CN" sz="4000"/>
              <a:t>/</a:t>
            </a:r>
            <a:r>
              <a:rPr lang="zh-CN" altLang="en-US" sz="4000"/>
              <a:t>视频服务 </a:t>
            </a:r>
          </a:p>
        </p:txBody>
      </p:sp>
      <p:sp>
        <p:nvSpPr>
          <p:cNvPr id="1141763" name="Rectangle 3">
            <a:extLst>
              <a:ext uri="{FF2B5EF4-FFF2-40B4-BE49-F238E27FC236}">
                <a16:creationId xmlns:a16="http://schemas.microsoft.com/office/drawing/2014/main" id="{37842D34-3CC2-4F27-9539-E4B82D7391A7}"/>
              </a:ext>
            </a:extLst>
          </p:cNvPr>
          <p:cNvSpPr>
            <a:spLocks noGrp="1" noChangeArrowheads="1"/>
          </p:cNvSpPr>
          <p:nvPr>
            <p:ph type="body" idx="1"/>
          </p:nvPr>
        </p:nvSpPr>
        <p:spPr>
          <a:xfrm>
            <a:off x="755650" y="2017713"/>
            <a:ext cx="8204200" cy="4003675"/>
          </a:xfrm>
        </p:spPr>
        <p:txBody>
          <a:bodyPr/>
          <a:lstStyle/>
          <a:p>
            <a:pPr eaLnBrk="1" hangingPunct="1">
              <a:buFont typeface="Wingdings" panose="05000000000000000000" pitchFamily="2" charset="2"/>
              <a:buNone/>
            </a:pPr>
            <a:r>
              <a:rPr lang="en-US" altLang="zh-CN" sz="600"/>
              <a:t> </a:t>
            </a:r>
            <a:r>
              <a:rPr lang="en-US" altLang="zh-CN"/>
              <a:t>8.1  </a:t>
            </a:r>
            <a:r>
              <a:rPr lang="zh-CN" altLang="en-US"/>
              <a:t>概述</a:t>
            </a:r>
          </a:p>
          <a:p>
            <a:pPr eaLnBrk="1" hangingPunct="1">
              <a:buFont typeface="Wingdings" panose="05000000000000000000" pitchFamily="2" charset="2"/>
              <a:buNone/>
            </a:pPr>
            <a:r>
              <a:rPr lang="en-US" altLang="zh-CN"/>
              <a:t>8.2  </a:t>
            </a:r>
            <a:r>
              <a:rPr lang="zh-CN" altLang="en-US"/>
              <a:t>流式存储音频</a:t>
            </a:r>
            <a:r>
              <a:rPr lang="en-US" altLang="zh-CN"/>
              <a:t>/</a:t>
            </a:r>
            <a:r>
              <a:rPr lang="zh-CN" altLang="en-US"/>
              <a:t>视频 </a:t>
            </a:r>
          </a:p>
          <a:p>
            <a:pPr eaLnBrk="1" hangingPunct="1">
              <a:buFont typeface="Wingdings" panose="05000000000000000000" pitchFamily="2" charset="2"/>
              <a:buNone/>
            </a:pPr>
            <a:r>
              <a:rPr lang="zh-CN" altLang="en-US"/>
              <a:t>          </a:t>
            </a:r>
            <a:r>
              <a:rPr lang="en-US" altLang="zh-CN"/>
              <a:t>8.2.1  </a:t>
            </a:r>
            <a:r>
              <a:rPr lang="zh-CN" altLang="en-US"/>
              <a:t>具有元文件的万维网服务器 </a:t>
            </a:r>
          </a:p>
          <a:p>
            <a:pPr eaLnBrk="1" hangingPunct="1">
              <a:buFont typeface="Wingdings" panose="05000000000000000000" pitchFamily="2" charset="2"/>
              <a:buNone/>
            </a:pPr>
            <a:r>
              <a:rPr lang="zh-CN" altLang="en-US"/>
              <a:t>          </a:t>
            </a:r>
            <a:r>
              <a:rPr lang="en-US" altLang="zh-CN"/>
              <a:t>8.2.2  </a:t>
            </a:r>
            <a:r>
              <a:rPr lang="zh-CN" altLang="en-US"/>
              <a:t>媒体服务器 </a:t>
            </a:r>
          </a:p>
          <a:p>
            <a:pPr eaLnBrk="1" hangingPunct="1">
              <a:buFont typeface="Wingdings" panose="05000000000000000000" pitchFamily="2" charset="2"/>
              <a:buNone/>
            </a:pPr>
            <a:r>
              <a:rPr lang="zh-CN" altLang="en-US"/>
              <a:t>          </a:t>
            </a:r>
            <a:r>
              <a:rPr lang="en-US" altLang="zh-CN"/>
              <a:t>8.2.3  </a:t>
            </a:r>
            <a:r>
              <a:rPr lang="zh-CN" altLang="en-US"/>
              <a:t>实时流式协议 </a:t>
            </a:r>
            <a:r>
              <a:rPr lang="en-US" altLang="zh-CN"/>
              <a:t>RTSP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a:extLst>
              <a:ext uri="{FF2B5EF4-FFF2-40B4-BE49-F238E27FC236}">
                <a16:creationId xmlns:a16="http://schemas.microsoft.com/office/drawing/2014/main" id="{182785C8-4241-4168-BE3C-C003EB97668F}"/>
              </a:ext>
            </a:extLst>
          </p:cNvPr>
          <p:cNvSpPr>
            <a:spLocks noGrp="1" noChangeArrowheads="1"/>
          </p:cNvSpPr>
          <p:nvPr>
            <p:ph type="title"/>
          </p:nvPr>
        </p:nvSpPr>
        <p:spPr/>
        <p:txBody>
          <a:bodyPr/>
          <a:lstStyle/>
          <a:p>
            <a:pPr algn="ctr" eaLnBrk="1" hangingPunct="1"/>
            <a:r>
              <a:rPr lang="en-US" altLang="zh-CN" sz="4000"/>
              <a:t>8.2.2  </a:t>
            </a:r>
            <a:r>
              <a:rPr lang="zh-CN" altLang="en-US" sz="4000"/>
              <a:t>媒体服务器 </a:t>
            </a:r>
          </a:p>
        </p:txBody>
      </p:sp>
      <p:sp>
        <p:nvSpPr>
          <p:cNvPr id="1159171" name="Rectangle 3">
            <a:extLst>
              <a:ext uri="{FF2B5EF4-FFF2-40B4-BE49-F238E27FC236}">
                <a16:creationId xmlns:a16="http://schemas.microsoft.com/office/drawing/2014/main" id="{FDC3E2CE-D717-4F44-B9DC-5374861EACC3}"/>
              </a:ext>
            </a:extLst>
          </p:cNvPr>
          <p:cNvSpPr>
            <a:spLocks noGrp="1" noChangeArrowheads="1"/>
          </p:cNvSpPr>
          <p:nvPr>
            <p:ph type="body" idx="1"/>
          </p:nvPr>
        </p:nvSpPr>
        <p:spPr/>
        <p:txBody>
          <a:bodyPr/>
          <a:lstStyle/>
          <a:p>
            <a:pPr eaLnBrk="1" hangingPunct="1"/>
            <a:r>
              <a:rPr lang="zh-CN" altLang="en-US" sz="2800">
                <a:solidFill>
                  <a:schemeClr val="hlink"/>
                </a:solidFill>
              </a:rPr>
              <a:t>媒体服务器</a:t>
            </a:r>
            <a:r>
              <a:rPr lang="zh-CN" altLang="en-US" sz="2800"/>
              <a:t>也称为</a:t>
            </a:r>
            <a:r>
              <a:rPr lang="zh-CN" altLang="en-US" sz="2800">
                <a:solidFill>
                  <a:schemeClr val="hlink"/>
                </a:solidFill>
              </a:rPr>
              <a:t>流式服务器</a:t>
            </a:r>
            <a:r>
              <a:rPr lang="en-US" altLang="zh-CN" sz="2800"/>
              <a:t>(streaming server) </a:t>
            </a:r>
            <a:r>
              <a:rPr lang="zh-CN" altLang="en-US" sz="2800"/>
              <a:t>，它支持流式音频和视频的传送。</a:t>
            </a:r>
          </a:p>
          <a:p>
            <a:pPr eaLnBrk="1" hangingPunct="1"/>
            <a:r>
              <a:rPr lang="zh-CN" altLang="en-US" sz="2800"/>
              <a:t>媒体播放器与媒体服务器的关系是客户与服务器的关系。 </a:t>
            </a:r>
          </a:p>
          <a:p>
            <a:pPr eaLnBrk="1" hangingPunct="1"/>
            <a:r>
              <a:rPr lang="zh-CN" altLang="en-US" sz="2800"/>
              <a:t>媒体播放器不是向万维网服务器而是向媒体服务器请求音频</a:t>
            </a:r>
            <a:r>
              <a:rPr lang="en-US" altLang="zh-CN" sz="2800"/>
              <a:t>/</a:t>
            </a:r>
            <a:r>
              <a:rPr lang="zh-CN" altLang="en-US" sz="2800"/>
              <a:t>视频文件。</a:t>
            </a:r>
          </a:p>
          <a:p>
            <a:pPr eaLnBrk="1" hangingPunct="1"/>
            <a:r>
              <a:rPr lang="zh-CN" altLang="en-US" sz="2800"/>
              <a:t>媒体服务器和媒体播放器之间采用另外的协议进行交互。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4">
            <a:extLst>
              <a:ext uri="{FF2B5EF4-FFF2-40B4-BE49-F238E27FC236}">
                <a16:creationId xmlns:a16="http://schemas.microsoft.com/office/drawing/2014/main" id="{476C5621-BDE1-4313-A1A4-447BC5DF5096}"/>
              </a:ext>
            </a:extLst>
          </p:cNvPr>
          <p:cNvSpPr>
            <a:spLocks noGrp="1" noChangeArrowheads="1"/>
          </p:cNvSpPr>
          <p:nvPr>
            <p:ph type="title"/>
          </p:nvPr>
        </p:nvSpPr>
        <p:spPr/>
        <p:txBody>
          <a:bodyPr/>
          <a:lstStyle/>
          <a:p>
            <a:pPr algn="ctr" eaLnBrk="1" hangingPunct="1"/>
            <a:r>
              <a:rPr lang="zh-CN" altLang="en-US" sz="4000"/>
              <a:t>使用媒体服务器 </a:t>
            </a:r>
          </a:p>
        </p:txBody>
      </p:sp>
      <p:sp>
        <p:nvSpPr>
          <p:cNvPr id="651269" name="Rectangle 5">
            <a:extLst>
              <a:ext uri="{FF2B5EF4-FFF2-40B4-BE49-F238E27FC236}">
                <a16:creationId xmlns:a16="http://schemas.microsoft.com/office/drawing/2014/main" id="{396E91FE-74E9-4FDC-8DE9-9F84578C978C}"/>
              </a:ext>
            </a:extLst>
          </p:cNvPr>
          <p:cNvSpPr>
            <a:spLocks noChangeArrowheads="1"/>
          </p:cNvSpPr>
          <p:nvPr/>
        </p:nvSpPr>
        <p:spPr bwMode="auto">
          <a:xfrm>
            <a:off x="1116013" y="2906713"/>
            <a:ext cx="1622425" cy="3690937"/>
          </a:xfrm>
          <a:prstGeom prst="rect">
            <a:avLst/>
          </a:prstGeom>
          <a:solidFill>
            <a:srgbClr val="CCECFF"/>
          </a:solidFill>
          <a:ln w="9525" algn="ctr">
            <a:noFill/>
            <a:miter lim="800000"/>
            <a:headEnd/>
            <a:tailEnd/>
          </a:ln>
          <a:effectLst>
            <a:outerShdw dist="35921" dir="2700000" algn="ctr" rotWithShape="0">
              <a:schemeClr val="bg2"/>
            </a:outerShdw>
          </a:effectLst>
        </p:spPr>
        <p:txBody>
          <a:bodyPr wrap="none" anchor="ctr"/>
          <a:lstStyle/>
          <a:p>
            <a:pPr algn="ctr">
              <a:defRPr/>
            </a:pPr>
            <a:endParaRPr lang="zh-CN" altLang="zh-CN" sz="2000">
              <a:solidFill>
                <a:schemeClr val="folHlink"/>
              </a:solidFill>
              <a:latin typeface="Arial" charset="0"/>
              <a:ea typeface="黑体" pitchFamily="2" charset="-122"/>
            </a:endParaRPr>
          </a:p>
        </p:txBody>
      </p:sp>
      <p:sp>
        <p:nvSpPr>
          <p:cNvPr id="651270" name="Rectangle 6">
            <a:extLst>
              <a:ext uri="{FF2B5EF4-FFF2-40B4-BE49-F238E27FC236}">
                <a16:creationId xmlns:a16="http://schemas.microsoft.com/office/drawing/2014/main" id="{FD52CC76-01B4-445C-A74A-322CAC4FD9B1}"/>
              </a:ext>
            </a:extLst>
          </p:cNvPr>
          <p:cNvSpPr>
            <a:spLocks noChangeArrowheads="1"/>
          </p:cNvSpPr>
          <p:nvPr/>
        </p:nvSpPr>
        <p:spPr bwMode="auto">
          <a:xfrm>
            <a:off x="6826250" y="3021013"/>
            <a:ext cx="1271588" cy="1500187"/>
          </a:xfrm>
          <a:prstGeom prst="rect">
            <a:avLst/>
          </a:prstGeom>
          <a:solidFill>
            <a:srgbClr val="FFCCFF"/>
          </a:solidFill>
          <a:ln w="9525" algn="ctr">
            <a:no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万维网</a:t>
            </a:r>
          </a:p>
          <a:p>
            <a:pPr algn="ctr" eaLnBrk="1" hangingPunct="1"/>
            <a:r>
              <a:rPr lang="zh-CN" altLang="en-US" sz="2000">
                <a:solidFill>
                  <a:schemeClr val="folHlink"/>
                </a:solidFill>
                <a:ea typeface="黑体" panose="02010609060101010101" pitchFamily="49" charset="-122"/>
              </a:rPr>
              <a:t>服务器</a:t>
            </a:r>
          </a:p>
        </p:txBody>
      </p:sp>
      <p:pic>
        <p:nvPicPr>
          <p:cNvPr id="1160197" name="Picture 7">
            <a:extLst>
              <a:ext uri="{FF2B5EF4-FFF2-40B4-BE49-F238E27FC236}">
                <a16:creationId xmlns:a16="http://schemas.microsoft.com/office/drawing/2014/main" id="{84A548D8-73C5-48FA-9763-C225B4446ED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2328863"/>
            <a:ext cx="6461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0198" name="Group 10">
            <a:extLst>
              <a:ext uri="{FF2B5EF4-FFF2-40B4-BE49-F238E27FC236}">
                <a16:creationId xmlns:a16="http://schemas.microsoft.com/office/drawing/2014/main" id="{66725FEB-B045-433F-9137-323921C5F8ED}"/>
              </a:ext>
            </a:extLst>
          </p:cNvPr>
          <p:cNvGrpSpPr>
            <a:grpSpLocks/>
          </p:cNvGrpSpPr>
          <p:nvPr/>
        </p:nvGrpSpPr>
        <p:grpSpPr bwMode="auto">
          <a:xfrm flipH="1">
            <a:off x="7173913" y="2443163"/>
            <a:ext cx="579437" cy="923925"/>
            <a:chOff x="240" y="1104"/>
            <a:chExt cx="327" cy="521"/>
          </a:xfrm>
        </p:grpSpPr>
        <p:sp>
          <p:nvSpPr>
            <p:cNvPr id="1160224" name="AutoShape 11">
              <a:extLst>
                <a:ext uri="{FF2B5EF4-FFF2-40B4-BE49-F238E27FC236}">
                  <a16:creationId xmlns:a16="http://schemas.microsoft.com/office/drawing/2014/main" id="{A17A97EA-E43F-4D0A-A193-72B2DDBB8CD8}"/>
                </a:ext>
              </a:extLst>
            </p:cNvPr>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60225" name="Group 12">
              <a:extLst>
                <a:ext uri="{FF2B5EF4-FFF2-40B4-BE49-F238E27FC236}">
                  <a16:creationId xmlns:a16="http://schemas.microsoft.com/office/drawing/2014/main" id="{B9A2739A-7500-4F16-B877-BF9F1BFDE81D}"/>
                </a:ext>
              </a:extLst>
            </p:cNvPr>
            <p:cNvGrpSpPr>
              <a:grpSpLocks/>
            </p:cNvGrpSpPr>
            <p:nvPr/>
          </p:nvGrpSpPr>
          <p:grpSpPr bwMode="auto">
            <a:xfrm>
              <a:off x="243" y="1108"/>
              <a:ext cx="319" cy="511"/>
              <a:chOff x="243" y="1108"/>
              <a:chExt cx="319" cy="511"/>
            </a:xfrm>
          </p:grpSpPr>
          <p:sp>
            <p:nvSpPr>
              <p:cNvPr id="1160265" name="Freeform 13">
                <a:extLst>
                  <a:ext uri="{FF2B5EF4-FFF2-40B4-BE49-F238E27FC236}">
                    <a16:creationId xmlns:a16="http://schemas.microsoft.com/office/drawing/2014/main" id="{092B9DB1-0850-4557-ADB9-936EEBC1BCEB}"/>
                  </a:ext>
                </a:extLst>
              </p:cNvPr>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60266" name="Freeform 14">
                <a:extLst>
                  <a:ext uri="{FF2B5EF4-FFF2-40B4-BE49-F238E27FC236}">
                    <a16:creationId xmlns:a16="http://schemas.microsoft.com/office/drawing/2014/main" id="{E1B3D906-5F44-49AE-B7DA-4DA3C5AA1CAE}"/>
                  </a:ext>
                </a:extLst>
              </p:cNvPr>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60267" name="Freeform 15">
                <a:extLst>
                  <a:ext uri="{FF2B5EF4-FFF2-40B4-BE49-F238E27FC236}">
                    <a16:creationId xmlns:a16="http://schemas.microsoft.com/office/drawing/2014/main" id="{7CCBE1A4-6121-4F6A-9E56-279A63AE6D10}"/>
                  </a:ext>
                </a:extLst>
              </p:cNvPr>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60268" name="Freeform 16">
                <a:extLst>
                  <a:ext uri="{FF2B5EF4-FFF2-40B4-BE49-F238E27FC236}">
                    <a16:creationId xmlns:a16="http://schemas.microsoft.com/office/drawing/2014/main" id="{99645485-E333-4A57-8D5E-18732272D269}"/>
                  </a:ext>
                </a:extLst>
              </p:cNvPr>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60269" name="Rectangle 17">
                <a:extLst>
                  <a:ext uri="{FF2B5EF4-FFF2-40B4-BE49-F238E27FC236}">
                    <a16:creationId xmlns:a16="http://schemas.microsoft.com/office/drawing/2014/main" id="{A3560FF2-E068-4212-8DD2-5996220E06BB}"/>
                  </a:ext>
                </a:extLst>
              </p:cNvPr>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70" name="Freeform 18">
                <a:extLst>
                  <a:ext uri="{FF2B5EF4-FFF2-40B4-BE49-F238E27FC236}">
                    <a16:creationId xmlns:a16="http://schemas.microsoft.com/office/drawing/2014/main" id="{5B4895B1-2648-4B6D-9C8D-1D2EA1335DAB}"/>
                  </a:ext>
                </a:extLst>
              </p:cNvPr>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60271" name="Freeform 19">
                <a:extLst>
                  <a:ext uri="{FF2B5EF4-FFF2-40B4-BE49-F238E27FC236}">
                    <a16:creationId xmlns:a16="http://schemas.microsoft.com/office/drawing/2014/main" id="{AC2DCD0E-3AA7-4245-9F3C-127CC7CCDA87}"/>
                  </a:ext>
                </a:extLst>
              </p:cNvPr>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a:p>
            </p:txBody>
          </p:sp>
        </p:grpSp>
        <p:grpSp>
          <p:nvGrpSpPr>
            <p:cNvPr id="1160226" name="Group 20">
              <a:extLst>
                <a:ext uri="{FF2B5EF4-FFF2-40B4-BE49-F238E27FC236}">
                  <a16:creationId xmlns:a16="http://schemas.microsoft.com/office/drawing/2014/main" id="{12A324F2-1473-4E4C-9274-005722A05D3E}"/>
                </a:ext>
              </a:extLst>
            </p:cNvPr>
            <p:cNvGrpSpPr>
              <a:grpSpLocks/>
            </p:cNvGrpSpPr>
            <p:nvPr/>
          </p:nvGrpSpPr>
          <p:grpSpPr bwMode="auto">
            <a:xfrm>
              <a:off x="350" y="1142"/>
              <a:ext cx="60" cy="478"/>
              <a:chOff x="350" y="1142"/>
              <a:chExt cx="60" cy="478"/>
            </a:xfrm>
          </p:grpSpPr>
          <p:sp>
            <p:nvSpPr>
              <p:cNvPr id="1160257" name="Freeform 21">
                <a:extLst>
                  <a:ext uri="{FF2B5EF4-FFF2-40B4-BE49-F238E27FC236}">
                    <a16:creationId xmlns:a16="http://schemas.microsoft.com/office/drawing/2014/main" id="{11E9DCEB-F353-41D3-BD93-56001CB08684}"/>
                  </a:ext>
                </a:extLst>
              </p:cNvPr>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0258" name="Freeform 22">
                <a:extLst>
                  <a:ext uri="{FF2B5EF4-FFF2-40B4-BE49-F238E27FC236}">
                    <a16:creationId xmlns:a16="http://schemas.microsoft.com/office/drawing/2014/main" id="{5A8950DB-1196-43FB-BFC0-5118F195CE48}"/>
                  </a:ext>
                </a:extLst>
              </p:cNvPr>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0259" name="Freeform 23">
                <a:extLst>
                  <a:ext uri="{FF2B5EF4-FFF2-40B4-BE49-F238E27FC236}">
                    <a16:creationId xmlns:a16="http://schemas.microsoft.com/office/drawing/2014/main" id="{17117229-3334-4A90-B8BE-A11F1CEFF5CC}"/>
                  </a:ext>
                </a:extLst>
              </p:cNvPr>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0260" name="Freeform 24">
                <a:extLst>
                  <a:ext uri="{FF2B5EF4-FFF2-40B4-BE49-F238E27FC236}">
                    <a16:creationId xmlns:a16="http://schemas.microsoft.com/office/drawing/2014/main" id="{2A1AF1FE-E9E1-445A-9F11-007E9D5A9211}"/>
                  </a:ext>
                </a:extLst>
              </p:cNvPr>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0261" name="Freeform 25">
                <a:extLst>
                  <a:ext uri="{FF2B5EF4-FFF2-40B4-BE49-F238E27FC236}">
                    <a16:creationId xmlns:a16="http://schemas.microsoft.com/office/drawing/2014/main" id="{A47AF209-40FE-4E14-99BC-FA27DA2D3737}"/>
                  </a:ext>
                </a:extLst>
              </p:cNvPr>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0262" name="Freeform 26">
                <a:extLst>
                  <a:ext uri="{FF2B5EF4-FFF2-40B4-BE49-F238E27FC236}">
                    <a16:creationId xmlns:a16="http://schemas.microsoft.com/office/drawing/2014/main" id="{D9B6F4E0-D296-4DBE-BF0C-3E4293FE7714}"/>
                  </a:ext>
                </a:extLst>
              </p:cNvPr>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0263" name="Freeform 27">
                <a:extLst>
                  <a:ext uri="{FF2B5EF4-FFF2-40B4-BE49-F238E27FC236}">
                    <a16:creationId xmlns:a16="http://schemas.microsoft.com/office/drawing/2014/main" id="{D74BA764-E3B9-48B8-91DF-12F8F2ACC87C}"/>
                  </a:ext>
                </a:extLst>
              </p:cNvPr>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0264" name="Freeform 28">
                <a:extLst>
                  <a:ext uri="{FF2B5EF4-FFF2-40B4-BE49-F238E27FC236}">
                    <a16:creationId xmlns:a16="http://schemas.microsoft.com/office/drawing/2014/main" id="{5F8811C6-9450-4055-A607-987D144FD336}"/>
                  </a:ext>
                </a:extLst>
              </p:cNvPr>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0227" name="Rectangle 29">
              <a:extLst>
                <a:ext uri="{FF2B5EF4-FFF2-40B4-BE49-F238E27FC236}">
                  <a16:creationId xmlns:a16="http://schemas.microsoft.com/office/drawing/2014/main" id="{577362D0-865D-4A99-9D45-8862B2933933}"/>
                </a:ext>
              </a:extLst>
            </p:cNvPr>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28" name="Rectangle 30">
              <a:extLst>
                <a:ext uri="{FF2B5EF4-FFF2-40B4-BE49-F238E27FC236}">
                  <a16:creationId xmlns:a16="http://schemas.microsoft.com/office/drawing/2014/main" id="{52C7F9CC-A6DA-4F57-B29B-C97BA6DCA192}"/>
                </a:ext>
              </a:extLst>
            </p:cNvPr>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29" name="Rectangle 31">
              <a:extLst>
                <a:ext uri="{FF2B5EF4-FFF2-40B4-BE49-F238E27FC236}">
                  <a16:creationId xmlns:a16="http://schemas.microsoft.com/office/drawing/2014/main" id="{41A8B33D-4E0C-4213-B15C-647F43325398}"/>
                </a:ext>
              </a:extLst>
            </p:cNvPr>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30" name="Rectangle 32">
              <a:extLst>
                <a:ext uri="{FF2B5EF4-FFF2-40B4-BE49-F238E27FC236}">
                  <a16:creationId xmlns:a16="http://schemas.microsoft.com/office/drawing/2014/main" id="{973C2DB4-823C-4C4E-9A05-A566A8F6A890}"/>
                </a:ext>
              </a:extLst>
            </p:cNvPr>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31" name="Rectangle 33">
              <a:extLst>
                <a:ext uri="{FF2B5EF4-FFF2-40B4-BE49-F238E27FC236}">
                  <a16:creationId xmlns:a16="http://schemas.microsoft.com/office/drawing/2014/main" id="{4946DE36-6E94-402F-B8FF-924E29C316ED}"/>
                </a:ext>
              </a:extLst>
            </p:cNvPr>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32" name="Rectangle 34">
              <a:extLst>
                <a:ext uri="{FF2B5EF4-FFF2-40B4-BE49-F238E27FC236}">
                  <a16:creationId xmlns:a16="http://schemas.microsoft.com/office/drawing/2014/main" id="{782CBC6D-7F8B-4660-8CE3-F5872C3505A2}"/>
                </a:ext>
              </a:extLst>
            </p:cNvPr>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33" name="Freeform 35">
              <a:extLst>
                <a:ext uri="{FF2B5EF4-FFF2-40B4-BE49-F238E27FC236}">
                  <a16:creationId xmlns:a16="http://schemas.microsoft.com/office/drawing/2014/main" id="{8DC4626A-1638-4608-B37A-DCC50DC2F2AE}"/>
                </a:ext>
              </a:extLst>
            </p:cNvPr>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60234" name="Group 36">
              <a:extLst>
                <a:ext uri="{FF2B5EF4-FFF2-40B4-BE49-F238E27FC236}">
                  <a16:creationId xmlns:a16="http://schemas.microsoft.com/office/drawing/2014/main" id="{377D9D5A-20DD-4FE7-B126-11DE8C4B34D6}"/>
                </a:ext>
              </a:extLst>
            </p:cNvPr>
            <p:cNvGrpSpPr>
              <a:grpSpLocks/>
            </p:cNvGrpSpPr>
            <p:nvPr/>
          </p:nvGrpSpPr>
          <p:grpSpPr bwMode="auto">
            <a:xfrm>
              <a:off x="408" y="1358"/>
              <a:ext cx="130" cy="47"/>
              <a:chOff x="408" y="1358"/>
              <a:chExt cx="130" cy="47"/>
            </a:xfrm>
          </p:grpSpPr>
          <p:sp>
            <p:nvSpPr>
              <p:cNvPr id="1160245" name="Rectangle 37">
                <a:extLst>
                  <a:ext uri="{FF2B5EF4-FFF2-40B4-BE49-F238E27FC236}">
                    <a16:creationId xmlns:a16="http://schemas.microsoft.com/office/drawing/2014/main" id="{A4CF1FCB-C926-4498-A1B6-8E78339FEDBC}"/>
                  </a:ext>
                </a:extLst>
              </p:cNvPr>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46" name="Rectangle 38">
                <a:extLst>
                  <a:ext uri="{FF2B5EF4-FFF2-40B4-BE49-F238E27FC236}">
                    <a16:creationId xmlns:a16="http://schemas.microsoft.com/office/drawing/2014/main" id="{904BC11F-41AB-4350-9A35-C7595EA0296B}"/>
                  </a:ext>
                </a:extLst>
              </p:cNvPr>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60247" name="Group 39">
                <a:extLst>
                  <a:ext uri="{FF2B5EF4-FFF2-40B4-BE49-F238E27FC236}">
                    <a16:creationId xmlns:a16="http://schemas.microsoft.com/office/drawing/2014/main" id="{A6617FCB-0862-4A5A-8A40-4B7A1464DB31}"/>
                  </a:ext>
                </a:extLst>
              </p:cNvPr>
              <p:cNvGrpSpPr>
                <a:grpSpLocks/>
              </p:cNvGrpSpPr>
              <p:nvPr/>
            </p:nvGrpSpPr>
            <p:grpSpPr bwMode="auto">
              <a:xfrm>
                <a:off x="417" y="1361"/>
                <a:ext cx="114" cy="37"/>
                <a:chOff x="417" y="1361"/>
                <a:chExt cx="114" cy="37"/>
              </a:xfrm>
            </p:grpSpPr>
            <p:sp>
              <p:nvSpPr>
                <p:cNvPr id="1160248" name="Freeform 40">
                  <a:extLst>
                    <a:ext uri="{FF2B5EF4-FFF2-40B4-BE49-F238E27FC236}">
                      <a16:creationId xmlns:a16="http://schemas.microsoft.com/office/drawing/2014/main" id="{2FEE13EB-0E40-413E-BDF9-64485D73912B}"/>
                    </a:ext>
                  </a:extLst>
                </p:cNvPr>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0249" name="Freeform 41">
                  <a:extLst>
                    <a:ext uri="{FF2B5EF4-FFF2-40B4-BE49-F238E27FC236}">
                      <a16:creationId xmlns:a16="http://schemas.microsoft.com/office/drawing/2014/main" id="{DCBDD118-EDB6-45F2-8A29-513D59C8045D}"/>
                    </a:ext>
                  </a:extLst>
                </p:cNvPr>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0250" name="Freeform 42">
                  <a:extLst>
                    <a:ext uri="{FF2B5EF4-FFF2-40B4-BE49-F238E27FC236}">
                      <a16:creationId xmlns:a16="http://schemas.microsoft.com/office/drawing/2014/main" id="{D54BDBA8-AEE2-4BD3-ADDD-7195EADCFF27}"/>
                    </a:ext>
                  </a:extLst>
                </p:cNvPr>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0251" name="Freeform 43">
                  <a:extLst>
                    <a:ext uri="{FF2B5EF4-FFF2-40B4-BE49-F238E27FC236}">
                      <a16:creationId xmlns:a16="http://schemas.microsoft.com/office/drawing/2014/main" id="{6CD7FC5E-5916-49D5-BBEE-D6F44EBE7A65}"/>
                    </a:ext>
                  </a:extLst>
                </p:cNvPr>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0252" name="Oval 44">
                  <a:extLst>
                    <a:ext uri="{FF2B5EF4-FFF2-40B4-BE49-F238E27FC236}">
                      <a16:creationId xmlns:a16="http://schemas.microsoft.com/office/drawing/2014/main" id="{FC973755-DF62-4154-A9AB-D1C0FDE0989B}"/>
                    </a:ext>
                  </a:extLst>
                </p:cNvPr>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53" name="Rectangle 45">
                  <a:extLst>
                    <a:ext uri="{FF2B5EF4-FFF2-40B4-BE49-F238E27FC236}">
                      <a16:creationId xmlns:a16="http://schemas.microsoft.com/office/drawing/2014/main" id="{13BFACEE-B09B-4338-9E1C-7BDC9B996DF1}"/>
                    </a:ext>
                  </a:extLst>
                </p:cNvPr>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60254" name="Group 46">
                  <a:extLst>
                    <a:ext uri="{FF2B5EF4-FFF2-40B4-BE49-F238E27FC236}">
                      <a16:creationId xmlns:a16="http://schemas.microsoft.com/office/drawing/2014/main" id="{3E642A9C-BC29-4827-8021-F3290F187679}"/>
                    </a:ext>
                  </a:extLst>
                </p:cNvPr>
                <p:cNvGrpSpPr>
                  <a:grpSpLocks/>
                </p:cNvGrpSpPr>
                <p:nvPr/>
              </p:nvGrpSpPr>
              <p:grpSpPr bwMode="auto">
                <a:xfrm>
                  <a:off x="492" y="1361"/>
                  <a:ext cx="12" cy="37"/>
                  <a:chOff x="492" y="1361"/>
                  <a:chExt cx="12" cy="37"/>
                </a:xfrm>
              </p:grpSpPr>
              <p:sp>
                <p:nvSpPr>
                  <p:cNvPr id="1160255" name="Freeform 47">
                    <a:extLst>
                      <a:ext uri="{FF2B5EF4-FFF2-40B4-BE49-F238E27FC236}">
                        <a16:creationId xmlns:a16="http://schemas.microsoft.com/office/drawing/2014/main" id="{CDDC04AA-96A9-40F9-88B8-DEB53D34415C}"/>
                      </a:ext>
                    </a:extLst>
                  </p:cNvPr>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0256" name="Freeform 48">
                    <a:extLst>
                      <a:ext uri="{FF2B5EF4-FFF2-40B4-BE49-F238E27FC236}">
                        <a16:creationId xmlns:a16="http://schemas.microsoft.com/office/drawing/2014/main" id="{57DCBD5E-6ACA-49B8-9B1F-4BF6081AA472}"/>
                      </a:ext>
                    </a:extLst>
                  </p:cNvPr>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160235" name="Rectangle 49">
              <a:extLst>
                <a:ext uri="{FF2B5EF4-FFF2-40B4-BE49-F238E27FC236}">
                  <a16:creationId xmlns:a16="http://schemas.microsoft.com/office/drawing/2014/main" id="{667F46F8-9648-4A99-A764-CD2E671B17F0}"/>
                </a:ext>
              </a:extLst>
            </p:cNvPr>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36" name="Freeform 50">
              <a:extLst>
                <a:ext uri="{FF2B5EF4-FFF2-40B4-BE49-F238E27FC236}">
                  <a16:creationId xmlns:a16="http://schemas.microsoft.com/office/drawing/2014/main" id="{59A3338A-CAE9-42A5-9EC1-5EC6A6391692}"/>
                </a:ext>
              </a:extLst>
            </p:cNvPr>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0237" name="Freeform 51">
              <a:extLst>
                <a:ext uri="{FF2B5EF4-FFF2-40B4-BE49-F238E27FC236}">
                  <a16:creationId xmlns:a16="http://schemas.microsoft.com/office/drawing/2014/main" id="{76811AEB-589F-4D42-8490-BA44920D6785}"/>
                </a:ext>
              </a:extLst>
            </p:cNvPr>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60238" name="Freeform 52">
              <a:extLst>
                <a:ext uri="{FF2B5EF4-FFF2-40B4-BE49-F238E27FC236}">
                  <a16:creationId xmlns:a16="http://schemas.microsoft.com/office/drawing/2014/main" id="{4787687C-B1D3-42AA-8F29-9454023E2D5D}"/>
                </a:ext>
              </a:extLst>
            </p:cNvPr>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a:p>
          </p:txBody>
        </p:sp>
        <p:grpSp>
          <p:nvGrpSpPr>
            <p:cNvPr id="1160239" name="Group 53">
              <a:extLst>
                <a:ext uri="{FF2B5EF4-FFF2-40B4-BE49-F238E27FC236}">
                  <a16:creationId xmlns:a16="http://schemas.microsoft.com/office/drawing/2014/main" id="{BC44C698-6DCA-4E81-8F1B-B3B937BEDF9C}"/>
                </a:ext>
              </a:extLst>
            </p:cNvPr>
            <p:cNvGrpSpPr>
              <a:grpSpLocks/>
            </p:cNvGrpSpPr>
            <p:nvPr/>
          </p:nvGrpSpPr>
          <p:grpSpPr bwMode="auto">
            <a:xfrm>
              <a:off x="415" y="1231"/>
              <a:ext cx="130" cy="39"/>
              <a:chOff x="415" y="1231"/>
              <a:chExt cx="130" cy="39"/>
            </a:xfrm>
          </p:grpSpPr>
          <p:sp>
            <p:nvSpPr>
              <p:cNvPr id="1160240" name="Rectangle 54">
                <a:extLst>
                  <a:ext uri="{FF2B5EF4-FFF2-40B4-BE49-F238E27FC236}">
                    <a16:creationId xmlns:a16="http://schemas.microsoft.com/office/drawing/2014/main" id="{F87E199A-58CC-4605-A711-2017077EEFE4}"/>
                  </a:ext>
                </a:extLst>
              </p:cNvPr>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41" name="Rectangle 55">
                <a:extLst>
                  <a:ext uri="{FF2B5EF4-FFF2-40B4-BE49-F238E27FC236}">
                    <a16:creationId xmlns:a16="http://schemas.microsoft.com/office/drawing/2014/main" id="{2BBD3FAB-A037-4C5F-889D-557E03D0555E}"/>
                  </a:ext>
                </a:extLst>
              </p:cNvPr>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42" name="Rectangle 56">
                <a:extLst>
                  <a:ext uri="{FF2B5EF4-FFF2-40B4-BE49-F238E27FC236}">
                    <a16:creationId xmlns:a16="http://schemas.microsoft.com/office/drawing/2014/main" id="{9222046C-7FAD-4FFD-9A26-721B47714779}"/>
                  </a:ext>
                </a:extLst>
              </p:cNvPr>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43" name="Rectangle 57">
                <a:extLst>
                  <a:ext uri="{FF2B5EF4-FFF2-40B4-BE49-F238E27FC236}">
                    <a16:creationId xmlns:a16="http://schemas.microsoft.com/office/drawing/2014/main" id="{1D29B3EE-7C58-40D3-A024-D6EA1E0C9D09}"/>
                  </a:ext>
                </a:extLst>
              </p:cNvPr>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0244" name="Oval 58">
                <a:extLst>
                  <a:ext uri="{FF2B5EF4-FFF2-40B4-BE49-F238E27FC236}">
                    <a16:creationId xmlns:a16="http://schemas.microsoft.com/office/drawing/2014/main" id="{99879B54-0DBC-4564-A539-2834384CF1D7}"/>
                  </a:ext>
                </a:extLst>
              </p:cNvPr>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160199" name="Rectangle 59">
            <a:extLst>
              <a:ext uri="{FF2B5EF4-FFF2-40B4-BE49-F238E27FC236}">
                <a16:creationId xmlns:a16="http://schemas.microsoft.com/office/drawing/2014/main" id="{131E60AD-186A-4A23-8AB6-46B76DEFEA6A}"/>
              </a:ext>
            </a:extLst>
          </p:cNvPr>
          <p:cNvSpPr>
            <a:spLocks noChangeArrowheads="1"/>
          </p:cNvSpPr>
          <p:nvPr/>
        </p:nvSpPr>
        <p:spPr bwMode="auto">
          <a:xfrm>
            <a:off x="1347788" y="5445125"/>
            <a:ext cx="1160462" cy="1038225"/>
          </a:xfrm>
          <a:prstGeom prst="rect">
            <a:avLst/>
          </a:prstGeom>
          <a:solidFill>
            <a:srgbClr val="99FF66"/>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媒体</a:t>
            </a:r>
          </a:p>
          <a:p>
            <a:pPr algn="ctr" eaLnBrk="1" hangingPunct="1"/>
            <a:r>
              <a:rPr lang="zh-CN" altLang="en-US" sz="2000">
                <a:solidFill>
                  <a:schemeClr val="folHlink"/>
                </a:solidFill>
                <a:ea typeface="黑体" panose="02010609060101010101" pitchFamily="49" charset="-122"/>
              </a:rPr>
              <a:t>播放器</a:t>
            </a:r>
          </a:p>
        </p:txBody>
      </p:sp>
      <p:grpSp>
        <p:nvGrpSpPr>
          <p:cNvPr id="9" name="Group 83">
            <a:extLst>
              <a:ext uri="{FF2B5EF4-FFF2-40B4-BE49-F238E27FC236}">
                <a16:creationId xmlns:a16="http://schemas.microsoft.com/office/drawing/2014/main" id="{31F080EA-3EAF-4BD4-A60F-5E57377E8C6B}"/>
              </a:ext>
            </a:extLst>
          </p:cNvPr>
          <p:cNvGrpSpPr>
            <a:grpSpLocks/>
          </p:cNvGrpSpPr>
          <p:nvPr/>
        </p:nvGrpSpPr>
        <p:grpSpPr bwMode="auto">
          <a:xfrm>
            <a:off x="1906588" y="4059238"/>
            <a:ext cx="1117600" cy="1385887"/>
            <a:chOff x="1201" y="2557"/>
            <a:chExt cx="704" cy="873"/>
          </a:xfrm>
        </p:grpSpPr>
        <p:sp>
          <p:nvSpPr>
            <p:cNvPr id="1160221" name="Line 60">
              <a:extLst>
                <a:ext uri="{FF2B5EF4-FFF2-40B4-BE49-F238E27FC236}">
                  <a16:creationId xmlns:a16="http://schemas.microsoft.com/office/drawing/2014/main" id="{6260AE0C-F928-4579-9593-3FEEC4DB5952}"/>
                </a:ext>
              </a:extLst>
            </p:cNvPr>
            <p:cNvSpPr>
              <a:spLocks noChangeShapeType="1"/>
            </p:cNvSpPr>
            <p:nvPr/>
          </p:nvSpPr>
          <p:spPr bwMode="auto">
            <a:xfrm flipH="1">
              <a:off x="1215" y="2557"/>
              <a:ext cx="0" cy="873"/>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0222" name="Text Box 67">
              <a:extLst>
                <a:ext uri="{FF2B5EF4-FFF2-40B4-BE49-F238E27FC236}">
                  <a16:creationId xmlns:a16="http://schemas.microsoft.com/office/drawing/2014/main" id="{FF7AD6B7-4F51-46F0-866E-4A6B99949B96}"/>
                </a:ext>
              </a:extLst>
            </p:cNvPr>
            <p:cNvSpPr txBox="1">
              <a:spLocks noChangeArrowheads="1"/>
            </p:cNvSpPr>
            <p:nvPr/>
          </p:nvSpPr>
          <p:spPr bwMode="auto">
            <a:xfrm>
              <a:off x="1201" y="2663"/>
              <a:ext cx="45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r>
                <a:rPr lang="en-US" altLang="zh-CN" sz="3600">
                  <a:solidFill>
                    <a:schemeClr val="folHlink"/>
                  </a:solidFill>
                  <a:ea typeface="黑体" panose="02010609060101010101" pitchFamily="49" charset="-122"/>
                </a:rPr>
                <a:t> </a:t>
              </a:r>
            </a:p>
          </p:txBody>
        </p:sp>
        <p:sp>
          <p:nvSpPr>
            <p:cNvPr id="1160223" name="Text Box 68">
              <a:extLst>
                <a:ext uri="{FF2B5EF4-FFF2-40B4-BE49-F238E27FC236}">
                  <a16:creationId xmlns:a16="http://schemas.microsoft.com/office/drawing/2014/main" id="{E311A3E1-A3E2-4856-8887-53567708E0C2}"/>
                </a:ext>
              </a:extLst>
            </p:cNvPr>
            <p:cNvSpPr txBox="1">
              <a:spLocks noChangeArrowheads="1"/>
            </p:cNvSpPr>
            <p:nvPr/>
          </p:nvSpPr>
          <p:spPr bwMode="auto">
            <a:xfrm>
              <a:off x="1213" y="300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元文件</a:t>
              </a:r>
            </a:p>
          </p:txBody>
        </p:sp>
      </p:grpSp>
      <p:sp>
        <p:nvSpPr>
          <p:cNvPr id="1160201" name="Rectangle 69">
            <a:extLst>
              <a:ext uri="{FF2B5EF4-FFF2-40B4-BE49-F238E27FC236}">
                <a16:creationId xmlns:a16="http://schemas.microsoft.com/office/drawing/2014/main" id="{8469D851-95B8-405D-9321-4105CE1786FE}"/>
              </a:ext>
            </a:extLst>
          </p:cNvPr>
          <p:cNvSpPr>
            <a:spLocks noChangeArrowheads="1"/>
          </p:cNvSpPr>
          <p:nvPr/>
        </p:nvSpPr>
        <p:spPr bwMode="auto">
          <a:xfrm>
            <a:off x="1347788" y="3252788"/>
            <a:ext cx="1160462" cy="1036637"/>
          </a:xfrm>
          <a:prstGeom prst="rect">
            <a:avLst/>
          </a:prstGeom>
          <a:solidFill>
            <a:srgbClr val="FFFF66"/>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浏览器</a:t>
            </a:r>
          </a:p>
        </p:txBody>
      </p:sp>
      <p:grpSp>
        <p:nvGrpSpPr>
          <p:cNvPr id="10" name="Group 79">
            <a:extLst>
              <a:ext uri="{FF2B5EF4-FFF2-40B4-BE49-F238E27FC236}">
                <a16:creationId xmlns:a16="http://schemas.microsoft.com/office/drawing/2014/main" id="{46DA8E2D-81B6-460D-A033-5887ECFD953D}"/>
              </a:ext>
            </a:extLst>
          </p:cNvPr>
          <p:cNvGrpSpPr>
            <a:grpSpLocks/>
          </p:cNvGrpSpPr>
          <p:nvPr/>
        </p:nvGrpSpPr>
        <p:grpSpPr bwMode="auto">
          <a:xfrm>
            <a:off x="2505075" y="2924175"/>
            <a:ext cx="4324350" cy="641350"/>
            <a:chOff x="1578" y="1842"/>
            <a:chExt cx="2724" cy="404"/>
          </a:xfrm>
        </p:grpSpPr>
        <p:sp>
          <p:nvSpPr>
            <p:cNvPr id="1160218" name="Text Box 63">
              <a:extLst>
                <a:ext uri="{FF2B5EF4-FFF2-40B4-BE49-F238E27FC236}">
                  <a16:creationId xmlns:a16="http://schemas.microsoft.com/office/drawing/2014/main" id="{7228B82B-AFE1-4A51-A3E9-A90B220F5F34}"/>
                </a:ext>
              </a:extLst>
            </p:cNvPr>
            <p:cNvSpPr txBox="1">
              <a:spLocks noChangeArrowheads="1"/>
            </p:cNvSpPr>
            <p:nvPr/>
          </p:nvSpPr>
          <p:spPr bwMode="auto">
            <a:xfrm>
              <a:off x="1746" y="1842"/>
              <a:ext cx="4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r>
                <a:rPr lang="en-US" altLang="zh-CN" sz="3600">
                  <a:solidFill>
                    <a:schemeClr val="folHlink"/>
                  </a:solidFill>
                  <a:ea typeface="黑体" panose="02010609060101010101" pitchFamily="49" charset="-122"/>
                </a:rPr>
                <a:t> </a:t>
              </a:r>
            </a:p>
          </p:txBody>
        </p:sp>
        <p:sp>
          <p:nvSpPr>
            <p:cNvPr id="1160219" name="Text Box 65">
              <a:extLst>
                <a:ext uri="{FF2B5EF4-FFF2-40B4-BE49-F238E27FC236}">
                  <a16:creationId xmlns:a16="http://schemas.microsoft.com/office/drawing/2014/main" id="{532E5682-86A2-4963-93AC-B3C158E4EEA0}"/>
                </a:ext>
              </a:extLst>
            </p:cNvPr>
            <p:cNvSpPr txBox="1">
              <a:spLocks noChangeArrowheads="1"/>
            </p:cNvSpPr>
            <p:nvPr/>
          </p:nvSpPr>
          <p:spPr bwMode="auto">
            <a:xfrm>
              <a:off x="2064" y="1916"/>
              <a:ext cx="119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GET: </a:t>
              </a:r>
              <a:r>
                <a:rPr lang="zh-CN" altLang="en-US">
                  <a:solidFill>
                    <a:schemeClr val="folHlink"/>
                  </a:solidFill>
                  <a:ea typeface="黑体" panose="02010609060101010101" pitchFamily="49" charset="-122"/>
                </a:rPr>
                <a:t>元文件</a:t>
              </a:r>
            </a:p>
          </p:txBody>
        </p:sp>
        <p:sp>
          <p:nvSpPr>
            <p:cNvPr id="1160220" name="Line 61">
              <a:extLst>
                <a:ext uri="{FF2B5EF4-FFF2-40B4-BE49-F238E27FC236}">
                  <a16:creationId xmlns:a16="http://schemas.microsoft.com/office/drawing/2014/main" id="{BC310324-8FCF-42C3-912B-FAC36535A93C}"/>
                </a:ext>
              </a:extLst>
            </p:cNvPr>
            <p:cNvSpPr>
              <a:spLocks noChangeShapeType="1"/>
            </p:cNvSpPr>
            <p:nvPr/>
          </p:nvSpPr>
          <p:spPr bwMode="auto">
            <a:xfrm rot="-5400000">
              <a:off x="2940" y="832"/>
              <a:ext cx="0" cy="2724"/>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80">
            <a:extLst>
              <a:ext uri="{FF2B5EF4-FFF2-40B4-BE49-F238E27FC236}">
                <a16:creationId xmlns:a16="http://schemas.microsoft.com/office/drawing/2014/main" id="{516F9CE6-606F-4EF0-9D9E-089A1350FF16}"/>
              </a:ext>
            </a:extLst>
          </p:cNvPr>
          <p:cNvGrpSpPr>
            <a:grpSpLocks/>
          </p:cNvGrpSpPr>
          <p:nvPr/>
        </p:nvGrpSpPr>
        <p:grpSpPr bwMode="auto">
          <a:xfrm>
            <a:off x="2505075" y="3508375"/>
            <a:ext cx="4443413" cy="641350"/>
            <a:chOff x="1578" y="2210"/>
            <a:chExt cx="2799" cy="404"/>
          </a:xfrm>
        </p:grpSpPr>
        <p:sp>
          <p:nvSpPr>
            <p:cNvPr id="1160215" name="Text Box 64">
              <a:extLst>
                <a:ext uri="{FF2B5EF4-FFF2-40B4-BE49-F238E27FC236}">
                  <a16:creationId xmlns:a16="http://schemas.microsoft.com/office/drawing/2014/main" id="{268ED3F1-F287-41CF-B84A-B62B4933E2E3}"/>
                </a:ext>
              </a:extLst>
            </p:cNvPr>
            <p:cNvSpPr txBox="1">
              <a:spLocks noChangeArrowheads="1"/>
            </p:cNvSpPr>
            <p:nvPr/>
          </p:nvSpPr>
          <p:spPr bwMode="auto">
            <a:xfrm>
              <a:off x="3923" y="2210"/>
              <a:ext cx="45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r>
                <a:rPr lang="en-US" altLang="zh-CN" sz="3600">
                  <a:solidFill>
                    <a:schemeClr val="folHlink"/>
                  </a:solidFill>
                  <a:ea typeface="黑体" panose="02010609060101010101" pitchFamily="49" charset="-122"/>
                </a:rPr>
                <a:t> </a:t>
              </a:r>
            </a:p>
          </p:txBody>
        </p:sp>
        <p:sp>
          <p:nvSpPr>
            <p:cNvPr id="1160216" name="Text Box 66">
              <a:extLst>
                <a:ext uri="{FF2B5EF4-FFF2-40B4-BE49-F238E27FC236}">
                  <a16:creationId xmlns:a16="http://schemas.microsoft.com/office/drawing/2014/main" id="{DBA75152-4BD5-4419-BAFD-5B6089AB3C9D}"/>
                </a:ext>
              </a:extLst>
            </p:cNvPr>
            <p:cNvSpPr txBox="1">
              <a:spLocks noChangeArrowheads="1"/>
            </p:cNvSpPr>
            <p:nvPr/>
          </p:nvSpPr>
          <p:spPr bwMode="auto">
            <a:xfrm>
              <a:off x="2741" y="2280"/>
              <a:ext cx="1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RESPONSE</a:t>
              </a:r>
            </a:p>
          </p:txBody>
        </p:sp>
        <p:sp>
          <p:nvSpPr>
            <p:cNvPr id="1160217" name="Line 62">
              <a:extLst>
                <a:ext uri="{FF2B5EF4-FFF2-40B4-BE49-F238E27FC236}">
                  <a16:creationId xmlns:a16="http://schemas.microsoft.com/office/drawing/2014/main" id="{5B9E1347-5723-4F6C-95E6-7D2C16A127C6}"/>
                </a:ext>
              </a:extLst>
            </p:cNvPr>
            <p:cNvSpPr>
              <a:spLocks noChangeShapeType="1"/>
            </p:cNvSpPr>
            <p:nvPr/>
          </p:nvSpPr>
          <p:spPr bwMode="auto">
            <a:xfrm rot="5400000" flipH="1">
              <a:off x="2940" y="1195"/>
              <a:ext cx="0" cy="2724"/>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82">
            <a:extLst>
              <a:ext uri="{FF2B5EF4-FFF2-40B4-BE49-F238E27FC236}">
                <a16:creationId xmlns:a16="http://schemas.microsoft.com/office/drawing/2014/main" id="{F6797309-A6AC-419F-BBBC-FB1026AF8A2B}"/>
              </a:ext>
            </a:extLst>
          </p:cNvPr>
          <p:cNvGrpSpPr>
            <a:grpSpLocks/>
          </p:cNvGrpSpPr>
          <p:nvPr/>
        </p:nvGrpSpPr>
        <p:grpSpPr bwMode="auto">
          <a:xfrm>
            <a:off x="2505075" y="5130800"/>
            <a:ext cx="4324350" cy="641350"/>
            <a:chOff x="1578" y="3232"/>
            <a:chExt cx="2724" cy="404"/>
          </a:xfrm>
        </p:grpSpPr>
        <p:sp>
          <p:nvSpPr>
            <p:cNvPr id="1160212" name="Text Box 71">
              <a:extLst>
                <a:ext uri="{FF2B5EF4-FFF2-40B4-BE49-F238E27FC236}">
                  <a16:creationId xmlns:a16="http://schemas.microsoft.com/office/drawing/2014/main" id="{FE59F9E5-6276-486C-BF4F-B06662BCBB26}"/>
                </a:ext>
              </a:extLst>
            </p:cNvPr>
            <p:cNvSpPr txBox="1">
              <a:spLocks noChangeArrowheads="1"/>
            </p:cNvSpPr>
            <p:nvPr/>
          </p:nvSpPr>
          <p:spPr bwMode="auto">
            <a:xfrm>
              <a:off x="1696" y="3232"/>
              <a:ext cx="3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endParaRPr lang="en-US" altLang="zh-CN" sz="4400">
                <a:solidFill>
                  <a:schemeClr val="folHlink"/>
                </a:solidFill>
                <a:ea typeface="黑体" panose="02010609060101010101" pitchFamily="49" charset="-122"/>
              </a:endParaRPr>
            </a:p>
          </p:txBody>
        </p:sp>
        <p:sp>
          <p:nvSpPr>
            <p:cNvPr id="1160213" name="Line 70">
              <a:extLst>
                <a:ext uri="{FF2B5EF4-FFF2-40B4-BE49-F238E27FC236}">
                  <a16:creationId xmlns:a16="http://schemas.microsoft.com/office/drawing/2014/main" id="{C9587614-855A-4D69-A116-55130396859D}"/>
                </a:ext>
              </a:extLst>
            </p:cNvPr>
            <p:cNvSpPr>
              <a:spLocks noChangeShapeType="1"/>
            </p:cNvSpPr>
            <p:nvPr/>
          </p:nvSpPr>
          <p:spPr bwMode="auto">
            <a:xfrm rot="-5400000">
              <a:off x="2940" y="2214"/>
              <a:ext cx="0" cy="2724"/>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0214" name="Text Box 74">
              <a:extLst>
                <a:ext uri="{FF2B5EF4-FFF2-40B4-BE49-F238E27FC236}">
                  <a16:creationId xmlns:a16="http://schemas.microsoft.com/office/drawing/2014/main" id="{7EFB78FD-6F6F-46FD-83A6-703D8914D430}"/>
                </a:ext>
              </a:extLst>
            </p:cNvPr>
            <p:cNvSpPr txBox="1">
              <a:spLocks noChangeArrowheads="1"/>
            </p:cNvSpPr>
            <p:nvPr/>
          </p:nvSpPr>
          <p:spPr bwMode="auto">
            <a:xfrm>
              <a:off x="1973" y="3294"/>
              <a:ext cx="18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GET: </a:t>
              </a:r>
              <a:r>
                <a:rPr lang="zh-CN" altLang="en-US">
                  <a:solidFill>
                    <a:schemeClr val="folHlink"/>
                  </a:solidFill>
                  <a:ea typeface="黑体" panose="02010609060101010101" pitchFamily="49" charset="-122"/>
                </a:rPr>
                <a:t>音频</a:t>
              </a:r>
              <a:r>
                <a:rPr lang="en-US" altLang="zh-CN">
                  <a:solidFill>
                    <a:schemeClr val="folHlink"/>
                  </a:solidFill>
                  <a:ea typeface="黑体" panose="02010609060101010101" pitchFamily="49" charset="-122"/>
                </a:rPr>
                <a:t>/</a:t>
              </a:r>
              <a:r>
                <a:rPr lang="zh-CN" altLang="en-US">
                  <a:solidFill>
                    <a:schemeClr val="folHlink"/>
                  </a:solidFill>
                  <a:ea typeface="黑体" panose="02010609060101010101" pitchFamily="49" charset="-122"/>
                </a:rPr>
                <a:t>视频文件</a:t>
              </a:r>
            </a:p>
          </p:txBody>
        </p:sp>
      </p:grpSp>
      <p:grpSp>
        <p:nvGrpSpPr>
          <p:cNvPr id="13" name="Group 81">
            <a:extLst>
              <a:ext uri="{FF2B5EF4-FFF2-40B4-BE49-F238E27FC236}">
                <a16:creationId xmlns:a16="http://schemas.microsoft.com/office/drawing/2014/main" id="{14BBD890-8830-4DB0-A979-F0B1A101B579}"/>
              </a:ext>
            </a:extLst>
          </p:cNvPr>
          <p:cNvGrpSpPr>
            <a:grpSpLocks/>
          </p:cNvGrpSpPr>
          <p:nvPr/>
        </p:nvGrpSpPr>
        <p:grpSpPr bwMode="auto">
          <a:xfrm>
            <a:off x="2505075" y="5697538"/>
            <a:ext cx="4497388" cy="639762"/>
            <a:chOff x="1578" y="3589"/>
            <a:chExt cx="2833" cy="403"/>
          </a:xfrm>
        </p:grpSpPr>
        <p:sp>
          <p:nvSpPr>
            <p:cNvPr id="1160209" name="Line 72">
              <a:extLst>
                <a:ext uri="{FF2B5EF4-FFF2-40B4-BE49-F238E27FC236}">
                  <a16:creationId xmlns:a16="http://schemas.microsoft.com/office/drawing/2014/main" id="{A326E0DE-0A77-4860-AA31-FEE84E389A53}"/>
                </a:ext>
              </a:extLst>
            </p:cNvPr>
            <p:cNvSpPr>
              <a:spLocks noChangeShapeType="1"/>
            </p:cNvSpPr>
            <p:nvPr/>
          </p:nvSpPr>
          <p:spPr bwMode="auto">
            <a:xfrm rot="5400000" flipH="1">
              <a:off x="2940" y="2576"/>
              <a:ext cx="0" cy="2724"/>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0210" name="Text Box 73">
              <a:extLst>
                <a:ext uri="{FF2B5EF4-FFF2-40B4-BE49-F238E27FC236}">
                  <a16:creationId xmlns:a16="http://schemas.microsoft.com/office/drawing/2014/main" id="{0DAC0BF5-9159-4E31-82EE-94FBA0D6B9A5}"/>
                </a:ext>
              </a:extLst>
            </p:cNvPr>
            <p:cNvSpPr txBox="1">
              <a:spLocks noChangeArrowheads="1"/>
            </p:cNvSpPr>
            <p:nvPr/>
          </p:nvSpPr>
          <p:spPr bwMode="auto">
            <a:xfrm>
              <a:off x="3958" y="3589"/>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 </a:t>
              </a:r>
              <a:endParaRPr lang="en-US" altLang="zh-CN" sz="4400">
                <a:solidFill>
                  <a:schemeClr val="folHlink"/>
                </a:solidFill>
                <a:ea typeface="黑体" panose="02010609060101010101" pitchFamily="49" charset="-122"/>
              </a:endParaRPr>
            </a:p>
          </p:txBody>
        </p:sp>
        <p:sp>
          <p:nvSpPr>
            <p:cNvPr id="1160211" name="Text Box 75">
              <a:extLst>
                <a:ext uri="{FF2B5EF4-FFF2-40B4-BE49-F238E27FC236}">
                  <a16:creationId xmlns:a16="http://schemas.microsoft.com/office/drawing/2014/main" id="{A6307674-ABA3-4D9D-A08C-793F19D25B0B}"/>
                </a:ext>
              </a:extLst>
            </p:cNvPr>
            <p:cNvSpPr txBox="1">
              <a:spLocks noChangeArrowheads="1"/>
            </p:cNvSpPr>
            <p:nvPr/>
          </p:nvSpPr>
          <p:spPr bwMode="auto">
            <a:xfrm>
              <a:off x="2786" y="3657"/>
              <a:ext cx="118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RESPONSE</a:t>
              </a:r>
            </a:p>
          </p:txBody>
        </p:sp>
      </p:grpSp>
      <p:sp>
        <p:nvSpPr>
          <p:cNvPr id="651340" name="Rectangle 76">
            <a:extLst>
              <a:ext uri="{FF2B5EF4-FFF2-40B4-BE49-F238E27FC236}">
                <a16:creationId xmlns:a16="http://schemas.microsoft.com/office/drawing/2014/main" id="{75A8FF62-29B9-4AAA-AF8E-D9147B3BE0AE}"/>
              </a:ext>
            </a:extLst>
          </p:cNvPr>
          <p:cNvSpPr>
            <a:spLocks noChangeArrowheads="1"/>
          </p:cNvSpPr>
          <p:nvPr/>
        </p:nvSpPr>
        <p:spPr bwMode="auto">
          <a:xfrm>
            <a:off x="6829425" y="5213350"/>
            <a:ext cx="1271588" cy="1271588"/>
          </a:xfrm>
          <a:prstGeom prst="rect">
            <a:avLst/>
          </a:prstGeom>
          <a:solidFill>
            <a:srgbClr val="CCCC00"/>
          </a:solidFill>
          <a:ln w="9525">
            <a:no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folHlink"/>
                </a:solidFill>
                <a:ea typeface="黑体" panose="02010609060101010101" pitchFamily="49" charset="-122"/>
              </a:rPr>
              <a:t>媒体</a:t>
            </a:r>
          </a:p>
          <a:p>
            <a:pPr algn="ctr" eaLnBrk="1" hangingPunct="1"/>
            <a:r>
              <a:rPr lang="zh-CN" altLang="en-US">
                <a:solidFill>
                  <a:schemeClr val="folHlink"/>
                </a:solidFill>
                <a:ea typeface="黑体" panose="02010609060101010101" pitchFamily="49" charset="-122"/>
              </a:rPr>
              <a:t>服务器</a:t>
            </a:r>
          </a:p>
        </p:txBody>
      </p:sp>
      <p:sp>
        <p:nvSpPr>
          <p:cNvPr id="1160207" name="Text Box 8">
            <a:extLst>
              <a:ext uri="{FF2B5EF4-FFF2-40B4-BE49-F238E27FC236}">
                <a16:creationId xmlns:a16="http://schemas.microsoft.com/office/drawing/2014/main" id="{1B2F0B8A-6F93-41C0-9800-677E93C39540}"/>
              </a:ext>
            </a:extLst>
          </p:cNvPr>
          <p:cNvSpPr txBox="1">
            <a:spLocks noChangeArrowheads="1"/>
          </p:cNvSpPr>
          <p:nvPr/>
        </p:nvSpPr>
        <p:spPr bwMode="auto">
          <a:xfrm>
            <a:off x="1346200" y="19637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客户机</a:t>
            </a:r>
          </a:p>
        </p:txBody>
      </p:sp>
      <p:sp>
        <p:nvSpPr>
          <p:cNvPr id="1160208" name="Text Box 9">
            <a:extLst>
              <a:ext uri="{FF2B5EF4-FFF2-40B4-BE49-F238E27FC236}">
                <a16:creationId xmlns:a16="http://schemas.microsoft.com/office/drawing/2014/main" id="{9C349060-B77C-4B54-9F3F-7E5CFBAD1A2D}"/>
              </a:ext>
            </a:extLst>
          </p:cNvPr>
          <p:cNvSpPr txBox="1">
            <a:spLocks noChangeArrowheads="1"/>
          </p:cNvSpPr>
          <p:nvPr/>
        </p:nvSpPr>
        <p:spPr bwMode="auto">
          <a:xfrm>
            <a:off x="6938963" y="19637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服务器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2000"/>
                                        <p:tgtEl>
                                          <p:spTgt spid="11"/>
                                        </p:tgtEl>
                                      </p:cBhvr>
                                    </p:animEffect>
                                  </p:childTnLst>
                                </p:cTn>
                              </p:par>
                            </p:childTnLst>
                          </p:cTn>
                        </p:par>
                        <p:par>
                          <p:cTn id="12" fill="hold" nodeType="afterGroup">
                            <p:stCondLst>
                              <p:cond delay="4500"/>
                            </p:stCondLst>
                            <p:childTnLst>
                              <p:par>
                                <p:cTn id="13" presetID="22" presetClass="entr" presetSubtype="1"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2000"/>
                                        <p:tgtEl>
                                          <p:spTgt spid="9"/>
                                        </p:tgtEl>
                                      </p:cBhvr>
                                    </p:animEffect>
                                  </p:childTnLst>
                                </p:cTn>
                              </p:par>
                            </p:childTnLst>
                          </p:cTn>
                        </p:par>
                        <p:par>
                          <p:cTn id="16" fill="hold" nodeType="afterGroup">
                            <p:stCondLst>
                              <p:cond delay="7000"/>
                            </p:stCondLst>
                            <p:childTnLst>
                              <p:par>
                                <p:cTn id="17" presetID="22" presetClass="entr" presetSubtype="8" fill="hold" nodeType="after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2000"/>
                                        <p:tgtEl>
                                          <p:spTgt spid="12"/>
                                        </p:tgtEl>
                                      </p:cBhvr>
                                    </p:animEffect>
                                  </p:childTnLst>
                                </p:cTn>
                              </p:par>
                            </p:childTnLst>
                          </p:cTn>
                        </p:par>
                        <p:par>
                          <p:cTn id="20" fill="hold" nodeType="afterGroup">
                            <p:stCondLst>
                              <p:cond delay="9500"/>
                            </p:stCondLst>
                            <p:childTnLst>
                              <p:par>
                                <p:cTn id="21" presetID="22" presetClass="entr" presetSubtype="2" fill="hold" nodeType="after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a:extLst>
              <a:ext uri="{FF2B5EF4-FFF2-40B4-BE49-F238E27FC236}">
                <a16:creationId xmlns:a16="http://schemas.microsoft.com/office/drawing/2014/main" id="{BC4C505C-E494-4375-B9A1-A9E3AB3E80BA}"/>
              </a:ext>
            </a:extLst>
          </p:cNvPr>
          <p:cNvSpPr>
            <a:spLocks noGrp="1" noChangeArrowheads="1"/>
          </p:cNvSpPr>
          <p:nvPr>
            <p:ph type="title"/>
          </p:nvPr>
        </p:nvSpPr>
        <p:spPr/>
        <p:txBody>
          <a:bodyPr/>
          <a:lstStyle/>
          <a:p>
            <a:pPr algn="ctr" eaLnBrk="1" hangingPunct="1"/>
            <a:r>
              <a:rPr lang="zh-CN" altLang="en-US" sz="4000"/>
              <a:t>采用媒体服务器</a:t>
            </a:r>
            <a:br>
              <a:rPr lang="zh-CN" altLang="en-US" sz="4000"/>
            </a:br>
            <a:r>
              <a:rPr lang="zh-CN" altLang="en-US" sz="4000"/>
              <a:t>下载音频</a:t>
            </a:r>
            <a:r>
              <a:rPr lang="en-US" altLang="zh-CN" sz="4000"/>
              <a:t>/</a:t>
            </a:r>
            <a:r>
              <a:rPr lang="zh-CN" altLang="en-US" sz="4000"/>
              <a:t>视频文件的步骤</a:t>
            </a:r>
          </a:p>
        </p:txBody>
      </p:sp>
      <p:sp>
        <p:nvSpPr>
          <p:cNvPr id="1161219" name="Rectangle 3">
            <a:extLst>
              <a:ext uri="{FF2B5EF4-FFF2-40B4-BE49-F238E27FC236}">
                <a16:creationId xmlns:a16="http://schemas.microsoft.com/office/drawing/2014/main" id="{96436C01-686D-4269-A2AB-2959615CBE8F}"/>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sz="2800">
                <a:sym typeface="Wingdings" panose="05000000000000000000" pitchFamily="2" charset="2"/>
              </a:rPr>
              <a:t></a:t>
            </a:r>
            <a:r>
              <a:rPr lang="en-US" altLang="zh-CN" sz="2800"/>
              <a:t> ~</a:t>
            </a:r>
            <a:r>
              <a:rPr lang="en-US" altLang="zh-CN" sz="2800">
                <a:sym typeface="Wingdings" panose="05000000000000000000" pitchFamily="2" charset="2"/>
              </a:rPr>
              <a:t></a:t>
            </a:r>
            <a:r>
              <a:rPr lang="en-US" altLang="zh-CN" sz="2800"/>
              <a:t> </a:t>
            </a:r>
            <a:r>
              <a:rPr lang="zh-CN" altLang="en-US" sz="2800"/>
              <a:t>前三个步骤仍然和上一节的一样，区别就是后面两个步骤。</a:t>
            </a:r>
            <a:endParaRPr lang="zh-CN" altLang="en-US" sz="2800">
              <a:sym typeface="Wingdings" panose="05000000000000000000" pitchFamily="2" charset="2"/>
            </a:endParaRPr>
          </a:p>
          <a:p>
            <a:pPr eaLnBrk="1" hangingPunct="1">
              <a:buFont typeface="Wingdings" panose="05000000000000000000" pitchFamily="2" charset="2"/>
              <a:buNone/>
            </a:pPr>
            <a:r>
              <a:rPr lang="zh-CN" altLang="en-US" sz="2800">
                <a:sym typeface="Wingdings" panose="05000000000000000000" pitchFamily="2" charset="2"/>
              </a:rPr>
              <a:t></a:t>
            </a:r>
            <a:r>
              <a:rPr lang="zh-CN" altLang="en-US" sz="2800"/>
              <a:t> 媒体播放器使用元文件中的 </a:t>
            </a:r>
            <a:r>
              <a:rPr lang="en-US" altLang="zh-CN" sz="2800"/>
              <a:t>URL </a:t>
            </a:r>
            <a:r>
              <a:rPr lang="zh-CN" altLang="en-US" sz="2800"/>
              <a:t>接入到</a:t>
            </a:r>
            <a:r>
              <a:rPr lang="zh-CN" altLang="en-US" sz="2800">
                <a:solidFill>
                  <a:schemeClr val="hlink"/>
                </a:solidFill>
              </a:rPr>
              <a:t>媒体服务器</a:t>
            </a:r>
            <a:r>
              <a:rPr lang="zh-CN" altLang="en-US" sz="2800"/>
              <a:t>，请求下载浏览器所请求的音频</a:t>
            </a:r>
            <a:r>
              <a:rPr lang="en-US" altLang="zh-CN" sz="2800"/>
              <a:t>/</a:t>
            </a:r>
            <a:r>
              <a:rPr lang="zh-CN" altLang="en-US" sz="2800"/>
              <a:t>视频文件。下载可以借助于使用 </a:t>
            </a:r>
            <a:r>
              <a:rPr lang="en-US" altLang="zh-CN" sz="2800"/>
              <a:t>UDP </a:t>
            </a:r>
            <a:r>
              <a:rPr lang="zh-CN" altLang="en-US" sz="2800"/>
              <a:t>的任何协议，例如使用实时运输协议 </a:t>
            </a:r>
            <a:r>
              <a:rPr lang="en-US" altLang="zh-CN" sz="2800"/>
              <a:t>RTP</a:t>
            </a:r>
            <a:r>
              <a:rPr lang="zh-CN" altLang="en-US" sz="2800"/>
              <a:t>。</a:t>
            </a:r>
            <a:endParaRPr lang="zh-CN" altLang="en-US" sz="2800">
              <a:sym typeface="Wingdings" panose="05000000000000000000" pitchFamily="2" charset="2"/>
            </a:endParaRPr>
          </a:p>
          <a:p>
            <a:pPr eaLnBrk="1" hangingPunct="1">
              <a:buFont typeface="Wingdings" panose="05000000000000000000" pitchFamily="2" charset="2"/>
              <a:buNone/>
            </a:pPr>
            <a:r>
              <a:rPr lang="zh-CN" altLang="en-US" sz="2800">
                <a:sym typeface="Wingdings" panose="05000000000000000000" pitchFamily="2" charset="2"/>
              </a:rPr>
              <a:t></a:t>
            </a:r>
            <a:r>
              <a:rPr lang="zh-CN" altLang="en-US" sz="2800"/>
              <a:t> 媒体服务器给出响应，把该音频</a:t>
            </a:r>
            <a:r>
              <a:rPr lang="en-US" altLang="zh-CN" sz="2800"/>
              <a:t>/</a:t>
            </a:r>
            <a:r>
              <a:rPr lang="zh-CN" altLang="en-US" sz="2800"/>
              <a:t>视频文件发送给媒体播放器。媒体播放器在迟延了若干秒后，以流的形式边下载边解压缩边播放。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a:extLst>
              <a:ext uri="{FF2B5EF4-FFF2-40B4-BE49-F238E27FC236}">
                <a16:creationId xmlns:a16="http://schemas.microsoft.com/office/drawing/2014/main" id="{02F770A7-4E93-498C-B9CD-447BE1BF7607}"/>
              </a:ext>
            </a:extLst>
          </p:cNvPr>
          <p:cNvSpPr>
            <a:spLocks noGrp="1" noChangeArrowheads="1"/>
          </p:cNvSpPr>
          <p:nvPr>
            <p:ph type="title"/>
          </p:nvPr>
        </p:nvSpPr>
        <p:spPr/>
        <p:txBody>
          <a:bodyPr/>
          <a:lstStyle/>
          <a:p>
            <a:pPr algn="ctr" eaLnBrk="1" hangingPunct="1"/>
            <a:r>
              <a:rPr lang="en-US" altLang="zh-CN"/>
              <a:t>8.2.3 </a:t>
            </a:r>
            <a:r>
              <a:rPr lang="zh-CN" altLang="en-US"/>
              <a:t>实时流式协议 </a:t>
            </a:r>
            <a:r>
              <a:rPr lang="en-US" altLang="zh-CN"/>
              <a:t>RTSP</a:t>
            </a:r>
            <a:br>
              <a:rPr lang="en-US" altLang="zh-CN"/>
            </a:br>
            <a:r>
              <a:rPr lang="en-US" altLang="zh-CN" sz="4000"/>
              <a:t>(Real-Time Streaming Protocol)</a:t>
            </a:r>
            <a:r>
              <a:rPr lang="en-US" altLang="zh-CN"/>
              <a:t>  </a:t>
            </a:r>
          </a:p>
        </p:txBody>
      </p:sp>
      <p:sp>
        <p:nvSpPr>
          <p:cNvPr id="209984" name="Rectangle 64">
            <a:extLst>
              <a:ext uri="{FF2B5EF4-FFF2-40B4-BE49-F238E27FC236}">
                <a16:creationId xmlns:a16="http://schemas.microsoft.com/office/drawing/2014/main" id="{C7312259-5732-418B-A1C5-DBE36A13E448}"/>
              </a:ext>
            </a:extLst>
          </p:cNvPr>
          <p:cNvSpPr>
            <a:spLocks noGrp="1" noChangeArrowheads="1"/>
          </p:cNvSpPr>
          <p:nvPr>
            <p:ph type="body" idx="1"/>
          </p:nvPr>
        </p:nvSpPr>
        <p:spPr>
          <a:xfrm>
            <a:off x="1042988" y="1835150"/>
            <a:ext cx="7772400" cy="4114800"/>
          </a:xfrm>
        </p:spPr>
        <p:txBody>
          <a:bodyPr/>
          <a:lstStyle/>
          <a:p>
            <a:pPr eaLnBrk="1" hangingPunct="1"/>
            <a:r>
              <a:rPr lang="en-US" altLang="zh-CN" sz="2800"/>
              <a:t>RTSP </a:t>
            </a:r>
            <a:r>
              <a:rPr lang="zh-CN" altLang="en-US" sz="2800"/>
              <a:t>协议以客户服务器方式工作，它是一个多媒体播放控制协议，用来使用户在播放从因特网下载的实时数据时能够进行控制，如：暂停</a:t>
            </a:r>
            <a:r>
              <a:rPr lang="en-US" altLang="zh-CN" sz="2800"/>
              <a:t>/</a:t>
            </a:r>
            <a:r>
              <a:rPr lang="zh-CN" altLang="en-US" sz="2800"/>
              <a:t>继续、后退、前进等。因此 </a:t>
            </a:r>
            <a:r>
              <a:rPr lang="en-US" altLang="zh-CN" sz="2800"/>
              <a:t>RTSP </a:t>
            </a:r>
            <a:r>
              <a:rPr lang="zh-CN" altLang="en-US" sz="2800"/>
              <a:t>又称为“</a:t>
            </a:r>
            <a:r>
              <a:rPr lang="zh-CN" altLang="en-US" sz="2800">
                <a:solidFill>
                  <a:schemeClr val="hlink"/>
                </a:solidFill>
              </a:rPr>
              <a:t>因特网录像机遥控协议</a:t>
            </a:r>
            <a:r>
              <a:rPr lang="zh-CN" altLang="en-US" sz="2800"/>
              <a:t>”。</a:t>
            </a:r>
          </a:p>
          <a:p>
            <a:pPr eaLnBrk="1" hangingPunct="1"/>
            <a:r>
              <a:rPr lang="zh-CN" altLang="en-US" sz="2800"/>
              <a:t>要实现 </a:t>
            </a:r>
            <a:r>
              <a:rPr lang="en-US" altLang="zh-CN" sz="2800"/>
              <a:t>RTSP </a:t>
            </a:r>
            <a:r>
              <a:rPr lang="zh-CN" altLang="en-US" sz="2800"/>
              <a:t>的控制功能，我们不仅要有协议，而且要有专门的</a:t>
            </a:r>
            <a:r>
              <a:rPr lang="zh-CN" altLang="en-US" sz="2800">
                <a:solidFill>
                  <a:schemeClr val="hlink"/>
                </a:solidFill>
              </a:rPr>
              <a:t>媒体播放器</a:t>
            </a:r>
            <a:r>
              <a:rPr lang="en-US" altLang="zh-CN" sz="2800"/>
              <a:t>(media player)</a:t>
            </a:r>
            <a:r>
              <a:rPr lang="zh-CN" altLang="en-US" sz="2800"/>
              <a:t>和</a:t>
            </a:r>
            <a:r>
              <a:rPr lang="zh-CN" altLang="en-US" sz="2800">
                <a:solidFill>
                  <a:schemeClr val="hlink"/>
                </a:solidFill>
              </a:rPr>
              <a:t>媒体服务器</a:t>
            </a:r>
            <a:r>
              <a:rPr lang="en-US" altLang="zh-CN" sz="2800"/>
              <a:t>(media server)</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99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1" name="Rectangle 5">
            <a:extLst>
              <a:ext uri="{FF2B5EF4-FFF2-40B4-BE49-F238E27FC236}">
                <a16:creationId xmlns:a16="http://schemas.microsoft.com/office/drawing/2014/main" id="{595E7772-0CEF-4702-89C4-F6B20708ADE9}"/>
              </a:ext>
            </a:extLst>
          </p:cNvPr>
          <p:cNvSpPr>
            <a:spLocks noChangeArrowheads="1"/>
          </p:cNvSpPr>
          <p:nvPr/>
        </p:nvSpPr>
        <p:spPr bwMode="auto">
          <a:xfrm>
            <a:off x="1042988" y="1033463"/>
            <a:ext cx="1458912" cy="5635625"/>
          </a:xfrm>
          <a:prstGeom prst="rect">
            <a:avLst/>
          </a:prstGeom>
          <a:solidFill>
            <a:srgbClr val="CCECFF"/>
          </a:solidFill>
          <a:ln w="9525" algn="ctr">
            <a:noFill/>
            <a:miter lim="800000"/>
            <a:headEnd/>
            <a:tailEnd/>
          </a:ln>
          <a:effectLst>
            <a:outerShdw dist="35921" dir="2700000" algn="ctr" rotWithShape="0">
              <a:schemeClr val="bg2"/>
            </a:outerShdw>
          </a:effectLst>
        </p:spPr>
        <p:txBody>
          <a:bodyPr wrap="none" anchor="ctr"/>
          <a:lstStyle/>
          <a:p>
            <a:pPr algn="ctr">
              <a:defRPr/>
            </a:pPr>
            <a:endParaRPr lang="zh-CN" altLang="zh-CN" sz="2000">
              <a:solidFill>
                <a:schemeClr val="folHlink"/>
              </a:solidFill>
              <a:latin typeface="Arial" charset="0"/>
              <a:ea typeface="黑体" pitchFamily="2" charset="-122"/>
            </a:endParaRPr>
          </a:p>
        </p:txBody>
      </p:sp>
      <p:sp>
        <p:nvSpPr>
          <p:cNvPr id="654342" name="Rectangle 6">
            <a:extLst>
              <a:ext uri="{FF2B5EF4-FFF2-40B4-BE49-F238E27FC236}">
                <a16:creationId xmlns:a16="http://schemas.microsoft.com/office/drawing/2014/main" id="{AB71A4CE-6836-4C7B-87F1-01B11D067A72}"/>
              </a:ext>
            </a:extLst>
          </p:cNvPr>
          <p:cNvSpPr>
            <a:spLocks noChangeArrowheads="1"/>
          </p:cNvSpPr>
          <p:nvPr/>
        </p:nvSpPr>
        <p:spPr bwMode="auto">
          <a:xfrm>
            <a:off x="6521450" y="1131888"/>
            <a:ext cx="1144588" cy="1285875"/>
          </a:xfrm>
          <a:prstGeom prst="rect">
            <a:avLst/>
          </a:prstGeom>
          <a:solidFill>
            <a:srgbClr val="FFCCFF"/>
          </a:solidFill>
          <a:ln w="9525" algn="ctr">
            <a:no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万维网</a:t>
            </a:r>
          </a:p>
          <a:p>
            <a:pPr algn="ctr" eaLnBrk="1" hangingPunct="1"/>
            <a:r>
              <a:rPr lang="zh-CN" altLang="en-US" sz="2000">
                <a:solidFill>
                  <a:schemeClr val="folHlink"/>
                </a:solidFill>
                <a:ea typeface="黑体" panose="02010609060101010101" pitchFamily="49" charset="-122"/>
              </a:rPr>
              <a:t>服务器</a:t>
            </a:r>
          </a:p>
        </p:txBody>
      </p:sp>
      <p:pic>
        <p:nvPicPr>
          <p:cNvPr id="1163268" name="Picture 7">
            <a:extLst>
              <a:ext uri="{FF2B5EF4-FFF2-40B4-BE49-F238E27FC236}">
                <a16:creationId xmlns:a16="http://schemas.microsoft.com/office/drawing/2014/main" id="{5ED03B1D-BDED-4F19-8C47-7398C50EBBE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538163"/>
            <a:ext cx="5810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3269" name="Text Box 8">
            <a:extLst>
              <a:ext uri="{FF2B5EF4-FFF2-40B4-BE49-F238E27FC236}">
                <a16:creationId xmlns:a16="http://schemas.microsoft.com/office/drawing/2014/main" id="{FE97991F-96EB-474D-A968-A473D48C559C}"/>
              </a:ext>
            </a:extLst>
          </p:cNvPr>
          <p:cNvSpPr txBox="1">
            <a:spLocks noChangeArrowheads="1"/>
          </p:cNvSpPr>
          <p:nvPr/>
        </p:nvSpPr>
        <p:spPr bwMode="auto">
          <a:xfrm>
            <a:off x="1185863" y="1635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客户机</a:t>
            </a:r>
          </a:p>
        </p:txBody>
      </p:sp>
      <p:sp>
        <p:nvSpPr>
          <p:cNvPr id="1163270" name="Text Box 9">
            <a:extLst>
              <a:ext uri="{FF2B5EF4-FFF2-40B4-BE49-F238E27FC236}">
                <a16:creationId xmlns:a16="http://schemas.microsoft.com/office/drawing/2014/main" id="{58E04EDA-20E6-4FA6-940B-B40C0515D4CE}"/>
              </a:ext>
            </a:extLst>
          </p:cNvPr>
          <p:cNvSpPr txBox="1">
            <a:spLocks noChangeArrowheads="1"/>
          </p:cNvSpPr>
          <p:nvPr/>
        </p:nvSpPr>
        <p:spPr bwMode="auto">
          <a:xfrm>
            <a:off x="6559550" y="163513"/>
            <a:ext cx="110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服务器</a:t>
            </a:r>
          </a:p>
        </p:txBody>
      </p:sp>
      <p:grpSp>
        <p:nvGrpSpPr>
          <p:cNvPr id="1163271" name="Group 10">
            <a:extLst>
              <a:ext uri="{FF2B5EF4-FFF2-40B4-BE49-F238E27FC236}">
                <a16:creationId xmlns:a16="http://schemas.microsoft.com/office/drawing/2014/main" id="{67BB12DB-352A-4682-BB93-A3E6F31D2A06}"/>
              </a:ext>
            </a:extLst>
          </p:cNvPr>
          <p:cNvGrpSpPr>
            <a:grpSpLocks/>
          </p:cNvGrpSpPr>
          <p:nvPr/>
        </p:nvGrpSpPr>
        <p:grpSpPr bwMode="auto">
          <a:xfrm flipH="1">
            <a:off x="6834188" y="636588"/>
            <a:ext cx="520700" cy="790575"/>
            <a:chOff x="240" y="1104"/>
            <a:chExt cx="327" cy="521"/>
          </a:xfrm>
        </p:grpSpPr>
        <p:sp>
          <p:nvSpPr>
            <p:cNvPr id="1163312" name="AutoShape 11">
              <a:extLst>
                <a:ext uri="{FF2B5EF4-FFF2-40B4-BE49-F238E27FC236}">
                  <a16:creationId xmlns:a16="http://schemas.microsoft.com/office/drawing/2014/main" id="{3F911F3F-CF6D-4D0D-8F6A-C4523DBC93C3}"/>
                </a:ext>
              </a:extLst>
            </p:cNvPr>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63313" name="Group 12">
              <a:extLst>
                <a:ext uri="{FF2B5EF4-FFF2-40B4-BE49-F238E27FC236}">
                  <a16:creationId xmlns:a16="http://schemas.microsoft.com/office/drawing/2014/main" id="{1B7D6837-DD46-4485-A88E-CFDDF2A3A997}"/>
                </a:ext>
              </a:extLst>
            </p:cNvPr>
            <p:cNvGrpSpPr>
              <a:grpSpLocks/>
            </p:cNvGrpSpPr>
            <p:nvPr/>
          </p:nvGrpSpPr>
          <p:grpSpPr bwMode="auto">
            <a:xfrm>
              <a:off x="243" y="1108"/>
              <a:ext cx="319" cy="511"/>
              <a:chOff x="243" y="1108"/>
              <a:chExt cx="319" cy="511"/>
            </a:xfrm>
          </p:grpSpPr>
          <p:sp>
            <p:nvSpPr>
              <p:cNvPr id="1163353" name="Freeform 13">
                <a:extLst>
                  <a:ext uri="{FF2B5EF4-FFF2-40B4-BE49-F238E27FC236}">
                    <a16:creationId xmlns:a16="http://schemas.microsoft.com/office/drawing/2014/main" id="{FC31D27A-45B4-4B1C-9EBD-C834472277A1}"/>
                  </a:ext>
                </a:extLst>
              </p:cNvPr>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63354" name="Freeform 14">
                <a:extLst>
                  <a:ext uri="{FF2B5EF4-FFF2-40B4-BE49-F238E27FC236}">
                    <a16:creationId xmlns:a16="http://schemas.microsoft.com/office/drawing/2014/main" id="{9589BF5B-6B54-4ED3-A6E1-AF88D97FBBA8}"/>
                  </a:ext>
                </a:extLst>
              </p:cNvPr>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63355" name="Freeform 15">
                <a:extLst>
                  <a:ext uri="{FF2B5EF4-FFF2-40B4-BE49-F238E27FC236}">
                    <a16:creationId xmlns:a16="http://schemas.microsoft.com/office/drawing/2014/main" id="{AF208494-1CEA-4BDE-A814-B1FBA5251F5F}"/>
                  </a:ext>
                </a:extLst>
              </p:cNvPr>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63356" name="Freeform 16">
                <a:extLst>
                  <a:ext uri="{FF2B5EF4-FFF2-40B4-BE49-F238E27FC236}">
                    <a16:creationId xmlns:a16="http://schemas.microsoft.com/office/drawing/2014/main" id="{E7321983-0022-44D4-B999-3349DF5E7D49}"/>
                  </a:ext>
                </a:extLst>
              </p:cNvPr>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63357" name="Rectangle 17">
                <a:extLst>
                  <a:ext uri="{FF2B5EF4-FFF2-40B4-BE49-F238E27FC236}">
                    <a16:creationId xmlns:a16="http://schemas.microsoft.com/office/drawing/2014/main" id="{A3C1A9A9-CAAC-4498-A101-95651258DBE5}"/>
                  </a:ext>
                </a:extLst>
              </p:cNvPr>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58" name="Freeform 18">
                <a:extLst>
                  <a:ext uri="{FF2B5EF4-FFF2-40B4-BE49-F238E27FC236}">
                    <a16:creationId xmlns:a16="http://schemas.microsoft.com/office/drawing/2014/main" id="{8BD0556A-4849-4B11-801B-AE2284FC29B8}"/>
                  </a:ext>
                </a:extLst>
              </p:cNvPr>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63359" name="Freeform 19">
                <a:extLst>
                  <a:ext uri="{FF2B5EF4-FFF2-40B4-BE49-F238E27FC236}">
                    <a16:creationId xmlns:a16="http://schemas.microsoft.com/office/drawing/2014/main" id="{4B910B99-5A26-4A3C-BEEE-1E1A7B947ED2}"/>
                  </a:ext>
                </a:extLst>
              </p:cNvPr>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a:p>
            </p:txBody>
          </p:sp>
        </p:grpSp>
        <p:grpSp>
          <p:nvGrpSpPr>
            <p:cNvPr id="1163314" name="Group 20">
              <a:extLst>
                <a:ext uri="{FF2B5EF4-FFF2-40B4-BE49-F238E27FC236}">
                  <a16:creationId xmlns:a16="http://schemas.microsoft.com/office/drawing/2014/main" id="{5E7176D4-D935-4AFD-BC7A-040B5D5CE4F7}"/>
                </a:ext>
              </a:extLst>
            </p:cNvPr>
            <p:cNvGrpSpPr>
              <a:grpSpLocks/>
            </p:cNvGrpSpPr>
            <p:nvPr/>
          </p:nvGrpSpPr>
          <p:grpSpPr bwMode="auto">
            <a:xfrm>
              <a:off x="350" y="1142"/>
              <a:ext cx="60" cy="478"/>
              <a:chOff x="350" y="1142"/>
              <a:chExt cx="60" cy="478"/>
            </a:xfrm>
          </p:grpSpPr>
          <p:sp>
            <p:nvSpPr>
              <p:cNvPr id="1163345" name="Freeform 21">
                <a:extLst>
                  <a:ext uri="{FF2B5EF4-FFF2-40B4-BE49-F238E27FC236}">
                    <a16:creationId xmlns:a16="http://schemas.microsoft.com/office/drawing/2014/main" id="{B9A10AEE-0C70-4759-9997-215E8938CAF8}"/>
                  </a:ext>
                </a:extLst>
              </p:cNvPr>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3346" name="Freeform 22">
                <a:extLst>
                  <a:ext uri="{FF2B5EF4-FFF2-40B4-BE49-F238E27FC236}">
                    <a16:creationId xmlns:a16="http://schemas.microsoft.com/office/drawing/2014/main" id="{EF3CE1E8-211F-4942-9EF4-139F1BC5BDBD}"/>
                  </a:ext>
                </a:extLst>
              </p:cNvPr>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3347" name="Freeform 23">
                <a:extLst>
                  <a:ext uri="{FF2B5EF4-FFF2-40B4-BE49-F238E27FC236}">
                    <a16:creationId xmlns:a16="http://schemas.microsoft.com/office/drawing/2014/main" id="{7D94A14E-D6A1-413C-990A-405BA411DC50}"/>
                  </a:ext>
                </a:extLst>
              </p:cNvPr>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3348" name="Freeform 24">
                <a:extLst>
                  <a:ext uri="{FF2B5EF4-FFF2-40B4-BE49-F238E27FC236}">
                    <a16:creationId xmlns:a16="http://schemas.microsoft.com/office/drawing/2014/main" id="{9480EA86-B188-4F03-A290-823900C0D400}"/>
                  </a:ext>
                </a:extLst>
              </p:cNvPr>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3349" name="Freeform 25">
                <a:extLst>
                  <a:ext uri="{FF2B5EF4-FFF2-40B4-BE49-F238E27FC236}">
                    <a16:creationId xmlns:a16="http://schemas.microsoft.com/office/drawing/2014/main" id="{FD92CAF8-F495-4194-BF8F-3BAD8AB90793}"/>
                  </a:ext>
                </a:extLst>
              </p:cNvPr>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3350" name="Freeform 26">
                <a:extLst>
                  <a:ext uri="{FF2B5EF4-FFF2-40B4-BE49-F238E27FC236}">
                    <a16:creationId xmlns:a16="http://schemas.microsoft.com/office/drawing/2014/main" id="{C3BB08F9-00FA-43D3-9629-D2DCA2AADDE9}"/>
                  </a:ext>
                </a:extLst>
              </p:cNvPr>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3351" name="Freeform 27">
                <a:extLst>
                  <a:ext uri="{FF2B5EF4-FFF2-40B4-BE49-F238E27FC236}">
                    <a16:creationId xmlns:a16="http://schemas.microsoft.com/office/drawing/2014/main" id="{884B195D-8404-445A-9826-993CA867C827}"/>
                  </a:ext>
                </a:extLst>
              </p:cNvPr>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3352" name="Freeform 28">
                <a:extLst>
                  <a:ext uri="{FF2B5EF4-FFF2-40B4-BE49-F238E27FC236}">
                    <a16:creationId xmlns:a16="http://schemas.microsoft.com/office/drawing/2014/main" id="{07B23EAB-1FE5-495E-A394-3D031B6FCABF}"/>
                  </a:ext>
                </a:extLst>
              </p:cNvPr>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3315" name="Rectangle 29">
              <a:extLst>
                <a:ext uri="{FF2B5EF4-FFF2-40B4-BE49-F238E27FC236}">
                  <a16:creationId xmlns:a16="http://schemas.microsoft.com/office/drawing/2014/main" id="{4DCD7C43-292E-4FB0-A430-324942C6399E}"/>
                </a:ext>
              </a:extLst>
            </p:cNvPr>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16" name="Rectangle 30">
              <a:extLst>
                <a:ext uri="{FF2B5EF4-FFF2-40B4-BE49-F238E27FC236}">
                  <a16:creationId xmlns:a16="http://schemas.microsoft.com/office/drawing/2014/main" id="{C76E3FB6-FCF5-4A21-91A8-9D41033AA805}"/>
                </a:ext>
              </a:extLst>
            </p:cNvPr>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17" name="Rectangle 31">
              <a:extLst>
                <a:ext uri="{FF2B5EF4-FFF2-40B4-BE49-F238E27FC236}">
                  <a16:creationId xmlns:a16="http://schemas.microsoft.com/office/drawing/2014/main" id="{159A859B-4617-4381-8DFD-5B2B35DA974C}"/>
                </a:ext>
              </a:extLst>
            </p:cNvPr>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18" name="Rectangle 32">
              <a:extLst>
                <a:ext uri="{FF2B5EF4-FFF2-40B4-BE49-F238E27FC236}">
                  <a16:creationId xmlns:a16="http://schemas.microsoft.com/office/drawing/2014/main" id="{95ED3673-A510-4267-B348-1EDB106C14F2}"/>
                </a:ext>
              </a:extLst>
            </p:cNvPr>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19" name="Rectangle 33">
              <a:extLst>
                <a:ext uri="{FF2B5EF4-FFF2-40B4-BE49-F238E27FC236}">
                  <a16:creationId xmlns:a16="http://schemas.microsoft.com/office/drawing/2014/main" id="{76A679B7-C314-4226-8448-C7DBE8874A07}"/>
                </a:ext>
              </a:extLst>
            </p:cNvPr>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20" name="Rectangle 34">
              <a:extLst>
                <a:ext uri="{FF2B5EF4-FFF2-40B4-BE49-F238E27FC236}">
                  <a16:creationId xmlns:a16="http://schemas.microsoft.com/office/drawing/2014/main" id="{056F93AD-8913-4F7C-A846-3E149BFFFE12}"/>
                </a:ext>
              </a:extLst>
            </p:cNvPr>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21" name="Freeform 35">
              <a:extLst>
                <a:ext uri="{FF2B5EF4-FFF2-40B4-BE49-F238E27FC236}">
                  <a16:creationId xmlns:a16="http://schemas.microsoft.com/office/drawing/2014/main" id="{CC38C962-AD15-4782-8535-3A829BAF5124}"/>
                </a:ext>
              </a:extLst>
            </p:cNvPr>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63322" name="Group 36">
              <a:extLst>
                <a:ext uri="{FF2B5EF4-FFF2-40B4-BE49-F238E27FC236}">
                  <a16:creationId xmlns:a16="http://schemas.microsoft.com/office/drawing/2014/main" id="{1F49D833-6FED-401E-8706-E2FE9380F1FE}"/>
                </a:ext>
              </a:extLst>
            </p:cNvPr>
            <p:cNvGrpSpPr>
              <a:grpSpLocks/>
            </p:cNvGrpSpPr>
            <p:nvPr/>
          </p:nvGrpSpPr>
          <p:grpSpPr bwMode="auto">
            <a:xfrm>
              <a:off x="408" y="1358"/>
              <a:ext cx="130" cy="47"/>
              <a:chOff x="408" y="1358"/>
              <a:chExt cx="130" cy="47"/>
            </a:xfrm>
          </p:grpSpPr>
          <p:sp>
            <p:nvSpPr>
              <p:cNvPr id="1163333" name="Rectangle 37">
                <a:extLst>
                  <a:ext uri="{FF2B5EF4-FFF2-40B4-BE49-F238E27FC236}">
                    <a16:creationId xmlns:a16="http://schemas.microsoft.com/office/drawing/2014/main" id="{852358A5-B2EC-4CA6-81E8-A8B676109EBF}"/>
                  </a:ext>
                </a:extLst>
              </p:cNvPr>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34" name="Rectangle 38">
                <a:extLst>
                  <a:ext uri="{FF2B5EF4-FFF2-40B4-BE49-F238E27FC236}">
                    <a16:creationId xmlns:a16="http://schemas.microsoft.com/office/drawing/2014/main" id="{A32FEBFA-9736-4E74-85D4-632D9F233017}"/>
                  </a:ext>
                </a:extLst>
              </p:cNvPr>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63335" name="Group 39">
                <a:extLst>
                  <a:ext uri="{FF2B5EF4-FFF2-40B4-BE49-F238E27FC236}">
                    <a16:creationId xmlns:a16="http://schemas.microsoft.com/office/drawing/2014/main" id="{4211623A-3449-43ED-A8CB-F47757894B96}"/>
                  </a:ext>
                </a:extLst>
              </p:cNvPr>
              <p:cNvGrpSpPr>
                <a:grpSpLocks/>
              </p:cNvGrpSpPr>
              <p:nvPr/>
            </p:nvGrpSpPr>
            <p:grpSpPr bwMode="auto">
              <a:xfrm>
                <a:off x="417" y="1361"/>
                <a:ext cx="114" cy="37"/>
                <a:chOff x="417" y="1361"/>
                <a:chExt cx="114" cy="37"/>
              </a:xfrm>
            </p:grpSpPr>
            <p:sp>
              <p:nvSpPr>
                <p:cNvPr id="1163336" name="Freeform 40">
                  <a:extLst>
                    <a:ext uri="{FF2B5EF4-FFF2-40B4-BE49-F238E27FC236}">
                      <a16:creationId xmlns:a16="http://schemas.microsoft.com/office/drawing/2014/main" id="{9A660961-2F68-4909-B1D8-675EBA8587D8}"/>
                    </a:ext>
                  </a:extLst>
                </p:cNvPr>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3337" name="Freeform 41">
                  <a:extLst>
                    <a:ext uri="{FF2B5EF4-FFF2-40B4-BE49-F238E27FC236}">
                      <a16:creationId xmlns:a16="http://schemas.microsoft.com/office/drawing/2014/main" id="{B6F2523F-6E3E-4CB8-8E61-C488D4CC6678}"/>
                    </a:ext>
                  </a:extLst>
                </p:cNvPr>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3338" name="Freeform 42">
                  <a:extLst>
                    <a:ext uri="{FF2B5EF4-FFF2-40B4-BE49-F238E27FC236}">
                      <a16:creationId xmlns:a16="http://schemas.microsoft.com/office/drawing/2014/main" id="{94FCB8E4-E5D4-47D0-920D-DC528A311BFB}"/>
                    </a:ext>
                  </a:extLst>
                </p:cNvPr>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3339" name="Freeform 43">
                  <a:extLst>
                    <a:ext uri="{FF2B5EF4-FFF2-40B4-BE49-F238E27FC236}">
                      <a16:creationId xmlns:a16="http://schemas.microsoft.com/office/drawing/2014/main" id="{65918AED-45C4-426E-BFA8-58DD33CEC695}"/>
                    </a:ext>
                  </a:extLst>
                </p:cNvPr>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3340" name="Oval 44">
                  <a:extLst>
                    <a:ext uri="{FF2B5EF4-FFF2-40B4-BE49-F238E27FC236}">
                      <a16:creationId xmlns:a16="http://schemas.microsoft.com/office/drawing/2014/main" id="{69917A75-00B9-4342-9EE4-842CDFAEAECD}"/>
                    </a:ext>
                  </a:extLst>
                </p:cNvPr>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41" name="Rectangle 45">
                  <a:extLst>
                    <a:ext uri="{FF2B5EF4-FFF2-40B4-BE49-F238E27FC236}">
                      <a16:creationId xmlns:a16="http://schemas.microsoft.com/office/drawing/2014/main" id="{605FE82B-3DA4-44F3-8687-4CDA9AC8E4FB}"/>
                    </a:ext>
                  </a:extLst>
                </p:cNvPr>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63342" name="Group 46">
                  <a:extLst>
                    <a:ext uri="{FF2B5EF4-FFF2-40B4-BE49-F238E27FC236}">
                      <a16:creationId xmlns:a16="http://schemas.microsoft.com/office/drawing/2014/main" id="{05AB5F1C-3FAA-424D-8DA8-F28FA5D69BAC}"/>
                    </a:ext>
                  </a:extLst>
                </p:cNvPr>
                <p:cNvGrpSpPr>
                  <a:grpSpLocks/>
                </p:cNvGrpSpPr>
                <p:nvPr/>
              </p:nvGrpSpPr>
              <p:grpSpPr bwMode="auto">
                <a:xfrm>
                  <a:off x="492" y="1361"/>
                  <a:ext cx="12" cy="37"/>
                  <a:chOff x="492" y="1361"/>
                  <a:chExt cx="12" cy="37"/>
                </a:xfrm>
              </p:grpSpPr>
              <p:sp>
                <p:nvSpPr>
                  <p:cNvPr id="1163343" name="Freeform 47">
                    <a:extLst>
                      <a:ext uri="{FF2B5EF4-FFF2-40B4-BE49-F238E27FC236}">
                        <a16:creationId xmlns:a16="http://schemas.microsoft.com/office/drawing/2014/main" id="{9E11798F-7B88-4B88-9086-929A622241FE}"/>
                      </a:ext>
                    </a:extLst>
                  </p:cNvPr>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3344" name="Freeform 48">
                    <a:extLst>
                      <a:ext uri="{FF2B5EF4-FFF2-40B4-BE49-F238E27FC236}">
                        <a16:creationId xmlns:a16="http://schemas.microsoft.com/office/drawing/2014/main" id="{84DEB5EE-B5AC-46A7-B3E4-BEDF9FEE4757}"/>
                      </a:ext>
                    </a:extLst>
                  </p:cNvPr>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163323" name="Rectangle 49">
              <a:extLst>
                <a:ext uri="{FF2B5EF4-FFF2-40B4-BE49-F238E27FC236}">
                  <a16:creationId xmlns:a16="http://schemas.microsoft.com/office/drawing/2014/main" id="{35E83231-1877-4057-8D57-4E4D500675E8}"/>
                </a:ext>
              </a:extLst>
            </p:cNvPr>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24" name="Freeform 50">
              <a:extLst>
                <a:ext uri="{FF2B5EF4-FFF2-40B4-BE49-F238E27FC236}">
                  <a16:creationId xmlns:a16="http://schemas.microsoft.com/office/drawing/2014/main" id="{7DDC4419-DEB6-4B3D-9BB4-DD5A5653781F}"/>
                </a:ext>
              </a:extLst>
            </p:cNvPr>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3325" name="Freeform 51">
              <a:extLst>
                <a:ext uri="{FF2B5EF4-FFF2-40B4-BE49-F238E27FC236}">
                  <a16:creationId xmlns:a16="http://schemas.microsoft.com/office/drawing/2014/main" id="{1AA7EE1F-DADA-4BD3-884A-8C3C93CA6BFF}"/>
                </a:ext>
              </a:extLst>
            </p:cNvPr>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63326" name="Freeform 52">
              <a:extLst>
                <a:ext uri="{FF2B5EF4-FFF2-40B4-BE49-F238E27FC236}">
                  <a16:creationId xmlns:a16="http://schemas.microsoft.com/office/drawing/2014/main" id="{3305B509-D58F-4E12-A6B3-EBB346B4C17C}"/>
                </a:ext>
              </a:extLst>
            </p:cNvPr>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a:p>
          </p:txBody>
        </p:sp>
        <p:grpSp>
          <p:nvGrpSpPr>
            <p:cNvPr id="1163327" name="Group 53">
              <a:extLst>
                <a:ext uri="{FF2B5EF4-FFF2-40B4-BE49-F238E27FC236}">
                  <a16:creationId xmlns:a16="http://schemas.microsoft.com/office/drawing/2014/main" id="{1C7B9BEA-BD34-4C62-A7BB-AD3D8A824235}"/>
                </a:ext>
              </a:extLst>
            </p:cNvPr>
            <p:cNvGrpSpPr>
              <a:grpSpLocks/>
            </p:cNvGrpSpPr>
            <p:nvPr/>
          </p:nvGrpSpPr>
          <p:grpSpPr bwMode="auto">
            <a:xfrm>
              <a:off x="415" y="1231"/>
              <a:ext cx="130" cy="39"/>
              <a:chOff x="415" y="1231"/>
              <a:chExt cx="130" cy="39"/>
            </a:xfrm>
          </p:grpSpPr>
          <p:sp>
            <p:nvSpPr>
              <p:cNvPr id="1163328" name="Rectangle 54">
                <a:extLst>
                  <a:ext uri="{FF2B5EF4-FFF2-40B4-BE49-F238E27FC236}">
                    <a16:creationId xmlns:a16="http://schemas.microsoft.com/office/drawing/2014/main" id="{D88D1E74-5471-4C5F-A8E1-AA0FA734CDD8}"/>
                  </a:ext>
                </a:extLst>
              </p:cNvPr>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29" name="Rectangle 55">
                <a:extLst>
                  <a:ext uri="{FF2B5EF4-FFF2-40B4-BE49-F238E27FC236}">
                    <a16:creationId xmlns:a16="http://schemas.microsoft.com/office/drawing/2014/main" id="{4CE0A9F3-B04C-46A9-8AE4-FE3433AA58D7}"/>
                  </a:ext>
                </a:extLst>
              </p:cNvPr>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30" name="Rectangle 56">
                <a:extLst>
                  <a:ext uri="{FF2B5EF4-FFF2-40B4-BE49-F238E27FC236}">
                    <a16:creationId xmlns:a16="http://schemas.microsoft.com/office/drawing/2014/main" id="{5F7AF88B-1D7B-4788-9373-A2A45D1DC9F9}"/>
                  </a:ext>
                </a:extLst>
              </p:cNvPr>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31" name="Rectangle 57">
                <a:extLst>
                  <a:ext uri="{FF2B5EF4-FFF2-40B4-BE49-F238E27FC236}">
                    <a16:creationId xmlns:a16="http://schemas.microsoft.com/office/drawing/2014/main" id="{1A46B12C-DF9F-4F43-AD02-9088A26B4BBA}"/>
                  </a:ext>
                </a:extLst>
              </p:cNvPr>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3332" name="Oval 58">
                <a:extLst>
                  <a:ext uri="{FF2B5EF4-FFF2-40B4-BE49-F238E27FC236}">
                    <a16:creationId xmlns:a16="http://schemas.microsoft.com/office/drawing/2014/main" id="{27D3FB0B-5E6B-4AD3-B931-F05D98C12D81}"/>
                  </a:ext>
                </a:extLst>
              </p:cNvPr>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163272" name="Rectangle 59">
            <a:extLst>
              <a:ext uri="{FF2B5EF4-FFF2-40B4-BE49-F238E27FC236}">
                <a16:creationId xmlns:a16="http://schemas.microsoft.com/office/drawing/2014/main" id="{013F1C39-A98D-42DA-B10D-D11E19CD7873}"/>
              </a:ext>
            </a:extLst>
          </p:cNvPr>
          <p:cNvSpPr>
            <a:spLocks noChangeArrowheads="1"/>
          </p:cNvSpPr>
          <p:nvPr/>
        </p:nvSpPr>
        <p:spPr bwMode="auto">
          <a:xfrm>
            <a:off x="1252538" y="3109913"/>
            <a:ext cx="1041400" cy="3360737"/>
          </a:xfrm>
          <a:prstGeom prst="rect">
            <a:avLst/>
          </a:prstGeom>
          <a:solidFill>
            <a:srgbClr val="99FF66"/>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媒体</a:t>
            </a:r>
          </a:p>
          <a:p>
            <a:pPr algn="ctr" eaLnBrk="1" hangingPunct="1"/>
            <a:r>
              <a:rPr lang="zh-CN" altLang="en-US" sz="2000">
                <a:solidFill>
                  <a:schemeClr val="folHlink"/>
                </a:solidFill>
                <a:ea typeface="黑体" panose="02010609060101010101" pitchFamily="49" charset="-122"/>
              </a:rPr>
              <a:t>播放器</a:t>
            </a:r>
          </a:p>
        </p:txBody>
      </p:sp>
      <p:grpSp>
        <p:nvGrpSpPr>
          <p:cNvPr id="9" name="Group 98">
            <a:extLst>
              <a:ext uri="{FF2B5EF4-FFF2-40B4-BE49-F238E27FC236}">
                <a16:creationId xmlns:a16="http://schemas.microsoft.com/office/drawing/2014/main" id="{ED710308-8ED5-484C-BFB7-CE89BE60BB63}"/>
              </a:ext>
            </a:extLst>
          </p:cNvPr>
          <p:cNvGrpSpPr>
            <a:grpSpLocks/>
          </p:cNvGrpSpPr>
          <p:nvPr/>
        </p:nvGrpSpPr>
        <p:grpSpPr bwMode="auto">
          <a:xfrm>
            <a:off x="1668463" y="2020888"/>
            <a:ext cx="1247775" cy="1089025"/>
            <a:chOff x="1051" y="1273"/>
            <a:chExt cx="786" cy="686"/>
          </a:xfrm>
        </p:grpSpPr>
        <p:sp>
          <p:nvSpPr>
            <p:cNvPr id="1163309" name="Line 60">
              <a:extLst>
                <a:ext uri="{FF2B5EF4-FFF2-40B4-BE49-F238E27FC236}">
                  <a16:creationId xmlns:a16="http://schemas.microsoft.com/office/drawing/2014/main" id="{CA1AB028-C5CF-44B6-BF86-FDE56149DDB8}"/>
                </a:ext>
              </a:extLst>
            </p:cNvPr>
            <p:cNvSpPr>
              <a:spLocks noChangeShapeType="1"/>
            </p:cNvSpPr>
            <p:nvPr/>
          </p:nvSpPr>
          <p:spPr bwMode="auto">
            <a:xfrm flipH="1">
              <a:off x="1117" y="1273"/>
              <a:ext cx="0" cy="68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3310" name="Text Box 67">
              <a:extLst>
                <a:ext uri="{FF2B5EF4-FFF2-40B4-BE49-F238E27FC236}">
                  <a16:creationId xmlns:a16="http://schemas.microsoft.com/office/drawing/2014/main" id="{EA1F8B8B-3A25-48A2-BA21-71DBAF8C9D7A}"/>
                </a:ext>
              </a:extLst>
            </p:cNvPr>
            <p:cNvSpPr txBox="1">
              <a:spLocks noChangeArrowheads="1"/>
            </p:cNvSpPr>
            <p:nvPr/>
          </p:nvSpPr>
          <p:spPr bwMode="auto">
            <a:xfrm>
              <a:off x="1051" y="1298"/>
              <a:ext cx="4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r>
                <a:rPr lang="en-US" altLang="zh-CN" sz="3600">
                  <a:solidFill>
                    <a:schemeClr val="folHlink"/>
                  </a:solidFill>
                  <a:ea typeface="黑体" panose="02010609060101010101" pitchFamily="49" charset="-122"/>
                </a:rPr>
                <a:t> </a:t>
              </a:r>
            </a:p>
          </p:txBody>
        </p:sp>
        <p:sp>
          <p:nvSpPr>
            <p:cNvPr id="1163311" name="Text Box 68">
              <a:extLst>
                <a:ext uri="{FF2B5EF4-FFF2-40B4-BE49-F238E27FC236}">
                  <a16:creationId xmlns:a16="http://schemas.microsoft.com/office/drawing/2014/main" id="{019BA1D8-958C-49C4-9EBD-1DDC0C6D70A6}"/>
                </a:ext>
              </a:extLst>
            </p:cNvPr>
            <p:cNvSpPr txBox="1">
              <a:spLocks noChangeArrowheads="1"/>
            </p:cNvSpPr>
            <p:nvPr/>
          </p:nvSpPr>
          <p:spPr bwMode="auto">
            <a:xfrm>
              <a:off x="1144" y="1554"/>
              <a:ext cx="6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ea typeface="黑体" panose="02010609060101010101" pitchFamily="49" charset="-122"/>
                </a:rPr>
                <a:t>元文件</a:t>
              </a:r>
            </a:p>
          </p:txBody>
        </p:sp>
      </p:grpSp>
      <p:sp>
        <p:nvSpPr>
          <p:cNvPr id="1163274" name="Rectangle 69">
            <a:extLst>
              <a:ext uri="{FF2B5EF4-FFF2-40B4-BE49-F238E27FC236}">
                <a16:creationId xmlns:a16="http://schemas.microsoft.com/office/drawing/2014/main" id="{6829DB16-9348-4A9C-83AE-0810B957018A}"/>
              </a:ext>
            </a:extLst>
          </p:cNvPr>
          <p:cNvSpPr>
            <a:spLocks noChangeArrowheads="1"/>
          </p:cNvSpPr>
          <p:nvPr/>
        </p:nvSpPr>
        <p:spPr bwMode="auto">
          <a:xfrm>
            <a:off x="1252538" y="1328738"/>
            <a:ext cx="1041400" cy="890587"/>
          </a:xfrm>
          <a:prstGeom prst="rect">
            <a:avLst/>
          </a:prstGeom>
          <a:solidFill>
            <a:srgbClr val="FFFF66"/>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folHlink"/>
                </a:solidFill>
                <a:ea typeface="黑体" panose="02010609060101010101" pitchFamily="49" charset="-122"/>
              </a:rPr>
              <a:t>浏览器</a:t>
            </a:r>
          </a:p>
        </p:txBody>
      </p:sp>
      <p:sp>
        <p:nvSpPr>
          <p:cNvPr id="654411" name="Rectangle 75">
            <a:extLst>
              <a:ext uri="{FF2B5EF4-FFF2-40B4-BE49-F238E27FC236}">
                <a16:creationId xmlns:a16="http://schemas.microsoft.com/office/drawing/2014/main" id="{C839A3F6-9912-47CB-B7BD-DE9E3BDEF4F2}"/>
              </a:ext>
            </a:extLst>
          </p:cNvPr>
          <p:cNvSpPr>
            <a:spLocks noChangeArrowheads="1"/>
          </p:cNvSpPr>
          <p:nvPr/>
        </p:nvSpPr>
        <p:spPr bwMode="auto">
          <a:xfrm>
            <a:off x="6524625" y="3009900"/>
            <a:ext cx="1143000" cy="3657600"/>
          </a:xfrm>
          <a:prstGeom prst="rect">
            <a:avLst/>
          </a:prstGeom>
          <a:solidFill>
            <a:srgbClr val="CCCC00"/>
          </a:solidFill>
          <a:ln w="9525" algn="ctr">
            <a:no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folHlink"/>
                </a:solidFill>
                <a:ea typeface="黑体" panose="02010609060101010101" pitchFamily="49" charset="-122"/>
              </a:rPr>
              <a:t>媒体</a:t>
            </a:r>
          </a:p>
          <a:p>
            <a:pPr algn="ctr" eaLnBrk="1" hangingPunct="1"/>
            <a:r>
              <a:rPr lang="zh-CN" altLang="en-US">
                <a:solidFill>
                  <a:schemeClr val="folHlink"/>
                </a:solidFill>
                <a:ea typeface="黑体" panose="02010609060101010101" pitchFamily="49" charset="-122"/>
              </a:rPr>
              <a:t>服务器</a:t>
            </a:r>
          </a:p>
        </p:txBody>
      </p:sp>
      <p:sp>
        <p:nvSpPr>
          <p:cNvPr id="654418" name="Rectangle 82">
            <a:extLst>
              <a:ext uri="{FF2B5EF4-FFF2-40B4-BE49-F238E27FC236}">
                <a16:creationId xmlns:a16="http://schemas.microsoft.com/office/drawing/2014/main" id="{56ED2ADF-2608-44B3-B21F-C4880D5ADB12}"/>
              </a:ext>
            </a:extLst>
          </p:cNvPr>
          <p:cNvSpPr>
            <a:spLocks noChangeArrowheads="1"/>
          </p:cNvSpPr>
          <p:nvPr/>
        </p:nvSpPr>
        <p:spPr bwMode="auto">
          <a:xfrm>
            <a:off x="2555875" y="4791075"/>
            <a:ext cx="3960813" cy="592138"/>
          </a:xfrm>
          <a:prstGeom prst="rect">
            <a:avLst/>
          </a:prstGeom>
          <a:solidFill>
            <a:srgbClr val="000099"/>
          </a:solidFill>
          <a:ln w="9525">
            <a:no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FFF99"/>
                </a:solidFill>
                <a:effectLst>
                  <a:outerShdw blurRad="38100" dist="38100" dir="2700000" algn="tl">
                    <a:srgbClr val="000000"/>
                  </a:outerShdw>
                </a:effectLst>
                <a:ea typeface="黑体" panose="02010609060101010101" pitchFamily="49" charset="-122"/>
              </a:rPr>
              <a:t>音频</a:t>
            </a:r>
            <a:r>
              <a:rPr lang="en-US" altLang="zh-CN">
                <a:solidFill>
                  <a:srgbClr val="FFFF99"/>
                </a:solidFill>
                <a:effectLst>
                  <a:outerShdw blurRad="38100" dist="38100" dir="2700000" algn="tl">
                    <a:srgbClr val="000000"/>
                  </a:outerShdw>
                </a:effectLst>
                <a:ea typeface="黑体" panose="02010609060101010101" pitchFamily="49" charset="-122"/>
              </a:rPr>
              <a:t>/</a:t>
            </a:r>
            <a:r>
              <a:rPr lang="zh-CN" altLang="en-US">
                <a:solidFill>
                  <a:srgbClr val="FFFF99"/>
                </a:solidFill>
                <a:effectLst>
                  <a:outerShdw blurRad="38100" dist="38100" dir="2700000" algn="tl">
                    <a:srgbClr val="000000"/>
                  </a:outerShdw>
                </a:effectLst>
                <a:ea typeface="黑体" panose="02010609060101010101" pitchFamily="49" charset="-122"/>
              </a:rPr>
              <a:t>视频流</a:t>
            </a:r>
          </a:p>
        </p:txBody>
      </p:sp>
      <p:grpSp>
        <p:nvGrpSpPr>
          <p:cNvPr id="10" name="Group 93">
            <a:extLst>
              <a:ext uri="{FF2B5EF4-FFF2-40B4-BE49-F238E27FC236}">
                <a16:creationId xmlns:a16="http://schemas.microsoft.com/office/drawing/2014/main" id="{C882FF96-1B70-43B8-BB9C-1F65D3AE59CE}"/>
              </a:ext>
            </a:extLst>
          </p:cNvPr>
          <p:cNvGrpSpPr>
            <a:grpSpLocks/>
          </p:cNvGrpSpPr>
          <p:nvPr/>
        </p:nvGrpSpPr>
        <p:grpSpPr bwMode="auto">
          <a:xfrm>
            <a:off x="2292350" y="989013"/>
            <a:ext cx="4232275" cy="639762"/>
            <a:chOff x="1444" y="623"/>
            <a:chExt cx="2666" cy="403"/>
          </a:xfrm>
        </p:grpSpPr>
        <p:sp>
          <p:nvSpPr>
            <p:cNvPr id="1163306" name="Text Box 63">
              <a:extLst>
                <a:ext uri="{FF2B5EF4-FFF2-40B4-BE49-F238E27FC236}">
                  <a16:creationId xmlns:a16="http://schemas.microsoft.com/office/drawing/2014/main" id="{B88D01DC-B25B-4E8B-841B-42F40C99D2BA}"/>
                </a:ext>
              </a:extLst>
            </p:cNvPr>
            <p:cNvSpPr txBox="1">
              <a:spLocks noChangeArrowheads="1"/>
            </p:cNvSpPr>
            <p:nvPr/>
          </p:nvSpPr>
          <p:spPr bwMode="auto">
            <a:xfrm>
              <a:off x="1565" y="623"/>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r>
                <a:rPr lang="en-US" altLang="zh-CN" sz="3600">
                  <a:solidFill>
                    <a:schemeClr val="folHlink"/>
                  </a:solidFill>
                  <a:ea typeface="黑体" panose="02010609060101010101" pitchFamily="49" charset="-122"/>
                </a:rPr>
                <a:t> </a:t>
              </a:r>
            </a:p>
          </p:txBody>
        </p:sp>
        <p:sp>
          <p:nvSpPr>
            <p:cNvPr id="1163307" name="Text Box 65">
              <a:extLst>
                <a:ext uri="{FF2B5EF4-FFF2-40B4-BE49-F238E27FC236}">
                  <a16:creationId xmlns:a16="http://schemas.microsoft.com/office/drawing/2014/main" id="{57834754-747A-4D9A-9EF6-0EAFE392D245}"/>
                </a:ext>
              </a:extLst>
            </p:cNvPr>
            <p:cNvSpPr txBox="1">
              <a:spLocks noChangeArrowheads="1"/>
            </p:cNvSpPr>
            <p:nvPr/>
          </p:nvSpPr>
          <p:spPr bwMode="auto">
            <a:xfrm>
              <a:off x="1904" y="692"/>
              <a:ext cx="119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GET: </a:t>
              </a:r>
              <a:r>
                <a:rPr lang="zh-CN" altLang="en-US">
                  <a:solidFill>
                    <a:schemeClr val="folHlink"/>
                  </a:solidFill>
                  <a:ea typeface="黑体" panose="02010609060101010101" pitchFamily="49" charset="-122"/>
                </a:rPr>
                <a:t>元文件</a:t>
              </a:r>
            </a:p>
          </p:txBody>
        </p:sp>
        <p:sp>
          <p:nvSpPr>
            <p:cNvPr id="1163308" name="Line 61">
              <a:extLst>
                <a:ext uri="{FF2B5EF4-FFF2-40B4-BE49-F238E27FC236}">
                  <a16:creationId xmlns:a16="http://schemas.microsoft.com/office/drawing/2014/main" id="{53DCBCC0-F2BD-4F10-92A1-B589430931FB}"/>
                </a:ext>
              </a:extLst>
            </p:cNvPr>
            <p:cNvSpPr>
              <a:spLocks noChangeShapeType="1"/>
            </p:cNvSpPr>
            <p:nvPr/>
          </p:nvSpPr>
          <p:spPr bwMode="auto">
            <a:xfrm rot="-5400000">
              <a:off x="2777" y="-371"/>
              <a:ext cx="0" cy="266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92">
            <a:extLst>
              <a:ext uri="{FF2B5EF4-FFF2-40B4-BE49-F238E27FC236}">
                <a16:creationId xmlns:a16="http://schemas.microsoft.com/office/drawing/2014/main" id="{14767400-70C7-4437-90EF-28BD59FF1E3D}"/>
              </a:ext>
            </a:extLst>
          </p:cNvPr>
          <p:cNvGrpSpPr>
            <a:grpSpLocks/>
          </p:cNvGrpSpPr>
          <p:nvPr/>
        </p:nvGrpSpPr>
        <p:grpSpPr bwMode="auto">
          <a:xfrm>
            <a:off x="2292350" y="1492250"/>
            <a:ext cx="4367213" cy="641350"/>
            <a:chOff x="1444" y="940"/>
            <a:chExt cx="2751" cy="404"/>
          </a:xfrm>
        </p:grpSpPr>
        <p:sp>
          <p:nvSpPr>
            <p:cNvPr id="1163303" name="Text Box 64">
              <a:extLst>
                <a:ext uri="{FF2B5EF4-FFF2-40B4-BE49-F238E27FC236}">
                  <a16:creationId xmlns:a16="http://schemas.microsoft.com/office/drawing/2014/main" id="{6555743C-9900-4038-BECC-A715B7F20C26}"/>
                </a:ext>
              </a:extLst>
            </p:cNvPr>
            <p:cNvSpPr txBox="1">
              <a:spLocks noChangeArrowheads="1"/>
            </p:cNvSpPr>
            <p:nvPr/>
          </p:nvSpPr>
          <p:spPr bwMode="auto">
            <a:xfrm>
              <a:off x="3742" y="940"/>
              <a:ext cx="45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r>
                <a:rPr lang="en-US" altLang="zh-CN" sz="3600">
                  <a:solidFill>
                    <a:schemeClr val="folHlink"/>
                  </a:solidFill>
                  <a:ea typeface="黑体" panose="02010609060101010101" pitchFamily="49" charset="-122"/>
                </a:rPr>
                <a:t> </a:t>
              </a:r>
            </a:p>
          </p:txBody>
        </p:sp>
        <p:sp>
          <p:nvSpPr>
            <p:cNvPr id="1163304" name="Text Box 66">
              <a:extLst>
                <a:ext uri="{FF2B5EF4-FFF2-40B4-BE49-F238E27FC236}">
                  <a16:creationId xmlns:a16="http://schemas.microsoft.com/office/drawing/2014/main" id="{5E403E16-7B7C-49AC-BDA1-B249EE06E85E}"/>
                </a:ext>
              </a:extLst>
            </p:cNvPr>
            <p:cNvSpPr txBox="1">
              <a:spLocks noChangeArrowheads="1"/>
            </p:cNvSpPr>
            <p:nvPr/>
          </p:nvSpPr>
          <p:spPr bwMode="auto">
            <a:xfrm>
              <a:off x="2603" y="1010"/>
              <a:ext cx="1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RESPONSE</a:t>
              </a:r>
            </a:p>
          </p:txBody>
        </p:sp>
        <p:sp>
          <p:nvSpPr>
            <p:cNvPr id="1163305" name="Line 62">
              <a:extLst>
                <a:ext uri="{FF2B5EF4-FFF2-40B4-BE49-F238E27FC236}">
                  <a16:creationId xmlns:a16="http://schemas.microsoft.com/office/drawing/2014/main" id="{F2D6C5A8-E1F2-4D5B-9CEA-F86417CB6BF9}"/>
                </a:ext>
              </a:extLst>
            </p:cNvPr>
            <p:cNvSpPr>
              <a:spLocks noChangeShapeType="1"/>
            </p:cNvSpPr>
            <p:nvPr/>
          </p:nvSpPr>
          <p:spPr bwMode="auto">
            <a:xfrm rot="5400000" flipH="1">
              <a:off x="2777" y="-60"/>
              <a:ext cx="0" cy="266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97">
            <a:extLst>
              <a:ext uri="{FF2B5EF4-FFF2-40B4-BE49-F238E27FC236}">
                <a16:creationId xmlns:a16="http://schemas.microsoft.com/office/drawing/2014/main" id="{B2C36772-2245-4902-B65D-9FDAD77152CF}"/>
              </a:ext>
            </a:extLst>
          </p:cNvPr>
          <p:cNvGrpSpPr>
            <a:grpSpLocks/>
          </p:cNvGrpSpPr>
          <p:nvPr/>
        </p:nvGrpSpPr>
        <p:grpSpPr bwMode="auto">
          <a:xfrm>
            <a:off x="2292350" y="2787650"/>
            <a:ext cx="4232275" cy="641350"/>
            <a:chOff x="1444" y="1756"/>
            <a:chExt cx="2666" cy="404"/>
          </a:xfrm>
        </p:grpSpPr>
        <p:sp>
          <p:nvSpPr>
            <p:cNvPr id="1163300" name="Text Box 4">
              <a:extLst>
                <a:ext uri="{FF2B5EF4-FFF2-40B4-BE49-F238E27FC236}">
                  <a16:creationId xmlns:a16="http://schemas.microsoft.com/office/drawing/2014/main" id="{2037AACD-7528-4530-AC69-A4499BEC8A21}"/>
                </a:ext>
              </a:extLst>
            </p:cNvPr>
            <p:cNvSpPr txBox="1">
              <a:spLocks noChangeArrowheads="1"/>
            </p:cNvSpPr>
            <p:nvPr/>
          </p:nvSpPr>
          <p:spPr bwMode="auto">
            <a:xfrm>
              <a:off x="1852" y="1827"/>
              <a:ext cx="7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SETUP</a:t>
              </a:r>
            </a:p>
          </p:txBody>
        </p:sp>
        <p:sp>
          <p:nvSpPr>
            <p:cNvPr id="1163301" name="Text Box 71">
              <a:extLst>
                <a:ext uri="{FF2B5EF4-FFF2-40B4-BE49-F238E27FC236}">
                  <a16:creationId xmlns:a16="http://schemas.microsoft.com/office/drawing/2014/main" id="{BEA67736-1D0C-4BB9-8FD6-7AA75209516F}"/>
                </a:ext>
              </a:extLst>
            </p:cNvPr>
            <p:cNvSpPr txBox="1">
              <a:spLocks noChangeArrowheads="1"/>
            </p:cNvSpPr>
            <p:nvPr/>
          </p:nvSpPr>
          <p:spPr bwMode="auto">
            <a:xfrm>
              <a:off x="1565" y="1756"/>
              <a:ext cx="3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endParaRPr lang="en-US" altLang="zh-CN" sz="4400">
                <a:solidFill>
                  <a:schemeClr val="folHlink"/>
                </a:solidFill>
                <a:ea typeface="黑体" panose="02010609060101010101" pitchFamily="49" charset="-122"/>
              </a:endParaRPr>
            </a:p>
          </p:txBody>
        </p:sp>
        <p:sp>
          <p:nvSpPr>
            <p:cNvPr id="1163302" name="Line 70">
              <a:extLst>
                <a:ext uri="{FF2B5EF4-FFF2-40B4-BE49-F238E27FC236}">
                  <a16:creationId xmlns:a16="http://schemas.microsoft.com/office/drawing/2014/main" id="{43F94D35-2B3C-4B9E-BC77-157476914838}"/>
                </a:ext>
              </a:extLst>
            </p:cNvPr>
            <p:cNvSpPr>
              <a:spLocks noChangeShapeType="1"/>
            </p:cNvSpPr>
            <p:nvPr/>
          </p:nvSpPr>
          <p:spPr bwMode="auto">
            <a:xfrm rot="-5400000">
              <a:off x="2777" y="751"/>
              <a:ext cx="0" cy="266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96">
            <a:extLst>
              <a:ext uri="{FF2B5EF4-FFF2-40B4-BE49-F238E27FC236}">
                <a16:creationId xmlns:a16="http://schemas.microsoft.com/office/drawing/2014/main" id="{DCB7DCB5-0649-48E3-A9A5-0F55D1139A02}"/>
              </a:ext>
            </a:extLst>
          </p:cNvPr>
          <p:cNvGrpSpPr>
            <a:grpSpLocks/>
          </p:cNvGrpSpPr>
          <p:nvPr/>
        </p:nvGrpSpPr>
        <p:grpSpPr bwMode="auto">
          <a:xfrm>
            <a:off x="2292350" y="3219450"/>
            <a:ext cx="4367213" cy="641350"/>
            <a:chOff x="1444" y="2028"/>
            <a:chExt cx="2751" cy="404"/>
          </a:xfrm>
        </p:grpSpPr>
        <p:sp>
          <p:nvSpPr>
            <p:cNvPr id="1163297" name="Text Box 73">
              <a:extLst>
                <a:ext uri="{FF2B5EF4-FFF2-40B4-BE49-F238E27FC236}">
                  <a16:creationId xmlns:a16="http://schemas.microsoft.com/office/drawing/2014/main" id="{B9C10B14-DB49-47D2-ABFD-B5A9AA2F3EF9}"/>
                </a:ext>
              </a:extLst>
            </p:cNvPr>
            <p:cNvSpPr txBox="1">
              <a:spLocks noChangeArrowheads="1"/>
            </p:cNvSpPr>
            <p:nvPr/>
          </p:nvSpPr>
          <p:spPr bwMode="auto">
            <a:xfrm>
              <a:off x="3742" y="2028"/>
              <a:ext cx="45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 </a:t>
              </a:r>
              <a:endParaRPr lang="en-US" altLang="zh-CN" sz="4400">
                <a:solidFill>
                  <a:schemeClr val="folHlink"/>
                </a:solidFill>
                <a:ea typeface="黑体" panose="02010609060101010101" pitchFamily="49" charset="-122"/>
              </a:endParaRPr>
            </a:p>
          </p:txBody>
        </p:sp>
        <p:sp>
          <p:nvSpPr>
            <p:cNvPr id="1163298" name="Text Box 74">
              <a:extLst>
                <a:ext uri="{FF2B5EF4-FFF2-40B4-BE49-F238E27FC236}">
                  <a16:creationId xmlns:a16="http://schemas.microsoft.com/office/drawing/2014/main" id="{375E91C6-C5C3-417E-A460-5FEC0F912C15}"/>
                </a:ext>
              </a:extLst>
            </p:cNvPr>
            <p:cNvSpPr txBox="1">
              <a:spLocks noChangeArrowheads="1"/>
            </p:cNvSpPr>
            <p:nvPr/>
          </p:nvSpPr>
          <p:spPr bwMode="auto">
            <a:xfrm>
              <a:off x="2650" y="2099"/>
              <a:ext cx="1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RESPONSE</a:t>
              </a:r>
            </a:p>
          </p:txBody>
        </p:sp>
        <p:sp>
          <p:nvSpPr>
            <p:cNvPr id="1163299" name="Line 72">
              <a:extLst>
                <a:ext uri="{FF2B5EF4-FFF2-40B4-BE49-F238E27FC236}">
                  <a16:creationId xmlns:a16="http://schemas.microsoft.com/office/drawing/2014/main" id="{C164CD64-E251-4637-B384-5FC00381EF60}"/>
                </a:ext>
              </a:extLst>
            </p:cNvPr>
            <p:cNvSpPr>
              <a:spLocks noChangeShapeType="1"/>
            </p:cNvSpPr>
            <p:nvPr/>
          </p:nvSpPr>
          <p:spPr bwMode="auto">
            <a:xfrm rot="5400000" flipH="1">
              <a:off x="2777" y="1020"/>
              <a:ext cx="0" cy="266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94">
            <a:extLst>
              <a:ext uri="{FF2B5EF4-FFF2-40B4-BE49-F238E27FC236}">
                <a16:creationId xmlns:a16="http://schemas.microsoft.com/office/drawing/2014/main" id="{BA6E93CA-EE9B-4B81-9963-B321B88BFBAB}"/>
              </a:ext>
            </a:extLst>
          </p:cNvPr>
          <p:cNvGrpSpPr>
            <a:grpSpLocks/>
          </p:cNvGrpSpPr>
          <p:nvPr/>
        </p:nvGrpSpPr>
        <p:grpSpPr bwMode="auto">
          <a:xfrm>
            <a:off x="2292350" y="3724275"/>
            <a:ext cx="4232275" cy="641350"/>
            <a:chOff x="1444" y="2346"/>
            <a:chExt cx="2666" cy="404"/>
          </a:xfrm>
        </p:grpSpPr>
        <p:sp>
          <p:nvSpPr>
            <p:cNvPr id="1163294" name="Text Box 76">
              <a:extLst>
                <a:ext uri="{FF2B5EF4-FFF2-40B4-BE49-F238E27FC236}">
                  <a16:creationId xmlns:a16="http://schemas.microsoft.com/office/drawing/2014/main" id="{54D94256-3323-415D-ADF9-09660879F6E3}"/>
                </a:ext>
              </a:extLst>
            </p:cNvPr>
            <p:cNvSpPr txBox="1">
              <a:spLocks noChangeArrowheads="1"/>
            </p:cNvSpPr>
            <p:nvPr/>
          </p:nvSpPr>
          <p:spPr bwMode="auto">
            <a:xfrm>
              <a:off x="1837" y="2387"/>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PLAY</a:t>
              </a:r>
            </a:p>
          </p:txBody>
        </p:sp>
        <p:sp>
          <p:nvSpPr>
            <p:cNvPr id="1163295" name="Text Box 78">
              <a:extLst>
                <a:ext uri="{FF2B5EF4-FFF2-40B4-BE49-F238E27FC236}">
                  <a16:creationId xmlns:a16="http://schemas.microsoft.com/office/drawing/2014/main" id="{0227DC80-9618-4B00-88DB-8EED9E4E528F}"/>
                </a:ext>
              </a:extLst>
            </p:cNvPr>
            <p:cNvSpPr txBox="1">
              <a:spLocks noChangeArrowheads="1"/>
            </p:cNvSpPr>
            <p:nvPr/>
          </p:nvSpPr>
          <p:spPr bwMode="auto">
            <a:xfrm>
              <a:off x="1565" y="2346"/>
              <a:ext cx="45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 </a:t>
              </a:r>
            </a:p>
          </p:txBody>
        </p:sp>
        <p:sp>
          <p:nvSpPr>
            <p:cNvPr id="1163296" name="Line 77">
              <a:extLst>
                <a:ext uri="{FF2B5EF4-FFF2-40B4-BE49-F238E27FC236}">
                  <a16:creationId xmlns:a16="http://schemas.microsoft.com/office/drawing/2014/main" id="{79D12702-B259-4BEF-884A-A65958523336}"/>
                </a:ext>
              </a:extLst>
            </p:cNvPr>
            <p:cNvSpPr>
              <a:spLocks noChangeShapeType="1"/>
            </p:cNvSpPr>
            <p:nvPr/>
          </p:nvSpPr>
          <p:spPr bwMode="auto">
            <a:xfrm rot="-5400000">
              <a:off x="2777" y="1324"/>
              <a:ext cx="0" cy="266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95">
            <a:extLst>
              <a:ext uri="{FF2B5EF4-FFF2-40B4-BE49-F238E27FC236}">
                <a16:creationId xmlns:a16="http://schemas.microsoft.com/office/drawing/2014/main" id="{C1B21A1B-3F92-4864-8AF1-1A12AA8B68B8}"/>
              </a:ext>
            </a:extLst>
          </p:cNvPr>
          <p:cNvGrpSpPr>
            <a:grpSpLocks/>
          </p:cNvGrpSpPr>
          <p:nvPr/>
        </p:nvGrpSpPr>
        <p:grpSpPr bwMode="auto">
          <a:xfrm>
            <a:off x="2292350" y="4156075"/>
            <a:ext cx="4367213" cy="641350"/>
            <a:chOff x="1444" y="2618"/>
            <a:chExt cx="2751" cy="404"/>
          </a:xfrm>
        </p:grpSpPr>
        <p:sp>
          <p:nvSpPr>
            <p:cNvPr id="1163291" name="Text Box 80">
              <a:extLst>
                <a:ext uri="{FF2B5EF4-FFF2-40B4-BE49-F238E27FC236}">
                  <a16:creationId xmlns:a16="http://schemas.microsoft.com/office/drawing/2014/main" id="{3286EA03-488C-4F42-9907-9CA9B3DE378A}"/>
                </a:ext>
              </a:extLst>
            </p:cNvPr>
            <p:cNvSpPr txBox="1">
              <a:spLocks noChangeArrowheads="1"/>
            </p:cNvSpPr>
            <p:nvPr/>
          </p:nvSpPr>
          <p:spPr bwMode="auto">
            <a:xfrm>
              <a:off x="2650" y="2688"/>
              <a:ext cx="1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RESPONSE</a:t>
              </a:r>
            </a:p>
          </p:txBody>
        </p:sp>
        <p:sp>
          <p:nvSpPr>
            <p:cNvPr id="1163292" name="Text Box 81">
              <a:extLst>
                <a:ext uri="{FF2B5EF4-FFF2-40B4-BE49-F238E27FC236}">
                  <a16:creationId xmlns:a16="http://schemas.microsoft.com/office/drawing/2014/main" id="{D9E09790-935B-4277-96EC-B71D6ABD3664}"/>
                </a:ext>
              </a:extLst>
            </p:cNvPr>
            <p:cNvSpPr txBox="1">
              <a:spLocks noChangeArrowheads="1"/>
            </p:cNvSpPr>
            <p:nvPr/>
          </p:nvSpPr>
          <p:spPr bwMode="auto">
            <a:xfrm>
              <a:off x="3742" y="2618"/>
              <a:ext cx="45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r>
                <a:rPr lang="en-US" altLang="zh-CN" sz="3600">
                  <a:solidFill>
                    <a:schemeClr val="folHlink"/>
                  </a:solidFill>
                  <a:ea typeface="黑体" panose="02010609060101010101" pitchFamily="49" charset="-122"/>
                </a:rPr>
                <a:t> </a:t>
              </a:r>
            </a:p>
          </p:txBody>
        </p:sp>
        <p:sp>
          <p:nvSpPr>
            <p:cNvPr id="1163293" name="Line 79">
              <a:extLst>
                <a:ext uri="{FF2B5EF4-FFF2-40B4-BE49-F238E27FC236}">
                  <a16:creationId xmlns:a16="http://schemas.microsoft.com/office/drawing/2014/main" id="{458212D7-F99D-44A2-B0C5-0213341D6A33}"/>
                </a:ext>
              </a:extLst>
            </p:cNvPr>
            <p:cNvSpPr>
              <a:spLocks noChangeShapeType="1"/>
            </p:cNvSpPr>
            <p:nvPr/>
          </p:nvSpPr>
          <p:spPr bwMode="auto">
            <a:xfrm rot="5400000" flipH="1">
              <a:off x="2777" y="1593"/>
              <a:ext cx="0" cy="266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91">
            <a:extLst>
              <a:ext uri="{FF2B5EF4-FFF2-40B4-BE49-F238E27FC236}">
                <a16:creationId xmlns:a16="http://schemas.microsoft.com/office/drawing/2014/main" id="{3DCE578C-F98A-44C7-B8E7-C9F4C2F1E641}"/>
              </a:ext>
            </a:extLst>
          </p:cNvPr>
          <p:cNvGrpSpPr>
            <a:grpSpLocks/>
          </p:cNvGrpSpPr>
          <p:nvPr/>
        </p:nvGrpSpPr>
        <p:grpSpPr bwMode="auto">
          <a:xfrm>
            <a:off x="2292350" y="5805488"/>
            <a:ext cx="4367213" cy="639762"/>
            <a:chOff x="1444" y="3657"/>
            <a:chExt cx="2751" cy="403"/>
          </a:xfrm>
        </p:grpSpPr>
        <p:sp>
          <p:nvSpPr>
            <p:cNvPr id="1163288" name="Line 84">
              <a:extLst>
                <a:ext uri="{FF2B5EF4-FFF2-40B4-BE49-F238E27FC236}">
                  <a16:creationId xmlns:a16="http://schemas.microsoft.com/office/drawing/2014/main" id="{718F2C6D-83B5-4FAF-9E04-D087181BAA75}"/>
                </a:ext>
              </a:extLst>
            </p:cNvPr>
            <p:cNvSpPr>
              <a:spLocks noChangeShapeType="1"/>
            </p:cNvSpPr>
            <p:nvPr/>
          </p:nvSpPr>
          <p:spPr bwMode="auto">
            <a:xfrm rot="5400000" flipH="1">
              <a:off x="2777" y="2687"/>
              <a:ext cx="0" cy="266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3289" name="Text Box 85">
              <a:extLst>
                <a:ext uri="{FF2B5EF4-FFF2-40B4-BE49-F238E27FC236}">
                  <a16:creationId xmlns:a16="http://schemas.microsoft.com/office/drawing/2014/main" id="{0A946782-FC8D-445B-A136-AC255ECDB202}"/>
                </a:ext>
              </a:extLst>
            </p:cNvPr>
            <p:cNvSpPr txBox="1">
              <a:spLocks noChangeArrowheads="1"/>
            </p:cNvSpPr>
            <p:nvPr/>
          </p:nvSpPr>
          <p:spPr bwMode="auto">
            <a:xfrm>
              <a:off x="2650" y="3731"/>
              <a:ext cx="118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RESPONSE</a:t>
              </a:r>
            </a:p>
          </p:txBody>
        </p:sp>
        <p:sp>
          <p:nvSpPr>
            <p:cNvPr id="1163290" name="Text Box 88">
              <a:extLst>
                <a:ext uri="{FF2B5EF4-FFF2-40B4-BE49-F238E27FC236}">
                  <a16:creationId xmlns:a16="http://schemas.microsoft.com/office/drawing/2014/main" id="{D498AF49-4A5E-49CD-A26C-5133F30DDBA2}"/>
                </a:ext>
              </a:extLst>
            </p:cNvPr>
            <p:cNvSpPr txBox="1">
              <a:spLocks noChangeArrowheads="1"/>
            </p:cNvSpPr>
            <p:nvPr/>
          </p:nvSpPr>
          <p:spPr bwMode="auto">
            <a:xfrm>
              <a:off x="3742" y="3657"/>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r>
                <a:rPr lang="en-US" altLang="zh-CN" sz="3600">
                  <a:solidFill>
                    <a:schemeClr val="folHlink"/>
                  </a:solidFill>
                  <a:ea typeface="黑体" panose="02010609060101010101" pitchFamily="49" charset="-122"/>
                </a:rPr>
                <a:t> </a:t>
              </a:r>
            </a:p>
          </p:txBody>
        </p:sp>
      </p:grpSp>
      <p:grpSp>
        <p:nvGrpSpPr>
          <p:cNvPr id="17" name="Group 99">
            <a:extLst>
              <a:ext uri="{FF2B5EF4-FFF2-40B4-BE49-F238E27FC236}">
                <a16:creationId xmlns:a16="http://schemas.microsoft.com/office/drawing/2014/main" id="{8F79A758-5363-4ED0-BCAF-04E1D0283954}"/>
              </a:ext>
            </a:extLst>
          </p:cNvPr>
          <p:cNvGrpSpPr>
            <a:grpSpLocks/>
          </p:cNvGrpSpPr>
          <p:nvPr/>
        </p:nvGrpSpPr>
        <p:grpSpPr bwMode="auto">
          <a:xfrm>
            <a:off x="2268538" y="5380038"/>
            <a:ext cx="4232275" cy="641350"/>
            <a:chOff x="1429" y="3389"/>
            <a:chExt cx="2666" cy="404"/>
          </a:xfrm>
        </p:grpSpPr>
        <p:sp>
          <p:nvSpPr>
            <p:cNvPr id="1163285" name="Line 83">
              <a:extLst>
                <a:ext uri="{FF2B5EF4-FFF2-40B4-BE49-F238E27FC236}">
                  <a16:creationId xmlns:a16="http://schemas.microsoft.com/office/drawing/2014/main" id="{396D2FA3-4613-493A-AA18-0349D5BC8872}"/>
                </a:ext>
              </a:extLst>
            </p:cNvPr>
            <p:cNvSpPr>
              <a:spLocks noChangeShapeType="1"/>
            </p:cNvSpPr>
            <p:nvPr/>
          </p:nvSpPr>
          <p:spPr bwMode="auto">
            <a:xfrm rot="-5400000">
              <a:off x="2762" y="2369"/>
              <a:ext cx="0" cy="266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3286" name="Text Box 86">
              <a:extLst>
                <a:ext uri="{FF2B5EF4-FFF2-40B4-BE49-F238E27FC236}">
                  <a16:creationId xmlns:a16="http://schemas.microsoft.com/office/drawing/2014/main" id="{C2EC74FE-DB53-4ED1-898D-E78719EC0A9E}"/>
                </a:ext>
              </a:extLst>
            </p:cNvPr>
            <p:cNvSpPr txBox="1">
              <a:spLocks noChangeArrowheads="1"/>
            </p:cNvSpPr>
            <p:nvPr/>
          </p:nvSpPr>
          <p:spPr bwMode="auto">
            <a:xfrm>
              <a:off x="1871" y="3460"/>
              <a:ext cx="1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folHlink"/>
                  </a:solidFill>
                  <a:ea typeface="黑体" panose="02010609060101010101" pitchFamily="49" charset="-122"/>
                </a:rPr>
                <a:t>TEARDOWN</a:t>
              </a:r>
            </a:p>
          </p:txBody>
        </p:sp>
        <p:sp>
          <p:nvSpPr>
            <p:cNvPr id="1163287" name="Text Box 87">
              <a:extLst>
                <a:ext uri="{FF2B5EF4-FFF2-40B4-BE49-F238E27FC236}">
                  <a16:creationId xmlns:a16="http://schemas.microsoft.com/office/drawing/2014/main" id="{E688B373-286A-48C5-BBE9-2F96E281B8B7}"/>
                </a:ext>
              </a:extLst>
            </p:cNvPr>
            <p:cNvSpPr txBox="1">
              <a:spLocks noChangeArrowheads="1"/>
            </p:cNvSpPr>
            <p:nvPr/>
          </p:nvSpPr>
          <p:spPr bwMode="auto">
            <a:xfrm>
              <a:off x="1565" y="3389"/>
              <a:ext cx="45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folHlink"/>
                  </a:solidFill>
                  <a:ea typeface="黑体" panose="02010609060101010101" pitchFamily="49" charset="-122"/>
                  <a:sym typeface="Wingdings 2" panose="05020102010507070707" pitchFamily="18" charset="2"/>
                </a:rPr>
                <a:t></a:t>
              </a:r>
              <a:r>
                <a:rPr lang="en-US" altLang="zh-CN" sz="3600">
                  <a:solidFill>
                    <a:schemeClr val="folHlink"/>
                  </a:solidFill>
                  <a:ea typeface="黑体" panose="02010609060101010101"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nodeType="afterGroup">
                            <p:stCondLst>
                              <p:cond delay="2500"/>
                            </p:stCondLst>
                            <p:childTnLst>
                              <p:par>
                                <p:cTn id="9" presetID="22" presetClass="entr" presetSubtype="2"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2000"/>
                                        <p:tgtEl>
                                          <p:spTgt spid="11"/>
                                        </p:tgtEl>
                                      </p:cBhvr>
                                    </p:animEffect>
                                  </p:childTnLst>
                                </p:cTn>
                              </p:par>
                            </p:childTnLst>
                          </p:cTn>
                        </p:par>
                        <p:par>
                          <p:cTn id="12" fill="hold" nodeType="afterGroup">
                            <p:stCondLst>
                              <p:cond delay="5000"/>
                            </p:stCondLst>
                            <p:childTnLst>
                              <p:par>
                                <p:cTn id="13" presetID="22" presetClass="entr" presetSubtype="1"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2000"/>
                                        <p:tgtEl>
                                          <p:spTgt spid="9"/>
                                        </p:tgtEl>
                                      </p:cBhvr>
                                    </p:animEffect>
                                  </p:childTnLst>
                                </p:cTn>
                              </p:par>
                            </p:childTnLst>
                          </p:cTn>
                        </p:par>
                        <p:par>
                          <p:cTn id="16" fill="hold" nodeType="afterGroup">
                            <p:stCondLst>
                              <p:cond delay="7500"/>
                            </p:stCondLst>
                            <p:childTnLst>
                              <p:par>
                                <p:cTn id="17" presetID="22" presetClass="entr" presetSubtype="8" fill="hold" nodeType="after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2000"/>
                                        <p:tgtEl>
                                          <p:spTgt spid="12"/>
                                        </p:tgtEl>
                                      </p:cBhvr>
                                    </p:animEffect>
                                  </p:childTnLst>
                                </p:cTn>
                              </p:par>
                            </p:childTnLst>
                          </p:cTn>
                        </p:par>
                        <p:par>
                          <p:cTn id="20" fill="hold" nodeType="afterGroup">
                            <p:stCondLst>
                              <p:cond delay="10000"/>
                            </p:stCondLst>
                            <p:childTnLst>
                              <p:par>
                                <p:cTn id="21" presetID="22" presetClass="entr" presetSubtype="2" fill="hold" nodeType="after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000"/>
                                        <p:tgtEl>
                                          <p:spTgt spid="13"/>
                                        </p:tgtEl>
                                      </p:cBhvr>
                                    </p:animEffect>
                                  </p:childTnLst>
                                </p:cTn>
                              </p:par>
                            </p:childTnLst>
                          </p:cTn>
                        </p:par>
                        <p:par>
                          <p:cTn id="24" fill="hold" nodeType="afterGroup">
                            <p:stCondLst>
                              <p:cond delay="12500"/>
                            </p:stCondLst>
                            <p:childTnLst>
                              <p:par>
                                <p:cTn id="25" presetID="22" presetClass="entr" presetSubtype="8" fill="hold" nodeType="afterEffect">
                                  <p:stCondLst>
                                    <p:cond delay="50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2000"/>
                                        <p:tgtEl>
                                          <p:spTgt spid="14"/>
                                        </p:tgtEl>
                                      </p:cBhvr>
                                    </p:animEffect>
                                  </p:childTnLst>
                                </p:cTn>
                              </p:par>
                            </p:childTnLst>
                          </p:cTn>
                        </p:par>
                        <p:par>
                          <p:cTn id="28" fill="hold" nodeType="afterGroup">
                            <p:stCondLst>
                              <p:cond delay="15000"/>
                            </p:stCondLst>
                            <p:childTnLst>
                              <p:par>
                                <p:cTn id="29" presetID="22" presetClass="entr" presetSubtype="2" fill="hold" nodeType="afterEffect">
                                  <p:stCondLst>
                                    <p:cond delay="50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2000"/>
                                        <p:tgtEl>
                                          <p:spTgt spid="15"/>
                                        </p:tgtEl>
                                      </p:cBhvr>
                                    </p:animEffect>
                                  </p:childTnLst>
                                </p:cTn>
                              </p:par>
                            </p:childTnLst>
                          </p:cTn>
                        </p:par>
                        <p:par>
                          <p:cTn id="32" fill="hold" nodeType="afterGroup">
                            <p:stCondLst>
                              <p:cond delay="17500"/>
                            </p:stCondLst>
                            <p:childTnLst>
                              <p:par>
                                <p:cTn id="33" presetID="22" presetClass="entr" presetSubtype="1" fill="hold" grpId="0" nodeType="afterEffect">
                                  <p:stCondLst>
                                    <p:cond delay="500"/>
                                  </p:stCondLst>
                                  <p:childTnLst>
                                    <p:set>
                                      <p:cBhvr>
                                        <p:cTn id="34" dur="1" fill="hold">
                                          <p:stCondLst>
                                            <p:cond delay="0"/>
                                          </p:stCondLst>
                                        </p:cTn>
                                        <p:tgtEl>
                                          <p:spTgt spid="654418"/>
                                        </p:tgtEl>
                                        <p:attrNameLst>
                                          <p:attrName>style.visibility</p:attrName>
                                        </p:attrNameLst>
                                      </p:cBhvr>
                                      <p:to>
                                        <p:strVal val="visible"/>
                                      </p:to>
                                    </p:set>
                                    <p:animEffect transition="in" filter="wipe(up)">
                                      <p:cBhvr>
                                        <p:cTn id="35" dur="2000"/>
                                        <p:tgtEl>
                                          <p:spTgt spid="654418"/>
                                        </p:tgtEl>
                                      </p:cBhvr>
                                    </p:animEffect>
                                  </p:childTnLst>
                                </p:cTn>
                              </p:par>
                            </p:childTnLst>
                          </p:cTn>
                        </p:par>
                        <p:par>
                          <p:cTn id="36" fill="hold" nodeType="afterGroup">
                            <p:stCondLst>
                              <p:cond delay="20000"/>
                            </p:stCondLst>
                            <p:childTnLst>
                              <p:par>
                                <p:cTn id="37" presetID="22" presetClass="entr" presetSubtype="8" fill="hold" nodeType="afterEffect">
                                  <p:stCondLst>
                                    <p:cond delay="200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2000"/>
                                        <p:tgtEl>
                                          <p:spTgt spid="17"/>
                                        </p:tgtEl>
                                      </p:cBhvr>
                                    </p:animEffect>
                                  </p:childTnLst>
                                </p:cTn>
                              </p:par>
                            </p:childTnLst>
                          </p:cTn>
                        </p:par>
                        <p:par>
                          <p:cTn id="40" fill="hold" nodeType="afterGroup">
                            <p:stCondLst>
                              <p:cond delay="24000"/>
                            </p:stCondLst>
                            <p:childTnLst>
                              <p:par>
                                <p:cTn id="41" presetID="22" presetClass="entr" presetSubtype="2" fill="hold" nodeType="afterEffect">
                                  <p:stCondLst>
                                    <p:cond delay="500"/>
                                  </p:stCondLst>
                                  <p:childTnLst>
                                    <p:set>
                                      <p:cBhvr>
                                        <p:cTn id="42" dur="1" fill="hold">
                                          <p:stCondLst>
                                            <p:cond delay="0"/>
                                          </p:stCondLst>
                                        </p:cTn>
                                        <p:tgtEl>
                                          <p:spTgt spid="16"/>
                                        </p:tgtEl>
                                        <p:attrNameLst>
                                          <p:attrName>style.visibility</p:attrName>
                                        </p:attrNameLst>
                                      </p:cBhvr>
                                      <p:to>
                                        <p:strVal val="visible"/>
                                      </p:to>
                                    </p:set>
                                    <p:animEffect transition="in" filter="wipe(right)">
                                      <p:cBhvr>
                                        <p:cTn id="4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4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a:extLst>
              <a:ext uri="{FF2B5EF4-FFF2-40B4-BE49-F238E27FC236}">
                <a16:creationId xmlns:a16="http://schemas.microsoft.com/office/drawing/2014/main" id="{10ED1DF7-3DA4-40E1-880E-0EF720CF711D}"/>
              </a:ext>
            </a:extLst>
          </p:cNvPr>
          <p:cNvSpPr>
            <a:spLocks noGrp="1" noChangeArrowheads="1"/>
          </p:cNvSpPr>
          <p:nvPr>
            <p:ph type="title"/>
          </p:nvPr>
        </p:nvSpPr>
        <p:spPr/>
        <p:txBody>
          <a:bodyPr/>
          <a:lstStyle/>
          <a:p>
            <a:pPr algn="ctr" eaLnBrk="1" hangingPunct="1"/>
            <a:r>
              <a:rPr lang="zh-CN" altLang="en-US" sz="4000"/>
              <a:t>使用 </a:t>
            </a:r>
            <a:r>
              <a:rPr lang="en-US" altLang="zh-CN" sz="4000"/>
              <a:t>RTSP </a:t>
            </a:r>
            <a:r>
              <a:rPr lang="zh-CN" altLang="en-US" sz="4000"/>
              <a:t>的媒体服务器</a:t>
            </a:r>
            <a:br>
              <a:rPr lang="zh-CN" altLang="en-US" sz="4000"/>
            </a:br>
            <a:r>
              <a:rPr lang="zh-CN" altLang="en-US" sz="4000"/>
              <a:t>的工作过程 </a:t>
            </a:r>
          </a:p>
        </p:txBody>
      </p:sp>
      <p:sp>
        <p:nvSpPr>
          <p:cNvPr id="1164291" name="Rectangle 3">
            <a:extLst>
              <a:ext uri="{FF2B5EF4-FFF2-40B4-BE49-F238E27FC236}">
                <a16:creationId xmlns:a16="http://schemas.microsoft.com/office/drawing/2014/main" id="{69F91BDD-3B3E-414F-87EC-3DA969763FD7}"/>
              </a:ext>
            </a:extLst>
          </p:cNvPr>
          <p:cNvSpPr>
            <a:spLocks noGrp="1" noChangeArrowheads="1"/>
          </p:cNvSpPr>
          <p:nvPr>
            <p:ph type="body" idx="1"/>
          </p:nvPr>
        </p:nvSpPr>
        <p:spPr>
          <a:xfrm>
            <a:off x="977900" y="1773238"/>
            <a:ext cx="8131175" cy="4895850"/>
          </a:xfrm>
        </p:spPr>
        <p:txBody>
          <a:bodyPr/>
          <a:lstStyle/>
          <a:p>
            <a:pPr eaLnBrk="1" hangingPunct="1">
              <a:buFont typeface="Wingdings" panose="05000000000000000000" pitchFamily="2" charset="2"/>
              <a:buNone/>
            </a:pPr>
            <a:r>
              <a:rPr lang="en-US" altLang="zh-CN" sz="2400">
                <a:sym typeface="Wingdings" panose="05000000000000000000" pitchFamily="2" charset="2"/>
              </a:rPr>
              <a:t></a:t>
            </a:r>
            <a:r>
              <a:rPr lang="en-US" altLang="zh-CN" sz="2400"/>
              <a:t> </a:t>
            </a:r>
            <a:r>
              <a:rPr lang="zh-CN" altLang="en-US" sz="2400"/>
              <a:t>浏览器向万维网服务器请求音频</a:t>
            </a:r>
            <a:r>
              <a:rPr lang="en-US" altLang="zh-CN" sz="2400"/>
              <a:t>/</a:t>
            </a:r>
            <a:r>
              <a:rPr lang="zh-CN" altLang="en-US" sz="2400"/>
              <a:t>视频文件。</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万维网服务器从浏览器发送携带有元文件的响应。</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浏览器把收到的元文件传送给媒体播放器。</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a:t>
            </a:r>
            <a:r>
              <a:rPr lang="en-US" altLang="zh-CN" sz="2400"/>
              <a:t>RTSP </a:t>
            </a:r>
            <a:r>
              <a:rPr lang="zh-CN" altLang="en-US" sz="2400"/>
              <a:t>客户与媒体服务器的 </a:t>
            </a:r>
            <a:r>
              <a:rPr lang="en-US" altLang="zh-CN" sz="2400"/>
              <a:t>RTSP </a:t>
            </a:r>
            <a:r>
              <a:rPr lang="zh-CN" altLang="en-US" sz="2400"/>
              <a:t>服务器建立连接。</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a:t>
            </a:r>
            <a:r>
              <a:rPr lang="en-US" altLang="zh-CN" sz="2400"/>
              <a:t>RTSP </a:t>
            </a:r>
            <a:r>
              <a:rPr lang="zh-CN" altLang="en-US" sz="2400"/>
              <a:t>服务器发送响应 </a:t>
            </a:r>
            <a:r>
              <a:rPr lang="en-US" altLang="zh-CN" sz="2400"/>
              <a:t>RESPONSE </a:t>
            </a:r>
            <a:r>
              <a:rPr lang="zh-CN" altLang="en-US" sz="2400"/>
              <a:t>报文。</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a:t>
            </a:r>
            <a:r>
              <a:rPr lang="en-US" altLang="zh-CN" sz="2400"/>
              <a:t>RTSP </a:t>
            </a:r>
            <a:r>
              <a:rPr lang="zh-CN" altLang="en-US" sz="2400"/>
              <a:t>客户发送 </a:t>
            </a:r>
            <a:r>
              <a:rPr lang="en-US" altLang="zh-CN" sz="2400"/>
              <a:t>PLAY </a:t>
            </a:r>
            <a:r>
              <a:rPr lang="zh-CN" altLang="en-US" sz="2400"/>
              <a:t>报文，开始下载音频</a:t>
            </a:r>
            <a:r>
              <a:rPr lang="en-US" altLang="zh-CN" sz="2400"/>
              <a:t>/</a:t>
            </a:r>
            <a:r>
              <a:rPr lang="zh-CN" altLang="en-US" sz="2400"/>
              <a:t>视频文件。</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a:t>
            </a:r>
            <a:r>
              <a:rPr lang="en-US" altLang="zh-CN" sz="2400"/>
              <a:t>RTSP </a:t>
            </a:r>
            <a:r>
              <a:rPr lang="zh-CN" altLang="en-US" sz="2400"/>
              <a:t>服务器发送响应 </a:t>
            </a:r>
            <a:r>
              <a:rPr lang="en-US" altLang="zh-CN" sz="2400"/>
              <a:t>RESPONSE </a:t>
            </a:r>
            <a:r>
              <a:rPr lang="zh-CN" altLang="en-US" sz="2400"/>
              <a:t>报文。</a:t>
            </a: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a:t>
            </a:r>
            <a:r>
              <a:rPr lang="en-US" altLang="zh-CN" sz="2400"/>
              <a:t>RTSP </a:t>
            </a:r>
            <a:r>
              <a:rPr lang="zh-CN" altLang="en-US" sz="2400"/>
              <a:t>客户发送 </a:t>
            </a:r>
            <a:r>
              <a:rPr lang="en-US" altLang="zh-CN" sz="2400"/>
              <a:t>TEARDOWN </a:t>
            </a:r>
            <a:r>
              <a:rPr lang="zh-CN" altLang="en-US" sz="2400"/>
              <a:t>报文断开连接。</a:t>
            </a:r>
            <a:endParaRPr lang="zh-CN" altLang="en-US" sz="2400">
              <a:sym typeface="Wingdings" panose="05000000000000000000" pitchFamily="2" charset="2"/>
            </a:endParaRPr>
          </a:p>
          <a:p>
            <a:pPr eaLnBrk="1" hangingPunct="1">
              <a:buFont typeface="Wingdings" panose="05000000000000000000" pitchFamily="2" charset="2"/>
              <a:buNone/>
            </a:pPr>
            <a:r>
              <a:rPr lang="zh-CN" altLang="en-US" sz="2400">
                <a:sym typeface="Wingdings" panose="05000000000000000000" pitchFamily="2" charset="2"/>
              </a:rPr>
              <a:t></a:t>
            </a:r>
            <a:r>
              <a:rPr lang="zh-CN" altLang="en-US" sz="2400"/>
              <a:t> </a:t>
            </a:r>
            <a:r>
              <a:rPr lang="en-US" altLang="zh-CN" sz="2400"/>
              <a:t>RTSP </a:t>
            </a:r>
            <a:r>
              <a:rPr lang="zh-CN" altLang="en-US" sz="2400"/>
              <a:t>服务器发送响应 </a:t>
            </a:r>
            <a:r>
              <a:rPr lang="en-US" altLang="zh-CN" sz="2400"/>
              <a:t>RESPONSE </a:t>
            </a:r>
            <a:r>
              <a:rPr lang="zh-CN" altLang="en-US" sz="2400"/>
              <a:t>报文。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a:extLst>
              <a:ext uri="{FF2B5EF4-FFF2-40B4-BE49-F238E27FC236}">
                <a16:creationId xmlns:a16="http://schemas.microsoft.com/office/drawing/2014/main" id="{26490B89-A94B-4692-97D4-7BD2030AB4C9}"/>
              </a:ext>
            </a:extLst>
          </p:cNvPr>
          <p:cNvSpPr>
            <a:spLocks noGrp="1" noChangeArrowheads="1"/>
          </p:cNvSpPr>
          <p:nvPr>
            <p:ph type="title"/>
          </p:nvPr>
        </p:nvSpPr>
        <p:spPr/>
        <p:txBody>
          <a:bodyPr/>
          <a:lstStyle/>
          <a:p>
            <a:pPr algn="ctr" eaLnBrk="1" hangingPunct="1"/>
            <a:r>
              <a:rPr lang="en-US" altLang="zh-CN"/>
              <a:t>8.3  </a:t>
            </a:r>
            <a:r>
              <a:rPr lang="zh-CN" altLang="en-US"/>
              <a:t>交互式音频</a:t>
            </a:r>
            <a:r>
              <a:rPr lang="en-US" altLang="zh-CN"/>
              <a:t>/</a:t>
            </a:r>
            <a:r>
              <a:rPr lang="zh-CN" altLang="en-US"/>
              <a:t>视频 </a:t>
            </a:r>
            <a:br>
              <a:rPr lang="zh-CN" altLang="en-US"/>
            </a:br>
            <a:r>
              <a:rPr lang="en-US" altLang="zh-CN" sz="4000"/>
              <a:t>8.3.1  IP </a:t>
            </a:r>
            <a:r>
              <a:rPr lang="zh-CN" altLang="en-US" sz="4000"/>
              <a:t>电话概述</a:t>
            </a:r>
          </a:p>
        </p:txBody>
      </p:sp>
      <p:sp>
        <p:nvSpPr>
          <p:cNvPr id="376835" name="Rectangle 3">
            <a:extLst>
              <a:ext uri="{FF2B5EF4-FFF2-40B4-BE49-F238E27FC236}">
                <a16:creationId xmlns:a16="http://schemas.microsoft.com/office/drawing/2014/main" id="{C2CABECE-8CFF-401A-B051-F75C46E4D36E}"/>
              </a:ext>
            </a:extLst>
          </p:cNvPr>
          <p:cNvSpPr>
            <a:spLocks noGrp="1" noChangeArrowheads="1"/>
          </p:cNvSpPr>
          <p:nvPr>
            <p:ph type="body" idx="1"/>
          </p:nvPr>
        </p:nvSpPr>
        <p:spPr>
          <a:xfrm>
            <a:off x="827088" y="1917700"/>
            <a:ext cx="8137525" cy="4319588"/>
          </a:xfrm>
        </p:spPr>
        <p:txBody>
          <a:bodyPr/>
          <a:lstStyle/>
          <a:p>
            <a:pPr eaLnBrk="1" hangingPunct="1"/>
            <a:r>
              <a:rPr lang="zh-CN" altLang="en-US">
                <a:solidFill>
                  <a:schemeClr val="hlink"/>
                </a:solidFill>
              </a:rPr>
              <a:t>狭义的 </a:t>
            </a:r>
            <a:r>
              <a:rPr lang="en-US" altLang="zh-CN">
                <a:solidFill>
                  <a:schemeClr val="hlink"/>
                </a:solidFill>
              </a:rPr>
              <a:t>IP </a:t>
            </a:r>
            <a:r>
              <a:rPr lang="zh-CN" altLang="en-US">
                <a:solidFill>
                  <a:schemeClr val="hlink"/>
                </a:solidFill>
              </a:rPr>
              <a:t>电话</a:t>
            </a:r>
            <a:r>
              <a:rPr lang="zh-CN" altLang="en-US"/>
              <a:t>就是指在 </a:t>
            </a:r>
            <a:r>
              <a:rPr lang="en-US" altLang="zh-CN"/>
              <a:t>IP </a:t>
            </a:r>
            <a:r>
              <a:rPr lang="zh-CN" altLang="en-US"/>
              <a:t>网络上打电话。所谓“</a:t>
            </a:r>
            <a:r>
              <a:rPr lang="en-US" altLang="zh-CN"/>
              <a:t>IP </a:t>
            </a:r>
            <a:r>
              <a:rPr lang="zh-CN" altLang="en-US"/>
              <a:t>网络”就是“使用 </a:t>
            </a:r>
            <a:r>
              <a:rPr lang="en-US" altLang="zh-CN"/>
              <a:t>IP </a:t>
            </a:r>
            <a:r>
              <a:rPr lang="zh-CN" altLang="en-US"/>
              <a:t>协议的分组交换网”的简称。</a:t>
            </a:r>
          </a:p>
          <a:p>
            <a:pPr eaLnBrk="1" hangingPunct="1"/>
            <a:r>
              <a:rPr lang="zh-CN" altLang="en-US">
                <a:solidFill>
                  <a:schemeClr val="hlink"/>
                </a:solidFill>
              </a:rPr>
              <a:t>广义的 </a:t>
            </a:r>
            <a:r>
              <a:rPr lang="en-US" altLang="zh-CN">
                <a:solidFill>
                  <a:schemeClr val="hlink"/>
                </a:solidFill>
              </a:rPr>
              <a:t>IP </a:t>
            </a:r>
            <a:r>
              <a:rPr lang="zh-CN" altLang="en-US">
                <a:solidFill>
                  <a:schemeClr val="hlink"/>
                </a:solidFill>
              </a:rPr>
              <a:t>电话</a:t>
            </a:r>
            <a:r>
              <a:rPr lang="zh-CN" altLang="en-US"/>
              <a:t>则不仅仅是电话通信，而且还可以是在</a:t>
            </a:r>
            <a:r>
              <a:rPr lang="en-US" altLang="zh-CN"/>
              <a:t>IP</a:t>
            </a:r>
            <a:r>
              <a:rPr lang="zh-CN" altLang="en-US"/>
              <a:t>网络上进行交互式多媒体实时通信（包括话音、视像等），甚至还包括</a:t>
            </a:r>
            <a:r>
              <a:rPr lang="zh-CN" altLang="en-US">
                <a:solidFill>
                  <a:schemeClr val="hlink"/>
                </a:solidFill>
              </a:rPr>
              <a:t>即时传信</a:t>
            </a:r>
            <a:r>
              <a:rPr lang="en-US" altLang="zh-CN"/>
              <a:t>IM (Instant Messaging)</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a:extLst>
              <a:ext uri="{FF2B5EF4-FFF2-40B4-BE49-F238E27FC236}">
                <a16:creationId xmlns:a16="http://schemas.microsoft.com/office/drawing/2014/main" id="{0E667DC9-A4BD-4969-86F3-AE18FDBAD249}"/>
              </a:ext>
            </a:extLst>
          </p:cNvPr>
          <p:cNvSpPr>
            <a:spLocks noGrp="1" noChangeArrowheads="1"/>
          </p:cNvSpPr>
          <p:nvPr>
            <p:ph type="title"/>
          </p:nvPr>
        </p:nvSpPr>
        <p:spPr>
          <a:xfrm>
            <a:off x="1150938" y="115888"/>
            <a:ext cx="7237412" cy="768350"/>
          </a:xfrm>
        </p:spPr>
        <p:txBody>
          <a:bodyPr/>
          <a:lstStyle/>
          <a:p>
            <a:pPr algn="ctr" eaLnBrk="1" hangingPunct="1"/>
            <a:r>
              <a:rPr lang="en-US" altLang="zh-CN" sz="3600"/>
              <a:t>IP </a:t>
            </a:r>
            <a:r>
              <a:rPr lang="zh-CN" altLang="en-US" sz="3600"/>
              <a:t>电话网关的几种连接方法 </a:t>
            </a:r>
          </a:p>
        </p:txBody>
      </p:sp>
      <p:grpSp>
        <p:nvGrpSpPr>
          <p:cNvPr id="2" name="Group 297">
            <a:extLst>
              <a:ext uri="{FF2B5EF4-FFF2-40B4-BE49-F238E27FC236}">
                <a16:creationId xmlns:a16="http://schemas.microsoft.com/office/drawing/2014/main" id="{E4D769EA-57A8-4E29-BE03-5D90902659EE}"/>
              </a:ext>
            </a:extLst>
          </p:cNvPr>
          <p:cNvGrpSpPr>
            <a:grpSpLocks/>
          </p:cNvGrpSpPr>
          <p:nvPr/>
        </p:nvGrpSpPr>
        <p:grpSpPr bwMode="auto">
          <a:xfrm>
            <a:off x="2571750" y="2890838"/>
            <a:ext cx="3978275" cy="3851275"/>
            <a:chOff x="1620" y="1322"/>
            <a:chExt cx="2506" cy="2426"/>
          </a:xfrm>
        </p:grpSpPr>
        <p:sp>
          <p:nvSpPr>
            <p:cNvPr id="43244" name="Line 84">
              <a:extLst>
                <a:ext uri="{FF2B5EF4-FFF2-40B4-BE49-F238E27FC236}">
                  <a16:creationId xmlns:a16="http://schemas.microsoft.com/office/drawing/2014/main" id="{5EC52310-3E3D-4358-BEB0-653EDAF53DF8}"/>
                </a:ext>
              </a:extLst>
            </p:cNvPr>
            <p:cNvSpPr>
              <a:spLocks noChangeShapeType="1"/>
            </p:cNvSpPr>
            <p:nvPr/>
          </p:nvSpPr>
          <p:spPr bwMode="auto">
            <a:xfrm>
              <a:off x="1620" y="1322"/>
              <a:ext cx="0" cy="2426"/>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245" name="Line 85">
              <a:extLst>
                <a:ext uri="{FF2B5EF4-FFF2-40B4-BE49-F238E27FC236}">
                  <a16:creationId xmlns:a16="http://schemas.microsoft.com/office/drawing/2014/main" id="{52DB5B94-DD95-4977-A992-8DB30B4234CC}"/>
                </a:ext>
              </a:extLst>
            </p:cNvPr>
            <p:cNvSpPr>
              <a:spLocks noChangeShapeType="1"/>
            </p:cNvSpPr>
            <p:nvPr/>
          </p:nvSpPr>
          <p:spPr bwMode="auto">
            <a:xfrm>
              <a:off x="4126" y="1322"/>
              <a:ext cx="0" cy="2426"/>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246" name="Line 86">
              <a:extLst>
                <a:ext uri="{FF2B5EF4-FFF2-40B4-BE49-F238E27FC236}">
                  <a16:creationId xmlns:a16="http://schemas.microsoft.com/office/drawing/2014/main" id="{BD4B0B36-2DE2-4A01-AA52-8DFE9531BE6E}"/>
                </a:ext>
              </a:extLst>
            </p:cNvPr>
            <p:cNvSpPr>
              <a:spLocks noChangeShapeType="1"/>
            </p:cNvSpPr>
            <p:nvPr/>
          </p:nvSpPr>
          <p:spPr bwMode="auto">
            <a:xfrm>
              <a:off x="1620" y="3558"/>
              <a:ext cx="2506" cy="0"/>
            </a:xfrm>
            <a:prstGeom prst="line">
              <a:avLst/>
            </a:prstGeom>
            <a:noFill/>
            <a:ln w="28575">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247" name="Text Box 87">
              <a:extLst>
                <a:ext uri="{FF2B5EF4-FFF2-40B4-BE49-F238E27FC236}">
                  <a16:creationId xmlns:a16="http://schemas.microsoft.com/office/drawing/2014/main" id="{8B21905E-C295-4E52-8B68-46D0466C642E}"/>
                </a:ext>
              </a:extLst>
            </p:cNvPr>
            <p:cNvSpPr txBox="1">
              <a:spLocks noChangeArrowheads="1"/>
            </p:cNvSpPr>
            <p:nvPr/>
          </p:nvSpPr>
          <p:spPr bwMode="auto">
            <a:xfrm>
              <a:off x="2600" y="3387"/>
              <a:ext cx="756"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分组交换</a:t>
              </a:r>
            </a:p>
          </p:txBody>
        </p:sp>
      </p:grpSp>
      <p:grpSp>
        <p:nvGrpSpPr>
          <p:cNvPr id="3" name="Group 296">
            <a:extLst>
              <a:ext uri="{FF2B5EF4-FFF2-40B4-BE49-F238E27FC236}">
                <a16:creationId xmlns:a16="http://schemas.microsoft.com/office/drawing/2014/main" id="{77261583-7BD8-4DE8-89CE-1589C4CAE021}"/>
              </a:ext>
            </a:extLst>
          </p:cNvPr>
          <p:cNvGrpSpPr>
            <a:grpSpLocks/>
          </p:cNvGrpSpPr>
          <p:nvPr/>
        </p:nvGrpSpPr>
        <p:grpSpPr bwMode="auto">
          <a:xfrm>
            <a:off x="63500" y="6183313"/>
            <a:ext cx="8994775" cy="414337"/>
            <a:chOff x="40" y="3399"/>
            <a:chExt cx="5666" cy="261"/>
          </a:xfrm>
        </p:grpSpPr>
        <p:grpSp>
          <p:nvGrpSpPr>
            <p:cNvPr id="43238" name="Group 294">
              <a:extLst>
                <a:ext uri="{FF2B5EF4-FFF2-40B4-BE49-F238E27FC236}">
                  <a16:creationId xmlns:a16="http://schemas.microsoft.com/office/drawing/2014/main" id="{ADC556C4-59DE-44B2-9CB8-484DE819DBBC}"/>
                </a:ext>
              </a:extLst>
            </p:cNvPr>
            <p:cNvGrpSpPr>
              <a:grpSpLocks/>
            </p:cNvGrpSpPr>
            <p:nvPr/>
          </p:nvGrpSpPr>
          <p:grpSpPr bwMode="auto">
            <a:xfrm>
              <a:off x="40" y="3399"/>
              <a:ext cx="1580" cy="251"/>
              <a:chOff x="40" y="3399"/>
              <a:chExt cx="1580" cy="251"/>
            </a:xfrm>
          </p:grpSpPr>
          <p:sp>
            <p:nvSpPr>
              <p:cNvPr id="43242" name="Line 88">
                <a:extLst>
                  <a:ext uri="{FF2B5EF4-FFF2-40B4-BE49-F238E27FC236}">
                    <a16:creationId xmlns:a16="http://schemas.microsoft.com/office/drawing/2014/main" id="{9AD35CC3-E8A8-459E-ABD2-F06E9C2B962F}"/>
                  </a:ext>
                </a:extLst>
              </p:cNvPr>
              <p:cNvSpPr>
                <a:spLocks noChangeShapeType="1"/>
              </p:cNvSpPr>
              <p:nvPr/>
            </p:nvSpPr>
            <p:spPr bwMode="auto">
              <a:xfrm>
                <a:off x="40" y="3558"/>
                <a:ext cx="1580" cy="0"/>
              </a:xfrm>
              <a:prstGeom prst="line">
                <a:avLst/>
              </a:prstGeom>
              <a:noFill/>
              <a:ln w="28575">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243" name="Text Box 89">
                <a:extLst>
                  <a:ext uri="{FF2B5EF4-FFF2-40B4-BE49-F238E27FC236}">
                    <a16:creationId xmlns:a16="http://schemas.microsoft.com/office/drawing/2014/main" id="{EFC1DED9-767F-4A92-86E2-A3F7A2AB91A6}"/>
                  </a:ext>
                </a:extLst>
              </p:cNvPr>
              <p:cNvSpPr txBox="1">
                <a:spLocks noChangeArrowheads="1"/>
              </p:cNvSpPr>
              <p:nvPr/>
            </p:nvSpPr>
            <p:spPr bwMode="auto">
              <a:xfrm>
                <a:off x="510" y="3399"/>
                <a:ext cx="755"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电路交换</a:t>
                </a:r>
              </a:p>
            </p:txBody>
          </p:sp>
        </p:grpSp>
        <p:grpSp>
          <p:nvGrpSpPr>
            <p:cNvPr id="43239" name="Group 295">
              <a:extLst>
                <a:ext uri="{FF2B5EF4-FFF2-40B4-BE49-F238E27FC236}">
                  <a16:creationId xmlns:a16="http://schemas.microsoft.com/office/drawing/2014/main" id="{3ED8F61A-59D3-4406-A6DE-60BAFFF2D296}"/>
                </a:ext>
              </a:extLst>
            </p:cNvPr>
            <p:cNvGrpSpPr>
              <a:grpSpLocks/>
            </p:cNvGrpSpPr>
            <p:nvPr/>
          </p:nvGrpSpPr>
          <p:grpSpPr bwMode="auto">
            <a:xfrm>
              <a:off x="4126" y="3411"/>
              <a:ext cx="1580" cy="249"/>
              <a:chOff x="4126" y="3411"/>
              <a:chExt cx="1580" cy="249"/>
            </a:xfrm>
          </p:grpSpPr>
          <p:sp>
            <p:nvSpPr>
              <p:cNvPr id="43240" name="Line 68">
                <a:extLst>
                  <a:ext uri="{FF2B5EF4-FFF2-40B4-BE49-F238E27FC236}">
                    <a16:creationId xmlns:a16="http://schemas.microsoft.com/office/drawing/2014/main" id="{A028DED0-29D2-494A-8178-F2866AFD22C1}"/>
                  </a:ext>
                </a:extLst>
              </p:cNvPr>
              <p:cNvSpPr>
                <a:spLocks noChangeShapeType="1"/>
              </p:cNvSpPr>
              <p:nvPr/>
            </p:nvSpPr>
            <p:spPr bwMode="auto">
              <a:xfrm>
                <a:off x="4126" y="3558"/>
                <a:ext cx="1580" cy="0"/>
              </a:xfrm>
              <a:prstGeom prst="line">
                <a:avLst/>
              </a:prstGeom>
              <a:noFill/>
              <a:ln w="28575">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241" name="Text Box 90">
                <a:extLst>
                  <a:ext uri="{FF2B5EF4-FFF2-40B4-BE49-F238E27FC236}">
                    <a16:creationId xmlns:a16="http://schemas.microsoft.com/office/drawing/2014/main" id="{845CC762-653F-4C07-AE37-3086D85F13F4}"/>
                  </a:ext>
                </a:extLst>
              </p:cNvPr>
              <p:cNvSpPr txBox="1">
                <a:spLocks noChangeArrowheads="1"/>
              </p:cNvSpPr>
              <p:nvPr/>
            </p:nvSpPr>
            <p:spPr bwMode="auto">
              <a:xfrm>
                <a:off x="4448" y="3411"/>
                <a:ext cx="756"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电路交换</a:t>
                </a:r>
              </a:p>
            </p:txBody>
          </p:sp>
        </p:grpSp>
      </p:grpSp>
      <p:grpSp>
        <p:nvGrpSpPr>
          <p:cNvPr id="6" name="Group 307">
            <a:extLst>
              <a:ext uri="{FF2B5EF4-FFF2-40B4-BE49-F238E27FC236}">
                <a16:creationId xmlns:a16="http://schemas.microsoft.com/office/drawing/2014/main" id="{BAABDF35-0F5C-401F-B8A6-EF8F11EC31A8}"/>
              </a:ext>
            </a:extLst>
          </p:cNvPr>
          <p:cNvGrpSpPr>
            <a:grpSpLocks/>
          </p:cNvGrpSpPr>
          <p:nvPr/>
        </p:nvGrpSpPr>
        <p:grpSpPr bwMode="auto">
          <a:xfrm>
            <a:off x="2465388" y="836613"/>
            <a:ext cx="4105275" cy="1535112"/>
            <a:chOff x="1553" y="527"/>
            <a:chExt cx="2586" cy="967"/>
          </a:xfrm>
        </p:grpSpPr>
        <p:sp>
          <p:nvSpPr>
            <p:cNvPr id="43166" name="Line 70">
              <a:extLst>
                <a:ext uri="{FF2B5EF4-FFF2-40B4-BE49-F238E27FC236}">
                  <a16:creationId xmlns:a16="http://schemas.microsoft.com/office/drawing/2014/main" id="{D0B88BB1-A883-401B-B458-88B0D581E9A9}"/>
                </a:ext>
              </a:extLst>
            </p:cNvPr>
            <p:cNvSpPr>
              <a:spLocks noChangeShapeType="1"/>
            </p:cNvSpPr>
            <p:nvPr/>
          </p:nvSpPr>
          <p:spPr bwMode="auto">
            <a:xfrm>
              <a:off x="2110" y="1206"/>
              <a:ext cx="1689"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3167" name="Picture 96">
              <a:extLst>
                <a:ext uri="{FF2B5EF4-FFF2-40B4-BE49-F238E27FC236}">
                  <a16:creationId xmlns:a16="http://schemas.microsoft.com/office/drawing/2014/main" id="{111FA5CC-4EDF-420F-A624-8695D930102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 y="839"/>
              <a:ext cx="41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68" name="Text Box 97">
              <a:extLst>
                <a:ext uri="{FF2B5EF4-FFF2-40B4-BE49-F238E27FC236}">
                  <a16:creationId xmlns:a16="http://schemas.microsoft.com/office/drawing/2014/main" id="{E7FA86DF-3229-469B-8ECA-8EE62C2AE3C8}"/>
                </a:ext>
              </a:extLst>
            </p:cNvPr>
            <p:cNvSpPr txBox="1">
              <a:spLocks noChangeArrowheads="1"/>
            </p:cNvSpPr>
            <p:nvPr/>
          </p:nvSpPr>
          <p:spPr bwMode="auto">
            <a:xfrm rot="-1312523">
              <a:off x="1553" y="709"/>
              <a:ext cx="3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800">
                  <a:solidFill>
                    <a:srgbClr val="333399"/>
                  </a:solidFill>
                  <a:ea typeface="黑体" panose="02010609060101010101" pitchFamily="49" charset="-122"/>
                  <a:sym typeface="Webdings" panose="05030102010509060703" pitchFamily="18" charset="2"/>
                </a:rPr>
                <a:t></a:t>
              </a:r>
              <a:r>
                <a:rPr kumimoji="1" lang="en-US" altLang="zh-CN" sz="4800">
                  <a:solidFill>
                    <a:srgbClr val="333399"/>
                  </a:solidFill>
                  <a:ea typeface="黑体" panose="02010609060101010101" pitchFamily="49" charset="-122"/>
                </a:rPr>
                <a:t> </a:t>
              </a:r>
            </a:p>
          </p:txBody>
        </p:sp>
        <p:sp>
          <p:nvSpPr>
            <p:cNvPr id="43169" name="Freeform 98">
              <a:extLst>
                <a:ext uri="{FF2B5EF4-FFF2-40B4-BE49-F238E27FC236}">
                  <a16:creationId xmlns:a16="http://schemas.microsoft.com/office/drawing/2014/main" id="{2EE28E0C-14C1-49E4-B356-6D3D803F1768}"/>
                </a:ext>
              </a:extLst>
            </p:cNvPr>
            <p:cNvSpPr>
              <a:spLocks/>
            </p:cNvSpPr>
            <p:nvPr/>
          </p:nvSpPr>
          <p:spPr bwMode="auto">
            <a:xfrm>
              <a:off x="1763" y="1066"/>
              <a:ext cx="78" cy="93"/>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3170" name="Picture 104">
              <a:extLst>
                <a:ext uri="{FF2B5EF4-FFF2-40B4-BE49-F238E27FC236}">
                  <a16:creationId xmlns:a16="http://schemas.microsoft.com/office/drawing/2014/main" id="{BFE96DEA-00DA-438B-81FE-C76A9AC3B7E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 y="851"/>
              <a:ext cx="4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71" name="Text Box 105">
              <a:extLst>
                <a:ext uri="{FF2B5EF4-FFF2-40B4-BE49-F238E27FC236}">
                  <a16:creationId xmlns:a16="http://schemas.microsoft.com/office/drawing/2014/main" id="{BDD1D6EA-F84A-4573-8BE0-3E273F409225}"/>
                </a:ext>
              </a:extLst>
            </p:cNvPr>
            <p:cNvSpPr txBox="1">
              <a:spLocks noChangeArrowheads="1"/>
            </p:cNvSpPr>
            <p:nvPr/>
          </p:nvSpPr>
          <p:spPr bwMode="auto">
            <a:xfrm rot="-1312523">
              <a:off x="3459" y="720"/>
              <a:ext cx="38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800">
                  <a:solidFill>
                    <a:srgbClr val="333399"/>
                  </a:solidFill>
                  <a:ea typeface="黑体" panose="02010609060101010101" pitchFamily="49" charset="-122"/>
                  <a:sym typeface="Webdings" panose="05030102010509060703" pitchFamily="18" charset="2"/>
                </a:rPr>
                <a:t></a:t>
              </a:r>
              <a:r>
                <a:rPr kumimoji="1" lang="en-US" altLang="zh-CN" sz="4800">
                  <a:solidFill>
                    <a:srgbClr val="333399"/>
                  </a:solidFill>
                  <a:ea typeface="黑体" panose="02010609060101010101" pitchFamily="49" charset="-122"/>
                </a:rPr>
                <a:t> </a:t>
              </a:r>
            </a:p>
          </p:txBody>
        </p:sp>
        <p:sp>
          <p:nvSpPr>
            <p:cNvPr id="43172" name="Freeform 106">
              <a:extLst>
                <a:ext uri="{FF2B5EF4-FFF2-40B4-BE49-F238E27FC236}">
                  <a16:creationId xmlns:a16="http://schemas.microsoft.com/office/drawing/2014/main" id="{D644DDA1-543A-42B0-B9D1-DD65E1064025}"/>
                </a:ext>
              </a:extLst>
            </p:cNvPr>
            <p:cNvSpPr>
              <a:spLocks/>
            </p:cNvSpPr>
            <p:nvPr/>
          </p:nvSpPr>
          <p:spPr bwMode="auto">
            <a:xfrm>
              <a:off x="3669" y="1078"/>
              <a:ext cx="78" cy="93"/>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3173" name="Group 107">
              <a:extLst>
                <a:ext uri="{FF2B5EF4-FFF2-40B4-BE49-F238E27FC236}">
                  <a16:creationId xmlns:a16="http://schemas.microsoft.com/office/drawing/2014/main" id="{037A7972-BD89-4242-8405-AF1CC8499E53}"/>
                </a:ext>
              </a:extLst>
            </p:cNvPr>
            <p:cNvGrpSpPr>
              <a:grpSpLocks/>
            </p:cNvGrpSpPr>
            <p:nvPr/>
          </p:nvGrpSpPr>
          <p:grpSpPr bwMode="auto">
            <a:xfrm>
              <a:off x="2382" y="860"/>
              <a:ext cx="1144" cy="634"/>
              <a:chOff x="2248" y="820"/>
              <a:chExt cx="2248" cy="883"/>
            </a:xfrm>
          </p:grpSpPr>
          <p:grpSp>
            <p:nvGrpSpPr>
              <p:cNvPr id="43178" name="Group 108">
                <a:extLst>
                  <a:ext uri="{FF2B5EF4-FFF2-40B4-BE49-F238E27FC236}">
                    <a16:creationId xmlns:a16="http://schemas.microsoft.com/office/drawing/2014/main" id="{48ACFDC0-4F18-44C2-9C9F-3AB87CA189D6}"/>
                  </a:ext>
                </a:extLst>
              </p:cNvPr>
              <p:cNvGrpSpPr>
                <a:grpSpLocks/>
              </p:cNvGrpSpPr>
              <p:nvPr/>
            </p:nvGrpSpPr>
            <p:grpSpPr bwMode="auto">
              <a:xfrm>
                <a:off x="3567" y="902"/>
                <a:ext cx="929" cy="759"/>
                <a:chOff x="3567" y="902"/>
                <a:chExt cx="929" cy="759"/>
              </a:xfrm>
            </p:grpSpPr>
            <p:grpSp>
              <p:nvGrpSpPr>
                <p:cNvPr id="43208" name="Group 109">
                  <a:extLst>
                    <a:ext uri="{FF2B5EF4-FFF2-40B4-BE49-F238E27FC236}">
                      <a16:creationId xmlns:a16="http://schemas.microsoft.com/office/drawing/2014/main" id="{C65B3A95-0A40-4E28-87F8-E4893E34EE46}"/>
                    </a:ext>
                  </a:extLst>
                </p:cNvPr>
                <p:cNvGrpSpPr>
                  <a:grpSpLocks/>
                </p:cNvGrpSpPr>
                <p:nvPr/>
              </p:nvGrpSpPr>
              <p:grpSpPr bwMode="auto">
                <a:xfrm>
                  <a:off x="3926" y="902"/>
                  <a:ext cx="570" cy="611"/>
                  <a:chOff x="3926" y="902"/>
                  <a:chExt cx="570" cy="611"/>
                </a:xfrm>
              </p:grpSpPr>
              <p:grpSp>
                <p:nvGrpSpPr>
                  <p:cNvPr id="43213" name="Group 110">
                    <a:extLst>
                      <a:ext uri="{FF2B5EF4-FFF2-40B4-BE49-F238E27FC236}">
                        <a16:creationId xmlns:a16="http://schemas.microsoft.com/office/drawing/2014/main" id="{54883FD5-61FE-4EE2-B998-AA3E2B141AE5}"/>
                      </a:ext>
                    </a:extLst>
                  </p:cNvPr>
                  <p:cNvGrpSpPr>
                    <a:grpSpLocks/>
                  </p:cNvGrpSpPr>
                  <p:nvPr/>
                </p:nvGrpSpPr>
                <p:grpSpPr bwMode="auto">
                  <a:xfrm>
                    <a:off x="4071" y="982"/>
                    <a:ext cx="425" cy="448"/>
                    <a:chOff x="4071" y="982"/>
                    <a:chExt cx="425" cy="448"/>
                  </a:xfrm>
                </p:grpSpPr>
                <p:grpSp>
                  <p:nvGrpSpPr>
                    <p:cNvPr id="43223" name="Group 111">
                      <a:extLst>
                        <a:ext uri="{FF2B5EF4-FFF2-40B4-BE49-F238E27FC236}">
                          <a16:creationId xmlns:a16="http://schemas.microsoft.com/office/drawing/2014/main" id="{2372148B-2F72-405F-82E2-2276AC27557F}"/>
                        </a:ext>
                      </a:extLst>
                    </p:cNvPr>
                    <p:cNvGrpSpPr>
                      <a:grpSpLocks/>
                    </p:cNvGrpSpPr>
                    <p:nvPr/>
                  </p:nvGrpSpPr>
                  <p:grpSpPr bwMode="auto">
                    <a:xfrm>
                      <a:off x="4071" y="982"/>
                      <a:ext cx="425" cy="448"/>
                      <a:chOff x="4071" y="982"/>
                      <a:chExt cx="425" cy="448"/>
                    </a:xfrm>
                  </p:grpSpPr>
                  <p:grpSp>
                    <p:nvGrpSpPr>
                      <p:cNvPr id="43225" name="Group 112">
                        <a:extLst>
                          <a:ext uri="{FF2B5EF4-FFF2-40B4-BE49-F238E27FC236}">
                            <a16:creationId xmlns:a16="http://schemas.microsoft.com/office/drawing/2014/main" id="{CEDAC7E4-2372-4307-981B-C4FB94CE8BE8}"/>
                          </a:ext>
                        </a:extLst>
                      </p:cNvPr>
                      <p:cNvGrpSpPr>
                        <a:grpSpLocks/>
                      </p:cNvGrpSpPr>
                      <p:nvPr/>
                    </p:nvGrpSpPr>
                    <p:grpSpPr bwMode="auto">
                      <a:xfrm>
                        <a:off x="4182" y="1010"/>
                        <a:ext cx="314" cy="366"/>
                        <a:chOff x="4182" y="1010"/>
                        <a:chExt cx="314" cy="366"/>
                      </a:xfrm>
                    </p:grpSpPr>
                    <p:grpSp>
                      <p:nvGrpSpPr>
                        <p:cNvPr id="43229" name="Group 113">
                          <a:extLst>
                            <a:ext uri="{FF2B5EF4-FFF2-40B4-BE49-F238E27FC236}">
                              <a16:creationId xmlns:a16="http://schemas.microsoft.com/office/drawing/2014/main" id="{6112E504-C31F-4C6B-B5C6-ABC4768FE3DD}"/>
                            </a:ext>
                          </a:extLst>
                        </p:cNvPr>
                        <p:cNvGrpSpPr>
                          <a:grpSpLocks/>
                        </p:cNvGrpSpPr>
                        <p:nvPr/>
                      </p:nvGrpSpPr>
                      <p:grpSpPr bwMode="auto">
                        <a:xfrm>
                          <a:off x="4220" y="1010"/>
                          <a:ext cx="276" cy="366"/>
                          <a:chOff x="4220" y="1010"/>
                          <a:chExt cx="276" cy="366"/>
                        </a:xfrm>
                      </p:grpSpPr>
                      <p:sp>
                        <p:nvSpPr>
                          <p:cNvPr id="43233" name="Oval 114">
                            <a:extLst>
                              <a:ext uri="{FF2B5EF4-FFF2-40B4-BE49-F238E27FC236}">
                                <a16:creationId xmlns:a16="http://schemas.microsoft.com/office/drawing/2014/main" id="{838E5600-716D-45AC-B6AD-638BF764D45A}"/>
                              </a:ext>
                            </a:extLst>
                          </p:cNvPr>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34" name="Oval 115">
                            <a:extLst>
                              <a:ext uri="{FF2B5EF4-FFF2-40B4-BE49-F238E27FC236}">
                                <a16:creationId xmlns:a16="http://schemas.microsoft.com/office/drawing/2014/main" id="{AEB1EC1A-46DD-4403-9997-5EFE3D8740D4}"/>
                              </a:ext>
                            </a:extLst>
                          </p:cNvPr>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35" name="Oval 116">
                            <a:extLst>
                              <a:ext uri="{FF2B5EF4-FFF2-40B4-BE49-F238E27FC236}">
                                <a16:creationId xmlns:a16="http://schemas.microsoft.com/office/drawing/2014/main" id="{F470B6C6-15AC-41F7-8111-DE8047704179}"/>
                              </a:ext>
                            </a:extLst>
                          </p:cNvPr>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36" name="Oval 117">
                            <a:extLst>
                              <a:ext uri="{FF2B5EF4-FFF2-40B4-BE49-F238E27FC236}">
                                <a16:creationId xmlns:a16="http://schemas.microsoft.com/office/drawing/2014/main" id="{E99235CE-4D7E-4165-B6B4-C74671AAC8F6}"/>
                              </a:ext>
                            </a:extLst>
                          </p:cNvPr>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37" name="Freeform 118">
                            <a:extLst>
                              <a:ext uri="{FF2B5EF4-FFF2-40B4-BE49-F238E27FC236}">
                                <a16:creationId xmlns:a16="http://schemas.microsoft.com/office/drawing/2014/main" id="{13985E76-7862-4026-BF18-A1118DF16A92}"/>
                              </a:ext>
                            </a:extLst>
                          </p:cNvPr>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 name="T12" fmla="*/ 0 60000 65536"/>
                              <a:gd name="T13" fmla="*/ 0 60000 65536"/>
                              <a:gd name="T14" fmla="*/ 0 60000 65536"/>
                              <a:gd name="T15" fmla="*/ 0 60000 65536"/>
                              <a:gd name="T16" fmla="*/ 0 60000 65536"/>
                              <a:gd name="T17" fmla="*/ 0 60000 65536"/>
                              <a:gd name="T18" fmla="*/ 0 w 113"/>
                              <a:gd name="T19" fmla="*/ 0 h 208"/>
                              <a:gd name="T20" fmla="*/ 113 w 113"/>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113" h="208">
                                <a:moveTo>
                                  <a:pt x="112" y="205"/>
                                </a:moveTo>
                                <a:lnTo>
                                  <a:pt x="63" y="207"/>
                                </a:lnTo>
                                <a:lnTo>
                                  <a:pt x="0" y="0"/>
                                </a:lnTo>
                                <a:lnTo>
                                  <a:pt x="70" y="15"/>
                                </a:lnTo>
                                <a:lnTo>
                                  <a:pt x="71" y="117"/>
                                </a:lnTo>
                                <a:lnTo>
                                  <a:pt x="112" y="205"/>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230" name="Oval 119">
                          <a:extLst>
                            <a:ext uri="{FF2B5EF4-FFF2-40B4-BE49-F238E27FC236}">
                              <a16:creationId xmlns:a16="http://schemas.microsoft.com/office/drawing/2014/main" id="{3BE3F1BF-0E1F-491B-9516-66415CBC2412}"/>
                            </a:ext>
                          </a:extLst>
                        </p:cNvPr>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31" name="Oval 120">
                          <a:extLst>
                            <a:ext uri="{FF2B5EF4-FFF2-40B4-BE49-F238E27FC236}">
                              <a16:creationId xmlns:a16="http://schemas.microsoft.com/office/drawing/2014/main" id="{5BC77544-DA30-4869-85D8-E89205608637}"/>
                            </a:ext>
                          </a:extLst>
                        </p:cNvPr>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32" name="Freeform 121">
                          <a:extLst>
                            <a:ext uri="{FF2B5EF4-FFF2-40B4-BE49-F238E27FC236}">
                              <a16:creationId xmlns:a16="http://schemas.microsoft.com/office/drawing/2014/main" id="{308DBB92-47E7-4D4D-A0C2-B9C10333EA0A}"/>
                            </a:ext>
                          </a:extLst>
                        </p:cNvPr>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 name="T14" fmla="*/ 0 60000 65536"/>
                            <a:gd name="T15" fmla="*/ 0 60000 65536"/>
                            <a:gd name="T16" fmla="*/ 0 60000 65536"/>
                            <a:gd name="T17" fmla="*/ 0 60000 65536"/>
                            <a:gd name="T18" fmla="*/ 0 60000 65536"/>
                            <a:gd name="T19" fmla="*/ 0 60000 65536"/>
                            <a:gd name="T20" fmla="*/ 0 60000 65536"/>
                            <a:gd name="T21" fmla="*/ 0 w 121"/>
                            <a:gd name="T22" fmla="*/ 0 h 224"/>
                            <a:gd name="T23" fmla="*/ 121 w 121"/>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226" name="Oval 122">
                        <a:extLst>
                          <a:ext uri="{FF2B5EF4-FFF2-40B4-BE49-F238E27FC236}">
                            <a16:creationId xmlns:a16="http://schemas.microsoft.com/office/drawing/2014/main" id="{CF1B335A-EBBD-47DA-AD2F-57163F38F84F}"/>
                          </a:ext>
                        </a:extLst>
                      </p:cNvPr>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27" name="Oval 123">
                        <a:extLst>
                          <a:ext uri="{FF2B5EF4-FFF2-40B4-BE49-F238E27FC236}">
                            <a16:creationId xmlns:a16="http://schemas.microsoft.com/office/drawing/2014/main" id="{2D2B7438-63D7-4F5E-B9F8-8DD330C87A21}"/>
                          </a:ext>
                        </a:extLst>
                      </p:cNvPr>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28" name="Freeform 124">
                        <a:extLst>
                          <a:ext uri="{FF2B5EF4-FFF2-40B4-BE49-F238E27FC236}">
                            <a16:creationId xmlns:a16="http://schemas.microsoft.com/office/drawing/2014/main" id="{2FB1029F-03BE-4726-B413-66946B5C65EC}"/>
                          </a:ext>
                        </a:extLst>
                      </p:cNvPr>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 name="T10" fmla="*/ 0 60000 65536"/>
                          <a:gd name="T11" fmla="*/ 0 60000 65536"/>
                          <a:gd name="T12" fmla="*/ 0 60000 65536"/>
                          <a:gd name="T13" fmla="*/ 0 60000 65536"/>
                          <a:gd name="T14" fmla="*/ 0 60000 65536"/>
                          <a:gd name="T15" fmla="*/ 0 w 85"/>
                          <a:gd name="T16" fmla="*/ 0 h 39"/>
                          <a:gd name="T17" fmla="*/ 85 w 85"/>
                          <a:gd name="T18" fmla="*/ 39 h 39"/>
                        </a:gdLst>
                        <a:ahLst/>
                        <a:cxnLst>
                          <a:cxn ang="T10">
                            <a:pos x="T0" y="T1"/>
                          </a:cxn>
                          <a:cxn ang="T11">
                            <a:pos x="T2" y="T3"/>
                          </a:cxn>
                          <a:cxn ang="T12">
                            <a:pos x="T4" y="T5"/>
                          </a:cxn>
                          <a:cxn ang="T13">
                            <a:pos x="T6" y="T7"/>
                          </a:cxn>
                          <a:cxn ang="T14">
                            <a:pos x="T8" y="T9"/>
                          </a:cxn>
                        </a:cxnLst>
                        <a:rect l="T15" t="T16" r="T17" b="T18"/>
                        <a:pathLst>
                          <a:path w="85" h="39">
                            <a:moveTo>
                              <a:pt x="84" y="24"/>
                            </a:moveTo>
                            <a:lnTo>
                              <a:pt x="58" y="38"/>
                            </a:lnTo>
                            <a:lnTo>
                              <a:pt x="0" y="18"/>
                            </a:lnTo>
                            <a:lnTo>
                              <a:pt x="58" y="0"/>
                            </a:lnTo>
                            <a:lnTo>
                              <a:pt x="84" y="2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224" name="Freeform 125">
                      <a:extLst>
                        <a:ext uri="{FF2B5EF4-FFF2-40B4-BE49-F238E27FC236}">
                          <a16:creationId xmlns:a16="http://schemas.microsoft.com/office/drawing/2014/main" id="{46F94A51-7392-45D0-A2E0-6864A1CAB4C7}"/>
                        </a:ext>
                      </a:extLst>
                    </p:cNvPr>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23" y="0"/>
                          </a:moveTo>
                          <a:lnTo>
                            <a:pt x="46" y="1"/>
                          </a:lnTo>
                          <a:lnTo>
                            <a:pt x="38" y="67"/>
                          </a:lnTo>
                          <a:lnTo>
                            <a:pt x="0" y="54"/>
                          </a:lnTo>
                          <a:lnTo>
                            <a:pt x="23"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214" name="Group 126">
                    <a:extLst>
                      <a:ext uri="{FF2B5EF4-FFF2-40B4-BE49-F238E27FC236}">
                        <a16:creationId xmlns:a16="http://schemas.microsoft.com/office/drawing/2014/main" id="{58DA4DF5-E368-43AD-8B23-C2C99BE2F9E3}"/>
                      </a:ext>
                    </a:extLst>
                  </p:cNvPr>
                  <p:cNvGrpSpPr>
                    <a:grpSpLocks/>
                  </p:cNvGrpSpPr>
                  <p:nvPr/>
                </p:nvGrpSpPr>
                <p:grpSpPr bwMode="auto">
                  <a:xfrm>
                    <a:off x="3926" y="902"/>
                    <a:ext cx="385" cy="556"/>
                    <a:chOff x="3926" y="902"/>
                    <a:chExt cx="385" cy="556"/>
                  </a:xfrm>
                </p:grpSpPr>
                <p:sp>
                  <p:nvSpPr>
                    <p:cNvPr id="43217" name="Oval 127">
                      <a:extLst>
                        <a:ext uri="{FF2B5EF4-FFF2-40B4-BE49-F238E27FC236}">
                          <a16:creationId xmlns:a16="http://schemas.microsoft.com/office/drawing/2014/main" id="{2EF0794D-2F60-46B0-8B3A-89888B29AF4E}"/>
                        </a:ext>
                      </a:extLst>
                    </p:cNvPr>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18" name="Oval 128">
                      <a:extLst>
                        <a:ext uri="{FF2B5EF4-FFF2-40B4-BE49-F238E27FC236}">
                          <a16:creationId xmlns:a16="http://schemas.microsoft.com/office/drawing/2014/main" id="{3DB12737-0CFD-4A9F-89CA-0D131B1EB74C}"/>
                        </a:ext>
                      </a:extLst>
                    </p:cNvPr>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19" name="Oval 129">
                      <a:extLst>
                        <a:ext uri="{FF2B5EF4-FFF2-40B4-BE49-F238E27FC236}">
                          <a16:creationId xmlns:a16="http://schemas.microsoft.com/office/drawing/2014/main" id="{5BF4FEF1-2D4B-45EE-BE8D-B143D16AEF84}"/>
                        </a:ext>
                      </a:extLst>
                    </p:cNvPr>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20" name="Oval 130">
                      <a:extLst>
                        <a:ext uri="{FF2B5EF4-FFF2-40B4-BE49-F238E27FC236}">
                          <a16:creationId xmlns:a16="http://schemas.microsoft.com/office/drawing/2014/main" id="{EDE003B0-F059-4978-8F3A-1A1EC14FA38D}"/>
                        </a:ext>
                      </a:extLst>
                    </p:cNvPr>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21" name="Freeform 131">
                      <a:extLst>
                        <a:ext uri="{FF2B5EF4-FFF2-40B4-BE49-F238E27FC236}">
                          <a16:creationId xmlns:a16="http://schemas.microsoft.com/office/drawing/2014/main" id="{AF4E8FA4-1834-44E0-AF6C-327966FA69FC}"/>
                        </a:ext>
                      </a:extLst>
                    </p:cNvPr>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 name="T14" fmla="*/ 0 60000 65536"/>
                        <a:gd name="T15" fmla="*/ 0 60000 65536"/>
                        <a:gd name="T16" fmla="*/ 0 60000 65536"/>
                        <a:gd name="T17" fmla="*/ 0 60000 65536"/>
                        <a:gd name="T18" fmla="*/ 0 60000 65536"/>
                        <a:gd name="T19" fmla="*/ 0 60000 65536"/>
                        <a:gd name="T20" fmla="*/ 0 60000 65536"/>
                        <a:gd name="T21" fmla="*/ 0 w 208"/>
                        <a:gd name="T22" fmla="*/ 0 h 202"/>
                        <a:gd name="T23" fmla="*/ 208 w 208"/>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3222" name="Freeform 132">
                      <a:extLst>
                        <a:ext uri="{FF2B5EF4-FFF2-40B4-BE49-F238E27FC236}">
                          <a16:creationId xmlns:a16="http://schemas.microsoft.com/office/drawing/2014/main" id="{067C5E28-1402-47BE-A211-EC1D818374DA}"/>
                        </a:ext>
                      </a:extLst>
                    </p:cNvPr>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 name="T10" fmla="*/ 0 60000 65536"/>
                        <a:gd name="T11" fmla="*/ 0 60000 65536"/>
                        <a:gd name="T12" fmla="*/ 0 60000 65536"/>
                        <a:gd name="T13" fmla="*/ 0 60000 65536"/>
                        <a:gd name="T14" fmla="*/ 0 60000 65536"/>
                        <a:gd name="T15" fmla="*/ 0 w 133"/>
                        <a:gd name="T16" fmla="*/ 0 h 54"/>
                        <a:gd name="T17" fmla="*/ 133 w 133"/>
                        <a:gd name="T18" fmla="*/ 54 h 54"/>
                      </a:gdLst>
                      <a:ahLst/>
                      <a:cxnLst>
                        <a:cxn ang="T10">
                          <a:pos x="T0" y="T1"/>
                        </a:cxn>
                        <a:cxn ang="T11">
                          <a:pos x="T2" y="T3"/>
                        </a:cxn>
                        <a:cxn ang="T12">
                          <a:pos x="T4" y="T5"/>
                        </a:cxn>
                        <a:cxn ang="T13">
                          <a:pos x="T6" y="T7"/>
                        </a:cxn>
                        <a:cxn ang="T14">
                          <a:pos x="T8" y="T9"/>
                        </a:cxn>
                      </a:cxnLst>
                      <a:rect l="T15" t="T16" r="T17" b="T18"/>
                      <a:pathLst>
                        <a:path w="133" h="54">
                          <a:moveTo>
                            <a:pt x="117" y="8"/>
                          </a:moveTo>
                          <a:lnTo>
                            <a:pt x="132" y="25"/>
                          </a:lnTo>
                          <a:lnTo>
                            <a:pt x="0" y="53"/>
                          </a:lnTo>
                          <a:lnTo>
                            <a:pt x="4" y="0"/>
                          </a:lnTo>
                          <a:lnTo>
                            <a:pt x="117"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215" name="Oval 133">
                    <a:extLst>
                      <a:ext uri="{FF2B5EF4-FFF2-40B4-BE49-F238E27FC236}">
                        <a16:creationId xmlns:a16="http://schemas.microsoft.com/office/drawing/2014/main" id="{EDEADB5D-779E-4D3F-B74B-80A0D0A9F8C7}"/>
                      </a:ext>
                    </a:extLst>
                  </p:cNvPr>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16" name="Freeform 134">
                    <a:extLst>
                      <a:ext uri="{FF2B5EF4-FFF2-40B4-BE49-F238E27FC236}">
                        <a16:creationId xmlns:a16="http://schemas.microsoft.com/office/drawing/2014/main" id="{7B51C898-3648-40EC-AB91-3DC5C4A91EA8}"/>
                      </a:ext>
                    </a:extLst>
                  </p:cNvPr>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 name="T10" fmla="*/ 0 60000 65536"/>
                      <a:gd name="T11" fmla="*/ 0 60000 65536"/>
                      <a:gd name="T12" fmla="*/ 0 60000 65536"/>
                      <a:gd name="T13" fmla="*/ 0 60000 65536"/>
                      <a:gd name="T14" fmla="*/ 0 60000 65536"/>
                      <a:gd name="T15" fmla="*/ 0 w 87"/>
                      <a:gd name="T16" fmla="*/ 0 h 65"/>
                      <a:gd name="T17" fmla="*/ 87 w 87"/>
                      <a:gd name="T18" fmla="*/ 65 h 65"/>
                    </a:gdLst>
                    <a:ahLst/>
                    <a:cxnLst>
                      <a:cxn ang="T10">
                        <a:pos x="T0" y="T1"/>
                      </a:cxn>
                      <a:cxn ang="T11">
                        <a:pos x="T2" y="T3"/>
                      </a:cxn>
                      <a:cxn ang="T12">
                        <a:pos x="T4" y="T5"/>
                      </a:cxn>
                      <a:cxn ang="T13">
                        <a:pos x="T6" y="T7"/>
                      </a:cxn>
                      <a:cxn ang="T14">
                        <a:pos x="T8" y="T9"/>
                      </a:cxn>
                    </a:cxnLst>
                    <a:rect l="T15" t="T16" r="T17" b="T18"/>
                    <a:pathLst>
                      <a:path w="87" h="65">
                        <a:moveTo>
                          <a:pt x="34" y="64"/>
                        </a:moveTo>
                        <a:lnTo>
                          <a:pt x="86" y="41"/>
                        </a:lnTo>
                        <a:lnTo>
                          <a:pt x="27" y="0"/>
                        </a:lnTo>
                        <a:lnTo>
                          <a:pt x="0" y="23"/>
                        </a:lnTo>
                        <a:lnTo>
                          <a:pt x="34" y="6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209" name="Oval 135">
                  <a:extLst>
                    <a:ext uri="{FF2B5EF4-FFF2-40B4-BE49-F238E27FC236}">
                      <a16:creationId xmlns:a16="http://schemas.microsoft.com/office/drawing/2014/main" id="{775558B7-6970-49D4-89AF-E428E371F529}"/>
                    </a:ext>
                  </a:extLst>
                </p:cNvPr>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10" name="Oval 136">
                  <a:extLst>
                    <a:ext uri="{FF2B5EF4-FFF2-40B4-BE49-F238E27FC236}">
                      <a16:creationId xmlns:a16="http://schemas.microsoft.com/office/drawing/2014/main" id="{D65B87BC-111A-4CD0-BF0E-9CEAF76FB8CD}"/>
                    </a:ext>
                  </a:extLst>
                </p:cNvPr>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11" name="Oval 137">
                  <a:extLst>
                    <a:ext uri="{FF2B5EF4-FFF2-40B4-BE49-F238E27FC236}">
                      <a16:creationId xmlns:a16="http://schemas.microsoft.com/office/drawing/2014/main" id="{604CDF12-2FDB-429F-95EF-7FF0835E1074}"/>
                    </a:ext>
                  </a:extLst>
                </p:cNvPr>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12" name="Freeform 138">
                  <a:extLst>
                    <a:ext uri="{FF2B5EF4-FFF2-40B4-BE49-F238E27FC236}">
                      <a16:creationId xmlns:a16="http://schemas.microsoft.com/office/drawing/2014/main" id="{5E5DE2EB-41D1-4C13-9784-7FA7FFC8B26C}"/>
                    </a:ext>
                  </a:extLst>
                </p:cNvPr>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5"/>
                    <a:gd name="T31" fmla="*/ 0 h 171"/>
                    <a:gd name="T32" fmla="*/ 345 w 345"/>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179" name="Group 139">
                <a:extLst>
                  <a:ext uri="{FF2B5EF4-FFF2-40B4-BE49-F238E27FC236}">
                    <a16:creationId xmlns:a16="http://schemas.microsoft.com/office/drawing/2014/main" id="{B2AC6E72-1D7E-4AC5-B8AD-9F4E91D6D009}"/>
                  </a:ext>
                </a:extLst>
              </p:cNvPr>
              <p:cNvGrpSpPr>
                <a:grpSpLocks/>
              </p:cNvGrpSpPr>
              <p:nvPr/>
            </p:nvGrpSpPr>
            <p:grpSpPr bwMode="auto">
              <a:xfrm>
                <a:off x="2248" y="907"/>
                <a:ext cx="556" cy="525"/>
                <a:chOff x="2248" y="907"/>
                <a:chExt cx="556" cy="525"/>
              </a:xfrm>
            </p:grpSpPr>
            <p:grpSp>
              <p:nvGrpSpPr>
                <p:cNvPr id="43193" name="Group 140">
                  <a:extLst>
                    <a:ext uri="{FF2B5EF4-FFF2-40B4-BE49-F238E27FC236}">
                      <a16:creationId xmlns:a16="http://schemas.microsoft.com/office/drawing/2014/main" id="{4FEE0C90-AF15-4392-8CEE-7A66E0DDD07E}"/>
                    </a:ext>
                  </a:extLst>
                </p:cNvPr>
                <p:cNvGrpSpPr>
                  <a:grpSpLocks/>
                </p:cNvGrpSpPr>
                <p:nvPr/>
              </p:nvGrpSpPr>
              <p:grpSpPr bwMode="auto">
                <a:xfrm>
                  <a:off x="2248" y="982"/>
                  <a:ext cx="299" cy="314"/>
                  <a:chOff x="2248" y="982"/>
                  <a:chExt cx="299" cy="314"/>
                </a:xfrm>
              </p:grpSpPr>
              <p:sp>
                <p:nvSpPr>
                  <p:cNvPr id="43204" name="Oval 141">
                    <a:extLst>
                      <a:ext uri="{FF2B5EF4-FFF2-40B4-BE49-F238E27FC236}">
                        <a16:creationId xmlns:a16="http://schemas.microsoft.com/office/drawing/2014/main" id="{70843E90-FB95-43BF-A497-E79A44B1E3FA}"/>
                      </a:ext>
                    </a:extLst>
                  </p:cNvPr>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05" name="Oval 142">
                    <a:extLst>
                      <a:ext uri="{FF2B5EF4-FFF2-40B4-BE49-F238E27FC236}">
                        <a16:creationId xmlns:a16="http://schemas.microsoft.com/office/drawing/2014/main" id="{4422052B-9060-4BD3-8DBA-5F5BF82C4323}"/>
                      </a:ext>
                    </a:extLst>
                  </p:cNvPr>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06" name="Oval 143">
                    <a:extLst>
                      <a:ext uri="{FF2B5EF4-FFF2-40B4-BE49-F238E27FC236}">
                        <a16:creationId xmlns:a16="http://schemas.microsoft.com/office/drawing/2014/main" id="{7C3E96EE-BA02-4921-9131-D82DC488DAB8}"/>
                      </a:ext>
                    </a:extLst>
                  </p:cNvPr>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07" name="Freeform 144">
                    <a:extLst>
                      <a:ext uri="{FF2B5EF4-FFF2-40B4-BE49-F238E27FC236}">
                        <a16:creationId xmlns:a16="http://schemas.microsoft.com/office/drawing/2014/main" id="{E1F24088-60AE-42E7-8460-FD0CE3E212CF}"/>
                      </a:ext>
                    </a:extLst>
                  </p:cNvPr>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 name="T12" fmla="*/ 0 60000 65536"/>
                      <a:gd name="T13" fmla="*/ 0 60000 65536"/>
                      <a:gd name="T14" fmla="*/ 0 60000 65536"/>
                      <a:gd name="T15" fmla="*/ 0 60000 65536"/>
                      <a:gd name="T16" fmla="*/ 0 60000 65536"/>
                      <a:gd name="T17" fmla="*/ 0 60000 65536"/>
                      <a:gd name="T18" fmla="*/ 0 w 84"/>
                      <a:gd name="T19" fmla="*/ 0 h 95"/>
                      <a:gd name="T20" fmla="*/ 84 w 84"/>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4" h="95">
                        <a:moveTo>
                          <a:pt x="47" y="0"/>
                        </a:moveTo>
                        <a:lnTo>
                          <a:pt x="0" y="18"/>
                        </a:lnTo>
                        <a:lnTo>
                          <a:pt x="1" y="76"/>
                        </a:lnTo>
                        <a:lnTo>
                          <a:pt x="16" y="94"/>
                        </a:lnTo>
                        <a:lnTo>
                          <a:pt x="83" y="76"/>
                        </a:lnTo>
                        <a:lnTo>
                          <a:pt x="4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194" name="Group 145">
                  <a:extLst>
                    <a:ext uri="{FF2B5EF4-FFF2-40B4-BE49-F238E27FC236}">
                      <a16:creationId xmlns:a16="http://schemas.microsoft.com/office/drawing/2014/main" id="{F992862C-3AC5-4895-9664-1DFF4097CD7D}"/>
                    </a:ext>
                  </a:extLst>
                </p:cNvPr>
                <p:cNvGrpSpPr>
                  <a:grpSpLocks/>
                </p:cNvGrpSpPr>
                <p:nvPr/>
              </p:nvGrpSpPr>
              <p:grpSpPr bwMode="auto">
                <a:xfrm>
                  <a:off x="2344" y="907"/>
                  <a:ext cx="460" cy="525"/>
                  <a:chOff x="2344" y="907"/>
                  <a:chExt cx="460" cy="525"/>
                </a:xfrm>
              </p:grpSpPr>
              <p:sp>
                <p:nvSpPr>
                  <p:cNvPr id="43196" name="Oval 146">
                    <a:extLst>
                      <a:ext uri="{FF2B5EF4-FFF2-40B4-BE49-F238E27FC236}">
                        <a16:creationId xmlns:a16="http://schemas.microsoft.com/office/drawing/2014/main" id="{196C0A4B-4AD2-4011-9006-3E35B1018CBE}"/>
                      </a:ext>
                    </a:extLst>
                  </p:cNvPr>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97" name="Oval 147">
                    <a:extLst>
                      <a:ext uri="{FF2B5EF4-FFF2-40B4-BE49-F238E27FC236}">
                        <a16:creationId xmlns:a16="http://schemas.microsoft.com/office/drawing/2014/main" id="{4388276B-68C8-4ABB-9917-FDBD2D20ED50}"/>
                      </a:ext>
                    </a:extLst>
                  </p:cNvPr>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98" name="Oval 148">
                    <a:extLst>
                      <a:ext uri="{FF2B5EF4-FFF2-40B4-BE49-F238E27FC236}">
                        <a16:creationId xmlns:a16="http://schemas.microsoft.com/office/drawing/2014/main" id="{AA3CFFD0-397C-4100-BF05-03AD500599FA}"/>
                      </a:ext>
                    </a:extLst>
                  </p:cNvPr>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99" name="Oval 149">
                    <a:extLst>
                      <a:ext uri="{FF2B5EF4-FFF2-40B4-BE49-F238E27FC236}">
                        <a16:creationId xmlns:a16="http://schemas.microsoft.com/office/drawing/2014/main" id="{5D18BF16-EA47-4BD0-8833-EAF066C39672}"/>
                      </a:ext>
                    </a:extLst>
                  </p:cNvPr>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00" name="Oval 150">
                    <a:extLst>
                      <a:ext uri="{FF2B5EF4-FFF2-40B4-BE49-F238E27FC236}">
                        <a16:creationId xmlns:a16="http://schemas.microsoft.com/office/drawing/2014/main" id="{4C93D9B1-F3A1-42A7-821D-108BA66B7D2C}"/>
                      </a:ext>
                    </a:extLst>
                  </p:cNvPr>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01" name="Oval 151">
                    <a:extLst>
                      <a:ext uri="{FF2B5EF4-FFF2-40B4-BE49-F238E27FC236}">
                        <a16:creationId xmlns:a16="http://schemas.microsoft.com/office/drawing/2014/main" id="{39AD797A-8796-4444-AF75-E8978F3002F9}"/>
                      </a:ext>
                    </a:extLst>
                  </p:cNvPr>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202" name="Freeform 152">
                    <a:extLst>
                      <a:ext uri="{FF2B5EF4-FFF2-40B4-BE49-F238E27FC236}">
                        <a16:creationId xmlns:a16="http://schemas.microsoft.com/office/drawing/2014/main" id="{7192AE62-E99B-4A85-8CB7-61AFD6BAA13D}"/>
                      </a:ext>
                    </a:extLst>
                  </p:cNvPr>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 name="T12" fmla="*/ 0 60000 65536"/>
                      <a:gd name="T13" fmla="*/ 0 60000 65536"/>
                      <a:gd name="T14" fmla="*/ 0 60000 65536"/>
                      <a:gd name="T15" fmla="*/ 0 60000 65536"/>
                      <a:gd name="T16" fmla="*/ 0 60000 65536"/>
                      <a:gd name="T17" fmla="*/ 0 60000 65536"/>
                      <a:gd name="T18" fmla="*/ 0 w 151"/>
                      <a:gd name="T19" fmla="*/ 0 h 76"/>
                      <a:gd name="T20" fmla="*/ 151 w 151"/>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151" h="76">
                        <a:moveTo>
                          <a:pt x="0" y="20"/>
                        </a:moveTo>
                        <a:lnTo>
                          <a:pt x="19" y="56"/>
                        </a:lnTo>
                        <a:lnTo>
                          <a:pt x="150" y="75"/>
                        </a:lnTo>
                        <a:lnTo>
                          <a:pt x="150" y="28"/>
                        </a:lnTo>
                        <a:lnTo>
                          <a:pt x="9" y="0"/>
                        </a:lnTo>
                        <a:lnTo>
                          <a:pt x="0" y="2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3203" name="Freeform 153">
                    <a:extLst>
                      <a:ext uri="{FF2B5EF4-FFF2-40B4-BE49-F238E27FC236}">
                        <a16:creationId xmlns:a16="http://schemas.microsoft.com/office/drawing/2014/main" id="{04F4271E-DD24-4DA4-A4B3-4B67B1319E3E}"/>
                      </a:ext>
                    </a:extLst>
                  </p:cNvPr>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 name="T16" fmla="*/ 0 60000 65536"/>
                      <a:gd name="T17" fmla="*/ 0 60000 65536"/>
                      <a:gd name="T18" fmla="*/ 0 60000 65536"/>
                      <a:gd name="T19" fmla="*/ 0 60000 65536"/>
                      <a:gd name="T20" fmla="*/ 0 60000 65536"/>
                      <a:gd name="T21" fmla="*/ 0 60000 65536"/>
                      <a:gd name="T22" fmla="*/ 0 60000 65536"/>
                      <a:gd name="T23" fmla="*/ 0 60000 65536"/>
                      <a:gd name="T24" fmla="*/ 0 w 172"/>
                      <a:gd name="T25" fmla="*/ 0 h 159"/>
                      <a:gd name="T26" fmla="*/ 172 w 172"/>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195" name="Freeform 154">
                  <a:extLst>
                    <a:ext uri="{FF2B5EF4-FFF2-40B4-BE49-F238E27FC236}">
                      <a16:creationId xmlns:a16="http://schemas.microsoft.com/office/drawing/2014/main" id="{E2DE2C8E-104D-4716-8EAF-406BEF588C07}"/>
                    </a:ext>
                  </a:extLst>
                </p:cNvPr>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 name="T10" fmla="*/ 0 60000 65536"/>
                    <a:gd name="T11" fmla="*/ 0 60000 65536"/>
                    <a:gd name="T12" fmla="*/ 0 60000 65536"/>
                    <a:gd name="T13" fmla="*/ 0 60000 65536"/>
                    <a:gd name="T14" fmla="*/ 0 60000 65536"/>
                    <a:gd name="T15" fmla="*/ 0 w 88"/>
                    <a:gd name="T16" fmla="*/ 0 h 75"/>
                    <a:gd name="T17" fmla="*/ 88 w 88"/>
                    <a:gd name="T18" fmla="*/ 75 h 75"/>
                  </a:gdLst>
                  <a:ahLst/>
                  <a:cxnLst>
                    <a:cxn ang="T10">
                      <a:pos x="T0" y="T1"/>
                    </a:cxn>
                    <a:cxn ang="T11">
                      <a:pos x="T2" y="T3"/>
                    </a:cxn>
                    <a:cxn ang="T12">
                      <a:pos x="T4" y="T5"/>
                    </a:cxn>
                    <a:cxn ang="T13">
                      <a:pos x="T6" y="T7"/>
                    </a:cxn>
                    <a:cxn ang="T14">
                      <a:pos x="T8" y="T9"/>
                    </a:cxn>
                  </a:cxnLst>
                  <a:rect l="T15" t="T16" r="T17" b="T18"/>
                  <a:pathLst>
                    <a:path w="88" h="75">
                      <a:moveTo>
                        <a:pt x="0" y="39"/>
                      </a:moveTo>
                      <a:lnTo>
                        <a:pt x="37" y="0"/>
                      </a:lnTo>
                      <a:lnTo>
                        <a:pt x="87" y="39"/>
                      </a:lnTo>
                      <a:lnTo>
                        <a:pt x="45" y="74"/>
                      </a:lnTo>
                      <a:lnTo>
                        <a:pt x="0" y="3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180" name="Group 155">
                <a:extLst>
                  <a:ext uri="{FF2B5EF4-FFF2-40B4-BE49-F238E27FC236}">
                    <a16:creationId xmlns:a16="http://schemas.microsoft.com/office/drawing/2014/main" id="{DD5D11B9-6AB0-455B-B70C-31A6F291F803}"/>
                  </a:ext>
                </a:extLst>
              </p:cNvPr>
              <p:cNvGrpSpPr>
                <a:grpSpLocks/>
              </p:cNvGrpSpPr>
              <p:nvPr/>
            </p:nvGrpSpPr>
            <p:grpSpPr bwMode="auto">
              <a:xfrm>
                <a:off x="2529" y="820"/>
                <a:ext cx="1638" cy="883"/>
                <a:chOff x="2529" y="820"/>
                <a:chExt cx="1638" cy="883"/>
              </a:xfrm>
            </p:grpSpPr>
            <p:sp>
              <p:nvSpPr>
                <p:cNvPr id="43181" name="Oval 156">
                  <a:extLst>
                    <a:ext uri="{FF2B5EF4-FFF2-40B4-BE49-F238E27FC236}">
                      <a16:creationId xmlns:a16="http://schemas.microsoft.com/office/drawing/2014/main" id="{AB32BBCC-4D54-4254-B8BD-D7AB3AB2116E}"/>
                    </a:ext>
                  </a:extLst>
                </p:cNvPr>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82" name="Oval 157">
                  <a:extLst>
                    <a:ext uri="{FF2B5EF4-FFF2-40B4-BE49-F238E27FC236}">
                      <a16:creationId xmlns:a16="http://schemas.microsoft.com/office/drawing/2014/main" id="{2A2DF581-51FC-4CA7-86EE-F1024654B506}"/>
                    </a:ext>
                  </a:extLst>
                </p:cNvPr>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83" name="Oval 158">
                  <a:extLst>
                    <a:ext uri="{FF2B5EF4-FFF2-40B4-BE49-F238E27FC236}">
                      <a16:creationId xmlns:a16="http://schemas.microsoft.com/office/drawing/2014/main" id="{DED1C3C9-6DBC-424F-9585-39C461846C78}"/>
                    </a:ext>
                  </a:extLst>
                </p:cNvPr>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84" name="Oval 159">
                  <a:extLst>
                    <a:ext uri="{FF2B5EF4-FFF2-40B4-BE49-F238E27FC236}">
                      <a16:creationId xmlns:a16="http://schemas.microsoft.com/office/drawing/2014/main" id="{0BAF1A4E-6656-4071-A0BB-7A6BF9C14336}"/>
                    </a:ext>
                  </a:extLst>
                </p:cNvPr>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85" name="Oval 160">
                  <a:extLst>
                    <a:ext uri="{FF2B5EF4-FFF2-40B4-BE49-F238E27FC236}">
                      <a16:creationId xmlns:a16="http://schemas.microsoft.com/office/drawing/2014/main" id="{CC97B564-11AE-4635-A7BD-BAE44C389216}"/>
                    </a:ext>
                  </a:extLst>
                </p:cNvPr>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86" name="Oval 161">
                  <a:extLst>
                    <a:ext uri="{FF2B5EF4-FFF2-40B4-BE49-F238E27FC236}">
                      <a16:creationId xmlns:a16="http://schemas.microsoft.com/office/drawing/2014/main" id="{86B3EE55-F5E3-4BC5-912F-0B7FAFA84E01}"/>
                    </a:ext>
                  </a:extLst>
                </p:cNvPr>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87" name="Oval 162">
                  <a:extLst>
                    <a:ext uri="{FF2B5EF4-FFF2-40B4-BE49-F238E27FC236}">
                      <a16:creationId xmlns:a16="http://schemas.microsoft.com/office/drawing/2014/main" id="{FDB9F3D6-ACAE-4ED9-AC89-DB6F4476BDB2}"/>
                    </a:ext>
                  </a:extLst>
                </p:cNvPr>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88" name="Oval 163">
                  <a:extLst>
                    <a:ext uri="{FF2B5EF4-FFF2-40B4-BE49-F238E27FC236}">
                      <a16:creationId xmlns:a16="http://schemas.microsoft.com/office/drawing/2014/main" id="{1D822C33-9CE9-46CF-AD9C-C55A3762C883}"/>
                    </a:ext>
                  </a:extLst>
                </p:cNvPr>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89" name="Oval 164">
                  <a:extLst>
                    <a:ext uri="{FF2B5EF4-FFF2-40B4-BE49-F238E27FC236}">
                      <a16:creationId xmlns:a16="http://schemas.microsoft.com/office/drawing/2014/main" id="{E688CFD6-F107-4C2F-BE63-B067B8E0DF2E}"/>
                    </a:ext>
                  </a:extLst>
                </p:cNvPr>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90" name="Oval 165">
                  <a:extLst>
                    <a:ext uri="{FF2B5EF4-FFF2-40B4-BE49-F238E27FC236}">
                      <a16:creationId xmlns:a16="http://schemas.microsoft.com/office/drawing/2014/main" id="{BB2B6996-06BE-47AB-AB91-79E370F7F38C}"/>
                    </a:ext>
                  </a:extLst>
                </p:cNvPr>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91" name="Oval 166">
                  <a:extLst>
                    <a:ext uri="{FF2B5EF4-FFF2-40B4-BE49-F238E27FC236}">
                      <a16:creationId xmlns:a16="http://schemas.microsoft.com/office/drawing/2014/main" id="{DBE9BA20-EBC5-4CC4-A2E7-E95C5E5E9F45}"/>
                    </a:ext>
                  </a:extLst>
                </p:cNvPr>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92" name="Freeform 167">
                  <a:extLst>
                    <a:ext uri="{FF2B5EF4-FFF2-40B4-BE49-F238E27FC236}">
                      <a16:creationId xmlns:a16="http://schemas.microsoft.com/office/drawing/2014/main" id="{2B7B65B2-BB02-4D65-BE55-40A139747293}"/>
                    </a:ext>
                  </a:extLst>
                </p:cNvPr>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15"/>
                    <a:gd name="T58" fmla="*/ 0 h 700"/>
                    <a:gd name="T59" fmla="*/ 1415 w 1415"/>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sp>
          <p:nvSpPr>
            <p:cNvPr id="43174" name="Text Box 168">
              <a:extLst>
                <a:ext uri="{FF2B5EF4-FFF2-40B4-BE49-F238E27FC236}">
                  <a16:creationId xmlns:a16="http://schemas.microsoft.com/office/drawing/2014/main" id="{DC39CE1D-5B16-45E4-829E-EB8B7223F611}"/>
                </a:ext>
              </a:extLst>
            </p:cNvPr>
            <p:cNvSpPr txBox="1">
              <a:spLocks noChangeArrowheads="1"/>
            </p:cNvSpPr>
            <p:nvPr/>
          </p:nvSpPr>
          <p:spPr bwMode="auto">
            <a:xfrm>
              <a:off x="2655" y="103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因特网</a:t>
              </a:r>
            </a:p>
          </p:txBody>
        </p:sp>
        <p:sp>
          <p:nvSpPr>
            <p:cNvPr id="43175" name="Text Box 298">
              <a:extLst>
                <a:ext uri="{FF2B5EF4-FFF2-40B4-BE49-F238E27FC236}">
                  <a16:creationId xmlns:a16="http://schemas.microsoft.com/office/drawing/2014/main" id="{F3E06697-CFA9-401F-A53A-2018A9EC4D27}"/>
                </a:ext>
              </a:extLst>
            </p:cNvPr>
            <p:cNvSpPr txBox="1">
              <a:spLocks noChangeArrowheads="1"/>
            </p:cNvSpPr>
            <p:nvPr/>
          </p:nvSpPr>
          <p:spPr bwMode="auto">
            <a:xfrm>
              <a:off x="2426" y="527"/>
              <a:ext cx="10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99"/>
                  </a:solidFill>
                  <a:ea typeface="黑体" panose="02010609060101010101" pitchFamily="49" charset="-122"/>
                </a:rPr>
                <a:t>PC </a:t>
              </a:r>
              <a:r>
                <a:rPr lang="zh-CN" altLang="en-US" sz="2800">
                  <a:solidFill>
                    <a:srgbClr val="333399"/>
                  </a:solidFill>
                  <a:ea typeface="黑体" panose="02010609060101010101" pitchFamily="49" charset="-122"/>
                </a:rPr>
                <a:t>到 </a:t>
              </a:r>
              <a:r>
                <a:rPr lang="en-US" altLang="zh-CN" sz="2800">
                  <a:solidFill>
                    <a:srgbClr val="333399"/>
                  </a:solidFill>
                  <a:ea typeface="黑体" panose="02010609060101010101" pitchFamily="49" charset="-122"/>
                </a:rPr>
                <a:t>PC</a:t>
              </a:r>
            </a:p>
          </p:txBody>
        </p:sp>
        <p:sp>
          <p:nvSpPr>
            <p:cNvPr id="43176" name="Line 301">
              <a:extLst>
                <a:ext uri="{FF2B5EF4-FFF2-40B4-BE49-F238E27FC236}">
                  <a16:creationId xmlns:a16="http://schemas.microsoft.com/office/drawing/2014/main" id="{C41295E3-70C6-4F78-AA0B-1213D4FDF20E}"/>
                </a:ext>
              </a:extLst>
            </p:cNvPr>
            <p:cNvSpPr>
              <a:spLocks noChangeShapeType="1"/>
            </p:cNvSpPr>
            <p:nvPr/>
          </p:nvSpPr>
          <p:spPr bwMode="auto">
            <a:xfrm flipH="1">
              <a:off x="2064" y="709"/>
              <a:ext cx="408" cy="1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177" name="Line 302">
              <a:extLst>
                <a:ext uri="{FF2B5EF4-FFF2-40B4-BE49-F238E27FC236}">
                  <a16:creationId xmlns:a16="http://schemas.microsoft.com/office/drawing/2014/main" id="{880069D5-B79E-4EC7-AB32-79AF5A43F1E7}"/>
                </a:ext>
              </a:extLst>
            </p:cNvPr>
            <p:cNvSpPr>
              <a:spLocks noChangeShapeType="1"/>
            </p:cNvSpPr>
            <p:nvPr/>
          </p:nvSpPr>
          <p:spPr bwMode="auto">
            <a:xfrm>
              <a:off x="3470" y="709"/>
              <a:ext cx="362" cy="1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308">
            <a:extLst>
              <a:ext uri="{FF2B5EF4-FFF2-40B4-BE49-F238E27FC236}">
                <a16:creationId xmlns:a16="http://schemas.microsoft.com/office/drawing/2014/main" id="{F438844C-3647-4E5C-AB06-2E1D8DCE5B24}"/>
              </a:ext>
            </a:extLst>
          </p:cNvPr>
          <p:cNvGrpSpPr>
            <a:grpSpLocks/>
          </p:cNvGrpSpPr>
          <p:nvPr/>
        </p:nvGrpSpPr>
        <p:grpSpPr bwMode="auto">
          <a:xfrm>
            <a:off x="2465388" y="2420938"/>
            <a:ext cx="6678612" cy="1673225"/>
            <a:chOff x="1553" y="1525"/>
            <a:chExt cx="4207" cy="1054"/>
          </a:xfrm>
        </p:grpSpPr>
        <p:sp>
          <p:nvSpPr>
            <p:cNvPr id="43093" name="Line 78">
              <a:extLst>
                <a:ext uri="{FF2B5EF4-FFF2-40B4-BE49-F238E27FC236}">
                  <a16:creationId xmlns:a16="http://schemas.microsoft.com/office/drawing/2014/main" id="{FEB434A1-7D7B-4475-B208-AD0BE5A9AB67}"/>
                </a:ext>
              </a:extLst>
            </p:cNvPr>
            <p:cNvSpPr>
              <a:spLocks noChangeShapeType="1"/>
            </p:cNvSpPr>
            <p:nvPr/>
          </p:nvSpPr>
          <p:spPr bwMode="auto">
            <a:xfrm>
              <a:off x="2004" y="2262"/>
              <a:ext cx="3538" cy="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3094" name="Picture 79">
              <a:extLst>
                <a:ext uri="{FF2B5EF4-FFF2-40B4-BE49-F238E27FC236}">
                  <a16:creationId xmlns:a16="http://schemas.microsoft.com/office/drawing/2014/main" id="{3E7E83B8-1851-4E88-A73A-968047A21CC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 y="2025"/>
              <a:ext cx="49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0" name="Picture 80">
              <a:extLst>
                <a:ext uri="{FF2B5EF4-FFF2-40B4-BE49-F238E27FC236}">
                  <a16:creationId xmlns:a16="http://schemas.microsoft.com/office/drawing/2014/main" id="{8DCAF806-0AED-444C-A534-0DD7E62F8EFB}"/>
                </a:ext>
              </a:extLst>
            </p:cNvPr>
            <p:cNvPicPr>
              <a:picLocks noChangeArrowheads="1"/>
            </p:cNvPicPr>
            <p:nvPr/>
          </p:nvPicPr>
          <p:blipFill>
            <a:blip r:embed="rId5"/>
            <a:srcRect/>
            <a:stretch>
              <a:fillRect/>
            </a:stretch>
          </p:blipFill>
          <p:spPr bwMode="auto">
            <a:xfrm>
              <a:off x="4235" y="1836"/>
              <a:ext cx="980" cy="691"/>
            </a:xfrm>
            <a:prstGeom prst="rect">
              <a:avLst/>
            </a:prstGeom>
            <a:noFill/>
            <a:ln w="9525">
              <a:noFill/>
              <a:miter lim="800000"/>
              <a:headEnd/>
              <a:tailEnd/>
            </a:ln>
            <a:effectLst>
              <a:outerShdw dist="28398" dir="3806097" algn="ctr" rotWithShape="0">
                <a:schemeClr val="tx1"/>
              </a:outerShdw>
            </a:effectLst>
          </p:spPr>
        </p:pic>
        <p:sp>
          <p:nvSpPr>
            <p:cNvPr id="43096" name="Text Box 81">
              <a:extLst>
                <a:ext uri="{FF2B5EF4-FFF2-40B4-BE49-F238E27FC236}">
                  <a16:creationId xmlns:a16="http://schemas.microsoft.com/office/drawing/2014/main" id="{642BB468-4533-4979-AE99-FFF72AF7F783}"/>
                </a:ext>
              </a:extLst>
            </p:cNvPr>
            <p:cNvSpPr txBox="1">
              <a:spLocks noChangeArrowheads="1"/>
            </p:cNvSpPr>
            <p:nvPr/>
          </p:nvSpPr>
          <p:spPr bwMode="auto">
            <a:xfrm>
              <a:off x="4289" y="2005"/>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公用电话网</a:t>
              </a:r>
            </a:p>
          </p:txBody>
        </p:sp>
        <p:sp>
          <p:nvSpPr>
            <p:cNvPr id="43097" name="Text Box 82">
              <a:extLst>
                <a:ext uri="{FF2B5EF4-FFF2-40B4-BE49-F238E27FC236}">
                  <a16:creationId xmlns:a16="http://schemas.microsoft.com/office/drawing/2014/main" id="{D9C2CE0B-3BBF-4B39-A0A0-7DD88D6A04E5}"/>
                </a:ext>
              </a:extLst>
            </p:cNvPr>
            <p:cNvSpPr txBox="1">
              <a:spLocks noChangeArrowheads="1"/>
            </p:cNvSpPr>
            <p:nvPr/>
          </p:nvSpPr>
          <p:spPr bwMode="auto">
            <a:xfrm>
              <a:off x="3485" y="1862"/>
              <a:ext cx="60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pPr>
              <a:r>
                <a:rPr kumimoji="1" lang="en-US" altLang="zh-CN" sz="2000">
                  <a:solidFill>
                    <a:srgbClr val="333399"/>
                  </a:solidFill>
                  <a:ea typeface="黑体" panose="02010609060101010101" pitchFamily="49" charset="-122"/>
                </a:rPr>
                <a:t>IP</a:t>
              </a:r>
              <a:r>
                <a:rPr kumimoji="1" lang="en-US" altLang="zh-CN" sz="800">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电话</a:t>
              </a:r>
            </a:p>
            <a:p>
              <a:pPr algn="ctr" eaLnBrk="1" hangingPunct="1">
                <a:lnSpc>
                  <a:spcPct val="85000"/>
                </a:lnSpc>
              </a:pPr>
              <a:r>
                <a:rPr kumimoji="1" lang="zh-CN" altLang="en-US" sz="2000">
                  <a:solidFill>
                    <a:srgbClr val="333399"/>
                  </a:solidFill>
                  <a:ea typeface="黑体" panose="02010609060101010101" pitchFamily="49" charset="-122"/>
                </a:rPr>
                <a:t>网关</a:t>
              </a:r>
            </a:p>
          </p:txBody>
        </p:sp>
        <p:graphicFrame>
          <p:nvGraphicFramePr>
            <p:cNvPr id="43012" name="Object 94">
              <a:extLst>
                <a:ext uri="{FF2B5EF4-FFF2-40B4-BE49-F238E27FC236}">
                  <a16:creationId xmlns:a16="http://schemas.microsoft.com/office/drawing/2014/main" id="{4A5AAE45-B44C-429D-8EA6-35187B44E236}"/>
                </a:ext>
              </a:extLst>
            </p:cNvPr>
            <p:cNvGraphicFramePr>
              <a:graphicFrameLocks/>
            </p:cNvGraphicFramePr>
            <p:nvPr/>
          </p:nvGraphicFramePr>
          <p:xfrm>
            <a:off x="3472" y="2208"/>
            <a:ext cx="583" cy="256"/>
          </p:xfrm>
          <a:graphic>
            <a:graphicData uri="http://schemas.openxmlformats.org/presentationml/2006/ole">
              <mc:AlternateContent xmlns:mc="http://schemas.openxmlformats.org/markup-compatibility/2006">
                <mc:Choice xmlns:v="urn:schemas-microsoft-com:vml" Requires="v">
                  <p:oleObj spid="_x0000_s43260" name="ClipArt" r:id="rId6" imgW="1730160" imgH="561960" progId="MS_ClipArt_Gallery.2">
                    <p:embed/>
                  </p:oleObj>
                </mc:Choice>
                <mc:Fallback>
                  <p:oleObj name="ClipArt" r:id="rId6" imgW="1730160" imgH="561960" progId="MS_ClipArt_Gallery.2">
                    <p:embed/>
                    <p:pic>
                      <p:nvPicPr>
                        <p:cNvPr id="0" name="Object 9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2208"/>
                          <a:ext cx="58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3098" name="Picture 100">
              <a:extLst>
                <a:ext uri="{FF2B5EF4-FFF2-40B4-BE49-F238E27FC236}">
                  <a16:creationId xmlns:a16="http://schemas.microsoft.com/office/drawing/2014/main" id="{C8520D49-B66E-40B9-91F3-F8ABB9197DE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 y="1899"/>
              <a:ext cx="41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99" name="Text Box 101">
              <a:extLst>
                <a:ext uri="{FF2B5EF4-FFF2-40B4-BE49-F238E27FC236}">
                  <a16:creationId xmlns:a16="http://schemas.microsoft.com/office/drawing/2014/main" id="{B6E42F9A-AAEF-4B9C-8A40-79401881AE32}"/>
                </a:ext>
              </a:extLst>
            </p:cNvPr>
            <p:cNvSpPr txBox="1">
              <a:spLocks noChangeArrowheads="1"/>
            </p:cNvSpPr>
            <p:nvPr/>
          </p:nvSpPr>
          <p:spPr bwMode="auto">
            <a:xfrm rot="-1312523">
              <a:off x="1553" y="1777"/>
              <a:ext cx="38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800">
                  <a:solidFill>
                    <a:srgbClr val="333399"/>
                  </a:solidFill>
                  <a:ea typeface="黑体" panose="02010609060101010101" pitchFamily="49" charset="-122"/>
                  <a:sym typeface="Webdings" panose="05030102010509060703" pitchFamily="18" charset="2"/>
                </a:rPr>
                <a:t></a:t>
              </a:r>
              <a:r>
                <a:rPr kumimoji="1" lang="en-US" altLang="zh-CN" sz="4800">
                  <a:solidFill>
                    <a:srgbClr val="333399"/>
                  </a:solidFill>
                  <a:ea typeface="黑体" panose="02010609060101010101" pitchFamily="49" charset="-122"/>
                </a:rPr>
                <a:t> </a:t>
              </a:r>
            </a:p>
          </p:txBody>
        </p:sp>
        <p:sp>
          <p:nvSpPr>
            <p:cNvPr id="43100" name="Freeform 102">
              <a:extLst>
                <a:ext uri="{FF2B5EF4-FFF2-40B4-BE49-F238E27FC236}">
                  <a16:creationId xmlns:a16="http://schemas.microsoft.com/office/drawing/2014/main" id="{411544DA-D06C-4EBE-9E8B-43BF4E13CAB7}"/>
                </a:ext>
              </a:extLst>
            </p:cNvPr>
            <p:cNvSpPr>
              <a:spLocks/>
            </p:cNvSpPr>
            <p:nvPr/>
          </p:nvSpPr>
          <p:spPr bwMode="auto">
            <a:xfrm>
              <a:off x="1763" y="2126"/>
              <a:ext cx="78" cy="94"/>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3101" name="Group 169">
              <a:extLst>
                <a:ext uri="{FF2B5EF4-FFF2-40B4-BE49-F238E27FC236}">
                  <a16:creationId xmlns:a16="http://schemas.microsoft.com/office/drawing/2014/main" id="{900BF7AE-FAA4-4FF7-80D5-944355A65608}"/>
                </a:ext>
              </a:extLst>
            </p:cNvPr>
            <p:cNvGrpSpPr>
              <a:grpSpLocks/>
            </p:cNvGrpSpPr>
            <p:nvPr/>
          </p:nvGrpSpPr>
          <p:grpSpPr bwMode="auto">
            <a:xfrm>
              <a:off x="2273" y="1945"/>
              <a:ext cx="1144" cy="634"/>
              <a:chOff x="2248" y="820"/>
              <a:chExt cx="2248" cy="883"/>
            </a:xfrm>
          </p:grpSpPr>
          <p:grpSp>
            <p:nvGrpSpPr>
              <p:cNvPr id="43106" name="Group 170">
                <a:extLst>
                  <a:ext uri="{FF2B5EF4-FFF2-40B4-BE49-F238E27FC236}">
                    <a16:creationId xmlns:a16="http://schemas.microsoft.com/office/drawing/2014/main" id="{9BE87E74-F47D-408C-9F4D-C3CCA265D16D}"/>
                  </a:ext>
                </a:extLst>
              </p:cNvPr>
              <p:cNvGrpSpPr>
                <a:grpSpLocks/>
              </p:cNvGrpSpPr>
              <p:nvPr/>
            </p:nvGrpSpPr>
            <p:grpSpPr bwMode="auto">
              <a:xfrm>
                <a:off x="3567" y="902"/>
                <a:ext cx="929" cy="759"/>
                <a:chOff x="3567" y="902"/>
                <a:chExt cx="929" cy="759"/>
              </a:xfrm>
            </p:grpSpPr>
            <p:grpSp>
              <p:nvGrpSpPr>
                <p:cNvPr id="43136" name="Group 171">
                  <a:extLst>
                    <a:ext uri="{FF2B5EF4-FFF2-40B4-BE49-F238E27FC236}">
                      <a16:creationId xmlns:a16="http://schemas.microsoft.com/office/drawing/2014/main" id="{999B2ED0-8332-48D0-8126-B68A358F4712}"/>
                    </a:ext>
                  </a:extLst>
                </p:cNvPr>
                <p:cNvGrpSpPr>
                  <a:grpSpLocks/>
                </p:cNvGrpSpPr>
                <p:nvPr/>
              </p:nvGrpSpPr>
              <p:grpSpPr bwMode="auto">
                <a:xfrm>
                  <a:off x="3926" y="902"/>
                  <a:ext cx="570" cy="611"/>
                  <a:chOff x="3926" y="902"/>
                  <a:chExt cx="570" cy="611"/>
                </a:xfrm>
              </p:grpSpPr>
              <p:grpSp>
                <p:nvGrpSpPr>
                  <p:cNvPr id="43141" name="Group 172">
                    <a:extLst>
                      <a:ext uri="{FF2B5EF4-FFF2-40B4-BE49-F238E27FC236}">
                        <a16:creationId xmlns:a16="http://schemas.microsoft.com/office/drawing/2014/main" id="{208D2BF1-2FBE-4A09-8F40-4CB6D12F68B9}"/>
                      </a:ext>
                    </a:extLst>
                  </p:cNvPr>
                  <p:cNvGrpSpPr>
                    <a:grpSpLocks/>
                  </p:cNvGrpSpPr>
                  <p:nvPr/>
                </p:nvGrpSpPr>
                <p:grpSpPr bwMode="auto">
                  <a:xfrm>
                    <a:off x="4071" y="982"/>
                    <a:ext cx="425" cy="448"/>
                    <a:chOff x="4071" y="982"/>
                    <a:chExt cx="425" cy="448"/>
                  </a:xfrm>
                </p:grpSpPr>
                <p:grpSp>
                  <p:nvGrpSpPr>
                    <p:cNvPr id="43151" name="Group 173">
                      <a:extLst>
                        <a:ext uri="{FF2B5EF4-FFF2-40B4-BE49-F238E27FC236}">
                          <a16:creationId xmlns:a16="http://schemas.microsoft.com/office/drawing/2014/main" id="{782815C2-B7F7-4D3D-8BA0-7C3B5D6112A4}"/>
                        </a:ext>
                      </a:extLst>
                    </p:cNvPr>
                    <p:cNvGrpSpPr>
                      <a:grpSpLocks/>
                    </p:cNvGrpSpPr>
                    <p:nvPr/>
                  </p:nvGrpSpPr>
                  <p:grpSpPr bwMode="auto">
                    <a:xfrm>
                      <a:off x="4071" y="982"/>
                      <a:ext cx="425" cy="448"/>
                      <a:chOff x="4071" y="982"/>
                      <a:chExt cx="425" cy="448"/>
                    </a:xfrm>
                  </p:grpSpPr>
                  <p:grpSp>
                    <p:nvGrpSpPr>
                      <p:cNvPr id="43153" name="Group 174">
                        <a:extLst>
                          <a:ext uri="{FF2B5EF4-FFF2-40B4-BE49-F238E27FC236}">
                            <a16:creationId xmlns:a16="http://schemas.microsoft.com/office/drawing/2014/main" id="{DA4A8514-05D5-4BC9-870E-01247F96D986}"/>
                          </a:ext>
                        </a:extLst>
                      </p:cNvPr>
                      <p:cNvGrpSpPr>
                        <a:grpSpLocks/>
                      </p:cNvGrpSpPr>
                      <p:nvPr/>
                    </p:nvGrpSpPr>
                    <p:grpSpPr bwMode="auto">
                      <a:xfrm>
                        <a:off x="4182" y="1010"/>
                        <a:ext cx="314" cy="366"/>
                        <a:chOff x="4182" y="1010"/>
                        <a:chExt cx="314" cy="366"/>
                      </a:xfrm>
                    </p:grpSpPr>
                    <p:grpSp>
                      <p:nvGrpSpPr>
                        <p:cNvPr id="43157" name="Group 175">
                          <a:extLst>
                            <a:ext uri="{FF2B5EF4-FFF2-40B4-BE49-F238E27FC236}">
                              <a16:creationId xmlns:a16="http://schemas.microsoft.com/office/drawing/2014/main" id="{87F6B47E-0D1A-46ED-B5C2-993024C0354D}"/>
                            </a:ext>
                          </a:extLst>
                        </p:cNvPr>
                        <p:cNvGrpSpPr>
                          <a:grpSpLocks/>
                        </p:cNvGrpSpPr>
                        <p:nvPr/>
                      </p:nvGrpSpPr>
                      <p:grpSpPr bwMode="auto">
                        <a:xfrm>
                          <a:off x="4220" y="1010"/>
                          <a:ext cx="276" cy="366"/>
                          <a:chOff x="4220" y="1010"/>
                          <a:chExt cx="276" cy="366"/>
                        </a:xfrm>
                      </p:grpSpPr>
                      <p:sp>
                        <p:nvSpPr>
                          <p:cNvPr id="43161" name="Oval 176">
                            <a:extLst>
                              <a:ext uri="{FF2B5EF4-FFF2-40B4-BE49-F238E27FC236}">
                                <a16:creationId xmlns:a16="http://schemas.microsoft.com/office/drawing/2014/main" id="{73461B04-0E72-4D7F-B949-E3D7145885F9}"/>
                              </a:ext>
                            </a:extLst>
                          </p:cNvPr>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62" name="Oval 177">
                            <a:extLst>
                              <a:ext uri="{FF2B5EF4-FFF2-40B4-BE49-F238E27FC236}">
                                <a16:creationId xmlns:a16="http://schemas.microsoft.com/office/drawing/2014/main" id="{B8109991-464B-46DA-BAEF-18C553CAE97C}"/>
                              </a:ext>
                            </a:extLst>
                          </p:cNvPr>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63" name="Oval 178">
                            <a:extLst>
                              <a:ext uri="{FF2B5EF4-FFF2-40B4-BE49-F238E27FC236}">
                                <a16:creationId xmlns:a16="http://schemas.microsoft.com/office/drawing/2014/main" id="{608882D5-EEA9-4558-97EE-5B0BF10C6E95}"/>
                              </a:ext>
                            </a:extLst>
                          </p:cNvPr>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64" name="Oval 179">
                            <a:extLst>
                              <a:ext uri="{FF2B5EF4-FFF2-40B4-BE49-F238E27FC236}">
                                <a16:creationId xmlns:a16="http://schemas.microsoft.com/office/drawing/2014/main" id="{90560618-3F89-4759-9200-DA541A8D8014}"/>
                              </a:ext>
                            </a:extLst>
                          </p:cNvPr>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65" name="Freeform 180">
                            <a:extLst>
                              <a:ext uri="{FF2B5EF4-FFF2-40B4-BE49-F238E27FC236}">
                                <a16:creationId xmlns:a16="http://schemas.microsoft.com/office/drawing/2014/main" id="{50701472-35FA-4D86-B6C3-C0BB60A6D28E}"/>
                              </a:ext>
                            </a:extLst>
                          </p:cNvPr>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 name="T12" fmla="*/ 0 60000 65536"/>
                              <a:gd name="T13" fmla="*/ 0 60000 65536"/>
                              <a:gd name="T14" fmla="*/ 0 60000 65536"/>
                              <a:gd name="T15" fmla="*/ 0 60000 65536"/>
                              <a:gd name="T16" fmla="*/ 0 60000 65536"/>
                              <a:gd name="T17" fmla="*/ 0 60000 65536"/>
                              <a:gd name="T18" fmla="*/ 0 w 113"/>
                              <a:gd name="T19" fmla="*/ 0 h 208"/>
                              <a:gd name="T20" fmla="*/ 113 w 113"/>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113" h="208">
                                <a:moveTo>
                                  <a:pt x="112" y="205"/>
                                </a:moveTo>
                                <a:lnTo>
                                  <a:pt x="63" y="207"/>
                                </a:lnTo>
                                <a:lnTo>
                                  <a:pt x="0" y="0"/>
                                </a:lnTo>
                                <a:lnTo>
                                  <a:pt x="70" y="15"/>
                                </a:lnTo>
                                <a:lnTo>
                                  <a:pt x="71" y="117"/>
                                </a:lnTo>
                                <a:lnTo>
                                  <a:pt x="112" y="205"/>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158" name="Oval 181">
                          <a:extLst>
                            <a:ext uri="{FF2B5EF4-FFF2-40B4-BE49-F238E27FC236}">
                              <a16:creationId xmlns:a16="http://schemas.microsoft.com/office/drawing/2014/main" id="{F034602E-03C5-4941-AE32-3BA7536EE733}"/>
                            </a:ext>
                          </a:extLst>
                        </p:cNvPr>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59" name="Oval 182">
                          <a:extLst>
                            <a:ext uri="{FF2B5EF4-FFF2-40B4-BE49-F238E27FC236}">
                              <a16:creationId xmlns:a16="http://schemas.microsoft.com/office/drawing/2014/main" id="{5401DC5B-31A1-4A37-9AAF-537996344907}"/>
                            </a:ext>
                          </a:extLst>
                        </p:cNvPr>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60" name="Freeform 183">
                          <a:extLst>
                            <a:ext uri="{FF2B5EF4-FFF2-40B4-BE49-F238E27FC236}">
                              <a16:creationId xmlns:a16="http://schemas.microsoft.com/office/drawing/2014/main" id="{EBA4DDDD-11F7-459D-AB50-B21A1147630B}"/>
                            </a:ext>
                          </a:extLst>
                        </p:cNvPr>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 name="T14" fmla="*/ 0 60000 65536"/>
                            <a:gd name="T15" fmla="*/ 0 60000 65536"/>
                            <a:gd name="T16" fmla="*/ 0 60000 65536"/>
                            <a:gd name="T17" fmla="*/ 0 60000 65536"/>
                            <a:gd name="T18" fmla="*/ 0 60000 65536"/>
                            <a:gd name="T19" fmla="*/ 0 60000 65536"/>
                            <a:gd name="T20" fmla="*/ 0 60000 65536"/>
                            <a:gd name="T21" fmla="*/ 0 w 121"/>
                            <a:gd name="T22" fmla="*/ 0 h 224"/>
                            <a:gd name="T23" fmla="*/ 121 w 121"/>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154" name="Oval 184">
                        <a:extLst>
                          <a:ext uri="{FF2B5EF4-FFF2-40B4-BE49-F238E27FC236}">
                            <a16:creationId xmlns:a16="http://schemas.microsoft.com/office/drawing/2014/main" id="{CC4C6044-FC06-4638-BF20-D05BE8443564}"/>
                          </a:ext>
                        </a:extLst>
                      </p:cNvPr>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55" name="Oval 185">
                        <a:extLst>
                          <a:ext uri="{FF2B5EF4-FFF2-40B4-BE49-F238E27FC236}">
                            <a16:creationId xmlns:a16="http://schemas.microsoft.com/office/drawing/2014/main" id="{DCCBD1FF-90BA-4EDF-8F99-64FC19E63EED}"/>
                          </a:ext>
                        </a:extLst>
                      </p:cNvPr>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56" name="Freeform 186">
                        <a:extLst>
                          <a:ext uri="{FF2B5EF4-FFF2-40B4-BE49-F238E27FC236}">
                            <a16:creationId xmlns:a16="http://schemas.microsoft.com/office/drawing/2014/main" id="{FB138347-FF7A-417E-A978-6F447907F529}"/>
                          </a:ext>
                        </a:extLst>
                      </p:cNvPr>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 name="T10" fmla="*/ 0 60000 65536"/>
                          <a:gd name="T11" fmla="*/ 0 60000 65536"/>
                          <a:gd name="T12" fmla="*/ 0 60000 65536"/>
                          <a:gd name="T13" fmla="*/ 0 60000 65536"/>
                          <a:gd name="T14" fmla="*/ 0 60000 65536"/>
                          <a:gd name="T15" fmla="*/ 0 w 85"/>
                          <a:gd name="T16" fmla="*/ 0 h 39"/>
                          <a:gd name="T17" fmla="*/ 85 w 85"/>
                          <a:gd name="T18" fmla="*/ 39 h 39"/>
                        </a:gdLst>
                        <a:ahLst/>
                        <a:cxnLst>
                          <a:cxn ang="T10">
                            <a:pos x="T0" y="T1"/>
                          </a:cxn>
                          <a:cxn ang="T11">
                            <a:pos x="T2" y="T3"/>
                          </a:cxn>
                          <a:cxn ang="T12">
                            <a:pos x="T4" y="T5"/>
                          </a:cxn>
                          <a:cxn ang="T13">
                            <a:pos x="T6" y="T7"/>
                          </a:cxn>
                          <a:cxn ang="T14">
                            <a:pos x="T8" y="T9"/>
                          </a:cxn>
                        </a:cxnLst>
                        <a:rect l="T15" t="T16" r="T17" b="T18"/>
                        <a:pathLst>
                          <a:path w="85" h="39">
                            <a:moveTo>
                              <a:pt x="84" y="24"/>
                            </a:moveTo>
                            <a:lnTo>
                              <a:pt x="58" y="38"/>
                            </a:lnTo>
                            <a:lnTo>
                              <a:pt x="0" y="18"/>
                            </a:lnTo>
                            <a:lnTo>
                              <a:pt x="58" y="0"/>
                            </a:lnTo>
                            <a:lnTo>
                              <a:pt x="84" y="2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152" name="Freeform 187">
                      <a:extLst>
                        <a:ext uri="{FF2B5EF4-FFF2-40B4-BE49-F238E27FC236}">
                          <a16:creationId xmlns:a16="http://schemas.microsoft.com/office/drawing/2014/main" id="{D1A30AF3-685E-40AA-ADDC-1EFDF4FDB52C}"/>
                        </a:ext>
                      </a:extLst>
                    </p:cNvPr>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23" y="0"/>
                          </a:moveTo>
                          <a:lnTo>
                            <a:pt x="46" y="1"/>
                          </a:lnTo>
                          <a:lnTo>
                            <a:pt x="38" y="67"/>
                          </a:lnTo>
                          <a:lnTo>
                            <a:pt x="0" y="54"/>
                          </a:lnTo>
                          <a:lnTo>
                            <a:pt x="23"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142" name="Group 188">
                    <a:extLst>
                      <a:ext uri="{FF2B5EF4-FFF2-40B4-BE49-F238E27FC236}">
                        <a16:creationId xmlns:a16="http://schemas.microsoft.com/office/drawing/2014/main" id="{CFBF2F51-55B4-4696-A184-EE4925DFB808}"/>
                      </a:ext>
                    </a:extLst>
                  </p:cNvPr>
                  <p:cNvGrpSpPr>
                    <a:grpSpLocks/>
                  </p:cNvGrpSpPr>
                  <p:nvPr/>
                </p:nvGrpSpPr>
                <p:grpSpPr bwMode="auto">
                  <a:xfrm>
                    <a:off x="3926" y="902"/>
                    <a:ext cx="385" cy="556"/>
                    <a:chOff x="3926" y="902"/>
                    <a:chExt cx="385" cy="556"/>
                  </a:xfrm>
                </p:grpSpPr>
                <p:sp>
                  <p:nvSpPr>
                    <p:cNvPr id="43145" name="Oval 189">
                      <a:extLst>
                        <a:ext uri="{FF2B5EF4-FFF2-40B4-BE49-F238E27FC236}">
                          <a16:creationId xmlns:a16="http://schemas.microsoft.com/office/drawing/2014/main" id="{C52A190E-20BA-492B-A22B-50A7F8D794CA}"/>
                        </a:ext>
                      </a:extLst>
                    </p:cNvPr>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46" name="Oval 190">
                      <a:extLst>
                        <a:ext uri="{FF2B5EF4-FFF2-40B4-BE49-F238E27FC236}">
                          <a16:creationId xmlns:a16="http://schemas.microsoft.com/office/drawing/2014/main" id="{2FA4D9F8-8882-4819-90EE-229FFA8307B8}"/>
                        </a:ext>
                      </a:extLst>
                    </p:cNvPr>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47" name="Oval 191">
                      <a:extLst>
                        <a:ext uri="{FF2B5EF4-FFF2-40B4-BE49-F238E27FC236}">
                          <a16:creationId xmlns:a16="http://schemas.microsoft.com/office/drawing/2014/main" id="{70724758-6611-4988-97A0-E9AF790D4263}"/>
                        </a:ext>
                      </a:extLst>
                    </p:cNvPr>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48" name="Oval 192">
                      <a:extLst>
                        <a:ext uri="{FF2B5EF4-FFF2-40B4-BE49-F238E27FC236}">
                          <a16:creationId xmlns:a16="http://schemas.microsoft.com/office/drawing/2014/main" id="{AC764D9D-582E-4330-8906-C088993CF19E}"/>
                        </a:ext>
                      </a:extLst>
                    </p:cNvPr>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49" name="Freeform 193">
                      <a:extLst>
                        <a:ext uri="{FF2B5EF4-FFF2-40B4-BE49-F238E27FC236}">
                          <a16:creationId xmlns:a16="http://schemas.microsoft.com/office/drawing/2014/main" id="{2F6427CA-D7CC-4C51-B5F2-F88F741DB5C9}"/>
                        </a:ext>
                      </a:extLst>
                    </p:cNvPr>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 name="T14" fmla="*/ 0 60000 65536"/>
                        <a:gd name="T15" fmla="*/ 0 60000 65536"/>
                        <a:gd name="T16" fmla="*/ 0 60000 65536"/>
                        <a:gd name="T17" fmla="*/ 0 60000 65536"/>
                        <a:gd name="T18" fmla="*/ 0 60000 65536"/>
                        <a:gd name="T19" fmla="*/ 0 60000 65536"/>
                        <a:gd name="T20" fmla="*/ 0 60000 65536"/>
                        <a:gd name="T21" fmla="*/ 0 w 208"/>
                        <a:gd name="T22" fmla="*/ 0 h 202"/>
                        <a:gd name="T23" fmla="*/ 208 w 208"/>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3150" name="Freeform 194">
                      <a:extLst>
                        <a:ext uri="{FF2B5EF4-FFF2-40B4-BE49-F238E27FC236}">
                          <a16:creationId xmlns:a16="http://schemas.microsoft.com/office/drawing/2014/main" id="{DF398199-42A2-4856-9A0B-A90813B8B8E2}"/>
                        </a:ext>
                      </a:extLst>
                    </p:cNvPr>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 name="T10" fmla="*/ 0 60000 65536"/>
                        <a:gd name="T11" fmla="*/ 0 60000 65536"/>
                        <a:gd name="T12" fmla="*/ 0 60000 65536"/>
                        <a:gd name="T13" fmla="*/ 0 60000 65536"/>
                        <a:gd name="T14" fmla="*/ 0 60000 65536"/>
                        <a:gd name="T15" fmla="*/ 0 w 133"/>
                        <a:gd name="T16" fmla="*/ 0 h 54"/>
                        <a:gd name="T17" fmla="*/ 133 w 133"/>
                        <a:gd name="T18" fmla="*/ 54 h 54"/>
                      </a:gdLst>
                      <a:ahLst/>
                      <a:cxnLst>
                        <a:cxn ang="T10">
                          <a:pos x="T0" y="T1"/>
                        </a:cxn>
                        <a:cxn ang="T11">
                          <a:pos x="T2" y="T3"/>
                        </a:cxn>
                        <a:cxn ang="T12">
                          <a:pos x="T4" y="T5"/>
                        </a:cxn>
                        <a:cxn ang="T13">
                          <a:pos x="T6" y="T7"/>
                        </a:cxn>
                        <a:cxn ang="T14">
                          <a:pos x="T8" y="T9"/>
                        </a:cxn>
                      </a:cxnLst>
                      <a:rect l="T15" t="T16" r="T17" b="T18"/>
                      <a:pathLst>
                        <a:path w="133" h="54">
                          <a:moveTo>
                            <a:pt x="117" y="8"/>
                          </a:moveTo>
                          <a:lnTo>
                            <a:pt x="132" y="25"/>
                          </a:lnTo>
                          <a:lnTo>
                            <a:pt x="0" y="53"/>
                          </a:lnTo>
                          <a:lnTo>
                            <a:pt x="4" y="0"/>
                          </a:lnTo>
                          <a:lnTo>
                            <a:pt x="117"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143" name="Oval 195">
                    <a:extLst>
                      <a:ext uri="{FF2B5EF4-FFF2-40B4-BE49-F238E27FC236}">
                        <a16:creationId xmlns:a16="http://schemas.microsoft.com/office/drawing/2014/main" id="{C4AE092E-1DDA-48A6-A099-2B3CB3778011}"/>
                      </a:ext>
                    </a:extLst>
                  </p:cNvPr>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44" name="Freeform 196">
                    <a:extLst>
                      <a:ext uri="{FF2B5EF4-FFF2-40B4-BE49-F238E27FC236}">
                        <a16:creationId xmlns:a16="http://schemas.microsoft.com/office/drawing/2014/main" id="{4D8DB072-4DEB-4B91-B5FB-56CC09B531AB}"/>
                      </a:ext>
                    </a:extLst>
                  </p:cNvPr>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 name="T10" fmla="*/ 0 60000 65536"/>
                      <a:gd name="T11" fmla="*/ 0 60000 65536"/>
                      <a:gd name="T12" fmla="*/ 0 60000 65536"/>
                      <a:gd name="T13" fmla="*/ 0 60000 65536"/>
                      <a:gd name="T14" fmla="*/ 0 60000 65536"/>
                      <a:gd name="T15" fmla="*/ 0 w 87"/>
                      <a:gd name="T16" fmla="*/ 0 h 65"/>
                      <a:gd name="T17" fmla="*/ 87 w 87"/>
                      <a:gd name="T18" fmla="*/ 65 h 65"/>
                    </a:gdLst>
                    <a:ahLst/>
                    <a:cxnLst>
                      <a:cxn ang="T10">
                        <a:pos x="T0" y="T1"/>
                      </a:cxn>
                      <a:cxn ang="T11">
                        <a:pos x="T2" y="T3"/>
                      </a:cxn>
                      <a:cxn ang="T12">
                        <a:pos x="T4" y="T5"/>
                      </a:cxn>
                      <a:cxn ang="T13">
                        <a:pos x="T6" y="T7"/>
                      </a:cxn>
                      <a:cxn ang="T14">
                        <a:pos x="T8" y="T9"/>
                      </a:cxn>
                    </a:cxnLst>
                    <a:rect l="T15" t="T16" r="T17" b="T18"/>
                    <a:pathLst>
                      <a:path w="87" h="65">
                        <a:moveTo>
                          <a:pt x="34" y="64"/>
                        </a:moveTo>
                        <a:lnTo>
                          <a:pt x="86" y="41"/>
                        </a:lnTo>
                        <a:lnTo>
                          <a:pt x="27" y="0"/>
                        </a:lnTo>
                        <a:lnTo>
                          <a:pt x="0" y="23"/>
                        </a:lnTo>
                        <a:lnTo>
                          <a:pt x="34" y="6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137" name="Oval 197">
                  <a:extLst>
                    <a:ext uri="{FF2B5EF4-FFF2-40B4-BE49-F238E27FC236}">
                      <a16:creationId xmlns:a16="http://schemas.microsoft.com/office/drawing/2014/main" id="{24BFD969-1857-4CFF-960C-26CC3159517F}"/>
                    </a:ext>
                  </a:extLst>
                </p:cNvPr>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38" name="Oval 198">
                  <a:extLst>
                    <a:ext uri="{FF2B5EF4-FFF2-40B4-BE49-F238E27FC236}">
                      <a16:creationId xmlns:a16="http://schemas.microsoft.com/office/drawing/2014/main" id="{2051377C-8D9E-4E02-9C4A-585F91B94B1E}"/>
                    </a:ext>
                  </a:extLst>
                </p:cNvPr>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39" name="Oval 199">
                  <a:extLst>
                    <a:ext uri="{FF2B5EF4-FFF2-40B4-BE49-F238E27FC236}">
                      <a16:creationId xmlns:a16="http://schemas.microsoft.com/office/drawing/2014/main" id="{04D6EFBE-8D2E-41CB-BB0B-0908EE53BCD9}"/>
                    </a:ext>
                  </a:extLst>
                </p:cNvPr>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40" name="Freeform 200">
                  <a:extLst>
                    <a:ext uri="{FF2B5EF4-FFF2-40B4-BE49-F238E27FC236}">
                      <a16:creationId xmlns:a16="http://schemas.microsoft.com/office/drawing/2014/main" id="{40CC4002-25F0-4572-9FAE-6977A1B644C0}"/>
                    </a:ext>
                  </a:extLst>
                </p:cNvPr>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5"/>
                    <a:gd name="T31" fmla="*/ 0 h 171"/>
                    <a:gd name="T32" fmla="*/ 345 w 345"/>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107" name="Group 201">
                <a:extLst>
                  <a:ext uri="{FF2B5EF4-FFF2-40B4-BE49-F238E27FC236}">
                    <a16:creationId xmlns:a16="http://schemas.microsoft.com/office/drawing/2014/main" id="{B250FA0F-4D40-4D8B-8854-0B5DBC5240A4}"/>
                  </a:ext>
                </a:extLst>
              </p:cNvPr>
              <p:cNvGrpSpPr>
                <a:grpSpLocks/>
              </p:cNvGrpSpPr>
              <p:nvPr/>
            </p:nvGrpSpPr>
            <p:grpSpPr bwMode="auto">
              <a:xfrm>
                <a:off x="2248" y="907"/>
                <a:ext cx="556" cy="525"/>
                <a:chOff x="2248" y="907"/>
                <a:chExt cx="556" cy="525"/>
              </a:xfrm>
            </p:grpSpPr>
            <p:grpSp>
              <p:nvGrpSpPr>
                <p:cNvPr id="43121" name="Group 202">
                  <a:extLst>
                    <a:ext uri="{FF2B5EF4-FFF2-40B4-BE49-F238E27FC236}">
                      <a16:creationId xmlns:a16="http://schemas.microsoft.com/office/drawing/2014/main" id="{39F40F38-7FE6-4A8F-8574-94EB1057E367}"/>
                    </a:ext>
                  </a:extLst>
                </p:cNvPr>
                <p:cNvGrpSpPr>
                  <a:grpSpLocks/>
                </p:cNvGrpSpPr>
                <p:nvPr/>
              </p:nvGrpSpPr>
              <p:grpSpPr bwMode="auto">
                <a:xfrm>
                  <a:off x="2248" y="982"/>
                  <a:ext cx="299" cy="314"/>
                  <a:chOff x="2248" y="982"/>
                  <a:chExt cx="299" cy="314"/>
                </a:xfrm>
              </p:grpSpPr>
              <p:sp>
                <p:nvSpPr>
                  <p:cNvPr id="43132" name="Oval 203">
                    <a:extLst>
                      <a:ext uri="{FF2B5EF4-FFF2-40B4-BE49-F238E27FC236}">
                        <a16:creationId xmlns:a16="http://schemas.microsoft.com/office/drawing/2014/main" id="{A8DC422B-1A01-409D-847A-386F03874180}"/>
                      </a:ext>
                    </a:extLst>
                  </p:cNvPr>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33" name="Oval 204">
                    <a:extLst>
                      <a:ext uri="{FF2B5EF4-FFF2-40B4-BE49-F238E27FC236}">
                        <a16:creationId xmlns:a16="http://schemas.microsoft.com/office/drawing/2014/main" id="{718D945F-8869-4B82-AE74-9C91F1D0680F}"/>
                      </a:ext>
                    </a:extLst>
                  </p:cNvPr>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34" name="Oval 205">
                    <a:extLst>
                      <a:ext uri="{FF2B5EF4-FFF2-40B4-BE49-F238E27FC236}">
                        <a16:creationId xmlns:a16="http://schemas.microsoft.com/office/drawing/2014/main" id="{1C0E2EED-24FE-48E3-BD9B-F0C4382FE880}"/>
                      </a:ext>
                    </a:extLst>
                  </p:cNvPr>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35" name="Freeform 206">
                    <a:extLst>
                      <a:ext uri="{FF2B5EF4-FFF2-40B4-BE49-F238E27FC236}">
                        <a16:creationId xmlns:a16="http://schemas.microsoft.com/office/drawing/2014/main" id="{0A66EA04-B395-4D65-AE7F-F56C64815B63}"/>
                      </a:ext>
                    </a:extLst>
                  </p:cNvPr>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 name="T12" fmla="*/ 0 60000 65536"/>
                      <a:gd name="T13" fmla="*/ 0 60000 65536"/>
                      <a:gd name="T14" fmla="*/ 0 60000 65536"/>
                      <a:gd name="T15" fmla="*/ 0 60000 65536"/>
                      <a:gd name="T16" fmla="*/ 0 60000 65536"/>
                      <a:gd name="T17" fmla="*/ 0 60000 65536"/>
                      <a:gd name="T18" fmla="*/ 0 w 84"/>
                      <a:gd name="T19" fmla="*/ 0 h 95"/>
                      <a:gd name="T20" fmla="*/ 84 w 84"/>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4" h="95">
                        <a:moveTo>
                          <a:pt x="47" y="0"/>
                        </a:moveTo>
                        <a:lnTo>
                          <a:pt x="0" y="18"/>
                        </a:lnTo>
                        <a:lnTo>
                          <a:pt x="1" y="76"/>
                        </a:lnTo>
                        <a:lnTo>
                          <a:pt x="16" y="94"/>
                        </a:lnTo>
                        <a:lnTo>
                          <a:pt x="83" y="76"/>
                        </a:lnTo>
                        <a:lnTo>
                          <a:pt x="4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122" name="Group 207">
                  <a:extLst>
                    <a:ext uri="{FF2B5EF4-FFF2-40B4-BE49-F238E27FC236}">
                      <a16:creationId xmlns:a16="http://schemas.microsoft.com/office/drawing/2014/main" id="{869FB4F0-129B-408D-AB2A-DC0F60DD3804}"/>
                    </a:ext>
                  </a:extLst>
                </p:cNvPr>
                <p:cNvGrpSpPr>
                  <a:grpSpLocks/>
                </p:cNvGrpSpPr>
                <p:nvPr/>
              </p:nvGrpSpPr>
              <p:grpSpPr bwMode="auto">
                <a:xfrm>
                  <a:off x="2344" y="907"/>
                  <a:ext cx="460" cy="525"/>
                  <a:chOff x="2344" y="907"/>
                  <a:chExt cx="460" cy="525"/>
                </a:xfrm>
              </p:grpSpPr>
              <p:sp>
                <p:nvSpPr>
                  <p:cNvPr id="43124" name="Oval 208">
                    <a:extLst>
                      <a:ext uri="{FF2B5EF4-FFF2-40B4-BE49-F238E27FC236}">
                        <a16:creationId xmlns:a16="http://schemas.microsoft.com/office/drawing/2014/main" id="{4E78941B-474A-4102-A76C-52FE915396B3}"/>
                      </a:ext>
                    </a:extLst>
                  </p:cNvPr>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25" name="Oval 209">
                    <a:extLst>
                      <a:ext uri="{FF2B5EF4-FFF2-40B4-BE49-F238E27FC236}">
                        <a16:creationId xmlns:a16="http://schemas.microsoft.com/office/drawing/2014/main" id="{AC66E77F-EDF4-4CB9-AF84-F428588303EE}"/>
                      </a:ext>
                    </a:extLst>
                  </p:cNvPr>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26" name="Oval 210">
                    <a:extLst>
                      <a:ext uri="{FF2B5EF4-FFF2-40B4-BE49-F238E27FC236}">
                        <a16:creationId xmlns:a16="http://schemas.microsoft.com/office/drawing/2014/main" id="{DFF8AAEC-CD8B-49D5-90E8-259AEC964B9D}"/>
                      </a:ext>
                    </a:extLst>
                  </p:cNvPr>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27" name="Oval 211">
                    <a:extLst>
                      <a:ext uri="{FF2B5EF4-FFF2-40B4-BE49-F238E27FC236}">
                        <a16:creationId xmlns:a16="http://schemas.microsoft.com/office/drawing/2014/main" id="{91DD9A75-1AEE-4A62-A886-9494330FE399}"/>
                      </a:ext>
                    </a:extLst>
                  </p:cNvPr>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28" name="Oval 212">
                    <a:extLst>
                      <a:ext uri="{FF2B5EF4-FFF2-40B4-BE49-F238E27FC236}">
                        <a16:creationId xmlns:a16="http://schemas.microsoft.com/office/drawing/2014/main" id="{9AE0ABCC-B88D-4F4A-AB23-DF6B8FADC0EB}"/>
                      </a:ext>
                    </a:extLst>
                  </p:cNvPr>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29" name="Oval 213">
                    <a:extLst>
                      <a:ext uri="{FF2B5EF4-FFF2-40B4-BE49-F238E27FC236}">
                        <a16:creationId xmlns:a16="http://schemas.microsoft.com/office/drawing/2014/main" id="{2DB37605-B49D-4F79-852F-4BB006FF34A2}"/>
                      </a:ext>
                    </a:extLst>
                  </p:cNvPr>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30" name="Freeform 214">
                    <a:extLst>
                      <a:ext uri="{FF2B5EF4-FFF2-40B4-BE49-F238E27FC236}">
                        <a16:creationId xmlns:a16="http://schemas.microsoft.com/office/drawing/2014/main" id="{46A78876-8BD4-4C20-9CDD-083182E54839}"/>
                      </a:ext>
                    </a:extLst>
                  </p:cNvPr>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 name="T12" fmla="*/ 0 60000 65536"/>
                      <a:gd name="T13" fmla="*/ 0 60000 65536"/>
                      <a:gd name="T14" fmla="*/ 0 60000 65536"/>
                      <a:gd name="T15" fmla="*/ 0 60000 65536"/>
                      <a:gd name="T16" fmla="*/ 0 60000 65536"/>
                      <a:gd name="T17" fmla="*/ 0 60000 65536"/>
                      <a:gd name="T18" fmla="*/ 0 w 151"/>
                      <a:gd name="T19" fmla="*/ 0 h 76"/>
                      <a:gd name="T20" fmla="*/ 151 w 151"/>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151" h="76">
                        <a:moveTo>
                          <a:pt x="0" y="20"/>
                        </a:moveTo>
                        <a:lnTo>
                          <a:pt x="19" y="56"/>
                        </a:lnTo>
                        <a:lnTo>
                          <a:pt x="150" y="75"/>
                        </a:lnTo>
                        <a:lnTo>
                          <a:pt x="150" y="28"/>
                        </a:lnTo>
                        <a:lnTo>
                          <a:pt x="9" y="0"/>
                        </a:lnTo>
                        <a:lnTo>
                          <a:pt x="0" y="2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3131" name="Freeform 215">
                    <a:extLst>
                      <a:ext uri="{FF2B5EF4-FFF2-40B4-BE49-F238E27FC236}">
                        <a16:creationId xmlns:a16="http://schemas.microsoft.com/office/drawing/2014/main" id="{DC992AB9-55B9-4401-B51E-299294071DD5}"/>
                      </a:ext>
                    </a:extLst>
                  </p:cNvPr>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 name="T16" fmla="*/ 0 60000 65536"/>
                      <a:gd name="T17" fmla="*/ 0 60000 65536"/>
                      <a:gd name="T18" fmla="*/ 0 60000 65536"/>
                      <a:gd name="T19" fmla="*/ 0 60000 65536"/>
                      <a:gd name="T20" fmla="*/ 0 60000 65536"/>
                      <a:gd name="T21" fmla="*/ 0 60000 65536"/>
                      <a:gd name="T22" fmla="*/ 0 60000 65536"/>
                      <a:gd name="T23" fmla="*/ 0 60000 65536"/>
                      <a:gd name="T24" fmla="*/ 0 w 172"/>
                      <a:gd name="T25" fmla="*/ 0 h 159"/>
                      <a:gd name="T26" fmla="*/ 172 w 172"/>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123" name="Freeform 216">
                  <a:extLst>
                    <a:ext uri="{FF2B5EF4-FFF2-40B4-BE49-F238E27FC236}">
                      <a16:creationId xmlns:a16="http://schemas.microsoft.com/office/drawing/2014/main" id="{6B182918-33F0-421F-B924-7F971BEA1213}"/>
                    </a:ext>
                  </a:extLst>
                </p:cNvPr>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 name="T10" fmla="*/ 0 60000 65536"/>
                    <a:gd name="T11" fmla="*/ 0 60000 65536"/>
                    <a:gd name="T12" fmla="*/ 0 60000 65536"/>
                    <a:gd name="T13" fmla="*/ 0 60000 65536"/>
                    <a:gd name="T14" fmla="*/ 0 60000 65536"/>
                    <a:gd name="T15" fmla="*/ 0 w 88"/>
                    <a:gd name="T16" fmla="*/ 0 h 75"/>
                    <a:gd name="T17" fmla="*/ 88 w 88"/>
                    <a:gd name="T18" fmla="*/ 75 h 75"/>
                  </a:gdLst>
                  <a:ahLst/>
                  <a:cxnLst>
                    <a:cxn ang="T10">
                      <a:pos x="T0" y="T1"/>
                    </a:cxn>
                    <a:cxn ang="T11">
                      <a:pos x="T2" y="T3"/>
                    </a:cxn>
                    <a:cxn ang="T12">
                      <a:pos x="T4" y="T5"/>
                    </a:cxn>
                    <a:cxn ang="T13">
                      <a:pos x="T6" y="T7"/>
                    </a:cxn>
                    <a:cxn ang="T14">
                      <a:pos x="T8" y="T9"/>
                    </a:cxn>
                  </a:cxnLst>
                  <a:rect l="T15" t="T16" r="T17" b="T18"/>
                  <a:pathLst>
                    <a:path w="88" h="75">
                      <a:moveTo>
                        <a:pt x="0" y="39"/>
                      </a:moveTo>
                      <a:lnTo>
                        <a:pt x="37" y="0"/>
                      </a:lnTo>
                      <a:lnTo>
                        <a:pt x="87" y="39"/>
                      </a:lnTo>
                      <a:lnTo>
                        <a:pt x="45" y="74"/>
                      </a:lnTo>
                      <a:lnTo>
                        <a:pt x="0" y="3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108" name="Group 217">
                <a:extLst>
                  <a:ext uri="{FF2B5EF4-FFF2-40B4-BE49-F238E27FC236}">
                    <a16:creationId xmlns:a16="http://schemas.microsoft.com/office/drawing/2014/main" id="{EC6321C4-FC45-4C15-B77F-CADBA920A1A3}"/>
                  </a:ext>
                </a:extLst>
              </p:cNvPr>
              <p:cNvGrpSpPr>
                <a:grpSpLocks/>
              </p:cNvGrpSpPr>
              <p:nvPr/>
            </p:nvGrpSpPr>
            <p:grpSpPr bwMode="auto">
              <a:xfrm>
                <a:off x="2529" y="820"/>
                <a:ext cx="1638" cy="883"/>
                <a:chOff x="2529" y="820"/>
                <a:chExt cx="1638" cy="883"/>
              </a:xfrm>
            </p:grpSpPr>
            <p:sp>
              <p:nvSpPr>
                <p:cNvPr id="43109" name="Oval 218">
                  <a:extLst>
                    <a:ext uri="{FF2B5EF4-FFF2-40B4-BE49-F238E27FC236}">
                      <a16:creationId xmlns:a16="http://schemas.microsoft.com/office/drawing/2014/main" id="{EB4B96A7-940D-42EE-8861-082E91EE8B2B}"/>
                    </a:ext>
                  </a:extLst>
                </p:cNvPr>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0" name="Oval 219">
                  <a:extLst>
                    <a:ext uri="{FF2B5EF4-FFF2-40B4-BE49-F238E27FC236}">
                      <a16:creationId xmlns:a16="http://schemas.microsoft.com/office/drawing/2014/main" id="{1CC57475-9482-4682-9687-1851D9211D11}"/>
                    </a:ext>
                  </a:extLst>
                </p:cNvPr>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1" name="Oval 220">
                  <a:extLst>
                    <a:ext uri="{FF2B5EF4-FFF2-40B4-BE49-F238E27FC236}">
                      <a16:creationId xmlns:a16="http://schemas.microsoft.com/office/drawing/2014/main" id="{426B6BC2-C028-45AF-8810-63BCC6BB1528}"/>
                    </a:ext>
                  </a:extLst>
                </p:cNvPr>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2" name="Oval 221">
                  <a:extLst>
                    <a:ext uri="{FF2B5EF4-FFF2-40B4-BE49-F238E27FC236}">
                      <a16:creationId xmlns:a16="http://schemas.microsoft.com/office/drawing/2014/main" id="{8C7A7A24-884F-4C38-95C7-5D5A0702F87F}"/>
                    </a:ext>
                  </a:extLst>
                </p:cNvPr>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3" name="Oval 222">
                  <a:extLst>
                    <a:ext uri="{FF2B5EF4-FFF2-40B4-BE49-F238E27FC236}">
                      <a16:creationId xmlns:a16="http://schemas.microsoft.com/office/drawing/2014/main" id="{D4B07E24-584B-48CF-B424-C1B69AFE8F3B}"/>
                    </a:ext>
                  </a:extLst>
                </p:cNvPr>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4" name="Oval 223">
                  <a:extLst>
                    <a:ext uri="{FF2B5EF4-FFF2-40B4-BE49-F238E27FC236}">
                      <a16:creationId xmlns:a16="http://schemas.microsoft.com/office/drawing/2014/main" id="{3EC8231E-3632-48C9-BDF1-E59B967B9C2B}"/>
                    </a:ext>
                  </a:extLst>
                </p:cNvPr>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5" name="Oval 224">
                  <a:extLst>
                    <a:ext uri="{FF2B5EF4-FFF2-40B4-BE49-F238E27FC236}">
                      <a16:creationId xmlns:a16="http://schemas.microsoft.com/office/drawing/2014/main" id="{679D84BF-8C45-40C3-826C-B39B04C5F415}"/>
                    </a:ext>
                  </a:extLst>
                </p:cNvPr>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6" name="Oval 225">
                  <a:extLst>
                    <a:ext uri="{FF2B5EF4-FFF2-40B4-BE49-F238E27FC236}">
                      <a16:creationId xmlns:a16="http://schemas.microsoft.com/office/drawing/2014/main" id="{CAFCD652-122F-49D0-BFBA-FDCFA3D35D42}"/>
                    </a:ext>
                  </a:extLst>
                </p:cNvPr>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7" name="Oval 226">
                  <a:extLst>
                    <a:ext uri="{FF2B5EF4-FFF2-40B4-BE49-F238E27FC236}">
                      <a16:creationId xmlns:a16="http://schemas.microsoft.com/office/drawing/2014/main" id="{51DE2C09-C314-4E28-9A53-170BE4C0F35D}"/>
                    </a:ext>
                  </a:extLst>
                </p:cNvPr>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8" name="Oval 227">
                  <a:extLst>
                    <a:ext uri="{FF2B5EF4-FFF2-40B4-BE49-F238E27FC236}">
                      <a16:creationId xmlns:a16="http://schemas.microsoft.com/office/drawing/2014/main" id="{876686A0-E838-48D1-A248-F6D8D8AECD3A}"/>
                    </a:ext>
                  </a:extLst>
                </p:cNvPr>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19" name="Oval 228">
                  <a:extLst>
                    <a:ext uri="{FF2B5EF4-FFF2-40B4-BE49-F238E27FC236}">
                      <a16:creationId xmlns:a16="http://schemas.microsoft.com/office/drawing/2014/main" id="{A9DFADAB-2659-499E-ACB5-A44A47D89585}"/>
                    </a:ext>
                  </a:extLst>
                </p:cNvPr>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20" name="Freeform 229">
                  <a:extLst>
                    <a:ext uri="{FF2B5EF4-FFF2-40B4-BE49-F238E27FC236}">
                      <a16:creationId xmlns:a16="http://schemas.microsoft.com/office/drawing/2014/main" id="{6182AD47-D64C-41FD-B879-3672FC6CDE37}"/>
                    </a:ext>
                  </a:extLst>
                </p:cNvPr>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15"/>
                    <a:gd name="T58" fmla="*/ 0 h 700"/>
                    <a:gd name="T59" fmla="*/ 1415 w 1415"/>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sp>
          <p:nvSpPr>
            <p:cNvPr id="43102" name="Text Box 291">
              <a:extLst>
                <a:ext uri="{FF2B5EF4-FFF2-40B4-BE49-F238E27FC236}">
                  <a16:creationId xmlns:a16="http://schemas.microsoft.com/office/drawing/2014/main" id="{59CFDDD5-0D08-46BD-8B5E-E09929F77ACF}"/>
                </a:ext>
              </a:extLst>
            </p:cNvPr>
            <p:cNvSpPr txBox="1">
              <a:spLocks noChangeArrowheads="1"/>
            </p:cNvSpPr>
            <p:nvPr/>
          </p:nvSpPr>
          <p:spPr bwMode="auto">
            <a:xfrm>
              <a:off x="2532" y="2121"/>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因特网</a:t>
              </a:r>
            </a:p>
          </p:txBody>
        </p:sp>
        <p:sp>
          <p:nvSpPr>
            <p:cNvPr id="43103" name="Text Box 299">
              <a:extLst>
                <a:ext uri="{FF2B5EF4-FFF2-40B4-BE49-F238E27FC236}">
                  <a16:creationId xmlns:a16="http://schemas.microsoft.com/office/drawing/2014/main" id="{8980C8F4-B607-42DF-876E-45E944E35092}"/>
                </a:ext>
              </a:extLst>
            </p:cNvPr>
            <p:cNvSpPr txBox="1">
              <a:spLocks noChangeArrowheads="1"/>
            </p:cNvSpPr>
            <p:nvPr/>
          </p:nvSpPr>
          <p:spPr bwMode="auto">
            <a:xfrm>
              <a:off x="2997" y="1525"/>
              <a:ext cx="18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99"/>
                  </a:solidFill>
                  <a:ea typeface="黑体" panose="02010609060101010101" pitchFamily="49" charset="-122"/>
                </a:rPr>
                <a:t>PC </a:t>
              </a:r>
              <a:r>
                <a:rPr lang="zh-CN" altLang="en-US" sz="2800">
                  <a:solidFill>
                    <a:srgbClr val="333399"/>
                  </a:solidFill>
                  <a:ea typeface="黑体" panose="02010609060101010101" pitchFamily="49" charset="-122"/>
                </a:rPr>
                <a:t>到固定电话机</a:t>
              </a:r>
            </a:p>
          </p:txBody>
        </p:sp>
        <p:sp>
          <p:nvSpPr>
            <p:cNvPr id="43104" name="Line 303">
              <a:extLst>
                <a:ext uri="{FF2B5EF4-FFF2-40B4-BE49-F238E27FC236}">
                  <a16:creationId xmlns:a16="http://schemas.microsoft.com/office/drawing/2014/main" id="{97E1971D-E43C-4D17-A791-50374E10AF3B}"/>
                </a:ext>
              </a:extLst>
            </p:cNvPr>
            <p:cNvSpPr>
              <a:spLocks noChangeShapeType="1"/>
            </p:cNvSpPr>
            <p:nvPr/>
          </p:nvSpPr>
          <p:spPr bwMode="auto">
            <a:xfrm flipH="1">
              <a:off x="2154" y="1706"/>
              <a:ext cx="907" cy="227"/>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105" name="Line 304">
              <a:extLst>
                <a:ext uri="{FF2B5EF4-FFF2-40B4-BE49-F238E27FC236}">
                  <a16:creationId xmlns:a16="http://schemas.microsoft.com/office/drawing/2014/main" id="{8295129D-85BE-490B-959F-3FB318204980}"/>
                </a:ext>
              </a:extLst>
            </p:cNvPr>
            <p:cNvSpPr>
              <a:spLocks noChangeShapeType="1"/>
            </p:cNvSpPr>
            <p:nvPr/>
          </p:nvSpPr>
          <p:spPr bwMode="auto">
            <a:xfrm>
              <a:off x="4830" y="1752"/>
              <a:ext cx="590" cy="27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59" name="Group 309">
            <a:extLst>
              <a:ext uri="{FF2B5EF4-FFF2-40B4-BE49-F238E27FC236}">
                <a16:creationId xmlns:a16="http://schemas.microsoft.com/office/drawing/2014/main" id="{4F530B12-0506-4A3A-ACFF-21AB2DF14B6F}"/>
              </a:ext>
            </a:extLst>
          </p:cNvPr>
          <p:cNvGrpSpPr>
            <a:grpSpLocks/>
          </p:cNvGrpSpPr>
          <p:nvPr/>
        </p:nvGrpSpPr>
        <p:grpSpPr bwMode="auto">
          <a:xfrm>
            <a:off x="0" y="4365625"/>
            <a:ext cx="9144000" cy="1892300"/>
            <a:chOff x="0" y="2750"/>
            <a:chExt cx="5760" cy="1192"/>
          </a:xfrm>
        </p:grpSpPr>
        <p:sp>
          <p:nvSpPr>
            <p:cNvPr id="43019" name="Line 69">
              <a:extLst>
                <a:ext uri="{FF2B5EF4-FFF2-40B4-BE49-F238E27FC236}">
                  <a16:creationId xmlns:a16="http://schemas.microsoft.com/office/drawing/2014/main" id="{167798A8-6CAE-449F-892E-6EE9CEA64979}"/>
                </a:ext>
              </a:extLst>
            </p:cNvPr>
            <p:cNvSpPr>
              <a:spLocks noChangeShapeType="1"/>
            </p:cNvSpPr>
            <p:nvPr/>
          </p:nvSpPr>
          <p:spPr bwMode="auto">
            <a:xfrm flipV="1">
              <a:off x="203" y="3625"/>
              <a:ext cx="5339"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35591" name="Picture 71">
              <a:extLst>
                <a:ext uri="{FF2B5EF4-FFF2-40B4-BE49-F238E27FC236}">
                  <a16:creationId xmlns:a16="http://schemas.microsoft.com/office/drawing/2014/main" id="{8FDED639-9B81-4C87-B265-EF8A7A774299}"/>
                </a:ext>
              </a:extLst>
            </p:cNvPr>
            <p:cNvPicPr>
              <a:picLocks noChangeArrowheads="1"/>
            </p:cNvPicPr>
            <p:nvPr/>
          </p:nvPicPr>
          <p:blipFill>
            <a:blip r:embed="rId5"/>
            <a:srcRect/>
            <a:stretch>
              <a:fillRect/>
            </a:stretch>
          </p:blipFill>
          <p:spPr bwMode="auto">
            <a:xfrm>
              <a:off x="585" y="3193"/>
              <a:ext cx="980" cy="691"/>
            </a:xfrm>
            <a:prstGeom prst="rect">
              <a:avLst/>
            </a:prstGeom>
            <a:noFill/>
            <a:ln w="9525">
              <a:noFill/>
              <a:miter lim="800000"/>
              <a:headEnd/>
              <a:tailEnd/>
            </a:ln>
            <a:effectLst>
              <a:outerShdw dist="28398" dir="3806097" algn="ctr" rotWithShape="0">
                <a:schemeClr val="tx1"/>
              </a:outerShdw>
            </a:effectLst>
          </p:spPr>
        </p:pic>
        <p:sp>
          <p:nvSpPr>
            <p:cNvPr id="43021" name="Text Box 72">
              <a:extLst>
                <a:ext uri="{FF2B5EF4-FFF2-40B4-BE49-F238E27FC236}">
                  <a16:creationId xmlns:a16="http://schemas.microsoft.com/office/drawing/2014/main" id="{3284ECEC-F44C-44C8-9C06-C64F7AA1A103}"/>
                </a:ext>
              </a:extLst>
            </p:cNvPr>
            <p:cNvSpPr txBox="1">
              <a:spLocks noChangeArrowheads="1"/>
            </p:cNvSpPr>
            <p:nvPr/>
          </p:nvSpPr>
          <p:spPr bwMode="auto">
            <a:xfrm>
              <a:off x="631" y="3388"/>
              <a:ext cx="91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公用电话网</a:t>
              </a:r>
            </a:p>
          </p:txBody>
        </p:sp>
        <p:sp>
          <p:nvSpPr>
            <p:cNvPr id="43022" name="Text Box 73">
              <a:extLst>
                <a:ext uri="{FF2B5EF4-FFF2-40B4-BE49-F238E27FC236}">
                  <a16:creationId xmlns:a16="http://schemas.microsoft.com/office/drawing/2014/main" id="{13A16940-3964-4F72-A083-F87C7FF28611}"/>
                </a:ext>
              </a:extLst>
            </p:cNvPr>
            <p:cNvSpPr txBox="1">
              <a:spLocks noChangeArrowheads="1"/>
            </p:cNvSpPr>
            <p:nvPr/>
          </p:nvSpPr>
          <p:spPr bwMode="auto">
            <a:xfrm>
              <a:off x="1628" y="3211"/>
              <a:ext cx="6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pPr>
              <a:r>
                <a:rPr kumimoji="1" lang="en-US" altLang="zh-CN" sz="2000">
                  <a:solidFill>
                    <a:srgbClr val="333399"/>
                  </a:solidFill>
                  <a:ea typeface="黑体" panose="02010609060101010101" pitchFamily="49" charset="-122"/>
                </a:rPr>
                <a:t>IP</a:t>
              </a:r>
              <a:r>
                <a:rPr kumimoji="1" lang="en-US" altLang="zh-CN" sz="1200">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电话</a:t>
              </a:r>
            </a:p>
            <a:p>
              <a:pPr algn="ctr" eaLnBrk="1" hangingPunct="1">
                <a:lnSpc>
                  <a:spcPct val="85000"/>
                </a:lnSpc>
              </a:pPr>
              <a:r>
                <a:rPr kumimoji="1" lang="zh-CN" altLang="en-US" sz="2000">
                  <a:solidFill>
                    <a:srgbClr val="333399"/>
                  </a:solidFill>
                  <a:ea typeface="黑体" panose="02010609060101010101" pitchFamily="49" charset="-122"/>
                </a:rPr>
                <a:t> 网关</a:t>
              </a:r>
            </a:p>
          </p:txBody>
        </p:sp>
        <p:pic>
          <p:nvPicPr>
            <p:cNvPr id="43023" name="Picture 74">
              <a:extLst>
                <a:ext uri="{FF2B5EF4-FFF2-40B4-BE49-F238E27FC236}">
                  <a16:creationId xmlns:a16="http://schemas.microsoft.com/office/drawing/2014/main" id="{88BB312E-CCA5-43C6-ACAB-EDE36F587C5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 y="3383"/>
              <a:ext cx="49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4" name="Picture 75">
              <a:extLst>
                <a:ext uri="{FF2B5EF4-FFF2-40B4-BE49-F238E27FC236}">
                  <a16:creationId xmlns:a16="http://schemas.microsoft.com/office/drawing/2014/main" id="{4FE08DC2-5FC6-4721-886C-D36D4C64F5E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95"/>
              <a:ext cx="47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6" name="Picture 76">
              <a:extLst>
                <a:ext uri="{FF2B5EF4-FFF2-40B4-BE49-F238E27FC236}">
                  <a16:creationId xmlns:a16="http://schemas.microsoft.com/office/drawing/2014/main" id="{1A21007F-C417-4870-A59E-B0525E9FA2D1}"/>
                </a:ext>
              </a:extLst>
            </p:cNvPr>
            <p:cNvPicPr>
              <a:picLocks noChangeArrowheads="1"/>
            </p:cNvPicPr>
            <p:nvPr/>
          </p:nvPicPr>
          <p:blipFill>
            <a:blip r:embed="rId5"/>
            <a:srcRect/>
            <a:stretch>
              <a:fillRect/>
            </a:stretch>
          </p:blipFill>
          <p:spPr bwMode="auto">
            <a:xfrm>
              <a:off x="4235" y="3193"/>
              <a:ext cx="980" cy="691"/>
            </a:xfrm>
            <a:prstGeom prst="rect">
              <a:avLst/>
            </a:prstGeom>
            <a:noFill/>
            <a:ln w="9525">
              <a:noFill/>
              <a:miter lim="800000"/>
              <a:headEnd/>
              <a:tailEnd/>
            </a:ln>
            <a:effectLst>
              <a:outerShdw dist="28398" dir="3806097" algn="ctr" rotWithShape="0">
                <a:schemeClr val="tx1"/>
              </a:outerShdw>
            </a:effectLst>
          </p:spPr>
        </p:pic>
        <p:sp>
          <p:nvSpPr>
            <p:cNvPr id="43026" name="Text Box 77">
              <a:extLst>
                <a:ext uri="{FF2B5EF4-FFF2-40B4-BE49-F238E27FC236}">
                  <a16:creationId xmlns:a16="http://schemas.microsoft.com/office/drawing/2014/main" id="{974485CE-9503-4966-84E5-786B026A26C6}"/>
                </a:ext>
              </a:extLst>
            </p:cNvPr>
            <p:cNvSpPr txBox="1">
              <a:spLocks noChangeArrowheads="1"/>
            </p:cNvSpPr>
            <p:nvPr/>
          </p:nvSpPr>
          <p:spPr bwMode="auto">
            <a:xfrm>
              <a:off x="4289" y="3361"/>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公用电话网</a:t>
              </a:r>
            </a:p>
          </p:txBody>
        </p:sp>
        <p:sp>
          <p:nvSpPr>
            <p:cNvPr id="43027" name="Text Box 91">
              <a:extLst>
                <a:ext uri="{FF2B5EF4-FFF2-40B4-BE49-F238E27FC236}">
                  <a16:creationId xmlns:a16="http://schemas.microsoft.com/office/drawing/2014/main" id="{AA42EB48-DCFB-46EE-963F-6049ABAFFBB1}"/>
                </a:ext>
              </a:extLst>
            </p:cNvPr>
            <p:cNvSpPr txBox="1">
              <a:spLocks noChangeArrowheads="1"/>
            </p:cNvSpPr>
            <p:nvPr/>
          </p:nvSpPr>
          <p:spPr bwMode="auto">
            <a:xfrm>
              <a:off x="3458" y="3215"/>
              <a:ext cx="6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pPr>
              <a:r>
                <a:rPr kumimoji="1" lang="en-US" altLang="zh-CN" sz="2000">
                  <a:solidFill>
                    <a:srgbClr val="333399"/>
                  </a:solidFill>
                  <a:ea typeface="黑体" panose="02010609060101010101" pitchFamily="49" charset="-122"/>
                </a:rPr>
                <a:t>IP</a:t>
              </a:r>
              <a:r>
                <a:rPr kumimoji="1" lang="en-US" altLang="zh-CN" sz="1000">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电话</a:t>
              </a:r>
            </a:p>
            <a:p>
              <a:pPr algn="ctr" eaLnBrk="1" hangingPunct="1">
                <a:lnSpc>
                  <a:spcPct val="85000"/>
                </a:lnSpc>
              </a:pPr>
              <a:r>
                <a:rPr kumimoji="1" lang="zh-CN" altLang="en-US" sz="2000">
                  <a:solidFill>
                    <a:srgbClr val="333399"/>
                  </a:solidFill>
                  <a:ea typeface="黑体" panose="02010609060101010101" pitchFamily="49" charset="-122"/>
                </a:rPr>
                <a:t> 网关</a:t>
              </a:r>
            </a:p>
          </p:txBody>
        </p:sp>
        <p:graphicFrame>
          <p:nvGraphicFramePr>
            <p:cNvPr id="43010" name="Object 92">
              <a:extLst>
                <a:ext uri="{FF2B5EF4-FFF2-40B4-BE49-F238E27FC236}">
                  <a16:creationId xmlns:a16="http://schemas.microsoft.com/office/drawing/2014/main" id="{CA7DF2DF-994E-4A24-B601-1647D190E8E4}"/>
                </a:ext>
              </a:extLst>
            </p:cNvPr>
            <p:cNvGraphicFramePr>
              <a:graphicFrameLocks/>
            </p:cNvGraphicFramePr>
            <p:nvPr/>
          </p:nvGraphicFramePr>
          <p:xfrm>
            <a:off x="1635" y="3571"/>
            <a:ext cx="584" cy="256"/>
          </p:xfrm>
          <a:graphic>
            <a:graphicData uri="http://schemas.openxmlformats.org/presentationml/2006/ole">
              <mc:AlternateContent xmlns:mc="http://schemas.openxmlformats.org/markup-compatibility/2006">
                <mc:Choice xmlns:v="urn:schemas-microsoft-com:vml" Requires="v">
                  <p:oleObj spid="_x0000_s43261" name="ClipArt" r:id="rId8" imgW="1730160" imgH="561960" progId="MS_ClipArt_Gallery.2">
                    <p:embed/>
                  </p:oleObj>
                </mc:Choice>
                <mc:Fallback>
                  <p:oleObj name="ClipArt" r:id="rId8" imgW="1730160" imgH="561960" progId="MS_ClipArt_Gallery.2">
                    <p:embed/>
                    <p:pic>
                      <p:nvPicPr>
                        <p:cNvPr id="0" name="Object 9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 y="3571"/>
                          <a:ext cx="58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1" name="Object 93">
              <a:extLst>
                <a:ext uri="{FF2B5EF4-FFF2-40B4-BE49-F238E27FC236}">
                  <a16:creationId xmlns:a16="http://schemas.microsoft.com/office/drawing/2014/main" id="{FA04B2BD-54AD-42C5-BCE5-F850EE0E1581}"/>
                </a:ext>
              </a:extLst>
            </p:cNvPr>
            <p:cNvGraphicFramePr>
              <a:graphicFrameLocks/>
            </p:cNvGraphicFramePr>
            <p:nvPr/>
          </p:nvGraphicFramePr>
          <p:xfrm>
            <a:off x="3472" y="3571"/>
            <a:ext cx="583" cy="256"/>
          </p:xfrm>
          <a:graphic>
            <a:graphicData uri="http://schemas.openxmlformats.org/presentationml/2006/ole">
              <mc:AlternateContent xmlns:mc="http://schemas.openxmlformats.org/markup-compatibility/2006">
                <mc:Choice xmlns:v="urn:schemas-microsoft-com:vml" Requires="v">
                  <p:oleObj spid="_x0000_s43262" name="ClipArt" r:id="rId9" imgW="1730160" imgH="561960" progId="MS_ClipArt_Gallery.2">
                    <p:embed/>
                  </p:oleObj>
                </mc:Choice>
                <mc:Fallback>
                  <p:oleObj name="ClipArt" r:id="rId9" imgW="1730160" imgH="561960" progId="MS_ClipArt_Gallery.2">
                    <p:embed/>
                    <p:pic>
                      <p:nvPicPr>
                        <p:cNvPr id="0" name="Object 9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3571"/>
                          <a:ext cx="58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028" name="Group 230">
              <a:extLst>
                <a:ext uri="{FF2B5EF4-FFF2-40B4-BE49-F238E27FC236}">
                  <a16:creationId xmlns:a16="http://schemas.microsoft.com/office/drawing/2014/main" id="{F4DD9358-8C40-4AAC-9EAF-5D99F9A98E8B}"/>
                </a:ext>
              </a:extLst>
            </p:cNvPr>
            <p:cNvGrpSpPr>
              <a:grpSpLocks/>
            </p:cNvGrpSpPr>
            <p:nvPr/>
          </p:nvGrpSpPr>
          <p:grpSpPr bwMode="auto">
            <a:xfrm>
              <a:off x="2273" y="3308"/>
              <a:ext cx="1144" cy="634"/>
              <a:chOff x="2248" y="820"/>
              <a:chExt cx="2248" cy="883"/>
            </a:xfrm>
          </p:grpSpPr>
          <p:grpSp>
            <p:nvGrpSpPr>
              <p:cNvPr id="43033" name="Group 231">
                <a:extLst>
                  <a:ext uri="{FF2B5EF4-FFF2-40B4-BE49-F238E27FC236}">
                    <a16:creationId xmlns:a16="http://schemas.microsoft.com/office/drawing/2014/main" id="{BD8F59A8-8921-44BB-8E50-C040E387C93A}"/>
                  </a:ext>
                </a:extLst>
              </p:cNvPr>
              <p:cNvGrpSpPr>
                <a:grpSpLocks/>
              </p:cNvGrpSpPr>
              <p:nvPr/>
            </p:nvGrpSpPr>
            <p:grpSpPr bwMode="auto">
              <a:xfrm>
                <a:off x="3567" y="902"/>
                <a:ext cx="929" cy="759"/>
                <a:chOff x="3567" y="902"/>
                <a:chExt cx="929" cy="759"/>
              </a:xfrm>
            </p:grpSpPr>
            <p:grpSp>
              <p:nvGrpSpPr>
                <p:cNvPr id="43063" name="Group 232">
                  <a:extLst>
                    <a:ext uri="{FF2B5EF4-FFF2-40B4-BE49-F238E27FC236}">
                      <a16:creationId xmlns:a16="http://schemas.microsoft.com/office/drawing/2014/main" id="{E3D07D62-99E9-466A-9020-DDD68EE6D66C}"/>
                    </a:ext>
                  </a:extLst>
                </p:cNvPr>
                <p:cNvGrpSpPr>
                  <a:grpSpLocks/>
                </p:cNvGrpSpPr>
                <p:nvPr/>
              </p:nvGrpSpPr>
              <p:grpSpPr bwMode="auto">
                <a:xfrm>
                  <a:off x="3926" y="902"/>
                  <a:ext cx="570" cy="611"/>
                  <a:chOff x="3926" y="902"/>
                  <a:chExt cx="570" cy="611"/>
                </a:xfrm>
              </p:grpSpPr>
              <p:grpSp>
                <p:nvGrpSpPr>
                  <p:cNvPr id="43068" name="Group 233">
                    <a:extLst>
                      <a:ext uri="{FF2B5EF4-FFF2-40B4-BE49-F238E27FC236}">
                        <a16:creationId xmlns:a16="http://schemas.microsoft.com/office/drawing/2014/main" id="{05ABCC75-F4F3-449D-BCFC-477ABDFC58CA}"/>
                      </a:ext>
                    </a:extLst>
                  </p:cNvPr>
                  <p:cNvGrpSpPr>
                    <a:grpSpLocks/>
                  </p:cNvGrpSpPr>
                  <p:nvPr/>
                </p:nvGrpSpPr>
                <p:grpSpPr bwMode="auto">
                  <a:xfrm>
                    <a:off x="4071" y="982"/>
                    <a:ext cx="425" cy="448"/>
                    <a:chOff x="4071" y="982"/>
                    <a:chExt cx="425" cy="448"/>
                  </a:xfrm>
                </p:grpSpPr>
                <p:grpSp>
                  <p:nvGrpSpPr>
                    <p:cNvPr id="43078" name="Group 234">
                      <a:extLst>
                        <a:ext uri="{FF2B5EF4-FFF2-40B4-BE49-F238E27FC236}">
                          <a16:creationId xmlns:a16="http://schemas.microsoft.com/office/drawing/2014/main" id="{CB7DC121-D3B1-4241-8500-D78FEF08CE53}"/>
                        </a:ext>
                      </a:extLst>
                    </p:cNvPr>
                    <p:cNvGrpSpPr>
                      <a:grpSpLocks/>
                    </p:cNvGrpSpPr>
                    <p:nvPr/>
                  </p:nvGrpSpPr>
                  <p:grpSpPr bwMode="auto">
                    <a:xfrm>
                      <a:off x="4071" y="982"/>
                      <a:ext cx="425" cy="448"/>
                      <a:chOff x="4071" y="982"/>
                      <a:chExt cx="425" cy="448"/>
                    </a:xfrm>
                  </p:grpSpPr>
                  <p:grpSp>
                    <p:nvGrpSpPr>
                      <p:cNvPr id="43080" name="Group 235">
                        <a:extLst>
                          <a:ext uri="{FF2B5EF4-FFF2-40B4-BE49-F238E27FC236}">
                            <a16:creationId xmlns:a16="http://schemas.microsoft.com/office/drawing/2014/main" id="{A97367F5-5DD9-441E-BDBB-24AD9C754BBB}"/>
                          </a:ext>
                        </a:extLst>
                      </p:cNvPr>
                      <p:cNvGrpSpPr>
                        <a:grpSpLocks/>
                      </p:cNvGrpSpPr>
                      <p:nvPr/>
                    </p:nvGrpSpPr>
                    <p:grpSpPr bwMode="auto">
                      <a:xfrm>
                        <a:off x="4182" y="1010"/>
                        <a:ext cx="314" cy="366"/>
                        <a:chOff x="4182" y="1010"/>
                        <a:chExt cx="314" cy="366"/>
                      </a:xfrm>
                    </p:grpSpPr>
                    <p:grpSp>
                      <p:nvGrpSpPr>
                        <p:cNvPr id="43084" name="Group 236">
                          <a:extLst>
                            <a:ext uri="{FF2B5EF4-FFF2-40B4-BE49-F238E27FC236}">
                              <a16:creationId xmlns:a16="http://schemas.microsoft.com/office/drawing/2014/main" id="{1040ED50-B69F-4481-8BB8-4AC2615FB484}"/>
                            </a:ext>
                          </a:extLst>
                        </p:cNvPr>
                        <p:cNvGrpSpPr>
                          <a:grpSpLocks/>
                        </p:cNvGrpSpPr>
                        <p:nvPr/>
                      </p:nvGrpSpPr>
                      <p:grpSpPr bwMode="auto">
                        <a:xfrm>
                          <a:off x="4220" y="1010"/>
                          <a:ext cx="276" cy="366"/>
                          <a:chOff x="4220" y="1010"/>
                          <a:chExt cx="276" cy="366"/>
                        </a:xfrm>
                      </p:grpSpPr>
                      <p:sp>
                        <p:nvSpPr>
                          <p:cNvPr id="43088" name="Oval 237">
                            <a:extLst>
                              <a:ext uri="{FF2B5EF4-FFF2-40B4-BE49-F238E27FC236}">
                                <a16:creationId xmlns:a16="http://schemas.microsoft.com/office/drawing/2014/main" id="{EC1A1AF5-7C0A-494F-9CA0-C3D8C88FEF8A}"/>
                              </a:ext>
                            </a:extLst>
                          </p:cNvPr>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89" name="Oval 238">
                            <a:extLst>
                              <a:ext uri="{FF2B5EF4-FFF2-40B4-BE49-F238E27FC236}">
                                <a16:creationId xmlns:a16="http://schemas.microsoft.com/office/drawing/2014/main" id="{90218FBC-D464-4D2B-8C45-B93269A8AB49}"/>
                              </a:ext>
                            </a:extLst>
                          </p:cNvPr>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90" name="Oval 239">
                            <a:extLst>
                              <a:ext uri="{FF2B5EF4-FFF2-40B4-BE49-F238E27FC236}">
                                <a16:creationId xmlns:a16="http://schemas.microsoft.com/office/drawing/2014/main" id="{D0302F76-200C-4A7A-8679-E6132A2F965D}"/>
                              </a:ext>
                            </a:extLst>
                          </p:cNvPr>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91" name="Oval 240">
                            <a:extLst>
                              <a:ext uri="{FF2B5EF4-FFF2-40B4-BE49-F238E27FC236}">
                                <a16:creationId xmlns:a16="http://schemas.microsoft.com/office/drawing/2014/main" id="{B7FB9FEF-7C23-4250-9872-6E4054DD0114}"/>
                              </a:ext>
                            </a:extLst>
                          </p:cNvPr>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92" name="Freeform 241">
                            <a:extLst>
                              <a:ext uri="{FF2B5EF4-FFF2-40B4-BE49-F238E27FC236}">
                                <a16:creationId xmlns:a16="http://schemas.microsoft.com/office/drawing/2014/main" id="{030C8474-62A8-4248-A6B4-D001B5DEE8BC}"/>
                              </a:ext>
                            </a:extLst>
                          </p:cNvPr>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 name="T12" fmla="*/ 0 60000 65536"/>
                              <a:gd name="T13" fmla="*/ 0 60000 65536"/>
                              <a:gd name="T14" fmla="*/ 0 60000 65536"/>
                              <a:gd name="T15" fmla="*/ 0 60000 65536"/>
                              <a:gd name="T16" fmla="*/ 0 60000 65536"/>
                              <a:gd name="T17" fmla="*/ 0 60000 65536"/>
                              <a:gd name="T18" fmla="*/ 0 w 113"/>
                              <a:gd name="T19" fmla="*/ 0 h 208"/>
                              <a:gd name="T20" fmla="*/ 113 w 113"/>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113" h="208">
                                <a:moveTo>
                                  <a:pt x="112" y="205"/>
                                </a:moveTo>
                                <a:lnTo>
                                  <a:pt x="63" y="207"/>
                                </a:lnTo>
                                <a:lnTo>
                                  <a:pt x="0" y="0"/>
                                </a:lnTo>
                                <a:lnTo>
                                  <a:pt x="70" y="15"/>
                                </a:lnTo>
                                <a:lnTo>
                                  <a:pt x="71" y="117"/>
                                </a:lnTo>
                                <a:lnTo>
                                  <a:pt x="112" y="205"/>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085" name="Oval 242">
                          <a:extLst>
                            <a:ext uri="{FF2B5EF4-FFF2-40B4-BE49-F238E27FC236}">
                              <a16:creationId xmlns:a16="http://schemas.microsoft.com/office/drawing/2014/main" id="{85F8E54A-40C3-42E5-AA1E-67D894BBB67F}"/>
                            </a:ext>
                          </a:extLst>
                        </p:cNvPr>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86" name="Oval 243">
                          <a:extLst>
                            <a:ext uri="{FF2B5EF4-FFF2-40B4-BE49-F238E27FC236}">
                              <a16:creationId xmlns:a16="http://schemas.microsoft.com/office/drawing/2014/main" id="{56E6D4D1-B145-45E0-BA03-67416FDEEEC2}"/>
                            </a:ext>
                          </a:extLst>
                        </p:cNvPr>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87" name="Freeform 244">
                          <a:extLst>
                            <a:ext uri="{FF2B5EF4-FFF2-40B4-BE49-F238E27FC236}">
                              <a16:creationId xmlns:a16="http://schemas.microsoft.com/office/drawing/2014/main" id="{0321B3BD-56B4-41F9-830F-DC71D3630D8C}"/>
                            </a:ext>
                          </a:extLst>
                        </p:cNvPr>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 name="T14" fmla="*/ 0 60000 65536"/>
                            <a:gd name="T15" fmla="*/ 0 60000 65536"/>
                            <a:gd name="T16" fmla="*/ 0 60000 65536"/>
                            <a:gd name="T17" fmla="*/ 0 60000 65536"/>
                            <a:gd name="T18" fmla="*/ 0 60000 65536"/>
                            <a:gd name="T19" fmla="*/ 0 60000 65536"/>
                            <a:gd name="T20" fmla="*/ 0 60000 65536"/>
                            <a:gd name="T21" fmla="*/ 0 w 121"/>
                            <a:gd name="T22" fmla="*/ 0 h 224"/>
                            <a:gd name="T23" fmla="*/ 121 w 121"/>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081" name="Oval 245">
                        <a:extLst>
                          <a:ext uri="{FF2B5EF4-FFF2-40B4-BE49-F238E27FC236}">
                            <a16:creationId xmlns:a16="http://schemas.microsoft.com/office/drawing/2014/main" id="{35379B22-2726-402E-963E-B373F062D488}"/>
                          </a:ext>
                        </a:extLst>
                      </p:cNvPr>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82" name="Oval 246">
                        <a:extLst>
                          <a:ext uri="{FF2B5EF4-FFF2-40B4-BE49-F238E27FC236}">
                            <a16:creationId xmlns:a16="http://schemas.microsoft.com/office/drawing/2014/main" id="{A75A6546-428B-40BB-8C8F-85AF36E41D6F}"/>
                          </a:ext>
                        </a:extLst>
                      </p:cNvPr>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83" name="Freeform 247">
                        <a:extLst>
                          <a:ext uri="{FF2B5EF4-FFF2-40B4-BE49-F238E27FC236}">
                            <a16:creationId xmlns:a16="http://schemas.microsoft.com/office/drawing/2014/main" id="{7680DB03-7A22-43D8-9C93-2383F959FEFF}"/>
                          </a:ext>
                        </a:extLst>
                      </p:cNvPr>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 name="T10" fmla="*/ 0 60000 65536"/>
                          <a:gd name="T11" fmla="*/ 0 60000 65536"/>
                          <a:gd name="T12" fmla="*/ 0 60000 65536"/>
                          <a:gd name="T13" fmla="*/ 0 60000 65536"/>
                          <a:gd name="T14" fmla="*/ 0 60000 65536"/>
                          <a:gd name="T15" fmla="*/ 0 w 85"/>
                          <a:gd name="T16" fmla="*/ 0 h 39"/>
                          <a:gd name="T17" fmla="*/ 85 w 85"/>
                          <a:gd name="T18" fmla="*/ 39 h 39"/>
                        </a:gdLst>
                        <a:ahLst/>
                        <a:cxnLst>
                          <a:cxn ang="T10">
                            <a:pos x="T0" y="T1"/>
                          </a:cxn>
                          <a:cxn ang="T11">
                            <a:pos x="T2" y="T3"/>
                          </a:cxn>
                          <a:cxn ang="T12">
                            <a:pos x="T4" y="T5"/>
                          </a:cxn>
                          <a:cxn ang="T13">
                            <a:pos x="T6" y="T7"/>
                          </a:cxn>
                          <a:cxn ang="T14">
                            <a:pos x="T8" y="T9"/>
                          </a:cxn>
                        </a:cxnLst>
                        <a:rect l="T15" t="T16" r="T17" b="T18"/>
                        <a:pathLst>
                          <a:path w="85" h="39">
                            <a:moveTo>
                              <a:pt x="84" y="24"/>
                            </a:moveTo>
                            <a:lnTo>
                              <a:pt x="58" y="38"/>
                            </a:lnTo>
                            <a:lnTo>
                              <a:pt x="0" y="18"/>
                            </a:lnTo>
                            <a:lnTo>
                              <a:pt x="58" y="0"/>
                            </a:lnTo>
                            <a:lnTo>
                              <a:pt x="84" y="2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079" name="Freeform 248">
                      <a:extLst>
                        <a:ext uri="{FF2B5EF4-FFF2-40B4-BE49-F238E27FC236}">
                          <a16:creationId xmlns:a16="http://schemas.microsoft.com/office/drawing/2014/main" id="{F2833C76-6D90-4145-9F2D-70B1468A9131}"/>
                        </a:ext>
                      </a:extLst>
                    </p:cNvPr>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23" y="0"/>
                          </a:moveTo>
                          <a:lnTo>
                            <a:pt x="46" y="1"/>
                          </a:lnTo>
                          <a:lnTo>
                            <a:pt x="38" y="67"/>
                          </a:lnTo>
                          <a:lnTo>
                            <a:pt x="0" y="54"/>
                          </a:lnTo>
                          <a:lnTo>
                            <a:pt x="23"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069" name="Group 249">
                    <a:extLst>
                      <a:ext uri="{FF2B5EF4-FFF2-40B4-BE49-F238E27FC236}">
                        <a16:creationId xmlns:a16="http://schemas.microsoft.com/office/drawing/2014/main" id="{54D12E46-AFAD-436C-9C04-23194E397C97}"/>
                      </a:ext>
                    </a:extLst>
                  </p:cNvPr>
                  <p:cNvGrpSpPr>
                    <a:grpSpLocks/>
                  </p:cNvGrpSpPr>
                  <p:nvPr/>
                </p:nvGrpSpPr>
                <p:grpSpPr bwMode="auto">
                  <a:xfrm>
                    <a:off x="3926" y="902"/>
                    <a:ext cx="385" cy="556"/>
                    <a:chOff x="3926" y="902"/>
                    <a:chExt cx="385" cy="556"/>
                  </a:xfrm>
                </p:grpSpPr>
                <p:sp>
                  <p:nvSpPr>
                    <p:cNvPr id="43072" name="Oval 250">
                      <a:extLst>
                        <a:ext uri="{FF2B5EF4-FFF2-40B4-BE49-F238E27FC236}">
                          <a16:creationId xmlns:a16="http://schemas.microsoft.com/office/drawing/2014/main" id="{5D15F651-1A79-4207-AE66-97336EB15B56}"/>
                        </a:ext>
                      </a:extLst>
                    </p:cNvPr>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3" name="Oval 251">
                      <a:extLst>
                        <a:ext uri="{FF2B5EF4-FFF2-40B4-BE49-F238E27FC236}">
                          <a16:creationId xmlns:a16="http://schemas.microsoft.com/office/drawing/2014/main" id="{5929099C-E21E-48CC-8C9B-7ACB43DF59D6}"/>
                        </a:ext>
                      </a:extLst>
                    </p:cNvPr>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4" name="Oval 252">
                      <a:extLst>
                        <a:ext uri="{FF2B5EF4-FFF2-40B4-BE49-F238E27FC236}">
                          <a16:creationId xmlns:a16="http://schemas.microsoft.com/office/drawing/2014/main" id="{853222DE-0B6B-482F-AA88-03332D113242}"/>
                        </a:ext>
                      </a:extLst>
                    </p:cNvPr>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5" name="Oval 253">
                      <a:extLst>
                        <a:ext uri="{FF2B5EF4-FFF2-40B4-BE49-F238E27FC236}">
                          <a16:creationId xmlns:a16="http://schemas.microsoft.com/office/drawing/2014/main" id="{124E8FC2-5B1B-4C97-9B1B-10C9AAD23BC7}"/>
                        </a:ext>
                      </a:extLst>
                    </p:cNvPr>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6" name="Freeform 254">
                      <a:extLst>
                        <a:ext uri="{FF2B5EF4-FFF2-40B4-BE49-F238E27FC236}">
                          <a16:creationId xmlns:a16="http://schemas.microsoft.com/office/drawing/2014/main" id="{9E3083EC-26D4-46D9-9DF5-CEC252F8BF80}"/>
                        </a:ext>
                      </a:extLst>
                    </p:cNvPr>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 name="T14" fmla="*/ 0 60000 65536"/>
                        <a:gd name="T15" fmla="*/ 0 60000 65536"/>
                        <a:gd name="T16" fmla="*/ 0 60000 65536"/>
                        <a:gd name="T17" fmla="*/ 0 60000 65536"/>
                        <a:gd name="T18" fmla="*/ 0 60000 65536"/>
                        <a:gd name="T19" fmla="*/ 0 60000 65536"/>
                        <a:gd name="T20" fmla="*/ 0 60000 65536"/>
                        <a:gd name="T21" fmla="*/ 0 w 208"/>
                        <a:gd name="T22" fmla="*/ 0 h 202"/>
                        <a:gd name="T23" fmla="*/ 208 w 208"/>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3077" name="Freeform 255">
                      <a:extLst>
                        <a:ext uri="{FF2B5EF4-FFF2-40B4-BE49-F238E27FC236}">
                          <a16:creationId xmlns:a16="http://schemas.microsoft.com/office/drawing/2014/main" id="{611848D5-138E-4E4D-A6CF-408E9EA058A2}"/>
                        </a:ext>
                      </a:extLst>
                    </p:cNvPr>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 name="T10" fmla="*/ 0 60000 65536"/>
                        <a:gd name="T11" fmla="*/ 0 60000 65536"/>
                        <a:gd name="T12" fmla="*/ 0 60000 65536"/>
                        <a:gd name="T13" fmla="*/ 0 60000 65536"/>
                        <a:gd name="T14" fmla="*/ 0 60000 65536"/>
                        <a:gd name="T15" fmla="*/ 0 w 133"/>
                        <a:gd name="T16" fmla="*/ 0 h 54"/>
                        <a:gd name="T17" fmla="*/ 133 w 133"/>
                        <a:gd name="T18" fmla="*/ 54 h 54"/>
                      </a:gdLst>
                      <a:ahLst/>
                      <a:cxnLst>
                        <a:cxn ang="T10">
                          <a:pos x="T0" y="T1"/>
                        </a:cxn>
                        <a:cxn ang="T11">
                          <a:pos x="T2" y="T3"/>
                        </a:cxn>
                        <a:cxn ang="T12">
                          <a:pos x="T4" y="T5"/>
                        </a:cxn>
                        <a:cxn ang="T13">
                          <a:pos x="T6" y="T7"/>
                        </a:cxn>
                        <a:cxn ang="T14">
                          <a:pos x="T8" y="T9"/>
                        </a:cxn>
                      </a:cxnLst>
                      <a:rect l="T15" t="T16" r="T17" b="T18"/>
                      <a:pathLst>
                        <a:path w="133" h="54">
                          <a:moveTo>
                            <a:pt x="117" y="8"/>
                          </a:moveTo>
                          <a:lnTo>
                            <a:pt x="132" y="25"/>
                          </a:lnTo>
                          <a:lnTo>
                            <a:pt x="0" y="53"/>
                          </a:lnTo>
                          <a:lnTo>
                            <a:pt x="4" y="0"/>
                          </a:lnTo>
                          <a:lnTo>
                            <a:pt x="117"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070" name="Oval 256">
                    <a:extLst>
                      <a:ext uri="{FF2B5EF4-FFF2-40B4-BE49-F238E27FC236}">
                        <a16:creationId xmlns:a16="http://schemas.microsoft.com/office/drawing/2014/main" id="{34F99612-0431-4408-9B8B-A2BE714831B5}"/>
                      </a:ext>
                    </a:extLst>
                  </p:cNvPr>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1" name="Freeform 257">
                    <a:extLst>
                      <a:ext uri="{FF2B5EF4-FFF2-40B4-BE49-F238E27FC236}">
                        <a16:creationId xmlns:a16="http://schemas.microsoft.com/office/drawing/2014/main" id="{880231BD-4827-4017-A401-35DE75461229}"/>
                      </a:ext>
                    </a:extLst>
                  </p:cNvPr>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 name="T10" fmla="*/ 0 60000 65536"/>
                      <a:gd name="T11" fmla="*/ 0 60000 65536"/>
                      <a:gd name="T12" fmla="*/ 0 60000 65536"/>
                      <a:gd name="T13" fmla="*/ 0 60000 65536"/>
                      <a:gd name="T14" fmla="*/ 0 60000 65536"/>
                      <a:gd name="T15" fmla="*/ 0 w 87"/>
                      <a:gd name="T16" fmla="*/ 0 h 65"/>
                      <a:gd name="T17" fmla="*/ 87 w 87"/>
                      <a:gd name="T18" fmla="*/ 65 h 65"/>
                    </a:gdLst>
                    <a:ahLst/>
                    <a:cxnLst>
                      <a:cxn ang="T10">
                        <a:pos x="T0" y="T1"/>
                      </a:cxn>
                      <a:cxn ang="T11">
                        <a:pos x="T2" y="T3"/>
                      </a:cxn>
                      <a:cxn ang="T12">
                        <a:pos x="T4" y="T5"/>
                      </a:cxn>
                      <a:cxn ang="T13">
                        <a:pos x="T6" y="T7"/>
                      </a:cxn>
                      <a:cxn ang="T14">
                        <a:pos x="T8" y="T9"/>
                      </a:cxn>
                    </a:cxnLst>
                    <a:rect l="T15" t="T16" r="T17" b="T18"/>
                    <a:pathLst>
                      <a:path w="87" h="65">
                        <a:moveTo>
                          <a:pt x="34" y="64"/>
                        </a:moveTo>
                        <a:lnTo>
                          <a:pt x="86" y="41"/>
                        </a:lnTo>
                        <a:lnTo>
                          <a:pt x="27" y="0"/>
                        </a:lnTo>
                        <a:lnTo>
                          <a:pt x="0" y="23"/>
                        </a:lnTo>
                        <a:lnTo>
                          <a:pt x="34" y="6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064" name="Oval 258">
                  <a:extLst>
                    <a:ext uri="{FF2B5EF4-FFF2-40B4-BE49-F238E27FC236}">
                      <a16:creationId xmlns:a16="http://schemas.microsoft.com/office/drawing/2014/main" id="{159EF94B-89FB-4CD5-985E-047A797F91AD}"/>
                    </a:ext>
                  </a:extLst>
                </p:cNvPr>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5" name="Oval 259">
                  <a:extLst>
                    <a:ext uri="{FF2B5EF4-FFF2-40B4-BE49-F238E27FC236}">
                      <a16:creationId xmlns:a16="http://schemas.microsoft.com/office/drawing/2014/main" id="{7161BA3D-DE46-4D02-8161-F5AA93DEBD0E}"/>
                    </a:ext>
                  </a:extLst>
                </p:cNvPr>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6" name="Oval 260">
                  <a:extLst>
                    <a:ext uri="{FF2B5EF4-FFF2-40B4-BE49-F238E27FC236}">
                      <a16:creationId xmlns:a16="http://schemas.microsoft.com/office/drawing/2014/main" id="{F750696F-89B2-4F79-9DFF-F02DCAF19EC5}"/>
                    </a:ext>
                  </a:extLst>
                </p:cNvPr>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7" name="Freeform 261">
                  <a:extLst>
                    <a:ext uri="{FF2B5EF4-FFF2-40B4-BE49-F238E27FC236}">
                      <a16:creationId xmlns:a16="http://schemas.microsoft.com/office/drawing/2014/main" id="{E12D8C82-5A88-434F-BDF2-9E24D1C71A69}"/>
                    </a:ext>
                  </a:extLst>
                </p:cNvPr>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5"/>
                    <a:gd name="T31" fmla="*/ 0 h 171"/>
                    <a:gd name="T32" fmla="*/ 345 w 345"/>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034" name="Group 262">
                <a:extLst>
                  <a:ext uri="{FF2B5EF4-FFF2-40B4-BE49-F238E27FC236}">
                    <a16:creationId xmlns:a16="http://schemas.microsoft.com/office/drawing/2014/main" id="{EECFE243-012E-416E-ACDC-4BFD513D9758}"/>
                  </a:ext>
                </a:extLst>
              </p:cNvPr>
              <p:cNvGrpSpPr>
                <a:grpSpLocks/>
              </p:cNvGrpSpPr>
              <p:nvPr/>
            </p:nvGrpSpPr>
            <p:grpSpPr bwMode="auto">
              <a:xfrm>
                <a:off x="2248" y="907"/>
                <a:ext cx="556" cy="525"/>
                <a:chOff x="2248" y="907"/>
                <a:chExt cx="556" cy="525"/>
              </a:xfrm>
            </p:grpSpPr>
            <p:grpSp>
              <p:nvGrpSpPr>
                <p:cNvPr id="43048" name="Group 263">
                  <a:extLst>
                    <a:ext uri="{FF2B5EF4-FFF2-40B4-BE49-F238E27FC236}">
                      <a16:creationId xmlns:a16="http://schemas.microsoft.com/office/drawing/2014/main" id="{7C0FF75F-8DFD-4FCD-A3FE-CEE8A61B3715}"/>
                    </a:ext>
                  </a:extLst>
                </p:cNvPr>
                <p:cNvGrpSpPr>
                  <a:grpSpLocks/>
                </p:cNvGrpSpPr>
                <p:nvPr/>
              </p:nvGrpSpPr>
              <p:grpSpPr bwMode="auto">
                <a:xfrm>
                  <a:off x="2248" y="982"/>
                  <a:ext cx="299" cy="314"/>
                  <a:chOff x="2248" y="982"/>
                  <a:chExt cx="299" cy="314"/>
                </a:xfrm>
              </p:grpSpPr>
              <p:sp>
                <p:nvSpPr>
                  <p:cNvPr id="43059" name="Oval 264">
                    <a:extLst>
                      <a:ext uri="{FF2B5EF4-FFF2-40B4-BE49-F238E27FC236}">
                        <a16:creationId xmlns:a16="http://schemas.microsoft.com/office/drawing/2014/main" id="{707E4BED-7465-4C93-A6A9-BD2765F20FE0}"/>
                      </a:ext>
                    </a:extLst>
                  </p:cNvPr>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0" name="Oval 265">
                    <a:extLst>
                      <a:ext uri="{FF2B5EF4-FFF2-40B4-BE49-F238E27FC236}">
                        <a16:creationId xmlns:a16="http://schemas.microsoft.com/office/drawing/2014/main" id="{3963F1E1-2C99-4C7A-9907-9497DC64B0BA}"/>
                      </a:ext>
                    </a:extLst>
                  </p:cNvPr>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1" name="Oval 266">
                    <a:extLst>
                      <a:ext uri="{FF2B5EF4-FFF2-40B4-BE49-F238E27FC236}">
                        <a16:creationId xmlns:a16="http://schemas.microsoft.com/office/drawing/2014/main" id="{7A5BC1E3-7EBF-4B71-9DA3-B37DC7F5F285}"/>
                      </a:ext>
                    </a:extLst>
                  </p:cNvPr>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2" name="Freeform 267">
                    <a:extLst>
                      <a:ext uri="{FF2B5EF4-FFF2-40B4-BE49-F238E27FC236}">
                        <a16:creationId xmlns:a16="http://schemas.microsoft.com/office/drawing/2014/main" id="{9A6524AE-5CFC-4905-89E4-2761BABF3673}"/>
                      </a:ext>
                    </a:extLst>
                  </p:cNvPr>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 name="T12" fmla="*/ 0 60000 65536"/>
                      <a:gd name="T13" fmla="*/ 0 60000 65536"/>
                      <a:gd name="T14" fmla="*/ 0 60000 65536"/>
                      <a:gd name="T15" fmla="*/ 0 60000 65536"/>
                      <a:gd name="T16" fmla="*/ 0 60000 65536"/>
                      <a:gd name="T17" fmla="*/ 0 60000 65536"/>
                      <a:gd name="T18" fmla="*/ 0 w 84"/>
                      <a:gd name="T19" fmla="*/ 0 h 95"/>
                      <a:gd name="T20" fmla="*/ 84 w 84"/>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4" h="95">
                        <a:moveTo>
                          <a:pt x="47" y="0"/>
                        </a:moveTo>
                        <a:lnTo>
                          <a:pt x="0" y="18"/>
                        </a:lnTo>
                        <a:lnTo>
                          <a:pt x="1" y="76"/>
                        </a:lnTo>
                        <a:lnTo>
                          <a:pt x="16" y="94"/>
                        </a:lnTo>
                        <a:lnTo>
                          <a:pt x="83" y="76"/>
                        </a:lnTo>
                        <a:lnTo>
                          <a:pt x="4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049" name="Group 268">
                  <a:extLst>
                    <a:ext uri="{FF2B5EF4-FFF2-40B4-BE49-F238E27FC236}">
                      <a16:creationId xmlns:a16="http://schemas.microsoft.com/office/drawing/2014/main" id="{F97D2A2A-4C8B-40A4-86A8-5C77B9CE54ED}"/>
                    </a:ext>
                  </a:extLst>
                </p:cNvPr>
                <p:cNvGrpSpPr>
                  <a:grpSpLocks/>
                </p:cNvGrpSpPr>
                <p:nvPr/>
              </p:nvGrpSpPr>
              <p:grpSpPr bwMode="auto">
                <a:xfrm>
                  <a:off x="2344" y="907"/>
                  <a:ext cx="460" cy="525"/>
                  <a:chOff x="2344" y="907"/>
                  <a:chExt cx="460" cy="525"/>
                </a:xfrm>
              </p:grpSpPr>
              <p:sp>
                <p:nvSpPr>
                  <p:cNvPr id="43051" name="Oval 269">
                    <a:extLst>
                      <a:ext uri="{FF2B5EF4-FFF2-40B4-BE49-F238E27FC236}">
                        <a16:creationId xmlns:a16="http://schemas.microsoft.com/office/drawing/2014/main" id="{A3BBF3E1-4879-49ED-B2C4-90096F526AD1}"/>
                      </a:ext>
                    </a:extLst>
                  </p:cNvPr>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52" name="Oval 270">
                    <a:extLst>
                      <a:ext uri="{FF2B5EF4-FFF2-40B4-BE49-F238E27FC236}">
                        <a16:creationId xmlns:a16="http://schemas.microsoft.com/office/drawing/2014/main" id="{1FE445DE-09B4-4B5A-8C00-AD6FACFF1128}"/>
                      </a:ext>
                    </a:extLst>
                  </p:cNvPr>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53" name="Oval 271">
                    <a:extLst>
                      <a:ext uri="{FF2B5EF4-FFF2-40B4-BE49-F238E27FC236}">
                        <a16:creationId xmlns:a16="http://schemas.microsoft.com/office/drawing/2014/main" id="{49B1C0B8-C00A-4E67-87BD-02FE507FF752}"/>
                      </a:ext>
                    </a:extLst>
                  </p:cNvPr>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54" name="Oval 272">
                    <a:extLst>
                      <a:ext uri="{FF2B5EF4-FFF2-40B4-BE49-F238E27FC236}">
                        <a16:creationId xmlns:a16="http://schemas.microsoft.com/office/drawing/2014/main" id="{0DE98B9A-43F6-4AC8-8E36-DF593FB8239D}"/>
                      </a:ext>
                    </a:extLst>
                  </p:cNvPr>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55" name="Oval 273">
                    <a:extLst>
                      <a:ext uri="{FF2B5EF4-FFF2-40B4-BE49-F238E27FC236}">
                        <a16:creationId xmlns:a16="http://schemas.microsoft.com/office/drawing/2014/main" id="{AE9653A4-612E-44BB-B49B-A0C574D440B4}"/>
                      </a:ext>
                    </a:extLst>
                  </p:cNvPr>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56" name="Oval 274">
                    <a:extLst>
                      <a:ext uri="{FF2B5EF4-FFF2-40B4-BE49-F238E27FC236}">
                        <a16:creationId xmlns:a16="http://schemas.microsoft.com/office/drawing/2014/main" id="{D061989A-2417-429F-93E7-E234546C8501}"/>
                      </a:ext>
                    </a:extLst>
                  </p:cNvPr>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57" name="Freeform 275">
                    <a:extLst>
                      <a:ext uri="{FF2B5EF4-FFF2-40B4-BE49-F238E27FC236}">
                        <a16:creationId xmlns:a16="http://schemas.microsoft.com/office/drawing/2014/main" id="{529ADDB6-DC2F-4356-BFE8-7CB369FE2722}"/>
                      </a:ext>
                    </a:extLst>
                  </p:cNvPr>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 name="T12" fmla="*/ 0 60000 65536"/>
                      <a:gd name="T13" fmla="*/ 0 60000 65536"/>
                      <a:gd name="T14" fmla="*/ 0 60000 65536"/>
                      <a:gd name="T15" fmla="*/ 0 60000 65536"/>
                      <a:gd name="T16" fmla="*/ 0 60000 65536"/>
                      <a:gd name="T17" fmla="*/ 0 60000 65536"/>
                      <a:gd name="T18" fmla="*/ 0 w 151"/>
                      <a:gd name="T19" fmla="*/ 0 h 76"/>
                      <a:gd name="T20" fmla="*/ 151 w 151"/>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151" h="76">
                        <a:moveTo>
                          <a:pt x="0" y="20"/>
                        </a:moveTo>
                        <a:lnTo>
                          <a:pt x="19" y="56"/>
                        </a:lnTo>
                        <a:lnTo>
                          <a:pt x="150" y="75"/>
                        </a:lnTo>
                        <a:lnTo>
                          <a:pt x="150" y="28"/>
                        </a:lnTo>
                        <a:lnTo>
                          <a:pt x="9" y="0"/>
                        </a:lnTo>
                        <a:lnTo>
                          <a:pt x="0" y="2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3058" name="Freeform 276">
                    <a:extLst>
                      <a:ext uri="{FF2B5EF4-FFF2-40B4-BE49-F238E27FC236}">
                        <a16:creationId xmlns:a16="http://schemas.microsoft.com/office/drawing/2014/main" id="{EA9207EB-1F8A-4B4A-8FF1-C64F7FAAE04A}"/>
                      </a:ext>
                    </a:extLst>
                  </p:cNvPr>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 name="T16" fmla="*/ 0 60000 65536"/>
                      <a:gd name="T17" fmla="*/ 0 60000 65536"/>
                      <a:gd name="T18" fmla="*/ 0 60000 65536"/>
                      <a:gd name="T19" fmla="*/ 0 60000 65536"/>
                      <a:gd name="T20" fmla="*/ 0 60000 65536"/>
                      <a:gd name="T21" fmla="*/ 0 60000 65536"/>
                      <a:gd name="T22" fmla="*/ 0 60000 65536"/>
                      <a:gd name="T23" fmla="*/ 0 60000 65536"/>
                      <a:gd name="T24" fmla="*/ 0 w 172"/>
                      <a:gd name="T25" fmla="*/ 0 h 159"/>
                      <a:gd name="T26" fmla="*/ 172 w 172"/>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3050" name="Freeform 277">
                  <a:extLst>
                    <a:ext uri="{FF2B5EF4-FFF2-40B4-BE49-F238E27FC236}">
                      <a16:creationId xmlns:a16="http://schemas.microsoft.com/office/drawing/2014/main" id="{6DFA0CA2-3384-47EB-BFE5-AA221B15DC95}"/>
                    </a:ext>
                  </a:extLst>
                </p:cNvPr>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 name="T10" fmla="*/ 0 60000 65536"/>
                    <a:gd name="T11" fmla="*/ 0 60000 65536"/>
                    <a:gd name="T12" fmla="*/ 0 60000 65536"/>
                    <a:gd name="T13" fmla="*/ 0 60000 65536"/>
                    <a:gd name="T14" fmla="*/ 0 60000 65536"/>
                    <a:gd name="T15" fmla="*/ 0 w 88"/>
                    <a:gd name="T16" fmla="*/ 0 h 75"/>
                    <a:gd name="T17" fmla="*/ 88 w 88"/>
                    <a:gd name="T18" fmla="*/ 75 h 75"/>
                  </a:gdLst>
                  <a:ahLst/>
                  <a:cxnLst>
                    <a:cxn ang="T10">
                      <a:pos x="T0" y="T1"/>
                    </a:cxn>
                    <a:cxn ang="T11">
                      <a:pos x="T2" y="T3"/>
                    </a:cxn>
                    <a:cxn ang="T12">
                      <a:pos x="T4" y="T5"/>
                    </a:cxn>
                    <a:cxn ang="T13">
                      <a:pos x="T6" y="T7"/>
                    </a:cxn>
                    <a:cxn ang="T14">
                      <a:pos x="T8" y="T9"/>
                    </a:cxn>
                  </a:cxnLst>
                  <a:rect l="T15" t="T16" r="T17" b="T18"/>
                  <a:pathLst>
                    <a:path w="88" h="75">
                      <a:moveTo>
                        <a:pt x="0" y="39"/>
                      </a:moveTo>
                      <a:lnTo>
                        <a:pt x="37" y="0"/>
                      </a:lnTo>
                      <a:lnTo>
                        <a:pt x="87" y="39"/>
                      </a:lnTo>
                      <a:lnTo>
                        <a:pt x="45" y="74"/>
                      </a:lnTo>
                      <a:lnTo>
                        <a:pt x="0" y="3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3035" name="Group 278">
                <a:extLst>
                  <a:ext uri="{FF2B5EF4-FFF2-40B4-BE49-F238E27FC236}">
                    <a16:creationId xmlns:a16="http://schemas.microsoft.com/office/drawing/2014/main" id="{EA900CB3-7B8D-4B76-9883-1AE82EC42EC4}"/>
                  </a:ext>
                </a:extLst>
              </p:cNvPr>
              <p:cNvGrpSpPr>
                <a:grpSpLocks/>
              </p:cNvGrpSpPr>
              <p:nvPr/>
            </p:nvGrpSpPr>
            <p:grpSpPr bwMode="auto">
              <a:xfrm>
                <a:off x="2529" y="820"/>
                <a:ext cx="1638" cy="883"/>
                <a:chOff x="2529" y="820"/>
                <a:chExt cx="1638" cy="883"/>
              </a:xfrm>
            </p:grpSpPr>
            <p:sp>
              <p:nvSpPr>
                <p:cNvPr id="43036" name="Oval 279">
                  <a:extLst>
                    <a:ext uri="{FF2B5EF4-FFF2-40B4-BE49-F238E27FC236}">
                      <a16:creationId xmlns:a16="http://schemas.microsoft.com/office/drawing/2014/main" id="{2731C71F-BD99-4608-BA2D-FADDA864998C}"/>
                    </a:ext>
                  </a:extLst>
                </p:cNvPr>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7" name="Oval 280">
                  <a:extLst>
                    <a:ext uri="{FF2B5EF4-FFF2-40B4-BE49-F238E27FC236}">
                      <a16:creationId xmlns:a16="http://schemas.microsoft.com/office/drawing/2014/main" id="{79A0EB12-21D1-4724-A99A-A8572EF0396A}"/>
                    </a:ext>
                  </a:extLst>
                </p:cNvPr>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8" name="Oval 281">
                  <a:extLst>
                    <a:ext uri="{FF2B5EF4-FFF2-40B4-BE49-F238E27FC236}">
                      <a16:creationId xmlns:a16="http://schemas.microsoft.com/office/drawing/2014/main" id="{8617255F-9FE9-4FB6-A1BF-F54B5D41CD4B}"/>
                    </a:ext>
                  </a:extLst>
                </p:cNvPr>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9" name="Oval 282">
                  <a:extLst>
                    <a:ext uri="{FF2B5EF4-FFF2-40B4-BE49-F238E27FC236}">
                      <a16:creationId xmlns:a16="http://schemas.microsoft.com/office/drawing/2014/main" id="{89C16845-F574-4CCD-9FD8-0EDDBC1C0AB2}"/>
                    </a:ext>
                  </a:extLst>
                </p:cNvPr>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0" name="Oval 283">
                  <a:extLst>
                    <a:ext uri="{FF2B5EF4-FFF2-40B4-BE49-F238E27FC236}">
                      <a16:creationId xmlns:a16="http://schemas.microsoft.com/office/drawing/2014/main" id="{BDD32C62-5FF1-4A18-B1B6-E3275495897A}"/>
                    </a:ext>
                  </a:extLst>
                </p:cNvPr>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1" name="Oval 284">
                  <a:extLst>
                    <a:ext uri="{FF2B5EF4-FFF2-40B4-BE49-F238E27FC236}">
                      <a16:creationId xmlns:a16="http://schemas.microsoft.com/office/drawing/2014/main" id="{79A6ADF8-6D63-408F-A851-2CE70BB5136B}"/>
                    </a:ext>
                  </a:extLst>
                </p:cNvPr>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2" name="Oval 285">
                  <a:extLst>
                    <a:ext uri="{FF2B5EF4-FFF2-40B4-BE49-F238E27FC236}">
                      <a16:creationId xmlns:a16="http://schemas.microsoft.com/office/drawing/2014/main" id="{999EA1C3-8826-44BE-98D8-C640F9A3C030}"/>
                    </a:ext>
                  </a:extLst>
                </p:cNvPr>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3" name="Oval 286">
                  <a:extLst>
                    <a:ext uri="{FF2B5EF4-FFF2-40B4-BE49-F238E27FC236}">
                      <a16:creationId xmlns:a16="http://schemas.microsoft.com/office/drawing/2014/main" id="{F5108FDA-04C3-4080-8D84-F752569CB3E7}"/>
                    </a:ext>
                  </a:extLst>
                </p:cNvPr>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4" name="Oval 287">
                  <a:extLst>
                    <a:ext uri="{FF2B5EF4-FFF2-40B4-BE49-F238E27FC236}">
                      <a16:creationId xmlns:a16="http://schemas.microsoft.com/office/drawing/2014/main" id="{C2E73BF7-A15D-4830-A936-595E1900FD9A}"/>
                    </a:ext>
                  </a:extLst>
                </p:cNvPr>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5" name="Oval 288">
                  <a:extLst>
                    <a:ext uri="{FF2B5EF4-FFF2-40B4-BE49-F238E27FC236}">
                      <a16:creationId xmlns:a16="http://schemas.microsoft.com/office/drawing/2014/main" id="{5B474708-96F0-441C-BBCF-DA3877AFD68E}"/>
                    </a:ext>
                  </a:extLst>
                </p:cNvPr>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6" name="Oval 289">
                  <a:extLst>
                    <a:ext uri="{FF2B5EF4-FFF2-40B4-BE49-F238E27FC236}">
                      <a16:creationId xmlns:a16="http://schemas.microsoft.com/office/drawing/2014/main" id="{2FA534FD-DD32-4BFF-9BAC-2423AA9A116D}"/>
                    </a:ext>
                  </a:extLst>
                </p:cNvPr>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7" name="Freeform 290">
                  <a:extLst>
                    <a:ext uri="{FF2B5EF4-FFF2-40B4-BE49-F238E27FC236}">
                      <a16:creationId xmlns:a16="http://schemas.microsoft.com/office/drawing/2014/main" id="{07E947AB-9707-469A-A2A9-86D58D6C4F60}"/>
                    </a:ext>
                  </a:extLst>
                </p:cNvPr>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15"/>
                    <a:gd name="T58" fmla="*/ 0 h 700"/>
                    <a:gd name="T59" fmla="*/ 1415 w 1415"/>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sp>
          <p:nvSpPr>
            <p:cNvPr id="43029" name="Text Box 292">
              <a:extLst>
                <a:ext uri="{FF2B5EF4-FFF2-40B4-BE49-F238E27FC236}">
                  <a16:creationId xmlns:a16="http://schemas.microsoft.com/office/drawing/2014/main" id="{DA975EFF-7A5C-40AD-8064-4297EED1E20E}"/>
                </a:ext>
              </a:extLst>
            </p:cNvPr>
            <p:cNvSpPr txBox="1">
              <a:spLocks noChangeArrowheads="1"/>
            </p:cNvSpPr>
            <p:nvPr/>
          </p:nvSpPr>
          <p:spPr bwMode="auto">
            <a:xfrm>
              <a:off x="2532" y="3499"/>
              <a:ext cx="5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因特网</a:t>
              </a:r>
            </a:p>
          </p:txBody>
        </p:sp>
        <p:sp>
          <p:nvSpPr>
            <p:cNvPr id="43030" name="Text Box 300">
              <a:extLst>
                <a:ext uri="{FF2B5EF4-FFF2-40B4-BE49-F238E27FC236}">
                  <a16:creationId xmlns:a16="http://schemas.microsoft.com/office/drawing/2014/main" id="{26A169E0-CBE1-4DAD-9A98-5D2AE7D0CCC3}"/>
                </a:ext>
              </a:extLst>
            </p:cNvPr>
            <p:cNvSpPr txBox="1">
              <a:spLocks noChangeArrowheads="1"/>
            </p:cNvSpPr>
            <p:nvPr/>
          </p:nvSpPr>
          <p:spPr bwMode="auto">
            <a:xfrm>
              <a:off x="1565" y="2750"/>
              <a:ext cx="25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333399"/>
                  </a:solidFill>
                  <a:ea typeface="黑体" panose="02010609060101010101" pitchFamily="49" charset="-122"/>
                </a:rPr>
                <a:t>固定电话机到固定电话机</a:t>
              </a:r>
            </a:p>
          </p:txBody>
        </p:sp>
        <p:sp>
          <p:nvSpPr>
            <p:cNvPr id="43031" name="Line 305">
              <a:extLst>
                <a:ext uri="{FF2B5EF4-FFF2-40B4-BE49-F238E27FC236}">
                  <a16:creationId xmlns:a16="http://schemas.microsoft.com/office/drawing/2014/main" id="{03718609-A327-4857-9DC3-2FE7FC92689D}"/>
                </a:ext>
              </a:extLst>
            </p:cNvPr>
            <p:cNvSpPr>
              <a:spLocks noChangeShapeType="1"/>
            </p:cNvSpPr>
            <p:nvPr/>
          </p:nvSpPr>
          <p:spPr bwMode="auto">
            <a:xfrm flipH="1">
              <a:off x="295" y="2931"/>
              <a:ext cx="1270" cy="454"/>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2" name="Line 306">
              <a:extLst>
                <a:ext uri="{FF2B5EF4-FFF2-40B4-BE49-F238E27FC236}">
                  <a16:creationId xmlns:a16="http://schemas.microsoft.com/office/drawing/2014/main" id="{BCC44117-34DB-4098-8D66-12963CAD473E}"/>
                </a:ext>
              </a:extLst>
            </p:cNvPr>
            <p:cNvSpPr>
              <a:spLocks noChangeShapeType="1"/>
            </p:cNvSpPr>
            <p:nvPr/>
          </p:nvSpPr>
          <p:spPr bwMode="auto">
            <a:xfrm>
              <a:off x="4150" y="3022"/>
              <a:ext cx="1270" cy="454"/>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6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a:extLst>
              <a:ext uri="{FF2B5EF4-FFF2-40B4-BE49-F238E27FC236}">
                <a16:creationId xmlns:a16="http://schemas.microsoft.com/office/drawing/2014/main" id="{A5BC8525-DF28-48E7-AF2D-4D5F955FDF05}"/>
              </a:ext>
            </a:extLst>
          </p:cNvPr>
          <p:cNvSpPr>
            <a:spLocks noGrp="1" noChangeArrowheads="1"/>
          </p:cNvSpPr>
          <p:nvPr>
            <p:ph type="title"/>
          </p:nvPr>
        </p:nvSpPr>
        <p:spPr>
          <a:xfrm>
            <a:off x="1150938" y="214313"/>
            <a:ext cx="7021512" cy="1462087"/>
          </a:xfrm>
        </p:spPr>
        <p:txBody>
          <a:bodyPr/>
          <a:lstStyle/>
          <a:p>
            <a:pPr algn="ctr" eaLnBrk="1" hangingPunct="1"/>
            <a:r>
              <a:rPr lang="en-US" altLang="zh-CN"/>
              <a:t>IP </a:t>
            </a:r>
            <a:r>
              <a:rPr lang="zh-CN" altLang="en-US"/>
              <a:t>电话的通话质量</a:t>
            </a:r>
          </a:p>
        </p:txBody>
      </p:sp>
      <p:sp>
        <p:nvSpPr>
          <p:cNvPr id="547843" name="Rectangle 3">
            <a:extLst>
              <a:ext uri="{FF2B5EF4-FFF2-40B4-BE49-F238E27FC236}">
                <a16:creationId xmlns:a16="http://schemas.microsoft.com/office/drawing/2014/main" id="{F9403801-4A0C-4400-A3C9-7864EE4A8B86}"/>
              </a:ext>
            </a:extLst>
          </p:cNvPr>
          <p:cNvSpPr>
            <a:spLocks noGrp="1" noChangeArrowheads="1"/>
          </p:cNvSpPr>
          <p:nvPr>
            <p:ph type="body" idx="1"/>
          </p:nvPr>
        </p:nvSpPr>
        <p:spPr>
          <a:xfrm>
            <a:off x="1042988" y="1906588"/>
            <a:ext cx="7772400" cy="4114800"/>
          </a:xfrm>
        </p:spPr>
        <p:txBody>
          <a:bodyPr/>
          <a:lstStyle/>
          <a:p>
            <a:pPr eaLnBrk="1" hangingPunct="1"/>
            <a:r>
              <a:rPr lang="en-US" altLang="zh-CN"/>
              <a:t>IP </a:t>
            </a:r>
            <a:r>
              <a:rPr lang="zh-CN" altLang="en-US"/>
              <a:t>电话的通话质量主要由两个因素决定。一个是通话双方端到端的时延和时延抖动，另一个是话音分组的丢失率。但这两个因素是不确定的，是取决于当时网络上的通信量。</a:t>
            </a:r>
          </a:p>
          <a:p>
            <a:pPr eaLnBrk="1" hangingPunct="1"/>
            <a:r>
              <a:rPr lang="zh-CN" altLang="en-US"/>
              <a:t>经验证明，在电话交谈中，端到端的时延不应超过 </a:t>
            </a:r>
            <a:r>
              <a:rPr lang="en-US" altLang="zh-CN"/>
              <a:t>250 ms</a:t>
            </a:r>
            <a:r>
              <a:rPr lang="zh-CN" altLang="en-US"/>
              <a:t>，否则交谈者就能感到不自然。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a:extLst>
              <a:ext uri="{FF2B5EF4-FFF2-40B4-BE49-F238E27FC236}">
                <a16:creationId xmlns:a16="http://schemas.microsoft.com/office/drawing/2014/main" id="{1B19AA86-4339-4FA5-8718-867460884460}"/>
              </a:ext>
            </a:extLst>
          </p:cNvPr>
          <p:cNvSpPr>
            <a:spLocks noGrp="1" noChangeArrowheads="1"/>
          </p:cNvSpPr>
          <p:nvPr>
            <p:ph type="title"/>
          </p:nvPr>
        </p:nvSpPr>
        <p:spPr/>
        <p:txBody>
          <a:bodyPr/>
          <a:lstStyle/>
          <a:p>
            <a:pPr algn="ctr" eaLnBrk="1" hangingPunct="1"/>
            <a:r>
              <a:rPr lang="en-US" altLang="zh-CN"/>
              <a:t>IP </a:t>
            </a:r>
            <a:r>
              <a:rPr lang="zh-CN" altLang="en-US"/>
              <a:t>电话的端到端时延 </a:t>
            </a:r>
          </a:p>
        </p:txBody>
      </p:sp>
      <p:sp>
        <p:nvSpPr>
          <p:cNvPr id="1167363" name="Rectangle 3">
            <a:extLst>
              <a:ext uri="{FF2B5EF4-FFF2-40B4-BE49-F238E27FC236}">
                <a16:creationId xmlns:a16="http://schemas.microsoft.com/office/drawing/2014/main" id="{7BA6BB4F-0DA1-494C-8313-9C2846643633}"/>
              </a:ext>
            </a:extLst>
          </p:cNvPr>
          <p:cNvSpPr>
            <a:spLocks noGrp="1" noChangeArrowheads="1"/>
          </p:cNvSpPr>
          <p:nvPr>
            <p:ph type="body" idx="1"/>
          </p:nvPr>
        </p:nvSpPr>
        <p:spPr>
          <a:xfrm>
            <a:off x="684213" y="1844675"/>
            <a:ext cx="8131175" cy="4679950"/>
          </a:xfrm>
        </p:spPr>
        <p:txBody>
          <a:bodyPr/>
          <a:lstStyle/>
          <a:p>
            <a:pPr eaLnBrk="1" hangingPunct="1">
              <a:buFont typeface="Wingdings" panose="05000000000000000000" pitchFamily="2" charset="2"/>
              <a:buNone/>
            </a:pPr>
            <a:r>
              <a:rPr lang="en-US" altLang="zh-CN" sz="2800"/>
              <a:t>(1) </a:t>
            </a:r>
            <a:r>
              <a:rPr lang="zh-CN" altLang="en-US" sz="2800"/>
              <a:t>话音信号进行模数转换要经受时延。</a:t>
            </a:r>
          </a:p>
          <a:p>
            <a:pPr eaLnBrk="1" hangingPunct="1">
              <a:buFont typeface="Wingdings" panose="05000000000000000000" pitchFamily="2" charset="2"/>
              <a:buNone/>
            </a:pPr>
            <a:r>
              <a:rPr lang="en-US" altLang="zh-CN" sz="2800"/>
              <a:t>(2) </a:t>
            </a:r>
            <a:r>
              <a:rPr lang="zh-CN" altLang="en-US" sz="2800"/>
              <a:t>话音比特流装配成话音分组的时延。</a:t>
            </a:r>
          </a:p>
          <a:p>
            <a:pPr eaLnBrk="1" hangingPunct="1">
              <a:buFont typeface="Wingdings" panose="05000000000000000000" pitchFamily="2" charset="2"/>
              <a:buNone/>
            </a:pPr>
            <a:r>
              <a:rPr lang="en-US" altLang="zh-CN" sz="2800"/>
              <a:t>(3) </a:t>
            </a:r>
            <a:r>
              <a:rPr lang="zh-CN" altLang="en-US" sz="2800"/>
              <a:t>话音分组的发送需要时间，此时间等于话音分 组长度与通信线路的数据率之比。</a:t>
            </a:r>
          </a:p>
          <a:p>
            <a:pPr eaLnBrk="1" hangingPunct="1">
              <a:buFont typeface="Wingdings" panose="05000000000000000000" pitchFamily="2" charset="2"/>
              <a:buNone/>
            </a:pPr>
            <a:r>
              <a:rPr lang="en-US" altLang="zh-CN" sz="2800"/>
              <a:t>(4) </a:t>
            </a:r>
            <a:r>
              <a:rPr lang="zh-CN" altLang="en-US" sz="2800"/>
              <a:t>话音分组在因特网中的存储转发时延。</a:t>
            </a:r>
          </a:p>
          <a:p>
            <a:pPr eaLnBrk="1" hangingPunct="1">
              <a:buFont typeface="Wingdings" panose="05000000000000000000" pitchFamily="2" charset="2"/>
              <a:buNone/>
            </a:pPr>
            <a:r>
              <a:rPr lang="en-US" altLang="zh-CN" sz="2800"/>
              <a:t>(5) </a:t>
            </a:r>
            <a:r>
              <a:rPr lang="zh-CN" altLang="en-US" sz="2800"/>
              <a:t>话音分组在接收端缓存中暂存所引起的时延。</a:t>
            </a:r>
          </a:p>
          <a:p>
            <a:pPr eaLnBrk="1" hangingPunct="1">
              <a:buFont typeface="Wingdings" panose="05000000000000000000" pitchFamily="2" charset="2"/>
              <a:buNone/>
            </a:pPr>
            <a:r>
              <a:rPr lang="en-US" altLang="zh-CN" sz="2800"/>
              <a:t>(6) </a:t>
            </a:r>
            <a:r>
              <a:rPr lang="zh-CN" altLang="en-US" sz="2800"/>
              <a:t>话音分组还原成模拟话音信号的时延。</a:t>
            </a:r>
          </a:p>
          <a:p>
            <a:pPr eaLnBrk="1" hangingPunct="1">
              <a:buFont typeface="Wingdings" panose="05000000000000000000" pitchFamily="2" charset="2"/>
              <a:buNone/>
            </a:pPr>
            <a:r>
              <a:rPr lang="en-US" altLang="zh-CN" sz="2800"/>
              <a:t>(7) </a:t>
            </a:r>
            <a:r>
              <a:rPr lang="zh-CN" altLang="en-US" sz="2800"/>
              <a:t>话音信号在通信线路上的传播时延。</a:t>
            </a:r>
          </a:p>
          <a:p>
            <a:pPr eaLnBrk="1" hangingPunct="1">
              <a:buFont typeface="Wingdings" panose="05000000000000000000" pitchFamily="2" charset="2"/>
              <a:buNone/>
            </a:pPr>
            <a:r>
              <a:rPr lang="en-US" altLang="zh-CN" sz="2800"/>
              <a:t>(8) </a:t>
            </a:r>
            <a:r>
              <a:rPr lang="zh-CN" altLang="en-US" sz="2800"/>
              <a:t>终端设备的硬件和操作系统产生的接入时延。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3">
            <a:extLst>
              <a:ext uri="{FF2B5EF4-FFF2-40B4-BE49-F238E27FC236}">
                <a16:creationId xmlns:a16="http://schemas.microsoft.com/office/drawing/2014/main" id="{F4183652-8516-48E8-80AE-8D90652DF1CD}"/>
              </a:ext>
            </a:extLst>
          </p:cNvPr>
          <p:cNvSpPr>
            <a:spLocks noGrp="1" noChangeArrowheads="1"/>
          </p:cNvSpPr>
          <p:nvPr>
            <p:ph type="body" idx="1"/>
          </p:nvPr>
        </p:nvSpPr>
        <p:spPr>
          <a:xfrm>
            <a:off x="755650" y="2017713"/>
            <a:ext cx="8204200" cy="4506912"/>
          </a:xfrm>
        </p:spPr>
        <p:txBody>
          <a:bodyPr/>
          <a:lstStyle/>
          <a:p>
            <a:pPr eaLnBrk="1" hangingPunct="1">
              <a:buFont typeface="Wingdings" panose="05000000000000000000" pitchFamily="2" charset="2"/>
              <a:buNone/>
            </a:pPr>
            <a:r>
              <a:rPr lang="en-US" altLang="zh-CN"/>
              <a:t>8.3  </a:t>
            </a:r>
            <a:r>
              <a:rPr lang="zh-CN" altLang="en-US"/>
              <a:t>交互式音频</a:t>
            </a:r>
            <a:r>
              <a:rPr lang="en-US" altLang="zh-CN"/>
              <a:t>/</a:t>
            </a:r>
            <a:r>
              <a:rPr lang="zh-CN" altLang="en-US"/>
              <a:t>视频 </a:t>
            </a:r>
            <a:endParaRPr lang="zh-CN" altLang="en-US" b="1"/>
          </a:p>
          <a:p>
            <a:pPr eaLnBrk="1" hangingPunct="1">
              <a:buFont typeface="Wingdings" panose="05000000000000000000" pitchFamily="2" charset="2"/>
              <a:buNone/>
            </a:pPr>
            <a:r>
              <a:rPr lang="zh-CN" altLang="en-US"/>
              <a:t>       </a:t>
            </a:r>
            <a:r>
              <a:rPr lang="en-US" altLang="zh-CN"/>
              <a:t>8.3.1  IP </a:t>
            </a:r>
            <a:r>
              <a:rPr lang="zh-CN" altLang="en-US"/>
              <a:t>电话概述</a:t>
            </a:r>
          </a:p>
          <a:p>
            <a:pPr eaLnBrk="1" hangingPunct="1">
              <a:buFont typeface="Wingdings" panose="05000000000000000000" pitchFamily="2" charset="2"/>
              <a:buNone/>
            </a:pPr>
            <a:r>
              <a:rPr lang="zh-CN" altLang="en-US"/>
              <a:t>       </a:t>
            </a:r>
            <a:r>
              <a:rPr lang="en-US" altLang="zh-CN"/>
              <a:t>8.3.2  IP </a:t>
            </a:r>
            <a:r>
              <a:rPr lang="zh-CN" altLang="en-US"/>
              <a:t>电话所需要的几种应用协议 </a:t>
            </a:r>
          </a:p>
          <a:p>
            <a:pPr eaLnBrk="1" hangingPunct="1">
              <a:buFont typeface="Wingdings" panose="05000000000000000000" pitchFamily="2" charset="2"/>
              <a:buNone/>
            </a:pPr>
            <a:r>
              <a:rPr lang="zh-CN" altLang="en-US"/>
              <a:t>       </a:t>
            </a:r>
            <a:r>
              <a:rPr lang="en-US" altLang="zh-CN"/>
              <a:t>8.3.3  </a:t>
            </a:r>
            <a:r>
              <a:rPr lang="zh-CN" altLang="en-US"/>
              <a:t>实时运输协议 </a:t>
            </a:r>
            <a:r>
              <a:rPr lang="en-US" altLang="zh-CN"/>
              <a:t>RTP</a:t>
            </a:r>
          </a:p>
          <a:p>
            <a:pPr eaLnBrk="1" hangingPunct="1">
              <a:buFont typeface="Wingdings" panose="05000000000000000000" pitchFamily="2" charset="2"/>
              <a:buNone/>
            </a:pPr>
            <a:r>
              <a:rPr lang="en-US" altLang="zh-CN"/>
              <a:t>       8.3.4  </a:t>
            </a:r>
            <a:r>
              <a:rPr lang="zh-CN" altLang="en-US"/>
              <a:t>实时运输控制协议 </a:t>
            </a:r>
            <a:r>
              <a:rPr lang="en-US" altLang="zh-CN"/>
              <a:t>RTCP</a:t>
            </a:r>
          </a:p>
          <a:p>
            <a:pPr eaLnBrk="1" hangingPunct="1">
              <a:buFont typeface="Wingdings" panose="05000000000000000000" pitchFamily="2" charset="2"/>
              <a:buNone/>
            </a:pPr>
            <a:r>
              <a:rPr lang="en-US" altLang="zh-CN"/>
              <a:t>       8.3.5  H.323  </a:t>
            </a:r>
          </a:p>
          <a:p>
            <a:pPr eaLnBrk="1" hangingPunct="1">
              <a:buFont typeface="Wingdings" panose="05000000000000000000" pitchFamily="2" charset="2"/>
              <a:buNone/>
            </a:pPr>
            <a:r>
              <a:rPr lang="en-US" altLang="zh-CN"/>
              <a:t>       8.3.6  </a:t>
            </a:r>
            <a:r>
              <a:rPr lang="zh-CN" altLang="en-US"/>
              <a:t>会话发起协议 </a:t>
            </a:r>
            <a:r>
              <a:rPr lang="en-US" altLang="zh-CN"/>
              <a:t>SIP</a:t>
            </a:r>
          </a:p>
        </p:txBody>
      </p:sp>
      <p:sp>
        <p:nvSpPr>
          <p:cNvPr id="1142787" name="Rectangle 7">
            <a:extLst>
              <a:ext uri="{FF2B5EF4-FFF2-40B4-BE49-F238E27FC236}">
                <a16:creationId xmlns:a16="http://schemas.microsoft.com/office/drawing/2014/main" id="{0419983D-705E-4004-98D0-3420C7E7CF20}"/>
              </a:ext>
            </a:extLst>
          </p:cNvPr>
          <p:cNvSpPr>
            <a:spLocks noGrp="1" noChangeArrowheads="1"/>
          </p:cNvSpPr>
          <p:nvPr>
            <p:ph type="title"/>
          </p:nvPr>
        </p:nvSpPr>
        <p:spPr>
          <a:noFill/>
        </p:spPr>
        <p:txBody>
          <a:bodyPr/>
          <a:lstStyle/>
          <a:p>
            <a:pPr algn="ctr" eaLnBrk="1" hangingPunct="1"/>
            <a:r>
              <a:rPr lang="zh-CN" altLang="en-US" sz="4000"/>
              <a:t>第 </a:t>
            </a:r>
            <a:r>
              <a:rPr lang="en-US" altLang="zh-CN" sz="4000"/>
              <a:t>8 </a:t>
            </a:r>
            <a:r>
              <a:rPr lang="zh-CN" altLang="en-US" sz="4000"/>
              <a:t>章  因特网上的音频</a:t>
            </a:r>
            <a:r>
              <a:rPr lang="en-US" altLang="zh-CN" sz="4000"/>
              <a:t>/</a:t>
            </a:r>
            <a:r>
              <a:rPr lang="zh-CN" altLang="en-US" sz="4000"/>
              <a:t>视频服务</a:t>
            </a:r>
            <a:br>
              <a:rPr lang="zh-CN" altLang="en-US" sz="4000"/>
            </a:br>
            <a:r>
              <a:rPr lang="zh-CN" altLang="en-US" sz="4000"/>
              <a:t>（续）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a:extLst>
              <a:ext uri="{FF2B5EF4-FFF2-40B4-BE49-F238E27FC236}">
                <a16:creationId xmlns:a16="http://schemas.microsoft.com/office/drawing/2014/main" id="{DE5EE179-AF8B-4B77-81CD-54AA543CA89C}"/>
              </a:ext>
            </a:extLst>
          </p:cNvPr>
          <p:cNvSpPr>
            <a:spLocks noGrp="1" noChangeArrowheads="1"/>
          </p:cNvSpPr>
          <p:nvPr>
            <p:ph type="title"/>
          </p:nvPr>
        </p:nvSpPr>
        <p:spPr>
          <a:xfrm>
            <a:off x="811213" y="717550"/>
            <a:ext cx="7793037" cy="982663"/>
          </a:xfrm>
        </p:spPr>
        <p:txBody>
          <a:bodyPr/>
          <a:lstStyle/>
          <a:p>
            <a:pPr algn="ctr" eaLnBrk="1" hangingPunct="1">
              <a:lnSpc>
                <a:spcPct val="80000"/>
              </a:lnSpc>
            </a:pPr>
            <a:r>
              <a:rPr lang="zh-CN" altLang="en-US"/>
              <a:t>低速率话音编码的标准 </a:t>
            </a:r>
          </a:p>
        </p:txBody>
      </p:sp>
      <p:sp>
        <p:nvSpPr>
          <p:cNvPr id="552963" name="Rectangle 3">
            <a:extLst>
              <a:ext uri="{FF2B5EF4-FFF2-40B4-BE49-F238E27FC236}">
                <a16:creationId xmlns:a16="http://schemas.microsoft.com/office/drawing/2014/main" id="{303A2559-669F-4750-87E0-5AFC5477E3AF}"/>
              </a:ext>
            </a:extLst>
          </p:cNvPr>
          <p:cNvSpPr>
            <a:spLocks noGrp="1" noChangeArrowheads="1"/>
          </p:cNvSpPr>
          <p:nvPr>
            <p:ph type="body" idx="1"/>
          </p:nvPr>
        </p:nvSpPr>
        <p:spPr>
          <a:xfrm>
            <a:off x="827088" y="2014538"/>
            <a:ext cx="7921625" cy="3502025"/>
          </a:xfrm>
        </p:spPr>
        <p:txBody>
          <a:bodyPr/>
          <a:lstStyle/>
          <a:p>
            <a:pPr eaLnBrk="1" hangingPunct="1">
              <a:buFont typeface="Wingdings" panose="05000000000000000000" pitchFamily="2" charset="2"/>
              <a:buNone/>
            </a:pPr>
            <a:r>
              <a:rPr lang="en-US" altLang="zh-CN"/>
              <a:t>(1) G.729——</a:t>
            </a:r>
            <a:r>
              <a:rPr lang="zh-CN" altLang="en-US"/>
              <a:t>速率为 </a:t>
            </a:r>
            <a:r>
              <a:rPr lang="en-US" altLang="zh-CN"/>
              <a:t>8 kb/s </a:t>
            </a:r>
            <a:r>
              <a:rPr lang="zh-CN" altLang="en-US"/>
              <a:t>的共轭结构代数码激励线性预测声码器 </a:t>
            </a:r>
            <a:r>
              <a:rPr lang="en-US" altLang="zh-CN"/>
              <a:t>CS-ACELP (Conjugate-Structure Algebraic-Code-Excited Linear Prediction)</a:t>
            </a:r>
            <a:r>
              <a:rPr lang="zh-CN" altLang="en-US"/>
              <a:t>。</a:t>
            </a:r>
          </a:p>
          <a:p>
            <a:pPr eaLnBrk="1" hangingPunct="1">
              <a:buFont typeface="Wingdings" panose="05000000000000000000" pitchFamily="2" charset="2"/>
              <a:buNone/>
            </a:pPr>
            <a:r>
              <a:rPr lang="en-US" altLang="zh-CN"/>
              <a:t>(2) G.723.1——</a:t>
            </a:r>
            <a:r>
              <a:rPr lang="zh-CN" altLang="en-US"/>
              <a:t>速率为 </a:t>
            </a:r>
            <a:r>
              <a:rPr lang="en-US" altLang="zh-CN"/>
              <a:t>5.3/6.3 kb/s </a:t>
            </a:r>
            <a:r>
              <a:rPr lang="zh-CN" altLang="en-US"/>
              <a:t>的为多媒体通信用的低速率声码器。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Text Box 34">
            <a:extLst>
              <a:ext uri="{FF2B5EF4-FFF2-40B4-BE49-F238E27FC236}">
                <a16:creationId xmlns:a16="http://schemas.microsoft.com/office/drawing/2014/main" id="{86D4DD0F-30B3-478B-B4A7-2760FE61E966}"/>
              </a:ext>
            </a:extLst>
          </p:cNvPr>
          <p:cNvSpPr txBox="1">
            <a:spLocks noChangeArrowheads="1"/>
          </p:cNvSpPr>
          <p:nvPr/>
        </p:nvSpPr>
        <p:spPr bwMode="auto">
          <a:xfrm>
            <a:off x="6551613" y="5373688"/>
            <a:ext cx="3683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D</a:t>
            </a:r>
          </a:p>
        </p:txBody>
      </p:sp>
      <p:sp>
        <p:nvSpPr>
          <p:cNvPr id="1169411" name="Rectangle 2">
            <a:extLst>
              <a:ext uri="{FF2B5EF4-FFF2-40B4-BE49-F238E27FC236}">
                <a16:creationId xmlns:a16="http://schemas.microsoft.com/office/drawing/2014/main" id="{4F96836C-B3FD-4895-9350-AE457CA3FC3C}"/>
              </a:ext>
            </a:extLst>
          </p:cNvPr>
          <p:cNvSpPr>
            <a:spLocks noGrp="1" noChangeArrowheads="1"/>
          </p:cNvSpPr>
          <p:nvPr>
            <p:ph type="title"/>
          </p:nvPr>
        </p:nvSpPr>
        <p:spPr/>
        <p:txBody>
          <a:bodyPr/>
          <a:lstStyle/>
          <a:p>
            <a:pPr algn="ctr" eaLnBrk="1" hangingPunct="1"/>
            <a:r>
              <a:rPr lang="zh-CN" altLang="en-US"/>
              <a:t>播放时延有一个最佳值 </a:t>
            </a:r>
          </a:p>
        </p:txBody>
      </p:sp>
      <p:sp>
        <p:nvSpPr>
          <p:cNvPr id="1169412" name="Text Box 5">
            <a:extLst>
              <a:ext uri="{FF2B5EF4-FFF2-40B4-BE49-F238E27FC236}">
                <a16:creationId xmlns:a16="http://schemas.microsoft.com/office/drawing/2014/main" id="{BD333709-03A9-4211-9853-3D9D63989EAE}"/>
              </a:ext>
            </a:extLst>
          </p:cNvPr>
          <p:cNvSpPr txBox="1">
            <a:spLocks noChangeArrowheads="1"/>
          </p:cNvSpPr>
          <p:nvPr/>
        </p:nvSpPr>
        <p:spPr bwMode="auto">
          <a:xfrm>
            <a:off x="1763713" y="1957388"/>
            <a:ext cx="9461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kumimoji="1" lang="en-US" altLang="zh-CN" sz="2000">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分组</a:t>
            </a:r>
          </a:p>
          <a:p>
            <a:pPr eaLnBrk="1" hangingPunct="1">
              <a:lnSpc>
                <a:spcPct val="85000"/>
              </a:lnSpc>
            </a:pPr>
            <a:r>
              <a:rPr kumimoji="1" lang="zh-CN" altLang="en-US" sz="2000">
                <a:solidFill>
                  <a:srgbClr val="333399"/>
                </a:solidFill>
                <a:ea typeface="黑体" panose="02010609060101010101" pitchFamily="49" charset="-122"/>
              </a:rPr>
              <a:t>丢失率</a:t>
            </a:r>
          </a:p>
        </p:txBody>
      </p:sp>
      <p:sp>
        <p:nvSpPr>
          <p:cNvPr id="1169413" name="Text Box 6">
            <a:extLst>
              <a:ext uri="{FF2B5EF4-FFF2-40B4-BE49-F238E27FC236}">
                <a16:creationId xmlns:a16="http://schemas.microsoft.com/office/drawing/2014/main" id="{8BB7C293-7053-4851-AB44-65E6B2E5FCDC}"/>
              </a:ext>
            </a:extLst>
          </p:cNvPr>
          <p:cNvSpPr txBox="1">
            <a:spLocks noChangeArrowheads="1"/>
          </p:cNvSpPr>
          <p:nvPr/>
        </p:nvSpPr>
        <p:spPr bwMode="auto">
          <a:xfrm>
            <a:off x="7150100" y="5768975"/>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端到端时延</a:t>
            </a:r>
          </a:p>
        </p:txBody>
      </p:sp>
      <p:sp>
        <p:nvSpPr>
          <p:cNvPr id="1169414" name="Line 7">
            <a:extLst>
              <a:ext uri="{FF2B5EF4-FFF2-40B4-BE49-F238E27FC236}">
                <a16:creationId xmlns:a16="http://schemas.microsoft.com/office/drawing/2014/main" id="{673BA20A-83A7-400F-838F-59CE102602A8}"/>
              </a:ext>
            </a:extLst>
          </p:cNvPr>
          <p:cNvSpPr>
            <a:spLocks noChangeShapeType="1"/>
          </p:cNvSpPr>
          <p:nvPr/>
        </p:nvSpPr>
        <p:spPr bwMode="auto">
          <a:xfrm>
            <a:off x="3597275" y="6107113"/>
            <a:ext cx="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15" name="Line 8">
            <a:extLst>
              <a:ext uri="{FF2B5EF4-FFF2-40B4-BE49-F238E27FC236}">
                <a16:creationId xmlns:a16="http://schemas.microsoft.com/office/drawing/2014/main" id="{9A22B3C6-5BDF-47C6-9D66-296847FA1A9F}"/>
              </a:ext>
            </a:extLst>
          </p:cNvPr>
          <p:cNvSpPr>
            <a:spLocks noChangeShapeType="1"/>
          </p:cNvSpPr>
          <p:nvPr/>
        </p:nvSpPr>
        <p:spPr bwMode="auto">
          <a:xfrm>
            <a:off x="4456113" y="6107113"/>
            <a:ext cx="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16" name="Line 9">
            <a:extLst>
              <a:ext uri="{FF2B5EF4-FFF2-40B4-BE49-F238E27FC236}">
                <a16:creationId xmlns:a16="http://schemas.microsoft.com/office/drawing/2014/main" id="{84EEE155-A8B2-48C0-A085-BA3471409E01}"/>
              </a:ext>
            </a:extLst>
          </p:cNvPr>
          <p:cNvSpPr>
            <a:spLocks noChangeShapeType="1"/>
          </p:cNvSpPr>
          <p:nvPr/>
        </p:nvSpPr>
        <p:spPr bwMode="auto">
          <a:xfrm>
            <a:off x="6167438" y="6107113"/>
            <a:ext cx="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17" name="Line 10">
            <a:extLst>
              <a:ext uri="{FF2B5EF4-FFF2-40B4-BE49-F238E27FC236}">
                <a16:creationId xmlns:a16="http://schemas.microsoft.com/office/drawing/2014/main" id="{89503699-4264-48AA-9FE3-497E2870EA2A}"/>
              </a:ext>
            </a:extLst>
          </p:cNvPr>
          <p:cNvSpPr>
            <a:spLocks noChangeShapeType="1"/>
          </p:cNvSpPr>
          <p:nvPr/>
        </p:nvSpPr>
        <p:spPr bwMode="auto">
          <a:xfrm rot="5400000">
            <a:off x="2777332" y="5301456"/>
            <a:ext cx="0" cy="71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18" name="Line 11">
            <a:extLst>
              <a:ext uri="{FF2B5EF4-FFF2-40B4-BE49-F238E27FC236}">
                <a16:creationId xmlns:a16="http://schemas.microsoft.com/office/drawing/2014/main" id="{32203070-F467-4EA4-BAB5-CE44370959DA}"/>
              </a:ext>
            </a:extLst>
          </p:cNvPr>
          <p:cNvSpPr>
            <a:spLocks noChangeShapeType="1"/>
          </p:cNvSpPr>
          <p:nvPr/>
        </p:nvSpPr>
        <p:spPr bwMode="auto">
          <a:xfrm rot="5400000">
            <a:off x="2777332" y="4458494"/>
            <a:ext cx="0" cy="71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19" name="Line 12">
            <a:extLst>
              <a:ext uri="{FF2B5EF4-FFF2-40B4-BE49-F238E27FC236}">
                <a16:creationId xmlns:a16="http://schemas.microsoft.com/office/drawing/2014/main" id="{F59AC18D-D89F-43FB-BC3D-DD505A0CD027}"/>
              </a:ext>
            </a:extLst>
          </p:cNvPr>
          <p:cNvSpPr>
            <a:spLocks noChangeShapeType="1"/>
          </p:cNvSpPr>
          <p:nvPr/>
        </p:nvSpPr>
        <p:spPr bwMode="auto">
          <a:xfrm rot="5400000">
            <a:off x="2777332" y="2774156"/>
            <a:ext cx="0" cy="71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20" name="Arc 13">
            <a:extLst>
              <a:ext uri="{FF2B5EF4-FFF2-40B4-BE49-F238E27FC236}">
                <a16:creationId xmlns:a16="http://schemas.microsoft.com/office/drawing/2014/main" id="{95625EAD-D6E6-452B-816B-2FE9B1139170}"/>
              </a:ext>
            </a:extLst>
          </p:cNvPr>
          <p:cNvSpPr>
            <a:spLocks/>
          </p:cNvSpPr>
          <p:nvPr/>
        </p:nvSpPr>
        <p:spPr bwMode="auto">
          <a:xfrm>
            <a:off x="2741613" y="2809875"/>
            <a:ext cx="3425825" cy="3367088"/>
          </a:xfrm>
          <a:custGeom>
            <a:avLst/>
            <a:gdLst>
              <a:gd name="T0" fmla="*/ 0 w 21600"/>
              <a:gd name="T1" fmla="*/ 0 h 21600"/>
              <a:gd name="T2" fmla="*/ 3425825 w 21600"/>
              <a:gd name="T3" fmla="*/ 3367088 h 21600"/>
              <a:gd name="T4" fmla="*/ 0 w 21600"/>
              <a:gd name="T5" fmla="*/ 336708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99"/>
          </a:solidFill>
          <a:ln w="9525">
            <a:solidFill>
              <a:schemeClr val="tx1"/>
            </a:solidFill>
            <a:round/>
            <a:headEnd/>
            <a:tailEnd/>
          </a:ln>
        </p:spPr>
        <p:txBody>
          <a:bodyPr wrap="none" anchor="ctr"/>
          <a:lstStyle/>
          <a:p>
            <a:endParaRPr lang="zh-CN" altLang="en-US"/>
          </a:p>
        </p:txBody>
      </p:sp>
      <p:sp>
        <p:nvSpPr>
          <p:cNvPr id="1169421" name="Arc 14">
            <a:extLst>
              <a:ext uri="{FF2B5EF4-FFF2-40B4-BE49-F238E27FC236}">
                <a16:creationId xmlns:a16="http://schemas.microsoft.com/office/drawing/2014/main" id="{1265B108-FAC0-41DA-8282-9DC6FFF218D7}"/>
              </a:ext>
            </a:extLst>
          </p:cNvPr>
          <p:cNvSpPr>
            <a:spLocks/>
          </p:cNvSpPr>
          <p:nvPr/>
        </p:nvSpPr>
        <p:spPr bwMode="auto">
          <a:xfrm>
            <a:off x="2741613" y="4498975"/>
            <a:ext cx="1714500" cy="1697038"/>
          </a:xfrm>
          <a:custGeom>
            <a:avLst/>
            <a:gdLst>
              <a:gd name="T0" fmla="*/ 0 w 21600"/>
              <a:gd name="T1" fmla="*/ 0 h 21788"/>
              <a:gd name="T2" fmla="*/ 1714421 w 21600"/>
              <a:gd name="T3" fmla="*/ 1697038 h 21788"/>
              <a:gd name="T4" fmla="*/ 0 w 21600"/>
              <a:gd name="T5" fmla="*/ 1682395 h 21788"/>
              <a:gd name="T6" fmla="*/ 0 60000 65536"/>
              <a:gd name="T7" fmla="*/ 0 60000 65536"/>
              <a:gd name="T8" fmla="*/ 0 60000 65536"/>
              <a:gd name="T9" fmla="*/ 0 w 21600"/>
              <a:gd name="T10" fmla="*/ 0 h 21788"/>
              <a:gd name="T11" fmla="*/ 21600 w 21600"/>
              <a:gd name="T12" fmla="*/ 21788 h 21788"/>
            </a:gdLst>
            <a:ahLst/>
            <a:cxnLst>
              <a:cxn ang="T6">
                <a:pos x="T0" y="T1"/>
              </a:cxn>
              <a:cxn ang="T7">
                <a:pos x="T2" y="T3"/>
              </a:cxn>
              <a:cxn ang="T8">
                <a:pos x="T4" y="T5"/>
              </a:cxn>
            </a:cxnLst>
            <a:rect l="T9" t="T10" r="T11" b="T12"/>
            <a:pathLst>
              <a:path w="21600" h="21788" fill="none" extrusionOk="0">
                <a:moveTo>
                  <a:pt x="-1" y="0"/>
                </a:moveTo>
                <a:cubicBezTo>
                  <a:pt x="11929" y="0"/>
                  <a:pt x="21600" y="9670"/>
                  <a:pt x="21600" y="21600"/>
                </a:cubicBezTo>
                <a:cubicBezTo>
                  <a:pt x="21600" y="21662"/>
                  <a:pt x="21599" y="21725"/>
                  <a:pt x="21599" y="21788"/>
                </a:cubicBezTo>
              </a:path>
              <a:path w="21600" h="21788" stroke="0" extrusionOk="0">
                <a:moveTo>
                  <a:pt x="-1" y="0"/>
                </a:moveTo>
                <a:cubicBezTo>
                  <a:pt x="11929" y="0"/>
                  <a:pt x="21600" y="9670"/>
                  <a:pt x="21600" y="21600"/>
                </a:cubicBezTo>
                <a:cubicBezTo>
                  <a:pt x="21600" y="21662"/>
                  <a:pt x="21599" y="21725"/>
                  <a:pt x="21599" y="21788"/>
                </a:cubicBezTo>
                <a:lnTo>
                  <a:pt x="0" y="21600"/>
                </a:lnTo>
                <a:close/>
              </a:path>
            </a:pathLst>
          </a:custGeom>
          <a:solidFill>
            <a:schemeClr val="bg1"/>
          </a:solidFill>
          <a:ln w="9525">
            <a:solidFill>
              <a:schemeClr val="tx1"/>
            </a:solidFill>
            <a:round/>
            <a:headEnd/>
            <a:tailEnd/>
          </a:ln>
        </p:spPr>
        <p:txBody>
          <a:bodyPr wrap="none" anchor="ctr"/>
          <a:lstStyle/>
          <a:p>
            <a:endParaRPr lang="zh-CN" altLang="en-US"/>
          </a:p>
        </p:txBody>
      </p:sp>
      <p:sp>
        <p:nvSpPr>
          <p:cNvPr id="1169422" name="Arc 15">
            <a:extLst>
              <a:ext uri="{FF2B5EF4-FFF2-40B4-BE49-F238E27FC236}">
                <a16:creationId xmlns:a16="http://schemas.microsoft.com/office/drawing/2014/main" id="{DF0738DF-29FB-4DDC-98E1-4D664326A441}"/>
              </a:ext>
            </a:extLst>
          </p:cNvPr>
          <p:cNvSpPr>
            <a:spLocks/>
          </p:cNvSpPr>
          <p:nvPr/>
        </p:nvSpPr>
        <p:spPr bwMode="auto">
          <a:xfrm>
            <a:off x="2741613" y="5337175"/>
            <a:ext cx="855662" cy="839788"/>
          </a:xfrm>
          <a:custGeom>
            <a:avLst/>
            <a:gdLst>
              <a:gd name="T0" fmla="*/ 0 w 21600"/>
              <a:gd name="T1" fmla="*/ 0 h 21600"/>
              <a:gd name="T2" fmla="*/ 855662 w 21600"/>
              <a:gd name="T3" fmla="*/ 839788 h 21600"/>
              <a:gd name="T4" fmla="*/ 0 w 21600"/>
              <a:gd name="T5" fmla="*/ 83978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CCECFF"/>
          </a:solidFill>
          <a:ln w="9525">
            <a:solidFill>
              <a:schemeClr val="tx1"/>
            </a:solidFill>
            <a:round/>
            <a:headEnd/>
            <a:tailEnd/>
          </a:ln>
        </p:spPr>
        <p:txBody>
          <a:bodyPr wrap="none" anchor="ctr"/>
          <a:lstStyle/>
          <a:p>
            <a:endParaRPr lang="zh-CN" altLang="en-US"/>
          </a:p>
        </p:txBody>
      </p:sp>
      <p:sp>
        <p:nvSpPr>
          <p:cNvPr id="1169423" name="Line 16">
            <a:extLst>
              <a:ext uri="{FF2B5EF4-FFF2-40B4-BE49-F238E27FC236}">
                <a16:creationId xmlns:a16="http://schemas.microsoft.com/office/drawing/2014/main" id="{96473507-913F-4AAE-A6CD-8432FBF466E8}"/>
              </a:ext>
            </a:extLst>
          </p:cNvPr>
          <p:cNvSpPr>
            <a:spLocks noChangeShapeType="1"/>
          </p:cNvSpPr>
          <p:nvPr/>
        </p:nvSpPr>
        <p:spPr bwMode="auto">
          <a:xfrm flipV="1">
            <a:off x="2741613" y="2068513"/>
            <a:ext cx="0" cy="410845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24" name="Line 17">
            <a:extLst>
              <a:ext uri="{FF2B5EF4-FFF2-40B4-BE49-F238E27FC236}">
                <a16:creationId xmlns:a16="http://schemas.microsoft.com/office/drawing/2014/main" id="{8569C008-58FF-4D26-AFC0-F621E040E65E}"/>
              </a:ext>
            </a:extLst>
          </p:cNvPr>
          <p:cNvSpPr>
            <a:spLocks noChangeShapeType="1"/>
          </p:cNvSpPr>
          <p:nvPr/>
        </p:nvSpPr>
        <p:spPr bwMode="auto">
          <a:xfrm rot="5400000" flipV="1">
            <a:off x="5014913" y="3903663"/>
            <a:ext cx="0" cy="454660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25" name="Freeform 18">
            <a:extLst>
              <a:ext uri="{FF2B5EF4-FFF2-40B4-BE49-F238E27FC236}">
                <a16:creationId xmlns:a16="http://schemas.microsoft.com/office/drawing/2014/main" id="{C34F49D0-F07D-464B-A92C-C1C53B5A477A}"/>
              </a:ext>
            </a:extLst>
          </p:cNvPr>
          <p:cNvSpPr>
            <a:spLocks/>
          </p:cNvSpPr>
          <p:nvPr/>
        </p:nvSpPr>
        <p:spPr bwMode="auto">
          <a:xfrm>
            <a:off x="3679825" y="2728913"/>
            <a:ext cx="3090863" cy="3054350"/>
          </a:xfrm>
          <a:custGeom>
            <a:avLst/>
            <a:gdLst>
              <a:gd name="T0" fmla="*/ 0 w 1860"/>
              <a:gd name="T1" fmla="*/ 0 h 1608"/>
              <a:gd name="T2" fmla="*/ 0 w 1860"/>
              <a:gd name="T3" fmla="*/ 1608 h 1608"/>
              <a:gd name="T4" fmla="*/ 1860 w 1860"/>
              <a:gd name="T5" fmla="*/ 1608 h 1608"/>
              <a:gd name="T6" fmla="*/ 0 60000 65536"/>
              <a:gd name="T7" fmla="*/ 0 60000 65536"/>
              <a:gd name="T8" fmla="*/ 0 60000 65536"/>
              <a:gd name="T9" fmla="*/ 0 w 1860"/>
              <a:gd name="T10" fmla="*/ 0 h 1608"/>
              <a:gd name="T11" fmla="*/ 1860 w 1860"/>
              <a:gd name="T12" fmla="*/ 1608 h 1608"/>
            </a:gdLst>
            <a:ahLst/>
            <a:cxnLst>
              <a:cxn ang="T6">
                <a:pos x="T0" y="T1"/>
              </a:cxn>
              <a:cxn ang="T7">
                <a:pos x="T2" y="T3"/>
              </a:cxn>
              <a:cxn ang="T8">
                <a:pos x="T4" y="T5"/>
              </a:cxn>
            </a:cxnLst>
            <a:rect l="T9" t="T10" r="T11" b="T12"/>
            <a:pathLst>
              <a:path w="1860" h="1608">
                <a:moveTo>
                  <a:pt x="0" y="0"/>
                </a:moveTo>
                <a:lnTo>
                  <a:pt x="0" y="1608"/>
                </a:lnTo>
                <a:lnTo>
                  <a:pt x="1860" y="1608"/>
                </a:ln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9426" name="Freeform 19">
            <a:extLst>
              <a:ext uri="{FF2B5EF4-FFF2-40B4-BE49-F238E27FC236}">
                <a16:creationId xmlns:a16="http://schemas.microsoft.com/office/drawing/2014/main" id="{7C4C935E-AA23-4E56-AEE9-D276CA735336}"/>
              </a:ext>
            </a:extLst>
          </p:cNvPr>
          <p:cNvSpPr>
            <a:spLocks/>
          </p:cNvSpPr>
          <p:nvPr/>
        </p:nvSpPr>
        <p:spPr bwMode="auto">
          <a:xfrm>
            <a:off x="3708400" y="2774950"/>
            <a:ext cx="3071813" cy="3022600"/>
          </a:xfrm>
          <a:custGeom>
            <a:avLst/>
            <a:gdLst>
              <a:gd name="T0" fmla="*/ 0 w 1627"/>
              <a:gd name="T1" fmla="*/ 0 h 1291"/>
              <a:gd name="T2" fmla="*/ 3 w 1627"/>
              <a:gd name="T3" fmla="*/ 323 h 1291"/>
              <a:gd name="T4" fmla="*/ 16 w 1627"/>
              <a:gd name="T5" fmla="*/ 609 h 1291"/>
              <a:gd name="T6" fmla="*/ 63 w 1627"/>
              <a:gd name="T7" fmla="*/ 929 h 1291"/>
              <a:gd name="T8" fmla="*/ 150 w 1627"/>
              <a:gd name="T9" fmla="*/ 1058 h 1291"/>
              <a:gd name="T10" fmla="*/ 231 w 1627"/>
              <a:gd name="T11" fmla="*/ 1109 h 1291"/>
              <a:gd name="T12" fmla="*/ 474 w 1627"/>
              <a:gd name="T13" fmla="*/ 1207 h 1291"/>
              <a:gd name="T14" fmla="*/ 865 w 1627"/>
              <a:gd name="T15" fmla="*/ 1266 h 1291"/>
              <a:gd name="T16" fmla="*/ 1329 w 1627"/>
              <a:gd name="T17" fmla="*/ 1288 h 1291"/>
              <a:gd name="T18" fmla="*/ 1627 w 1627"/>
              <a:gd name="T19" fmla="*/ 1285 h 12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27"/>
              <a:gd name="T31" fmla="*/ 0 h 1291"/>
              <a:gd name="T32" fmla="*/ 1627 w 1627"/>
              <a:gd name="T33" fmla="*/ 1291 h 12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27" h="1291">
                <a:moveTo>
                  <a:pt x="0" y="0"/>
                </a:moveTo>
                <a:cubicBezTo>
                  <a:pt x="0" y="54"/>
                  <a:pt x="0" y="222"/>
                  <a:pt x="3" y="323"/>
                </a:cubicBezTo>
                <a:cubicBezTo>
                  <a:pt x="6" y="424"/>
                  <a:pt x="6" y="508"/>
                  <a:pt x="16" y="609"/>
                </a:cubicBezTo>
                <a:cubicBezTo>
                  <a:pt x="26" y="710"/>
                  <a:pt x="41" y="854"/>
                  <a:pt x="63" y="929"/>
                </a:cubicBezTo>
                <a:cubicBezTo>
                  <a:pt x="85" y="1004"/>
                  <a:pt x="122" y="1028"/>
                  <a:pt x="150" y="1058"/>
                </a:cubicBezTo>
                <a:cubicBezTo>
                  <a:pt x="178" y="1088"/>
                  <a:pt x="177" y="1084"/>
                  <a:pt x="231" y="1109"/>
                </a:cubicBezTo>
                <a:cubicBezTo>
                  <a:pt x="285" y="1134"/>
                  <a:pt x="368" y="1181"/>
                  <a:pt x="474" y="1207"/>
                </a:cubicBezTo>
                <a:cubicBezTo>
                  <a:pt x="580" y="1233"/>
                  <a:pt x="723" y="1252"/>
                  <a:pt x="865" y="1266"/>
                </a:cubicBezTo>
                <a:cubicBezTo>
                  <a:pt x="1008" y="1280"/>
                  <a:pt x="1203" y="1285"/>
                  <a:pt x="1329" y="1288"/>
                </a:cubicBezTo>
                <a:cubicBezTo>
                  <a:pt x="1456" y="1291"/>
                  <a:pt x="1565" y="1286"/>
                  <a:pt x="1627" y="1285"/>
                </a:cubicBezTo>
              </a:path>
            </a:pathLst>
          </a:custGeom>
          <a:noFill/>
          <a:ln w="38100"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9427" name="Text Box 20">
            <a:extLst>
              <a:ext uri="{FF2B5EF4-FFF2-40B4-BE49-F238E27FC236}">
                <a16:creationId xmlns:a16="http://schemas.microsoft.com/office/drawing/2014/main" id="{C847B42F-1AB4-4780-9CDA-4AE1866B2CE0}"/>
              </a:ext>
            </a:extLst>
          </p:cNvPr>
          <p:cNvSpPr txBox="1">
            <a:spLocks noChangeArrowheads="1"/>
          </p:cNvSpPr>
          <p:nvPr/>
        </p:nvSpPr>
        <p:spPr bwMode="auto">
          <a:xfrm>
            <a:off x="2054225" y="2693988"/>
            <a:ext cx="7604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20 %</a:t>
            </a:r>
          </a:p>
        </p:txBody>
      </p:sp>
      <p:sp>
        <p:nvSpPr>
          <p:cNvPr id="1169428" name="Text Box 21">
            <a:extLst>
              <a:ext uri="{FF2B5EF4-FFF2-40B4-BE49-F238E27FC236}">
                <a16:creationId xmlns:a16="http://schemas.microsoft.com/office/drawing/2014/main" id="{12E36A15-7C36-4487-9114-757E2180A512}"/>
              </a:ext>
            </a:extLst>
          </p:cNvPr>
          <p:cNvSpPr txBox="1">
            <a:spLocks noChangeArrowheads="1"/>
          </p:cNvSpPr>
          <p:nvPr/>
        </p:nvSpPr>
        <p:spPr bwMode="auto">
          <a:xfrm>
            <a:off x="2076450" y="4383088"/>
            <a:ext cx="762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10 %</a:t>
            </a:r>
          </a:p>
        </p:txBody>
      </p:sp>
      <p:sp>
        <p:nvSpPr>
          <p:cNvPr id="1169429" name="Text Box 22">
            <a:extLst>
              <a:ext uri="{FF2B5EF4-FFF2-40B4-BE49-F238E27FC236}">
                <a16:creationId xmlns:a16="http://schemas.microsoft.com/office/drawing/2014/main" id="{F48F0976-C84A-40BD-86DE-6FB1822F325C}"/>
              </a:ext>
            </a:extLst>
          </p:cNvPr>
          <p:cNvSpPr txBox="1">
            <a:spLocks noChangeArrowheads="1"/>
          </p:cNvSpPr>
          <p:nvPr/>
        </p:nvSpPr>
        <p:spPr bwMode="auto">
          <a:xfrm>
            <a:off x="2174875" y="5192713"/>
            <a:ext cx="619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5 %</a:t>
            </a:r>
          </a:p>
        </p:txBody>
      </p:sp>
      <p:sp>
        <p:nvSpPr>
          <p:cNvPr id="1169430" name="Text Box 23">
            <a:extLst>
              <a:ext uri="{FF2B5EF4-FFF2-40B4-BE49-F238E27FC236}">
                <a16:creationId xmlns:a16="http://schemas.microsoft.com/office/drawing/2014/main" id="{2BDF8B4E-169E-446B-A871-9C371782CA78}"/>
              </a:ext>
            </a:extLst>
          </p:cNvPr>
          <p:cNvSpPr txBox="1">
            <a:spLocks noChangeArrowheads="1"/>
          </p:cNvSpPr>
          <p:nvPr/>
        </p:nvSpPr>
        <p:spPr bwMode="auto">
          <a:xfrm>
            <a:off x="3216275" y="6199188"/>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100 ms</a:t>
            </a:r>
          </a:p>
        </p:txBody>
      </p:sp>
      <p:sp>
        <p:nvSpPr>
          <p:cNvPr id="1169431" name="Text Box 24">
            <a:extLst>
              <a:ext uri="{FF2B5EF4-FFF2-40B4-BE49-F238E27FC236}">
                <a16:creationId xmlns:a16="http://schemas.microsoft.com/office/drawing/2014/main" id="{0C9FF707-9105-46AA-BE30-2FAA2BFEC21F}"/>
              </a:ext>
            </a:extLst>
          </p:cNvPr>
          <p:cNvSpPr txBox="1">
            <a:spLocks noChangeArrowheads="1"/>
          </p:cNvSpPr>
          <p:nvPr/>
        </p:nvSpPr>
        <p:spPr bwMode="auto">
          <a:xfrm>
            <a:off x="4176713" y="6199188"/>
            <a:ext cx="1016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150 ms</a:t>
            </a:r>
          </a:p>
        </p:txBody>
      </p:sp>
      <p:sp>
        <p:nvSpPr>
          <p:cNvPr id="1169432" name="Text Box 25">
            <a:extLst>
              <a:ext uri="{FF2B5EF4-FFF2-40B4-BE49-F238E27FC236}">
                <a16:creationId xmlns:a16="http://schemas.microsoft.com/office/drawing/2014/main" id="{1E003C8E-1F73-474B-8C70-631EB6AC54E2}"/>
              </a:ext>
            </a:extLst>
          </p:cNvPr>
          <p:cNvSpPr txBox="1">
            <a:spLocks noChangeArrowheads="1"/>
          </p:cNvSpPr>
          <p:nvPr/>
        </p:nvSpPr>
        <p:spPr bwMode="auto">
          <a:xfrm>
            <a:off x="5783263" y="6199188"/>
            <a:ext cx="1016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400 ms</a:t>
            </a:r>
          </a:p>
        </p:txBody>
      </p:sp>
      <p:sp>
        <p:nvSpPr>
          <p:cNvPr id="1169433" name="Oval 26">
            <a:extLst>
              <a:ext uri="{FF2B5EF4-FFF2-40B4-BE49-F238E27FC236}">
                <a16:creationId xmlns:a16="http://schemas.microsoft.com/office/drawing/2014/main" id="{A618EAD7-D39A-4525-A919-41F427573152}"/>
              </a:ext>
            </a:extLst>
          </p:cNvPr>
          <p:cNvSpPr>
            <a:spLocks noChangeArrowheads="1"/>
          </p:cNvSpPr>
          <p:nvPr/>
        </p:nvSpPr>
        <p:spPr bwMode="auto">
          <a:xfrm>
            <a:off x="6740525" y="5729288"/>
            <a:ext cx="79375" cy="92075"/>
          </a:xfrm>
          <a:prstGeom prst="ellipse">
            <a:avLst/>
          </a:prstGeom>
          <a:solidFill>
            <a:schemeClr val="bg1"/>
          </a:solidFill>
          <a:ln w="38100">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9434" name="Oval 27">
            <a:extLst>
              <a:ext uri="{FF2B5EF4-FFF2-40B4-BE49-F238E27FC236}">
                <a16:creationId xmlns:a16="http://schemas.microsoft.com/office/drawing/2014/main" id="{D161AEE4-27CE-4DDC-B3D8-214A823D969F}"/>
              </a:ext>
            </a:extLst>
          </p:cNvPr>
          <p:cNvSpPr>
            <a:spLocks noChangeArrowheads="1"/>
          </p:cNvSpPr>
          <p:nvPr/>
        </p:nvSpPr>
        <p:spPr bwMode="auto">
          <a:xfrm>
            <a:off x="4089400" y="5313363"/>
            <a:ext cx="79375" cy="90487"/>
          </a:xfrm>
          <a:prstGeom prst="ellipse">
            <a:avLst/>
          </a:prstGeom>
          <a:solidFill>
            <a:schemeClr val="bg1"/>
          </a:solidFill>
          <a:ln w="38100">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9435" name="Oval 28">
            <a:extLst>
              <a:ext uri="{FF2B5EF4-FFF2-40B4-BE49-F238E27FC236}">
                <a16:creationId xmlns:a16="http://schemas.microsoft.com/office/drawing/2014/main" id="{7FFCB7A9-3AFB-4C8B-8E42-61BF2EC01BFF}"/>
              </a:ext>
            </a:extLst>
          </p:cNvPr>
          <p:cNvSpPr>
            <a:spLocks noChangeArrowheads="1"/>
          </p:cNvSpPr>
          <p:nvPr/>
        </p:nvSpPr>
        <p:spPr bwMode="auto">
          <a:xfrm>
            <a:off x="3668713" y="2695575"/>
            <a:ext cx="80962" cy="92075"/>
          </a:xfrm>
          <a:prstGeom prst="ellipse">
            <a:avLst/>
          </a:prstGeom>
          <a:solidFill>
            <a:schemeClr val="bg1"/>
          </a:solidFill>
          <a:ln w="38100">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9436" name="Oval 29">
            <a:extLst>
              <a:ext uri="{FF2B5EF4-FFF2-40B4-BE49-F238E27FC236}">
                <a16:creationId xmlns:a16="http://schemas.microsoft.com/office/drawing/2014/main" id="{7551E12B-8FE9-4126-A820-84CFC742C824}"/>
              </a:ext>
            </a:extLst>
          </p:cNvPr>
          <p:cNvSpPr>
            <a:spLocks noChangeArrowheads="1"/>
          </p:cNvSpPr>
          <p:nvPr/>
        </p:nvSpPr>
        <p:spPr bwMode="auto">
          <a:xfrm>
            <a:off x="3638550" y="5727700"/>
            <a:ext cx="80963" cy="90488"/>
          </a:xfrm>
          <a:prstGeom prst="ellipse">
            <a:avLst/>
          </a:prstGeom>
          <a:solidFill>
            <a:schemeClr val="bg1"/>
          </a:solidFill>
          <a:ln w="38100">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rgbClr val="333399"/>
              </a:solidFill>
              <a:ea typeface="黑体" panose="02010609060101010101" pitchFamily="49" charset="-122"/>
            </a:endParaRPr>
          </a:p>
        </p:txBody>
      </p:sp>
      <p:sp>
        <p:nvSpPr>
          <p:cNvPr id="1169437" name="Oval 30">
            <a:extLst>
              <a:ext uri="{FF2B5EF4-FFF2-40B4-BE49-F238E27FC236}">
                <a16:creationId xmlns:a16="http://schemas.microsoft.com/office/drawing/2014/main" id="{01C2E6CC-2FB8-4C4D-9BAB-37A25CB2124A}"/>
              </a:ext>
            </a:extLst>
          </p:cNvPr>
          <p:cNvSpPr>
            <a:spLocks noChangeArrowheads="1"/>
          </p:cNvSpPr>
          <p:nvPr/>
        </p:nvSpPr>
        <p:spPr bwMode="auto">
          <a:xfrm>
            <a:off x="3727450" y="4432300"/>
            <a:ext cx="80963" cy="92075"/>
          </a:xfrm>
          <a:prstGeom prst="ellipse">
            <a:avLst/>
          </a:prstGeom>
          <a:solidFill>
            <a:schemeClr val="bg1"/>
          </a:solidFill>
          <a:ln w="38100">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9438" name="Text Box 31">
            <a:extLst>
              <a:ext uri="{FF2B5EF4-FFF2-40B4-BE49-F238E27FC236}">
                <a16:creationId xmlns:a16="http://schemas.microsoft.com/office/drawing/2014/main" id="{B437E51E-50F6-4F43-AB93-5BF60E34D22C}"/>
              </a:ext>
            </a:extLst>
          </p:cNvPr>
          <p:cNvSpPr txBox="1">
            <a:spLocks noChangeArrowheads="1"/>
          </p:cNvSpPr>
          <p:nvPr/>
        </p:nvSpPr>
        <p:spPr bwMode="auto">
          <a:xfrm>
            <a:off x="3708400" y="2492375"/>
            <a:ext cx="3524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A</a:t>
            </a:r>
          </a:p>
        </p:txBody>
      </p:sp>
      <p:sp>
        <p:nvSpPr>
          <p:cNvPr id="1169439" name="Text Box 32">
            <a:extLst>
              <a:ext uri="{FF2B5EF4-FFF2-40B4-BE49-F238E27FC236}">
                <a16:creationId xmlns:a16="http://schemas.microsoft.com/office/drawing/2014/main" id="{E91E1BB4-A9C3-4471-ABE4-A185BB768657}"/>
              </a:ext>
            </a:extLst>
          </p:cNvPr>
          <p:cNvSpPr txBox="1">
            <a:spLocks noChangeArrowheads="1"/>
          </p:cNvSpPr>
          <p:nvPr/>
        </p:nvSpPr>
        <p:spPr bwMode="auto">
          <a:xfrm>
            <a:off x="3786188" y="41116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B</a:t>
            </a:r>
          </a:p>
        </p:txBody>
      </p:sp>
      <p:sp>
        <p:nvSpPr>
          <p:cNvPr id="1169440" name="Text Box 33">
            <a:extLst>
              <a:ext uri="{FF2B5EF4-FFF2-40B4-BE49-F238E27FC236}">
                <a16:creationId xmlns:a16="http://schemas.microsoft.com/office/drawing/2014/main" id="{FC094ADC-0C34-487C-B1C0-329552D8228F}"/>
              </a:ext>
            </a:extLst>
          </p:cNvPr>
          <p:cNvSpPr txBox="1">
            <a:spLocks noChangeArrowheads="1"/>
          </p:cNvSpPr>
          <p:nvPr/>
        </p:nvSpPr>
        <p:spPr bwMode="auto">
          <a:xfrm>
            <a:off x="4140200" y="5084763"/>
            <a:ext cx="3683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C</a:t>
            </a:r>
          </a:p>
        </p:txBody>
      </p:sp>
      <p:sp>
        <p:nvSpPr>
          <p:cNvPr id="1169441" name="Text Box 35">
            <a:extLst>
              <a:ext uri="{FF2B5EF4-FFF2-40B4-BE49-F238E27FC236}">
                <a16:creationId xmlns:a16="http://schemas.microsoft.com/office/drawing/2014/main" id="{66A32B42-E584-4ACC-ACB2-C288D06D3588}"/>
              </a:ext>
            </a:extLst>
          </p:cNvPr>
          <p:cNvSpPr txBox="1">
            <a:spLocks noChangeArrowheads="1"/>
          </p:cNvSpPr>
          <p:nvPr/>
        </p:nvSpPr>
        <p:spPr bwMode="auto">
          <a:xfrm>
            <a:off x="3651250" y="5481638"/>
            <a:ext cx="3683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N</a:t>
            </a:r>
          </a:p>
        </p:txBody>
      </p:sp>
      <p:sp>
        <p:nvSpPr>
          <p:cNvPr id="1169442" name="Text Box 36">
            <a:extLst>
              <a:ext uri="{FF2B5EF4-FFF2-40B4-BE49-F238E27FC236}">
                <a16:creationId xmlns:a16="http://schemas.microsoft.com/office/drawing/2014/main" id="{BCB792C8-815A-4ACC-8DE1-B895AB6C7789}"/>
              </a:ext>
            </a:extLst>
          </p:cNvPr>
          <p:cNvSpPr txBox="1">
            <a:spLocks noChangeArrowheads="1"/>
          </p:cNvSpPr>
          <p:nvPr/>
        </p:nvSpPr>
        <p:spPr bwMode="auto">
          <a:xfrm>
            <a:off x="2862263" y="47815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良好</a:t>
            </a:r>
          </a:p>
        </p:txBody>
      </p:sp>
      <p:sp>
        <p:nvSpPr>
          <p:cNvPr id="1169443" name="Text Box 37">
            <a:extLst>
              <a:ext uri="{FF2B5EF4-FFF2-40B4-BE49-F238E27FC236}">
                <a16:creationId xmlns:a16="http://schemas.microsoft.com/office/drawing/2014/main" id="{9213D3D8-A6B6-4EC6-B837-40BD895D1BAA}"/>
              </a:ext>
            </a:extLst>
          </p:cNvPr>
          <p:cNvSpPr txBox="1">
            <a:spLocks noChangeArrowheads="1"/>
          </p:cNvSpPr>
          <p:nvPr/>
        </p:nvSpPr>
        <p:spPr bwMode="auto">
          <a:xfrm>
            <a:off x="2843213" y="3363913"/>
            <a:ext cx="6905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000">
                <a:solidFill>
                  <a:srgbClr val="333399"/>
                </a:solidFill>
                <a:ea typeface="黑体" panose="02010609060101010101" pitchFamily="49" charset="-122"/>
              </a:rPr>
              <a:t>基本</a:t>
            </a:r>
          </a:p>
          <a:p>
            <a:pPr eaLnBrk="1" hangingPunct="1">
              <a:lnSpc>
                <a:spcPct val="90000"/>
              </a:lnSpc>
            </a:pPr>
            <a:r>
              <a:rPr kumimoji="1" lang="zh-CN" altLang="en-US" sz="2000">
                <a:solidFill>
                  <a:srgbClr val="333399"/>
                </a:solidFill>
                <a:ea typeface="黑体" panose="02010609060101010101" pitchFamily="49" charset="-122"/>
              </a:rPr>
              <a:t>可用</a:t>
            </a:r>
          </a:p>
        </p:txBody>
      </p:sp>
      <p:sp>
        <p:nvSpPr>
          <p:cNvPr id="1169444" name="Text Box 38">
            <a:extLst>
              <a:ext uri="{FF2B5EF4-FFF2-40B4-BE49-F238E27FC236}">
                <a16:creationId xmlns:a16="http://schemas.microsoft.com/office/drawing/2014/main" id="{4F7A1486-44B6-4E69-B8D4-89E1E66801A1}"/>
              </a:ext>
            </a:extLst>
          </p:cNvPr>
          <p:cNvSpPr txBox="1">
            <a:spLocks noChangeArrowheads="1"/>
          </p:cNvSpPr>
          <p:nvPr/>
        </p:nvSpPr>
        <p:spPr bwMode="auto">
          <a:xfrm>
            <a:off x="2854325" y="2262188"/>
            <a:ext cx="692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不好</a:t>
            </a:r>
          </a:p>
        </p:txBody>
      </p:sp>
      <p:sp>
        <p:nvSpPr>
          <p:cNvPr id="1169445" name="Text Box 39">
            <a:extLst>
              <a:ext uri="{FF2B5EF4-FFF2-40B4-BE49-F238E27FC236}">
                <a16:creationId xmlns:a16="http://schemas.microsoft.com/office/drawing/2014/main" id="{E47915E6-1B4E-45C5-B822-EC762AE29900}"/>
              </a:ext>
            </a:extLst>
          </p:cNvPr>
          <p:cNvSpPr txBox="1">
            <a:spLocks noChangeArrowheads="1"/>
          </p:cNvSpPr>
          <p:nvPr/>
        </p:nvSpPr>
        <p:spPr bwMode="auto">
          <a:xfrm>
            <a:off x="1187450" y="5494338"/>
            <a:ext cx="12001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kumimoji="1" lang="zh-CN" altLang="en-US" sz="2000">
                <a:solidFill>
                  <a:srgbClr val="333399"/>
                </a:solidFill>
                <a:ea typeface="黑体" panose="02010609060101010101" pitchFamily="49" charset="-122"/>
              </a:rPr>
              <a:t>长途电话</a:t>
            </a:r>
          </a:p>
          <a:p>
            <a:pPr eaLnBrk="1" hangingPunct="1">
              <a:lnSpc>
                <a:spcPct val="95000"/>
              </a:lnSpc>
            </a:pPr>
            <a:r>
              <a:rPr kumimoji="1" lang="zh-CN" altLang="en-US" sz="2000">
                <a:solidFill>
                  <a:srgbClr val="333399"/>
                </a:solidFill>
                <a:ea typeface="黑体" panose="02010609060101010101" pitchFamily="49" charset="-122"/>
              </a:rPr>
              <a:t>    质量</a:t>
            </a:r>
          </a:p>
        </p:txBody>
      </p:sp>
      <p:sp>
        <p:nvSpPr>
          <p:cNvPr id="1169446" name="Line 40">
            <a:extLst>
              <a:ext uri="{FF2B5EF4-FFF2-40B4-BE49-F238E27FC236}">
                <a16:creationId xmlns:a16="http://schemas.microsoft.com/office/drawing/2014/main" id="{D72E1911-0F99-4172-B9D5-BA1A192FE32E}"/>
              </a:ext>
            </a:extLst>
          </p:cNvPr>
          <p:cNvSpPr>
            <a:spLocks noChangeShapeType="1"/>
          </p:cNvSpPr>
          <p:nvPr/>
        </p:nvSpPr>
        <p:spPr bwMode="auto">
          <a:xfrm flipV="1">
            <a:off x="2343150" y="5875338"/>
            <a:ext cx="757238" cy="952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9447" name="Freeform 41">
            <a:extLst>
              <a:ext uri="{FF2B5EF4-FFF2-40B4-BE49-F238E27FC236}">
                <a16:creationId xmlns:a16="http://schemas.microsoft.com/office/drawing/2014/main" id="{A8C0352C-2467-44EC-8856-ECE622B41A7B}"/>
              </a:ext>
            </a:extLst>
          </p:cNvPr>
          <p:cNvSpPr>
            <a:spLocks/>
          </p:cNvSpPr>
          <p:nvPr/>
        </p:nvSpPr>
        <p:spPr bwMode="auto">
          <a:xfrm>
            <a:off x="4333875" y="4530725"/>
            <a:ext cx="1220788" cy="912813"/>
          </a:xfrm>
          <a:custGeom>
            <a:avLst/>
            <a:gdLst>
              <a:gd name="T0" fmla="*/ 0 w 736"/>
              <a:gd name="T1" fmla="*/ 0 h 481"/>
              <a:gd name="T2" fmla="*/ 80 w 736"/>
              <a:gd name="T3" fmla="*/ 212 h 481"/>
              <a:gd name="T4" fmla="*/ 176 w 736"/>
              <a:gd name="T5" fmla="*/ 316 h 481"/>
              <a:gd name="T6" fmla="*/ 308 w 736"/>
              <a:gd name="T7" fmla="*/ 392 h 481"/>
              <a:gd name="T8" fmla="*/ 460 w 736"/>
              <a:gd name="T9" fmla="*/ 444 h 481"/>
              <a:gd name="T10" fmla="*/ 640 w 736"/>
              <a:gd name="T11" fmla="*/ 476 h 481"/>
              <a:gd name="T12" fmla="*/ 736 w 736"/>
              <a:gd name="T13" fmla="*/ 476 h 481"/>
              <a:gd name="T14" fmla="*/ 0 60000 65536"/>
              <a:gd name="T15" fmla="*/ 0 60000 65536"/>
              <a:gd name="T16" fmla="*/ 0 60000 65536"/>
              <a:gd name="T17" fmla="*/ 0 60000 65536"/>
              <a:gd name="T18" fmla="*/ 0 60000 65536"/>
              <a:gd name="T19" fmla="*/ 0 60000 65536"/>
              <a:gd name="T20" fmla="*/ 0 60000 65536"/>
              <a:gd name="T21" fmla="*/ 0 w 736"/>
              <a:gd name="T22" fmla="*/ 0 h 481"/>
              <a:gd name="T23" fmla="*/ 736 w 736"/>
              <a:gd name="T24" fmla="*/ 481 h 4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6" h="481">
                <a:moveTo>
                  <a:pt x="0" y="0"/>
                </a:moveTo>
                <a:cubicBezTo>
                  <a:pt x="13" y="35"/>
                  <a:pt x="51" y="159"/>
                  <a:pt x="80" y="212"/>
                </a:cubicBezTo>
                <a:cubicBezTo>
                  <a:pt x="109" y="265"/>
                  <a:pt x="138" y="286"/>
                  <a:pt x="176" y="316"/>
                </a:cubicBezTo>
                <a:cubicBezTo>
                  <a:pt x="214" y="346"/>
                  <a:pt x="261" y="371"/>
                  <a:pt x="308" y="392"/>
                </a:cubicBezTo>
                <a:cubicBezTo>
                  <a:pt x="355" y="413"/>
                  <a:pt x="405" y="430"/>
                  <a:pt x="460" y="444"/>
                </a:cubicBezTo>
                <a:cubicBezTo>
                  <a:pt x="515" y="458"/>
                  <a:pt x="594" y="471"/>
                  <a:pt x="640" y="476"/>
                </a:cubicBezTo>
                <a:cubicBezTo>
                  <a:pt x="686" y="481"/>
                  <a:pt x="712" y="480"/>
                  <a:pt x="736" y="476"/>
                </a:cubicBezTo>
              </a:path>
            </a:pathLst>
          </a:custGeom>
          <a:noFill/>
          <a:ln w="7620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9448" name="Text Box 42">
            <a:extLst>
              <a:ext uri="{FF2B5EF4-FFF2-40B4-BE49-F238E27FC236}">
                <a16:creationId xmlns:a16="http://schemas.microsoft.com/office/drawing/2014/main" id="{42A2511B-D32B-4E54-B864-414D2D22410D}"/>
              </a:ext>
            </a:extLst>
          </p:cNvPr>
          <p:cNvSpPr txBox="1">
            <a:spLocks noChangeArrowheads="1"/>
          </p:cNvSpPr>
          <p:nvPr/>
        </p:nvSpPr>
        <p:spPr bwMode="auto">
          <a:xfrm>
            <a:off x="4387850" y="4514850"/>
            <a:ext cx="14795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sz="2000">
                <a:solidFill>
                  <a:srgbClr val="333399"/>
                </a:solidFill>
                <a:ea typeface="黑体" panose="02010609060101010101" pitchFamily="49" charset="-122"/>
              </a:rPr>
              <a:t>接收端播放</a:t>
            </a:r>
          </a:p>
          <a:p>
            <a:pPr eaLnBrk="1" hangingPunct="1">
              <a:lnSpc>
                <a:spcPct val="90000"/>
              </a:lnSpc>
            </a:pPr>
            <a:r>
              <a:rPr kumimoji="1" lang="zh-CN" altLang="en-US" sz="2000">
                <a:solidFill>
                  <a:srgbClr val="333399"/>
                </a:solidFill>
                <a:ea typeface="黑体" panose="02010609060101010101" pitchFamily="49" charset="-122"/>
              </a:rPr>
              <a:t>    时延增大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a:extLst>
              <a:ext uri="{FF2B5EF4-FFF2-40B4-BE49-F238E27FC236}">
                <a16:creationId xmlns:a16="http://schemas.microsoft.com/office/drawing/2014/main" id="{6CABE9C1-8CDF-4DD3-9B78-F15C462CABB1}"/>
              </a:ext>
            </a:extLst>
          </p:cNvPr>
          <p:cNvSpPr>
            <a:spLocks noGrp="1" noChangeArrowheads="1"/>
          </p:cNvSpPr>
          <p:nvPr>
            <p:ph type="title"/>
          </p:nvPr>
        </p:nvSpPr>
        <p:spPr>
          <a:xfrm>
            <a:off x="1150938" y="214313"/>
            <a:ext cx="6734175" cy="1462087"/>
          </a:xfrm>
        </p:spPr>
        <p:txBody>
          <a:bodyPr/>
          <a:lstStyle/>
          <a:p>
            <a:pPr algn="ctr" eaLnBrk="1" hangingPunct="1"/>
            <a:r>
              <a:rPr lang="zh-CN" altLang="en-US"/>
              <a:t>线速路由器 </a:t>
            </a:r>
          </a:p>
        </p:txBody>
      </p:sp>
      <p:sp>
        <p:nvSpPr>
          <p:cNvPr id="557059" name="Rectangle 3">
            <a:extLst>
              <a:ext uri="{FF2B5EF4-FFF2-40B4-BE49-F238E27FC236}">
                <a16:creationId xmlns:a16="http://schemas.microsoft.com/office/drawing/2014/main" id="{850453EA-0E44-4F5C-B77D-413A4A49EF42}"/>
              </a:ext>
            </a:extLst>
          </p:cNvPr>
          <p:cNvSpPr>
            <a:spLocks noGrp="1" noChangeArrowheads="1"/>
          </p:cNvSpPr>
          <p:nvPr>
            <p:ph type="body" idx="1"/>
          </p:nvPr>
        </p:nvSpPr>
        <p:spPr>
          <a:xfrm>
            <a:off x="1042988" y="1906588"/>
            <a:ext cx="7772400" cy="4259262"/>
          </a:xfrm>
        </p:spPr>
        <p:txBody>
          <a:bodyPr/>
          <a:lstStyle/>
          <a:p>
            <a:pPr eaLnBrk="1" hangingPunct="1">
              <a:lnSpc>
                <a:spcPct val="90000"/>
              </a:lnSpc>
            </a:pPr>
            <a:r>
              <a:rPr lang="zh-CN" altLang="en-US"/>
              <a:t>提高路由器的转发分组的速率对提高 </a:t>
            </a:r>
            <a:r>
              <a:rPr lang="en-US" altLang="zh-CN"/>
              <a:t>IP </a:t>
            </a:r>
            <a:r>
              <a:rPr lang="zh-CN" altLang="en-US"/>
              <a:t>电话的质量也是很重要的。</a:t>
            </a:r>
          </a:p>
          <a:p>
            <a:pPr eaLnBrk="1" hangingPunct="1">
              <a:lnSpc>
                <a:spcPct val="90000"/>
              </a:lnSpc>
            </a:pPr>
            <a:r>
              <a:rPr lang="zh-CN" altLang="en-US"/>
              <a:t>据统计，一个跨大西洋的 </a:t>
            </a:r>
            <a:r>
              <a:rPr lang="en-US" altLang="zh-CN"/>
              <a:t>IP </a:t>
            </a:r>
            <a:r>
              <a:rPr lang="zh-CN" altLang="en-US"/>
              <a:t>电话一般要经过 </a:t>
            </a:r>
            <a:r>
              <a:rPr lang="en-US" altLang="zh-CN"/>
              <a:t>20</a:t>
            </a:r>
            <a:r>
              <a:rPr lang="en-US" altLang="zh-CN">
                <a:sym typeface="Symbol" panose="05050102010706020507" pitchFamily="18" charset="2"/>
              </a:rPr>
              <a:t></a:t>
            </a:r>
            <a:r>
              <a:rPr lang="en-US" altLang="zh-CN"/>
              <a:t>30 </a:t>
            </a:r>
            <a:r>
              <a:rPr lang="zh-CN" altLang="en-US"/>
              <a:t>个路由器。</a:t>
            </a:r>
          </a:p>
          <a:p>
            <a:pPr eaLnBrk="1" hangingPunct="1">
              <a:lnSpc>
                <a:spcPct val="90000"/>
              </a:lnSpc>
            </a:pPr>
            <a:r>
              <a:rPr lang="zh-CN" altLang="en-US"/>
              <a:t>若能改用吉比特路由器（又称为</a:t>
            </a:r>
            <a:r>
              <a:rPr lang="zh-CN" altLang="en-US">
                <a:solidFill>
                  <a:schemeClr val="hlink"/>
                </a:solidFill>
              </a:rPr>
              <a:t>线速路由器</a:t>
            </a:r>
            <a:r>
              <a:rPr lang="zh-CN" altLang="en-US"/>
              <a:t>），则每秒可转发 </a:t>
            </a:r>
            <a:r>
              <a:rPr lang="en-US" altLang="zh-CN"/>
              <a:t>5 </a:t>
            </a:r>
            <a:r>
              <a:rPr lang="zh-CN" altLang="en-US"/>
              <a:t>百万至 </a:t>
            </a:r>
            <a:r>
              <a:rPr lang="en-US" altLang="zh-CN"/>
              <a:t>6 </a:t>
            </a:r>
            <a:r>
              <a:rPr lang="zh-CN" altLang="en-US"/>
              <a:t>千万个分组（即交换速率达 </a:t>
            </a:r>
            <a:r>
              <a:rPr lang="en-US" altLang="zh-CN"/>
              <a:t>60 Gb/s </a:t>
            </a:r>
            <a:r>
              <a:rPr lang="zh-CN" altLang="en-US"/>
              <a:t>左右）。这样还可进一步减少由网络造成的时延。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a:extLst>
              <a:ext uri="{FF2B5EF4-FFF2-40B4-BE49-F238E27FC236}">
                <a16:creationId xmlns:a16="http://schemas.microsoft.com/office/drawing/2014/main" id="{C28E3C42-1933-40E3-AF18-B82F3D465E67}"/>
              </a:ext>
            </a:extLst>
          </p:cNvPr>
          <p:cNvSpPr>
            <a:spLocks noGrp="1" noChangeArrowheads="1"/>
          </p:cNvSpPr>
          <p:nvPr>
            <p:ph type="title"/>
          </p:nvPr>
        </p:nvSpPr>
        <p:spPr>
          <a:xfrm>
            <a:off x="1150938" y="214313"/>
            <a:ext cx="6734175" cy="1462087"/>
          </a:xfrm>
        </p:spPr>
        <p:txBody>
          <a:bodyPr/>
          <a:lstStyle/>
          <a:p>
            <a:pPr algn="ctr" eaLnBrk="1" hangingPunct="1"/>
            <a:r>
              <a:rPr lang="zh-CN" altLang="en-US"/>
              <a:t>关于 </a:t>
            </a:r>
            <a:r>
              <a:rPr lang="en-US" altLang="zh-CN"/>
              <a:t>Skype</a:t>
            </a:r>
          </a:p>
        </p:txBody>
      </p:sp>
      <p:sp>
        <p:nvSpPr>
          <p:cNvPr id="1171459" name="Rectangle 3">
            <a:extLst>
              <a:ext uri="{FF2B5EF4-FFF2-40B4-BE49-F238E27FC236}">
                <a16:creationId xmlns:a16="http://schemas.microsoft.com/office/drawing/2014/main" id="{287F312D-1906-465E-A57D-CDD9A1C32228}"/>
              </a:ext>
            </a:extLst>
          </p:cNvPr>
          <p:cNvSpPr>
            <a:spLocks noGrp="1" noChangeArrowheads="1"/>
          </p:cNvSpPr>
          <p:nvPr>
            <p:ph type="body" idx="1"/>
          </p:nvPr>
        </p:nvSpPr>
        <p:spPr>
          <a:xfrm>
            <a:off x="1042988" y="1773238"/>
            <a:ext cx="7772400" cy="4824412"/>
          </a:xfrm>
        </p:spPr>
        <p:txBody>
          <a:bodyPr/>
          <a:lstStyle/>
          <a:p>
            <a:pPr eaLnBrk="1" hangingPunct="1"/>
            <a:r>
              <a:rPr lang="en-US" altLang="zh-CN" sz="2400"/>
              <a:t>Skype </a:t>
            </a:r>
            <a:r>
              <a:rPr lang="zh-CN" altLang="en-US" sz="2400"/>
              <a:t>采用了 </a:t>
            </a:r>
            <a:r>
              <a:rPr lang="en-US" altLang="zh-CN" sz="2400"/>
              <a:t>P2P </a:t>
            </a:r>
            <a:r>
              <a:rPr lang="zh-CN" altLang="en-US" sz="2400"/>
              <a:t>和全球索引技术提供快速路由选择机制，管理成本大大降低。由于用户路由信息分布式存储于因特网的结点中，因此呼叫连接完成得很快。</a:t>
            </a:r>
          </a:p>
          <a:p>
            <a:pPr eaLnBrk="1" hangingPunct="1"/>
            <a:r>
              <a:rPr lang="en-US" altLang="zh-CN" sz="2400"/>
              <a:t>Skype </a:t>
            </a:r>
            <a:r>
              <a:rPr lang="zh-CN" altLang="en-US" sz="2400"/>
              <a:t>采用了端对端加密方式，保证信息的安全性。</a:t>
            </a:r>
          </a:p>
          <a:p>
            <a:pPr eaLnBrk="1" hangingPunct="1"/>
            <a:r>
              <a:rPr lang="en-US" altLang="zh-CN" sz="2400"/>
              <a:t>Skype </a:t>
            </a:r>
            <a:r>
              <a:rPr lang="zh-CN" altLang="en-US" sz="2400"/>
              <a:t>使用 </a:t>
            </a:r>
            <a:r>
              <a:rPr lang="en-US" altLang="zh-CN" sz="2400"/>
              <a:t>P2P </a:t>
            </a:r>
            <a:r>
              <a:rPr lang="zh-CN" altLang="en-US" sz="2400"/>
              <a:t>的技术，用户数据主要存储在 </a:t>
            </a:r>
            <a:r>
              <a:rPr lang="en-US" altLang="zh-CN" sz="2400"/>
              <a:t>P2P </a:t>
            </a:r>
            <a:r>
              <a:rPr lang="zh-CN" altLang="en-US" sz="2400"/>
              <a:t>网络中，因此必须保证存储在公共网络中的数据是可靠的和没有被篡改的。</a:t>
            </a:r>
            <a:r>
              <a:rPr lang="en-US" altLang="zh-CN" sz="2400"/>
              <a:t>Skype </a:t>
            </a:r>
            <a:r>
              <a:rPr lang="zh-CN" altLang="en-US" sz="2400"/>
              <a:t>对公共目录中存储的和用户相关的数据都采用了数字签名，保证了数据无法被篡改。</a:t>
            </a:r>
          </a:p>
          <a:p>
            <a:pPr eaLnBrk="1" hangingPunct="1"/>
            <a:r>
              <a:rPr lang="en-US" altLang="zh-CN" sz="2400"/>
              <a:t>Skype</a:t>
            </a:r>
            <a:r>
              <a:rPr lang="zh-CN" altLang="en-US" sz="2400"/>
              <a:t>的问世给全球信息技术和通信产业带来深远的影响，也给每一位网络使用者带来生活方式的改变。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a:extLst>
              <a:ext uri="{FF2B5EF4-FFF2-40B4-BE49-F238E27FC236}">
                <a16:creationId xmlns:a16="http://schemas.microsoft.com/office/drawing/2014/main" id="{04F97788-28F0-4C9A-B0C3-8235E30F0DF6}"/>
              </a:ext>
            </a:extLst>
          </p:cNvPr>
          <p:cNvSpPr>
            <a:spLocks noGrp="1" noChangeArrowheads="1"/>
          </p:cNvSpPr>
          <p:nvPr>
            <p:ph type="title"/>
          </p:nvPr>
        </p:nvSpPr>
        <p:spPr>
          <a:xfrm>
            <a:off x="539750" y="284163"/>
            <a:ext cx="8224838" cy="768350"/>
          </a:xfrm>
        </p:spPr>
        <p:txBody>
          <a:bodyPr/>
          <a:lstStyle/>
          <a:p>
            <a:pPr algn="ctr" eaLnBrk="1" hangingPunct="1"/>
            <a:r>
              <a:rPr lang="en-US" altLang="zh-CN" sz="4000"/>
              <a:t>8.3.2  IP</a:t>
            </a:r>
            <a:r>
              <a:rPr lang="zh-CN" altLang="en-US" sz="4000"/>
              <a:t>电话所需要的几种应用协议 </a:t>
            </a:r>
          </a:p>
        </p:txBody>
      </p:sp>
      <p:sp>
        <p:nvSpPr>
          <p:cNvPr id="1172483" name="Line 13">
            <a:extLst>
              <a:ext uri="{FF2B5EF4-FFF2-40B4-BE49-F238E27FC236}">
                <a16:creationId xmlns:a16="http://schemas.microsoft.com/office/drawing/2014/main" id="{F850BB07-F4C6-4D68-9DAC-E4335D201D7B}"/>
              </a:ext>
            </a:extLst>
          </p:cNvPr>
          <p:cNvSpPr>
            <a:spLocks noChangeShapeType="1"/>
          </p:cNvSpPr>
          <p:nvPr/>
        </p:nvSpPr>
        <p:spPr bwMode="auto">
          <a:xfrm>
            <a:off x="5594350" y="2832100"/>
            <a:ext cx="0" cy="1398588"/>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84" name="Rectangle 14">
            <a:extLst>
              <a:ext uri="{FF2B5EF4-FFF2-40B4-BE49-F238E27FC236}">
                <a16:creationId xmlns:a16="http://schemas.microsoft.com/office/drawing/2014/main" id="{83015BF4-819F-4AA8-AA9A-2E3B5043E65D}"/>
              </a:ext>
            </a:extLst>
          </p:cNvPr>
          <p:cNvSpPr>
            <a:spLocks noChangeArrowheads="1"/>
          </p:cNvSpPr>
          <p:nvPr/>
        </p:nvSpPr>
        <p:spPr bwMode="auto">
          <a:xfrm>
            <a:off x="769938" y="3390900"/>
            <a:ext cx="2981325" cy="465138"/>
          </a:xfrm>
          <a:prstGeom prst="rect">
            <a:avLst/>
          </a:prstGeom>
          <a:solidFill>
            <a:srgbClr val="CCECFF"/>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ea typeface="黑体" panose="02010609060101010101" pitchFamily="49" charset="-122"/>
              </a:rPr>
              <a:t>TCP</a:t>
            </a:r>
          </a:p>
        </p:txBody>
      </p:sp>
      <p:sp>
        <p:nvSpPr>
          <p:cNvPr id="1172485" name="Rectangle 15">
            <a:extLst>
              <a:ext uri="{FF2B5EF4-FFF2-40B4-BE49-F238E27FC236}">
                <a16:creationId xmlns:a16="http://schemas.microsoft.com/office/drawing/2014/main" id="{44C6E09C-CAB5-4379-86FD-6BB4A3E5BF8E}"/>
              </a:ext>
            </a:extLst>
          </p:cNvPr>
          <p:cNvSpPr>
            <a:spLocks noChangeArrowheads="1"/>
          </p:cNvSpPr>
          <p:nvPr/>
        </p:nvSpPr>
        <p:spPr bwMode="auto">
          <a:xfrm>
            <a:off x="4102100" y="3390900"/>
            <a:ext cx="4826000" cy="465138"/>
          </a:xfrm>
          <a:prstGeom prst="rect">
            <a:avLst/>
          </a:prstGeom>
          <a:solidFill>
            <a:srgbClr val="CCECFF"/>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ea typeface="黑体" panose="02010609060101010101" pitchFamily="49" charset="-122"/>
              </a:rPr>
              <a:t>UDP</a:t>
            </a:r>
          </a:p>
        </p:txBody>
      </p:sp>
      <p:sp>
        <p:nvSpPr>
          <p:cNvPr id="1172486" name="Line 16">
            <a:extLst>
              <a:ext uri="{FF2B5EF4-FFF2-40B4-BE49-F238E27FC236}">
                <a16:creationId xmlns:a16="http://schemas.microsoft.com/office/drawing/2014/main" id="{0D9EFE2A-A8B9-4433-BDBC-34EA42C32CDC}"/>
              </a:ext>
            </a:extLst>
          </p:cNvPr>
          <p:cNvSpPr>
            <a:spLocks noChangeShapeType="1"/>
          </p:cNvSpPr>
          <p:nvPr/>
        </p:nvSpPr>
        <p:spPr bwMode="auto">
          <a:xfrm>
            <a:off x="2260600" y="3856038"/>
            <a:ext cx="0" cy="37465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87" name="Line 17">
            <a:extLst>
              <a:ext uri="{FF2B5EF4-FFF2-40B4-BE49-F238E27FC236}">
                <a16:creationId xmlns:a16="http://schemas.microsoft.com/office/drawing/2014/main" id="{0B8F8CE5-CCEA-49F7-A4B4-756061534152}"/>
              </a:ext>
            </a:extLst>
          </p:cNvPr>
          <p:cNvSpPr>
            <a:spLocks noChangeShapeType="1"/>
          </p:cNvSpPr>
          <p:nvPr/>
        </p:nvSpPr>
        <p:spPr bwMode="auto">
          <a:xfrm>
            <a:off x="6294438" y="3856038"/>
            <a:ext cx="0" cy="37465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88" name="Line 18">
            <a:extLst>
              <a:ext uri="{FF2B5EF4-FFF2-40B4-BE49-F238E27FC236}">
                <a16:creationId xmlns:a16="http://schemas.microsoft.com/office/drawing/2014/main" id="{EA3610F9-8E77-46ED-9AD6-748644032EE0}"/>
              </a:ext>
            </a:extLst>
          </p:cNvPr>
          <p:cNvSpPr>
            <a:spLocks noChangeShapeType="1"/>
          </p:cNvSpPr>
          <p:nvPr/>
        </p:nvSpPr>
        <p:spPr bwMode="auto">
          <a:xfrm>
            <a:off x="1382713" y="2738438"/>
            <a:ext cx="0" cy="652462"/>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89" name="Line 19">
            <a:extLst>
              <a:ext uri="{FF2B5EF4-FFF2-40B4-BE49-F238E27FC236}">
                <a16:creationId xmlns:a16="http://schemas.microsoft.com/office/drawing/2014/main" id="{62101875-A7AC-4E69-98B0-2B9E5E19D9C7}"/>
              </a:ext>
            </a:extLst>
          </p:cNvPr>
          <p:cNvSpPr>
            <a:spLocks noChangeShapeType="1"/>
          </p:cNvSpPr>
          <p:nvPr/>
        </p:nvSpPr>
        <p:spPr bwMode="auto">
          <a:xfrm>
            <a:off x="2787650" y="2832100"/>
            <a:ext cx="0" cy="558800"/>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90" name="Line 20">
            <a:extLst>
              <a:ext uri="{FF2B5EF4-FFF2-40B4-BE49-F238E27FC236}">
                <a16:creationId xmlns:a16="http://schemas.microsoft.com/office/drawing/2014/main" id="{BE1ABB35-ACB7-4155-A8EC-8A66158232E8}"/>
              </a:ext>
            </a:extLst>
          </p:cNvPr>
          <p:cNvSpPr>
            <a:spLocks noChangeShapeType="1"/>
          </p:cNvSpPr>
          <p:nvPr/>
        </p:nvSpPr>
        <p:spPr bwMode="auto">
          <a:xfrm flipH="1">
            <a:off x="3313113" y="2738438"/>
            <a:ext cx="614362" cy="652462"/>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91" name="Line 21">
            <a:extLst>
              <a:ext uri="{FF2B5EF4-FFF2-40B4-BE49-F238E27FC236}">
                <a16:creationId xmlns:a16="http://schemas.microsoft.com/office/drawing/2014/main" id="{71EC6195-B6A3-4D1D-800D-A39AB8DC93FA}"/>
              </a:ext>
            </a:extLst>
          </p:cNvPr>
          <p:cNvSpPr>
            <a:spLocks noChangeShapeType="1"/>
          </p:cNvSpPr>
          <p:nvPr/>
        </p:nvSpPr>
        <p:spPr bwMode="auto">
          <a:xfrm>
            <a:off x="6734175" y="2832100"/>
            <a:ext cx="0" cy="5588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92" name="Line 22">
            <a:extLst>
              <a:ext uri="{FF2B5EF4-FFF2-40B4-BE49-F238E27FC236}">
                <a16:creationId xmlns:a16="http://schemas.microsoft.com/office/drawing/2014/main" id="{1FFA9DE6-8ECE-44F8-A3A7-502D485BA813}"/>
              </a:ext>
            </a:extLst>
          </p:cNvPr>
          <p:cNvSpPr>
            <a:spLocks noChangeShapeType="1"/>
          </p:cNvSpPr>
          <p:nvPr/>
        </p:nvSpPr>
        <p:spPr bwMode="auto">
          <a:xfrm>
            <a:off x="4454525" y="2832100"/>
            <a:ext cx="0" cy="5588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93" name="Line 23">
            <a:extLst>
              <a:ext uri="{FF2B5EF4-FFF2-40B4-BE49-F238E27FC236}">
                <a16:creationId xmlns:a16="http://schemas.microsoft.com/office/drawing/2014/main" id="{E89992FE-C967-43E6-808C-32F85E9A7F84}"/>
              </a:ext>
            </a:extLst>
          </p:cNvPr>
          <p:cNvSpPr>
            <a:spLocks noChangeShapeType="1"/>
          </p:cNvSpPr>
          <p:nvPr/>
        </p:nvSpPr>
        <p:spPr bwMode="auto">
          <a:xfrm>
            <a:off x="3136900" y="2832100"/>
            <a:ext cx="1141413" cy="5588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94" name="Line 24">
            <a:extLst>
              <a:ext uri="{FF2B5EF4-FFF2-40B4-BE49-F238E27FC236}">
                <a16:creationId xmlns:a16="http://schemas.microsoft.com/office/drawing/2014/main" id="{711FB571-CB33-47DD-A0B7-96DFAA3BCEC7}"/>
              </a:ext>
            </a:extLst>
          </p:cNvPr>
          <p:cNvSpPr>
            <a:spLocks noChangeShapeType="1"/>
          </p:cNvSpPr>
          <p:nvPr/>
        </p:nvSpPr>
        <p:spPr bwMode="auto">
          <a:xfrm flipH="1">
            <a:off x="8224838" y="2863850"/>
            <a:ext cx="0" cy="52705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495" name="Text Box 35">
            <a:extLst>
              <a:ext uri="{FF2B5EF4-FFF2-40B4-BE49-F238E27FC236}">
                <a16:creationId xmlns:a16="http://schemas.microsoft.com/office/drawing/2014/main" id="{6820A493-63A2-4DF6-BB53-0BD0D16A6839}"/>
              </a:ext>
            </a:extLst>
          </p:cNvPr>
          <p:cNvSpPr txBox="1">
            <a:spLocks noChangeArrowheads="1"/>
          </p:cNvSpPr>
          <p:nvPr/>
        </p:nvSpPr>
        <p:spPr bwMode="auto">
          <a:xfrm>
            <a:off x="2370138" y="11604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信令</a:t>
            </a:r>
          </a:p>
        </p:txBody>
      </p:sp>
      <p:sp>
        <p:nvSpPr>
          <p:cNvPr id="1172496" name="Text Box 36">
            <a:extLst>
              <a:ext uri="{FF2B5EF4-FFF2-40B4-BE49-F238E27FC236}">
                <a16:creationId xmlns:a16="http://schemas.microsoft.com/office/drawing/2014/main" id="{927182BC-0BDA-4FA6-9518-BFB7C900B797}"/>
              </a:ext>
            </a:extLst>
          </p:cNvPr>
          <p:cNvSpPr txBox="1">
            <a:spLocks noChangeArrowheads="1"/>
          </p:cNvSpPr>
          <p:nvPr/>
        </p:nvSpPr>
        <p:spPr bwMode="auto">
          <a:xfrm>
            <a:off x="5529263" y="16637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服务质量</a:t>
            </a:r>
          </a:p>
        </p:txBody>
      </p:sp>
      <p:sp>
        <p:nvSpPr>
          <p:cNvPr id="1172497" name="Rectangle 37">
            <a:extLst>
              <a:ext uri="{FF2B5EF4-FFF2-40B4-BE49-F238E27FC236}">
                <a16:creationId xmlns:a16="http://schemas.microsoft.com/office/drawing/2014/main" id="{0A155882-F8D2-46E8-8AB1-83869793419A}"/>
              </a:ext>
            </a:extLst>
          </p:cNvPr>
          <p:cNvSpPr>
            <a:spLocks noChangeArrowheads="1"/>
          </p:cNvSpPr>
          <p:nvPr/>
        </p:nvSpPr>
        <p:spPr bwMode="auto">
          <a:xfrm>
            <a:off x="769938" y="4230688"/>
            <a:ext cx="8158162" cy="465137"/>
          </a:xfrm>
          <a:prstGeom prst="rect">
            <a:avLst/>
          </a:prstGeom>
          <a:solidFill>
            <a:srgbClr val="FFCCFF"/>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ea typeface="黑体" panose="02010609060101010101" pitchFamily="49" charset="-122"/>
              </a:rPr>
              <a:t>IPv4/IPv6</a:t>
            </a:r>
          </a:p>
        </p:txBody>
      </p:sp>
      <p:sp>
        <p:nvSpPr>
          <p:cNvPr id="355366" name="AutoShape 38">
            <a:extLst>
              <a:ext uri="{FF2B5EF4-FFF2-40B4-BE49-F238E27FC236}">
                <a16:creationId xmlns:a16="http://schemas.microsoft.com/office/drawing/2014/main" id="{3142EDEB-1C32-4B2B-96BE-F98755DD0254}"/>
              </a:ext>
            </a:extLst>
          </p:cNvPr>
          <p:cNvSpPr>
            <a:spLocks noChangeArrowheads="1"/>
          </p:cNvSpPr>
          <p:nvPr/>
        </p:nvSpPr>
        <p:spPr bwMode="auto">
          <a:xfrm>
            <a:off x="3663950" y="2460625"/>
            <a:ext cx="965200"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en-US" altLang="zh-CN" sz="2000">
                <a:solidFill>
                  <a:srgbClr val="333399"/>
                </a:solidFill>
                <a:latin typeface="Arial" charset="0"/>
                <a:ea typeface="黑体" pitchFamily="2" charset="-122"/>
              </a:rPr>
              <a:t>RTSP</a:t>
            </a:r>
          </a:p>
        </p:txBody>
      </p:sp>
      <p:sp>
        <p:nvSpPr>
          <p:cNvPr id="355367" name="AutoShape 39">
            <a:extLst>
              <a:ext uri="{FF2B5EF4-FFF2-40B4-BE49-F238E27FC236}">
                <a16:creationId xmlns:a16="http://schemas.microsoft.com/office/drawing/2014/main" id="{A89C9C7E-484E-4B98-A962-E219CF2AB822}"/>
              </a:ext>
            </a:extLst>
          </p:cNvPr>
          <p:cNvSpPr>
            <a:spLocks noChangeArrowheads="1"/>
          </p:cNvSpPr>
          <p:nvPr/>
        </p:nvSpPr>
        <p:spPr bwMode="auto">
          <a:xfrm>
            <a:off x="6207125" y="2460625"/>
            <a:ext cx="965200"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en-US" altLang="zh-CN" sz="2000">
                <a:solidFill>
                  <a:srgbClr val="333399"/>
                </a:solidFill>
                <a:latin typeface="Arial" charset="0"/>
                <a:ea typeface="黑体" pitchFamily="2" charset="-122"/>
              </a:rPr>
              <a:t>RTCP</a:t>
            </a:r>
          </a:p>
        </p:txBody>
      </p:sp>
      <p:sp>
        <p:nvSpPr>
          <p:cNvPr id="355368" name="AutoShape 40">
            <a:extLst>
              <a:ext uri="{FF2B5EF4-FFF2-40B4-BE49-F238E27FC236}">
                <a16:creationId xmlns:a16="http://schemas.microsoft.com/office/drawing/2014/main" id="{51F449EE-F6DE-47E7-A8F4-F8F5DB0F6502}"/>
              </a:ext>
            </a:extLst>
          </p:cNvPr>
          <p:cNvSpPr>
            <a:spLocks noChangeArrowheads="1"/>
          </p:cNvSpPr>
          <p:nvPr/>
        </p:nvSpPr>
        <p:spPr bwMode="auto">
          <a:xfrm>
            <a:off x="4979988" y="2460625"/>
            <a:ext cx="965200"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en-US" altLang="zh-CN" sz="2000">
                <a:solidFill>
                  <a:srgbClr val="333399"/>
                </a:solidFill>
                <a:latin typeface="Arial" charset="0"/>
                <a:ea typeface="黑体" pitchFamily="2" charset="-122"/>
              </a:rPr>
              <a:t>RSVP</a:t>
            </a:r>
          </a:p>
        </p:txBody>
      </p:sp>
      <p:sp>
        <p:nvSpPr>
          <p:cNvPr id="355369" name="AutoShape 41">
            <a:extLst>
              <a:ext uri="{FF2B5EF4-FFF2-40B4-BE49-F238E27FC236}">
                <a16:creationId xmlns:a16="http://schemas.microsoft.com/office/drawing/2014/main" id="{8D51CFFC-8896-4A34-B3B9-39CC8BF6C801}"/>
              </a:ext>
            </a:extLst>
          </p:cNvPr>
          <p:cNvSpPr>
            <a:spLocks noChangeArrowheads="1"/>
          </p:cNvSpPr>
          <p:nvPr/>
        </p:nvSpPr>
        <p:spPr bwMode="auto">
          <a:xfrm>
            <a:off x="857250" y="2460625"/>
            <a:ext cx="965200"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en-US" altLang="zh-CN" sz="2000">
                <a:solidFill>
                  <a:srgbClr val="333399"/>
                </a:solidFill>
                <a:latin typeface="Arial" charset="0"/>
                <a:ea typeface="黑体" pitchFamily="2" charset="-122"/>
              </a:rPr>
              <a:t>H.323</a:t>
            </a:r>
          </a:p>
        </p:txBody>
      </p:sp>
      <p:sp>
        <p:nvSpPr>
          <p:cNvPr id="355370" name="AutoShape 42">
            <a:extLst>
              <a:ext uri="{FF2B5EF4-FFF2-40B4-BE49-F238E27FC236}">
                <a16:creationId xmlns:a16="http://schemas.microsoft.com/office/drawing/2014/main" id="{2C57D193-D44F-4DA2-BF16-6B03F7C99754}"/>
              </a:ext>
            </a:extLst>
          </p:cNvPr>
          <p:cNvSpPr>
            <a:spLocks noChangeArrowheads="1"/>
          </p:cNvSpPr>
          <p:nvPr/>
        </p:nvSpPr>
        <p:spPr bwMode="auto">
          <a:xfrm>
            <a:off x="2260600" y="2460625"/>
            <a:ext cx="963613"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en-US" altLang="zh-CN" sz="2000">
                <a:solidFill>
                  <a:srgbClr val="333399"/>
                </a:solidFill>
                <a:latin typeface="Arial" charset="0"/>
                <a:ea typeface="黑体" pitchFamily="2" charset="-122"/>
              </a:rPr>
              <a:t>SIP</a:t>
            </a:r>
          </a:p>
        </p:txBody>
      </p:sp>
      <p:sp>
        <p:nvSpPr>
          <p:cNvPr id="355371" name="AutoShape 43">
            <a:extLst>
              <a:ext uri="{FF2B5EF4-FFF2-40B4-BE49-F238E27FC236}">
                <a16:creationId xmlns:a16="http://schemas.microsoft.com/office/drawing/2014/main" id="{DDBC67AE-AF73-44B5-B702-3B425FEEEC4D}"/>
              </a:ext>
            </a:extLst>
          </p:cNvPr>
          <p:cNvSpPr>
            <a:spLocks noChangeArrowheads="1"/>
          </p:cNvSpPr>
          <p:nvPr/>
        </p:nvSpPr>
        <p:spPr bwMode="auto">
          <a:xfrm>
            <a:off x="7786688" y="2460625"/>
            <a:ext cx="877887" cy="371475"/>
          </a:xfrm>
          <a:prstGeom prst="roundRect">
            <a:avLst>
              <a:gd name="adj" fmla="val 39167"/>
            </a:avLst>
          </a:prstGeom>
          <a:solidFill>
            <a:srgbClr val="CCFFCC"/>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en-US" altLang="zh-CN" sz="2000">
                <a:solidFill>
                  <a:srgbClr val="333399"/>
                </a:solidFill>
                <a:latin typeface="Arial" charset="0"/>
                <a:ea typeface="黑体" pitchFamily="2" charset="-122"/>
              </a:rPr>
              <a:t>RTP</a:t>
            </a:r>
          </a:p>
        </p:txBody>
      </p:sp>
      <p:sp>
        <p:nvSpPr>
          <p:cNvPr id="1172504" name="AutoShape 44">
            <a:extLst>
              <a:ext uri="{FF2B5EF4-FFF2-40B4-BE49-F238E27FC236}">
                <a16:creationId xmlns:a16="http://schemas.microsoft.com/office/drawing/2014/main" id="{563F40C5-042D-47BE-8988-6B68E508981A}"/>
              </a:ext>
            </a:extLst>
          </p:cNvPr>
          <p:cNvSpPr>
            <a:spLocks/>
          </p:cNvSpPr>
          <p:nvPr/>
        </p:nvSpPr>
        <p:spPr bwMode="auto">
          <a:xfrm rot="5400000">
            <a:off x="5936457" y="1131094"/>
            <a:ext cx="279400" cy="2192337"/>
          </a:xfrm>
          <a:prstGeom prst="leftBrace">
            <a:avLst>
              <a:gd name="adj1" fmla="val 6538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2505" name="AutoShape 45">
            <a:extLst>
              <a:ext uri="{FF2B5EF4-FFF2-40B4-BE49-F238E27FC236}">
                <a16:creationId xmlns:a16="http://schemas.microsoft.com/office/drawing/2014/main" id="{9A98585D-F4DD-4BCE-991B-FBF47E7A2259}"/>
              </a:ext>
            </a:extLst>
          </p:cNvPr>
          <p:cNvSpPr>
            <a:spLocks/>
          </p:cNvSpPr>
          <p:nvPr/>
        </p:nvSpPr>
        <p:spPr bwMode="auto">
          <a:xfrm rot="5400000">
            <a:off x="2596356" y="-138906"/>
            <a:ext cx="206375" cy="3684588"/>
          </a:xfrm>
          <a:prstGeom prst="leftBrace">
            <a:avLst>
              <a:gd name="adj1" fmla="val 148782"/>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2506" name="AutoShape 47">
            <a:extLst>
              <a:ext uri="{FF2B5EF4-FFF2-40B4-BE49-F238E27FC236}">
                <a16:creationId xmlns:a16="http://schemas.microsoft.com/office/drawing/2014/main" id="{B3A9CEAB-4747-4A9A-8D7C-BAE40A327A9F}"/>
              </a:ext>
            </a:extLst>
          </p:cNvPr>
          <p:cNvSpPr>
            <a:spLocks/>
          </p:cNvSpPr>
          <p:nvPr/>
        </p:nvSpPr>
        <p:spPr bwMode="auto">
          <a:xfrm>
            <a:off x="544513" y="1844675"/>
            <a:ext cx="185737" cy="1490663"/>
          </a:xfrm>
          <a:prstGeom prst="leftBrace">
            <a:avLst>
              <a:gd name="adj1" fmla="val 66881"/>
              <a:gd name="adj2" fmla="val 50056"/>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2507" name="Text Box 48">
            <a:extLst>
              <a:ext uri="{FF2B5EF4-FFF2-40B4-BE49-F238E27FC236}">
                <a16:creationId xmlns:a16="http://schemas.microsoft.com/office/drawing/2014/main" id="{D418FE80-EB40-4184-ABAE-F4200F9B4457}"/>
              </a:ext>
            </a:extLst>
          </p:cNvPr>
          <p:cNvSpPr txBox="1">
            <a:spLocks noChangeArrowheads="1"/>
          </p:cNvSpPr>
          <p:nvPr/>
        </p:nvSpPr>
        <p:spPr bwMode="auto">
          <a:xfrm>
            <a:off x="101600" y="1700213"/>
            <a:ext cx="4381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应</a:t>
            </a:r>
          </a:p>
          <a:p>
            <a:pPr eaLnBrk="1" hangingPunct="1"/>
            <a:r>
              <a:rPr kumimoji="1" lang="zh-CN" altLang="en-US" sz="2000">
                <a:solidFill>
                  <a:srgbClr val="333399"/>
                </a:solidFill>
                <a:ea typeface="黑体" panose="02010609060101010101" pitchFamily="49" charset="-122"/>
              </a:rPr>
              <a:t>用</a:t>
            </a:r>
          </a:p>
          <a:p>
            <a:pPr eaLnBrk="1" hangingPunct="1"/>
            <a:r>
              <a:rPr kumimoji="1" lang="zh-CN" altLang="en-US" sz="2000">
                <a:solidFill>
                  <a:srgbClr val="333399"/>
                </a:solidFill>
                <a:ea typeface="黑体" panose="02010609060101010101" pitchFamily="49" charset="-122"/>
              </a:rPr>
              <a:t>层</a:t>
            </a:r>
          </a:p>
          <a:p>
            <a:pPr eaLnBrk="1" hangingPunct="1"/>
            <a:r>
              <a:rPr kumimoji="1" lang="zh-CN" altLang="en-US" sz="2000">
                <a:solidFill>
                  <a:srgbClr val="333399"/>
                </a:solidFill>
                <a:ea typeface="黑体" panose="02010609060101010101" pitchFamily="49" charset="-122"/>
              </a:rPr>
              <a:t>协</a:t>
            </a:r>
          </a:p>
          <a:p>
            <a:pPr eaLnBrk="1" hangingPunct="1"/>
            <a:r>
              <a:rPr kumimoji="1" lang="zh-CN" altLang="en-US" sz="2000">
                <a:solidFill>
                  <a:srgbClr val="333399"/>
                </a:solidFill>
                <a:ea typeface="黑体" panose="02010609060101010101" pitchFamily="49" charset="-122"/>
              </a:rPr>
              <a:t>议</a:t>
            </a:r>
          </a:p>
        </p:txBody>
      </p:sp>
      <p:sp>
        <p:nvSpPr>
          <p:cNvPr id="1172508" name="Line 49">
            <a:extLst>
              <a:ext uri="{FF2B5EF4-FFF2-40B4-BE49-F238E27FC236}">
                <a16:creationId xmlns:a16="http://schemas.microsoft.com/office/drawing/2014/main" id="{2B221AC9-9C20-4932-BDF9-54BA3C1EFE90}"/>
              </a:ext>
            </a:extLst>
          </p:cNvPr>
          <p:cNvSpPr>
            <a:spLocks noChangeShapeType="1"/>
          </p:cNvSpPr>
          <p:nvPr/>
        </p:nvSpPr>
        <p:spPr bwMode="auto">
          <a:xfrm>
            <a:off x="5330825" y="2832100"/>
            <a:ext cx="0" cy="558800"/>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509" name="Line 50">
            <a:extLst>
              <a:ext uri="{FF2B5EF4-FFF2-40B4-BE49-F238E27FC236}">
                <a16:creationId xmlns:a16="http://schemas.microsoft.com/office/drawing/2014/main" id="{CA05CD1E-D752-4627-BBA6-BB60C539176C}"/>
              </a:ext>
            </a:extLst>
          </p:cNvPr>
          <p:cNvSpPr>
            <a:spLocks noChangeShapeType="1"/>
          </p:cNvSpPr>
          <p:nvPr/>
        </p:nvSpPr>
        <p:spPr bwMode="auto">
          <a:xfrm>
            <a:off x="4849813" y="4695825"/>
            <a:ext cx="0" cy="373063"/>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510" name="Text Box 56">
            <a:extLst>
              <a:ext uri="{FF2B5EF4-FFF2-40B4-BE49-F238E27FC236}">
                <a16:creationId xmlns:a16="http://schemas.microsoft.com/office/drawing/2014/main" id="{77D1AC5D-7694-4951-855C-DB2173420156}"/>
              </a:ext>
            </a:extLst>
          </p:cNvPr>
          <p:cNvSpPr txBox="1">
            <a:spLocks noChangeArrowheads="1"/>
          </p:cNvSpPr>
          <p:nvPr/>
        </p:nvSpPr>
        <p:spPr bwMode="auto">
          <a:xfrm>
            <a:off x="7621588" y="1465263"/>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音频</a:t>
            </a:r>
            <a:r>
              <a:rPr kumimoji="1" lang="en-US" altLang="zh-CN" sz="2000">
                <a:solidFill>
                  <a:srgbClr val="333399"/>
                </a:solidFill>
                <a:ea typeface="黑体" panose="02010609060101010101" pitchFamily="49" charset="-122"/>
              </a:rPr>
              <a:t>/</a:t>
            </a:r>
            <a:r>
              <a:rPr kumimoji="1" lang="zh-CN" altLang="en-US" sz="2000">
                <a:solidFill>
                  <a:srgbClr val="333399"/>
                </a:solidFill>
                <a:ea typeface="黑体" panose="02010609060101010101" pitchFamily="49" charset="-122"/>
              </a:rPr>
              <a:t>视频</a:t>
            </a:r>
          </a:p>
        </p:txBody>
      </p:sp>
      <p:sp>
        <p:nvSpPr>
          <p:cNvPr id="1172511" name="AutoShape 57">
            <a:extLst>
              <a:ext uri="{FF2B5EF4-FFF2-40B4-BE49-F238E27FC236}">
                <a16:creationId xmlns:a16="http://schemas.microsoft.com/office/drawing/2014/main" id="{BCFA3100-C163-44DA-BBB3-8E749E3E5D6B}"/>
              </a:ext>
            </a:extLst>
          </p:cNvPr>
          <p:cNvSpPr>
            <a:spLocks noChangeArrowheads="1"/>
          </p:cNvSpPr>
          <p:nvPr/>
        </p:nvSpPr>
        <p:spPr bwMode="auto">
          <a:xfrm>
            <a:off x="8050213" y="1900238"/>
            <a:ext cx="350837" cy="560387"/>
          </a:xfrm>
          <a:prstGeom prst="downArrow">
            <a:avLst>
              <a:gd name="adj1" fmla="val 50000"/>
              <a:gd name="adj2" fmla="val 39932"/>
            </a:avLst>
          </a:prstGeom>
          <a:solidFill>
            <a:srgbClr val="00FF00"/>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5386" name="AutoShape 58">
            <a:extLst>
              <a:ext uri="{FF2B5EF4-FFF2-40B4-BE49-F238E27FC236}">
                <a16:creationId xmlns:a16="http://schemas.microsoft.com/office/drawing/2014/main" id="{729987F1-A784-479C-AA91-694FEE2EA149}"/>
              </a:ext>
            </a:extLst>
          </p:cNvPr>
          <p:cNvSpPr>
            <a:spLocks noChangeArrowheads="1"/>
          </p:cNvSpPr>
          <p:nvPr/>
        </p:nvSpPr>
        <p:spPr bwMode="auto">
          <a:xfrm>
            <a:off x="2260600" y="1806575"/>
            <a:ext cx="963613" cy="374650"/>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en-US" altLang="zh-CN" sz="2000">
                <a:solidFill>
                  <a:srgbClr val="333399"/>
                </a:solidFill>
                <a:latin typeface="Arial" charset="0"/>
                <a:ea typeface="黑体" pitchFamily="2" charset="-122"/>
              </a:rPr>
              <a:t>SDP</a:t>
            </a:r>
          </a:p>
        </p:txBody>
      </p:sp>
      <p:sp>
        <p:nvSpPr>
          <p:cNvPr id="1172513" name="Line 59">
            <a:extLst>
              <a:ext uri="{FF2B5EF4-FFF2-40B4-BE49-F238E27FC236}">
                <a16:creationId xmlns:a16="http://schemas.microsoft.com/office/drawing/2014/main" id="{AC3B4B65-08D6-460E-BE97-21D4E08CF342}"/>
              </a:ext>
            </a:extLst>
          </p:cNvPr>
          <p:cNvSpPr>
            <a:spLocks noChangeShapeType="1"/>
          </p:cNvSpPr>
          <p:nvPr/>
        </p:nvSpPr>
        <p:spPr bwMode="auto">
          <a:xfrm>
            <a:off x="2787650" y="2181225"/>
            <a:ext cx="0" cy="2794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2514" name="Rectangle 62">
            <a:extLst>
              <a:ext uri="{FF2B5EF4-FFF2-40B4-BE49-F238E27FC236}">
                <a16:creationId xmlns:a16="http://schemas.microsoft.com/office/drawing/2014/main" id="{165A2F73-F925-438B-8D44-846F90DC2979}"/>
              </a:ext>
            </a:extLst>
          </p:cNvPr>
          <p:cNvSpPr>
            <a:spLocks noChangeArrowheads="1"/>
          </p:cNvSpPr>
          <p:nvPr/>
        </p:nvSpPr>
        <p:spPr bwMode="auto">
          <a:xfrm>
            <a:off x="755650" y="5051425"/>
            <a:ext cx="8158163" cy="118586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底层网络</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a:extLst>
              <a:ext uri="{FF2B5EF4-FFF2-40B4-BE49-F238E27FC236}">
                <a16:creationId xmlns:a16="http://schemas.microsoft.com/office/drawing/2014/main" id="{B7E35B4C-3780-4BFE-98E1-607F2F66F352}"/>
              </a:ext>
            </a:extLst>
          </p:cNvPr>
          <p:cNvSpPr>
            <a:spLocks noGrp="1" noChangeArrowheads="1"/>
          </p:cNvSpPr>
          <p:nvPr>
            <p:ph type="title"/>
          </p:nvPr>
        </p:nvSpPr>
        <p:spPr/>
        <p:txBody>
          <a:bodyPr/>
          <a:lstStyle/>
          <a:p>
            <a:pPr algn="ctr" eaLnBrk="1" hangingPunct="1"/>
            <a:r>
              <a:rPr lang="en-US" altLang="zh-CN"/>
              <a:t>8.3.3  </a:t>
            </a:r>
            <a:r>
              <a:rPr lang="zh-CN" altLang="en-US"/>
              <a:t>实时运输协议 </a:t>
            </a:r>
            <a:r>
              <a:rPr lang="en-US" altLang="zh-CN"/>
              <a:t>RTP</a:t>
            </a:r>
            <a:br>
              <a:rPr lang="en-US" altLang="zh-CN"/>
            </a:br>
            <a:r>
              <a:rPr lang="en-US" altLang="zh-CN"/>
              <a:t> </a:t>
            </a:r>
            <a:r>
              <a:rPr lang="en-US" altLang="zh-CN" sz="4000"/>
              <a:t>(Real-time Transport Protocol)</a:t>
            </a:r>
            <a:r>
              <a:rPr lang="en-US" altLang="zh-CN"/>
              <a:t> </a:t>
            </a:r>
          </a:p>
        </p:txBody>
      </p:sp>
      <p:sp>
        <p:nvSpPr>
          <p:cNvPr id="142339" name="Rectangle 3">
            <a:extLst>
              <a:ext uri="{FF2B5EF4-FFF2-40B4-BE49-F238E27FC236}">
                <a16:creationId xmlns:a16="http://schemas.microsoft.com/office/drawing/2014/main" id="{9C353088-FCDD-4143-A069-0AF70330E823}"/>
              </a:ext>
            </a:extLst>
          </p:cNvPr>
          <p:cNvSpPr>
            <a:spLocks noGrp="1" noChangeArrowheads="1"/>
          </p:cNvSpPr>
          <p:nvPr>
            <p:ph type="body" idx="1"/>
          </p:nvPr>
        </p:nvSpPr>
        <p:spPr>
          <a:xfrm>
            <a:off x="544513" y="1916113"/>
            <a:ext cx="8275637" cy="4752975"/>
          </a:xfrm>
        </p:spPr>
        <p:txBody>
          <a:bodyPr/>
          <a:lstStyle/>
          <a:p>
            <a:pPr eaLnBrk="1" hangingPunct="1"/>
            <a:r>
              <a:rPr lang="en-US" altLang="zh-CN" sz="2800"/>
              <a:t>RTP </a:t>
            </a:r>
            <a:r>
              <a:rPr lang="zh-CN" altLang="en-US" sz="2800"/>
              <a:t>为实时应用提供端到端的运输，但不提供任何服务质量的保证。</a:t>
            </a:r>
          </a:p>
          <a:p>
            <a:pPr eaLnBrk="1" hangingPunct="1"/>
            <a:r>
              <a:rPr lang="zh-CN" altLang="en-US" sz="2800"/>
              <a:t>多媒体数据块经压缩编码处理后，先送给 </a:t>
            </a:r>
            <a:r>
              <a:rPr lang="en-US" altLang="zh-CN" sz="2800"/>
              <a:t>RTP </a:t>
            </a:r>
            <a:r>
              <a:rPr lang="zh-CN" altLang="en-US" sz="2800"/>
              <a:t>封装成为 </a:t>
            </a:r>
            <a:r>
              <a:rPr lang="en-US" altLang="zh-CN" sz="2800"/>
              <a:t>RTP </a:t>
            </a:r>
            <a:r>
              <a:rPr lang="zh-CN" altLang="en-US" sz="2800"/>
              <a:t>分组，再装入运输层的 </a:t>
            </a:r>
            <a:r>
              <a:rPr lang="en-US" altLang="zh-CN" sz="2800"/>
              <a:t>UDP </a:t>
            </a:r>
            <a:r>
              <a:rPr lang="zh-CN" altLang="en-US" sz="2800"/>
              <a:t>用户数据报，然后再交给 </a:t>
            </a:r>
            <a:r>
              <a:rPr lang="en-US" altLang="zh-CN" sz="2800"/>
              <a:t>IP </a:t>
            </a:r>
            <a:r>
              <a:rPr lang="zh-CN" altLang="en-US" sz="2800"/>
              <a:t>层。</a:t>
            </a:r>
          </a:p>
          <a:p>
            <a:pPr eaLnBrk="1" hangingPunct="1"/>
            <a:r>
              <a:rPr lang="en-US" altLang="zh-CN" sz="2800"/>
              <a:t>RTP </a:t>
            </a:r>
            <a:r>
              <a:rPr lang="zh-CN" altLang="en-US" sz="2800"/>
              <a:t>是一个协议框架，只包含了实时应用的一些共同的功能。</a:t>
            </a:r>
          </a:p>
          <a:p>
            <a:pPr eaLnBrk="1" hangingPunct="1"/>
            <a:r>
              <a:rPr lang="en-US" altLang="zh-CN" sz="2800"/>
              <a:t>RTP </a:t>
            </a:r>
            <a:r>
              <a:rPr lang="zh-CN" altLang="en-US" sz="2800"/>
              <a:t>自己并不对多媒体数据块做任何处理，而只是向应用层提供一些附加的信息，让应用层知道应当如何进行处理。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a:extLst>
              <a:ext uri="{FF2B5EF4-FFF2-40B4-BE49-F238E27FC236}">
                <a16:creationId xmlns:a16="http://schemas.microsoft.com/office/drawing/2014/main" id="{39CA337F-6F3D-4F79-9E78-09E2C48D238F}"/>
              </a:ext>
            </a:extLst>
          </p:cNvPr>
          <p:cNvSpPr>
            <a:spLocks noGrp="1" noChangeArrowheads="1"/>
          </p:cNvSpPr>
          <p:nvPr>
            <p:ph type="title"/>
          </p:nvPr>
        </p:nvSpPr>
        <p:spPr>
          <a:xfrm>
            <a:off x="250825" y="214313"/>
            <a:ext cx="8642350" cy="1462087"/>
          </a:xfrm>
        </p:spPr>
        <p:txBody>
          <a:bodyPr/>
          <a:lstStyle/>
          <a:p>
            <a:pPr algn="ctr" eaLnBrk="1" hangingPunct="1"/>
            <a:r>
              <a:rPr lang="en-US" altLang="zh-CN"/>
              <a:t>RTP </a:t>
            </a:r>
            <a:r>
              <a:rPr lang="zh-CN" altLang="en-US"/>
              <a:t>的层次 </a:t>
            </a:r>
          </a:p>
        </p:txBody>
      </p:sp>
      <p:sp>
        <p:nvSpPr>
          <p:cNvPr id="141315" name="Rectangle 3">
            <a:extLst>
              <a:ext uri="{FF2B5EF4-FFF2-40B4-BE49-F238E27FC236}">
                <a16:creationId xmlns:a16="http://schemas.microsoft.com/office/drawing/2014/main" id="{D60D2E6B-830F-4FCA-91F7-74A9901ACA9F}"/>
              </a:ext>
            </a:extLst>
          </p:cNvPr>
          <p:cNvSpPr>
            <a:spLocks noGrp="1" noChangeArrowheads="1"/>
          </p:cNvSpPr>
          <p:nvPr>
            <p:ph type="body" idx="1"/>
          </p:nvPr>
        </p:nvSpPr>
        <p:spPr>
          <a:xfrm>
            <a:off x="900113" y="1906588"/>
            <a:ext cx="7920037" cy="4475162"/>
          </a:xfrm>
        </p:spPr>
        <p:txBody>
          <a:bodyPr/>
          <a:lstStyle/>
          <a:p>
            <a:pPr eaLnBrk="1" hangingPunct="1">
              <a:lnSpc>
                <a:spcPct val="90000"/>
              </a:lnSpc>
            </a:pPr>
            <a:r>
              <a:rPr lang="zh-CN" altLang="en-US"/>
              <a:t>从应用开发者的角度看，</a:t>
            </a:r>
            <a:r>
              <a:rPr lang="en-US" altLang="zh-CN"/>
              <a:t>RTP </a:t>
            </a:r>
            <a:r>
              <a:rPr lang="zh-CN" altLang="en-US"/>
              <a:t>应当是应用层的一部分。</a:t>
            </a:r>
          </a:p>
          <a:p>
            <a:pPr eaLnBrk="1" hangingPunct="1">
              <a:lnSpc>
                <a:spcPct val="90000"/>
              </a:lnSpc>
            </a:pPr>
            <a:r>
              <a:rPr lang="zh-CN" altLang="en-US"/>
              <a:t>在应用的发送端，开发者必须编写用 </a:t>
            </a:r>
            <a:r>
              <a:rPr lang="en-US" altLang="zh-CN"/>
              <a:t>RTP </a:t>
            </a:r>
            <a:r>
              <a:rPr lang="zh-CN" altLang="en-US"/>
              <a:t>封装分组的程序代码，然后把 </a:t>
            </a:r>
            <a:r>
              <a:rPr lang="en-US" altLang="zh-CN"/>
              <a:t>RTP </a:t>
            </a:r>
            <a:r>
              <a:rPr lang="zh-CN" altLang="en-US"/>
              <a:t>分组交给 </a:t>
            </a:r>
            <a:r>
              <a:rPr lang="en-US" altLang="zh-CN"/>
              <a:t>UDP </a:t>
            </a:r>
            <a:r>
              <a:rPr lang="zh-CN" altLang="en-US"/>
              <a:t>插口接口。</a:t>
            </a:r>
          </a:p>
          <a:p>
            <a:pPr eaLnBrk="1" hangingPunct="1">
              <a:lnSpc>
                <a:spcPct val="90000"/>
              </a:lnSpc>
            </a:pPr>
            <a:r>
              <a:rPr lang="zh-CN" altLang="en-US"/>
              <a:t>在接收端，</a:t>
            </a:r>
            <a:r>
              <a:rPr lang="en-US" altLang="zh-CN"/>
              <a:t>RTP </a:t>
            </a:r>
            <a:r>
              <a:rPr lang="zh-CN" altLang="en-US"/>
              <a:t>分组通过 </a:t>
            </a:r>
            <a:r>
              <a:rPr lang="en-US" altLang="zh-CN"/>
              <a:t>UDP </a:t>
            </a:r>
            <a:r>
              <a:rPr lang="zh-CN" altLang="en-US"/>
              <a:t>插口接口进入应用层后，还要利用开发者编写的程序代码从 </a:t>
            </a:r>
            <a:r>
              <a:rPr lang="en-US" altLang="zh-CN"/>
              <a:t>RTP </a:t>
            </a:r>
            <a:r>
              <a:rPr lang="zh-CN" altLang="en-US"/>
              <a:t>分组中把应用数据块提取出来。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5" name="Rectangle 15">
            <a:extLst>
              <a:ext uri="{FF2B5EF4-FFF2-40B4-BE49-F238E27FC236}">
                <a16:creationId xmlns:a16="http://schemas.microsoft.com/office/drawing/2014/main" id="{42380B56-6D8E-4EC8-B090-A76E560688B2}"/>
              </a:ext>
            </a:extLst>
          </p:cNvPr>
          <p:cNvSpPr>
            <a:spLocks noChangeArrowheads="1"/>
          </p:cNvSpPr>
          <p:nvPr/>
        </p:nvSpPr>
        <p:spPr bwMode="auto">
          <a:xfrm>
            <a:off x="6210300" y="2438400"/>
            <a:ext cx="2538413" cy="3006725"/>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75555" name="Rectangle 30">
            <a:extLst>
              <a:ext uri="{FF2B5EF4-FFF2-40B4-BE49-F238E27FC236}">
                <a16:creationId xmlns:a16="http://schemas.microsoft.com/office/drawing/2014/main" id="{114D113D-1308-4FBC-B8E3-04AD2D667699}"/>
              </a:ext>
            </a:extLst>
          </p:cNvPr>
          <p:cNvSpPr>
            <a:spLocks noChangeArrowheads="1"/>
          </p:cNvSpPr>
          <p:nvPr/>
        </p:nvSpPr>
        <p:spPr bwMode="auto">
          <a:xfrm>
            <a:off x="6227763" y="2924175"/>
            <a:ext cx="2520950" cy="1009650"/>
          </a:xfrm>
          <a:prstGeom prst="rect">
            <a:avLst/>
          </a:prstGeom>
          <a:solidFill>
            <a:srgbClr val="CCECFF">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5556" name="Rectangle 2">
            <a:extLst>
              <a:ext uri="{FF2B5EF4-FFF2-40B4-BE49-F238E27FC236}">
                <a16:creationId xmlns:a16="http://schemas.microsoft.com/office/drawing/2014/main" id="{D6E68117-3643-4EAB-8FCA-0D8BAB2A0E8E}"/>
              </a:ext>
            </a:extLst>
          </p:cNvPr>
          <p:cNvSpPr>
            <a:spLocks noGrp="1" noChangeArrowheads="1"/>
          </p:cNvSpPr>
          <p:nvPr>
            <p:ph type="title"/>
          </p:nvPr>
        </p:nvSpPr>
        <p:spPr/>
        <p:txBody>
          <a:bodyPr/>
          <a:lstStyle/>
          <a:p>
            <a:pPr algn="ctr" eaLnBrk="1" hangingPunct="1"/>
            <a:r>
              <a:rPr lang="en-US" altLang="zh-CN" sz="4000"/>
              <a:t>RTP </a:t>
            </a:r>
            <a:r>
              <a:rPr lang="zh-CN" altLang="en-US" sz="4000"/>
              <a:t>也可看成是</a:t>
            </a:r>
            <a:br>
              <a:rPr lang="zh-CN" altLang="en-US" sz="4000"/>
            </a:br>
            <a:r>
              <a:rPr lang="zh-CN" altLang="en-US" sz="4000"/>
              <a:t>运输层的一个子层 </a:t>
            </a:r>
          </a:p>
        </p:txBody>
      </p:sp>
      <p:sp>
        <p:nvSpPr>
          <p:cNvPr id="1175557" name="Rectangle 12">
            <a:extLst>
              <a:ext uri="{FF2B5EF4-FFF2-40B4-BE49-F238E27FC236}">
                <a16:creationId xmlns:a16="http://schemas.microsoft.com/office/drawing/2014/main" id="{13D6919C-9AD5-4B42-864B-C0EC1C54DE02}"/>
              </a:ext>
            </a:extLst>
          </p:cNvPr>
          <p:cNvSpPr>
            <a:spLocks noGrp="1" noChangeArrowheads="1"/>
          </p:cNvSpPr>
          <p:nvPr>
            <p:ph type="body" idx="1"/>
          </p:nvPr>
        </p:nvSpPr>
        <p:spPr>
          <a:xfrm>
            <a:off x="755650" y="2124075"/>
            <a:ext cx="4608513" cy="3681413"/>
          </a:xfrm>
        </p:spPr>
        <p:txBody>
          <a:bodyPr/>
          <a:lstStyle/>
          <a:p>
            <a:pPr eaLnBrk="1" hangingPunct="1"/>
            <a:r>
              <a:rPr lang="en-US" altLang="zh-CN" sz="2800"/>
              <a:t>RTP </a:t>
            </a:r>
            <a:r>
              <a:rPr lang="zh-CN" altLang="en-US" sz="2800"/>
              <a:t>封装了多媒体应用的数据块。由于 </a:t>
            </a:r>
            <a:r>
              <a:rPr lang="en-US" altLang="zh-CN" sz="2800"/>
              <a:t>RTP </a:t>
            </a:r>
            <a:r>
              <a:rPr lang="zh-CN" altLang="en-US" sz="2800"/>
              <a:t>向多媒体应用程序提供了服务（如时间戳和序号），因此也可以将 </a:t>
            </a:r>
            <a:r>
              <a:rPr lang="en-US" altLang="zh-CN" sz="2800"/>
              <a:t>RTP </a:t>
            </a:r>
            <a:r>
              <a:rPr lang="zh-CN" altLang="en-US" sz="2800"/>
              <a:t>看成是在 </a:t>
            </a:r>
            <a:r>
              <a:rPr lang="en-US" altLang="zh-CN" sz="2800"/>
              <a:t>UDP </a:t>
            </a:r>
            <a:r>
              <a:rPr lang="zh-CN" altLang="en-US" sz="2800"/>
              <a:t>之上的一个运输层的子层。 </a:t>
            </a:r>
          </a:p>
        </p:txBody>
      </p:sp>
      <p:sp>
        <p:nvSpPr>
          <p:cNvPr id="1175558" name="Line 13">
            <a:extLst>
              <a:ext uri="{FF2B5EF4-FFF2-40B4-BE49-F238E27FC236}">
                <a16:creationId xmlns:a16="http://schemas.microsoft.com/office/drawing/2014/main" id="{139E8736-CA99-4F62-8EA2-225A9DADB47A}"/>
              </a:ext>
            </a:extLst>
          </p:cNvPr>
          <p:cNvSpPr>
            <a:spLocks noChangeShapeType="1"/>
          </p:cNvSpPr>
          <p:nvPr/>
        </p:nvSpPr>
        <p:spPr bwMode="auto">
          <a:xfrm>
            <a:off x="5724525" y="2924175"/>
            <a:ext cx="0" cy="1001713"/>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75559" name="Text Box 14">
            <a:extLst>
              <a:ext uri="{FF2B5EF4-FFF2-40B4-BE49-F238E27FC236}">
                <a16:creationId xmlns:a16="http://schemas.microsoft.com/office/drawing/2014/main" id="{05738BFB-C41E-40B7-A386-2D3E1596B52F}"/>
              </a:ext>
            </a:extLst>
          </p:cNvPr>
          <p:cNvSpPr txBox="1">
            <a:spLocks noChangeArrowheads="1"/>
          </p:cNvSpPr>
          <p:nvPr/>
        </p:nvSpPr>
        <p:spPr bwMode="auto">
          <a:xfrm>
            <a:off x="5219700" y="3284538"/>
            <a:ext cx="9461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pPr>
            <a:r>
              <a:rPr kumimoji="1" lang="zh-CN" altLang="en-US" sz="2000">
                <a:solidFill>
                  <a:srgbClr val="333399"/>
                </a:solidFill>
                <a:ea typeface="黑体" panose="02010609060101010101" pitchFamily="49" charset="-122"/>
              </a:rPr>
              <a:t>运输层</a:t>
            </a:r>
          </a:p>
        </p:txBody>
      </p:sp>
      <p:sp>
        <p:nvSpPr>
          <p:cNvPr id="1175560" name="Text Box 16">
            <a:extLst>
              <a:ext uri="{FF2B5EF4-FFF2-40B4-BE49-F238E27FC236}">
                <a16:creationId xmlns:a16="http://schemas.microsoft.com/office/drawing/2014/main" id="{324B483D-1BFE-4CB2-AFDA-E0EEE57DD7F1}"/>
              </a:ext>
            </a:extLst>
          </p:cNvPr>
          <p:cNvSpPr txBox="1">
            <a:spLocks noChangeArrowheads="1"/>
          </p:cNvSpPr>
          <p:nvPr/>
        </p:nvSpPr>
        <p:spPr bwMode="auto">
          <a:xfrm>
            <a:off x="6962775" y="244475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应用层</a:t>
            </a:r>
          </a:p>
        </p:txBody>
      </p:sp>
      <p:sp>
        <p:nvSpPr>
          <p:cNvPr id="1175561" name="Line 17">
            <a:extLst>
              <a:ext uri="{FF2B5EF4-FFF2-40B4-BE49-F238E27FC236}">
                <a16:creationId xmlns:a16="http://schemas.microsoft.com/office/drawing/2014/main" id="{80EC1008-187E-4EB4-BA5A-32BF00E1DFF3}"/>
              </a:ext>
            </a:extLst>
          </p:cNvPr>
          <p:cNvSpPr>
            <a:spLocks noChangeShapeType="1"/>
          </p:cNvSpPr>
          <p:nvPr/>
        </p:nvSpPr>
        <p:spPr bwMode="auto">
          <a:xfrm>
            <a:off x="6210300" y="2940050"/>
            <a:ext cx="25384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5562" name="Line 18">
            <a:extLst>
              <a:ext uri="{FF2B5EF4-FFF2-40B4-BE49-F238E27FC236}">
                <a16:creationId xmlns:a16="http://schemas.microsoft.com/office/drawing/2014/main" id="{C60260D4-E4B7-47F2-A7BE-5B60897EC99D}"/>
              </a:ext>
            </a:extLst>
          </p:cNvPr>
          <p:cNvSpPr>
            <a:spLocks noChangeShapeType="1"/>
          </p:cNvSpPr>
          <p:nvPr/>
        </p:nvSpPr>
        <p:spPr bwMode="auto">
          <a:xfrm>
            <a:off x="6210300" y="3440113"/>
            <a:ext cx="2538413" cy="0"/>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5563" name="Line 19">
            <a:extLst>
              <a:ext uri="{FF2B5EF4-FFF2-40B4-BE49-F238E27FC236}">
                <a16:creationId xmlns:a16="http://schemas.microsoft.com/office/drawing/2014/main" id="{16F52CB4-5AAD-482B-8F4B-15A8126A5B0E}"/>
              </a:ext>
            </a:extLst>
          </p:cNvPr>
          <p:cNvSpPr>
            <a:spLocks noChangeShapeType="1"/>
          </p:cNvSpPr>
          <p:nvPr/>
        </p:nvSpPr>
        <p:spPr bwMode="auto">
          <a:xfrm>
            <a:off x="6210300" y="3941763"/>
            <a:ext cx="25384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5564" name="Line 20">
            <a:extLst>
              <a:ext uri="{FF2B5EF4-FFF2-40B4-BE49-F238E27FC236}">
                <a16:creationId xmlns:a16="http://schemas.microsoft.com/office/drawing/2014/main" id="{5525A5E0-581E-42DF-AEE5-8E0E4AACEFED}"/>
              </a:ext>
            </a:extLst>
          </p:cNvPr>
          <p:cNvSpPr>
            <a:spLocks noChangeShapeType="1"/>
          </p:cNvSpPr>
          <p:nvPr/>
        </p:nvSpPr>
        <p:spPr bwMode="auto">
          <a:xfrm>
            <a:off x="6210300" y="4443413"/>
            <a:ext cx="25384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5565" name="Line 21">
            <a:extLst>
              <a:ext uri="{FF2B5EF4-FFF2-40B4-BE49-F238E27FC236}">
                <a16:creationId xmlns:a16="http://schemas.microsoft.com/office/drawing/2014/main" id="{73EDB8A1-0484-40AD-9ED9-8D2F6CA8C80B}"/>
              </a:ext>
            </a:extLst>
          </p:cNvPr>
          <p:cNvSpPr>
            <a:spLocks noChangeShapeType="1"/>
          </p:cNvSpPr>
          <p:nvPr/>
        </p:nvSpPr>
        <p:spPr bwMode="auto">
          <a:xfrm>
            <a:off x="6210300" y="4943475"/>
            <a:ext cx="25384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5566" name="Text Box 24">
            <a:extLst>
              <a:ext uri="{FF2B5EF4-FFF2-40B4-BE49-F238E27FC236}">
                <a16:creationId xmlns:a16="http://schemas.microsoft.com/office/drawing/2014/main" id="{E0EE767F-694A-4B7C-BF21-C6C5F28315F0}"/>
              </a:ext>
            </a:extLst>
          </p:cNvPr>
          <p:cNvSpPr txBox="1">
            <a:spLocks noChangeArrowheads="1"/>
          </p:cNvSpPr>
          <p:nvPr/>
        </p:nvSpPr>
        <p:spPr bwMode="auto">
          <a:xfrm>
            <a:off x="7256463" y="3976688"/>
            <a:ext cx="423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IP</a:t>
            </a:r>
          </a:p>
        </p:txBody>
      </p:sp>
      <p:sp>
        <p:nvSpPr>
          <p:cNvPr id="1175567" name="Text Box 25">
            <a:extLst>
              <a:ext uri="{FF2B5EF4-FFF2-40B4-BE49-F238E27FC236}">
                <a16:creationId xmlns:a16="http://schemas.microsoft.com/office/drawing/2014/main" id="{89036F4B-F041-4484-99C8-50E88CA49E4E}"/>
              </a:ext>
            </a:extLst>
          </p:cNvPr>
          <p:cNvSpPr txBox="1">
            <a:spLocks noChangeArrowheads="1"/>
          </p:cNvSpPr>
          <p:nvPr/>
        </p:nvSpPr>
        <p:spPr bwMode="auto">
          <a:xfrm>
            <a:off x="6708775" y="44640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数据链路层</a:t>
            </a:r>
          </a:p>
        </p:txBody>
      </p:sp>
      <p:sp>
        <p:nvSpPr>
          <p:cNvPr id="1175568" name="Text Box 26">
            <a:extLst>
              <a:ext uri="{FF2B5EF4-FFF2-40B4-BE49-F238E27FC236}">
                <a16:creationId xmlns:a16="http://schemas.microsoft.com/office/drawing/2014/main" id="{E5255B8C-9442-4114-8D09-BE7501428F6E}"/>
              </a:ext>
            </a:extLst>
          </p:cNvPr>
          <p:cNvSpPr txBox="1">
            <a:spLocks noChangeArrowheads="1"/>
          </p:cNvSpPr>
          <p:nvPr/>
        </p:nvSpPr>
        <p:spPr bwMode="auto">
          <a:xfrm>
            <a:off x="6956425" y="4978400"/>
            <a:ext cx="946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物理层</a:t>
            </a:r>
          </a:p>
        </p:txBody>
      </p:sp>
      <p:sp>
        <p:nvSpPr>
          <p:cNvPr id="1175569" name="Line 27">
            <a:extLst>
              <a:ext uri="{FF2B5EF4-FFF2-40B4-BE49-F238E27FC236}">
                <a16:creationId xmlns:a16="http://schemas.microsoft.com/office/drawing/2014/main" id="{2A6C9C69-46DE-4060-A729-B5076FCEA6C8}"/>
              </a:ext>
            </a:extLst>
          </p:cNvPr>
          <p:cNvSpPr>
            <a:spLocks noChangeShapeType="1"/>
          </p:cNvSpPr>
          <p:nvPr/>
        </p:nvSpPr>
        <p:spPr bwMode="auto">
          <a:xfrm>
            <a:off x="5429250" y="2940050"/>
            <a:ext cx="58578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5570" name="Line 28">
            <a:extLst>
              <a:ext uri="{FF2B5EF4-FFF2-40B4-BE49-F238E27FC236}">
                <a16:creationId xmlns:a16="http://schemas.microsoft.com/office/drawing/2014/main" id="{BECD7E30-6C96-4DAD-9106-881D04613B1A}"/>
              </a:ext>
            </a:extLst>
          </p:cNvPr>
          <p:cNvSpPr>
            <a:spLocks noChangeShapeType="1"/>
          </p:cNvSpPr>
          <p:nvPr/>
        </p:nvSpPr>
        <p:spPr bwMode="auto">
          <a:xfrm>
            <a:off x="5429250" y="3941763"/>
            <a:ext cx="58578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5571" name="Text Box 22">
            <a:extLst>
              <a:ext uri="{FF2B5EF4-FFF2-40B4-BE49-F238E27FC236}">
                <a16:creationId xmlns:a16="http://schemas.microsoft.com/office/drawing/2014/main" id="{44B41CC9-C0E3-494D-B088-ABB7D0D38B49}"/>
              </a:ext>
            </a:extLst>
          </p:cNvPr>
          <p:cNvSpPr txBox="1">
            <a:spLocks noChangeArrowheads="1"/>
          </p:cNvSpPr>
          <p:nvPr/>
        </p:nvSpPr>
        <p:spPr bwMode="auto">
          <a:xfrm>
            <a:off x="7102475" y="2982913"/>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RTP</a:t>
            </a:r>
          </a:p>
        </p:txBody>
      </p:sp>
      <p:sp>
        <p:nvSpPr>
          <p:cNvPr id="1175572" name="Text Box 23">
            <a:extLst>
              <a:ext uri="{FF2B5EF4-FFF2-40B4-BE49-F238E27FC236}">
                <a16:creationId xmlns:a16="http://schemas.microsoft.com/office/drawing/2014/main" id="{DEC490C0-4E8E-44DF-AA4B-CF1DF83D9856}"/>
              </a:ext>
            </a:extLst>
          </p:cNvPr>
          <p:cNvSpPr txBox="1">
            <a:spLocks noChangeArrowheads="1"/>
          </p:cNvSpPr>
          <p:nvPr/>
        </p:nvSpPr>
        <p:spPr bwMode="auto">
          <a:xfrm>
            <a:off x="7099300" y="3465513"/>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UDP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a:extLst>
              <a:ext uri="{FF2B5EF4-FFF2-40B4-BE49-F238E27FC236}">
                <a16:creationId xmlns:a16="http://schemas.microsoft.com/office/drawing/2014/main" id="{5FDEDD65-FE7F-455F-A705-241E33B1FDB4}"/>
              </a:ext>
            </a:extLst>
          </p:cNvPr>
          <p:cNvSpPr>
            <a:spLocks noGrp="1" noChangeArrowheads="1"/>
          </p:cNvSpPr>
          <p:nvPr>
            <p:ph type="title"/>
          </p:nvPr>
        </p:nvSpPr>
        <p:spPr>
          <a:xfrm>
            <a:off x="1150938" y="115888"/>
            <a:ext cx="7793037" cy="911225"/>
          </a:xfrm>
        </p:spPr>
        <p:txBody>
          <a:bodyPr/>
          <a:lstStyle/>
          <a:p>
            <a:pPr marL="838200" indent="-838200" algn="ctr" eaLnBrk="1" hangingPunct="1"/>
            <a:r>
              <a:rPr lang="en-US" altLang="zh-CN" sz="4000"/>
              <a:t>RTP </a:t>
            </a:r>
            <a:r>
              <a:rPr lang="zh-CN" altLang="en-US" sz="4000"/>
              <a:t>分组的首部格式 </a:t>
            </a:r>
          </a:p>
        </p:txBody>
      </p:sp>
      <p:sp>
        <p:nvSpPr>
          <p:cNvPr id="1176579" name="Line 21">
            <a:extLst>
              <a:ext uri="{FF2B5EF4-FFF2-40B4-BE49-F238E27FC236}">
                <a16:creationId xmlns:a16="http://schemas.microsoft.com/office/drawing/2014/main" id="{D387F290-F513-4AE1-99AC-D72A592B820A}"/>
              </a:ext>
            </a:extLst>
          </p:cNvPr>
          <p:cNvSpPr>
            <a:spLocks noChangeShapeType="1"/>
          </p:cNvSpPr>
          <p:nvPr/>
        </p:nvSpPr>
        <p:spPr bwMode="auto">
          <a:xfrm rot="-5400000">
            <a:off x="8293894" y="2213769"/>
            <a:ext cx="119856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76580" name="Text Box 22">
            <a:extLst>
              <a:ext uri="{FF2B5EF4-FFF2-40B4-BE49-F238E27FC236}">
                <a16:creationId xmlns:a16="http://schemas.microsoft.com/office/drawing/2014/main" id="{60A7085F-CB99-4E34-9BD1-5E93DCFAE220}"/>
              </a:ext>
            </a:extLst>
          </p:cNvPr>
          <p:cNvSpPr txBox="1">
            <a:spLocks noChangeArrowheads="1"/>
          </p:cNvSpPr>
          <p:nvPr/>
        </p:nvSpPr>
        <p:spPr bwMode="auto">
          <a:xfrm>
            <a:off x="8586788" y="1987550"/>
            <a:ext cx="64135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kumimoji="1" lang="en-US" altLang="zh-CN">
                <a:solidFill>
                  <a:srgbClr val="333399"/>
                </a:solidFill>
                <a:ea typeface="黑体" panose="02010609060101010101" pitchFamily="49" charset="-122"/>
              </a:rPr>
              <a:t>12 </a:t>
            </a:r>
          </a:p>
          <a:p>
            <a:pPr algn="ctr" eaLnBrk="1" hangingPunct="1">
              <a:lnSpc>
                <a:spcPct val="80000"/>
              </a:lnSpc>
            </a:pPr>
            <a:r>
              <a:rPr kumimoji="1" lang="zh-CN" altLang="en-US">
                <a:solidFill>
                  <a:srgbClr val="333399"/>
                </a:solidFill>
                <a:ea typeface="黑体" panose="02010609060101010101" pitchFamily="49" charset="-122"/>
              </a:rPr>
              <a:t>字节</a:t>
            </a:r>
          </a:p>
        </p:txBody>
      </p:sp>
      <p:sp>
        <p:nvSpPr>
          <p:cNvPr id="1176581" name="Freeform 23">
            <a:extLst>
              <a:ext uri="{FF2B5EF4-FFF2-40B4-BE49-F238E27FC236}">
                <a16:creationId xmlns:a16="http://schemas.microsoft.com/office/drawing/2014/main" id="{D168D3B6-8004-464D-8014-3763EE3EEBE7}"/>
              </a:ext>
            </a:extLst>
          </p:cNvPr>
          <p:cNvSpPr>
            <a:spLocks/>
          </p:cNvSpPr>
          <p:nvPr/>
        </p:nvSpPr>
        <p:spPr bwMode="auto">
          <a:xfrm>
            <a:off x="777875" y="3632200"/>
            <a:ext cx="7788275" cy="63500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T10" fmla="*/ 0 60000 65536"/>
              <a:gd name="T11" fmla="*/ 0 60000 65536"/>
              <a:gd name="T12" fmla="*/ 0 60000 65536"/>
              <a:gd name="T13" fmla="*/ 0 60000 65536"/>
              <a:gd name="T14" fmla="*/ 0 60000 65536"/>
              <a:gd name="T15" fmla="*/ 0 w 4524"/>
              <a:gd name="T16" fmla="*/ 0 h 402"/>
              <a:gd name="T17" fmla="*/ 4524 w 4524"/>
              <a:gd name="T18" fmla="*/ 402 h 402"/>
            </a:gdLst>
            <a:ahLst/>
            <a:cxnLst>
              <a:cxn ang="T10">
                <a:pos x="T0" y="T1"/>
              </a:cxn>
              <a:cxn ang="T11">
                <a:pos x="T2" y="T3"/>
              </a:cxn>
              <a:cxn ang="T12">
                <a:pos x="T4" y="T5"/>
              </a:cxn>
              <a:cxn ang="T13">
                <a:pos x="T6" y="T7"/>
              </a:cxn>
              <a:cxn ang="T14">
                <a:pos x="T8" y="T9"/>
              </a:cxn>
            </a:cxnLst>
            <a:rect l="T15" t="T16" r="T17" b="T18"/>
            <a:pathLst>
              <a:path w="4524" h="402">
                <a:moveTo>
                  <a:pt x="0" y="12"/>
                </a:moveTo>
                <a:lnTo>
                  <a:pt x="4524" y="0"/>
                </a:lnTo>
                <a:lnTo>
                  <a:pt x="2508" y="402"/>
                </a:lnTo>
                <a:lnTo>
                  <a:pt x="1608" y="390"/>
                </a:lnTo>
                <a:lnTo>
                  <a:pt x="0" y="12"/>
                </a:lnTo>
                <a:close/>
              </a:path>
            </a:pathLst>
          </a:custGeom>
          <a:gradFill rotWithShape="1">
            <a:gsLst>
              <a:gs pos="0">
                <a:srgbClr val="B9B96F"/>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6582" name="AutoShape 24">
            <a:extLst>
              <a:ext uri="{FF2B5EF4-FFF2-40B4-BE49-F238E27FC236}">
                <a16:creationId xmlns:a16="http://schemas.microsoft.com/office/drawing/2014/main" id="{1E6AC92F-1F12-4D4F-BB5E-2910CD30248A}"/>
              </a:ext>
            </a:extLst>
          </p:cNvPr>
          <p:cNvSpPr>
            <a:spLocks noChangeArrowheads="1"/>
          </p:cNvSpPr>
          <p:nvPr/>
        </p:nvSpPr>
        <p:spPr bwMode="auto">
          <a:xfrm>
            <a:off x="925513" y="4446588"/>
            <a:ext cx="660400" cy="158750"/>
          </a:xfrm>
          <a:prstGeom prst="leftArrow">
            <a:avLst>
              <a:gd name="adj1" fmla="val 50000"/>
              <a:gd name="adj2" fmla="val 104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09" name="Rectangle 25">
            <a:extLst>
              <a:ext uri="{FF2B5EF4-FFF2-40B4-BE49-F238E27FC236}">
                <a16:creationId xmlns:a16="http://schemas.microsoft.com/office/drawing/2014/main" id="{C20C635A-1E09-4CAF-A2CC-B7BAB5937683}"/>
              </a:ext>
            </a:extLst>
          </p:cNvPr>
          <p:cNvSpPr>
            <a:spLocks noChangeArrowheads="1"/>
          </p:cNvSpPr>
          <p:nvPr/>
        </p:nvSpPr>
        <p:spPr bwMode="auto">
          <a:xfrm>
            <a:off x="654050" y="1614488"/>
            <a:ext cx="7932738" cy="19970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76584" name="Text Box 26">
            <a:extLst>
              <a:ext uri="{FF2B5EF4-FFF2-40B4-BE49-F238E27FC236}">
                <a16:creationId xmlns:a16="http://schemas.microsoft.com/office/drawing/2014/main" id="{FE2EFA93-CEF8-4916-A5FF-0B2DA354DD03}"/>
              </a:ext>
            </a:extLst>
          </p:cNvPr>
          <p:cNvSpPr txBox="1">
            <a:spLocks noChangeArrowheads="1"/>
          </p:cNvSpPr>
          <p:nvPr/>
        </p:nvSpPr>
        <p:spPr bwMode="auto">
          <a:xfrm>
            <a:off x="6081713" y="161607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序          号</a:t>
            </a:r>
          </a:p>
        </p:txBody>
      </p:sp>
      <p:sp>
        <p:nvSpPr>
          <p:cNvPr id="1176585" name="Line 27">
            <a:extLst>
              <a:ext uri="{FF2B5EF4-FFF2-40B4-BE49-F238E27FC236}">
                <a16:creationId xmlns:a16="http://schemas.microsoft.com/office/drawing/2014/main" id="{54498C06-8D12-4F25-91AE-8FD1FB94D250}"/>
              </a:ext>
            </a:extLst>
          </p:cNvPr>
          <p:cNvSpPr>
            <a:spLocks noChangeShapeType="1"/>
          </p:cNvSpPr>
          <p:nvPr/>
        </p:nvSpPr>
        <p:spPr bwMode="auto">
          <a:xfrm>
            <a:off x="654050" y="2014538"/>
            <a:ext cx="7932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586" name="Line 28">
            <a:extLst>
              <a:ext uri="{FF2B5EF4-FFF2-40B4-BE49-F238E27FC236}">
                <a16:creationId xmlns:a16="http://schemas.microsoft.com/office/drawing/2014/main" id="{3CB36338-8713-47DA-9970-3A79B39F57F3}"/>
              </a:ext>
            </a:extLst>
          </p:cNvPr>
          <p:cNvSpPr>
            <a:spLocks noChangeShapeType="1"/>
          </p:cNvSpPr>
          <p:nvPr/>
        </p:nvSpPr>
        <p:spPr bwMode="auto">
          <a:xfrm>
            <a:off x="1150938" y="161448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587" name="Line 29">
            <a:extLst>
              <a:ext uri="{FF2B5EF4-FFF2-40B4-BE49-F238E27FC236}">
                <a16:creationId xmlns:a16="http://schemas.microsoft.com/office/drawing/2014/main" id="{A8349329-CB36-4EB7-BB5B-053E20286A22}"/>
              </a:ext>
            </a:extLst>
          </p:cNvPr>
          <p:cNvSpPr>
            <a:spLocks noChangeShapeType="1"/>
          </p:cNvSpPr>
          <p:nvPr/>
        </p:nvSpPr>
        <p:spPr bwMode="auto">
          <a:xfrm>
            <a:off x="1398588" y="161448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588" name="Line 30">
            <a:extLst>
              <a:ext uri="{FF2B5EF4-FFF2-40B4-BE49-F238E27FC236}">
                <a16:creationId xmlns:a16="http://schemas.microsoft.com/office/drawing/2014/main" id="{DBE87230-3300-4503-ABF7-5365A0552701}"/>
              </a:ext>
            </a:extLst>
          </p:cNvPr>
          <p:cNvSpPr>
            <a:spLocks noChangeShapeType="1"/>
          </p:cNvSpPr>
          <p:nvPr/>
        </p:nvSpPr>
        <p:spPr bwMode="auto">
          <a:xfrm>
            <a:off x="1646238" y="161448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589" name="Line 31">
            <a:extLst>
              <a:ext uri="{FF2B5EF4-FFF2-40B4-BE49-F238E27FC236}">
                <a16:creationId xmlns:a16="http://schemas.microsoft.com/office/drawing/2014/main" id="{D36B6E9B-F494-4BBF-B1AB-3EEE872342E5}"/>
              </a:ext>
            </a:extLst>
          </p:cNvPr>
          <p:cNvSpPr>
            <a:spLocks noChangeShapeType="1"/>
          </p:cNvSpPr>
          <p:nvPr/>
        </p:nvSpPr>
        <p:spPr bwMode="auto">
          <a:xfrm>
            <a:off x="2636838" y="161448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590" name="Line 32">
            <a:extLst>
              <a:ext uri="{FF2B5EF4-FFF2-40B4-BE49-F238E27FC236}">
                <a16:creationId xmlns:a16="http://schemas.microsoft.com/office/drawing/2014/main" id="{00FA9419-FD2C-4530-8988-190ABED783CE}"/>
              </a:ext>
            </a:extLst>
          </p:cNvPr>
          <p:cNvSpPr>
            <a:spLocks noChangeShapeType="1"/>
          </p:cNvSpPr>
          <p:nvPr/>
        </p:nvSpPr>
        <p:spPr bwMode="auto">
          <a:xfrm>
            <a:off x="2884488" y="161448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591" name="Line 33">
            <a:extLst>
              <a:ext uri="{FF2B5EF4-FFF2-40B4-BE49-F238E27FC236}">
                <a16:creationId xmlns:a16="http://schemas.microsoft.com/office/drawing/2014/main" id="{0DB72EA9-0926-4773-9A2E-4C89627B3F3D}"/>
              </a:ext>
            </a:extLst>
          </p:cNvPr>
          <p:cNvSpPr>
            <a:spLocks noChangeShapeType="1"/>
          </p:cNvSpPr>
          <p:nvPr/>
        </p:nvSpPr>
        <p:spPr bwMode="auto">
          <a:xfrm>
            <a:off x="4619625" y="1614488"/>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592" name="Line 34">
            <a:extLst>
              <a:ext uri="{FF2B5EF4-FFF2-40B4-BE49-F238E27FC236}">
                <a16:creationId xmlns:a16="http://schemas.microsoft.com/office/drawing/2014/main" id="{C79350B0-D531-4B00-BCB0-88A971E96CFD}"/>
              </a:ext>
            </a:extLst>
          </p:cNvPr>
          <p:cNvSpPr>
            <a:spLocks noChangeShapeType="1"/>
          </p:cNvSpPr>
          <p:nvPr/>
        </p:nvSpPr>
        <p:spPr bwMode="auto">
          <a:xfrm>
            <a:off x="654050" y="2413000"/>
            <a:ext cx="7932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593" name="Line 35">
            <a:extLst>
              <a:ext uri="{FF2B5EF4-FFF2-40B4-BE49-F238E27FC236}">
                <a16:creationId xmlns:a16="http://schemas.microsoft.com/office/drawing/2014/main" id="{AFEB101F-469B-4528-A37D-CEB2C17C8839}"/>
              </a:ext>
            </a:extLst>
          </p:cNvPr>
          <p:cNvSpPr>
            <a:spLocks noChangeShapeType="1"/>
          </p:cNvSpPr>
          <p:nvPr/>
        </p:nvSpPr>
        <p:spPr bwMode="auto">
          <a:xfrm>
            <a:off x="654050" y="2813050"/>
            <a:ext cx="7932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594" name="Text Box 36">
            <a:extLst>
              <a:ext uri="{FF2B5EF4-FFF2-40B4-BE49-F238E27FC236}">
                <a16:creationId xmlns:a16="http://schemas.microsoft.com/office/drawing/2014/main" id="{93A6522D-1B4D-45DE-97EC-68963916AB6A}"/>
              </a:ext>
            </a:extLst>
          </p:cNvPr>
          <p:cNvSpPr txBox="1">
            <a:spLocks noChangeArrowheads="1"/>
          </p:cNvSpPr>
          <p:nvPr/>
        </p:nvSpPr>
        <p:spPr bwMode="auto">
          <a:xfrm>
            <a:off x="334963" y="1268413"/>
            <a:ext cx="841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位 </a:t>
            </a:r>
            <a:r>
              <a:rPr kumimoji="1" lang="en-US" altLang="zh-CN">
                <a:solidFill>
                  <a:srgbClr val="333399"/>
                </a:solidFill>
                <a:ea typeface="黑体" panose="02010609060101010101" pitchFamily="49" charset="-122"/>
              </a:rPr>
              <a:t>0  1      3                  8                           16                                                        31</a:t>
            </a:r>
          </a:p>
        </p:txBody>
      </p:sp>
      <p:sp>
        <p:nvSpPr>
          <p:cNvPr id="1176595" name="Text Box 37">
            <a:extLst>
              <a:ext uri="{FF2B5EF4-FFF2-40B4-BE49-F238E27FC236}">
                <a16:creationId xmlns:a16="http://schemas.microsoft.com/office/drawing/2014/main" id="{5A290630-7CE0-4B84-BA5E-A9C6BEFE554D}"/>
              </a:ext>
            </a:extLst>
          </p:cNvPr>
          <p:cNvSpPr txBox="1">
            <a:spLocks noChangeArrowheads="1"/>
          </p:cNvSpPr>
          <p:nvPr/>
        </p:nvSpPr>
        <p:spPr bwMode="auto">
          <a:xfrm>
            <a:off x="2986088" y="1614488"/>
            <a:ext cx="1557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有效载荷类型</a:t>
            </a:r>
          </a:p>
        </p:txBody>
      </p:sp>
      <p:sp>
        <p:nvSpPr>
          <p:cNvPr id="1176596" name="Text Box 38">
            <a:extLst>
              <a:ext uri="{FF2B5EF4-FFF2-40B4-BE49-F238E27FC236}">
                <a16:creationId xmlns:a16="http://schemas.microsoft.com/office/drawing/2014/main" id="{9355BDDB-32A2-4D77-B58D-40A22E223F67}"/>
              </a:ext>
            </a:extLst>
          </p:cNvPr>
          <p:cNvSpPr txBox="1">
            <a:spLocks noChangeArrowheads="1"/>
          </p:cNvSpPr>
          <p:nvPr/>
        </p:nvSpPr>
        <p:spPr bwMode="auto">
          <a:xfrm>
            <a:off x="615950" y="16144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版本</a:t>
            </a:r>
          </a:p>
        </p:txBody>
      </p:sp>
      <p:sp>
        <p:nvSpPr>
          <p:cNvPr id="1176597" name="Text Box 39">
            <a:extLst>
              <a:ext uri="{FF2B5EF4-FFF2-40B4-BE49-F238E27FC236}">
                <a16:creationId xmlns:a16="http://schemas.microsoft.com/office/drawing/2014/main" id="{6B5BC613-1BFA-429A-BC86-7140BA94B090}"/>
              </a:ext>
            </a:extLst>
          </p:cNvPr>
          <p:cNvSpPr txBox="1">
            <a:spLocks noChangeArrowheads="1"/>
          </p:cNvSpPr>
          <p:nvPr/>
        </p:nvSpPr>
        <p:spPr bwMode="auto">
          <a:xfrm>
            <a:off x="1119188" y="1617663"/>
            <a:ext cx="334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P</a:t>
            </a:r>
          </a:p>
        </p:txBody>
      </p:sp>
      <p:sp>
        <p:nvSpPr>
          <p:cNvPr id="1176598" name="Text Box 40">
            <a:extLst>
              <a:ext uri="{FF2B5EF4-FFF2-40B4-BE49-F238E27FC236}">
                <a16:creationId xmlns:a16="http://schemas.microsoft.com/office/drawing/2014/main" id="{85C8CD83-9948-4C05-A904-A50A66D99167}"/>
              </a:ext>
            </a:extLst>
          </p:cNvPr>
          <p:cNvSpPr txBox="1">
            <a:spLocks noChangeArrowheads="1"/>
          </p:cNvSpPr>
          <p:nvPr/>
        </p:nvSpPr>
        <p:spPr bwMode="auto">
          <a:xfrm>
            <a:off x="1349375" y="16160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X</a:t>
            </a:r>
          </a:p>
        </p:txBody>
      </p:sp>
      <p:sp>
        <p:nvSpPr>
          <p:cNvPr id="1176599" name="Text Box 41">
            <a:extLst>
              <a:ext uri="{FF2B5EF4-FFF2-40B4-BE49-F238E27FC236}">
                <a16:creationId xmlns:a16="http://schemas.microsoft.com/office/drawing/2014/main" id="{D6569AD7-99BF-4462-AA39-DC7766BD6BFF}"/>
              </a:ext>
            </a:extLst>
          </p:cNvPr>
          <p:cNvSpPr txBox="1">
            <a:spLocks noChangeArrowheads="1"/>
          </p:cNvSpPr>
          <p:nvPr/>
        </p:nvSpPr>
        <p:spPr bwMode="auto">
          <a:xfrm>
            <a:off x="2579688" y="16160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M</a:t>
            </a:r>
          </a:p>
        </p:txBody>
      </p:sp>
      <p:sp>
        <p:nvSpPr>
          <p:cNvPr id="1176600" name="Text Box 42">
            <a:extLst>
              <a:ext uri="{FF2B5EF4-FFF2-40B4-BE49-F238E27FC236}">
                <a16:creationId xmlns:a16="http://schemas.microsoft.com/office/drawing/2014/main" id="{72246C10-2E49-4AB3-A15A-2F9BD6C24BF6}"/>
              </a:ext>
            </a:extLst>
          </p:cNvPr>
          <p:cNvSpPr txBox="1">
            <a:spLocks noChangeArrowheads="1"/>
          </p:cNvSpPr>
          <p:nvPr/>
        </p:nvSpPr>
        <p:spPr bwMode="auto">
          <a:xfrm>
            <a:off x="1593850" y="161448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参与源数</a:t>
            </a:r>
          </a:p>
        </p:txBody>
      </p:sp>
      <p:sp>
        <p:nvSpPr>
          <p:cNvPr id="1176601" name="Text Box 43">
            <a:extLst>
              <a:ext uri="{FF2B5EF4-FFF2-40B4-BE49-F238E27FC236}">
                <a16:creationId xmlns:a16="http://schemas.microsoft.com/office/drawing/2014/main" id="{491C91B8-7AFA-4CE6-9F02-938FDD3FB3A6}"/>
              </a:ext>
            </a:extLst>
          </p:cNvPr>
          <p:cNvSpPr txBox="1">
            <a:spLocks noChangeArrowheads="1"/>
          </p:cNvSpPr>
          <p:nvPr/>
        </p:nvSpPr>
        <p:spPr bwMode="auto">
          <a:xfrm>
            <a:off x="3984625" y="2030413"/>
            <a:ext cx="1379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时    间    戳</a:t>
            </a:r>
          </a:p>
        </p:txBody>
      </p:sp>
      <p:sp>
        <p:nvSpPr>
          <p:cNvPr id="1176602" name="Text Box 44">
            <a:extLst>
              <a:ext uri="{FF2B5EF4-FFF2-40B4-BE49-F238E27FC236}">
                <a16:creationId xmlns:a16="http://schemas.microsoft.com/office/drawing/2014/main" id="{AD0E5499-01F0-4A21-86B7-95BC6C7A1105}"/>
              </a:ext>
            </a:extLst>
          </p:cNvPr>
          <p:cNvSpPr txBox="1">
            <a:spLocks noChangeArrowheads="1"/>
          </p:cNvSpPr>
          <p:nvPr/>
        </p:nvSpPr>
        <p:spPr bwMode="auto">
          <a:xfrm>
            <a:off x="3546475" y="2422525"/>
            <a:ext cx="304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同  步  源  标  识  符 </a:t>
            </a:r>
            <a:r>
              <a:rPr kumimoji="1" lang="en-US" altLang="zh-CN">
                <a:solidFill>
                  <a:srgbClr val="333399"/>
                </a:solidFill>
                <a:ea typeface="黑体" panose="02010609060101010101" pitchFamily="49" charset="-122"/>
              </a:rPr>
              <a:t>(SSRC)</a:t>
            </a:r>
          </a:p>
        </p:txBody>
      </p:sp>
      <p:sp>
        <p:nvSpPr>
          <p:cNvPr id="1176603" name="Text Box 45">
            <a:extLst>
              <a:ext uri="{FF2B5EF4-FFF2-40B4-BE49-F238E27FC236}">
                <a16:creationId xmlns:a16="http://schemas.microsoft.com/office/drawing/2014/main" id="{01AA8323-30AC-4D45-99BB-7B51C54B3F65}"/>
              </a:ext>
            </a:extLst>
          </p:cNvPr>
          <p:cNvSpPr txBox="1">
            <a:spLocks noChangeArrowheads="1"/>
          </p:cNvSpPr>
          <p:nvPr/>
        </p:nvSpPr>
        <p:spPr bwMode="auto">
          <a:xfrm>
            <a:off x="2713038" y="2867025"/>
            <a:ext cx="375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参  与  源  标  识  符 </a:t>
            </a:r>
            <a:r>
              <a:rPr kumimoji="1" lang="en-US" altLang="zh-CN">
                <a:solidFill>
                  <a:srgbClr val="333399"/>
                </a:solidFill>
                <a:ea typeface="黑体" panose="02010609060101010101" pitchFamily="49" charset="-122"/>
              </a:rPr>
              <a:t>(CSRC) [0..15]</a:t>
            </a:r>
          </a:p>
          <a:p>
            <a:pPr algn="ctr" eaLnBrk="1" hangingPunct="1">
              <a:lnSpc>
                <a:spcPct val="75000"/>
              </a:lnSpc>
            </a:pPr>
            <a:r>
              <a:rPr kumimoji="1" lang="en-US" altLang="zh-CN" b="1">
                <a:solidFill>
                  <a:srgbClr val="333399"/>
                </a:solidFill>
                <a:ea typeface="黑体" panose="02010609060101010101" pitchFamily="49" charset="-122"/>
              </a:rPr>
              <a:t>…</a:t>
            </a:r>
          </a:p>
        </p:txBody>
      </p:sp>
      <p:sp>
        <p:nvSpPr>
          <p:cNvPr id="144430" name="Rectangle 46">
            <a:extLst>
              <a:ext uri="{FF2B5EF4-FFF2-40B4-BE49-F238E27FC236}">
                <a16:creationId xmlns:a16="http://schemas.microsoft.com/office/drawing/2014/main" id="{D1BC7029-92BB-41BF-B120-37CF88A45556}"/>
              </a:ext>
            </a:extLst>
          </p:cNvPr>
          <p:cNvSpPr>
            <a:spLocks noChangeArrowheads="1"/>
          </p:cNvSpPr>
          <p:nvPr/>
        </p:nvSpPr>
        <p:spPr bwMode="auto">
          <a:xfrm>
            <a:off x="1539875" y="4286250"/>
            <a:ext cx="6608763" cy="479425"/>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just">
              <a:defRPr/>
            </a:pPr>
            <a:endParaRPr kumimoji="1" lang="zh-CN" altLang="zh-CN">
              <a:solidFill>
                <a:srgbClr val="333399"/>
              </a:solidFill>
              <a:latin typeface="Arial" charset="0"/>
              <a:ea typeface="黑体" pitchFamily="2" charset="-122"/>
            </a:endParaRPr>
          </a:p>
        </p:txBody>
      </p:sp>
      <p:sp>
        <p:nvSpPr>
          <p:cNvPr id="1176605" name="Line 47">
            <a:extLst>
              <a:ext uri="{FF2B5EF4-FFF2-40B4-BE49-F238E27FC236}">
                <a16:creationId xmlns:a16="http://schemas.microsoft.com/office/drawing/2014/main" id="{7BFB9DA4-2AE3-426D-A780-0E74974A1973}"/>
              </a:ext>
            </a:extLst>
          </p:cNvPr>
          <p:cNvSpPr>
            <a:spLocks noChangeShapeType="1"/>
          </p:cNvSpPr>
          <p:nvPr/>
        </p:nvSpPr>
        <p:spPr bwMode="auto">
          <a:xfrm>
            <a:off x="2403475" y="4286250"/>
            <a:ext cx="0" cy="479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606" name="Line 48">
            <a:extLst>
              <a:ext uri="{FF2B5EF4-FFF2-40B4-BE49-F238E27FC236}">
                <a16:creationId xmlns:a16="http://schemas.microsoft.com/office/drawing/2014/main" id="{42D8D978-5379-4449-BF6F-6CEFDABC1D7A}"/>
              </a:ext>
            </a:extLst>
          </p:cNvPr>
          <p:cNvSpPr>
            <a:spLocks noChangeShapeType="1"/>
          </p:cNvSpPr>
          <p:nvPr/>
        </p:nvSpPr>
        <p:spPr bwMode="auto">
          <a:xfrm>
            <a:off x="3522663" y="4286250"/>
            <a:ext cx="0" cy="479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607" name="Line 49">
            <a:extLst>
              <a:ext uri="{FF2B5EF4-FFF2-40B4-BE49-F238E27FC236}">
                <a16:creationId xmlns:a16="http://schemas.microsoft.com/office/drawing/2014/main" id="{73FF138F-CCEF-4C9F-B682-393D942E4904}"/>
              </a:ext>
            </a:extLst>
          </p:cNvPr>
          <p:cNvSpPr>
            <a:spLocks noChangeShapeType="1"/>
          </p:cNvSpPr>
          <p:nvPr/>
        </p:nvSpPr>
        <p:spPr bwMode="auto">
          <a:xfrm>
            <a:off x="5092700" y="4286250"/>
            <a:ext cx="0" cy="479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608" name="Text Box 50">
            <a:extLst>
              <a:ext uri="{FF2B5EF4-FFF2-40B4-BE49-F238E27FC236}">
                <a16:creationId xmlns:a16="http://schemas.microsoft.com/office/drawing/2014/main" id="{6A08407A-8B46-43DC-879A-420E5425DA32}"/>
              </a:ext>
            </a:extLst>
          </p:cNvPr>
          <p:cNvSpPr txBox="1">
            <a:spLocks noChangeArrowheads="1"/>
          </p:cNvSpPr>
          <p:nvPr/>
        </p:nvSpPr>
        <p:spPr bwMode="auto">
          <a:xfrm>
            <a:off x="654050" y="40640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发送</a:t>
            </a:r>
          </a:p>
        </p:txBody>
      </p:sp>
      <p:sp>
        <p:nvSpPr>
          <p:cNvPr id="1176609" name="Line 51">
            <a:extLst>
              <a:ext uri="{FF2B5EF4-FFF2-40B4-BE49-F238E27FC236}">
                <a16:creationId xmlns:a16="http://schemas.microsoft.com/office/drawing/2014/main" id="{76E72ADA-C515-4F3E-A77F-AFCE731C984D}"/>
              </a:ext>
            </a:extLst>
          </p:cNvPr>
          <p:cNvSpPr>
            <a:spLocks noChangeShapeType="1"/>
          </p:cNvSpPr>
          <p:nvPr/>
        </p:nvSpPr>
        <p:spPr bwMode="auto">
          <a:xfrm>
            <a:off x="3522663" y="5005388"/>
            <a:ext cx="462597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76610" name="Text Box 52">
            <a:extLst>
              <a:ext uri="{FF2B5EF4-FFF2-40B4-BE49-F238E27FC236}">
                <a16:creationId xmlns:a16="http://schemas.microsoft.com/office/drawing/2014/main" id="{E737ED49-D5D6-410A-8557-263DA687D95A}"/>
              </a:ext>
            </a:extLst>
          </p:cNvPr>
          <p:cNvSpPr txBox="1">
            <a:spLocks noChangeArrowheads="1"/>
          </p:cNvSpPr>
          <p:nvPr/>
        </p:nvSpPr>
        <p:spPr bwMode="auto">
          <a:xfrm>
            <a:off x="5067300" y="4859338"/>
            <a:ext cx="1162050" cy="296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pPr>
            <a:r>
              <a:rPr kumimoji="1" lang="en-US" altLang="zh-CN">
                <a:solidFill>
                  <a:srgbClr val="333399"/>
                </a:solidFill>
                <a:ea typeface="黑体" panose="02010609060101010101" pitchFamily="49" charset="-122"/>
              </a:rPr>
              <a:t>RTP </a:t>
            </a:r>
            <a:r>
              <a:rPr kumimoji="1" lang="zh-CN" altLang="en-US">
                <a:solidFill>
                  <a:srgbClr val="333399"/>
                </a:solidFill>
                <a:ea typeface="黑体" panose="02010609060101010101" pitchFamily="49" charset="-122"/>
              </a:rPr>
              <a:t>分组</a:t>
            </a:r>
          </a:p>
        </p:txBody>
      </p:sp>
      <p:sp>
        <p:nvSpPr>
          <p:cNvPr id="1176611" name="Line 53">
            <a:extLst>
              <a:ext uri="{FF2B5EF4-FFF2-40B4-BE49-F238E27FC236}">
                <a16:creationId xmlns:a16="http://schemas.microsoft.com/office/drawing/2014/main" id="{6C8DFAB6-1BA6-48FE-AE70-22C74FE0158C}"/>
              </a:ext>
            </a:extLst>
          </p:cNvPr>
          <p:cNvSpPr>
            <a:spLocks noChangeShapeType="1"/>
          </p:cNvSpPr>
          <p:nvPr/>
        </p:nvSpPr>
        <p:spPr bwMode="auto">
          <a:xfrm>
            <a:off x="2390775" y="5321300"/>
            <a:ext cx="5757863" cy="3175"/>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76612" name="Text Box 54">
            <a:extLst>
              <a:ext uri="{FF2B5EF4-FFF2-40B4-BE49-F238E27FC236}">
                <a16:creationId xmlns:a16="http://schemas.microsoft.com/office/drawing/2014/main" id="{67E4D614-CF25-4468-8A70-14F2CE6C6CDE}"/>
              </a:ext>
            </a:extLst>
          </p:cNvPr>
          <p:cNvSpPr txBox="1">
            <a:spLocks noChangeArrowheads="1"/>
          </p:cNvSpPr>
          <p:nvPr/>
        </p:nvSpPr>
        <p:spPr bwMode="auto">
          <a:xfrm>
            <a:off x="4300538" y="5114925"/>
            <a:ext cx="1871662"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UDP </a:t>
            </a:r>
            <a:r>
              <a:rPr kumimoji="1" lang="zh-CN" altLang="en-US">
                <a:solidFill>
                  <a:srgbClr val="333399"/>
                </a:solidFill>
                <a:ea typeface="黑体" panose="02010609060101010101" pitchFamily="49" charset="-122"/>
              </a:rPr>
              <a:t>用户数据报</a:t>
            </a:r>
          </a:p>
        </p:txBody>
      </p:sp>
      <p:sp>
        <p:nvSpPr>
          <p:cNvPr id="1176613" name="Line 55">
            <a:extLst>
              <a:ext uri="{FF2B5EF4-FFF2-40B4-BE49-F238E27FC236}">
                <a16:creationId xmlns:a16="http://schemas.microsoft.com/office/drawing/2014/main" id="{856389F8-E7DF-410A-8E0F-A2CB64BD8EFA}"/>
              </a:ext>
            </a:extLst>
          </p:cNvPr>
          <p:cNvSpPr>
            <a:spLocks noChangeShapeType="1"/>
          </p:cNvSpPr>
          <p:nvPr/>
        </p:nvSpPr>
        <p:spPr bwMode="auto">
          <a:xfrm>
            <a:off x="1539875" y="5645150"/>
            <a:ext cx="660876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76614" name="Text Box 56">
            <a:extLst>
              <a:ext uri="{FF2B5EF4-FFF2-40B4-BE49-F238E27FC236}">
                <a16:creationId xmlns:a16="http://schemas.microsoft.com/office/drawing/2014/main" id="{F4DB0CE8-9648-40C8-9724-F2D5B48D5942}"/>
              </a:ext>
            </a:extLst>
          </p:cNvPr>
          <p:cNvSpPr txBox="1">
            <a:spLocks noChangeArrowheads="1"/>
          </p:cNvSpPr>
          <p:nvPr/>
        </p:nvSpPr>
        <p:spPr bwMode="auto">
          <a:xfrm>
            <a:off x="4017963" y="5424488"/>
            <a:ext cx="11493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IP </a:t>
            </a:r>
            <a:r>
              <a:rPr kumimoji="1" lang="zh-CN" altLang="en-US">
                <a:solidFill>
                  <a:srgbClr val="333399"/>
                </a:solidFill>
                <a:ea typeface="黑体" panose="02010609060101010101" pitchFamily="49" charset="-122"/>
              </a:rPr>
              <a:t>数据报</a:t>
            </a:r>
          </a:p>
        </p:txBody>
      </p:sp>
      <p:sp>
        <p:nvSpPr>
          <p:cNvPr id="1176615" name="Line 57">
            <a:extLst>
              <a:ext uri="{FF2B5EF4-FFF2-40B4-BE49-F238E27FC236}">
                <a16:creationId xmlns:a16="http://schemas.microsoft.com/office/drawing/2014/main" id="{690E00D4-C17B-4EBA-8289-7AD1D1FD55CB}"/>
              </a:ext>
            </a:extLst>
          </p:cNvPr>
          <p:cNvSpPr>
            <a:spLocks noChangeShapeType="1"/>
          </p:cNvSpPr>
          <p:nvPr/>
        </p:nvSpPr>
        <p:spPr bwMode="auto">
          <a:xfrm>
            <a:off x="8148638" y="4845050"/>
            <a:ext cx="0" cy="879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616" name="Line 58">
            <a:extLst>
              <a:ext uri="{FF2B5EF4-FFF2-40B4-BE49-F238E27FC236}">
                <a16:creationId xmlns:a16="http://schemas.microsoft.com/office/drawing/2014/main" id="{A81A0E61-DB6B-4919-BDA2-6B592B7FDDE5}"/>
              </a:ext>
            </a:extLst>
          </p:cNvPr>
          <p:cNvSpPr>
            <a:spLocks noChangeShapeType="1"/>
          </p:cNvSpPr>
          <p:nvPr/>
        </p:nvSpPr>
        <p:spPr bwMode="auto">
          <a:xfrm>
            <a:off x="3522663" y="4845050"/>
            <a:ext cx="0" cy="320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617" name="Line 59">
            <a:extLst>
              <a:ext uri="{FF2B5EF4-FFF2-40B4-BE49-F238E27FC236}">
                <a16:creationId xmlns:a16="http://schemas.microsoft.com/office/drawing/2014/main" id="{8436B054-DDC5-4A07-8F44-2405A3CED1FD}"/>
              </a:ext>
            </a:extLst>
          </p:cNvPr>
          <p:cNvSpPr>
            <a:spLocks noChangeShapeType="1"/>
          </p:cNvSpPr>
          <p:nvPr/>
        </p:nvSpPr>
        <p:spPr bwMode="auto">
          <a:xfrm>
            <a:off x="2390775" y="4845050"/>
            <a:ext cx="0" cy="560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618" name="Line 60">
            <a:extLst>
              <a:ext uri="{FF2B5EF4-FFF2-40B4-BE49-F238E27FC236}">
                <a16:creationId xmlns:a16="http://schemas.microsoft.com/office/drawing/2014/main" id="{08253CCF-CDE0-494B-9347-4267BAB9D997}"/>
              </a:ext>
            </a:extLst>
          </p:cNvPr>
          <p:cNvSpPr>
            <a:spLocks noChangeShapeType="1"/>
          </p:cNvSpPr>
          <p:nvPr/>
        </p:nvSpPr>
        <p:spPr bwMode="auto">
          <a:xfrm>
            <a:off x="1539875" y="4845050"/>
            <a:ext cx="0" cy="879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619" name="Rectangle 61">
            <a:extLst>
              <a:ext uri="{FF2B5EF4-FFF2-40B4-BE49-F238E27FC236}">
                <a16:creationId xmlns:a16="http://schemas.microsoft.com/office/drawing/2014/main" id="{B7323390-3D1F-4489-ABF3-46FF6BFFBB55}"/>
              </a:ext>
            </a:extLst>
          </p:cNvPr>
          <p:cNvSpPr>
            <a:spLocks noChangeArrowheads="1"/>
          </p:cNvSpPr>
          <p:nvPr/>
        </p:nvSpPr>
        <p:spPr bwMode="auto">
          <a:xfrm>
            <a:off x="3554413" y="4321175"/>
            <a:ext cx="1530350" cy="4492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6620" name="Text Box 62">
            <a:extLst>
              <a:ext uri="{FF2B5EF4-FFF2-40B4-BE49-F238E27FC236}">
                <a16:creationId xmlns:a16="http://schemas.microsoft.com/office/drawing/2014/main" id="{99E8AFAB-5115-40A5-B278-0043FF027463}"/>
              </a:ext>
            </a:extLst>
          </p:cNvPr>
          <p:cNvSpPr txBox="1">
            <a:spLocks noChangeArrowheads="1"/>
          </p:cNvSpPr>
          <p:nvPr/>
        </p:nvSpPr>
        <p:spPr bwMode="auto">
          <a:xfrm>
            <a:off x="1531938" y="4349750"/>
            <a:ext cx="682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IP </a:t>
            </a:r>
            <a:r>
              <a:rPr kumimoji="1" lang="zh-CN" altLang="en-US">
                <a:solidFill>
                  <a:srgbClr val="333399"/>
                </a:solidFill>
                <a:ea typeface="黑体" panose="02010609060101010101" pitchFamily="49" charset="-122"/>
              </a:rPr>
              <a:t>首部  </a:t>
            </a:r>
            <a:r>
              <a:rPr kumimoji="1" lang="en-US" altLang="zh-CN">
                <a:solidFill>
                  <a:srgbClr val="333399"/>
                </a:solidFill>
                <a:ea typeface="黑体" panose="02010609060101010101" pitchFamily="49" charset="-122"/>
              </a:rPr>
              <a:t>UDP </a:t>
            </a:r>
            <a:r>
              <a:rPr kumimoji="1" lang="zh-CN" altLang="en-US">
                <a:solidFill>
                  <a:srgbClr val="333399"/>
                </a:solidFill>
                <a:ea typeface="黑体" panose="02010609060101010101" pitchFamily="49" charset="-122"/>
              </a:rPr>
              <a:t>首部      </a:t>
            </a:r>
            <a:r>
              <a:rPr kumimoji="1" lang="en-US" altLang="zh-CN">
                <a:solidFill>
                  <a:srgbClr val="333399"/>
                </a:solidFill>
                <a:ea typeface="黑体" panose="02010609060101010101" pitchFamily="49" charset="-122"/>
              </a:rPr>
              <a:t>RTP </a:t>
            </a:r>
            <a:r>
              <a:rPr kumimoji="1" lang="zh-CN" altLang="en-US">
                <a:solidFill>
                  <a:srgbClr val="333399"/>
                </a:solidFill>
                <a:ea typeface="黑体" panose="02010609060101010101" pitchFamily="49" charset="-122"/>
              </a:rPr>
              <a:t>首部      </a:t>
            </a:r>
            <a:r>
              <a:rPr kumimoji="1" lang="en-US" altLang="zh-CN">
                <a:solidFill>
                  <a:srgbClr val="333399"/>
                </a:solidFill>
                <a:ea typeface="黑体" panose="02010609060101010101" pitchFamily="49" charset="-122"/>
              </a:rPr>
              <a:t>RTP </a:t>
            </a:r>
            <a:r>
              <a:rPr kumimoji="1" lang="zh-CN" altLang="en-US">
                <a:solidFill>
                  <a:srgbClr val="333399"/>
                </a:solidFill>
                <a:ea typeface="黑体" panose="02010609060101010101" pitchFamily="49" charset="-122"/>
              </a:rPr>
              <a:t>数据部分（应用层数据）</a:t>
            </a:r>
          </a:p>
        </p:txBody>
      </p:sp>
      <p:sp>
        <p:nvSpPr>
          <p:cNvPr id="1176621" name="Line 63">
            <a:extLst>
              <a:ext uri="{FF2B5EF4-FFF2-40B4-BE49-F238E27FC236}">
                <a16:creationId xmlns:a16="http://schemas.microsoft.com/office/drawing/2014/main" id="{58AF9B8B-7840-4DF7-AB92-04F69DD1DA8E}"/>
              </a:ext>
            </a:extLst>
          </p:cNvPr>
          <p:cNvSpPr>
            <a:spLocks noChangeShapeType="1"/>
          </p:cNvSpPr>
          <p:nvPr/>
        </p:nvSpPr>
        <p:spPr bwMode="auto">
          <a:xfrm>
            <a:off x="8669338" y="1614488"/>
            <a:ext cx="379412" cy="14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6622" name="Line 64">
            <a:extLst>
              <a:ext uri="{FF2B5EF4-FFF2-40B4-BE49-F238E27FC236}">
                <a16:creationId xmlns:a16="http://schemas.microsoft.com/office/drawing/2014/main" id="{1A8C4927-6CE3-4A59-85A1-14D3E82DB5E3}"/>
              </a:ext>
            </a:extLst>
          </p:cNvPr>
          <p:cNvSpPr>
            <a:spLocks noChangeShapeType="1"/>
          </p:cNvSpPr>
          <p:nvPr/>
        </p:nvSpPr>
        <p:spPr bwMode="auto">
          <a:xfrm flipV="1">
            <a:off x="8669338" y="2803525"/>
            <a:ext cx="379412"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a:extLst>
              <a:ext uri="{FF2B5EF4-FFF2-40B4-BE49-F238E27FC236}">
                <a16:creationId xmlns:a16="http://schemas.microsoft.com/office/drawing/2014/main" id="{0F150C18-8685-4A80-AB3A-0141642B3B10}"/>
              </a:ext>
            </a:extLst>
          </p:cNvPr>
          <p:cNvSpPr>
            <a:spLocks noGrp="1" noChangeArrowheads="1"/>
          </p:cNvSpPr>
          <p:nvPr>
            <p:ph type="title"/>
          </p:nvPr>
        </p:nvSpPr>
        <p:spPr>
          <a:xfrm>
            <a:off x="684213" y="214313"/>
            <a:ext cx="8259762" cy="1462087"/>
          </a:xfrm>
        </p:spPr>
        <p:txBody>
          <a:bodyPr/>
          <a:lstStyle/>
          <a:p>
            <a:pPr algn="ctr" eaLnBrk="1" hangingPunct="1"/>
            <a:r>
              <a:rPr lang="en-US" altLang="zh-CN"/>
              <a:t>8.3.4  </a:t>
            </a:r>
            <a:r>
              <a:rPr lang="zh-CN" altLang="en-US"/>
              <a:t>实时运输控制协议 </a:t>
            </a:r>
            <a:r>
              <a:rPr lang="en-US" altLang="zh-CN"/>
              <a:t>RTCP </a:t>
            </a:r>
            <a:r>
              <a:rPr lang="en-US" altLang="zh-CN" sz="4000"/>
              <a:t>(RTP Control Protocol)</a:t>
            </a:r>
            <a:r>
              <a:rPr lang="en-US" altLang="zh-CN"/>
              <a:t>  </a:t>
            </a:r>
          </a:p>
        </p:txBody>
      </p:sp>
      <p:sp>
        <p:nvSpPr>
          <p:cNvPr id="204805" name="Rectangle 5">
            <a:extLst>
              <a:ext uri="{FF2B5EF4-FFF2-40B4-BE49-F238E27FC236}">
                <a16:creationId xmlns:a16="http://schemas.microsoft.com/office/drawing/2014/main" id="{49B296B1-40C7-4A6F-A454-6E3C6FB5EAEE}"/>
              </a:ext>
            </a:extLst>
          </p:cNvPr>
          <p:cNvSpPr>
            <a:spLocks noGrp="1" noChangeArrowheads="1"/>
          </p:cNvSpPr>
          <p:nvPr>
            <p:ph type="body" idx="1"/>
          </p:nvPr>
        </p:nvSpPr>
        <p:spPr>
          <a:xfrm>
            <a:off x="684213" y="2051050"/>
            <a:ext cx="8131175" cy="4114800"/>
          </a:xfrm>
        </p:spPr>
        <p:txBody>
          <a:bodyPr/>
          <a:lstStyle/>
          <a:p>
            <a:pPr eaLnBrk="1" hangingPunct="1">
              <a:lnSpc>
                <a:spcPct val="90000"/>
              </a:lnSpc>
            </a:pPr>
            <a:r>
              <a:rPr lang="en-US" altLang="zh-CN" sz="2800"/>
              <a:t>RTCP </a:t>
            </a:r>
            <a:r>
              <a:rPr lang="zh-CN" altLang="en-US" sz="2800"/>
              <a:t>是与 </a:t>
            </a:r>
            <a:r>
              <a:rPr lang="en-US" altLang="zh-CN" sz="2800"/>
              <a:t>RTP </a:t>
            </a:r>
            <a:r>
              <a:rPr lang="zh-CN" altLang="en-US" sz="2800"/>
              <a:t>配合使用的协议。</a:t>
            </a:r>
          </a:p>
          <a:p>
            <a:pPr eaLnBrk="1" hangingPunct="1">
              <a:lnSpc>
                <a:spcPct val="90000"/>
              </a:lnSpc>
            </a:pPr>
            <a:r>
              <a:rPr lang="en-US" altLang="zh-CN" sz="2800"/>
              <a:t>RTCP </a:t>
            </a:r>
            <a:r>
              <a:rPr lang="zh-CN" altLang="en-US" sz="2800"/>
              <a:t>协议的主要功能是：服务质量的监视与反馈、媒体间的同步，以及多播组中成员的标识。</a:t>
            </a:r>
          </a:p>
          <a:p>
            <a:pPr eaLnBrk="1" hangingPunct="1">
              <a:lnSpc>
                <a:spcPct val="90000"/>
              </a:lnSpc>
            </a:pPr>
            <a:r>
              <a:rPr lang="en-US" altLang="zh-CN" sz="2800"/>
              <a:t>RTCP </a:t>
            </a:r>
            <a:r>
              <a:rPr lang="zh-CN" altLang="en-US" sz="2800"/>
              <a:t>分组也使用 </a:t>
            </a:r>
            <a:r>
              <a:rPr lang="en-US" altLang="zh-CN" sz="2800"/>
              <a:t>UDP </a:t>
            </a:r>
            <a:r>
              <a:rPr lang="zh-CN" altLang="en-US" sz="2800"/>
              <a:t>传送，但 </a:t>
            </a:r>
            <a:r>
              <a:rPr lang="en-US" altLang="zh-CN" sz="2800"/>
              <a:t>RTCP </a:t>
            </a:r>
            <a:r>
              <a:rPr lang="zh-CN" altLang="en-US" sz="2800"/>
              <a:t>并不对声音或视像分组进行封装。</a:t>
            </a:r>
          </a:p>
          <a:p>
            <a:pPr eaLnBrk="1" hangingPunct="1">
              <a:lnSpc>
                <a:spcPct val="90000"/>
              </a:lnSpc>
            </a:pPr>
            <a:r>
              <a:rPr lang="zh-CN" altLang="en-US" sz="2800"/>
              <a:t>可将多个 </a:t>
            </a:r>
            <a:r>
              <a:rPr lang="en-US" altLang="zh-CN" sz="2800"/>
              <a:t>RTCP </a:t>
            </a:r>
            <a:r>
              <a:rPr lang="zh-CN" altLang="en-US" sz="2800"/>
              <a:t>分组封装在一个 </a:t>
            </a:r>
            <a:r>
              <a:rPr lang="en-US" altLang="zh-CN" sz="2800"/>
              <a:t>UDP </a:t>
            </a:r>
            <a:r>
              <a:rPr lang="zh-CN" altLang="en-US" sz="2800"/>
              <a:t>用户数据报中。</a:t>
            </a:r>
          </a:p>
          <a:p>
            <a:pPr eaLnBrk="1" hangingPunct="1">
              <a:lnSpc>
                <a:spcPct val="90000"/>
              </a:lnSpc>
            </a:pPr>
            <a:r>
              <a:rPr lang="en-US" altLang="zh-CN" sz="2800"/>
              <a:t>RTCP </a:t>
            </a:r>
            <a:r>
              <a:rPr lang="zh-CN" altLang="en-US" sz="2800"/>
              <a:t>分组周期性地在网上传送，它带有发送端和接收端对服务质量的统计信息报告。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0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0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0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3">
            <a:extLst>
              <a:ext uri="{FF2B5EF4-FFF2-40B4-BE49-F238E27FC236}">
                <a16:creationId xmlns:a16="http://schemas.microsoft.com/office/drawing/2014/main" id="{097974B6-552C-43FE-AF5E-13E9B0D07E30}"/>
              </a:ext>
            </a:extLst>
          </p:cNvPr>
          <p:cNvSpPr>
            <a:spLocks noGrp="1" noChangeArrowheads="1"/>
          </p:cNvSpPr>
          <p:nvPr>
            <p:ph type="body" idx="1"/>
          </p:nvPr>
        </p:nvSpPr>
        <p:spPr>
          <a:xfrm>
            <a:off x="755650" y="2017713"/>
            <a:ext cx="8204200" cy="4506912"/>
          </a:xfrm>
        </p:spPr>
        <p:txBody>
          <a:bodyPr/>
          <a:lstStyle/>
          <a:p>
            <a:pPr eaLnBrk="1" hangingPunct="1">
              <a:buFont typeface="Wingdings" panose="05000000000000000000" pitchFamily="2" charset="2"/>
              <a:buNone/>
            </a:pPr>
            <a:r>
              <a:rPr lang="en-US" altLang="zh-CN"/>
              <a:t>8.4  </a:t>
            </a:r>
            <a:r>
              <a:rPr lang="zh-CN" altLang="en-US"/>
              <a:t>改进“尽最大努力交付”的服务</a:t>
            </a:r>
          </a:p>
          <a:p>
            <a:pPr eaLnBrk="1" hangingPunct="1">
              <a:buFont typeface="Wingdings" panose="05000000000000000000" pitchFamily="2" charset="2"/>
              <a:buNone/>
            </a:pPr>
            <a:r>
              <a:rPr lang="zh-CN" altLang="en-US"/>
              <a:t>        </a:t>
            </a:r>
            <a:r>
              <a:rPr lang="en-US" altLang="zh-CN"/>
              <a:t>8.4.1  </a:t>
            </a:r>
            <a:r>
              <a:rPr lang="zh-CN" altLang="en-US"/>
              <a:t>使因特网提供服务质量</a:t>
            </a:r>
          </a:p>
          <a:p>
            <a:pPr eaLnBrk="1" hangingPunct="1">
              <a:buFont typeface="Wingdings" panose="05000000000000000000" pitchFamily="2" charset="2"/>
              <a:buNone/>
            </a:pPr>
            <a:r>
              <a:rPr lang="zh-CN" altLang="en-US"/>
              <a:t>        </a:t>
            </a:r>
            <a:r>
              <a:rPr lang="en-US" altLang="zh-CN"/>
              <a:t>8.4.2  </a:t>
            </a:r>
            <a:r>
              <a:rPr lang="zh-CN" altLang="en-US"/>
              <a:t>调度和管制机制</a:t>
            </a:r>
          </a:p>
          <a:p>
            <a:pPr eaLnBrk="1" hangingPunct="1">
              <a:buFont typeface="Wingdings" panose="05000000000000000000" pitchFamily="2" charset="2"/>
              <a:buNone/>
            </a:pPr>
            <a:r>
              <a:rPr lang="zh-CN" altLang="en-US"/>
              <a:t>        </a:t>
            </a:r>
            <a:r>
              <a:rPr lang="en-US" altLang="zh-CN"/>
              <a:t>8.4.3  </a:t>
            </a:r>
            <a:r>
              <a:rPr lang="zh-CN" altLang="en-US"/>
              <a:t>综合服务 </a:t>
            </a:r>
            <a:r>
              <a:rPr lang="en-US" altLang="zh-CN"/>
              <a:t>IntServ </a:t>
            </a:r>
            <a:r>
              <a:rPr lang="zh-CN" altLang="en-US"/>
              <a:t>和资源预留</a:t>
            </a:r>
          </a:p>
          <a:p>
            <a:pPr eaLnBrk="1" hangingPunct="1">
              <a:buFont typeface="Wingdings" panose="05000000000000000000" pitchFamily="2" charset="2"/>
              <a:buNone/>
            </a:pPr>
            <a:r>
              <a:rPr lang="zh-CN" altLang="en-US"/>
              <a:t>                    协议 </a:t>
            </a:r>
            <a:r>
              <a:rPr lang="en-US" altLang="zh-CN"/>
              <a:t>RSVP</a:t>
            </a:r>
          </a:p>
          <a:p>
            <a:pPr eaLnBrk="1" hangingPunct="1">
              <a:buFont typeface="Wingdings" panose="05000000000000000000" pitchFamily="2" charset="2"/>
              <a:buNone/>
            </a:pPr>
            <a:r>
              <a:rPr lang="en-US" altLang="zh-CN"/>
              <a:t>        8.4.4  </a:t>
            </a:r>
            <a:r>
              <a:rPr lang="zh-CN" altLang="en-US"/>
              <a:t>区分服务 </a:t>
            </a:r>
            <a:r>
              <a:rPr lang="en-US" altLang="zh-CN"/>
              <a:t>DiffServ</a:t>
            </a:r>
          </a:p>
        </p:txBody>
      </p:sp>
      <p:sp>
        <p:nvSpPr>
          <p:cNvPr id="1143811" name="Rectangle 5">
            <a:extLst>
              <a:ext uri="{FF2B5EF4-FFF2-40B4-BE49-F238E27FC236}">
                <a16:creationId xmlns:a16="http://schemas.microsoft.com/office/drawing/2014/main" id="{9ACFEF2D-5A9C-47F7-9A16-85EADAA4DAC8}"/>
              </a:ext>
            </a:extLst>
          </p:cNvPr>
          <p:cNvSpPr>
            <a:spLocks noGrp="1" noChangeArrowheads="1"/>
          </p:cNvSpPr>
          <p:nvPr>
            <p:ph type="title"/>
          </p:nvPr>
        </p:nvSpPr>
        <p:spPr>
          <a:noFill/>
        </p:spPr>
        <p:txBody>
          <a:bodyPr/>
          <a:lstStyle/>
          <a:p>
            <a:pPr algn="ctr" eaLnBrk="1" hangingPunct="1"/>
            <a:r>
              <a:rPr lang="zh-CN" altLang="en-US" sz="4000"/>
              <a:t>第 </a:t>
            </a:r>
            <a:r>
              <a:rPr lang="en-US" altLang="zh-CN" sz="4000"/>
              <a:t>8 </a:t>
            </a:r>
            <a:r>
              <a:rPr lang="zh-CN" altLang="en-US" sz="4000"/>
              <a:t>章  因特网上的音频</a:t>
            </a:r>
            <a:r>
              <a:rPr lang="en-US" altLang="zh-CN" sz="4000"/>
              <a:t>/</a:t>
            </a:r>
            <a:r>
              <a:rPr lang="zh-CN" altLang="en-US" sz="4000"/>
              <a:t>视频服务</a:t>
            </a:r>
            <a:br>
              <a:rPr lang="zh-CN" altLang="en-US" sz="4000"/>
            </a:br>
            <a:r>
              <a:rPr lang="zh-CN" altLang="en-US" sz="4000"/>
              <a:t>（续）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a:extLst>
              <a:ext uri="{FF2B5EF4-FFF2-40B4-BE49-F238E27FC236}">
                <a16:creationId xmlns:a16="http://schemas.microsoft.com/office/drawing/2014/main" id="{00B6B52C-E9A8-4D25-8CC6-E11A5BA04AAD}"/>
              </a:ext>
            </a:extLst>
          </p:cNvPr>
          <p:cNvSpPr>
            <a:spLocks noGrp="1" noChangeArrowheads="1"/>
          </p:cNvSpPr>
          <p:nvPr>
            <p:ph type="title"/>
          </p:nvPr>
        </p:nvSpPr>
        <p:spPr/>
        <p:txBody>
          <a:bodyPr/>
          <a:lstStyle/>
          <a:p>
            <a:pPr algn="ctr" eaLnBrk="1" hangingPunct="1"/>
            <a:r>
              <a:rPr lang="en-US" altLang="zh-CN"/>
              <a:t>RTCP </a:t>
            </a:r>
            <a:r>
              <a:rPr lang="zh-CN" altLang="en-US"/>
              <a:t>使用的五种分组类型 </a:t>
            </a:r>
          </a:p>
        </p:txBody>
      </p:sp>
      <p:sp>
        <p:nvSpPr>
          <p:cNvPr id="1178627" name="Rectangle 4">
            <a:extLst>
              <a:ext uri="{FF2B5EF4-FFF2-40B4-BE49-F238E27FC236}">
                <a16:creationId xmlns:a16="http://schemas.microsoft.com/office/drawing/2014/main" id="{8A1A6237-86C6-4BA3-BEFE-466B3F12CC10}"/>
              </a:ext>
            </a:extLst>
          </p:cNvPr>
          <p:cNvSpPr>
            <a:spLocks noGrp="1" noChangeArrowheads="1"/>
          </p:cNvSpPr>
          <p:nvPr>
            <p:ph type="body" idx="1"/>
          </p:nvPr>
        </p:nvSpPr>
        <p:spPr>
          <a:xfrm>
            <a:off x="827088" y="1906588"/>
            <a:ext cx="7988300" cy="4330700"/>
          </a:xfrm>
        </p:spPr>
        <p:txBody>
          <a:bodyPr/>
          <a:lstStyle/>
          <a:p>
            <a:pPr eaLnBrk="1" hangingPunct="1"/>
            <a:r>
              <a:rPr lang="zh-CN" altLang="en-US" sz="2800"/>
              <a:t>结束分组 </a:t>
            </a:r>
            <a:r>
              <a:rPr lang="en-US" altLang="zh-CN" sz="2800"/>
              <a:t>BYE </a:t>
            </a:r>
            <a:r>
              <a:rPr lang="zh-CN" altLang="en-US" sz="2800"/>
              <a:t>表示关闭一个数据流。</a:t>
            </a:r>
          </a:p>
          <a:p>
            <a:pPr eaLnBrk="1" hangingPunct="1"/>
            <a:r>
              <a:rPr lang="zh-CN" altLang="en-US" sz="2800"/>
              <a:t>特定应用分组 </a:t>
            </a:r>
            <a:r>
              <a:rPr lang="en-US" altLang="zh-CN" sz="2800"/>
              <a:t>APP </a:t>
            </a:r>
            <a:r>
              <a:rPr lang="zh-CN" altLang="en-US" sz="2800"/>
              <a:t>使应用程序能够定义新的分组类型。</a:t>
            </a:r>
          </a:p>
          <a:p>
            <a:pPr eaLnBrk="1" hangingPunct="1"/>
            <a:r>
              <a:rPr lang="zh-CN" altLang="en-US" sz="2800"/>
              <a:t>接收端报告分组 </a:t>
            </a:r>
            <a:r>
              <a:rPr lang="en-US" altLang="zh-CN" sz="2800"/>
              <a:t>RR </a:t>
            </a:r>
            <a:r>
              <a:rPr lang="zh-CN" altLang="en-US" sz="2800"/>
              <a:t>用来使接收端周期性地向所有的点用多播方式进行报告。 </a:t>
            </a:r>
          </a:p>
          <a:p>
            <a:pPr eaLnBrk="1" hangingPunct="1"/>
            <a:r>
              <a:rPr lang="zh-CN" altLang="en-US" sz="2800"/>
              <a:t>发送端报告分组 </a:t>
            </a:r>
            <a:r>
              <a:rPr lang="en-US" altLang="zh-CN" sz="2800"/>
              <a:t>SR </a:t>
            </a:r>
            <a:r>
              <a:rPr lang="zh-CN" altLang="en-US" sz="2800"/>
              <a:t>用来使发送端周期性地向所有接收端用多播方式进行报告。</a:t>
            </a:r>
          </a:p>
          <a:p>
            <a:pPr eaLnBrk="1" hangingPunct="1"/>
            <a:r>
              <a:rPr lang="zh-CN" altLang="en-US" sz="2800"/>
              <a:t>源点描述分组 </a:t>
            </a:r>
            <a:r>
              <a:rPr lang="en-US" altLang="zh-CN" sz="2800"/>
              <a:t>SDES </a:t>
            </a:r>
            <a:r>
              <a:rPr lang="zh-CN" altLang="en-US" sz="2800"/>
              <a:t>给出会话中参加者的描述。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a:extLst>
              <a:ext uri="{FF2B5EF4-FFF2-40B4-BE49-F238E27FC236}">
                <a16:creationId xmlns:a16="http://schemas.microsoft.com/office/drawing/2014/main" id="{BF391277-0E25-4706-89ED-856C9CB90A16}"/>
              </a:ext>
            </a:extLst>
          </p:cNvPr>
          <p:cNvSpPr>
            <a:spLocks noGrp="1" noChangeArrowheads="1"/>
          </p:cNvSpPr>
          <p:nvPr>
            <p:ph type="title"/>
          </p:nvPr>
        </p:nvSpPr>
        <p:spPr/>
        <p:txBody>
          <a:bodyPr/>
          <a:lstStyle/>
          <a:p>
            <a:pPr algn="ctr" eaLnBrk="1" hangingPunct="1"/>
            <a:r>
              <a:rPr lang="en-US" altLang="zh-CN"/>
              <a:t>8.3.5  H.323</a:t>
            </a:r>
          </a:p>
        </p:txBody>
      </p:sp>
      <p:sp>
        <p:nvSpPr>
          <p:cNvPr id="238596" name="Rectangle 4">
            <a:extLst>
              <a:ext uri="{FF2B5EF4-FFF2-40B4-BE49-F238E27FC236}">
                <a16:creationId xmlns:a16="http://schemas.microsoft.com/office/drawing/2014/main" id="{A2CA3B7B-FAA0-48A8-8EFE-EAE80F9C1311}"/>
              </a:ext>
            </a:extLst>
          </p:cNvPr>
          <p:cNvSpPr>
            <a:spLocks noGrp="1" noChangeArrowheads="1"/>
          </p:cNvSpPr>
          <p:nvPr>
            <p:ph type="body" idx="1"/>
          </p:nvPr>
        </p:nvSpPr>
        <p:spPr>
          <a:xfrm>
            <a:off x="468313" y="1989138"/>
            <a:ext cx="7991475" cy="4248150"/>
          </a:xfrm>
        </p:spPr>
        <p:txBody>
          <a:bodyPr/>
          <a:lstStyle/>
          <a:p>
            <a:pPr eaLnBrk="1" hangingPunct="1"/>
            <a:r>
              <a:rPr lang="en-US" altLang="zh-CN" sz="2800"/>
              <a:t>H.323 </a:t>
            </a:r>
            <a:r>
              <a:rPr lang="zh-CN" altLang="en-US" sz="2800"/>
              <a:t>是 </a:t>
            </a:r>
            <a:r>
              <a:rPr lang="en-US" altLang="zh-CN" sz="2800"/>
              <a:t>ITU-T </a:t>
            </a:r>
            <a:r>
              <a:rPr lang="zh-CN" altLang="en-US" sz="2800"/>
              <a:t>于 </a:t>
            </a:r>
            <a:r>
              <a:rPr lang="en-US" altLang="zh-CN" sz="2800"/>
              <a:t>1996 </a:t>
            </a:r>
            <a:r>
              <a:rPr lang="zh-CN" altLang="en-US" sz="2800"/>
              <a:t>年制订的一个名称很长的建议书，</a:t>
            </a:r>
            <a:r>
              <a:rPr lang="en-US" altLang="zh-CN" sz="2800"/>
              <a:t>1998 </a:t>
            </a:r>
            <a:r>
              <a:rPr lang="zh-CN" altLang="en-US" sz="2800"/>
              <a:t>年的第二个版本改用的名称是“基于分组的多媒体通信系统”。</a:t>
            </a:r>
          </a:p>
          <a:p>
            <a:pPr eaLnBrk="1" hangingPunct="1"/>
            <a:r>
              <a:rPr lang="en-US" altLang="zh-CN" sz="2800"/>
              <a:t>H.323 </a:t>
            </a:r>
            <a:r>
              <a:rPr lang="zh-CN" altLang="en-US" sz="2800"/>
              <a:t>包括系统和构件的描述，呼叫模型的描述，呼叫信令过程，控制报文，复用，话音编解码器，视像编解码器，以及数据协议等，但不保证服务质量 </a:t>
            </a:r>
            <a:r>
              <a:rPr lang="en-US" altLang="zh-CN" sz="2800"/>
              <a:t>QoS</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12">
            <a:extLst>
              <a:ext uri="{FF2B5EF4-FFF2-40B4-BE49-F238E27FC236}">
                <a16:creationId xmlns:a16="http://schemas.microsoft.com/office/drawing/2014/main" id="{C5817611-2801-4658-83C8-351C9E4C716C}"/>
              </a:ext>
            </a:extLst>
          </p:cNvPr>
          <p:cNvSpPr>
            <a:spLocks noGrp="1" noChangeArrowheads="1"/>
          </p:cNvSpPr>
          <p:nvPr>
            <p:ph type="title"/>
          </p:nvPr>
        </p:nvSpPr>
        <p:spPr>
          <a:xfrm>
            <a:off x="755650" y="333375"/>
            <a:ext cx="7793038" cy="1366838"/>
          </a:xfrm>
        </p:spPr>
        <p:txBody>
          <a:bodyPr/>
          <a:lstStyle/>
          <a:p>
            <a:pPr algn="ctr" eaLnBrk="1" hangingPunct="1"/>
            <a:r>
              <a:rPr lang="en-US" altLang="zh-CN" sz="4000"/>
              <a:t>H.323 </a:t>
            </a:r>
            <a:r>
              <a:rPr lang="zh-CN" altLang="en-US" sz="4000"/>
              <a:t>终端使用 </a:t>
            </a:r>
            <a:r>
              <a:rPr lang="en-US" altLang="zh-CN" sz="4000"/>
              <a:t>H.323 </a:t>
            </a:r>
            <a:r>
              <a:rPr lang="zh-CN" altLang="en-US" sz="4000"/>
              <a:t>协议</a:t>
            </a:r>
            <a:br>
              <a:rPr lang="zh-CN" altLang="en-US" sz="4000"/>
            </a:br>
            <a:r>
              <a:rPr lang="zh-CN" altLang="en-US" sz="4000"/>
              <a:t>进行多媒体通信 </a:t>
            </a:r>
          </a:p>
        </p:txBody>
      </p:sp>
      <p:sp>
        <p:nvSpPr>
          <p:cNvPr id="44036" name="Line 218">
            <a:extLst>
              <a:ext uri="{FF2B5EF4-FFF2-40B4-BE49-F238E27FC236}">
                <a16:creationId xmlns:a16="http://schemas.microsoft.com/office/drawing/2014/main" id="{A39D9A50-FA87-491A-808A-B27D91C7F507}"/>
              </a:ext>
            </a:extLst>
          </p:cNvPr>
          <p:cNvSpPr>
            <a:spLocks noChangeShapeType="1"/>
          </p:cNvSpPr>
          <p:nvPr/>
        </p:nvSpPr>
        <p:spPr bwMode="auto">
          <a:xfrm>
            <a:off x="5651500" y="4086225"/>
            <a:ext cx="1706563" cy="3524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7" name="Line 219">
            <a:extLst>
              <a:ext uri="{FF2B5EF4-FFF2-40B4-BE49-F238E27FC236}">
                <a16:creationId xmlns:a16="http://schemas.microsoft.com/office/drawing/2014/main" id="{A0BDE0E4-CA5A-49AA-9C43-40BCB26D9C19}"/>
              </a:ext>
            </a:extLst>
          </p:cNvPr>
          <p:cNvSpPr>
            <a:spLocks noChangeShapeType="1"/>
          </p:cNvSpPr>
          <p:nvPr/>
        </p:nvSpPr>
        <p:spPr bwMode="auto">
          <a:xfrm flipV="1">
            <a:off x="1555750" y="4086225"/>
            <a:ext cx="1706563" cy="2476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34" name="Object 220">
            <a:extLst>
              <a:ext uri="{FF2B5EF4-FFF2-40B4-BE49-F238E27FC236}">
                <a16:creationId xmlns:a16="http://schemas.microsoft.com/office/drawing/2014/main" id="{72B9D59B-8297-4198-AB62-25FBBEAB4213}"/>
              </a:ext>
            </a:extLst>
          </p:cNvPr>
          <p:cNvGraphicFramePr>
            <a:graphicFrameLocks noChangeAspect="1"/>
          </p:cNvGraphicFramePr>
          <p:nvPr/>
        </p:nvGraphicFramePr>
        <p:xfrm>
          <a:off x="2579688" y="2349500"/>
          <a:ext cx="3867150" cy="2879725"/>
        </p:xfrm>
        <a:graphic>
          <a:graphicData uri="http://schemas.openxmlformats.org/presentationml/2006/ole">
            <mc:AlternateContent xmlns:mc="http://schemas.openxmlformats.org/markup-compatibility/2006">
              <mc:Choice xmlns:v="urn:schemas-microsoft-com:vml" Requires="v">
                <p:oleObj spid="_x0000_s44053" name="VISIO" r:id="rId3" imgW="1689840" imgH="964440" progId="Visio.Drawing.6">
                  <p:embed/>
                </p:oleObj>
              </mc:Choice>
              <mc:Fallback>
                <p:oleObj name="VISIO" r:id="rId3" imgW="1689840" imgH="964440" progId="Visio.Drawing.6">
                  <p:embed/>
                  <p:pic>
                    <p:nvPicPr>
                      <p:cNvPr id="0" name="Object 2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688" y="2349500"/>
                        <a:ext cx="3867150" cy="2879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4038" name="Text Box 221">
            <a:extLst>
              <a:ext uri="{FF2B5EF4-FFF2-40B4-BE49-F238E27FC236}">
                <a16:creationId xmlns:a16="http://schemas.microsoft.com/office/drawing/2014/main" id="{B1167F1D-48D2-4A3E-A263-EA959BD22258}"/>
              </a:ext>
            </a:extLst>
          </p:cNvPr>
          <p:cNvSpPr txBox="1">
            <a:spLocks noChangeArrowheads="1"/>
          </p:cNvSpPr>
          <p:nvPr/>
        </p:nvSpPr>
        <p:spPr bwMode="auto">
          <a:xfrm>
            <a:off x="3013075" y="3108325"/>
            <a:ext cx="302895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333399"/>
                </a:solidFill>
                <a:ea typeface="黑体" panose="02010609060101010101" pitchFamily="49" charset="-122"/>
              </a:rPr>
              <a:t>分组交换网</a:t>
            </a:r>
          </a:p>
          <a:p>
            <a:pPr algn="ctr" eaLnBrk="1" hangingPunct="1">
              <a:lnSpc>
                <a:spcPct val="90000"/>
              </a:lnSpc>
            </a:pPr>
            <a:r>
              <a:rPr kumimoji="1" lang="zh-CN" altLang="en-US" sz="2800">
                <a:solidFill>
                  <a:srgbClr val="333399"/>
                </a:solidFill>
                <a:ea typeface="黑体" panose="02010609060101010101" pitchFamily="49" charset="-122"/>
              </a:rPr>
              <a:t>（例如，因特网）</a:t>
            </a:r>
          </a:p>
        </p:txBody>
      </p:sp>
      <p:sp>
        <p:nvSpPr>
          <p:cNvPr id="44039" name="Line 222">
            <a:extLst>
              <a:ext uri="{FF2B5EF4-FFF2-40B4-BE49-F238E27FC236}">
                <a16:creationId xmlns:a16="http://schemas.microsoft.com/office/drawing/2014/main" id="{1D487F7F-2EED-4AE7-A679-2F484B54C459}"/>
              </a:ext>
            </a:extLst>
          </p:cNvPr>
          <p:cNvSpPr>
            <a:spLocks noChangeShapeType="1"/>
          </p:cNvSpPr>
          <p:nvPr/>
        </p:nvSpPr>
        <p:spPr bwMode="auto">
          <a:xfrm>
            <a:off x="1685925" y="4699000"/>
            <a:ext cx="5672138" cy="7938"/>
          </a:xfrm>
          <a:prstGeom prst="line">
            <a:avLst/>
          </a:prstGeom>
          <a:noFill/>
          <a:ln w="76200">
            <a:solidFill>
              <a:schemeClr va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40" name="Text Box 223">
            <a:extLst>
              <a:ext uri="{FF2B5EF4-FFF2-40B4-BE49-F238E27FC236}">
                <a16:creationId xmlns:a16="http://schemas.microsoft.com/office/drawing/2014/main" id="{73B8DE07-47CC-470E-B165-CB27D42C882F}"/>
              </a:ext>
            </a:extLst>
          </p:cNvPr>
          <p:cNvSpPr txBox="1">
            <a:spLocks noChangeArrowheads="1"/>
          </p:cNvSpPr>
          <p:nvPr/>
        </p:nvSpPr>
        <p:spPr bwMode="auto">
          <a:xfrm>
            <a:off x="3824288" y="4157663"/>
            <a:ext cx="1135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solidFill>
                  <a:srgbClr val="333399"/>
                </a:solidFill>
                <a:ea typeface="黑体" panose="02010609060101010101" pitchFamily="49" charset="-122"/>
              </a:rPr>
              <a:t>H.323</a:t>
            </a:r>
          </a:p>
        </p:txBody>
      </p:sp>
      <p:sp>
        <p:nvSpPr>
          <p:cNvPr id="44041" name="Text Box 224">
            <a:extLst>
              <a:ext uri="{FF2B5EF4-FFF2-40B4-BE49-F238E27FC236}">
                <a16:creationId xmlns:a16="http://schemas.microsoft.com/office/drawing/2014/main" id="{BAA994B9-ED18-42E8-9DF9-165732C2EE4E}"/>
              </a:ext>
            </a:extLst>
          </p:cNvPr>
          <p:cNvSpPr txBox="1">
            <a:spLocks noChangeArrowheads="1"/>
          </p:cNvSpPr>
          <p:nvPr/>
        </p:nvSpPr>
        <p:spPr bwMode="auto">
          <a:xfrm>
            <a:off x="638175" y="3438525"/>
            <a:ext cx="194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solidFill>
                  <a:srgbClr val="333399"/>
                </a:solidFill>
                <a:ea typeface="黑体" panose="02010609060101010101" pitchFamily="49" charset="-122"/>
              </a:rPr>
              <a:t>H.323 </a:t>
            </a:r>
            <a:r>
              <a:rPr kumimoji="1" lang="zh-CN" altLang="en-US" sz="2800">
                <a:solidFill>
                  <a:srgbClr val="333399"/>
                </a:solidFill>
                <a:ea typeface="黑体" panose="02010609060101010101" pitchFamily="49" charset="-122"/>
              </a:rPr>
              <a:t>终端</a:t>
            </a:r>
          </a:p>
        </p:txBody>
      </p:sp>
      <p:sp>
        <p:nvSpPr>
          <p:cNvPr id="44042" name="Text Box 225">
            <a:extLst>
              <a:ext uri="{FF2B5EF4-FFF2-40B4-BE49-F238E27FC236}">
                <a16:creationId xmlns:a16="http://schemas.microsoft.com/office/drawing/2014/main" id="{10FA27C1-A813-41E2-9B07-9DA77E94FC69}"/>
              </a:ext>
            </a:extLst>
          </p:cNvPr>
          <p:cNvSpPr txBox="1">
            <a:spLocks noChangeArrowheads="1"/>
          </p:cNvSpPr>
          <p:nvPr/>
        </p:nvSpPr>
        <p:spPr bwMode="auto">
          <a:xfrm>
            <a:off x="6554788" y="3438525"/>
            <a:ext cx="1944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solidFill>
                  <a:srgbClr val="333399"/>
                </a:solidFill>
                <a:ea typeface="黑体" panose="02010609060101010101" pitchFamily="49" charset="-122"/>
              </a:rPr>
              <a:t>H.323 </a:t>
            </a:r>
            <a:r>
              <a:rPr kumimoji="1" lang="zh-CN" altLang="en-US" sz="2800">
                <a:solidFill>
                  <a:srgbClr val="333399"/>
                </a:solidFill>
                <a:ea typeface="黑体" panose="02010609060101010101" pitchFamily="49" charset="-122"/>
              </a:rPr>
              <a:t>终端</a:t>
            </a:r>
          </a:p>
        </p:txBody>
      </p:sp>
      <p:pic>
        <p:nvPicPr>
          <p:cNvPr id="44043" name="Picture 227">
            <a:extLst>
              <a:ext uri="{FF2B5EF4-FFF2-40B4-BE49-F238E27FC236}">
                <a16:creationId xmlns:a16="http://schemas.microsoft.com/office/drawing/2014/main" id="{F2483FCB-4709-4518-B30D-42BD673CC8A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879850"/>
            <a:ext cx="6731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4" name="Text Box 228">
            <a:extLst>
              <a:ext uri="{FF2B5EF4-FFF2-40B4-BE49-F238E27FC236}">
                <a16:creationId xmlns:a16="http://schemas.microsoft.com/office/drawing/2014/main" id="{1D458F7F-26C3-47E6-9981-EE78EF59CFF6}"/>
              </a:ext>
            </a:extLst>
          </p:cNvPr>
          <p:cNvSpPr txBox="1">
            <a:spLocks noChangeArrowheads="1"/>
          </p:cNvSpPr>
          <p:nvPr/>
        </p:nvSpPr>
        <p:spPr bwMode="auto">
          <a:xfrm rot="-1312523">
            <a:off x="827088" y="3644900"/>
            <a:ext cx="571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000">
                <a:solidFill>
                  <a:srgbClr val="333399"/>
                </a:solidFill>
                <a:ea typeface="黑体" panose="02010609060101010101" pitchFamily="49" charset="-122"/>
                <a:sym typeface="Webdings" panose="05030102010509060703" pitchFamily="18" charset="2"/>
              </a:rPr>
              <a:t></a:t>
            </a:r>
            <a:r>
              <a:rPr kumimoji="1" lang="en-US" altLang="zh-CN" sz="4800">
                <a:solidFill>
                  <a:srgbClr val="333399"/>
                </a:solidFill>
                <a:ea typeface="黑体" panose="02010609060101010101" pitchFamily="49" charset="-122"/>
              </a:rPr>
              <a:t> </a:t>
            </a:r>
          </a:p>
        </p:txBody>
      </p:sp>
      <p:sp>
        <p:nvSpPr>
          <p:cNvPr id="44045" name="Freeform 229">
            <a:extLst>
              <a:ext uri="{FF2B5EF4-FFF2-40B4-BE49-F238E27FC236}">
                <a16:creationId xmlns:a16="http://schemas.microsoft.com/office/drawing/2014/main" id="{0C00B559-1779-4154-9C92-6E4704A011B4}"/>
              </a:ext>
            </a:extLst>
          </p:cNvPr>
          <p:cNvSpPr>
            <a:spLocks/>
          </p:cNvSpPr>
          <p:nvPr/>
        </p:nvSpPr>
        <p:spPr bwMode="auto">
          <a:xfrm>
            <a:off x="1135063" y="4244975"/>
            <a:ext cx="127000" cy="149225"/>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4046" name="Picture 231">
            <a:extLst>
              <a:ext uri="{FF2B5EF4-FFF2-40B4-BE49-F238E27FC236}">
                <a16:creationId xmlns:a16="http://schemas.microsoft.com/office/drawing/2014/main" id="{C750D6ED-73A1-4026-AB51-28DC7CD068C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4225" y="3879850"/>
            <a:ext cx="6731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7" name="Text Box 232">
            <a:extLst>
              <a:ext uri="{FF2B5EF4-FFF2-40B4-BE49-F238E27FC236}">
                <a16:creationId xmlns:a16="http://schemas.microsoft.com/office/drawing/2014/main" id="{7735EAED-8D3F-4165-8DBC-B6DB00FE1C79}"/>
              </a:ext>
            </a:extLst>
          </p:cNvPr>
          <p:cNvSpPr txBox="1">
            <a:spLocks noChangeArrowheads="1"/>
          </p:cNvSpPr>
          <p:nvPr/>
        </p:nvSpPr>
        <p:spPr bwMode="auto">
          <a:xfrm rot="-1312523">
            <a:off x="6743700" y="3644900"/>
            <a:ext cx="571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000">
                <a:solidFill>
                  <a:srgbClr val="333399"/>
                </a:solidFill>
                <a:ea typeface="黑体" panose="02010609060101010101" pitchFamily="49" charset="-122"/>
                <a:sym typeface="Webdings" panose="05030102010509060703" pitchFamily="18" charset="2"/>
              </a:rPr>
              <a:t></a:t>
            </a:r>
            <a:r>
              <a:rPr kumimoji="1" lang="en-US" altLang="zh-CN" sz="4800">
                <a:solidFill>
                  <a:srgbClr val="333399"/>
                </a:solidFill>
                <a:ea typeface="黑体" panose="02010609060101010101" pitchFamily="49" charset="-122"/>
              </a:rPr>
              <a:t> </a:t>
            </a:r>
          </a:p>
        </p:txBody>
      </p:sp>
      <p:sp>
        <p:nvSpPr>
          <p:cNvPr id="44048" name="Freeform 233">
            <a:extLst>
              <a:ext uri="{FF2B5EF4-FFF2-40B4-BE49-F238E27FC236}">
                <a16:creationId xmlns:a16="http://schemas.microsoft.com/office/drawing/2014/main" id="{A570ED9A-FB61-4DDA-86C7-527328686C12}"/>
              </a:ext>
            </a:extLst>
          </p:cNvPr>
          <p:cNvSpPr>
            <a:spLocks/>
          </p:cNvSpPr>
          <p:nvPr/>
        </p:nvSpPr>
        <p:spPr bwMode="auto">
          <a:xfrm>
            <a:off x="7051675" y="4244975"/>
            <a:ext cx="125413" cy="149225"/>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45">
            <a:extLst>
              <a:ext uri="{FF2B5EF4-FFF2-40B4-BE49-F238E27FC236}">
                <a16:creationId xmlns:a16="http://schemas.microsoft.com/office/drawing/2014/main" id="{76A5B077-F2FF-4429-8008-D5FAA0A23D87}"/>
              </a:ext>
            </a:extLst>
          </p:cNvPr>
          <p:cNvSpPr>
            <a:spLocks noGrp="1" noChangeArrowheads="1"/>
          </p:cNvSpPr>
          <p:nvPr>
            <p:ph type="title"/>
          </p:nvPr>
        </p:nvSpPr>
        <p:spPr>
          <a:xfrm>
            <a:off x="755650" y="549275"/>
            <a:ext cx="7793038" cy="936625"/>
          </a:xfrm>
        </p:spPr>
        <p:txBody>
          <a:bodyPr/>
          <a:lstStyle/>
          <a:p>
            <a:pPr algn="ctr" eaLnBrk="1" hangingPunct="1"/>
            <a:r>
              <a:rPr lang="en-US" altLang="zh-CN"/>
              <a:t>H.323 </a:t>
            </a:r>
            <a:r>
              <a:rPr lang="zh-CN" altLang="en-US"/>
              <a:t>标准指明的四种构件 </a:t>
            </a:r>
          </a:p>
        </p:txBody>
      </p:sp>
      <p:sp>
        <p:nvSpPr>
          <p:cNvPr id="1180675" name="Rectangle 49">
            <a:extLst>
              <a:ext uri="{FF2B5EF4-FFF2-40B4-BE49-F238E27FC236}">
                <a16:creationId xmlns:a16="http://schemas.microsoft.com/office/drawing/2014/main" id="{64431D81-92F8-4A37-BC0D-8178BCA941A5}"/>
              </a:ext>
            </a:extLst>
          </p:cNvPr>
          <p:cNvSpPr>
            <a:spLocks noGrp="1" noChangeArrowheads="1"/>
          </p:cNvSpPr>
          <p:nvPr>
            <p:ph type="body" idx="1"/>
          </p:nvPr>
        </p:nvSpPr>
        <p:spPr>
          <a:xfrm>
            <a:off x="468313" y="1906588"/>
            <a:ext cx="8459787" cy="4691062"/>
          </a:xfrm>
        </p:spPr>
        <p:txBody>
          <a:bodyPr/>
          <a:lstStyle/>
          <a:p>
            <a:pPr eaLnBrk="1" hangingPunct="1">
              <a:buFont typeface="Wingdings" panose="05000000000000000000" pitchFamily="2" charset="2"/>
              <a:buNone/>
            </a:pPr>
            <a:r>
              <a:rPr lang="en-US" altLang="zh-CN" sz="2800"/>
              <a:t>(1) H.323 </a:t>
            </a:r>
            <a:r>
              <a:rPr lang="zh-CN" altLang="en-US" sz="2800"/>
              <a:t>终端</a:t>
            </a:r>
          </a:p>
          <a:p>
            <a:pPr eaLnBrk="1" hangingPunct="1">
              <a:buFont typeface="Wingdings" panose="05000000000000000000" pitchFamily="2" charset="2"/>
              <a:buNone/>
            </a:pPr>
            <a:r>
              <a:rPr lang="en-US" altLang="zh-CN" sz="2800"/>
              <a:t>(2) </a:t>
            </a:r>
            <a:r>
              <a:rPr lang="zh-CN" altLang="en-US" sz="2800"/>
              <a:t>网关</a:t>
            </a:r>
            <a:r>
              <a:rPr lang="en-US" altLang="zh-CN" sz="2800"/>
              <a:t>——</a:t>
            </a:r>
            <a:r>
              <a:rPr lang="zh-CN" altLang="en-US" sz="2800"/>
              <a:t>网关连接到两种不同的网络，使 </a:t>
            </a:r>
            <a:r>
              <a:rPr lang="en-US" altLang="zh-CN" sz="2800"/>
              <a:t>H.323 </a:t>
            </a:r>
            <a:r>
              <a:rPr lang="zh-CN" altLang="en-US" sz="2800"/>
              <a:t>网络可以和非 </a:t>
            </a:r>
            <a:r>
              <a:rPr lang="en-US" altLang="zh-CN" sz="2800"/>
              <a:t>H.323 </a:t>
            </a:r>
            <a:r>
              <a:rPr lang="zh-CN" altLang="en-US" sz="2800"/>
              <a:t>网络进行通信。</a:t>
            </a:r>
          </a:p>
          <a:p>
            <a:pPr eaLnBrk="1" hangingPunct="1">
              <a:buFont typeface="Wingdings" panose="05000000000000000000" pitchFamily="2" charset="2"/>
              <a:buNone/>
            </a:pPr>
            <a:r>
              <a:rPr lang="en-US" altLang="zh-CN" sz="2800"/>
              <a:t>(3) </a:t>
            </a:r>
            <a:r>
              <a:rPr lang="zh-CN" altLang="en-US" sz="2800"/>
              <a:t>网闸</a:t>
            </a:r>
            <a:r>
              <a:rPr lang="en-US" altLang="zh-CN" sz="2800"/>
              <a:t>(gatekeeper)——</a:t>
            </a:r>
            <a:r>
              <a:rPr lang="zh-CN" altLang="en-US" sz="2800"/>
              <a:t>所有的呼叫都要通过网闸，因为网闸提供地址转换、授权、带宽管理和计费功能。</a:t>
            </a:r>
          </a:p>
          <a:p>
            <a:pPr eaLnBrk="1" hangingPunct="1">
              <a:buFont typeface="Wingdings" panose="05000000000000000000" pitchFamily="2" charset="2"/>
              <a:buNone/>
            </a:pPr>
            <a:r>
              <a:rPr lang="en-US" altLang="zh-CN" sz="2800"/>
              <a:t>(4) </a:t>
            </a:r>
            <a:r>
              <a:rPr lang="zh-CN" altLang="en-US" sz="2800"/>
              <a:t>多点控制单元 </a:t>
            </a:r>
            <a:r>
              <a:rPr lang="en-US" altLang="zh-CN" sz="2800"/>
              <a:t>MCU (Multipoint Control Unit)——MCU </a:t>
            </a:r>
            <a:r>
              <a:rPr lang="zh-CN" altLang="en-US" sz="2800"/>
              <a:t>支持三个或更多的 </a:t>
            </a:r>
            <a:r>
              <a:rPr lang="en-US" altLang="zh-CN" sz="2800"/>
              <a:t>H.323 </a:t>
            </a:r>
            <a:r>
              <a:rPr lang="zh-CN" altLang="en-US" sz="2800"/>
              <a:t>终端的音频或视频会议。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2">
            <a:extLst>
              <a:ext uri="{FF2B5EF4-FFF2-40B4-BE49-F238E27FC236}">
                <a16:creationId xmlns:a16="http://schemas.microsoft.com/office/drawing/2014/main" id="{1D0A8DF1-3C1C-463C-BEF5-F19417DA4F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3" name="Rectangle 3">
            <a:extLst>
              <a:ext uri="{FF2B5EF4-FFF2-40B4-BE49-F238E27FC236}">
                <a16:creationId xmlns:a16="http://schemas.microsoft.com/office/drawing/2014/main" id="{B9DAA759-4003-4994-A0B8-97BE612CCB92}"/>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4" name="Rectangle 4">
            <a:extLst>
              <a:ext uri="{FF2B5EF4-FFF2-40B4-BE49-F238E27FC236}">
                <a16:creationId xmlns:a16="http://schemas.microsoft.com/office/drawing/2014/main" id="{5BF5DC49-8E87-4122-B6F3-50D093F36C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5" name="Rectangle 5">
            <a:extLst>
              <a:ext uri="{FF2B5EF4-FFF2-40B4-BE49-F238E27FC236}">
                <a16:creationId xmlns:a16="http://schemas.microsoft.com/office/drawing/2014/main" id="{280E13CC-6580-4D41-BDDE-D8BAA02FD3D1}"/>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6" name="Rectangle 41">
            <a:extLst>
              <a:ext uri="{FF2B5EF4-FFF2-40B4-BE49-F238E27FC236}">
                <a16:creationId xmlns:a16="http://schemas.microsoft.com/office/drawing/2014/main" id="{F033A7C9-BDF7-41FC-9478-92C775EE6646}"/>
              </a:ext>
            </a:extLst>
          </p:cNvPr>
          <p:cNvSpPr>
            <a:spLocks noGrp="1" noChangeArrowheads="1"/>
          </p:cNvSpPr>
          <p:nvPr>
            <p:ph type="title"/>
          </p:nvPr>
        </p:nvSpPr>
        <p:spPr>
          <a:xfrm>
            <a:off x="1150938" y="214313"/>
            <a:ext cx="6877050" cy="1462087"/>
          </a:xfrm>
        </p:spPr>
        <p:txBody>
          <a:bodyPr/>
          <a:lstStyle/>
          <a:p>
            <a:pPr algn="ctr" eaLnBrk="1" hangingPunct="1"/>
            <a:r>
              <a:rPr lang="en-US" altLang="zh-CN" sz="4000"/>
              <a:t>H.323 </a:t>
            </a:r>
            <a:r>
              <a:rPr lang="zh-CN" altLang="en-US" sz="4000"/>
              <a:t>网关用来和</a:t>
            </a:r>
            <a:br>
              <a:rPr lang="zh-CN" altLang="en-US" sz="4000"/>
            </a:br>
            <a:r>
              <a:rPr lang="zh-CN" altLang="en-US" sz="4000"/>
              <a:t>非 </a:t>
            </a:r>
            <a:r>
              <a:rPr lang="en-US" altLang="zh-CN" sz="4000"/>
              <a:t>H.323 </a:t>
            </a:r>
            <a:r>
              <a:rPr lang="zh-CN" altLang="en-US" sz="4000"/>
              <a:t>网络进行连接 </a:t>
            </a:r>
          </a:p>
        </p:txBody>
      </p:sp>
      <p:sp>
        <p:nvSpPr>
          <p:cNvPr id="45067" name="Rectangle 7">
            <a:extLst>
              <a:ext uri="{FF2B5EF4-FFF2-40B4-BE49-F238E27FC236}">
                <a16:creationId xmlns:a16="http://schemas.microsoft.com/office/drawing/2014/main" id="{3AED590A-47BC-41D7-A124-EB02603BE366}"/>
              </a:ext>
            </a:extLst>
          </p:cNvPr>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8" name="Rectangle 8">
            <a:extLst>
              <a:ext uri="{FF2B5EF4-FFF2-40B4-BE49-F238E27FC236}">
                <a16:creationId xmlns:a16="http://schemas.microsoft.com/office/drawing/2014/main" id="{C434CF09-E82D-4F91-89BB-151714FC23F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9" name="Line 44">
            <a:extLst>
              <a:ext uri="{FF2B5EF4-FFF2-40B4-BE49-F238E27FC236}">
                <a16:creationId xmlns:a16="http://schemas.microsoft.com/office/drawing/2014/main" id="{AD97600B-7948-4B48-B733-75B22BD67369}"/>
              </a:ext>
            </a:extLst>
          </p:cNvPr>
          <p:cNvSpPr>
            <a:spLocks noChangeShapeType="1"/>
          </p:cNvSpPr>
          <p:nvPr/>
        </p:nvSpPr>
        <p:spPr bwMode="auto">
          <a:xfrm flipH="1" flipV="1">
            <a:off x="1268413" y="3438525"/>
            <a:ext cx="931862" cy="1905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45">
            <a:extLst>
              <a:ext uri="{FF2B5EF4-FFF2-40B4-BE49-F238E27FC236}">
                <a16:creationId xmlns:a16="http://schemas.microsoft.com/office/drawing/2014/main" id="{D3F057C7-F5DA-4417-8617-1B872EDE6759}"/>
              </a:ext>
            </a:extLst>
          </p:cNvPr>
          <p:cNvSpPr>
            <a:spLocks noChangeShapeType="1"/>
          </p:cNvSpPr>
          <p:nvPr/>
        </p:nvSpPr>
        <p:spPr bwMode="auto">
          <a:xfrm flipV="1">
            <a:off x="1774825" y="3819525"/>
            <a:ext cx="679450" cy="8604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46">
            <a:extLst>
              <a:ext uri="{FF2B5EF4-FFF2-40B4-BE49-F238E27FC236}">
                <a16:creationId xmlns:a16="http://schemas.microsoft.com/office/drawing/2014/main" id="{45827CF6-90F8-43C5-A220-3FE33DD5AC08}"/>
              </a:ext>
            </a:extLst>
          </p:cNvPr>
          <p:cNvSpPr>
            <a:spLocks noChangeShapeType="1"/>
          </p:cNvSpPr>
          <p:nvPr/>
        </p:nvSpPr>
        <p:spPr bwMode="auto">
          <a:xfrm flipH="1" flipV="1">
            <a:off x="2706688" y="4202113"/>
            <a:ext cx="85725" cy="8588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Line 47">
            <a:extLst>
              <a:ext uri="{FF2B5EF4-FFF2-40B4-BE49-F238E27FC236}">
                <a16:creationId xmlns:a16="http://schemas.microsoft.com/office/drawing/2014/main" id="{D04DAA37-52F2-44F6-B495-91B3CE639CAC}"/>
              </a:ext>
            </a:extLst>
          </p:cNvPr>
          <p:cNvSpPr>
            <a:spLocks noChangeShapeType="1"/>
          </p:cNvSpPr>
          <p:nvPr/>
        </p:nvSpPr>
        <p:spPr bwMode="auto">
          <a:xfrm>
            <a:off x="3300413" y="4010025"/>
            <a:ext cx="508000" cy="763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Line 48">
            <a:extLst>
              <a:ext uri="{FF2B5EF4-FFF2-40B4-BE49-F238E27FC236}">
                <a16:creationId xmlns:a16="http://schemas.microsoft.com/office/drawing/2014/main" id="{E1601144-C0BF-4895-9525-5BDCE85C8561}"/>
              </a:ext>
            </a:extLst>
          </p:cNvPr>
          <p:cNvSpPr>
            <a:spLocks noChangeShapeType="1"/>
          </p:cNvSpPr>
          <p:nvPr/>
        </p:nvSpPr>
        <p:spPr bwMode="auto">
          <a:xfrm flipV="1">
            <a:off x="3300413" y="3246438"/>
            <a:ext cx="1014412" cy="382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4" name="Line 49">
            <a:extLst>
              <a:ext uri="{FF2B5EF4-FFF2-40B4-BE49-F238E27FC236}">
                <a16:creationId xmlns:a16="http://schemas.microsoft.com/office/drawing/2014/main" id="{30989376-8713-4733-B32C-75FDCBC8A510}"/>
              </a:ext>
            </a:extLst>
          </p:cNvPr>
          <p:cNvSpPr>
            <a:spLocks noChangeShapeType="1"/>
          </p:cNvSpPr>
          <p:nvPr/>
        </p:nvSpPr>
        <p:spPr bwMode="auto">
          <a:xfrm flipH="1">
            <a:off x="5830888" y="3914775"/>
            <a:ext cx="506412" cy="765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5" name="Line 50">
            <a:extLst>
              <a:ext uri="{FF2B5EF4-FFF2-40B4-BE49-F238E27FC236}">
                <a16:creationId xmlns:a16="http://schemas.microsoft.com/office/drawing/2014/main" id="{9A102A5D-188A-4580-AD18-71E473210DC7}"/>
              </a:ext>
            </a:extLst>
          </p:cNvPr>
          <p:cNvSpPr>
            <a:spLocks noChangeShapeType="1"/>
          </p:cNvSpPr>
          <p:nvPr/>
        </p:nvSpPr>
        <p:spPr bwMode="auto">
          <a:xfrm flipH="1">
            <a:off x="6507163" y="4295775"/>
            <a:ext cx="339725" cy="765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51">
            <a:extLst>
              <a:ext uri="{FF2B5EF4-FFF2-40B4-BE49-F238E27FC236}">
                <a16:creationId xmlns:a16="http://schemas.microsoft.com/office/drawing/2014/main" id="{54940863-F14D-4304-B050-9BA8C7F28A40}"/>
              </a:ext>
            </a:extLst>
          </p:cNvPr>
          <p:cNvSpPr>
            <a:spLocks noChangeShapeType="1"/>
          </p:cNvSpPr>
          <p:nvPr/>
        </p:nvSpPr>
        <p:spPr bwMode="auto">
          <a:xfrm>
            <a:off x="7185025" y="4392613"/>
            <a:ext cx="84138" cy="6683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52">
            <a:extLst>
              <a:ext uri="{FF2B5EF4-FFF2-40B4-BE49-F238E27FC236}">
                <a16:creationId xmlns:a16="http://schemas.microsoft.com/office/drawing/2014/main" id="{8985A49B-3F12-4384-8B2E-5F3B3E256052}"/>
              </a:ext>
            </a:extLst>
          </p:cNvPr>
          <p:cNvSpPr>
            <a:spLocks noChangeShapeType="1"/>
          </p:cNvSpPr>
          <p:nvPr/>
        </p:nvSpPr>
        <p:spPr bwMode="auto">
          <a:xfrm>
            <a:off x="7691438" y="4202113"/>
            <a:ext cx="339725" cy="6667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53">
            <a:extLst>
              <a:ext uri="{FF2B5EF4-FFF2-40B4-BE49-F238E27FC236}">
                <a16:creationId xmlns:a16="http://schemas.microsoft.com/office/drawing/2014/main" id="{06912FB6-856A-40D0-9711-BCFE899F2F49}"/>
              </a:ext>
            </a:extLst>
          </p:cNvPr>
          <p:cNvSpPr>
            <a:spLocks noChangeShapeType="1"/>
          </p:cNvSpPr>
          <p:nvPr/>
        </p:nvSpPr>
        <p:spPr bwMode="auto">
          <a:xfrm>
            <a:off x="8031163" y="4010025"/>
            <a:ext cx="762000" cy="4778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54">
            <a:extLst>
              <a:ext uri="{FF2B5EF4-FFF2-40B4-BE49-F238E27FC236}">
                <a16:creationId xmlns:a16="http://schemas.microsoft.com/office/drawing/2014/main" id="{64EF1EA3-047D-4AD9-BD05-06BEB21E8C29}"/>
              </a:ext>
            </a:extLst>
          </p:cNvPr>
          <p:cNvSpPr>
            <a:spLocks noChangeShapeType="1"/>
          </p:cNvSpPr>
          <p:nvPr/>
        </p:nvSpPr>
        <p:spPr bwMode="auto">
          <a:xfrm flipH="1">
            <a:off x="1012825" y="3833813"/>
            <a:ext cx="1042988" cy="5588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55">
            <a:extLst>
              <a:ext uri="{FF2B5EF4-FFF2-40B4-BE49-F238E27FC236}">
                <a16:creationId xmlns:a16="http://schemas.microsoft.com/office/drawing/2014/main" id="{3F1AD375-451C-4BA8-A422-2EC30701EBA6}"/>
              </a:ext>
            </a:extLst>
          </p:cNvPr>
          <p:cNvSpPr>
            <a:spLocks noChangeShapeType="1"/>
          </p:cNvSpPr>
          <p:nvPr/>
        </p:nvSpPr>
        <p:spPr bwMode="auto">
          <a:xfrm>
            <a:off x="3481388" y="3833813"/>
            <a:ext cx="33020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5058" name="Object 57">
            <a:extLst>
              <a:ext uri="{FF2B5EF4-FFF2-40B4-BE49-F238E27FC236}">
                <a16:creationId xmlns:a16="http://schemas.microsoft.com/office/drawing/2014/main" id="{AACB85A1-0F3E-4E9F-8BB4-344A7DF0430C}"/>
              </a:ext>
            </a:extLst>
          </p:cNvPr>
          <p:cNvGraphicFramePr>
            <a:graphicFrameLocks noChangeAspect="1"/>
          </p:cNvGraphicFramePr>
          <p:nvPr/>
        </p:nvGraphicFramePr>
        <p:xfrm>
          <a:off x="1630363" y="2960688"/>
          <a:ext cx="2190750" cy="1631950"/>
        </p:xfrm>
        <a:graphic>
          <a:graphicData uri="http://schemas.openxmlformats.org/presentationml/2006/ole">
            <mc:AlternateContent xmlns:mc="http://schemas.openxmlformats.org/markup-compatibility/2006">
              <mc:Choice xmlns:v="urn:schemas-microsoft-com:vml" Requires="v">
                <p:oleObj spid="_x0000_s45441" name="VISIO" r:id="rId3" imgW="1689840" imgH="964440" progId="Visio.Drawing.6">
                  <p:embed/>
                </p:oleObj>
              </mc:Choice>
              <mc:Fallback>
                <p:oleObj name="VISIO" r:id="rId3" imgW="1689840" imgH="964440" progId="Visio.Drawing.6">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63" y="2960688"/>
                        <a:ext cx="2190750" cy="1631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5081" name="Text Box 58">
            <a:extLst>
              <a:ext uri="{FF2B5EF4-FFF2-40B4-BE49-F238E27FC236}">
                <a16:creationId xmlns:a16="http://schemas.microsoft.com/office/drawing/2014/main" id="{A1BA0D34-0F90-4C3F-B178-4FBB753B79AA}"/>
              </a:ext>
            </a:extLst>
          </p:cNvPr>
          <p:cNvSpPr txBox="1">
            <a:spLocks noChangeArrowheads="1"/>
          </p:cNvSpPr>
          <p:nvPr/>
        </p:nvSpPr>
        <p:spPr bwMode="auto">
          <a:xfrm>
            <a:off x="2200275" y="33845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因特网</a:t>
            </a:r>
          </a:p>
        </p:txBody>
      </p:sp>
      <p:pic>
        <p:nvPicPr>
          <p:cNvPr id="45082" name="Picture 56">
            <a:extLst>
              <a:ext uri="{FF2B5EF4-FFF2-40B4-BE49-F238E27FC236}">
                <a16:creationId xmlns:a16="http://schemas.microsoft.com/office/drawing/2014/main" id="{A927885F-789A-482C-97E5-868C2B04A861}"/>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5163" y="3057525"/>
            <a:ext cx="25400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059" name="Object 59">
            <a:extLst>
              <a:ext uri="{FF2B5EF4-FFF2-40B4-BE49-F238E27FC236}">
                <a16:creationId xmlns:a16="http://schemas.microsoft.com/office/drawing/2014/main" id="{0C032BAA-5FC6-41F2-B570-5DB45A866FCF}"/>
              </a:ext>
            </a:extLst>
          </p:cNvPr>
          <p:cNvGraphicFramePr>
            <a:graphicFrameLocks/>
          </p:cNvGraphicFramePr>
          <p:nvPr/>
        </p:nvGraphicFramePr>
        <p:xfrm>
          <a:off x="4210050" y="3643313"/>
          <a:ext cx="1184275" cy="381000"/>
        </p:xfrm>
        <a:graphic>
          <a:graphicData uri="http://schemas.openxmlformats.org/presentationml/2006/ole">
            <mc:AlternateContent xmlns:mc="http://schemas.openxmlformats.org/markup-compatibility/2006">
              <mc:Choice xmlns:v="urn:schemas-microsoft-com:vml" Requires="v">
                <p:oleObj spid="_x0000_s45442" name="ClipArt" r:id="rId6" imgW="6391080" imgH="1574640" progId="MS_ClipArt_Gallery.2">
                  <p:embed/>
                </p:oleObj>
              </mc:Choice>
              <mc:Fallback>
                <p:oleObj name="ClipArt" r:id="rId6" imgW="6391080" imgH="1574640" progId="MS_ClipArt_Gallery.2">
                  <p:embed/>
                  <p:pic>
                    <p:nvPicPr>
                      <p:cNvPr id="0" name="Object 5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0050" y="3643313"/>
                        <a:ext cx="11842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0" name="Object 60">
            <a:hlinkClick r:id="" action="ppaction://ole?verb=0"/>
            <a:extLst>
              <a:ext uri="{FF2B5EF4-FFF2-40B4-BE49-F238E27FC236}">
                <a16:creationId xmlns:a16="http://schemas.microsoft.com/office/drawing/2014/main" id="{BC161C52-4BB8-4A0A-8D6C-8AC4A563656E}"/>
              </a:ext>
            </a:extLst>
          </p:cNvPr>
          <p:cNvGraphicFramePr>
            <a:graphicFrameLocks/>
          </p:cNvGraphicFramePr>
          <p:nvPr/>
        </p:nvGraphicFramePr>
        <p:xfrm>
          <a:off x="923925" y="3819525"/>
          <a:ext cx="407988" cy="846138"/>
        </p:xfrm>
        <a:graphic>
          <a:graphicData uri="http://schemas.openxmlformats.org/presentationml/2006/ole">
            <mc:AlternateContent xmlns:mc="http://schemas.openxmlformats.org/markup-compatibility/2006">
              <mc:Choice xmlns:v="urn:schemas-microsoft-com:vml" Requires="v">
                <p:oleObj spid="_x0000_s45443" name="Clip" r:id="rId8" imgW="2733480" imgH="3824280" progId="MS_ClipArt_Gallery.5">
                  <p:embed/>
                </p:oleObj>
              </mc:Choice>
              <mc:Fallback>
                <p:oleObj name="Clip" r:id="rId8" imgW="2733480" imgH="3824280" progId="MS_ClipArt_Gallery.5">
                  <p:embed/>
                  <p:pic>
                    <p:nvPicPr>
                      <p:cNvPr id="0" name="Object 6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925" y="3819525"/>
                        <a:ext cx="407988"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83" name="Text Box 61">
            <a:extLst>
              <a:ext uri="{FF2B5EF4-FFF2-40B4-BE49-F238E27FC236}">
                <a16:creationId xmlns:a16="http://schemas.microsoft.com/office/drawing/2014/main" id="{96D987D9-A204-483A-8492-DB5401BF86E0}"/>
              </a:ext>
            </a:extLst>
          </p:cNvPr>
          <p:cNvSpPr txBox="1">
            <a:spLocks noChangeArrowheads="1"/>
          </p:cNvSpPr>
          <p:nvPr/>
        </p:nvSpPr>
        <p:spPr bwMode="auto">
          <a:xfrm>
            <a:off x="6373813" y="34798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公用电话网</a:t>
            </a:r>
          </a:p>
        </p:txBody>
      </p:sp>
      <p:sp>
        <p:nvSpPr>
          <p:cNvPr id="45084" name="Text Box 62">
            <a:extLst>
              <a:ext uri="{FF2B5EF4-FFF2-40B4-BE49-F238E27FC236}">
                <a16:creationId xmlns:a16="http://schemas.microsoft.com/office/drawing/2014/main" id="{6503A727-F218-4360-A404-71BC10DF29E5}"/>
              </a:ext>
            </a:extLst>
          </p:cNvPr>
          <p:cNvSpPr txBox="1">
            <a:spLocks noChangeArrowheads="1"/>
          </p:cNvSpPr>
          <p:nvPr/>
        </p:nvSpPr>
        <p:spPr bwMode="auto">
          <a:xfrm>
            <a:off x="4427538" y="28527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网关</a:t>
            </a:r>
          </a:p>
        </p:txBody>
      </p:sp>
      <p:sp>
        <p:nvSpPr>
          <p:cNvPr id="45085" name="Text Box 63">
            <a:extLst>
              <a:ext uri="{FF2B5EF4-FFF2-40B4-BE49-F238E27FC236}">
                <a16:creationId xmlns:a16="http://schemas.microsoft.com/office/drawing/2014/main" id="{F9EFB938-F274-4A88-9B39-D4F4D98B5244}"/>
              </a:ext>
            </a:extLst>
          </p:cNvPr>
          <p:cNvSpPr txBox="1">
            <a:spLocks noChangeArrowheads="1"/>
          </p:cNvSpPr>
          <p:nvPr/>
        </p:nvSpPr>
        <p:spPr bwMode="auto">
          <a:xfrm>
            <a:off x="179388" y="40052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网闸</a:t>
            </a:r>
          </a:p>
        </p:txBody>
      </p:sp>
      <p:sp>
        <p:nvSpPr>
          <p:cNvPr id="45086" name="Text Box 64">
            <a:extLst>
              <a:ext uri="{FF2B5EF4-FFF2-40B4-BE49-F238E27FC236}">
                <a16:creationId xmlns:a16="http://schemas.microsoft.com/office/drawing/2014/main" id="{331A164F-5B22-4062-AB18-02E261BEDEEA}"/>
              </a:ext>
            </a:extLst>
          </p:cNvPr>
          <p:cNvSpPr txBox="1">
            <a:spLocks noChangeArrowheads="1"/>
          </p:cNvSpPr>
          <p:nvPr/>
        </p:nvSpPr>
        <p:spPr bwMode="auto">
          <a:xfrm>
            <a:off x="1763713" y="5300663"/>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H.323 </a:t>
            </a:r>
            <a:r>
              <a:rPr kumimoji="1" lang="zh-CN" altLang="en-US">
                <a:solidFill>
                  <a:srgbClr val="333399"/>
                </a:solidFill>
                <a:ea typeface="黑体" panose="02010609060101010101" pitchFamily="49" charset="-122"/>
              </a:rPr>
              <a:t>终端</a:t>
            </a:r>
          </a:p>
        </p:txBody>
      </p:sp>
      <p:sp>
        <p:nvSpPr>
          <p:cNvPr id="45087" name="Text Box 66">
            <a:extLst>
              <a:ext uri="{FF2B5EF4-FFF2-40B4-BE49-F238E27FC236}">
                <a16:creationId xmlns:a16="http://schemas.microsoft.com/office/drawing/2014/main" id="{C89F692A-61BB-428F-B372-2DC67F6C8D80}"/>
              </a:ext>
            </a:extLst>
          </p:cNvPr>
          <p:cNvSpPr txBox="1">
            <a:spLocks noChangeArrowheads="1"/>
          </p:cNvSpPr>
          <p:nvPr/>
        </p:nvSpPr>
        <p:spPr bwMode="auto">
          <a:xfrm rot="-1312523">
            <a:off x="1258888" y="4076700"/>
            <a:ext cx="5429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000">
                <a:solidFill>
                  <a:srgbClr val="333399"/>
                </a:solidFill>
                <a:ea typeface="黑体" panose="02010609060101010101" pitchFamily="49" charset="-122"/>
                <a:sym typeface="Webdings" panose="05030102010509060703" pitchFamily="18" charset="2"/>
              </a:rPr>
              <a:t></a:t>
            </a:r>
            <a:r>
              <a:rPr kumimoji="1" lang="en-US" altLang="zh-CN" sz="4000">
                <a:solidFill>
                  <a:srgbClr val="333399"/>
                </a:solidFill>
                <a:ea typeface="黑体" panose="02010609060101010101" pitchFamily="49" charset="-122"/>
              </a:rPr>
              <a:t> </a:t>
            </a:r>
          </a:p>
        </p:txBody>
      </p:sp>
      <p:sp>
        <p:nvSpPr>
          <p:cNvPr id="45088" name="Freeform 67">
            <a:extLst>
              <a:ext uri="{FF2B5EF4-FFF2-40B4-BE49-F238E27FC236}">
                <a16:creationId xmlns:a16="http://schemas.microsoft.com/office/drawing/2014/main" id="{81E3D635-BDFA-4B4D-B6B5-9874ABA18F47}"/>
              </a:ext>
            </a:extLst>
          </p:cNvPr>
          <p:cNvSpPr>
            <a:spLocks/>
          </p:cNvSpPr>
          <p:nvPr/>
        </p:nvSpPr>
        <p:spPr bwMode="auto">
          <a:xfrm>
            <a:off x="1544638" y="4625975"/>
            <a:ext cx="84137" cy="115888"/>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5089" name="Picture 68">
            <a:extLst>
              <a:ext uri="{FF2B5EF4-FFF2-40B4-BE49-F238E27FC236}">
                <a16:creationId xmlns:a16="http://schemas.microsoft.com/office/drawing/2014/main" id="{7C45EF9B-CCD0-48FF-BDED-3BCB2499FD4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314825"/>
            <a:ext cx="4476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0" name="Text Box 70">
            <a:extLst>
              <a:ext uri="{FF2B5EF4-FFF2-40B4-BE49-F238E27FC236}">
                <a16:creationId xmlns:a16="http://schemas.microsoft.com/office/drawing/2014/main" id="{50DE70D3-4351-4CB4-ABCC-FAA0E82C3F6A}"/>
              </a:ext>
            </a:extLst>
          </p:cNvPr>
          <p:cNvSpPr txBox="1">
            <a:spLocks noChangeArrowheads="1"/>
          </p:cNvSpPr>
          <p:nvPr/>
        </p:nvSpPr>
        <p:spPr bwMode="auto">
          <a:xfrm rot="-1312523">
            <a:off x="2190750" y="4460875"/>
            <a:ext cx="54292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000">
                <a:solidFill>
                  <a:srgbClr val="333399"/>
                </a:solidFill>
                <a:ea typeface="黑体" panose="02010609060101010101" pitchFamily="49" charset="-122"/>
                <a:sym typeface="Webdings" panose="05030102010509060703" pitchFamily="18" charset="2"/>
              </a:rPr>
              <a:t></a:t>
            </a:r>
            <a:r>
              <a:rPr kumimoji="1" lang="en-US" altLang="zh-CN" sz="4000">
                <a:solidFill>
                  <a:srgbClr val="333399"/>
                </a:solidFill>
                <a:ea typeface="黑体" panose="02010609060101010101" pitchFamily="49" charset="-122"/>
              </a:rPr>
              <a:t> </a:t>
            </a:r>
          </a:p>
        </p:txBody>
      </p:sp>
      <p:sp>
        <p:nvSpPr>
          <p:cNvPr id="45091" name="Freeform 71">
            <a:extLst>
              <a:ext uri="{FF2B5EF4-FFF2-40B4-BE49-F238E27FC236}">
                <a16:creationId xmlns:a16="http://schemas.microsoft.com/office/drawing/2014/main" id="{17124085-3B0F-4C81-8CB1-72041776427F}"/>
              </a:ext>
            </a:extLst>
          </p:cNvPr>
          <p:cNvSpPr>
            <a:spLocks/>
          </p:cNvSpPr>
          <p:nvPr/>
        </p:nvSpPr>
        <p:spPr bwMode="auto">
          <a:xfrm>
            <a:off x="2474913" y="5010150"/>
            <a:ext cx="85725" cy="114300"/>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5092" name="Picture 72">
            <a:extLst>
              <a:ext uri="{FF2B5EF4-FFF2-40B4-BE49-F238E27FC236}">
                <a16:creationId xmlns:a16="http://schemas.microsoft.com/office/drawing/2014/main" id="{BC7B2788-3162-464C-9B68-ED86111CEF52}"/>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2063" y="4697413"/>
            <a:ext cx="4460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3" name="Text Box 74">
            <a:extLst>
              <a:ext uri="{FF2B5EF4-FFF2-40B4-BE49-F238E27FC236}">
                <a16:creationId xmlns:a16="http://schemas.microsoft.com/office/drawing/2014/main" id="{4A8238E7-F866-41D3-8F9C-0C011A1ADFCE}"/>
              </a:ext>
            </a:extLst>
          </p:cNvPr>
          <p:cNvSpPr txBox="1">
            <a:spLocks noChangeArrowheads="1"/>
          </p:cNvSpPr>
          <p:nvPr/>
        </p:nvSpPr>
        <p:spPr bwMode="auto">
          <a:xfrm rot="-1312523">
            <a:off x="3306763" y="4310063"/>
            <a:ext cx="54451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000">
                <a:solidFill>
                  <a:srgbClr val="333399"/>
                </a:solidFill>
                <a:ea typeface="黑体" panose="02010609060101010101" pitchFamily="49" charset="-122"/>
                <a:sym typeface="Webdings" panose="05030102010509060703" pitchFamily="18" charset="2"/>
              </a:rPr>
              <a:t></a:t>
            </a:r>
            <a:r>
              <a:rPr kumimoji="1" lang="en-US" altLang="zh-CN" sz="4000">
                <a:solidFill>
                  <a:srgbClr val="333399"/>
                </a:solidFill>
                <a:ea typeface="黑体" panose="02010609060101010101" pitchFamily="49" charset="-122"/>
              </a:rPr>
              <a:t> </a:t>
            </a:r>
          </a:p>
        </p:txBody>
      </p:sp>
      <p:sp>
        <p:nvSpPr>
          <p:cNvPr id="45094" name="Freeform 75">
            <a:extLst>
              <a:ext uri="{FF2B5EF4-FFF2-40B4-BE49-F238E27FC236}">
                <a16:creationId xmlns:a16="http://schemas.microsoft.com/office/drawing/2014/main" id="{A55B2EC1-6B28-4C3A-9382-A0F0C234755B}"/>
              </a:ext>
            </a:extLst>
          </p:cNvPr>
          <p:cNvSpPr>
            <a:spLocks/>
          </p:cNvSpPr>
          <p:nvPr/>
        </p:nvSpPr>
        <p:spPr bwMode="auto">
          <a:xfrm>
            <a:off x="3576638" y="4818063"/>
            <a:ext cx="84137" cy="114300"/>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5095" name="Picture 76">
            <a:extLst>
              <a:ext uri="{FF2B5EF4-FFF2-40B4-BE49-F238E27FC236}">
                <a16:creationId xmlns:a16="http://schemas.microsoft.com/office/drawing/2014/main" id="{87A7DD66-6AF8-433F-95DF-F57409679E82}"/>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2200" y="4505325"/>
            <a:ext cx="4476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6" name="Text Box 78">
            <a:extLst>
              <a:ext uri="{FF2B5EF4-FFF2-40B4-BE49-F238E27FC236}">
                <a16:creationId xmlns:a16="http://schemas.microsoft.com/office/drawing/2014/main" id="{1E5DAEAE-BE06-4222-87C3-948968813AB5}"/>
              </a:ext>
            </a:extLst>
          </p:cNvPr>
          <p:cNvSpPr txBox="1">
            <a:spLocks noChangeArrowheads="1"/>
          </p:cNvSpPr>
          <p:nvPr/>
        </p:nvSpPr>
        <p:spPr bwMode="auto">
          <a:xfrm rot="-1312523">
            <a:off x="3741738" y="2654300"/>
            <a:ext cx="5429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000">
                <a:solidFill>
                  <a:srgbClr val="333399"/>
                </a:solidFill>
                <a:ea typeface="黑体" panose="02010609060101010101" pitchFamily="49" charset="-122"/>
                <a:sym typeface="Webdings" panose="05030102010509060703" pitchFamily="18" charset="2"/>
              </a:rPr>
              <a:t></a:t>
            </a:r>
            <a:r>
              <a:rPr kumimoji="1" lang="en-US" altLang="zh-CN" sz="4000">
                <a:solidFill>
                  <a:srgbClr val="333399"/>
                </a:solidFill>
                <a:ea typeface="黑体" panose="02010609060101010101" pitchFamily="49" charset="-122"/>
              </a:rPr>
              <a:t> </a:t>
            </a:r>
          </a:p>
        </p:txBody>
      </p:sp>
      <p:sp>
        <p:nvSpPr>
          <p:cNvPr id="45097" name="Freeform 79">
            <a:extLst>
              <a:ext uri="{FF2B5EF4-FFF2-40B4-BE49-F238E27FC236}">
                <a16:creationId xmlns:a16="http://schemas.microsoft.com/office/drawing/2014/main" id="{8D8F1D09-5527-40E8-A9B4-2138D3460438}"/>
              </a:ext>
            </a:extLst>
          </p:cNvPr>
          <p:cNvSpPr>
            <a:spLocks/>
          </p:cNvSpPr>
          <p:nvPr/>
        </p:nvSpPr>
        <p:spPr bwMode="auto">
          <a:xfrm>
            <a:off x="3998913" y="3195638"/>
            <a:ext cx="85725" cy="114300"/>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5098" name="Picture 80">
            <a:extLst>
              <a:ext uri="{FF2B5EF4-FFF2-40B4-BE49-F238E27FC236}">
                <a16:creationId xmlns:a16="http://schemas.microsoft.com/office/drawing/2014/main" id="{B94AB801-12FB-46BD-AAE0-FA618EFBB48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6063" y="2882900"/>
            <a:ext cx="4460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99" name="Group 81">
            <a:extLst>
              <a:ext uri="{FF2B5EF4-FFF2-40B4-BE49-F238E27FC236}">
                <a16:creationId xmlns:a16="http://schemas.microsoft.com/office/drawing/2014/main" id="{FF7BAA93-26FF-4EF1-A240-43F9DD557E6E}"/>
              </a:ext>
            </a:extLst>
          </p:cNvPr>
          <p:cNvGrpSpPr>
            <a:grpSpLocks/>
          </p:cNvGrpSpPr>
          <p:nvPr/>
        </p:nvGrpSpPr>
        <p:grpSpPr bwMode="auto">
          <a:xfrm>
            <a:off x="7778750" y="4583113"/>
            <a:ext cx="409575" cy="360362"/>
            <a:chOff x="4990" y="1584"/>
            <a:chExt cx="427" cy="379"/>
          </a:xfrm>
        </p:grpSpPr>
        <p:sp>
          <p:nvSpPr>
            <p:cNvPr id="45361" name="Freeform 82">
              <a:extLst>
                <a:ext uri="{FF2B5EF4-FFF2-40B4-BE49-F238E27FC236}">
                  <a16:creationId xmlns:a16="http://schemas.microsoft.com/office/drawing/2014/main" id="{ACCC83DB-5C0C-4311-9DD7-B71D91164095}"/>
                </a:ext>
              </a:extLst>
            </p:cNvPr>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27"/>
                <a:gd name="T157" fmla="*/ 0 h 119"/>
                <a:gd name="T158" fmla="*/ 427 w 427"/>
                <a:gd name="T159" fmla="*/ 119 h 11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362" name="Freeform 83">
              <a:extLst>
                <a:ext uri="{FF2B5EF4-FFF2-40B4-BE49-F238E27FC236}">
                  <a16:creationId xmlns:a16="http://schemas.microsoft.com/office/drawing/2014/main" id="{0552A2D6-11DF-4290-8264-E204B3EFBD15}"/>
                </a:ext>
              </a:extLst>
            </p:cNvPr>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3"/>
                <a:gd name="T148" fmla="*/ 0 h 337"/>
                <a:gd name="T149" fmla="*/ 373 w 373"/>
                <a:gd name="T150" fmla="*/ 337 h 3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363" name="Freeform 84">
              <a:extLst>
                <a:ext uri="{FF2B5EF4-FFF2-40B4-BE49-F238E27FC236}">
                  <a16:creationId xmlns:a16="http://schemas.microsoft.com/office/drawing/2014/main" id="{A82BA974-0BF2-45BB-BE8A-FD6D70E3D96C}"/>
                </a:ext>
              </a:extLst>
            </p:cNvPr>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6"/>
                <a:gd name="T103" fmla="*/ 0 h 161"/>
                <a:gd name="T104" fmla="*/ 326 w 326"/>
                <a:gd name="T105" fmla="*/ 161 h 1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p:spPr>
          <p:txBody>
            <a:bodyPr/>
            <a:lstStyle/>
            <a:p>
              <a:endParaRPr lang="zh-CN" altLang="en-US"/>
            </a:p>
          </p:txBody>
        </p:sp>
        <p:sp>
          <p:nvSpPr>
            <p:cNvPr id="45364" name="Freeform 85">
              <a:extLst>
                <a:ext uri="{FF2B5EF4-FFF2-40B4-BE49-F238E27FC236}">
                  <a16:creationId xmlns:a16="http://schemas.microsoft.com/office/drawing/2014/main" id="{83BDCDD2-ED98-4D0A-8E32-54C127B19332}"/>
                </a:ext>
              </a:extLst>
            </p:cNvPr>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6"/>
                <a:gd name="T103" fmla="*/ 0 h 177"/>
                <a:gd name="T104" fmla="*/ 336 w 336"/>
                <a:gd name="T105" fmla="*/ 177 h 1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65" name="Freeform 86">
              <a:extLst>
                <a:ext uri="{FF2B5EF4-FFF2-40B4-BE49-F238E27FC236}">
                  <a16:creationId xmlns:a16="http://schemas.microsoft.com/office/drawing/2014/main" id="{FF58C744-5493-4F1F-9BC9-22CB782840E2}"/>
                </a:ext>
              </a:extLst>
            </p:cNvPr>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17"/>
                <a:gd name="T56" fmla="*/ 35 w 35"/>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66" name="Freeform 87">
              <a:extLst>
                <a:ext uri="{FF2B5EF4-FFF2-40B4-BE49-F238E27FC236}">
                  <a16:creationId xmlns:a16="http://schemas.microsoft.com/office/drawing/2014/main" id="{036A4A57-4333-4102-93F3-CE5742161802}"/>
                </a:ext>
              </a:extLst>
            </p:cNvPr>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
                <a:gd name="T106" fmla="*/ 0 h 40"/>
                <a:gd name="T107" fmla="*/ 120 w 120"/>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67" name="Freeform 88">
              <a:extLst>
                <a:ext uri="{FF2B5EF4-FFF2-40B4-BE49-F238E27FC236}">
                  <a16:creationId xmlns:a16="http://schemas.microsoft.com/office/drawing/2014/main" id="{32756322-72E8-4F18-A435-E1594FD1FC24}"/>
                </a:ext>
              </a:extLst>
            </p:cNvPr>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8"/>
                <a:gd name="T103" fmla="*/ 0 h 148"/>
                <a:gd name="T104" fmla="*/ 298 w 298"/>
                <a:gd name="T105" fmla="*/ 148 h 1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p:spPr>
          <p:txBody>
            <a:bodyPr/>
            <a:lstStyle/>
            <a:p>
              <a:endParaRPr lang="zh-CN" altLang="en-US"/>
            </a:p>
          </p:txBody>
        </p:sp>
        <p:sp>
          <p:nvSpPr>
            <p:cNvPr id="45368" name="Freeform 89">
              <a:extLst>
                <a:ext uri="{FF2B5EF4-FFF2-40B4-BE49-F238E27FC236}">
                  <a16:creationId xmlns:a16="http://schemas.microsoft.com/office/drawing/2014/main" id="{F5D91DD4-E1E6-46FB-BBB6-9C0BEC1875C6}"/>
                </a:ext>
              </a:extLst>
            </p:cNvPr>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 name="T10" fmla="*/ 0 60000 65536"/>
                <a:gd name="T11" fmla="*/ 0 60000 65536"/>
                <a:gd name="T12" fmla="*/ 0 60000 65536"/>
                <a:gd name="T13" fmla="*/ 0 60000 65536"/>
                <a:gd name="T14" fmla="*/ 0 60000 65536"/>
                <a:gd name="T15" fmla="*/ 0 w 42"/>
                <a:gd name="T16" fmla="*/ 0 h 17"/>
                <a:gd name="T17" fmla="*/ 42 w 42"/>
                <a:gd name="T18" fmla="*/ 17 h 17"/>
              </a:gdLst>
              <a:ahLst/>
              <a:cxnLst>
                <a:cxn ang="T10">
                  <a:pos x="T0" y="T1"/>
                </a:cxn>
                <a:cxn ang="T11">
                  <a:pos x="T2" y="T3"/>
                </a:cxn>
                <a:cxn ang="T12">
                  <a:pos x="T4" y="T5"/>
                </a:cxn>
                <a:cxn ang="T13">
                  <a:pos x="T6" y="T7"/>
                </a:cxn>
                <a:cxn ang="T14">
                  <a:pos x="T8" y="T9"/>
                </a:cxn>
              </a:cxnLst>
              <a:rect l="T15" t="T16" r="T17" b="T18"/>
              <a:pathLst>
                <a:path w="42" h="17">
                  <a:moveTo>
                    <a:pt x="1" y="16"/>
                  </a:moveTo>
                  <a:lnTo>
                    <a:pt x="0" y="0"/>
                  </a:lnTo>
                  <a:lnTo>
                    <a:pt x="41" y="0"/>
                  </a:lnTo>
                  <a:lnTo>
                    <a:pt x="41" y="16"/>
                  </a:lnTo>
                  <a:lnTo>
                    <a:pt x="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69" name="Freeform 90">
              <a:extLst>
                <a:ext uri="{FF2B5EF4-FFF2-40B4-BE49-F238E27FC236}">
                  <a16:creationId xmlns:a16="http://schemas.microsoft.com/office/drawing/2014/main" id="{6716658C-3A6E-4F48-A1FC-640107BDD43B}"/>
                </a:ext>
              </a:extLst>
            </p:cNvPr>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 name="T10" fmla="*/ 0 60000 65536"/>
                <a:gd name="T11" fmla="*/ 0 60000 65536"/>
                <a:gd name="T12" fmla="*/ 0 60000 65536"/>
                <a:gd name="T13" fmla="*/ 0 60000 65536"/>
                <a:gd name="T14" fmla="*/ 0 60000 65536"/>
                <a:gd name="T15" fmla="*/ 0 w 39"/>
                <a:gd name="T16" fmla="*/ 0 h 17"/>
                <a:gd name="T17" fmla="*/ 39 w 39"/>
                <a:gd name="T18" fmla="*/ 17 h 17"/>
              </a:gdLst>
              <a:ahLst/>
              <a:cxnLst>
                <a:cxn ang="T10">
                  <a:pos x="T0" y="T1"/>
                </a:cxn>
                <a:cxn ang="T11">
                  <a:pos x="T2" y="T3"/>
                </a:cxn>
                <a:cxn ang="T12">
                  <a:pos x="T4" y="T5"/>
                </a:cxn>
                <a:cxn ang="T13">
                  <a:pos x="T6" y="T7"/>
                </a:cxn>
                <a:cxn ang="T14">
                  <a:pos x="T8" y="T9"/>
                </a:cxn>
              </a:cxnLst>
              <a:rect l="T15" t="T16" r="T17" b="T18"/>
              <a:pathLst>
                <a:path w="39" h="17">
                  <a:moveTo>
                    <a:pt x="0" y="16"/>
                  </a:moveTo>
                  <a:lnTo>
                    <a:pt x="0" y="0"/>
                  </a:lnTo>
                  <a:lnTo>
                    <a:pt x="38"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0" name="Freeform 91">
              <a:extLst>
                <a:ext uri="{FF2B5EF4-FFF2-40B4-BE49-F238E27FC236}">
                  <a16:creationId xmlns:a16="http://schemas.microsoft.com/office/drawing/2014/main" id="{74F837D7-F104-4FDB-9080-A36E5CA557A9}"/>
                </a:ext>
              </a:extLst>
            </p:cNvPr>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1" name="Freeform 92">
              <a:extLst>
                <a:ext uri="{FF2B5EF4-FFF2-40B4-BE49-F238E27FC236}">
                  <a16:creationId xmlns:a16="http://schemas.microsoft.com/office/drawing/2014/main" id="{D99C0244-0F00-403B-9A53-6502E691C7A2}"/>
                </a:ext>
              </a:extLst>
            </p:cNvPr>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1"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2" name="Freeform 93">
              <a:extLst>
                <a:ext uri="{FF2B5EF4-FFF2-40B4-BE49-F238E27FC236}">
                  <a16:creationId xmlns:a16="http://schemas.microsoft.com/office/drawing/2014/main" id="{97ADE501-7198-4206-9179-BCF1CD19D80A}"/>
                </a:ext>
              </a:extLst>
            </p:cNvPr>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0"/>
                  </a:moveTo>
                  <a:lnTo>
                    <a:pt x="1" y="16"/>
                  </a:lnTo>
                  <a:lnTo>
                    <a:pt x="36" y="16"/>
                  </a:lnTo>
                  <a:lnTo>
                    <a:pt x="37"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3" name="Freeform 94">
              <a:extLst>
                <a:ext uri="{FF2B5EF4-FFF2-40B4-BE49-F238E27FC236}">
                  <a16:creationId xmlns:a16="http://schemas.microsoft.com/office/drawing/2014/main" id="{669683C1-6FEC-4759-B6C0-E5A2F99218A1}"/>
                </a:ext>
              </a:extLst>
            </p:cNvPr>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 name="T10" fmla="*/ 0 60000 65536"/>
                <a:gd name="T11" fmla="*/ 0 60000 65536"/>
                <a:gd name="T12" fmla="*/ 0 60000 65536"/>
                <a:gd name="T13" fmla="*/ 0 60000 65536"/>
                <a:gd name="T14" fmla="*/ 0 60000 65536"/>
                <a:gd name="T15" fmla="*/ 0 w 37"/>
                <a:gd name="T16" fmla="*/ 0 h 17"/>
                <a:gd name="T17" fmla="*/ 37 w 37"/>
                <a:gd name="T18" fmla="*/ 17 h 17"/>
              </a:gdLst>
              <a:ahLst/>
              <a:cxnLst>
                <a:cxn ang="T10">
                  <a:pos x="T0" y="T1"/>
                </a:cxn>
                <a:cxn ang="T11">
                  <a:pos x="T2" y="T3"/>
                </a:cxn>
                <a:cxn ang="T12">
                  <a:pos x="T4" y="T5"/>
                </a:cxn>
                <a:cxn ang="T13">
                  <a:pos x="T6" y="T7"/>
                </a:cxn>
                <a:cxn ang="T14">
                  <a:pos x="T8" y="T9"/>
                </a:cxn>
              </a:cxnLst>
              <a:rect l="T15" t="T16" r="T17" b="T18"/>
              <a:pathLst>
                <a:path w="37" h="17">
                  <a:moveTo>
                    <a:pt x="0" y="0"/>
                  </a:moveTo>
                  <a:lnTo>
                    <a:pt x="0" y="16"/>
                  </a:lnTo>
                  <a:lnTo>
                    <a:pt x="35" y="16"/>
                  </a:lnTo>
                  <a:lnTo>
                    <a:pt x="36"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4" name="Freeform 95">
              <a:extLst>
                <a:ext uri="{FF2B5EF4-FFF2-40B4-BE49-F238E27FC236}">
                  <a16:creationId xmlns:a16="http://schemas.microsoft.com/office/drawing/2014/main" id="{88385C57-EC75-4975-936C-E6AE4BDDFBF9}"/>
                </a:ext>
              </a:extLst>
            </p:cNvPr>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16"/>
                  </a:moveTo>
                  <a:lnTo>
                    <a:pt x="0" y="0"/>
                  </a:lnTo>
                  <a:lnTo>
                    <a:pt x="40" y="0"/>
                  </a:lnTo>
                  <a:lnTo>
                    <a:pt x="40"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5" name="Freeform 96">
              <a:extLst>
                <a:ext uri="{FF2B5EF4-FFF2-40B4-BE49-F238E27FC236}">
                  <a16:creationId xmlns:a16="http://schemas.microsoft.com/office/drawing/2014/main" id="{6D73B899-A5B9-4279-B622-A7DDF7BFA2D6}"/>
                </a:ext>
              </a:extLst>
            </p:cNvPr>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1" y="0"/>
                  </a:lnTo>
                  <a:lnTo>
                    <a:pt x="36"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6" name="Freeform 97">
              <a:extLst>
                <a:ext uri="{FF2B5EF4-FFF2-40B4-BE49-F238E27FC236}">
                  <a16:creationId xmlns:a16="http://schemas.microsoft.com/office/drawing/2014/main" id="{E1D9A09F-C467-4969-8383-63F535763F77}"/>
                </a:ext>
              </a:extLst>
            </p:cNvPr>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7" name="Freeform 98">
              <a:extLst>
                <a:ext uri="{FF2B5EF4-FFF2-40B4-BE49-F238E27FC236}">
                  <a16:creationId xmlns:a16="http://schemas.microsoft.com/office/drawing/2014/main" id="{0B6D2265-195A-4B12-A08F-2229E06E3A24}"/>
                </a:ext>
              </a:extLst>
            </p:cNvPr>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0"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8" name="Freeform 99">
              <a:extLst>
                <a:ext uri="{FF2B5EF4-FFF2-40B4-BE49-F238E27FC236}">
                  <a16:creationId xmlns:a16="http://schemas.microsoft.com/office/drawing/2014/main" id="{B4912EE8-B246-446E-8274-FCCD746BAB27}"/>
                </a:ext>
              </a:extLst>
            </p:cNvPr>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1"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79" name="Freeform 100">
              <a:extLst>
                <a:ext uri="{FF2B5EF4-FFF2-40B4-BE49-F238E27FC236}">
                  <a16:creationId xmlns:a16="http://schemas.microsoft.com/office/drawing/2014/main" id="{9FF4AE5C-FB40-463D-A28C-A5E3DB69B652}"/>
                </a:ext>
              </a:extLst>
            </p:cNvPr>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0" y="16"/>
                  </a:lnTo>
                  <a:lnTo>
                    <a:pt x="39"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80" name="Freeform 101">
              <a:extLst>
                <a:ext uri="{FF2B5EF4-FFF2-40B4-BE49-F238E27FC236}">
                  <a16:creationId xmlns:a16="http://schemas.microsoft.com/office/drawing/2014/main" id="{47247CE2-0109-40A4-83AA-0FAC8AE92389}"/>
                </a:ext>
              </a:extLst>
            </p:cNvPr>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0"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81" name="Freeform 102">
              <a:extLst>
                <a:ext uri="{FF2B5EF4-FFF2-40B4-BE49-F238E27FC236}">
                  <a16:creationId xmlns:a16="http://schemas.microsoft.com/office/drawing/2014/main" id="{4D143BF3-3FC3-4176-957F-71E5761DA319}"/>
                </a:ext>
              </a:extLst>
            </p:cNvPr>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1" y="16"/>
                  </a:lnTo>
                  <a:lnTo>
                    <a:pt x="38"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82" name="Freeform 103">
              <a:extLst>
                <a:ext uri="{FF2B5EF4-FFF2-40B4-BE49-F238E27FC236}">
                  <a16:creationId xmlns:a16="http://schemas.microsoft.com/office/drawing/2014/main" id="{548BB04F-1974-457D-9EAE-014791B11678}"/>
                </a:ext>
              </a:extLst>
            </p:cNvPr>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 name="T10" fmla="*/ 0 60000 65536"/>
                <a:gd name="T11" fmla="*/ 0 60000 65536"/>
                <a:gd name="T12" fmla="*/ 0 60000 65536"/>
                <a:gd name="T13" fmla="*/ 0 60000 65536"/>
                <a:gd name="T14" fmla="*/ 0 60000 65536"/>
                <a:gd name="T15" fmla="*/ 0 w 43"/>
                <a:gd name="T16" fmla="*/ 0 h 17"/>
                <a:gd name="T17" fmla="*/ 43 w 43"/>
                <a:gd name="T18" fmla="*/ 17 h 17"/>
              </a:gdLst>
              <a:ahLst/>
              <a:cxnLst>
                <a:cxn ang="T10">
                  <a:pos x="T0" y="T1"/>
                </a:cxn>
                <a:cxn ang="T11">
                  <a:pos x="T2" y="T3"/>
                </a:cxn>
                <a:cxn ang="T12">
                  <a:pos x="T4" y="T5"/>
                </a:cxn>
                <a:cxn ang="T13">
                  <a:pos x="T6" y="T7"/>
                </a:cxn>
                <a:cxn ang="T14">
                  <a:pos x="T8" y="T9"/>
                </a:cxn>
              </a:cxnLst>
              <a:rect l="T15" t="T16" r="T17" b="T18"/>
              <a:pathLst>
                <a:path w="43" h="17">
                  <a:moveTo>
                    <a:pt x="42" y="0"/>
                  </a:moveTo>
                  <a:lnTo>
                    <a:pt x="42" y="16"/>
                  </a:lnTo>
                  <a:lnTo>
                    <a:pt x="0" y="16"/>
                  </a:lnTo>
                  <a:lnTo>
                    <a:pt x="0" y="0"/>
                  </a:lnTo>
                  <a:lnTo>
                    <a:pt x="4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83" name="Freeform 104">
              <a:extLst>
                <a:ext uri="{FF2B5EF4-FFF2-40B4-BE49-F238E27FC236}">
                  <a16:creationId xmlns:a16="http://schemas.microsoft.com/office/drawing/2014/main" id="{0700B34D-07AB-4715-8F07-5364F367D288}"/>
                </a:ext>
              </a:extLst>
            </p:cNvPr>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84" name="Freeform 105">
              <a:extLst>
                <a:ext uri="{FF2B5EF4-FFF2-40B4-BE49-F238E27FC236}">
                  <a16:creationId xmlns:a16="http://schemas.microsoft.com/office/drawing/2014/main" id="{FABE114C-FBFD-4AB2-8D74-1891316B09FE}"/>
                </a:ext>
              </a:extLst>
            </p:cNvPr>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85" name="Freeform 106">
              <a:extLst>
                <a:ext uri="{FF2B5EF4-FFF2-40B4-BE49-F238E27FC236}">
                  <a16:creationId xmlns:a16="http://schemas.microsoft.com/office/drawing/2014/main" id="{1E719631-8133-4F4D-B3D1-3D2A6B961730}"/>
                </a:ext>
              </a:extLst>
            </p:cNvPr>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86" name="Freeform 107">
              <a:extLst>
                <a:ext uri="{FF2B5EF4-FFF2-40B4-BE49-F238E27FC236}">
                  <a16:creationId xmlns:a16="http://schemas.microsoft.com/office/drawing/2014/main" id="{A642FB25-FD4B-4EE9-A2DC-0D65AADBEF0D}"/>
                </a:ext>
              </a:extLst>
            </p:cNvPr>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87" name="Freeform 108">
              <a:extLst>
                <a:ext uri="{FF2B5EF4-FFF2-40B4-BE49-F238E27FC236}">
                  <a16:creationId xmlns:a16="http://schemas.microsoft.com/office/drawing/2014/main" id="{CF7CBF28-5ECF-418B-ACD1-7AFFA779075B}"/>
                </a:ext>
              </a:extLst>
            </p:cNvPr>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88" name="Freeform 109">
              <a:extLst>
                <a:ext uri="{FF2B5EF4-FFF2-40B4-BE49-F238E27FC236}">
                  <a16:creationId xmlns:a16="http://schemas.microsoft.com/office/drawing/2014/main" id="{510640B4-9B4D-4491-9F6E-DAEC022CE83B}"/>
                </a:ext>
              </a:extLst>
            </p:cNvPr>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89" name="Freeform 110">
              <a:extLst>
                <a:ext uri="{FF2B5EF4-FFF2-40B4-BE49-F238E27FC236}">
                  <a16:creationId xmlns:a16="http://schemas.microsoft.com/office/drawing/2014/main" id="{5B3584DE-4316-44D3-AE04-225F4CF109D9}"/>
                </a:ext>
              </a:extLst>
            </p:cNvPr>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90" name="Freeform 111">
              <a:extLst>
                <a:ext uri="{FF2B5EF4-FFF2-40B4-BE49-F238E27FC236}">
                  <a16:creationId xmlns:a16="http://schemas.microsoft.com/office/drawing/2014/main" id="{85BB757E-8F5B-4371-855B-07AB5D4ABFA9}"/>
                </a:ext>
              </a:extLst>
            </p:cNvPr>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91" name="Freeform 112">
              <a:extLst>
                <a:ext uri="{FF2B5EF4-FFF2-40B4-BE49-F238E27FC236}">
                  <a16:creationId xmlns:a16="http://schemas.microsoft.com/office/drawing/2014/main" id="{5235710D-D608-4728-BFC6-DA4253A4A770}"/>
                </a:ext>
              </a:extLst>
            </p:cNvPr>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92" name="Freeform 113">
              <a:extLst>
                <a:ext uri="{FF2B5EF4-FFF2-40B4-BE49-F238E27FC236}">
                  <a16:creationId xmlns:a16="http://schemas.microsoft.com/office/drawing/2014/main" id="{571F59AD-ABC4-4BAB-A12D-4C091FCE95A6}"/>
                </a:ext>
              </a:extLst>
            </p:cNvPr>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93" name="Freeform 114">
              <a:extLst>
                <a:ext uri="{FF2B5EF4-FFF2-40B4-BE49-F238E27FC236}">
                  <a16:creationId xmlns:a16="http://schemas.microsoft.com/office/drawing/2014/main" id="{F30D7DB8-76DE-46C1-9695-37D631024C78}"/>
                </a:ext>
              </a:extLst>
            </p:cNvPr>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94" name="Freeform 115">
              <a:extLst>
                <a:ext uri="{FF2B5EF4-FFF2-40B4-BE49-F238E27FC236}">
                  <a16:creationId xmlns:a16="http://schemas.microsoft.com/office/drawing/2014/main" id="{622FD766-CB8D-43F4-84E0-33982E383EB2}"/>
                </a:ext>
              </a:extLst>
            </p:cNvPr>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95" name="Freeform 116">
              <a:extLst>
                <a:ext uri="{FF2B5EF4-FFF2-40B4-BE49-F238E27FC236}">
                  <a16:creationId xmlns:a16="http://schemas.microsoft.com/office/drawing/2014/main" id="{EA6A53C6-9625-4338-B899-0FC2F8966F0E}"/>
                </a:ext>
              </a:extLst>
            </p:cNvPr>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
                <a:gd name="T109" fmla="*/ 0 h 73"/>
                <a:gd name="T110" fmla="*/ 47 w 47"/>
                <a:gd name="T111" fmla="*/ 73 h 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96" name="Freeform 117">
              <a:extLst>
                <a:ext uri="{FF2B5EF4-FFF2-40B4-BE49-F238E27FC236}">
                  <a16:creationId xmlns:a16="http://schemas.microsoft.com/office/drawing/2014/main" id="{6F4DFB8F-CC2C-4F70-BB59-99C5286CBBB4}"/>
                </a:ext>
              </a:extLst>
            </p:cNvPr>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
                <a:gd name="T154" fmla="*/ 0 h 86"/>
                <a:gd name="T155" fmla="*/ 26 w 26"/>
                <a:gd name="T156" fmla="*/ 86 h 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97" name="Freeform 118">
              <a:extLst>
                <a:ext uri="{FF2B5EF4-FFF2-40B4-BE49-F238E27FC236}">
                  <a16:creationId xmlns:a16="http://schemas.microsoft.com/office/drawing/2014/main" id="{D9041B05-D7E0-4374-A4FE-1A7D93A6F3FD}"/>
                </a:ext>
              </a:extLst>
            </p:cNvPr>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
                <a:gd name="T106" fmla="*/ 0 h 91"/>
                <a:gd name="T107" fmla="*/ 36 w 36"/>
                <a:gd name="T108" fmla="*/ 91 h 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98" name="Freeform 119">
              <a:extLst>
                <a:ext uri="{FF2B5EF4-FFF2-40B4-BE49-F238E27FC236}">
                  <a16:creationId xmlns:a16="http://schemas.microsoft.com/office/drawing/2014/main" id="{87F5C998-778D-4BFF-B9E5-6608CD3901DE}"/>
                </a:ext>
              </a:extLst>
            </p:cNvPr>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99" name="Freeform 120">
              <a:extLst>
                <a:ext uri="{FF2B5EF4-FFF2-40B4-BE49-F238E27FC236}">
                  <a16:creationId xmlns:a16="http://schemas.microsoft.com/office/drawing/2014/main" id="{6072EAFC-3C09-4BD2-A958-79AEAA98473F}"/>
                </a:ext>
              </a:extLst>
            </p:cNvPr>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
                <a:gd name="T103" fmla="*/ 0 h 17"/>
                <a:gd name="T104" fmla="*/ 40 w 40"/>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0" name="Freeform 121">
              <a:extLst>
                <a:ext uri="{FF2B5EF4-FFF2-40B4-BE49-F238E27FC236}">
                  <a16:creationId xmlns:a16="http://schemas.microsoft.com/office/drawing/2014/main" id="{7011F68F-00EF-40D2-9663-B9F6ACC72D0A}"/>
                </a:ext>
              </a:extLst>
            </p:cNvPr>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17"/>
                <a:gd name="T101" fmla="*/ 39 w 39"/>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1" name="Freeform 122">
              <a:extLst>
                <a:ext uri="{FF2B5EF4-FFF2-40B4-BE49-F238E27FC236}">
                  <a16:creationId xmlns:a16="http://schemas.microsoft.com/office/drawing/2014/main" id="{27274A88-0650-4926-AA55-4B2F886386A8}"/>
                </a:ext>
              </a:extLst>
            </p:cNvPr>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2" name="Freeform 123">
              <a:extLst>
                <a:ext uri="{FF2B5EF4-FFF2-40B4-BE49-F238E27FC236}">
                  <a16:creationId xmlns:a16="http://schemas.microsoft.com/office/drawing/2014/main" id="{4A92A30E-5E2F-4E00-9878-2BF7469E5CD2}"/>
                </a:ext>
              </a:extLst>
            </p:cNvPr>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
                <a:gd name="T172" fmla="*/ 0 h 17"/>
                <a:gd name="T173" fmla="*/ 39 w 39"/>
                <a:gd name="T174" fmla="*/ 17 h 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3" name="Freeform 124">
              <a:extLst>
                <a:ext uri="{FF2B5EF4-FFF2-40B4-BE49-F238E27FC236}">
                  <a16:creationId xmlns:a16="http://schemas.microsoft.com/office/drawing/2014/main" id="{AA832FCA-B8C3-4E52-89DA-7114D321BE56}"/>
                </a:ext>
              </a:extLst>
            </p:cNvPr>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
                <a:gd name="T187" fmla="*/ 0 h 17"/>
                <a:gd name="T188" fmla="*/ 39 w 39"/>
                <a:gd name="T189" fmla="*/ 17 h 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4" name="Freeform 125">
              <a:extLst>
                <a:ext uri="{FF2B5EF4-FFF2-40B4-BE49-F238E27FC236}">
                  <a16:creationId xmlns:a16="http://schemas.microsoft.com/office/drawing/2014/main" id="{1B7DABCD-C15A-49F3-A174-6013024D9E29}"/>
                </a:ext>
              </a:extLst>
            </p:cNvPr>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5" name="Freeform 126">
              <a:extLst>
                <a:ext uri="{FF2B5EF4-FFF2-40B4-BE49-F238E27FC236}">
                  <a16:creationId xmlns:a16="http://schemas.microsoft.com/office/drawing/2014/main" id="{0D60A7A9-9439-45D4-AB4F-AD082770890B}"/>
                </a:ext>
              </a:extLst>
            </p:cNvPr>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6" name="Freeform 127">
              <a:extLst>
                <a:ext uri="{FF2B5EF4-FFF2-40B4-BE49-F238E27FC236}">
                  <a16:creationId xmlns:a16="http://schemas.microsoft.com/office/drawing/2014/main" id="{032E005F-3FCD-405A-A2E5-D2A19440754E}"/>
                </a:ext>
              </a:extLst>
            </p:cNvPr>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
                <a:gd name="T97" fmla="*/ 0 h 17"/>
                <a:gd name="T98" fmla="*/ 40 w 40"/>
                <a:gd name="T99" fmla="*/ 17 h 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7" name="Freeform 128">
              <a:extLst>
                <a:ext uri="{FF2B5EF4-FFF2-40B4-BE49-F238E27FC236}">
                  <a16:creationId xmlns:a16="http://schemas.microsoft.com/office/drawing/2014/main" id="{11381449-2B84-40C9-9B6D-586CAF4D5C9C}"/>
                </a:ext>
              </a:extLst>
            </p:cNvPr>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
                <a:gd name="T103" fmla="*/ 0 h 17"/>
                <a:gd name="T104" fmla="*/ 42 w 42"/>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8" name="Freeform 129">
              <a:extLst>
                <a:ext uri="{FF2B5EF4-FFF2-40B4-BE49-F238E27FC236}">
                  <a16:creationId xmlns:a16="http://schemas.microsoft.com/office/drawing/2014/main" id="{D97267AC-FCF1-439C-A9B6-35B8493BF21E}"/>
                </a:ext>
              </a:extLst>
            </p:cNvPr>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17"/>
                <a:gd name="T101" fmla="*/ 40 w 40"/>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09" name="Freeform 130">
              <a:extLst>
                <a:ext uri="{FF2B5EF4-FFF2-40B4-BE49-F238E27FC236}">
                  <a16:creationId xmlns:a16="http://schemas.microsoft.com/office/drawing/2014/main" id="{59400E3F-B2F4-4D84-817F-9A9C652BF7A8}"/>
                </a:ext>
              </a:extLst>
            </p:cNvPr>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17"/>
                <a:gd name="T104" fmla="*/ 41 w 41"/>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10" name="Freeform 131">
              <a:extLst>
                <a:ext uri="{FF2B5EF4-FFF2-40B4-BE49-F238E27FC236}">
                  <a16:creationId xmlns:a16="http://schemas.microsoft.com/office/drawing/2014/main" id="{3314D302-08AC-46BF-AA68-3B5A9CF7E607}"/>
                </a:ext>
              </a:extLst>
            </p:cNvPr>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2"/>
                <a:gd name="T187" fmla="*/ 0 h 19"/>
                <a:gd name="T188" fmla="*/ 42 w 42"/>
                <a:gd name="T189" fmla="*/ 19 h 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11" name="Freeform 132">
              <a:extLst>
                <a:ext uri="{FF2B5EF4-FFF2-40B4-BE49-F238E27FC236}">
                  <a16:creationId xmlns:a16="http://schemas.microsoft.com/office/drawing/2014/main" id="{B3A901E7-AB1D-4D08-A263-0BD3133B85DD}"/>
                </a:ext>
              </a:extLst>
            </p:cNvPr>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19"/>
                <a:gd name="T98" fmla="*/ 45 w 45"/>
                <a:gd name="T99" fmla="*/ 19 h 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12" name="Freeform 133">
              <a:extLst>
                <a:ext uri="{FF2B5EF4-FFF2-40B4-BE49-F238E27FC236}">
                  <a16:creationId xmlns:a16="http://schemas.microsoft.com/office/drawing/2014/main" id="{CECED5CA-0576-4AC0-8B0B-C03D16E6437A}"/>
                </a:ext>
              </a:extLst>
            </p:cNvPr>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
                <a:gd name="T184" fmla="*/ 0 h 19"/>
                <a:gd name="T185" fmla="*/ 41 w 41"/>
                <a:gd name="T186" fmla="*/ 19 h 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413" name="Freeform 134">
              <a:extLst>
                <a:ext uri="{FF2B5EF4-FFF2-40B4-BE49-F238E27FC236}">
                  <a16:creationId xmlns:a16="http://schemas.microsoft.com/office/drawing/2014/main" id="{C26AA103-D3C1-4448-9240-3FBFDA6BD983}"/>
                </a:ext>
              </a:extLst>
            </p:cNvPr>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14" name="Freeform 135">
              <a:extLst>
                <a:ext uri="{FF2B5EF4-FFF2-40B4-BE49-F238E27FC236}">
                  <a16:creationId xmlns:a16="http://schemas.microsoft.com/office/drawing/2014/main" id="{E7FF5B8B-6840-46A7-BF91-C7C700D66E1A}"/>
                </a:ext>
              </a:extLst>
            </p:cNvPr>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15" name="Freeform 136">
              <a:extLst>
                <a:ext uri="{FF2B5EF4-FFF2-40B4-BE49-F238E27FC236}">
                  <a16:creationId xmlns:a16="http://schemas.microsoft.com/office/drawing/2014/main" id="{8EE139C1-15DF-41C9-B65D-33E3ECA6D259}"/>
                </a:ext>
              </a:extLst>
            </p:cNvPr>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16" name="Freeform 137">
              <a:extLst>
                <a:ext uri="{FF2B5EF4-FFF2-40B4-BE49-F238E27FC236}">
                  <a16:creationId xmlns:a16="http://schemas.microsoft.com/office/drawing/2014/main" id="{F47C6EF3-F305-4ED7-A88D-DFEDE453C2A9}"/>
                </a:ext>
              </a:extLst>
            </p:cNvPr>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17" name="Freeform 138">
              <a:extLst>
                <a:ext uri="{FF2B5EF4-FFF2-40B4-BE49-F238E27FC236}">
                  <a16:creationId xmlns:a16="http://schemas.microsoft.com/office/drawing/2014/main" id="{64EC111A-C111-4433-B373-DEBFEE5A322B}"/>
                </a:ext>
              </a:extLst>
            </p:cNvPr>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18" name="Freeform 139">
              <a:extLst>
                <a:ext uri="{FF2B5EF4-FFF2-40B4-BE49-F238E27FC236}">
                  <a16:creationId xmlns:a16="http://schemas.microsoft.com/office/drawing/2014/main" id="{3FE6E4DE-35F2-4F49-842E-BFC102EFF71F}"/>
                </a:ext>
              </a:extLst>
            </p:cNvPr>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19" name="Freeform 140">
              <a:extLst>
                <a:ext uri="{FF2B5EF4-FFF2-40B4-BE49-F238E27FC236}">
                  <a16:creationId xmlns:a16="http://schemas.microsoft.com/office/drawing/2014/main" id="{A021AED6-353B-43B1-AB98-FE469614E465}"/>
                </a:ext>
              </a:extLst>
            </p:cNvPr>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23"/>
                <a:gd name="T101" fmla="*/ 48 w 48"/>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20" name="Freeform 141">
              <a:extLst>
                <a:ext uri="{FF2B5EF4-FFF2-40B4-BE49-F238E27FC236}">
                  <a16:creationId xmlns:a16="http://schemas.microsoft.com/office/drawing/2014/main" id="{6EAFC2E7-00A1-4DB4-87B4-AE789FCD58E7}"/>
                </a:ext>
              </a:extLst>
            </p:cNvPr>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21" name="Freeform 142">
              <a:extLst>
                <a:ext uri="{FF2B5EF4-FFF2-40B4-BE49-F238E27FC236}">
                  <a16:creationId xmlns:a16="http://schemas.microsoft.com/office/drawing/2014/main" id="{6632C6B7-0A36-4925-AF66-7520A5564768}"/>
                </a:ext>
              </a:extLst>
            </p:cNvPr>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22" name="Freeform 143">
              <a:extLst>
                <a:ext uri="{FF2B5EF4-FFF2-40B4-BE49-F238E27FC236}">
                  <a16:creationId xmlns:a16="http://schemas.microsoft.com/office/drawing/2014/main" id="{1E81B03D-4921-48FF-9BE6-A91CC981D40E}"/>
                </a:ext>
              </a:extLst>
            </p:cNvPr>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22"/>
                <a:gd name="T98" fmla="*/ 45 w 45"/>
                <a:gd name="T99" fmla="*/ 22 h 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23" name="Freeform 144">
              <a:extLst>
                <a:ext uri="{FF2B5EF4-FFF2-40B4-BE49-F238E27FC236}">
                  <a16:creationId xmlns:a16="http://schemas.microsoft.com/office/drawing/2014/main" id="{D4EC987D-5990-48E6-B043-7D69CBCF0FB6}"/>
                </a:ext>
              </a:extLst>
            </p:cNvPr>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
                <a:gd name="T100" fmla="*/ 0 h 22"/>
                <a:gd name="T101" fmla="*/ 45 w 45"/>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24" name="Freeform 145">
              <a:extLst>
                <a:ext uri="{FF2B5EF4-FFF2-40B4-BE49-F238E27FC236}">
                  <a16:creationId xmlns:a16="http://schemas.microsoft.com/office/drawing/2014/main" id="{EC0C8267-D264-445F-A4FD-184F52C50938}"/>
                </a:ext>
              </a:extLst>
            </p:cNvPr>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2"/>
                <a:gd name="T101" fmla="*/ 46 w 46"/>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5100" name="Group 146">
            <a:extLst>
              <a:ext uri="{FF2B5EF4-FFF2-40B4-BE49-F238E27FC236}">
                <a16:creationId xmlns:a16="http://schemas.microsoft.com/office/drawing/2014/main" id="{6799F8D5-94B9-44F6-B5B0-6534115620DF}"/>
              </a:ext>
            </a:extLst>
          </p:cNvPr>
          <p:cNvGrpSpPr>
            <a:grpSpLocks/>
          </p:cNvGrpSpPr>
          <p:nvPr/>
        </p:nvGrpSpPr>
        <p:grpSpPr bwMode="auto">
          <a:xfrm>
            <a:off x="7100888" y="4868863"/>
            <a:ext cx="411162" cy="360362"/>
            <a:chOff x="4990" y="1584"/>
            <a:chExt cx="427" cy="379"/>
          </a:xfrm>
        </p:grpSpPr>
        <p:sp>
          <p:nvSpPr>
            <p:cNvPr id="45297" name="Freeform 147">
              <a:extLst>
                <a:ext uri="{FF2B5EF4-FFF2-40B4-BE49-F238E27FC236}">
                  <a16:creationId xmlns:a16="http://schemas.microsoft.com/office/drawing/2014/main" id="{87B41A37-DAFC-4BF6-8E0E-B7FFCECE618E}"/>
                </a:ext>
              </a:extLst>
            </p:cNvPr>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27"/>
                <a:gd name="T157" fmla="*/ 0 h 119"/>
                <a:gd name="T158" fmla="*/ 427 w 427"/>
                <a:gd name="T159" fmla="*/ 119 h 11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298" name="Freeform 148">
              <a:extLst>
                <a:ext uri="{FF2B5EF4-FFF2-40B4-BE49-F238E27FC236}">
                  <a16:creationId xmlns:a16="http://schemas.microsoft.com/office/drawing/2014/main" id="{F0A52600-2E74-45E2-8442-8F398D41189D}"/>
                </a:ext>
              </a:extLst>
            </p:cNvPr>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3"/>
                <a:gd name="T148" fmla="*/ 0 h 337"/>
                <a:gd name="T149" fmla="*/ 373 w 373"/>
                <a:gd name="T150" fmla="*/ 337 h 3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299" name="Freeform 149">
              <a:extLst>
                <a:ext uri="{FF2B5EF4-FFF2-40B4-BE49-F238E27FC236}">
                  <a16:creationId xmlns:a16="http://schemas.microsoft.com/office/drawing/2014/main" id="{82B122E0-3945-4869-B67A-65E1D3A2D276}"/>
                </a:ext>
              </a:extLst>
            </p:cNvPr>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6"/>
                <a:gd name="T103" fmla="*/ 0 h 161"/>
                <a:gd name="T104" fmla="*/ 326 w 326"/>
                <a:gd name="T105" fmla="*/ 161 h 1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p:spPr>
          <p:txBody>
            <a:bodyPr/>
            <a:lstStyle/>
            <a:p>
              <a:endParaRPr lang="zh-CN" altLang="en-US"/>
            </a:p>
          </p:txBody>
        </p:sp>
        <p:sp>
          <p:nvSpPr>
            <p:cNvPr id="45300" name="Freeform 150">
              <a:extLst>
                <a:ext uri="{FF2B5EF4-FFF2-40B4-BE49-F238E27FC236}">
                  <a16:creationId xmlns:a16="http://schemas.microsoft.com/office/drawing/2014/main" id="{FC4775A7-D203-4CB7-AE91-3FE9088E87DE}"/>
                </a:ext>
              </a:extLst>
            </p:cNvPr>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6"/>
                <a:gd name="T103" fmla="*/ 0 h 177"/>
                <a:gd name="T104" fmla="*/ 336 w 336"/>
                <a:gd name="T105" fmla="*/ 177 h 1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01" name="Freeform 151">
              <a:extLst>
                <a:ext uri="{FF2B5EF4-FFF2-40B4-BE49-F238E27FC236}">
                  <a16:creationId xmlns:a16="http://schemas.microsoft.com/office/drawing/2014/main" id="{09492E25-BC79-4D96-A077-0F0CE6896B66}"/>
                </a:ext>
              </a:extLst>
            </p:cNvPr>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17"/>
                <a:gd name="T56" fmla="*/ 35 w 35"/>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02" name="Freeform 152">
              <a:extLst>
                <a:ext uri="{FF2B5EF4-FFF2-40B4-BE49-F238E27FC236}">
                  <a16:creationId xmlns:a16="http://schemas.microsoft.com/office/drawing/2014/main" id="{EAC8D774-1830-4100-A0EF-F164293AA86B}"/>
                </a:ext>
              </a:extLst>
            </p:cNvPr>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
                <a:gd name="T106" fmla="*/ 0 h 40"/>
                <a:gd name="T107" fmla="*/ 120 w 120"/>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03" name="Freeform 153">
              <a:extLst>
                <a:ext uri="{FF2B5EF4-FFF2-40B4-BE49-F238E27FC236}">
                  <a16:creationId xmlns:a16="http://schemas.microsoft.com/office/drawing/2014/main" id="{98049AB6-5DF3-4992-AC6C-AABB394255E7}"/>
                </a:ext>
              </a:extLst>
            </p:cNvPr>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8"/>
                <a:gd name="T103" fmla="*/ 0 h 148"/>
                <a:gd name="T104" fmla="*/ 298 w 298"/>
                <a:gd name="T105" fmla="*/ 148 h 1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p:spPr>
          <p:txBody>
            <a:bodyPr/>
            <a:lstStyle/>
            <a:p>
              <a:endParaRPr lang="zh-CN" altLang="en-US"/>
            </a:p>
          </p:txBody>
        </p:sp>
        <p:sp>
          <p:nvSpPr>
            <p:cNvPr id="45304" name="Freeform 154">
              <a:extLst>
                <a:ext uri="{FF2B5EF4-FFF2-40B4-BE49-F238E27FC236}">
                  <a16:creationId xmlns:a16="http://schemas.microsoft.com/office/drawing/2014/main" id="{B89220E9-38CF-4B95-9EE6-696A4C82B800}"/>
                </a:ext>
              </a:extLst>
            </p:cNvPr>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 name="T10" fmla="*/ 0 60000 65536"/>
                <a:gd name="T11" fmla="*/ 0 60000 65536"/>
                <a:gd name="T12" fmla="*/ 0 60000 65536"/>
                <a:gd name="T13" fmla="*/ 0 60000 65536"/>
                <a:gd name="T14" fmla="*/ 0 60000 65536"/>
                <a:gd name="T15" fmla="*/ 0 w 42"/>
                <a:gd name="T16" fmla="*/ 0 h 17"/>
                <a:gd name="T17" fmla="*/ 42 w 42"/>
                <a:gd name="T18" fmla="*/ 17 h 17"/>
              </a:gdLst>
              <a:ahLst/>
              <a:cxnLst>
                <a:cxn ang="T10">
                  <a:pos x="T0" y="T1"/>
                </a:cxn>
                <a:cxn ang="T11">
                  <a:pos x="T2" y="T3"/>
                </a:cxn>
                <a:cxn ang="T12">
                  <a:pos x="T4" y="T5"/>
                </a:cxn>
                <a:cxn ang="T13">
                  <a:pos x="T6" y="T7"/>
                </a:cxn>
                <a:cxn ang="T14">
                  <a:pos x="T8" y="T9"/>
                </a:cxn>
              </a:cxnLst>
              <a:rect l="T15" t="T16" r="T17" b="T18"/>
              <a:pathLst>
                <a:path w="42" h="17">
                  <a:moveTo>
                    <a:pt x="1" y="16"/>
                  </a:moveTo>
                  <a:lnTo>
                    <a:pt x="0" y="0"/>
                  </a:lnTo>
                  <a:lnTo>
                    <a:pt x="41" y="0"/>
                  </a:lnTo>
                  <a:lnTo>
                    <a:pt x="41" y="16"/>
                  </a:lnTo>
                  <a:lnTo>
                    <a:pt x="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05" name="Freeform 155">
              <a:extLst>
                <a:ext uri="{FF2B5EF4-FFF2-40B4-BE49-F238E27FC236}">
                  <a16:creationId xmlns:a16="http://schemas.microsoft.com/office/drawing/2014/main" id="{EACEA908-C135-4695-9871-10ECCA2809FD}"/>
                </a:ext>
              </a:extLst>
            </p:cNvPr>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 name="T10" fmla="*/ 0 60000 65536"/>
                <a:gd name="T11" fmla="*/ 0 60000 65536"/>
                <a:gd name="T12" fmla="*/ 0 60000 65536"/>
                <a:gd name="T13" fmla="*/ 0 60000 65536"/>
                <a:gd name="T14" fmla="*/ 0 60000 65536"/>
                <a:gd name="T15" fmla="*/ 0 w 39"/>
                <a:gd name="T16" fmla="*/ 0 h 17"/>
                <a:gd name="T17" fmla="*/ 39 w 39"/>
                <a:gd name="T18" fmla="*/ 17 h 17"/>
              </a:gdLst>
              <a:ahLst/>
              <a:cxnLst>
                <a:cxn ang="T10">
                  <a:pos x="T0" y="T1"/>
                </a:cxn>
                <a:cxn ang="T11">
                  <a:pos x="T2" y="T3"/>
                </a:cxn>
                <a:cxn ang="T12">
                  <a:pos x="T4" y="T5"/>
                </a:cxn>
                <a:cxn ang="T13">
                  <a:pos x="T6" y="T7"/>
                </a:cxn>
                <a:cxn ang="T14">
                  <a:pos x="T8" y="T9"/>
                </a:cxn>
              </a:cxnLst>
              <a:rect l="T15" t="T16" r="T17" b="T18"/>
              <a:pathLst>
                <a:path w="39" h="17">
                  <a:moveTo>
                    <a:pt x="0" y="16"/>
                  </a:moveTo>
                  <a:lnTo>
                    <a:pt x="0" y="0"/>
                  </a:lnTo>
                  <a:lnTo>
                    <a:pt x="38"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06" name="Freeform 156">
              <a:extLst>
                <a:ext uri="{FF2B5EF4-FFF2-40B4-BE49-F238E27FC236}">
                  <a16:creationId xmlns:a16="http://schemas.microsoft.com/office/drawing/2014/main" id="{F9E99112-A8D2-4A5A-8AA2-867F9680D88B}"/>
                </a:ext>
              </a:extLst>
            </p:cNvPr>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07" name="Freeform 157">
              <a:extLst>
                <a:ext uri="{FF2B5EF4-FFF2-40B4-BE49-F238E27FC236}">
                  <a16:creationId xmlns:a16="http://schemas.microsoft.com/office/drawing/2014/main" id="{EB295443-40D0-4521-B446-2928AE1CEDAF}"/>
                </a:ext>
              </a:extLst>
            </p:cNvPr>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1"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08" name="Freeform 158">
              <a:extLst>
                <a:ext uri="{FF2B5EF4-FFF2-40B4-BE49-F238E27FC236}">
                  <a16:creationId xmlns:a16="http://schemas.microsoft.com/office/drawing/2014/main" id="{4442448E-B975-49ED-9CE6-F96A7441762A}"/>
                </a:ext>
              </a:extLst>
            </p:cNvPr>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0"/>
                  </a:moveTo>
                  <a:lnTo>
                    <a:pt x="1" y="16"/>
                  </a:lnTo>
                  <a:lnTo>
                    <a:pt x="36" y="16"/>
                  </a:lnTo>
                  <a:lnTo>
                    <a:pt x="37"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09" name="Freeform 159">
              <a:extLst>
                <a:ext uri="{FF2B5EF4-FFF2-40B4-BE49-F238E27FC236}">
                  <a16:creationId xmlns:a16="http://schemas.microsoft.com/office/drawing/2014/main" id="{34B80CF0-A641-406B-8517-6E25B2C3306A}"/>
                </a:ext>
              </a:extLst>
            </p:cNvPr>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 name="T10" fmla="*/ 0 60000 65536"/>
                <a:gd name="T11" fmla="*/ 0 60000 65536"/>
                <a:gd name="T12" fmla="*/ 0 60000 65536"/>
                <a:gd name="T13" fmla="*/ 0 60000 65536"/>
                <a:gd name="T14" fmla="*/ 0 60000 65536"/>
                <a:gd name="T15" fmla="*/ 0 w 37"/>
                <a:gd name="T16" fmla="*/ 0 h 17"/>
                <a:gd name="T17" fmla="*/ 37 w 37"/>
                <a:gd name="T18" fmla="*/ 17 h 17"/>
              </a:gdLst>
              <a:ahLst/>
              <a:cxnLst>
                <a:cxn ang="T10">
                  <a:pos x="T0" y="T1"/>
                </a:cxn>
                <a:cxn ang="T11">
                  <a:pos x="T2" y="T3"/>
                </a:cxn>
                <a:cxn ang="T12">
                  <a:pos x="T4" y="T5"/>
                </a:cxn>
                <a:cxn ang="T13">
                  <a:pos x="T6" y="T7"/>
                </a:cxn>
                <a:cxn ang="T14">
                  <a:pos x="T8" y="T9"/>
                </a:cxn>
              </a:cxnLst>
              <a:rect l="T15" t="T16" r="T17" b="T18"/>
              <a:pathLst>
                <a:path w="37" h="17">
                  <a:moveTo>
                    <a:pt x="0" y="0"/>
                  </a:moveTo>
                  <a:lnTo>
                    <a:pt x="0" y="16"/>
                  </a:lnTo>
                  <a:lnTo>
                    <a:pt x="35" y="16"/>
                  </a:lnTo>
                  <a:lnTo>
                    <a:pt x="36"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0" name="Freeform 160">
              <a:extLst>
                <a:ext uri="{FF2B5EF4-FFF2-40B4-BE49-F238E27FC236}">
                  <a16:creationId xmlns:a16="http://schemas.microsoft.com/office/drawing/2014/main" id="{B8358046-2A44-4AD3-8E12-CB9635FA6222}"/>
                </a:ext>
              </a:extLst>
            </p:cNvPr>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16"/>
                  </a:moveTo>
                  <a:lnTo>
                    <a:pt x="0" y="0"/>
                  </a:lnTo>
                  <a:lnTo>
                    <a:pt x="40" y="0"/>
                  </a:lnTo>
                  <a:lnTo>
                    <a:pt x="40"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1" name="Freeform 161">
              <a:extLst>
                <a:ext uri="{FF2B5EF4-FFF2-40B4-BE49-F238E27FC236}">
                  <a16:creationId xmlns:a16="http://schemas.microsoft.com/office/drawing/2014/main" id="{9799BEAF-4DBA-4B14-A0A5-4672299DE2A0}"/>
                </a:ext>
              </a:extLst>
            </p:cNvPr>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1" y="0"/>
                  </a:lnTo>
                  <a:lnTo>
                    <a:pt x="36"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2" name="Freeform 162">
              <a:extLst>
                <a:ext uri="{FF2B5EF4-FFF2-40B4-BE49-F238E27FC236}">
                  <a16:creationId xmlns:a16="http://schemas.microsoft.com/office/drawing/2014/main" id="{96D96CC3-27F6-4B4E-AF68-D7BF4ACDA702}"/>
                </a:ext>
              </a:extLst>
            </p:cNvPr>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3" name="Freeform 163">
              <a:extLst>
                <a:ext uri="{FF2B5EF4-FFF2-40B4-BE49-F238E27FC236}">
                  <a16:creationId xmlns:a16="http://schemas.microsoft.com/office/drawing/2014/main" id="{A33E211E-6E83-490C-9CE9-04A4982AA0A7}"/>
                </a:ext>
              </a:extLst>
            </p:cNvPr>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0"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4" name="Freeform 164">
              <a:extLst>
                <a:ext uri="{FF2B5EF4-FFF2-40B4-BE49-F238E27FC236}">
                  <a16:creationId xmlns:a16="http://schemas.microsoft.com/office/drawing/2014/main" id="{18E88754-2820-49A1-B690-FAA2D40DC987}"/>
                </a:ext>
              </a:extLst>
            </p:cNvPr>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1"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5" name="Freeform 165">
              <a:extLst>
                <a:ext uri="{FF2B5EF4-FFF2-40B4-BE49-F238E27FC236}">
                  <a16:creationId xmlns:a16="http://schemas.microsoft.com/office/drawing/2014/main" id="{A4C8834C-4431-4561-9057-6825A170B740}"/>
                </a:ext>
              </a:extLst>
            </p:cNvPr>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0" y="16"/>
                  </a:lnTo>
                  <a:lnTo>
                    <a:pt x="39"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6" name="Freeform 166">
              <a:extLst>
                <a:ext uri="{FF2B5EF4-FFF2-40B4-BE49-F238E27FC236}">
                  <a16:creationId xmlns:a16="http://schemas.microsoft.com/office/drawing/2014/main" id="{F08D6AB9-85F9-46B0-BC3C-4C191104AFE5}"/>
                </a:ext>
              </a:extLst>
            </p:cNvPr>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0"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7" name="Freeform 167">
              <a:extLst>
                <a:ext uri="{FF2B5EF4-FFF2-40B4-BE49-F238E27FC236}">
                  <a16:creationId xmlns:a16="http://schemas.microsoft.com/office/drawing/2014/main" id="{2E15A464-8477-4A91-81BE-9F67F7D3520A}"/>
                </a:ext>
              </a:extLst>
            </p:cNvPr>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1" y="16"/>
                  </a:lnTo>
                  <a:lnTo>
                    <a:pt x="38"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8" name="Freeform 168">
              <a:extLst>
                <a:ext uri="{FF2B5EF4-FFF2-40B4-BE49-F238E27FC236}">
                  <a16:creationId xmlns:a16="http://schemas.microsoft.com/office/drawing/2014/main" id="{1D88A799-EA45-4977-BB4F-571979E25E1C}"/>
                </a:ext>
              </a:extLst>
            </p:cNvPr>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 name="T10" fmla="*/ 0 60000 65536"/>
                <a:gd name="T11" fmla="*/ 0 60000 65536"/>
                <a:gd name="T12" fmla="*/ 0 60000 65536"/>
                <a:gd name="T13" fmla="*/ 0 60000 65536"/>
                <a:gd name="T14" fmla="*/ 0 60000 65536"/>
                <a:gd name="T15" fmla="*/ 0 w 43"/>
                <a:gd name="T16" fmla="*/ 0 h 17"/>
                <a:gd name="T17" fmla="*/ 43 w 43"/>
                <a:gd name="T18" fmla="*/ 17 h 17"/>
              </a:gdLst>
              <a:ahLst/>
              <a:cxnLst>
                <a:cxn ang="T10">
                  <a:pos x="T0" y="T1"/>
                </a:cxn>
                <a:cxn ang="T11">
                  <a:pos x="T2" y="T3"/>
                </a:cxn>
                <a:cxn ang="T12">
                  <a:pos x="T4" y="T5"/>
                </a:cxn>
                <a:cxn ang="T13">
                  <a:pos x="T6" y="T7"/>
                </a:cxn>
                <a:cxn ang="T14">
                  <a:pos x="T8" y="T9"/>
                </a:cxn>
              </a:cxnLst>
              <a:rect l="T15" t="T16" r="T17" b="T18"/>
              <a:pathLst>
                <a:path w="43" h="17">
                  <a:moveTo>
                    <a:pt x="42" y="0"/>
                  </a:moveTo>
                  <a:lnTo>
                    <a:pt x="42" y="16"/>
                  </a:lnTo>
                  <a:lnTo>
                    <a:pt x="0" y="16"/>
                  </a:lnTo>
                  <a:lnTo>
                    <a:pt x="0" y="0"/>
                  </a:lnTo>
                  <a:lnTo>
                    <a:pt x="4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19" name="Freeform 169">
              <a:extLst>
                <a:ext uri="{FF2B5EF4-FFF2-40B4-BE49-F238E27FC236}">
                  <a16:creationId xmlns:a16="http://schemas.microsoft.com/office/drawing/2014/main" id="{77C368A0-DBB9-4844-9710-6F3496A80B7F}"/>
                </a:ext>
              </a:extLst>
            </p:cNvPr>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0" name="Freeform 170">
              <a:extLst>
                <a:ext uri="{FF2B5EF4-FFF2-40B4-BE49-F238E27FC236}">
                  <a16:creationId xmlns:a16="http://schemas.microsoft.com/office/drawing/2014/main" id="{44611C65-C15C-4D75-B202-E3190795E536}"/>
                </a:ext>
              </a:extLst>
            </p:cNvPr>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1" name="Freeform 171">
              <a:extLst>
                <a:ext uri="{FF2B5EF4-FFF2-40B4-BE49-F238E27FC236}">
                  <a16:creationId xmlns:a16="http://schemas.microsoft.com/office/drawing/2014/main" id="{A959BCB3-0AC3-47DC-BB8D-22B6FA644C75}"/>
                </a:ext>
              </a:extLst>
            </p:cNvPr>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2" name="Freeform 172">
              <a:extLst>
                <a:ext uri="{FF2B5EF4-FFF2-40B4-BE49-F238E27FC236}">
                  <a16:creationId xmlns:a16="http://schemas.microsoft.com/office/drawing/2014/main" id="{FDDF5100-39EE-4958-B694-9F3113363A54}"/>
                </a:ext>
              </a:extLst>
            </p:cNvPr>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3" name="Freeform 173">
              <a:extLst>
                <a:ext uri="{FF2B5EF4-FFF2-40B4-BE49-F238E27FC236}">
                  <a16:creationId xmlns:a16="http://schemas.microsoft.com/office/drawing/2014/main" id="{2DA0B994-2871-42F4-8BDD-0445AAC3AAE7}"/>
                </a:ext>
              </a:extLst>
            </p:cNvPr>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4" name="Freeform 174">
              <a:extLst>
                <a:ext uri="{FF2B5EF4-FFF2-40B4-BE49-F238E27FC236}">
                  <a16:creationId xmlns:a16="http://schemas.microsoft.com/office/drawing/2014/main" id="{D0E44237-5C55-4F32-8E16-9935488F794E}"/>
                </a:ext>
              </a:extLst>
            </p:cNvPr>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5" name="Freeform 175">
              <a:extLst>
                <a:ext uri="{FF2B5EF4-FFF2-40B4-BE49-F238E27FC236}">
                  <a16:creationId xmlns:a16="http://schemas.microsoft.com/office/drawing/2014/main" id="{66E72D9F-710C-45C3-B980-C03F2CFBE7A3}"/>
                </a:ext>
              </a:extLst>
            </p:cNvPr>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6" name="Freeform 176">
              <a:extLst>
                <a:ext uri="{FF2B5EF4-FFF2-40B4-BE49-F238E27FC236}">
                  <a16:creationId xmlns:a16="http://schemas.microsoft.com/office/drawing/2014/main" id="{D2DF2DC6-60EA-4D54-A9D7-B0955B7DBBAE}"/>
                </a:ext>
              </a:extLst>
            </p:cNvPr>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7" name="Freeform 177">
              <a:extLst>
                <a:ext uri="{FF2B5EF4-FFF2-40B4-BE49-F238E27FC236}">
                  <a16:creationId xmlns:a16="http://schemas.microsoft.com/office/drawing/2014/main" id="{1F3D6998-ACAF-4D8C-A250-4334C387C8C3}"/>
                </a:ext>
              </a:extLst>
            </p:cNvPr>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8" name="Freeform 178">
              <a:extLst>
                <a:ext uri="{FF2B5EF4-FFF2-40B4-BE49-F238E27FC236}">
                  <a16:creationId xmlns:a16="http://schemas.microsoft.com/office/drawing/2014/main" id="{DE2373C1-156A-4221-B9C2-D1DC1ACC526E}"/>
                </a:ext>
              </a:extLst>
            </p:cNvPr>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29" name="Freeform 179">
              <a:extLst>
                <a:ext uri="{FF2B5EF4-FFF2-40B4-BE49-F238E27FC236}">
                  <a16:creationId xmlns:a16="http://schemas.microsoft.com/office/drawing/2014/main" id="{C99D2F9C-9FED-4CBA-8602-43C76A8B0E54}"/>
                </a:ext>
              </a:extLst>
            </p:cNvPr>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30" name="Freeform 180">
              <a:extLst>
                <a:ext uri="{FF2B5EF4-FFF2-40B4-BE49-F238E27FC236}">
                  <a16:creationId xmlns:a16="http://schemas.microsoft.com/office/drawing/2014/main" id="{299A0CE4-9732-45AE-A375-9FEBDD840824}"/>
                </a:ext>
              </a:extLst>
            </p:cNvPr>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31" name="Freeform 181">
              <a:extLst>
                <a:ext uri="{FF2B5EF4-FFF2-40B4-BE49-F238E27FC236}">
                  <a16:creationId xmlns:a16="http://schemas.microsoft.com/office/drawing/2014/main" id="{E8A1A770-21B2-4C88-9375-6621E3201776}"/>
                </a:ext>
              </a:extLst>
            </p:cNvPr>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
                <a:gd name="T109" fmla="*/ 0 h 73"/>
                <a:gd name="T110" fmla="*/ 47 w 47"/>
                <a:gd name="T111" fmla="*/ 73 h 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32" name="Freeform 182">
              <a:extLst>
                <a:ext uri="{FF2B5EF4-FFF2-40B4-BE49-F238E27FC236}">
                  <a16:creationId xmlns:a16="http://schemas.microsoft.com/office/drawing/2014/main" id="{0BBB8CE4-3C7E-4DC4-88BE-EC31D5AD8E41}"/>
                </a:ext>
              </a:extLst>
            </p:cNvPr>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
                <a:gd name="T154" fmla="*/ 0 h 86"/>
                <a:gd name="T155" fmla="*/ 26 w 26"/>
                <a:gd name="T156" fmla="*/ 86 h 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33" name="Freeform 183">
              <a:extLst>
                <a:ext uri="{FF2B5EF4-FFF2-40B4-BE49-F238E27FC236}">
                  <a16:creationId xmlns:a16="http://schemas.microsoft.com/office/drawing/2014/main" id="{801FE3F5-864A-4014-8C9E-2D63F98AADB1}"/>
                </a:ext>
              </a:extLst>
            </p:cNvPr>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
                <a:gd name="T106" fmla="*/ 0 h 91"/>
                <a:gd name="T107" fmla="*/ 36 w 36"/>
                <a:gd name="T108" fmla="*/ 91 h 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34" name="Freeform 184">
              <a:extLst>
                <a:ext uri="{FF2B5EF4-FFF2-40B4-BE49-F238E27FC236}">
                  <a16:creationId xmlns:a16="http://schemas.microsoft.com/office/drawing/2014/main" id="{A228F9CA-10FA-4020-9023-87A4FDC5FEAB}"/>
                </a:ext>
              </a:extLst>
            </p:cNvPr>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35" name="Freeform 185">
              <a:extLst>
                <a:ext uri="{FF2B5EF4-FFF2-40B4-BE49-F238E27FC236}">
                  <a16:creationId xmlns:a16="http://schemas.microsoft.com/office/drawing/2014/main" id="{75259CE1-7185-40B3-8FA5-094DF09A0AFC}"/>
                </a:ext>
              </a:extLst>
            </p:cNvPr>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
                <a:gd name="T103" fmla="*/ 0 h 17"/>
                <a:gd name="T104" fmla="*/ 40 w 40"/>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36" name="Freeform 186">
              <a:extLst>
                <a:ext uri="{FF2B5EF4-FFF2-40B4-BE49-F238E27FC236}">
                  <a16:creationId xmlns:a16="http://schemas.microsoft.com/office/drawing/2014/main" id="{B32B1E8E-1E07-4E75-9BD2-9371A0BF980C}"/>
                </a:ext>
              </a:extLst>
            </p:cNvPr>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17"/>
                <a:gd name="T101" fmla="*/ 39 w 39"/>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37" name="Freeform 187">
              <a:extLst>
                <a:ext uri="{FF2B5EF4-FFF2-40B4-BE49-F238E27FC236}">
                  <a16:creationId xmlns:a16="http://schemas.microsoft.com/office/drawing/2014/main" id="{B93D3634-794E-4C6E-9D2F-45ADC581C90D}"/>
                </a:ext>
              </a:extLst>
            </p:cNvPr>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38" name="Freeform 188">
              <a:extLst>
                <a:ext uri="{FF2B5EF4-FFF2-40B4-BE49-F238E27FC236}">
                  <a16:creationId xmlns:a16="http://schemas.microsoft.com/office/drawing/2014/main" id="{E80CBB01-F25D-4D8E-B24D-8654C7872826}"/>
                </a:ext>
              </a:extLst>
            </p:cNvPr>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
                <a:gd name="T172" fmla="*/ 0 h 17"/>
                <a:gd name="T173" fmla="*/ 39 w 39"/>
                <a:gd name="T174" fmla="*/ 17 h 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39" name="Freeform 189">
              <a:extLst>
                <a:ext uri="{FF2B5EF4-FFF2-40B4-BE49-F238E27FC236}">
                  <a16:creationId xmlns:a16="http://schemas.microsoft.com/office/drawing/2014/main" id="{D0ADAAEE-52DE-466A-AF22-33405D99CBB2}"/>
                </a:ext>
              </a:extLst>
            </p:cNvPr>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
                <a:gd name="T187" fmla="*/ 0 h 17"/>
                <a:gd name="T188" fmla="*/ 39 w 39"/>
                <a:gd name="T189" fmla="*/ 17 h 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0" name="Freeform 190">
              <a:extLst>
                <a:ext uri="{FF2B5EF4-FFF2-40B4-BE49-F238E27FC236}">
                  <a16:creationId xmlns:a16="http://schemas.microsoft.com/office/drawing/2014/main" id="{5A5C0A05-0122-4637-9C09-FF830883BA73}"/>
                </a:ext>
              </a:extLst>
            </p:cNvPr>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1" name="Freeform 191">
              <a:extLst>
                <a:ext uri="{FF2B5EF4-FFF2-40B4-BE49-F238E27FC236}">
                  <a16:creationId xmlns:a16="http://schemas.microsoft.com/office/drawing/2014/main" id="{D169DE15-49C4-4799-ADE1-6B36FB869FA6}"/>
                </a:ext>
              </a:extLst>
            </p:cNvPr>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2" name="Freeform 192">
              <a:extLst>
                <a:ext uri="{FF2B5EF4-FFF2-40B4-BE49-F238E27FC236}">
                  <a16:creationId xmlns:a16="http://schemas.microsoft.com/office/drawing/2014/main" id="{DA9C7D5E-4095-4B19-9DDC-852C854BFB4B}"/>
                </a:ext>
              </a:extLst>
            </p:cNvPr>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
                <a:gd name="T97" fmla="*/ 0 h 17"/>
                <a:gd name="T98" fmla="*/ 40 w 40"/>
                <a:gd name="T99" fmla="*/ 17 h 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3" name="Freeform 193">
              <a:extLst>
                <a:ext uri="{FF2B5EF4-FFF2-40B4-BE49-F238E27FC236}">
                  <a16:creationId xmlns:a16="http://schemas.microsoft.com/office/drawing/2014/main" id="{EA5B181C-D843-4370-8764-3498A6E3AF27}"/>
                </a:ext>
              </a:extLst>
            </p:cNvPr>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
                <a:gd name="T103" fmla="*/ 0 h 17"/>
                <a:gd name="T104" fmla="*/ 42 w 42"/>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4" name="Freeform 194">
              <a:extLst>
                <a:ext uri="{FF2B5EF4-FFF2-40B4-BE49-F238E27FC236}">
                  <a16:creationId xmlns:a16="http://schemas.microsoft.com/office/drawing/2014/main" id="{4E02B9F2-1FCC-49AD-9252-BD85C39F5F6A}"/>
                </a:ext>
              </a:extLst>
            </p:cNvPr>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17"/>
                <a:gd name="T101" fmla="*/ 40 w 40"/>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5" name="Freeform 195">
              <a:extLst>
                <a:ext uri="{FF2B5EF4-FFF2-40B4-BE49-F238E27FC236}">
                  <a16:creationId xmlns:a16="http://schemas.microsoft.com/office/drawing/2014/main" id="{AE4621CE-E42B-4B63-B958-5156C7CF8555}"/>
                </a:ext>
              </a:extLst>
            </p:cNvPr>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17"/>
                <a:gd name="T104" fmla="*/ 41 w 41"/>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6" name="Freeform 196">
              <a:extLst>
                <a:ext uri="{FF2B5EF4-FFF2-40B4-BE49-F238E27FC236}">
                  <a16:creationId xmlns:a16="http://schemas.microsoft.com/office/drawing/2014/main" id="{B60AC00D-0594-40B2-A0D3-DA0F9AF6FDA7}"/>
                </a:ext>
              </a:extLst>
            </p:cNvPr>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2"/>
                <a:gd name="T187" fmla="*/ 0 h 19"/>
                <a:gd name="T188" fmla="*/ 42 w 42"/>
                <a:gd name="T189" fmla="*/ 19 h 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7" name="Freeform 197">
              <a:extLst>
                <a:ext uri="{FF2B5EF4-FFF2-40B4-BE49-F238E27FC236}">
                  <a16:creationId xmlns:a16="http://schemas.microsoft.com/office/drawing/2014/main" id="{A5F53102-BE8D-4AAE-8B83-F39E77C4400A}"/>
                </a:ext>
              </a:extLst>
            </p:cNvPr>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19"/>
                <a:gd name="T98" fmla="*/ 45 w 45"/>
                <a:gd name="T99" fmla="*/ 19 h 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8" name="Freeform 198">
              <a:extLst>
                <a:ext uri="{FF2B5EF4-FFF2-40B4-BE49-F238E27FC236}">
                  <a16:creationId xmlns:a16="http://schemas.microsoft.com/office/drawing/2014/main" id="{99514418-7457-4504-892C-ECF3E081229D}"/>
                </a:ext>
              </a:extLst>
            </p:cNvPr>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
                <a:gd name="T184" fmla="*/ 0 h 19"/>
                <a:gd name="T185" fmla="*/ 41 w 41"/>
                <a:gd name="T186" fmla="*/ 19 h 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349" name="Freeform 199">
              <a:extLst>
                <a:ext uri="{FF2B5EF4-FFF2-40B4-BE49-F238E27FC236}">
                  <a16:creationId xmlns:a16="http://schemas.microsoft.com/office/drawing/2014/main" id="{E7FEE850-F823-4E70-834C-376AFA801E32}"/>
                </a:ext>
              </a:extLst>
            </p:cNvPr>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0" name="Freeform 200">
              <a:extLst>
                <a:ext uri="{FF2B5EF4-FFF2-40B4-BE49-F238E27FC236}">
                  <a16:creationId xmlns:a16="http://schemas.microsoft.com/office/drawing/2014/main" id="{E318343C-ABA3-4720-A854-4C7A1C10632E}"/>
                </a:ext>
              </a:extLst>
            </p:cNvPr>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1" name="Freeform 201">
              <a:extLst>
                <a:ext uri="{FF2B5EF4-FFF2-40B4-BE49-F238E27FC236}">
                  <a16:creationId xmlns:a16="http://schemas.microsoft.com/office/drawing/2014/main" id="{B68916A5-EF47-4E6F-9FE6-38491ECB574D}"/>
                </a:ext>
              </a:extLst>
            </p:cNvPr>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2" name="Freeform 202">
              <a:extLst>
                <a:ext uri="{FF2B5EF4-FFF2-40B4-BE49-F238E27FC236}">
                  <a16:creationId xmlns:a16="http://schemas.microsoft.com/office/drawing/2014/main" id="{2AC13BE7-D545-43D0-8BCD-021B7A302B22}"/>
                </a:ext>
              </a:extLst>
            </p:cNvPr>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3" name="Freeform 203">
              <a:extLst>
                <a:ext uri="{FF2B5EF4-FFF2-40B4-BE49-F238E27FC236}">
                  <a16:creationId xmlns:a16="http://schemas.microsoft.com/office/drawing/2014/main" id="{E9EC84A9-98E3-4A24-94C1-7B1C03D06DC9}"/>
                </a:ext>
              </a:extLst>
            </p:cNvPr>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4" name="Freeform 204">
              <a:extLst>
                <a:ext uri="{FF2B5EF4-FFF2-40B4-BE49-F238E27FC236}">
                  <a16:creationId xmlns:a16="http://schemas.microsoft.com/office/drawing/2014/main" id="{F9EE1D1D-FB59-4475-81A0-E46F00CC6BE1}"/>
                </a:ext>
              </a:extLst>
            </p:cNvPr>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5" name="Freeform 205">
              <a:extLst>
                <a:ext uri="{FF2B5EF4-FFF2-40B4-BE49-F238E27FC236}">
                  <a16:creationId xmlns:a16="http://schemas.microsoft.com/office/drawing/2014/main" id="{CFBB3265-7D7F-456D-84A9-1E319FC29783}"/>
                </a:ext>
              </a:extLst>
            </p:cNvPr>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23"/>
                <a:gd name="T101" fmla="*/ 48 w 48"/>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6" name="Freeform 206">
              <a:extLst>
                <a:ext uri="{FF2B5EF4-FFF2-40B4-BE49-F238E27FC236}">
                  <a16:creationId xmlns:a16="http://schemas.microsoft.com/office/drawing/2014/main" id="{ADCC8C6D-A47E-4239-8F2D-7B74EEC7EBF2}"/>
                </a:ext>
              </a:extLst>
            </p:cNvPr>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7" name="Freeform 207">
              <a:extLst>
                <a:ext uri="{FF2B5EF4-FFF2-40B4-BE49-F238E27FC236}">
                  <a16:creationId xmlns:a16="http://schemas.microsoft.com/office/drawing/2014/main" id="{EE58252C-4D4E-4EBC-9E48-653EFA8B4274}"/>
                </a:ext>
              </a:extLst>
            </p:cNvPr>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8" name="Freeform 208">
              <a:extLst>
                <a:ext uri="{FF2B5EF4-FFF2-40B4-BE49-F238E27FC236}">
                  <a16:creationId xmlns:a16="http://schemas.microsoft.com/office/drawing/2014/main" id="{7F44D618-5E92-4E69-B43E-F08D0DBEA9AD}"/>
                </a:ext>
              </a:extLst>
            </p:cNvPr>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22"/>
                <a:gd name="T98" fmla="*/ 45 w 45"/>
                <a:gd name="T99" fmla="*/ 22 h 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59" name="Freeform 209">
              <a:extLst>
                <a:ext uri="{FF2B5EF4-FFF2-40B4-BE49-F238E27FC236}">
                  <a16:creationId xmlns:a16="http://schemas.microsoft.com/office/drawing/2014/main" id="{E4795BDB-1C84-4391-8650-6A2F1162F0CD}"/>
                </a:ext>
              </a:extLst>
            </p:cNvPr>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
                <a:gd name="T100" fmla="*/ 0 h 22"/>
                <a:gd name="T101" fmla="*/ 45 w 45"/>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360" name="Freeform 210">
              <a:extLst>
                <a:ext uri="{FF2B5EF4-FFF2-40B4-BE49-F238E27FC236}">
                  <a16:creationId xmlns:a16="http://schemas.microsoft.com/office/drawing/2014/main" id="{31759014-DEE9-4123-8EAF-B7CF3A652E57}"/>
                </a:ext>
              </a:extLst>
            </p:cNvPr>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2"/>
                <a:gd name="T101" fmla="*/ 46 w 46"/>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5101" name="Group 211">
            <a:extLst>
              <a:ext uri="{FF2B5EF4-FFF2-40B4-BE49-F238E27FC236}">
                <a16:creationId xmlns:a16="http://schemas.microsoft.com/office/drawing/2014/main" id="{587AC7EA-1DC8-40C9-813F-B9F3A1CC581D}"/>
              </a:ext>
            </a:extLst>
          </p:cNvPr>
          <p:cNvGrpSpPr>
            <a:grpSpLocks/>
          </p:cNvGrpSpPr>
          <p:nvPr/>
        </p:nvGrpSpPr>
        <p:grpSpPr bwMode="auto">
          <a:xfrm>
            <a:off x="6337300" y="4773613"/>
            <a:ext cx="411163" cy="360362"/>
            <a:chOff x="4990" y="1584"/>
            <a:chExt cx="427" cy="379"/>
          </a:xfrm>
        </p:grpSpPr>
        <p:sp>
          <p:nvSpPr>
            <p:cNvPr id="45233" name="Freeform 212">
              <a:extLst>
                <a:ext uri="{FF2B5EF4-FFF2-40B4-BE49-F238E27FC236}">
                  <a16:creationId xmlns:a16="http://schemas.microsoft.com/office/drawing/2014/main" id="{585405C0-4431-4D26-A92F-E8E6E7D93F79}"/>
                </a:ext>
              </a:extLst>
            </p:cNvPr>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27"/>
                <a:gd name="T157" fmla="*/ 0 h 119"/>
                <a:gd name="T158" fmla="*/ 427 w 427"/>
                <a:gd name="T159" fmla="*/ 119 h 11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234" name="Freeform 213">
              <a:extLst>
                <a:ext uri="{FF2B5EF4-FFF2-40B4-BE49-F238E27FC236}">
                  <a16:creationId xmlns:a16="http://schemas.microsoft.com/office/drawing/2014/main" id="{6B743265-58DB-464C-AA77-F0B34A74181D}"/>
                </a:ext>
              </a:extLst>
            </p:cNvPr>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3"/>
                <a:gd name="T148" fmla="*/ 0 h 337"/>
                <a:gd name="T149" fmla="*/ 373 w 373"/>
                <a:gd name="T150" fmla="*/ 337 h 3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235" name="Freeform 214">
              <a:extLst>
                <a:ext uri="{FF2B5EF4-FFF2-40B4-BE49-F238E27FC236}">
                  <a16:creationId xmlns:a16="http://schemas.microsoft.com/office/drawing/2014/main" id="{575B0CA8-E609-45C3-B0E4-6C9F25892464}"/>
                </a:ext>
              </a:extLst>
            </p:cNvPr>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6"/>
                <a:gd name="T103" fmla="*/ 0 h 161"/>
                <a:gd name="T104" fmla="*/ 326 w 326"/>
                <a:gd name="T105" fmla="*/ 161 h 1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p:spPr>
          <p:txBody>
            <a:bodyPr/>
            <a:lstStyle/>
            <a:p>
              <a:endParaRPr lang="zh-CN" altLang="en-US"/>
            </a:p>
          </p:txBody>
        </p:sp>
        <p:sp>
          <p:nvSpPr>
            <p:cNvPr id="45236" name="Freeform 215">
              <a:extLst>
                <a:ext uri="{FF2B5EF4-FFF2-40B4-BE49-F238E27FC236}">
                  <a16:creationId xmlns:a16="http://schemas.microsoft.com/office/drawing/2014/main" id="{812B36BE-343A-4077-8481-35CE994EF351}"/>
                </a:ext>
              </a:extLst>
            </p:cNvPr>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6"/>
                <a:gd name="T103" fmla="*/ 0 h 177"/>
                <a:gd name="T104" fmla="*/ 336 w 336"/>
                <a:gd name="T105" fmla="*/ 177 h 1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37" name="Freeform 216">
              <a:extLst>
                <a:ext uri="{FF2B5EF4-FFF2-40B4-BE49-F238E27FC236}">
                  <a16:creationId xmlns:a16="http://schemas.microsoft.com/office/drawing/2014/main" id="{A81759E4-8056-49E9-8C2A-0D633904A0E9}"/>
                </a:ext>
              </a:extLst>
            </p:cNvPr>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17"/>
                <a:gd name="T56" fmla="*/ 35 w 35"/>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38" name="Freeform 217">
              <a:extLst>
                <a:ext uri="{FF2B5EF4-FFF2-40B4-BE49-F238E27FC236}">
                  <a16:creationId xmlns:a16="http://schemas.microsoft.com/office/drawing/2014/main" id="{8D6497F2-8886-4F11-A563-359B413A5BE4}"/>
                </a:ext>
              </a:extLst>
            </p:cNvPr>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
                <a:gd name="T106" fmla="*/ 0 h 40"/>
                <a:gd name="T107" fmla="*/ 120 w 120"/>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39" name="Freeform 218">
              <a:extLst>
                <a:ext uri="{FF2B5EF4-FFF2-40B4-BE49-F238E27FC236}">
                  <a16:creationId xmlns:a16="http://schemas.microsoft.com/office/drawing/2014/main" id="{077FE35E-8C9E-4464-A31D-2AC74539A9AF}"/>
                </a:ext>
              </a:extLst>
            </p:cNvPr>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8"/>
                <a:gd name="T103" fmla="*/ 0 h 148"/>
                <a:gd name="T104" fmla="*/ 298 w 298"/>
                <a:gd name="T105" fmla="*/ 148 h 1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p:spPr>
          <p:txBody>
            <a:bodyPr/>
            <a:lstStyle/>
            <a:p>
              <a:endParaRPr lang="zh-CN" altLang="en-US"/>
            </a:p>
          </p:txBody>
        </p:sp>
        <p:sp>
          <p:nvSpPr>
            <p:cNvPr id="45240" name="Freeform 219">
              <a:extLst>
                <a:ext uri="{FF2B5EF4-FFF2-40B4-BE49-F238E27FC236}">
                  <a16:creationId xmlns:a16="http://schemas.microsoft.com/office/drawing/2014/main" id="{23206014-CAC9-4D09-B40F-D0C9C958F45B}"/>
                </a:ext>
              </a:extLst>
            </p:cNvPr>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 name="T10" fmla="*/ 0 60000 65536"/>
                <a:gd name="T11" fmla="*/ 0 60000 65536"/>
                <a:gd name="T12" fmla="*/ 0 60000 65536"/>
                <a:gd name="T13" fmla="*/ 0 60000 65536"/>
                <a:gd name="T14" fmla="*/ 0 60000 65536"/>
                <a:gd name="T15" fmla="*/ 0 w 42"/>
                <a:gd name="T16" fmla="*/ 0 h 17"/>
                <a:gd name="T17" fmla="*/ 42 w 42"/>
                <a:gd name="T18" fmla="*/ 17 h 17"/>
              </a:gdLst>
              <a:ahLst/>
              <a:cxnLst>
                <a:cxn ang="T10">
                  <a:pos x="T0" y="T1"/>
                </a:cxn>
                <a:cxn ang="T11">
                  <a:pos x="T2" y="T3"/>
                </a:cxn>
                <a:cxn ang="T12">
                  <a:pos x="T4" y="T5"/>
                </a:cxn>
                <a:cxn ang="T13">
                  <a:pos x="T6" y="T7"/>
                </a:cxn>
                <a:cxn ang="T14">
                  <a:pos x="T8" y="T9"/>
                </a:cxn>
              </a:cxnLst>
              <a:rect l="T15" t="T16" r="T17" b="T18"/>
              <a:pathLst>
                <a:path w="42" h="17">
                  <a:moveTo>
                    <a:pt x="1" y="16"/>
                  </a:moveTo>
                  <a:lnTo>
                    <a:pt x="0" y="0"/>
                  </a:lnTo>
                  <a:lnTo>
                    <a:pt x="41" y="0"/>
                  </a:lnTo>
                  <a:lnTo>
                    <a:pt x="41" y="16"/>
                  </a:lnTo>
                  <a:lnTo>
                    <a:pt x="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41" name="Freeform 220">
              <a:extLst>
                <a:ext uri="{FF2B5EF4-FFF2-40B4-BE49-F238E27FC236}">
                  <a16:creationId xmlns:a16="http://schemas.microsoft.com/office/drawing/2014/main" id="{B0BE675F-78CA-44C7-9482-F6A4F79F3365}"/>
                </a:ext>
              </a:extLst>
            </p:cNvPr>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 name="T10" fmla="*/ 0 60000 65536"/>
                <a:gd name="T11" fmla="*/ 0 60000 65536"/>
                <a:gd name="T12" fmla="*/ 0 60000 65536"/>
                <a:gd name="T13" fmla="*/ 0 60000 65536"/>
                <a:gd name="T14" fmla="*/ 0 60000 65536"/>
                <a:gd name="T15" fmla="*/ 0 w 39"/>
                <a:gd name="T16" fmla="*/ 0 h 17"/>
                <a:gd name="T17" fmla="*/ 39 w 39"/>
                <a:gd name="T18" fmla="*/ 17 h 17"/>
              </a:gdLst>
              <a:ahLst/>
              <a:cxnLst>
                <a:cxn ang="T10">
                  <a:pos x="T0" y="T1"/>
                </a:cxn>
                <a:cxn ang="T11">
                  <a:pos x="T2" y="T3"/>
                </a:cxn>
                <a:cxn ang="T12">
                  <a:pos x="T4" y="T5"/>
                </a:cxn>
                <a:cxn ang="T13">
                  <a:pos x="T6" y="T7"/>
                </a:cxn>
                <a:cxn ang="T14">
                  <a:pos x="T8" y="T9"/>
                </a:cxn>
              </a:cxnLst>
              <a:rect l="T15" t="T16" r="T17" b="T18"/>
              <a:pathLst>
                <a:path w="39" h="17">
                  <a:moveTo>
                    <a:pt x="0" y="16"/>
                  </a:moveTo>
                  <a:lnTo>
                    <a:pt x="0" y="0"/>
                  </a:lnTo>
                  <a:lnTo>
                    <a:pt x="38"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42" name="Freeform 221">
              <a:extLst>
                <a:ext uri="{FF2B5EF4-FFF2-40B4-BE49-F238E27FC236}">
                  <a16:creationId xmlns:a16="http://schemas.microsoft.com/office/drawing/2014/main" id="{AA48A114-00FA-45A4-8F7A-C3A101251FBC}"/>
                </a:ext>
              </a:extLst>
            </p:cNvPr>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43" name="Freeform 222">
              <a:extLst>
                <a:ext uri="{FF2B5EF4-FFF2-40B4-BE49-F238E27FC236}">
                  <a16:creationId xmlns:a16="http://schemas.microsoft.com/office/drawing/2014/main" id="{28CAA974-80A3-410C-9CE9-ABA54D19036A}"/>
                </a:ext>
              </a:extLst>
            </p:cNvPr>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1"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44" name="Freeform 223">
              <a:extLst>
                <a:ext uri="{FF2B5EF4-FFF2-40B4-BE49-F238E27FC236}">
                  <a16:creationId xmlns:a16="http://schemas.microsoft.com/office/drawing/2014/main" id="{43B79774-7792-4C9E-A23A-9451A0445D6C}"/>
                </a:ext>
              </a:extLst>
            </p:cNvPr>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0"/>
                  </a:moveTo>
                  <a:lnTo>
                    <a:pt x="1" y="16"/>
                  </a:lnTo>
                  <a:lnTo>
                    <a:pt x="36" y="16"/>
                  </a:lnTo>
                  <a:lnTo>
                    <a:pt x="37"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45" name="Freeform 224">
              <a:extLst>
                <a:ext uri="{FF2B5EF4-FFF2-40B4-BE49-F238E27FC236}">
                  <a16:creationId xmlns:a16="http://schemas.microsoft.com/office/drawing/2014/main" id="{8029F83A-037E-44EB-9CB8-F45EF0892B0B}"/>
                </a:ext>
              </a:extLst>
            </p:cNvPr>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 name="T10" fmla="*/ 0 60000 65536"/>
                <a:gd name="T11" fmla="*/ 0 60000 65536"/>
                <a:gd name="T12" fmla="*/ 0 60000 65536"/>
                <a:gd name="T13" fmla="*/ 0 60000 65536"/>
                <a:gd name="T14" fmla="*/ 0 60000 65536"/>
                <a:gd name="T15" fmla="*/ 0 w 37"/>
                <a:gd name="T16" fmla="*/ 0 h 17"/>
                <a:gd name="T17" fmla="*/ 37 w 37"/>
                <a:gd name="T18" fmla="*/ 17 h 17"/>
              </a:gdLst>
              <a:ahLst/>
              <a:cxnLst>
                <a:cxn ang="T10">
                  <a:pos x="T0" y="T1"/>
                </a:cxn>
                <a:cxn ang="T11">
                  <a:pos x="T2" y="T3"/>
                </a:cxn>
                <a:cxn ang="T12">
                  <a:pos x="T4" y="T5"/>
                </a:cxn>
                <a:cxn ang="T13">
                  <a:pos x="T6" y="T7"/>
                </a:cxn>
                <a:cxn ang="T14">
                  <a:pos x="T8" y="T9"/>
                </a:cxn>
              </a:cxnLst>
              <a:rect l="T15" t="T16" r="T17" b="T18"/>
              <a:pathLst>
                <a:path w="37" h="17">
                  <a:moveTo>
                    <a:pt x="0" y="0"/>
                  </a:moveTo>
                  <a:lnTo>
                    <a:pt x="0" y="16"/>
                  </a:lnTo>
                  <a:lnTo>
                    <a:pt x="35" y="16"/>
                  </a:lnTo>
                  <a:lnTo>
                    <a:pt x="36"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46" name="Freeform 225">
              <a:extLst>
                <a:ext uri="{FF2B5EF4-FFF2-40B4-BE49-F238E27FC236}">
                  <a16:creationId xmlns:a16="http://schemas.microsoft.com/office/drawing/2014/main" id="{4E19136D-68C5-4EC0-8ED4-8D5E1813BCF1}"/>
                </a:ext>
              </a:extLst>
            </p:cNvPr>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16"/>
                  </a:moveTo>
                  <a:lnTo>
                    <a:pt x="0" y="0"/>
                  </a:lnTo>
                  <a:lnTo>
                    <a:pt x="40" y="0"/>
                  </a:lnTo>
                  <a:lnTo>
                    <a:pt x="40"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47" name="Freeform 226">
              <a:extLst>
                <a:ext uri="{FF2B5EF4-FFF2-40B4-BE49-F238E27FC236}">
                  <a16:creationId xmlns:a16="http://schemas.microsoft.com/office/drawing/2014/main" id="{9A16D14B-9749-4A0B-A82D-46DB4E699D16}"/>
                </a:ext>
              </a:extLst>
            </p:cNvPr>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1" y="0"/>
                  </a:lnTo>
                  <a:lnTo>
                    <a:pt x="36"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48" name="Freeform 227">
              <a:extLst>
                <a:ext uri="{FF2B5EF4-FFF2-40B4-BE49-F238E27FC236}">
                  <a16:creationId xmlns:a16="http://schemas.microsoft.com/office/drawing/2014/main" id="{05F18843-7A16-4489-80B4-8BC0A501B232}"/>
                </a:ext>
              </a:extLst>
            </p:cNvPr>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49" name="Freeform 228">
              <a:extLst>
                <a:ext uri="{FF2B5EF4-FFF2-40B4-BE49-F238E27FC236}">
                  <a16:creationId xmlns:a16="http://schemas.microsoft.com/office/drawing/2014/main" id="{DDB8BCBB-0BEA-4F7E-94BA-645DC79706F7}"/>
                </a:ext>
              </a:extLst>
            </p:cNvPr>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0"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50" name="Freeform 229">
              <a:extLst>
                <a:ext uri="{FF2B5EF4-FFF2-40B4-BE49-F238E27FC236}">
                  <a16:creationId xmlns:a16="http://schemas.microsoft.com/office/drawing/2014/main" id="{21CBB783-C818-4C3D-966B-5E071601A279}"/>
                </a:ext>
              </a:extLst>
            </p:cNvPr>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1"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51" name="Freeform 230">
              <a:extLst>
                <a:ext uri="{FF2B5EF4-FFF2-40B4-BE49-F238E27FC236}">
                  <a16:creationId xmlns:a16="http://schemas.microsoft.com/office/drawing/2014/main" id="{F944B671-004A-4E56-B821-C470A3036E80}"/>
                </a:ext>
              </a:extLst>
            </p:cNvPr>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0" y="16"/>
                  </a:lnTo>
                  <a:lnTo>
                    <a:pt x="39"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52" name="Freeform 231">
              <a:extLst>
                <a:ext uri="{FF2B5EF4-FFF2-40B4-BE49-F238E27FC236}">
                  <a16:creationId xmlns:a16="http://schemas.microsoft.com/office/drawing/2014/main" id="{A1D0CBAC-25E9-4B62-86AB-7F579ED64BDC}"/>
                </a:ext>
              </a:extLst>
            </p:cNvPr>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0"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53" name="Freeform 232">
              <a:extLst>
                <a:ext uri="{FF2B5EF4-FFF2-40B4-BE49-F238E27FC236}">
                  <a16:creationId xmlns:a16="http://schemas.microsoft.com/office/drawing/2014/main" id="{A79A7407-E685-4A82-9637-6F119A4F309C}"/>
                </a:ext>
              </a:extLst>
            </p:cNvPr>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1" y="16"/>
                  </a:lnTo>
                  <a:lnTo>
                    <a:pt x="38"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54" name="Freeform 233">
              <a:extLst>
                <a:ext uri="{FF2B5EF4-FFF2-40B4-BE49-F238E27FC236}">
                  <a16:creationId xmlns:a16="http://schemas.microsoft.com/office/drawing/2014/main" id="{7C7B3BA3-8BB1-4A41-81DD-373306E9B4B5}"/>
                </a:ext>
              </a:extLst>
            </p:cNvPr>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 name="T10" fmla="*/ 0 60000 65536"/>
                <a:gd name="T11" fmla="*/ 0 60000 65536"/>
                <a:gd name="T12" fmla="*/ 0 60000 65536"/>
                <a:gd name="T13" fmla="*/ 0 60000 65536"/>
                <a:gd name="T14" fmla="*/ 0 60000 65536"/>
                <a:gd name="T15" fmla="*/ 0 w 43"/>
                <a:gd name="T16" fmla="*/ 0 h 17"/>
                <a:gd name="T17" fmla="*/ 43 w 43"/>
                <a:gd name="T18" fmla="*/ 17 h 17"/>
              </a:gdLst>
              <a:ahLst/>
              <a:cxnLst>
                <a:cxn ang="T10">
                  <a:pos x="T0" y="T1"/>
                </a:cxn>
                <a:cxn ang="T11">
                  <a:pos x="T2" y="T3"/>
                </a:cxn>
                <a:cxn ang="T12">
                  <a:pos x="T4" y="T5"/>
                </a:cxn>
                <a:cxn ang="T13">
                  <a:pos x="T6" y="T7"/>
                </a:cxn>
                <a:cxn ang="T14">
                  <a:pos x="T8" y="T9"/>
                </a:cxn>
              </a:cxnLst>
              <a:rect l="T15" t="T16" r="T17" b="T18"/>
              <a:pathLst>
                <a:path w="43" h="17">
                  <a:moveTo>
                    <a:pt x="42" y="0"/>
                  </a:moveTo>
                  <a:lnTo>
                    <a:pt x="42" y="16"/>
                  </a:lnTo>
                  <a:lnTo>
                    <a:pt x="0" y="16"/>
                  </a:lnTo>
                  <a:lnTo>
                    <a:pt x="0" y="0"/>
                  </a:lnTo>
                  <a:lnTo>
                    <a:pt x="4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55" name="Freeform 234">
              <a:extLst>
                <a:ext uri="{FF2B5EF4-FFF2-40B4-BE49-F238E27FC236}">
                  <a16:creationId xmlns:a16="http://schemas.microsoft.com/office/drawing/2014/main" id="{F71B9CD7-919C-49EF-A638-259E293548C9}"/>
                </a:ext>
              </a:extLst>
            </p:cNvPr>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56" name="Freeform 235">
              <a:extLst>
                <a:ext uri="{FF2B5EF4-FFF2-40B4-BE49-F238E27FC236}">
                  <a16:creationId xmlns:a16="http://schemas.microsoft.com/office/drawing/2014/main" id="{5F2B3D55-86E8-4369-BB76-C685905D082C}"/>
                </a:ext>
              </a:extLst>
            </p:cNvPr>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57" name="Freeform 236">
              <a:extLst>
                <a:ext uri="{FF2B5EF4-FFF2-40B4-BE49-F238E27FC236}">
                  <a16:creationId xmlns:a16="http://schemas.microsoft.com/office/drawing/2014/main" id="{40C6C8A3-8038-45E8-ADA2-6FBB54B27BC8}"/>
                </a:ext>
              </a:extLst>
            </p:cNvPr>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58" name="Freeform 237">
              <a:extLst>
                <a:ext uri="{FF2B5EF4-FFF2-40B4-BE49-F238E27FC236}">
                  <a16:creationId xmlns:a16="http://schemas.microsoft.com/office/drawing/2014/main" id="{62917496-57CC-4EE4-BA1E-6F1F1DB9806E}"/>
                </a:ext>
              </a:extLst>
            </p:cNvPr>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59" name="Freeform 238">
              <a:extLst>
                <a:ext uri="{FF2B5EF4-FFF2-40B4-BE49-F238E27FC236}">
                  <a16:creationId xmlns:a16="http://schemas.microsoft.com/office/drawing/2014/main" id="{F8E5A00F-C96D-4493-B6A2-CAA15D9B49BE}"/>
                </a:ext>
              </a:extLst>
            </p:cNvPr>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60" name="Freeform 239">
              <a:extLst>
                <a:ext uri="{FF2B5EF4-FFF2-40B4-BE49-F238E27FC236}">
                  <a16:creationId xmlns:a16="http://schemas.microsoft.com/office/drawing/2014/main" id="{992E5CA3-AECF-41B0-A770-8A9634D8F10B}"/>
                </a:ext>
              </a:extLst>
            </p:cNvPr>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61" name="Freeform 240">
              <a:extLst>
                <a:ext uri="{FF2B5EF4-FFF2-40B4-BE49-F238E27FC236}">
                  <a16:creationId xmlns:a16="http://schemas.microsoft.com/office/drawing/2014/main" id="{ADB51D45-9327-4A25-AD5C-24A8F7F3E4B5}"/>
                </a:ext>
              </a:extLst>
            </p:cNvPr>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62" name="Freeform 241">
              <a:extLst>
                <a:ext uri="{FF2B5EF4-FFF2-40B4-BE49-F238E27FC236}">
                  <a16:creationId xmlns:a16="http://schemas.microsoft.com/office/drawing/2014/main" id="{8FFE17D9-2BFE-4196-9EB1-60AF77C95A8F}"/>
                </a:ext>
              </a:extLst>
            </p:cNvPr>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63" name="Freeform 242">
              <a:extLst>
                <a:ext uri="{FF2B5EF4-FFF2-40B4-BE49-F238E27FC236}">
                  <a16:creationId xmlns:a16="http://schemas.microsoft.com/office/drawing/2014/main" id="{17DF7662-FAFD-4CF7-9804-E424C2F8091B}"/>
                </a:ext>
              </a:extLst>
            </p:cNvPr>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64" name="Freeform 243">
              <a:extLst>
                <a:ext uri="{FF2B5EF4-FFF2-40B4-BE49-F238E27FC236}">
                  <a16:creationId xmlns:a16="http://schemas.microsoft.com/office/drawing/2014/main" id="{903CC865-15D4-4519-8DBF-68BB496F1D5C}"/>
                </a:ext>
              </a:extLst>
            </p:cNvPr>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65" name="Freeform 244">
              <a:extLst>
                <a:ext uri="{FF2B5EF4-FFF2-40B4-BE49-F238E27FC236}">
                  <a16:creationId xmlns:a16="http://schemas.microsoft.com/office/drawing/2014/main" id="{9E649256-E0FF-4481-A0B8-6718D1A15C5B}"/>
                </a:ext>
              </a:extLst>
            </p:cNvPr>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66" name="Freeform 245">
              <a:extLst>
                <a:ext uri="{FF2B5EF4-FFF2-40B4-BE49-F238E27FC236}">
                  <a16:creationId xmlns:a16="http://schemas.microsoft.com/office/drawing/2014/main" id="{E9ED7261-EE71-478F-AEEE-9B253542FFFD}"/>
                </a:ext>
              </a:extLst>
            </p:cNvPr>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67" name="Freeform 246">
              <a:extLst>
                <a:ext uri="{FF2B5EF4-FFF2-40B4-BE49-F238E27FC236}">
                  <a16:creationId xmlns:a16="http://schemas.microsoft.com/office/drawing/2014/main" id="{D33FCBBF-9537-4942-944F-3E271754CC81}"/>
                </a:ext>
              </a:extLst>
            </p:cNvPr>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
                <a:gd name="T109" fmla="*/ 0 h 73"/>
                <a:gd name="T110" fmla="*/ 47 w 47"/>
                <a:gd name="T111" fmla="*/ 73 h 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68" name="Freeform 247">
              <a:extLst>
                <a:ext uri="{FF2B5EF4-FFF2-40B4-BE49-F238E27FC236}">
                  <a16:creationId xmlns:a16="http://schemas.microsoft.com/office/drawing/2014/main" id="{6F7BBD5C-E3EC-47A0-8216-257FAB94CB0A}"/>
                </a:ext>
              </a:extLst>
            </p:cNvPr>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
                <a:gd name="T154" fmla="*/ 0 h 86"/>
                <a:gd name="T155" fmla="*/ 26 w 26"/>
                <a:gd name="T156" fmla="*/ 86 h 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69" name="Freeform 248">
              <a:extLst>
                <a:ext uri="{FF2B5EF4-FFF2-40B4-BE49-F238E27FC236}">
                  <a16:creationId xmlns:a16="http://schemas.microsoft.com/office/drawing/2014/main" id="{9BFC7FAB-EBE1-4A97-B0BE-0411EAB36AB1}"/>
                </a:ext>
              </a:extLst>
            </p:cNvPr>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
                <a:gd name="T106" fmla="*/ 0 h 91"/>
                <a:gd name="T107" fmla="*/ 36 w 36"/>
                <a:gd name="T108" fmla="*/ 91 h 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0" name="Freeform 249">
              <a:extLst>
                <a:ext uri="{FF2B5EF4-FFF2-40B4-BE49-F238E27FC236}">
                  <a16:creationId xmlns:a16="http://schemas.microsoft.com/office/drawing/2014/main" id="{F870FA18-FEAB-4CB6-9492-F49917E62A71}"/>
                </a:ext>
              </a:extLst>
            </p:cNvPr>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1" name="Freeform 250">
              <a:extLst>
                <a:ext uri="{FF2B5EF4-FFF2-40B4-BE49-F238E27FC236}">
                  <a16:creationId xmlns:a16="http://schemas.microsoft.com/office/drawing/2014/main" id="{49469985-5C6E-4A79-94BB-8E6D7273E859}"/>
                </a:ext>
              </a:extLst>
            </p:cNvPr>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
                <a:gd name="T103" fmla="*/ 0 h 17"/>
                <a:gd name="T104" fmla="*/ 40 w 40"/>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2" name="Freeform 251">
              <a:extLst>
                <a:ext uri="{FF2B5EF4-FFF2-40B4-BE49-F238E27FC236}">
                  <a16:creationId xmlns:a16="http://schemas.microsoft.com/office/drawing/2014/main" id="{16554654-AC5B-45AA-83F2-E5EEB93E2793}"/>
                </a:ext>
              </a:extLst>
            </p:cNvPr>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17"/>
                <a:gd name="T101" fmla="*/ 39 w 39"/>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3" name="Freeform 252">
              <a:extLst>
                <a:ext uri="{FF2B5EF4-FFF2-40B4-BE49-F238E27FC236}">
                  <a16:creationId xmlns:a16="http://schemas.microsoft.com/office/drawing/2014/main" id="{32D49F87-0B62-46A3-A685-A67AB570F783}"/>
                </a:ext>
              </a:extLst>
            </p:cNvPr>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4" name="Freeform 253">
              <a:extLst>
                <a:ext uri="{FF2B5EF4-FFF2-40B4-BE49-F238E27FC236}">
                  <a16:creationId xmlns:a16="http://schemas.microsoft.com/office/drawing/2014/main" id="{4679F5EA-79FF-41D2-92FD-94EDC017E386}"/>
                </a:ext>
              </a:extLst>
            </p:cNvPr>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
                <a:gd name="T172" fmla="*/ 0 h 17"/>
                <a:gd name="T173" fmla="*/ 39 w 39"/>
                <a:gd name="T174" fmla="*/ 17 h 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5" name="Freeform 254">
              <a:extLst>
                <a:ext uri="{FF2B5EF4-FFF2-40B4-BE49-F238E27FC236}">
                  <a16:creationId xmlns:a16="http://schemas.microsoft.com/office/drawing/2014/main" id="{3CA1800A-CB43-4D04-8640-84248EF51B2B}"/>
                </a:ext>
              </a:extLst>
            </p:cNvPr>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
                <a:gd name="T187" fmla="*/ 0 h 17"/>
                <a:gd name="T188" fmla="*/ 39 w 39"/>
                <a:gd name="T189" fmla="*/ 17 h 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6" name="Freeform 255">
              <a:extLst>
                <a:ext uri="{FF2B5EF4-FFF2-40B4-BE49-F238E27FC236}">
                  <a16:creationId xmlns:a16="http://schemas.microsoft.com/office/drawing/2014/main" id="{130D37B1-105E-4E01-9248-0CC8AF09D808}"/>
                </a:ext>
              </a:extLst>
            </p:cNvPr>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7" name="Freeform 256">
              <a:extLst>
                <a:ext uri="{FF2B5EF4-FFF2-40B4-BE49-F238E27FC236}">
                  <a16:creationId xmlns:a16="http://schemas.microsoft.com/office/drawing/2014/main" id="{295FA1A4-A191-46B5-9002-92329E0F85A5}"/>
                </a:ext>
              </a:extLst>
            </p:cNvPr>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8" name="Freeform 257">
              <a:extLst>
                <a:ext uri="{FF2B5EF4-FFF2-40B4-BE49-F238E27FC236}">
                  <a16:creationId xmlns:a16="http://schemas.microsoft.com/office/drawing/2014/main" id="{04216430-B301-42E0-9365-3A98410D9BE8}"/>
                </a:ext>
              </a:extLst>
            </p:cNvPr>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
                <a:gd name="T97" fmla="*/ 0 h 17"/>
                <a:gd name="T98" fmla="*/ 40 w 40"/>
                <a:gd name="T99" fmla="*/ 17 h 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79" name="Freeform 258">
              <a:extLst>
                <a:ext uri="{FF2B5EF4-FFF2-40B4-BE49-F238E27FC236}">
                  <a16:creationId xmlns:a16="http://schemas.microsoft.com/office/drawing/2014/main" id="{91F10619-0F1B-4E9B-A734-3F3E8C79924D}"/>
                </a:ext>
              </a:extLst>
            </p:cNvPr>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
                <a:gd name="T103" fmla="*/ 0 h 17"/>
                <a:gd name="T104" fmla="*/ 42 w 42"/>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80" name="Freeform 259">
              <a:extLst>
                <a:ext uri="{FF2B5EF4-FFF2-40B4-BE49-F238E27FC236}">
                  <a16:creationId xmlns:a16="http://schemas.microsoft.com/office/drawing/2014/main" id="{69042E11-047B-4B09-BD8C-F7842AF523C9}"/>
                </a:ext>
              </a:extLst>
            </p:cNvPr>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17"/>
                <a:gd name="T101" fmla="*/ 40 w 40"/>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81" name="Freeform 260">
              <a:extLst>
                <a:ext uri="{FF2B5EF4-FFF2-40B4-BE49-F238E27FC236}">
                  <a16:creationId xmlns:a16="http://schemas.microsoft.com/office/drawing/2014/main" id="{F8D3D248-8CFC-4717-AE0C-DD2391AD0980}"/>
                </a:ext>
              </a:extLst>
            </p:cNvPr>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17"/>
                <a:gd name="T104" fmla="*/ 41 w 41"/>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82" name="Freeform 261">
              <a:extLst>
                <a:ext uri="{FF2B5EF4-FFF2-40B4-BE49-F238E27FC236}">
                  <a16:creationId xmlns:a16="http://schemas.microsoft.com/office/drawing/2014/main" id="{0DDE3556-DFAE-45CB-B400-71B2D3B5D368}"/>
                </a:ext>
              </a:extLst>
            </p:cNvPr>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2"/>
                <a:gd name="T187" fmla="*/ 0 h 19"/>
                <a:gd name="T188" fmla="*/ 42 w 42"/>
                <a:gd name="T189" fmla="*/ 19 h 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83" name="Freeform 262">
              <a:extLst>
                <a:ext uri="{FF2B5EF4-FFF2-40B4-BE49-F238E27FC236}">
                  <a16:creationId xmlns:a16="http://schemas.microsoft.com/office/drawing/2014/main" id="{4100D4D9-262C-4C47-9347-E3B6B7895BF6}"/>
                </a:ext>
              </a:extLst>
            </p:cNvPr>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19"/>
                <a:gd name="T98" fmla="*/ 45 w 45"/>
                <a:gd name="T99" fmla="*/ 19 h 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84" name="Freeform 263">
              <a:extLst>
                <a:ext uri="{FF2B5EF4-FFF2-40B4-BE49-F238E27FC236}">
                  <a16:creationId xmlns:a16="http://schemas.microsoft.com/office/drawing/2014/main" id="{35C675C8-6616-417B-9680-9FF71284FCB1}"/>
                </a:ext>
              </a:extLst>
            </p:cNvPr>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
                <a:gd name="T184" fmla="*/ 0 h 19"/>
                <a:gd name="T185" fmla="*/ 41 w 41"/>
                <a:gd name="T186" fmla="*/ 19 h 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85" name="Freeform 264">
              <a:extLst>
                <a:ext uri="{FF2B5EF4-FFF2-40B4-BE49-F238E27FC236}">
                  <a16:creationId xmlns:a16="http://schemas.microsoft.com/office/drawing/2014/main" id="{33B74DEC-6D6C-4A21-9457-97633BC07B30}"/>
                </a:ext>
              </a:extLst>
            </p:cNvPr>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86" name="Freeform 265">
              <a:extLst>
                <a:ext uri="{FF2B5EF4-FFF2-40B4-BE49-F238E27FC236}">
                  <a16:creationId xmlns:a16="http://schemas.microsoft.com/office/drawing/2014/main" id="{599A84CE-4176-48EF-AB98-C2D74173D275}"/>
                </a:ext>
              </a:extLst>
            </p:cNvPr>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87" name="Freeform 266">
              <a:extLst>
                <a:ext uri="{FF2B5EF4-FFF2-40B4-BE49-F238E27FC236}">
                  <a16:creationId xmlns:a16="http://schemas.microsoft.com/office/drawing/2014/main" id="{13F3B27C-F467-4FDB-8E1A-45D26CCE14AB}"/>
                </a:ext>
              </a:extLst>
            </p:cNvPr>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88" name="Freeform 267">
              <a:extLst>
                <a:ext uri="{FF2B5EF4-FFF2-40B4-BE49-F238E27FC236}">
                  <a16:creationId xmlns:a16="http://schemas.microsoft.com/office/drawing/2014/main" id="{D5E47667-4BC2-4789-98B9-ADD96C04A349}"/>
                </a:ext>
              </a:extLst>
            </p:cNvPr>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89" name="Freeform 268">
              <a:extLst>
                <a:ext uri="{FF2B5EF4-FFF2-40B4-BE49-F238E27FC236}">
                  <a16:creationId xmlns:a16="http://schemas.microsoft.com/office/drawing/2014/main" id="{0C6A1DBA-C454-4204-B198-A857EB737626}"/>
                </a:ext>
              </a:extLst>
            </p:cNvPr>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90" name="Freeform 269">
              <a:extLst>
                <a:ext uri="{FF2B5EF4-FFF2-40B4-BE49-F238E27FC236}">
                  <a16:creationId xmlns:a16="http://schemas.microsoft.com/office/drawing/2014/main" id="{EFA340B9-6C68-44CE-9A6A-DA57DA88889C}"/>
                </a:ext>
              </a:extLst>
            </p:cNvPr>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91" name="Freeform 270">
              <a:extLst>
                <a:ext uri="{FF2B5EF4-FFF2-40B4-BE49-F238E27FC236}">
                  <a16:creationId xmlns:a16="http://schemas.microsoft.com/office/drawing/2014/main" id="{6B22316B-CD07-42F0-8DCE-5B56E7583009}"/>
                </a:ext>
              </a:extLst>
            </p:cNvPr>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23"/>
                <a:gd name="T101" fmla="*/ 48 w 48"/>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92" name="Freeform 271">
              <a:extLst>
                <a:ext uri="{FF2B5EF4-FFF2-40B4-BE49-F238E27FC236}">
                  <a16:creationId xmlns:a16="http://schemas.microsoft.com/office/drawing/2014/main" id="{B4300BF0-284E-4556-97F7-38A72D8B10C5}"/>
                </a:ext>
              </a:extLst>
            </p:cNvPr>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93" name="Freeform 272">
              <a:extLst>
                <a:ext uri="{FF2B5EF4-FFF2-40B4-BE49-F238E27FC236}">
                  <a16:creationId xmlns:a16="http://schemas.microsoft.com/office/drawing/2014/main" id="{5B81EDAC-AF06-40CB-9886-DA6A1934C8E1}"/>
                </a:ext>
              </a:extLst>
            </p:cNvPr>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94" name="Freeform 273">
              <a:extLst>
                <a:ext uri="{FF2B5EF4-FFF2-40B4-BE49-F238E27FC236}">
                  <a16:creationId xmlns:a16="http://schemas.microsoft.com/office/drawing/2014/main" id="{41C0DE6C-F761-4D92-9FF1-C946137CE4E6}"/>
                </a:ext>
              </a:extLst>
            </p:cNvPr>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22"/>
                <a:gd name="T98" fmla="*/ 45 w 45"/>
                <a:gd name="T99" fmla="*/ 22 h 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95" name="Freeform 274">
              <a:extLst>
                <a:ext uri="{FF2B5EF4-FFF2-40B4-BE49-F238E27FC236}">
                  <a16:creationId xmlns:a16="http://schemas.microsoft.com/office/drawing/2014/main" id="{147E9E16-A88D-46D9-80F2-B7AEF188BC94}"/>
                </a:ext>
              </a:extLst>
            </p:cNvPr>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
                <a:gd name="T100" fmla="*/ 0 h 22"/>
                <a:gd name="T101" fmla="*/ 45 w 45"/>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96" name="Freeform 275">
              <a:extLst>
                <a:ext uri="{FF2B5EF4-FFF2-40B4-BE49-F238E27FC236}">
                  <a16:creationId xmlns:a16="http://schemas.microsoft.com/office/drawing/2014/main" id="{E42CD868-D7C0-4DBF-B813-EEDA75A58444}"/>
                </a:ext>
              </a:extLst>
            </p:cNvPr>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2"/>
                <a:gd name="T101" fmla="*/ 46 w 46"/>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5102" name="Group 276">
            <a:extLst>
              <a:ext uri="{FF2B5EF4-FFF2-40B4-BE49-F238E27FC236}">
                <a16:creationId xmlns:a16="http://schemas.microsoft.com/office/drawing/2014/main" id="{E8B16459-D742-42AD-9E21-600E2AA7252A}"/>
              </a:ext>
            </a:extLst>
          </p:cNvPr>
          <p:cNvGrpSpPr>
            <a:grpSpLocks/>
          </p:cNvGrpSpPr>
          <p:nvPr/>
        </p:nvGrpSpPr>
        <p:grpSpPr bwMode="auto">
          <a:xfrm>
            <a:off x="5576888" y="4487863"/>
            <a:ext cx="409575" cy="360362"/>
            <a:chOff x="4990" y="1584"/>
            <a:chExt cx="427" cy="379"/>
          </a:xfrm>
        </p:grpSpPr>
        <p:sp>
          <p:nvSpPr>
            <p:cNvPr id="45169" name="Freeform 277">
              <a:extLst>
                <a:ext uri="{FF2B5EF4-FFF2-40B4-BE49-F238E27FC236}">
                  <a16:creationId xmlns:a16="http://schemas.microsoft.com/office/drawing/2014/main" id="{F29C532C-0FE6-4B93-9207-914CAA1410D6}"/>
                </a:ext>
              </a:extLst>
            </p:cNvPr>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27"/>
                <a:gd name="T157" fmla="*/ 0 h 119"/>
                <a:gd name="T158" fmla="*/ 427 w 427"/>
                <a:gd name="T159" fmla="*/ 119 h 11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170" name="Freeform 278">
              <a:extLst>
                <a:ext uri="{FF2B5EF4-FFF2-40B4-BE49-F238E27FC236}">
                  <a16:creationId xmlns:a16="http://schemas.microsoft.com/office/drawing/2014/main" id="{99272C38-0344-4337-A402-CC1E9C8DBEF5}"/>
                </a:ext>
              </a:extLst>
            </p:cNvPr>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3"/>
                <a:gd name="T148" fmla="*/ 0 h 337"/>
                <a:gd name="T149" fmla="*/ 373 w 373"/>
                <a:gd name="T150" fmla="*/ 337 h 3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171" name="Freeform 279">
              <a:extLst>
                <a:ext uri="{FF2B5EF4-FFF2-40B4-BE49-F238E27FC236}">
                  <a16:creationId xmlns:a16="http://schemas.microsoft.com/office/drawing/2014/main" id="{7CAF3FD6-A11B-4C08-A622-E285FFC20CC7}"/>
                </a:ext>
              </a:extLst>
            </p:cNvPr>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6"/>
                <a:gd name="T103" fmla="*/ 0 h 161"/>
                <a:gd name="T104" fmla="*/ 326 w 326"/>
                <a:gd name="T105" fmla="*/ 161 h 1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p:spPr>
          <p:txBody>
            <a:bodyPr/>
            <a:lstStyle/>
            <a:p>
              <a:endParaRPr lang="zh-CN" altLang="en-US"/>
            </a:p>
          </p:txBody>
        </p:sp>
        <p:sp>
          <p:nvSpPr>
            <p:cNvPr id="45172" name="Freeform 280">
              <a:extLst>
                <a:ext uri="{FF2B5EF4-FFF2-40B4-BE49-F238E27FC236}">
                  <a16:creationId xmlns:a16="http://schemas.microsoft.com/office/drawing/2014/main" id="{6069097A-A043-4CA3-BDE9-C0988FB88F8B}"/>
                </a:ext>
              </a:extLst>
            </p:cNvPr>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6"/>
                <a:gd name="T103" fmla="*/ 0 h 177"/>
                <a:gd name="T104" fmla="*/ 336 w 336"/>
                <a:gd name="T105" fmla="*/ 177 h 1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73" name="Freeform 281">
              <a:extLst>
                <a:ext uri="{FF2B5EF4-FFF2-40B4-BE49-F238E27FC236}">
                  <a16:creationId xmlns:a16="http://schemas.microsoft.com/office/drawing/2014/main" id="{BEEFBEE6-7321-436C-9726-A72A27AF0BFE}"/>
                </a:ext>
              </a:extLst>
            </p:cNvPr>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17"/>
                <a:gd name="T56" fmla="*/ 35 w 35"/>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74" name="Freeform 282">
              <a:extLst>
                <a:ext uri="{FF2B5EF4-FFF2-40B4-BE49-F238E27FC236}">
                  <a16:creationId xmlns:a16="http://schemas.microsoft.com/office/drawing/2014/main" id="{C5EC616E-1B2F-4198-AFA3-FFFFC5A64FDC}"/>
                </a:ext>
              </a:extLst>
            </p:cNvPr>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
                <a:gd name="T106" fmla="*/ 0 h 40"/>
                <a:gd name="T107" fmla="*/ 120 w 120"/>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75" name="Freeform 283">
              <a:extLst>
                <a:ext uri="{FF2B5EF4-FFF2-40B4-BE49-F238E27FC236}">
                  <a16:creationId xmlns:a16="http://schemas.microsoft.com/office/drawing/2014/main" id="{9703DA2A-B12C-4D3F-A4C4-E323D0A8E203}"/>
                </a:ext>
              </a:extLst>
            </p:cNvPr>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8"/>
                <a:gd name="T103" fmla="*/ 0 h 148"/>
                <a:gd name="T104" fmla="*/ 298 w 298"/>
                <a:gd name="T105" fmla="*/ 148 h 1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p:spPr>
          <p:txBody>
            <a:bodyPr/>
            <a:lstStyle/>
            <a:p>
              <a:endParaRPr lang="zh-CN" altLang="en-US"/>
            </a:p>
          </p:txBody>
        </p:sp>
        <p:sp>
          <p:nvSpPr>
            <p:cNvPr id="45176" name="Freeform 284">
              <a:extLst>
                <a:ext uri="{FF2B5EF4-FFF2-40B4-BE49-F238E27FC236}">
                  <a16:creationId xmlns:a16="http://schemas.microsoft.com/office/drawing/2014/main" id="{9AF0F4E2-F80B-4BEA-AE28-0B84B0C1C18E}"/>
                </a:ext>
              </a:extLst>
            </p:cNvPr>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 name="T10" fmla="*/ 0 60000 65536"/>
                <a:gd name="T11" fmla="*/ 0 60000 65536"/>
                <a:gd name="T12" fmla="*/ 0 60000 65536"/>
                <a:gd name="T13" fmla="*/ 0 60000 65536"/>
                <a:gd name="T14" fmla="*/ 0 60000 65536"/>
                <a:gd name="T15" fmla="*/ 0 w 42"/>
                <a:gd name="T16" fmla="*/ 0 h 17"/>
                <a:gd name="T17" fmla="*/ 42 w 42"/>
                <a:gd name="T18" fmla="*/ 17 h 17"/>
              </a:gdLst>
              <a:ahLst/>
              <a:cxnLst>
                <a:cxn ang="T10">
                  <a:pos x="T0" y="T1"/>
                </a:cxn>
                <a:cxn ang="T11">
                  <a:pos x="T2" y="T3"/>
                </a:cxn>
                <a:cxn ang="T12">
                  <a:pos x="T4" y="T5"/>
                </a:cxn>
                <a:cxn ang="T13">
                  <a:pos x="T6" y="T7"/>
                </a:cxn>
                <a:cxn ang="T14">
                  <a:pos x="T8" y="T9"/>
                </a:cxn>
              </a:cxnLst>
              <a:rect l="T15" t="T16" r="T17" b="T18"/>
              <a:pathLst>
                <a:path w="42" h="17">
                  <a:moveTo>
                    <a:pt x="1" y="16"/>
                  </a:moveTo>
                  <a:lnTo>
                    <a:pt x="0" y="0"/>
                  </a:lnTo>
                  <a:lnTo>
                    <a:pt x="41" y="0"/>
                  </a:lnTo>
                  <a:lnTo>
                    <a:pt x="41" y="16"/>
                  </a:lnTo>
                  <a:lnTo>
                    <a:pt x="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77" name="Freeform 285">
              <a:extLst>
                <a:ext uri="{FF2B5EF4-FFF2-40B4-BE49-F238E27FC236}">
                  <a16:creationId xmlns:a16="http://schemas.microsoft.com/office/drawing/2014/main" id="{8DB2E7CD-7B90-407E-8711-C732F01EFED5}"/>
                </a:ext>
              </a:extLst>
            </p:cNvPr>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 name="T10" fmla="*/ 0 60000 65536"/>
                <a:gd name="T11" fmla="*/ 0 60000 65536"/>
                <a:gd name="T12" fmla="*/ 0 60000 65536"/>
                <a:gd name="T13" fmla="*/ 0 60000 65536"/>
                <a:gd name="T14" fmla="*/ 0 60000 65536"/>
                <a:gd name="T15" fmla="*/ 0 w 39"/>
                <a:gd name="T16" fmla="*/ 0 h 17"/>
                <a:gd name="T17" fmla="*/ 39 w 39"/>
                <a:gd name="T18" fmla="*/ 17 h 17"/>
              </a:gdLst>
              <a:ahLst/>
              <a:cxnLst>
                <a:cxn ang="T10">
                  <a:pos x="T0" y="T1"/>
                </a:cxn>
                <a:cxn ang="T11">
                  <a:pos x="T2" y="T3"/>
                </a:cxn>
                <a:cxn ang="T12">
                  <a:pos x="T4" y="T5"/>
                </a:cxn>
                <a:cxn ang="T13">
                  <a:pos x="T6" y="T7"/>
                </a:cxn>
                <a:cxn ang="T14">
                  <a:pos x="T8" y="T9"/>
                </a:cxn>
              </a:cxnLst>
              <a:rect l="T15" t="T16" r="T17" b="T18"/>
              <a:pathLst>
                <a:path w="39" h="17">
                  <a:moveTo>
                    <a:pt x="0" y="16"/>
                  </a:moveTo>
                  <a:lnTo>
                    <a:pt x="0" y="0"/>
                  </a:lnTo>
                  <a:lnTo>
                    <a:pt x="38"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78" name="Freeform 286">
              <a:extLst>
                <a:ext uri="{FF2B5EF4-FFF2-40B4-BE49-F238E27FC236}">
                  <a16:creationId xmlns:a16="http://schemas.microsoft.com/office/drawing/2014/main" id="{1798C0A5-EBBC-45A4-87E1-5499D07C10B6}"/>
                </a:ext>
              </a:extLst>
            </p:cNvPr>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79" name="Freeform 287">
              <a:extLst>
                <a:ext uri="{FF2B5EF4-FFF2-40B4-BE49-F238E27FC236}">
                  <a16:creationId xmlns:a16="http://schemas.microsoft.com/office/drawing/2014/main" id="{7C9A21C3-E933-4DAB-842A-F4AA5808D55A}"/>
                </a:ext>
              </a:extLst>
            </p:cNvPr>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1"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0" name="Freeform 288">
              <a:extLst>
                <a:ext uri="{FF2B5EF4-FFF2-40B4-BE49-F238E27FC236}">
                  <a16:creationId xmlns:a16="http://schemas.microsoft.com/office/drawing/2014/main" id="{5911AF1C-6B2E-41B5-AFFA-C6BF0AD92C1C}"/>
                </a:ext>
              </a:extLst>
            </p:cNvPr>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0"/>
                  </a:moveTo>
                  <a:lnTo>
                    <a:pt x="1" y="16"/>
                  </a:lnTo>
                  <a:lnTo>
                    <a:pt x="36" y="16"/>
                  </a:lnTo>
                  <a:lnTo>
                    <a:pt x="37"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1" name="Freeform 289">
              <a:extLst>
                <a:ext uri="{FF2B5EF4-FFF2-40B4-BE49-F238E27FC236}">
                  <a16:creationId xmlns:a16="http://schemas.microsoft.com/office/drawing/2014/main" id="{3F15BD60-CA9C-4B22-9090-B488D4D9B76A}"/>
                </a:ext>
              </a:extLst>
            </p:cNvPr>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 name="T10" fmla="*/ 0 60000 65536"/>
                <a:gd name="T11" fmla="*/ 0 60000 65536"/>
                <a:gd name="T12" fmla="*/ 0 60000 65536"/>
                <a:gd name="T13" fmla="*/ 0 60000 65536"/>
                <a:gd name="T14" fmla="*/ 0 60000 65536"/>
                <a:gd name="T15" fmla="*/ 0 w 37"/>
                <a:gd name="T16" fmla="*/ 0 h 17"/>
                <a:gd name="T17" fmla="*/ 37 w 37"/>
                <a:gd name="T18" fmla="*/ 17 h 17"/>
              </a:gdLst>
              <a:ahLst/>
              <a:cxnLst>
                <a:cxn ang="T10">
                  <a:pos x="T0" y="T1"/>
                </a:cxn>
                <a:cxn ang="T11">
                  <a:pos x="T2" y="T3"/>
                </a:cxn>
                <a:cxn ang="T12">
                  <a:pos x="T4" y="T5"/>
                </a:cxn>
                <a:cxn ang="T13">
                  <a:pos x="T6" y="T7"/>
                </a:cxn>
                <a:cxn ang="T14">
                  <a:pos x="T8" y="T9"/>
                </a:cxn>
              </a:cxnLst>
              <a:rect l="T15" t="T16" r="T17" b="T18"/>
              <a:pathLst>
                <a:path w="37" h="17">
                  <a:moveTo>
                    <a:pt x="0" y="0"/>
                  </a:moveTo>
                  <a:lnTo>
                    <a:pt x="0" y="16"/>
                  </a:lnTo>
                  <a:lnTo>
                    <a:pt x="35" y="16"/>
                  </a:lnTo>
                  <a:lnTo>
                    <a:pt x="36"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2" name="Freeform 290">
              <a:extLst>
                <a:ext uri="{FF2B5EF4-FFF2-40B4-BE49-F238E27FC236}">
                  <a16:creationId xmlns:a16="http://schemas.microsoft.com/office/drawing/2014/main" id="{2A3EBCD6-0F4E-4501-B438-7769AAD4C30A}"/>
                </a:ext>
              </a:extLst>
            </p:cNvPr>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16"/>
                  </a:moveTo>
                  <a:lnTo>
                    <a:pt x="0" y="0"/>
                  </a:lnTo>
                  <a:lnTo>
                    <a:pt x="40" y="0"/>
                  </a:lnTo>
                  <a:lnTo>
                    <a:pt x="40"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3" name="Freeform 291">
              <a:extLst>
                <a:ext uri="{FF2B5EF4-FFF2-40B4-BE49-F238E27FC236}">
                  <a16:creationId xmlns:a16="http://schemas.microsoft.com/office/drawing/2014/main" id="{FD9174A7-069D-4D1D-A08D-DAA337732DA9}"/>
                </a:ext>
              </a:extLst>
            </p:cNvPr>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1" y="0"/>
                  </a:lnTo>
                  <a:lnTo>
                    <a:pt x="36"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4" name="Freeform 292">
              <a:extLst>
                <a:ext uri="{FF2B5EF4-FFF2-40B4-BE49-F238E27FC236}">
                  <a16:creationId xmlns:a16="http://schemas.microsoft.com/office/drawing/2014/main" id="{6A2B189F-1448-4601-9B60-11E2CBFF0196}"/>
                </a:ext>
              </a:extLst>
            </p:cNvPr>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5" name="Freeform 293">
              <a:extLst>
                <a:ext uri="{FF2B5EF4-FFF2-40B4-BE49-F238E27FC236}">
                  <a16:creationId xmlns:a16="http://schemas.microsoft.com/office/drawing/2014/main" id="{94E70962-8A5D-42C9-BB03-B89BBDA2323F}"/>
                </a:ext>
              </a:extLst>
            </p:cNvPr>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0"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6" name="Freeform 294">
              <a:extLst>
                <a:ext uri="{FF2B5EF4-FFF2-40B4-BE49-F238E27FC236}">
                  <a16:creationId xmlns:a16="http://schemas.microsoft.com/office/drawing/2014/main" id="{7073A04A-01B5-4251-8972-1252B35BCDEB}"/>
                </a:ext>
              </a:extLst>
            </p:cNvPr>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1"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7" name="Freeform 295">
              <a:extLst>
                <a:ext uri="{FF2B5EF4-FFF2-40B4-BE49-F238E27FC236}">
                  <a16:creationId xmlns:a16="http://schemas.microsoft.com/office/drawing/2014/main" id="{C5D3BC1A-DE26-482D-B0D8-88C90AD10D3E}"/>
                </a:ext>
              </a:extLst>
            </p:cNvPr>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0" y="16"/>
                  </a:lnTo>
                  <a:lnTo>
                    <a:pt x="39"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8" name="Freeform 296">
              <a:extLst>
                <a:ext uri="{FF2B5EF4-FFF2-40B4-BE49-F238E27FC236}">
                  <a16:creationId xmlns:a16="http://schemas.microsoft.com/office/drawing/2014/main" id="{580CFABA-F7DD-48C0-8FAE-61C67DB2C7C5}"/>
                </a:ext>
              </a:extLst>
            </p:cNvPr>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0"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89" name="Freeform 297">
              <a:extLst>
                <a:ext uri="{FF2B5EF4-FFF2-40B4-BE49-F238E27FC236}">
                  <a16:creationId xmlns:a16="http://schemas.microsoft.com/office/drawing/2014/main" id="{146A7936-9EB2-41CA-ACE6-9AF6FA124D5E}"/>
                </a:ext>
              </a:extLst>
            </p:cNvPr>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1" y="16"/>
                  </a:lnTo>
                  <a:lnTo>
                    <a:pt x="38"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90" name="Freeform 298">
              <a:extLst>
                <a:ext uri="{FF2B5EF4-FFF2-40B4-BE49-F238E27FC236}">
                  <a16:creationId xmlns:a16="http://schemas.microsoft.com/office/drawing/2014/main" id="{FABC5D4D-847B-435D-B2A9-663DF114E179}"/>
                </a:ext>
              </a:extLst>
            </p:cNvPr>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 name="T10" fmla="*/ 0 60000 65536"/>
                <a:gd name="T11" fmla="*/ 0 60000 65536"/>
                <a:gd name="T12" fmla="*/ 0 60000 65536"/>
                <a:gd name="T13" fmla="*/ 0 60000 65536"/>
                <a:gd name="T14" fmla="*/ 0 60000 65536"/>
                <a:gd name="T15" fmla="*/ 0 w 43"/>
                <a:gd name="T16" fmla="*/ 0 h 17"/>
                <a:gd name="T17" fmla="*/ 43 w 43"/>
                <a:gd name="T18" fmla="*/ 17 h 17"/>
              </a:gdLst>
              <a:ahLst/>
              <a:cxnLst>
                <a:cxn ang="T10">
                  <a:pos x="T0" y="T1"/>
                </a:cxn>
                <a:cxn ang="T11">
                  <a:pos x="T2" y="T3"/>
                </a:cxn>
                <a:cxn ang="T12">
                  <a:pos x="T4" y="T5"/>
                </a:cxn>
                <a:cxn ang="T13">
                  <a:pos x="T6" y="T7"/>
                </a:cxn>
                <a:cxn ang="T14">
                  <a:pos x="T8" y="T9"/>
                </a:cxn>
              </a:cxnLst>
              <a:rect l="T15" t="T16" r="T17" b="T18"/>
              <a:pathLst>
                <a:path w="43" h="17">
                  <a:moveTo>
                    <a:pt x="42" y="0"/>
                  </a:moveTo>
                  <a:lnTo>
                    <a:pt x="42" y="16"/>
                  </a:lnTo>
                  <a:lnTo>
                    <a:pt x="0" y="16"/>
                  </a:lnTo>
                  <a:lnTo>
                    <a:pt x="0" y="0"/>
                  </a:lnTo>
                  <a:lnTo>
                    <a:pt x="4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91" name="Freeform 299">
              <a:extLst>
                <a:ext uri="{FF2B5EF4-FFF2-40B4-BE49-F238E27FC236}">
                  <a16:creationId xmlns:a16="http://schemas.microsoft.com/office/drawing/2014/main" id="{F5E2AA0D-4958-443B-BAB8-EB09946BE8A0}"/>
                </a:ext>
              </a:extLst>
            </p:cNvPr>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92" name="Freeform 300">
              <a:extLst>
                <a:ext uri="{FF2B5EF4-FFF2-40B4-BE49-F238E27FC236}">
                  <a16:creationId xmlns:a16="http://schemas.microsoft.com/office/drawing/2014/main" id="{A1C7F471-67D1-415B-89E3-3D317EB69D4E}"/>
                </a:ext>
              </a:extLst>
            </p:cNvPr>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93" name="Freeform 301">
              <a:extLst>
                <a:ext uri="{FF2B5EF4-FFF2-40B4-BE49-F238E27FC236}">
                  <a16:creationId xmlns:a16="http://schemas.microsoft.com/office/drawing/2014/main" id="{46353D6C-A754-4723-9C67-08E48128C956}"/>
                </a:ext>
              </a:extLst>
            </p:cNvPr>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94" name="Freeform 302">
              <a:extLst>
                <a:ext uri="{FF2B5EF4-FFF2-40B4-BE49-F238E27FC236}">
                  <a16:creationId xmlns:a16="http://schemas.microsoft.com/office/drawing/2014/main" id="{7B4C13A0-D487-4D69-84B7-F7DC7447802C}"/>
                </a:ext>
              </a:extLst>
            </p:cNvPr>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95" name="Freeform 303">
              <a:extLst>
                <a:ext uri="{FF2B5EF4-FFF2-40B4-BE49-F238E27FC236}">
                  <a16:creationId xmlns:a16="http://schemas.microsoft.com/office/drawing/2014/main" id="{E52F36C0-6D59-44B5-BD43-D5DAC49B20E6}"/>
                </a:ext>
              </a:extLst>
            </p:cNvPr>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96" name="Freeform 304">
              <a:extLst>
                <a:ext uri="{FF2B5EF4-FFF2-40B4-BE49-F238E27FC236}">
                  <a16:creationId xmlns:a16="http://schemas.microsoft.com/office/drawing/2014/main" id="{875210E5-3CEE-4EE0-AB34-1897F20490EA}"/>
                </a:ext>
              </a:extLst>
            </p:cNvPr>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97" name="Freeform 305">
              <a:extLst>
                <a:ext uri="{FF2B5EF4-FFF2-40B4-BE49-F238E27FC236}">
                  <a16:creationId xmlns:a16="http://schemas.microsoft.com/office/drawing/2014/main" id="{7C8C6045-6F4D-486C-A6E6-E684AD3B05ED}"/>
                </a:ext>
              </a:extLst>
            </p:cNvPr>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98" name="Freeform 306">
              <a:extLst>
                <a:ext uri="{FF2B5EF4-FFF2-40B4-BE49-F238E27FC236}">
                  <a16:creationId xmlns:a16="http://schemas.microsoft.com/office/drawing/2014/main" id="{0C3C9E68-EDCE-4C6D-8F5C-954005F2306F}"/>
                </a:ext>
              </a:extLst>
            </p:cNvPr>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99" name="Freeform 307">
              <a:extLst>
                <a:ext uri="{FF2B5EF4-FFF2-40B4-BE49-F238E27FC236}">
                  <a16:creationId xmlns:a16="http://schemas.microsoft.com/office/drawing/2014/main" id="{2DABBEF4-B5F7-4421-AA79-F536D7884229}"/>
                </a:ext>
              </a:extLst>
            </p:cNvPr>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00" name="Freeform 308">
              <a:extLst>
                <a:ext uri="{FF2B5EF4-FFF2-40B4-BE49-F238E27FC236}">
                  <a16:creationId xmlns:a16="http://schemas.microsoft.com/office/drawing/2014/main" id="{AFBA2886-CA83-4030-BAFE-F4008365E961}"/>
                </a:ext>
              </a:extLst>
            </p:cNvPr>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01" name="Freeform 309">
              <a:extLst>
                <a:ext uri="{FF2B5EF4-FFF2-40B4-BE49-F238E27FC236}">
                  <a16:creationId xmlns:a16="http://schemas.microsoft.com/office/drawing/2014/main" id="{AA4963E2-EDB9-416E-8DB3-07C3CD8CDE3F}"/>
                </a:ext>
              </a:extLst>
            </p:cNvPr>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02" name="Freeform 310">
              <a:extLst>
                <a:ext uri="{FF2B5EF4-FFF2-40B4-BE49-F238E27FC236}">
                  <a16:creationId xmlns:a16="http://schemas.microsoft.com/office/drawing/2014/main" id="{27E2BF85-2BB8-46BC-B99D-60EC7D2431FB}"/>
                </a:ext>
              </a:extLst>
            </p:cNvPr>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03" name="Freeform 311">
              <a:extLst>
                <a:ext uri="{FF2B5EF4-FFF2-40B4-BE49-F238E27FC236}">
                  <a16:creationId xmlns:a16="http://schemas.microsoft.com/office/drawing/2014/main" id="{9393C09D-A7A2-45EA-AA7F-32E517436BF4}"/>
                </a:ext>
              </a:extLst>
            </p:cNvPr>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
                <a:gd name="T109" fmla="*/ 0 h 73"/>
                <a:gd name="T110" fmla="*/ 47 w 47"/>
                <a:gd name="T111" fmla="*/ 73 h 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04" name="Freeform 312">
              <a:extLst>
                <a:ext uri="{FF2B5EF4-FFF2-40B4-BE49-F238E27FC236}">
                  <a16:creationId xmlns:a16="http://schemas.microsoft.com/office/drawing/2014/main" id="{986339FF-10A2-4D0F-B306-9EFF91CE0032}"/>
                </a:ext>
              </a:extLst>
            </p:cNvPr>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
                <a:gd name="T154" fmla="*/ 0 h 86"/>
                <a:gd name="T155" fmla="*/ 26 w 26"/>
                <a:gd name="T156" fmla="*/ 86 h 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05" name="Freeform 313">
              <a:extLst>
                <a:ext uri="{FF2B5EF4-FFF2-40B4-BE49-F238E27FC236}">
                  <a16:creationId xmlns:a16="http://schemas.microsoft.com/office/drawing/2014/main" id="{BFE90D58-CEF5-4AE0-A83B-9A95F7EFA4E7}"/>
                </a:ext>
              </a:extLst>
            </p:cNvPr>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
                <a:gd name="T106" fmla="*/ 0 h 91"/>
                <a:gd name="T107" fmla="*/ 36 w 36"/>
                <a:gd name="T108" fmla="*/ 91 h 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06" name="Freeform 314">
              <a:extLst>
                <a:ext uri="{FF2B5EF4-FFF2-40B4-BE49-F238E27FC236}">
                  <a16:creationId xmlns:a16="http://schemas.microsoft.com/office/drawing/2014/main" id="{4C1500F6-C937-44D7-B5B9-D7943D9955F4}"/>
                </a:ext>
              </a:extLst>
            </p:cNvPr>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07" name="Freeform 315">
              <a:extLst>
                <a:ext uri="{FF2B5EF4-FFF2-40B4-BE49-F238E27FC236}">
                  <a16:creationId xmlns:a16="http://schemas.microsoft.com/office/drawing/2014/main" id="{C85B80E8-6A00-46A2-B113-A2D0FAACAF5D}"/>
                </a:ext>
              </a:extLst>
            </p:cNvPr>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
                <a:gd name="T103" fmla="*/ 0 h 17"/>
                <a:gd name="T104" fmla="*/ 40 w 40"/>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08" name="Freeform 316">
              <a:extLst>
                <a:ext uri="{FF2B5EF4-FFF2-40B4-BE49-F238E27FC236}">
                  <a16:creationId xmlns:a16="http://schemas.microsoft.com/office/drawing/2014/main" id="{D62BA309-441B-4CBB-9464-89F60B0C9AA6}"/>
                </a:ext>
              </a:extLst>
            </p:cNvPr>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17"/>
                <a:gd name="T101" fmla="*/ 39 w 39"/>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09" name="Freeform 317">
              <a:extLst>
                <a:ext uri="{FF2B5EF4-FFF2-40B4-BE49-F238E27FC236}">
                  <a16:creationId xmlns:a16="http://schemas.microsoft.com/office/drawing/2014/main" id="{A0460337-098A-4072-8346-21EA2A159B26}"/>
                </a:ext>
              </a:extLst>
            </p:cNvPr>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0" name="Freeform 318">
              <a:extLst>
                <a:ext uri="{FF2B5EF4-FFF2-40B4-BE49-F238E27FC236}">
                  <a16:creationId xmlns:a16="http://schemas.microsoft.com/office/drawing/2014/main" id="{3DCB3C11-B26F-4D29-85E6-7BFC421E8791}"/>
                </a:ext>
              </a:extLst>
            </p:cNvPr>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
                <a:gd name="T172" fmla="*/ 0 h 17"/>
                <a:gd name="T173" fmla="*/ 39 w 39"/>
                <a:gd name="T174" fmla="*/ 17 h 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1" name="Freeform 319">
              <a:extLst>
                <a:ext uri="{FF2B5EF4-FFF2-40B4-BE49-F238E27FC236}">
                  <a16:creationId xmlns:a16="http://schemas.microsoft.com/office/drawing/2014/main" id="{3BAAD089-8A1D-4EB6-B256-C5928265B400}"/>
                </a:ext>
              </a:extLst>
            </p:cNvPr>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
                <a:gd name="T187" fmla="*/ 0 h 17"/>
                <a:gd name="T188" fmla="*/ 39 w 39"/>
                <a:gd name="T189" fmla="*/ 17 h 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2" name="Freeform 320">
              <a:extLst>
                <a:ext uri="{FF2B5EF4-FFF2-40B4-BE49-F238E27FC236}">
                  <a16:creationId xmlns:a16="http://schemas.microsoft.com/office/drawing/2014/main" id="{18131AE9-D938-41E8-9A40-121CC51BACB2}"/>
                </a:ext>
              </a:extLst>
            </p:cNvPr>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3" name="Freeform 321">
              <a:extLst>
                <a:ext uri="{FF2B5EF4-FFF2-40B4-BE49-F238E27FC236}">
                  <a16:creationId xmlns:a16="http://schemas.microsoft.com/office/drawing/2014/main" id="{5609E6DF-B308-4A56-BD6E-A84B7EA3C226}"/>
                </a:ext>
              </a:extLst>
            </p:cNvPr>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4" name="Freeform 322">
              <a:extLst>
                <a:ext uri="{FF2B5EF4-FFF2-40B4-BE49-F238E27FC236}">
                  <a16:creationId xmlns:a16="http://schemas.microsoft.com/office/drawing/2014/main" id="{6DB337DB-EAB5-4E18-BCBF-4DFC79BF961B}"/>
                </a:ext>
              </a:extLst>
            </p:cNvPr>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
                <a:gd name="T97" fmla="*/ 0 h 17"/>
                <a:gd name="T98" fmla="*/ 40 w 40"/>
                <a:gd name="T99" fmla="*/ 17 h 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5" name="Freeform 323">
              <a:extLst>
                <a:ext uri="{FF2B5EF4-FFF2-40B4-BE49-F238E27FC236}">
                  <a16:creationId xmlns:a16="http://schemas.microsoft.com/office/drawing/2014/main" id="{65FB7009-729D-4B1F-B9ED-8A32FE42555B}"/>
                </a:ext>
              </a:extLst>
            </p:cNvPr>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
                <a:gd name="T103" fmla="*/ 0 h 17"/>
                <a:gd name="T104" fmla="*/ 42 w 42"/>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6" name="Freeform 324">
              <a:extLst>
                <a:ext uri="{FF2B5EF4-FFF2-40B4-BE49-F238E27FC236}">
                  <a16:creationId xmlns:a16="http://schemas.microsoft.com/office/drawing/2014/main" id="{22DA61C9-D103-4CC2-80B7-2A251050A036}"/>
                </a:ext>
              </a:extLst>
            </p:cNvPr>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17"/>
                <a:gd name="T101" fmla="*/ 40 w 40"/>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7" name="Freeform 325">
              <a:extLst>
                <a:ext uri="{FF2B5EF4-FFF2-40B4-BE49-F238E27FC236}">
                  <a16:creationId xmlns:a16="http://schemas.microsoft.com/office/drawing/2014/main" id="{7BB5921C-C87A-456B-B543-021829965D2D}"/>
                </a:ext>
              </a:extLst>
            </p:cNvPr>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17"/>
                <a:gd name="T104" fmla="*/ 41 w 41"/>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8" name="Freeform 326">
              <a:extLst>
                <a:ext uri="{FF2B5EF4-FFF2-40B4-BE49-F238E27FC236}">
                  <a16:creationId xmlns:a16="http://schemas.microsoft.com/office/drawing/2014/main" id="{F29CE41A-9D5D-4EF4-8637-120B0783D1BC}"/>
                </a:ext>
              </a:extLst>
            </p:cNvPr>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2"/>
                <a:gd name="T187" fmla="*/ 0 h 19"/>
                <a:gd name="T188" fmla="*/ 42 w 42"/>
                <a:gd name="T189" fmla="*/ 19 h 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19" name="Freeform 327">
              <a:extLst>
                <a:ext uri="{FF2B5EF4-FFF2-40B4-BE49-F238E27FC236}">
                  <a16:creationId xmlns:a16="http://schemas.microsoft.com/office/drawing/2014/main" id="{9F96B57D-608F-4388-B9CB-914442AFAFFC}"/>
                </a:ext>
              </a:extLst>
            </p:cNvPr>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19"/>
                <a:gd name="T98" fmla="*/ 45 w 45"/>
                <a:gd name="T99" fmla="*/ 19 h 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20" name="Freeform 328">
              <a:extLst>
                <a:ext uri="{FF2B5EF4-FFF2-40B4-BE49-F238E27FC236}">
                  <a16:creationId xmlns:a16="http://schemas.microsoft.com/office/drawing/2014/main" id="{02D97A9C-BEB4-4A7A-839E-CD8C4D87792D}"/>
                </a:ext>
              </a:extLst>
            </p:cNvPr>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
                <a:gd name="T184" fmla="*/ 0 h 19"/>
                <a:gd name="T185" fmla="*/ 41 w 41"/>
                <a:gd name="T186" fmla="*/ 19 h 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221" name="Freeform 329">
              <a:extLst>
                <a:ext uri="{FF2B5EF4-FFF2-40B4-BE49-F238E27FC236}">
                  <a16:creationId xmlns:a16="http://schemas.microsoft.com/office/drawing/2014/main" id="{F1609C81-98EF-4F21-85E5-3DB93653DCDD}"/>
                </a:ext>
              </a:extLst>
            </p:cNvPr>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22" name="Freeform 330">
              <a:extLst>
                <a:ext uri="{FF2B5EF4-FFF2-40B4-BE49-F238E27FC236}">
                  <a16:creationId xmlns:a16="http://schemas.microsoft.com/office/drawing/2014/main" id="{9A42A59C-868B-4E22-92FF-6401C5800C0D}"/>
                </a:ext>
              </a:extLst>
            </p:cNvPr>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23" name="Freeform 331">
              <a:extLst>
                <a:ext uri="{FF2B5EF4-FFF2-40B4-BE49-F238E27FC236}">
                  <a16:creationId xmlns:a16="http://schemas.microsoft.com/office/drawing/2014/main" id="{4F08625E-E556-49A7-9675-2667E116F38A}"/>
                </a:ext>
              </a:extLst>
            </p:cNvPr>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24" name="Freeform 332">
              <a:extLst>
                <a:ext uri="{FF2B5EF4-FFF2-40B4-BE49-F238E27FC236}">
                  <a16:creationId xmlns:a16="http://schemas.microsoft.com/office/drawing/2014/main" id="{A55F2080-589E-482E-9409-A4447D55394C}"/>
                </a:ext>
              </a:extLst>
            </p:cNvPr>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25" name="Freeform 333">
              <a:extLst>
                <a:ext uri="{FF2B5EF4-FFF2-40B4-BE49-F238E27FC236}">
                  <a16:creationId xmlns:a16="http://schemas.microsoft.com/office/drawing/2014/main" id="{A835C172-F4B9-4EE6-8F04-62992BDFB223}"/>
                </a:ext>
              </a:extLst>
            </p:cNvPr>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26" name="Freeform 334">
              <a:extLst>
                <a:ext uri="{FF2B5EF4-FFF2-40B4-BE49-F238E27FC236}">
                  <a16:creationId xmlns:a16="http://schemas.microsoft.com/office/drawing/2014/main" id="{D7604443-C0B9-464A-A294-A43871FC3D21}"/>
                </a:ext>
              </a:extLst>
            </p:cNvPr>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27" name="Freeform 335">
              <a:extLst>
                <a:ext uri="{FF2B5EF4-FFF2-40B4-BE49-F238E27FC236}">
                  <a16:creationId xmlns:a16="http://schemas.microsoft.com/office/drawing/2014/main" id="{7CAB8B5A-811F-4CBB-B14D-EDA84E9D24FA}"/>
                </a:ext>
              </a:extLst>
            </p:cNvPr>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23"/>
                <a:gd name="T101" fmla="*/ 48 w 48"/>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28" name="Freeform 336">
              <a:extLst>
                <a:ext uri="{FF2B5EF4-FFF2-40B4-BE49-F238E27FC236}">
                  <a16:creationId xmlns:a16="http://schemas.microsoft.com/office/drawing/2014/main" id="{6C0AC578-AA52-4607-8300-A8D155C9380B}"/>
                </a:ext>
              </a:extLst>
            </p:cNvPr>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29" name="Freeform 337">
              <a:extLst>
                <a:ext uri="{FF2B5EF4-FFF2-40B4-BE49-F238E27FC236}">
                  <a16:creationId xmlns:a16="http://schemas.microsoft.com/office/drawing/2014/main" id="{B674685E-7378-4225-B66C-C91A8767D32F}"/>
                </a:ext>
              </a:extLst>
            </p:cNvPr>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30" name="Freeform 338">
              <a:extLst>
                <a:ext uri="{FF2B5EF4-FFF2-40B4-BE49-F238E27FC236}">
                  <a16:creationId xmlns:a16="http://schemas.microsoft.com/office/drawing/2014/main" id="{99555892-3428-4422-A367-6E321873A988}"/>
                </a:ext>
              </a:extLst>
            </p:cNvPr>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22"/>
                <a:gd name="T98" fmla="*/ 45 w 45"/>
                <a:gd name="T99" fmla="*/ 22 h 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31" name="Freeform 339">
              <a:extLst>
                <a:ext uri="{FF2B5EF4-FFF2-40B4-BE49-F238E27FC236}">
                  <a16:creationId xmlns:a16="http://schemas.microsoft.com/office/drawing/2014/main" id="{3B8893D6-6C8C-4673-BC7A-3F53E54203B2}"/>
                </a:ext>
              </a:extLst>
            </p:cNvPr>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
                <a:gd name="T100" fmla="*/ 0 h 22"/>
                <a:gd name="T101" fmla="*/ 45 w 45"/>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232" name="Freeform 340">
              <a:extLst>
                <a:ext uri="{FF2B5EF4-FFF2-40B4-BE49-F238E27FC236}">
                  <a16:creationId xmlns:a16="http://schemas.microsoft.com/office/drawing/2014/main" id="{A577707F-2F64-432C-AE84-2300D88B7E36}"/>
                </a:ext>
              </a:extLst>
            </p:cNvPr>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2"/>
                <a:gd name="T101" fmla="*/ 46 w 46"/>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5103" name="Group 341">
            <a:extLst>
              <a:ext uri="{FF2B5EF4-FFF2-40B4-BE49-F238E27FC236}">
                <a16:creationId xmlns:a16="http://schemas.microsoft.com/office/drawing/2014/main" id="{3FFD77CB-D4FA-441D-B432-B0270F0853BE}"/>
              </a:ext>
            </a:extLst>
          </p:cNvPr>
          <p:cNvGrpSpPr>
            <a:grpSpLocks/>
          </p:cNvGrpSpPr>
          <p:nvPr/>
        </p:nvGrpSpPr>
        <p:grpSpPr bwMode="auto">
          <a:xfrm>
            <a:off x="8539163" y="4295775"/>
            <a:ext cx="411162" cy="360363"/>
            <a:chOff x="4990" y="1584"/>
            <a:chExt cx="427" cy="379"/>
          </a:xfrm>
        </p:grpSpPr>
        <p:sp>
          <p:nvSpPr>
            <p:cNvPr id="45105" name="Freeform 342">
              <a:extLst>
                <a:ext uri="{FF2B5EF4-FFF2-40B4-BE49-F238E27FC236}">
                  <a16:creationId xmlns:a16="http://schemas.microsoft.com/office/drawing/2014/main" id="{3162EA8A-E23B-4188-A84A-2D7556A14EB4}"/>
                </a:ext>
              </a:extLst>
            </p:cNvPr>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27"/>
                <a:gd name="T157" fmla="*/ 0 h 119"/>
                <a:gd name="T158" fmla="*/ 427 w 427"/>
                <a:gd name="T159" fmla="*/ 119 h 11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106" name="Freeform 343">
              <a:extLst>
                <a:ext uri="{FF2B5EF4-FFF2-40B4-BE49-F238E27FC236}">
                  <a16:creationId xmlns:a16="http://schemas.microsoft.com/office/drawing/2014/main" id="{882D3E8E-17FD-4BA7-A461-01EA8E50DBEC}"/>
                </a:ext>
              </a:extLst>
            </p:cNvPr>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3"/>
                <a:gd name="T148" fmla="*/ 0 h 337"/>
                <a:gd name="T149" fmla="*/ 373 w 373"/>
                <a:gd name="T150" fmla="*/ 337 h 3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p:spPr>
          <p:txBody>
            <a:bodyPr/>
            <a:lstStyle/>
            <a:p>
              <a:endParaRPr lang="zh-CN" altLang="en-US"/>
            </a:p>
          </p:txBody>
        </p:sp>
        <p:sp>
          <p:nvSpPr>
            <p:cNvPr id="45107" name="Freeform 344">
              <a:extLst>
                <a:ext uri="{FF2B5EF4-FFF2-40B4-BE49-F238E27FC236}">
                  <a16:creationId xmlns:a16="http://schemas.microsoft.com/office/drawing/2014/main" id="{EC87C236-389B-4BDA-8CDF-46925B4DE83A}"/>
                </a:ext>
              </a:extLst>
            </p:cNvPr>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6"/>
                <a:gd name="T103" fmla="*/ 0 h 161"/>
                <a:gd name="T104" fmla="*/ 326 w 326"/>
                <a:gd name="T105" fmla="*/ 161 h 1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p:spPr>
          <p:txBody>
            <a:bodyPr/>
            <a:lstStyle/>
            <a:p>
              <a:endParaRPr lang="zh-CN" altLang="en-US"/>
            </a:p>
          </p:txBody>
        </p:sp>
        <p:sp>
          <p:nvSpPr>
            <p:cNvPr id="45108" name="Freeform 345">
              <a:extLst>
                <a:ext uri="{FF2B5EF4-FFF2-40B4-BE49-F238E27FC236}">
                  <a16:creationId xmlns:a16="http://schemas.microsoft.com/office/drawing/2014/main" id="{96601405-174B-4433-BCF1-BAF833BBFB20}"/>
                </a:ext>
              </a:extLst>
            </p:cNvPr>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6"/>
                <a:gd name="T103" fmla="*/ 0 h 177"/>
                <a:gd name="T104" fmla="*/ 336 w 336"/>
                <a:gd name="T105" fmla="*/ 177 h 1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9" name="Freeform 346">
              <a:extLst>
                <a:ext uri="{FF2B5EF4-FFF2-40B4-BE49-F238E27FC236}">
                  <a16:creationId xmlns:a16="http://schemas.microsoft.com/office/drawing/2014/main" id="{F10F7A75-6FCD-4D21-BEC8-985E410881D9}"/>
                </a:ext>
              </a:extLst>
            </p:cNvPr>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17"/>
                <a:gd name="T56" fmla="*/ 35 w 35"/>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10" name="Freeform 347">
              <a:extLst>
                <a:ext uri="{FF2B5EF4-FFF2-40B4-BE49-F238E27FC236}">
                  <a16:creationId xmlns:a16="http://schemas.microsoft.com/office/drawing/2014/main" id="{038E57DC-39C6-461C-B940-6C3F2A4E0DEC}"/>
                </a:ext>
              </a:extLst>
            </p:cNvPr>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
                <a:gd name="T106" fmla="*/ 0 h 40"/>
                <a:gd name="T107" fmla="*/ 120 w 120"/>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11" name="Freeform 348">
              <a:extLst>
                <a:ext uri="{FF2B5EF4-FFF2-40B4-BE49-F238E27FC236}">
                  <a16:creationId xmlns:a16="http://schemas.microsoft.com/office/drawing/2014/main" id="{15F72B31-577F-4345-AA7E-A45321CE263D}"/>
                </a:ext>
              </a:extLst>
            </p:cNvPr>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8"/>
                <a:gd name="T103" fmla="*/ 0 h 148"/>
                <a:gd name="T104" fmla="*/ 298 w 298"/>
                <a:gd name="T105" fmla="*/ 148 h 1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p:spPr>
          <p:txBody>
            <a:bodyPr/>
            <a:lstStyle/>
            <a:p>
              <a:endParaRPr lang="zh-CN" altLang="en-US"/>
            </a:p>
          </p:txBody>
        </p:sp>
        <p:sp>
          <p:nvSpPr>
            <p:cNvPr id="45112" name="Freeform 349">
              <a:extLst>
                <a:ext uri="{FF2B5EF4-FFF2-40B4-BE49-F238E27FC236}">
                  <a16:creationId xmlns:a16="http://schemas.microsoft.com/office/drawing/2014/main" id="{B7A03534-C50B-4B41-9DB5-BB8648FE99AD}"/>
                </a:ext>
              </a:extLst>
            </p:cNvPr>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 name="T10" fmla="*/ 0 60000 65536"/>
                <a:gd name="T11" fmla="*/ 0 60000 65536"/>
                <a:gd name="T12" fmla="*/ 0 60000 65536"/>
                <a:gd name="T13" fmla="*/ 0 60000 65536"/>
                <a:gd name="T14" fmla="*/ 0 60000 65536"/>
                <a:gd name="T15" fmla="*/ 0 w 42"/>
                <a:gd name="T16" fmla="*/ 0 h 17"/>
                <a:gd name="T17" fmla="*/ 42 w 42"/>
                <a:gd name="T18" fmla="*/ 17 h 17"/>
              </a:gdLst>
              <a:ahLst/>
              <a:cxnLst>
                <a:cxn ang="T10">
                  <a:pos x="T0" y="T1"/>
                </a:cxn>
                <a:cxn ang="T11">
                  <a:pos x="T2" y="T3"/>
                </a:cxn>
                <a:cxn ang="T12">
                  <a:pos x="T4" y="T5"/>
                </a:cxn>
                <a:cxn ang="T13">
                  <a:pos x="T6" y="T7"/>
                </a:cxn>
                <a:cxn ang="T14">
                  <a:pos x="T8" y="T9"/>
                </a:cxn>
              </a:cxnLst>
              <a:rect l="T15" t="T16" r="T17" b="T18"/>
              <a:pathLst>
                <a:path w="42" h="17">
                  <a:moveTo>
                    <a:pt x="1" y="16"/>
                  </a:moveTo>
                  <a:lnTo>
                    <a:pt x="0" y="0"/>
                  </a:lnTo>
                  <a:lnTo>
                    <a:pt x="41" y="0"/>
                  </a:lnTo>
                  <a:lnTo>
                    <a:pt x="41" y="16"/>
                  </a:lnTo>
                  <a:lnTo>
                    <a:pt x="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13" name="Freeform 350">
              <a:extLst>
                <a:ext uri="{FF2B5EF4-FFF2-40B4-BE49-F238E27FC236}">
                  <a16:creationId xmlns:a16="http://schemas.microsoft.com/office/drawing/2014/main" id="{5F0486AF-2EED-4330-9BE5-36A5A67E7911}"/>
                </a:ext>
              </a:extLst>
            </p:cNvPr>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 name="T10" fmla="*/ 0 60000 65536"/>
                <a:gd name="T11" fmla="*/ 0 60000 65536"/>
                <a:gd name="T12" fmla="*/ 0 60000 65536"/>
                <a:gd name="T13" fmla="*/ 0 60000 65536"/>
                <a:gd name="T14" fmla="*/ 0 60000 65536"/>
                <a:gd name="T15" fmla="*/ 0 w 39"/>
                <a:gd name="T16" fmla="*/ 0 h 17"/>
                <a:gd name="T17" fmla="*/ 39 w 39"/>
                <a:gd name="T18" fmla="*/ 17 h 17"/>
              </a:gdLst>
              <a:ahLst/>
              <a:cxnLst>
                <a:cxn ang="T10">
                  <a:pos x="T0" y="T1"/>
                </a:cxn>
                <a:cxn ang="T11">
                  <a:pos x="T2" y="T3"/>
                </a:cxn>
                <a:cxn ang="T12">
                  <a:pos x="T4" y="T5"/>
                </a:cxn>
                <a:cxn ang="T13">
                  <a:pos x="T6" y="T7"/>
                </a:cxn>
                <a:cxn ang="T14">
                  <a:pos x="T8" y="T9"/>
                </a:cxn>
              </a:cxnLst>
              <a:rect l="T15" t="T16" r="T17" b="T18"/>
              <a:pathLst>
                <a:path w="39" h="17">
                  <a:moveTo>
                    <a:pt x="0" y="16"/>
                  </a:moveTo>
                  <a:lnTo>
                    <a:pt x="0" y="0"/>
                  </a:lnTo>
                  <a:lnTo>
                    <a:pt x="38"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14" name="Freeform 351">
              <a:extLst>
                <a:ext uri="{FF2B5EF4-FFF2-40B4-BE49-F238E27FC236}">
                  <a16:creationId xmlns:a16="http://schemas.microsoft.com/office/drawing/2014/main" id="{3725EC14-E1ED-4692-A373-26F461A25B05}"/>
                </a:ext>
              </a:extLst>
            </p:cNvPr>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15" name="Freeform 352">
              <a:extLst>
                <a:ext uri="{FF2B5EF4-FFF2-40B4-BE49-F238E27FC236}">
                  <a16:creationId xmlns:a16="http://schemas.microsoft.com/office/drawing/2014/main" id="{2BEE3042-A267-4362-81B2-7B26D2F11F52}"/>
                </a:ext>
              </a:extLst>
            </p:cNvPr>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1"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16" name="Freeform 353">
              <a:extLst>
                <a:ext uri="{FF2B5EF4-FFF2-40B4-BE49-F238E27FC236}">
                  <a16:creationId xmlns:a16="http://schemas.microsoft.com/office/drawing/2014/main" id="{2E680B9D-E937-45F6-A21F-88F26F5D2BA1}"/>
                </a:ext>
              </a:extLst>
            </p:cNvPr>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0"/>
                  </a:moveTo>
                  <a:lnTo>
                    <a:pt x="1" y="16"/>
                  </a:lnTo>
                  <a:lnTo>
                    <a:pt x="36" y="16"/>
                  </a:lnTo>
                  <a:lnTo>
                    <a:pt x="37"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17" name="Freeform 354">
              <a:extLst>
                <a:ext uri="{FF2B5EF4-FFF2-40B4-BE49-F238E27FC236}">
                  <a16:creationId xmlns:a16="http://schemas.microsoft.com/office/drawing/2014/main" id="{696FC104-4C67-4091-A623-56B384BE4A34}"/>
                </a:ext>
              </a:extLst>
            </p:cNvPr>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 name="T10" fmla="*/ 0 60000 65536"/>
                <a:gd name="T11" fmla="*/ 0 60000 65536"/>
                <a:gd name="T12" fmla="*/ 0 60000 65536"/>
                <a:gd name="T13" fmla="*/ 0 60000 65536"/>
                <a:gd name="T14" fmla="*/ 0 60000 65536"/>
                <a:gd name="T15" fmla="*/ 0 w 37"/>
                <a:gd name="T16" fmla="*/ 0 h 17"/>
                <a:gd name="T17" fmla="*/ 37 w 37"/>
                <a:gd name="T18" fmla="*/ 17 h 17"/>
              </a:gdLst>
              <a:ahLst/>
              <a:cxnLst>
                <a:cxn ang="T10">
                  <a:pos x="T0" y="T1"/>
                </a:cxn>
                <a:cxn ang="T11">
                  <a:pos x="T2" y="T3"/>
                </a:cxn>
                <a:cxn ang="T12">
                  <a:pos x="T4" y="T5"/>
                </a:cxn>
                <a:cxn ang="T13">
                  <a:pos x="T6" y="T7"/>
                </a:cxn>
                <a:cxn ang="T14">
                  <a:pos x="T8" y="T9"/>
                </a:cxn>
              </a:cxnLst>
              <a:rect l="T15" t="T16" r="T17" b="T18"/>
              <a:pathLst>
                <a:path w="37" h="17">
                  <a:moveTo>
                    <a:pt x="0" y="0"/>
                  </a:moveTo>
                  <a:lnTo>
                    <a:pt x="0" y="16"/>
                  </a:lnTo>
                  <a:lnTo>
                    <a:pt x="35" y="16"/>
                  </a:lnTo>
                  <a:lnTo>
                    <a:pt x="36"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18" name="Freeform 355">
              <a:extLst>
                <a:ext uri="{FF2B5EF4-FFF2-40B4-BE49-F238E27FC236}">
                  <a16:creationId xmlns:a16="http://schemas.microsoft.com/office/drawing/2014/main" id="{EF427B2D-91AB-4B0C-A373-9CA12D472AA9}"/>
                </a:ext>
              </a:extLst>
            </p:cNvPr>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16"/>
                  </a:moveTo>
                  <a:lnTo>
                    <a:pt x="0" y="0"/>
                  </a:lnTo>
                  <a:lnTo>
                    <a:pt x="40" y="0"/>
                  </a:lnTo>
                  <a:lnTo>
                    <a:pt x="40"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19" name="Freeform 356">
              <a:extLst>
                <a:ext uri="{FF2B5EF4-FFF2-40B4-BE49-F238E27FC236}">
                  <a16:creationId xmlns:a16="http://schemas.microsoft.com/office/drawing/2014/main" id="{42BF9DC3-EFE8-4AC2-8884-4AA5B1D8CD48}"/>
                </a:ext>
              </a:extLst>
            </p:cNvPr>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1" y="0"/>
                  </a:lnTo>
                  <a:lnTo>
                    <a:pt x="36"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20" name="Freeform 357">
              <a:extLst>
                <a:ext uri="{FF2B5EF4-FFF2-40B4-BE49-F238E27FC236}">
                  <a16:creationId xmlns:a16="http://schemas.microsoft.com/office/drawing/2014/main" id="{187F2829-72C2-4883-AEBF-D68BE0B89B56}"/>
                </a:ext>
              </a:extLst>
            </p:cNvPr>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 name="T10" fmla="*/ 0 60000 65536"/>
                <a:gd name="T11" fmla="*/ 0 60000 65536"/>
                <a:gd name="T12" fmla="*/ 0 60000 65536"/>
                <a:gd name="T13" fmla="*/ 0 60000 65536"/>
                <a:gd name="T14" fmla="*/ 0 60000 65536"/>
                <a:gd name="T15" fmla="*/ 0 w 38"/>
                <a:gd name="T16" fmla="*/ 0 h 17"/>
                <a:gd name="T17" fmla="*/ 38 w 38"/>
                <a:gd name="T18" fmla="*/ 17 h 17"/>
              </a:gdLst>
              <a:ahLst/>
              <a:cxnLst>
                <a:cxn ang="T10">
                  <a:pos x="T0" y="T1"/>
                </a:cxn>
                <a:cxn ang="T11">
                  <a:pos x="T2" y="T3"/>
                </a:cxn>
                <a:cxn ang="T12">
                  <a:pos x="T4" y="T5"/>
                </a:cxn>
                <a:cxn ang="T13">
                  <a:pos x="T6" y="T7"/>
                </a:cxn>
                <a:cxn ang="T14">
                  <a:pos x="T8" y="T9"/>
                </a:cxn>
              </a:cxnLst>
              <a:rect l="T15" t="T16" r="T17" b="T18"/>
              <a:pathLst>
                <a:path w="38" h="17">
                  <a:moveTo>
                    <a:pt x="0" y="16"/>
                  </a:moveTo>
                  <a:lnTo>
                    <a:pt x="0" y="0"/>
                  </a:lnTo>
                  <a:lnTo>
                    <a:pt x="37" y="0"/>
                  </a:lnTo>
                  <a:lnTo>
                    <a:pt x="37"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21" name="Freeform 358">
              <a:extLst>
                <a:ext uri="{FF2B5EF4-FFF2-40B4-BE49-F238E27FC236}">
                  <a16:creationId xmlns:a16="http://schemas.microsoft.com/office/drawing/2014/main" id="{27D08D61-AED5-40D1-8D8D-2AC758A90D76}"/>
                </a:ext>
              </a:extLst>
            </p:cNvPr>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39" y="0"/>
                  </a:moveTo>
                  <a:lnTo>
                    <a:pt x="39" y="16"/>
                  </a:lnTo>
                  <a:lnTo>
                    <a:pt x="0" y="16"/>
                  </a:lnTo>
                  <a:lnTo>
                    <a:pt x="0"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22" name="Freeform 359">
              <a:extLst>
                <a:ext uri="{FF2B5EF4-FFF2-40B4-BE49-F238E27FC236}">
                  <a16:creationId xmlns:a16="http://schemas.microsoft.com/office/drawing/2014/main" id="{707DC01C-9A0C-4697-8175-C0441837B5E6}"/>
                </a:ext>
              </a:extLst>
            </p:cNvPr>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1"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23" name="Freeform 360">
              <a:extLst>
                <a:ext uri="{FF2B5EF4-FFF2-40B4-BE49-F238E27FC236}">
                  <a16:creationId xmlns:a16="http://schemas.microsoft.com/office/drawing/2014/main" id="{14D97FDA-F1D1-4B9F-AF3C-CBB222B0BF80}"/>
                </a:ext>
              </a:extLst>
            </p:cNvPr>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0" y="16"/>
                  </a:lnTo>
                  <a:lnTo>
                    <a:pt x="39"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24" name="Freeform 361">
              <a:extLst>
                <a:ext uri="{FF2B5EF4-FFF2-40B4-BE49-F238E27FC236}">
                  <a16:creationId xmlns:a16="http://schemas.microsoft.com/office/drawing/2014/main" id="{E5326759-0F2F-4E77-A683-BBBECCB94F15}"/>
                </a:ext>
              </a:extLst>
            </p:cNvPr>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0" y="0"/>
                  </a:moveTo>
                  <a:lnTo>
                    <a:pt x="0" y="16"/>
                  </a:lnTo>
                  <a:lnTo>
                    <a:pt x="38" y="16"/>
                  </a:lnTo>
                  <a:lnTo>
                    <a:pt x="39"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25" name="Freeform 362">
              <a:extLst>
                <a:ext uri="{FF2B5EF4-FFF2-40B4-BE49-F238E27FC236}">
                  <a16:creationId xmlns:a16="http://schemas.microsoft.com/office/drawing/2014/main" id="{D2976F19-12BA-4497-BDE6-F95560ED7F4F}"/>
                </a:ext>
              </a:extLst>
            </p:cNvPr>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 name="T10" fmla="*/ 0 60000 65536"/>
                <a:gd name="T11" fmla="*/ 0 60000 65536"/>
                <a:gd name="T12" fmla="*/ 0 60000 65536"/>
                <a:gd name="T13" fmla="*/ 0 60000 65536"/>
                <a:gd name="T14" fmla="*/ 0 60000 65536"/>
                <a:gd name="T15" fmla="*/ 0 w 41"/>
                <a:gd name="T16" fmla="*/ 0 h 17"/>
                <a:gd name="T17" fmla="*/ 41 w 41"/>
                <a:gd name="T18" fmla="*/ 17 h 17"/>
              </a:gdLst>
              <a:ahLst/>
              <a:cxnLst>
                <a:cxn ang="T10">
                  <a:pos x="T0" y="T1"/>
                </a:cxn>
                <a:cxn ang="T11">
                  <a:pos x="T2" y="T3"/>
                </a:cxn>
                <a:cxn ang="T12">
                  <a:pos x="T4" y="T5"/>
                </a:cxn>
                <a:cxn ang="T13">
                  <a:pos x="T6" y="T7"/>
                </a:cxn>
                <a:cxn ang="T14">
                  <a:pos x="T8" y="T9"/>
                </a:cxn>
              </a:cxnLst>
              <a:rect l="T15" t="T16" r="T17" b="T18"/>
              <a:pathLst>
                <a:path w="41" h="17">
                  <a:moveTo>
                    <a:pt x="0" y="0"/>
                  </a:moveTo>
                  <a:lnTo>
                    <a:pt x="1" y="16"/>
                  </a:lnTo>
                  <a:lnTo>
                    <a:pt x="38" y="16"/>
                  </a:lnTo>
                  <a:lnTo>
                    <a:pt x="40"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26" name="Freeform 363">
              <a:extLst>
                <a:ext uri="{FF2B5EF4-FFF2-40B4-BE49-F238E27FC236}">
                  <a16:creationId xmlns:a16="http://schemas.microsoft.com/office/drawing/2014/main" id="{27C6F404-6135-4FDC-BDCA-DE6D7DA0E08A}"/>
                </a:ext>
              </a:extLst>
            </p:cNvPr>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 name="T10" fmla="*/ 0 60000 65536"/>
                <a:gd name="T11" fmla="*/ 0 60000 65536"/>
                <a:gd name="T12" fmla="*/ 0 60000 65536"/>
                <a:gd name="T13" fmla="*/ 0 60000 65536"/>
                <a:gd name="T14" fmla="*/ 0 60000 65536"/>
                <a:gd name="T15" fmla="*/ 0 w 43"/>
                <a:gd name="T16" fmla="*/ 0 h 17"/>
                <a:gd name="T17" fmla="*/ 43 w 43"/>
                <a:gd name="T18" fmla="*/ 17 h 17"/>
              </a:gdLst>
              <a:ahLst/>
              <a:cxnLst>
                <a:cxn ang="T10">
                  <a:pos x="T0" y="T1"/>
                </a:cxn>
                <a:cxn ang="T11">
                  <a:pos x="T2" y="T3"/>
                </a:cxn>
                <a:cxn ang="T12">
                  <a:pos x="T4" y="T5"/>
                </a:cxn>
                <a:cxn ang="T13">
                  <a:pos x="T6" y="T7"/>
                </a:cxn>
                <a:cxn ang="T14">
                  <a:pos x="T8" y="T9"/>
                </a:cxn>
              </a:cxnLst>
              <a:rect l="T15" t="T16" r="T17" b="T18"/>
              <a:pathLst>
                <a:path w="43" h="17">
                  <a:moveTo>
                    <a:pt x="42" y="0"/>
                  </a:moveTo>
                  <a:lnTo>
                    <a:pt x="42" y="16"/>
                  </a:lnTo>
                  <a:lnTo>
                    <a:pt x="0" y="16"/>
                  </a:lnTo>
                  <a:lnTo>
                    <a:pt x="0" y="0"/>
                  </a:lnTo>
                  <a:lnTo>
                    <a:pt x="4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27" name="Freeform 364">
              <a:extLst>
                <a:ext uri="{FF2B5EF4-FFF2-40B4-BE49-F238E27FC236}">
                  <a16:creationId xmlns:a16="http://schemas.microsoft.com/office/drawing/2014/main" id="{478A7214-C945-49D4-97F9-E004C636B51F}"/>
                </a:ext>
              </a:extLst>
            </p:cNvPr>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28" name="Freeform 365">
              <a:extLst>
                <a:ext uri="{FF2B5EF4-FFF2-40B4-BE49-F238E27FC236}">
                  <a16:creationId xmlns:a16="http://schemas.microsoft.com/office/drawing/2014/main" id="{0310655B-5546-4A84-98D0-D282BD3DB99D}"/>
                </a:ext>
              </a:extLst>
            </p:cNvPr>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29" name="Freeform 366">
              <a:extLst>
                <a:ext uri="{FF2B5EF4-FFF2-40B4-BE49-F238E27FC236}">
                  <a16:creationId xmlns:a16="http://schemas.microsoft.com/office/drawing/2014/main" id="{F8003D4F-053D-4BB6-BB42-4395458F6958}"/>
                </a:ext>
              </a:extLst>
            </p:cNvPr>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0" name="Freeform 367">
              <a:extLst>
                <a:ext uri="{FF2B5EF4-FFF2-40B4-BE49-F238E27FC236}">
                  <a16:creationId xmlns:a16="http://schemas.microsoft.com/office/drawing/2014/main" id="{A0A7E704-30C0-4D12-88D9-347597481889}"/>
                </a:ext>
              </a:extLst>
            </p:cNvPr>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 name="T10" fmla="*/ 0 60000 65536"/>
                <a:gd name="T11" fmla="*/ 0 60000 65536"/>
                <a:gd name="T12" fmla="*/ 0 60000 65536"/>
                <a:gd name="T13" fmla="*/ 0 60000 65536"/>
                <a:gd name="T14" fmla="*/ 0 60000 65536"/>
                <a:gd name="T15" fmla="*/ 0 w 45"/>
                <a:gd name="T16" fmla="*/ 0 h 17"/>
                <a:gd name="T17" fmla="*/ 45 w 45"/>
                <a:gd name="T18" fmla="*/ 17 h 17"/>
              </a:gdLst>
              <a:ahLst/>
              <a:cxnLst>
                <a:cxn ang="T10">
                  <a:pos x="T0" y="T1"/>
                </a:cxn>
                <a:cxn ang="T11">
                  <a:pos x="T2" y="T3"/>
                </a:cxn>
                <a:cxn ang="T12">
                  <a:pos x="T4" y="T5"/>
                </a:cxn>
                <a:cxn ang="T13">
                  <a:pos x="T6" y="T7"/>
                </a:cxn>
                <a:cxn ang="T14">
                  <a:pos x="T8" y="T9"/>
                </a:cxn>
              </a:cxnLst>
              <a:rect l="T15" t="T16" r="T17" b="T18"/>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1" name="Freeform 368">
              <a:extLst>
                <a:ext uri="{FF2B5EF4-FFF2-40B4-BE49-F238E27FC236}">
                  <a16:creationId xmlns:a16="http://schemas.microsoft.com/office/drawing/2014/main" id="{BA053605-50F1-4D5A-90CD-4F13D83D7EF7}"/>
                </a:ext>
              </a:extLst>
            </p:cNvPr>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2" name="Freeform 369">
              <a:extLst>
                <a:ext uri="{FF2B5EF4-FFF2-40B4-BE49-F238E27FC236}">
                  <a16:creationId xmlns:a16="http://schemas.microsoft.com/office/drawing/2014/main" id="{4BB8989F-27E6-47E8-9BE7-5CA88F4DB752}"/>
                </a:ext>
              </a:extLst>
            </p:cNvPr>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3" name="Freeform 370">
              <a:extLst>
                <a:ext uri="{FF2B5EF4-FFF2-40B4-BE49-F238E27FC236}">
                  <a16:creationId xmlns:a16="http://schemas.microsoft.com/office/drawing/2014/main" id="{69E3354B-A201-44FB-B834-EC2A111E7667}"/>
                </a:ext>
              </a:extLst>
            </p:cNvPr>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 name="T10" fmla="*/ 0 60000 65536"/>
                <a:gd name="T11" fmla="*/ 0 60000 65536"/>
                <a:gd name="T12" fmla="*/ 0 60000 65536"/>
                <a:gd name="T13" fmla="*/ 0 60000 65536"/>
                <a:gd name="T14" fmla="*/ 0 60000 65536"/>
                <a:gd name="T15" fmla="*/ 0 w 44"/>
                <a:gd name="T16" fmla="*/ 0 h 17"/>
                <a:gd name="T17" fmla="*/ 44 w 44"/>
                <a:gd name="T18" fmla="*/ 17 h 17"/>
              </a:gdLst>
              <a:ahLst/>
              <a:cxnLst>
                <a:cxn ang="T10">
                  <a:pos x="T0" y="T1"/>
                </a:cxn>
                <a:cxn ang="T11">
                  <a:pos x="T2" y="T3"/>
                </a:cxn>
                <a:cxn ang="T12">
                  <a:pos x="T4" y="T5"/>
                </a:cxn>
                <a:cxn ang="T13">
                  <a:pos x="T6" y="T7"/>
                </a:cxn>
                <a:cxn ang="T14">
                  <a:pos x="T8" y="T9"/>
                </a:cxn>
              </a:cxnLst>
              <a:rect l="T15" t="T16" r="T17" b="T18"/>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4" name="Freeform 371">
              <a:extLst>
                <a:ext uri="{FF2B5EF4-FFF2-40B4-BE49-F238E27FC236}">
                  <a16:creationId xmlns:a16="http://schemas.microsoft.com/office/drawing/2014/main" id="{6ACC7752-E2F4-4D08-8D58-F2E0082A650C}"/>
                </a:ext>
              </a:extLst>
            </p:cNvPr>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5" name="Freeform 372">
              <a:extLst>
                <a:ext uri="{FF2B5EF4-FFF2-40B4-BE49-F238E27FC236}">
                  <a16:creationId xmlns:a16="http://schemas.microsoft.com/office/drawing/2014/main" id="{E3760B83-B4AA-4A8F-8A0B-2C633837841C}"/>
                </a:ext>
              </a:extLst>
            </p:cNvPr>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6" name="Freeform 373">
              <a:extLst>
                <a:ext uri="{FF2B5EF4-FFF2-40B4-BE49-F238E27FC236}">
                  <a16:creationId xmlns:a16="http://schemas.microsoft.com/office/drawing/2014/main" id="{8DFBD292-AA40-4FAB-8299-521FB3F96F09}"/>
                </a:ext>
              </a:extLst>
            </p:cNvPr>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7" name="Freeform 374">
              <a:extLst>
                <a:ext uri="{FF2B5EF4-FFF2-40B4-BE49-F238E27FC236}">
                  <a16:creationId xmlns:a16="http://schemas.microsoft.com/office/drawing/2014/main" id="{645DC9CC-FA20-4F2C-8EDB-9D30C8E50C23}"/>
                </a:ext>
              </a:extLst>
            </p:cNvPr>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8" name="Freeform 375">
              <a:extLst>
                <a:ext uri="{FF2B5EF4-FFF2-40B4-BE49-F238E27FC236}">
                  <a16:creationId xmlns:a16="http://schemas.microsoft.com/office/drawing/2014/main" id="{17F2F696-3116-4141-AEC1-5EDFFC097A78}"/>
                </a:ext>
              </a:extLst>
            </p:cNvPr>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 name="T10" fmla="*/ 0 60000 65536"/>
                <a:gd name="T11" fmla="*/ 0 60000 65536"/>
                <a:gd name="T12" fmla="*/ 0 60000 65536"/>
                <a:gd name="T13" fmla="*/ 0 60000 65536"/>
                <a:gd name="T14" fmla="*/ 0 60000 65536"/>
                <a:gd name="T15" fmla="*/ 0 w 47"/>
                <a:gd name="T16" fmla="*/ 0 h 17"/>
                <a:gd name="T17" fmla="*/ 47 w 47"/>
                <a:gd name="T18" fmla="*/ 17 h 17"/>
              </a:gdLst>
              <a:ahLst/>
              <a:cxnLst>
                <a:cxn ang="T10">
                  <a:pos x="T0" y="T1"/>
                </a:cxn>
                <a:cxn ang="T11">
                  <a:pos x="T2" y="T3"/>
                </a:cxn>
                <a:cxn ang="T12">
                  <a:pos x="T4" y="T5"/>
                </a:cxn>
                <a:cxn ang="T13">
                  <a:pos x="T6" y="T7"/>
                </a:cxn>
                <a:cxn ang="T14">
                  <a:pos x="T8" y="T9"/>
                </a:cxn>
              </a:cxnLst>
              <a:rect l="T15" t="T16" r="T17" b="T18"/>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39" name="Freeform 376">
              <a:extLst>
                <a:ext uri="{FF2B5EF4-FFF2-40B4-BE49-F238E27FC236}">
                  <a16:creationId xmlns:a16="http://schemas.microsoft.com/office/drawing/2014/main" id="{A6587D97-C567-478F-8E3E-2AF710CE1A7A}"/>
                </a:ext>
              </a:extLst>
            </p:cNvPr>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
                <a:gd name="T109" fmla="*/ 0 h 73"/>
                <a:gd name="T110" fmla="*/ 47 w 47"/>
                <a:gd name="T111" fmla="*/ 73 h 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0" name="Freeform 377">
              <a:extLst>
                <a:ext uri="{FF2B5EF4-FFF2-40B4-BE49-F238E27FC236}">
                  <a16:creationId xmlns:a16="http://schemas.microsoft.com/office/drawing/2014/main" id="{0A56D314-AF34-4718-B3F7-1169BD737EEF}"/>
                </a:ext>
              </a:extLst>
            </p:cNvPr>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
                <a:gd name="T154" fmla="*/ 0 h 86"/>
                <a:gd name="T155" fmla="*/ 26 w 26"/>
                <a:gd name="T156" fmla="*/ 86 h 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1" name="Freeform 378">
              <a:extLst>
                <a:ext uri="{FF2B5EF4-FFF2-40B4-BE49-F238E27FC236}">
                  <a16:creationId xmlns:a16="http://schemas.microsoft.com/office/drawing/2014/main" id="{CF3F682B-BBEE-4B2C-858F-33B1FCE72AB5}"/>
                </a:ext>
              </a:extLst>
            </p:cNvPr>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
                <a:gd name="T106" fmla="*/ 0 h 91"/>
                <a:gd name="T107" fmla="*/ 36 w 36"/>
                <a:gd name="T108" fmla="*/ 91 h 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2" name="Freeform 379">
              <a:extLst>
                <a:ext uri="{FF2B5EF4-FFF2-40B4-BE49-F238E27FC236}">
                  <a16:creationId xmlns:a16="http://schemas.microsoft.com/office/drawing/2014/main" id="{5ECF2251-6A3A-4F58-ACD8-B148AF0AF415}"/>
                </a:ext>
              </a:extLst>
            </p:cNvPr>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3" name="Freeform 380">
              <a:extLst>
                <a:ext uri="{FF2B5EF4-FFF2-40B4-BE49-F238E27FC236}">
                  <a16:creationId xmlns:a16="http://schemas.microsoft.com/office/drawing/2014/main" id="{D57D70CF-3FEC-4DBF-A117-ADFDF6D424AF}"/>
                </a:ext>
              </a:extLst>
            </p:cNvPr>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
                <a:gd name="T103" fmla="*/ 0 h 17"/>
                <a:gd name="T104" fmla="*/ 40 w 40"/>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4" name="Freeform 381">
              <a:extLst>
                <a:ext uri="{FF2B5EF4-FFF2-40B4-BE49-F238E27FC236}">
                  <a16:creationId xmlns:a16="http://schemas.microsoft.com/office/drawing/2014/main" id="{2BE097DF-B861-4F0A-9908-AA53D658AC7E}"/>
                </a:ext>
              </a:extLst>
            </p:cNvPr>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17"/>
                <a:gd name="T101" fmla="*/ 39 w 39"/>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5" name="Freeform 382">
              <a:extLst>
                <a:ext uri="{FF2B5EF4-FFF2-40B4-BE49-F238E27FC236}">
                  <a16:creationId xmlns:a16="http://schemas.microsoft.com/office/drawing/2014/main" id="{DA768948-AAA9-4EB5-AA22-0D141931600D}"/>
                </a:ext>
              </a:extLst>
            </p:cNvPr>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17"/>
                <a:gd name="T101" fmla="*/ 42 w 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6" name="Freeform 383">
              <a:extLst>
                <a:ext uri="{FF2B5EF4-FFF2-40B4-BE49-F238E27FC236}">
                  <a16:creationId xmlns:a16="http://schemas.microsoft.com/office/drawing/2014/main" id="{50255BDC-DDEF-4A7F-B9C5-E69015C383DC}"/>
                </a:ext>
              </a:extLst>
            </p:cNvPr>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
                <a:gd name="T172" fmla="*/ 0 h 17"/>
                <a:gd name="T173" fmla="*/ 39 w 39"/>
                <a:gd name="T174" fmla="*/ 17 h 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7" name="Freeform 384">
              <a:extLst>
                <a:ext uri="{FF2B5EF4-FFF2-40B4-BE49-F238E27FC236}">
                  <a16:creationId xmlns:a16="http://schemas.microsoft.com/office/drawing/2014/main" id="{C01F4C26-9D81-4461-AD48-48CDF7228D93}"/>
                </a:ext>
              </a:extLst>
            </p:cNvPr>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
                <a:gd name="T187" fmla="*/ 0 h 17"/>
                <a:gd name="T188" fmla="*/ 39 w 39"/>
                <a:gd name="T189" fmla="*/ 17 h 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8" name="Freeform 385">
              <a:extLst>
                <a:ext uri="{FF2B5EF4-FFF2-40B4-BE49-F238E27FC236}">
                  <a16:creationId xmlns:a16="http://schemas.microsoft.com/office/drawing/2014/main" id="{2218D71E-D120-4B84-803A-AC62453EA145}"/>
                </a:ext>
              </a:extLst>
            </p:cNvPr>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49" name="Freeform 386">
              <a:extLst>
                <a:ext uri="{FF2B5EF4-FFF2-40B4-BE49-F238E27FC236}">
                  <a16:creationId xmlns:a16="http://schemas.microsoft.com/office/drawing/2014/main" id="{EE7D8219-71B1-4826-9F1F-3AEB1ADBD6D8}"/>
                </a:ext>
              </a:extLst>
            </p:cNvPr>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
                <a:gd name="T175" fmla="*/ 0 h 17"/>
                <a:gd name="T176" fmla="*/ 38 w 38"/>
                <a:gd name="T177" fmla="*/ 17 h 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50" name="Freeform 387">
              <a:extLst>
                <a:ext uri="{FF2B5EF4-FFF2-40B4-BE49-F238E27FC236}">
                  <a16:creationId xmlns:a16="http://schemas.microsoft.com/office/drawing/2014/main" id="{ADCAE35E-51E0-4B7A-9828-81C94918C477}"/>
                </a:ext>
              </a:extLst>
            </p:cNvPr>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
                <a:gd name="T97" fmla="*/ 0 h 17"/>
                <a:gd name="T98" fmla="*/ 40 w 40"/>
                <a:gd name="T99" fmla="*/ 17 h 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51" name="Freeform 388">
              <a:extLst>
                <a:ext uri="{FF2B5EF4-FFF2-40B4-BE49-F238E27FC236}">
                  <a16:creationId xmlns:a16="http://schemas.microsoft.com/office/drawing/2014/main" id="{A843AB5A-7D97-41DE-85CA-995234D28A74}"/>
                </a:ext>
              </a:extLst>
            </p:cNvPr>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
                <a:gd name="T103" fmla="*/ 0 h 17"/>
                <a:gd name="T104" fmla="*/ 42 w 42"/>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52" name="Freeform 389">
              <a:extLst>
                <a:ext uri="{FF2B5EF4-FFF2-40B4-BE49-F238E27FC236}">
                  <a16:creationId xmlns:a16="http://schemas.microsoft.com/office/drawing/2014/main" id="{A97F89EF-E119-4B2D-859D-12B0A195CA9A}"/>
                </a:ext>
              </a:extLst>
            </p:cNvPr>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17"/>
                <a:gd name="T101" fmla="*/ 40 w 40"/>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53" name="Freeform 390">
              <a:extLst>
                <a:ext uri="{FF2B5EF4-FFF2-40B4-BE49-F238E27FC236}">
                  <a16:creationId xmlns:a16="http://schemas.microsoft.com/office/drawing/2014/main" id="{1988A3B0-F657-4739-9705-223A49F2EE2F}"/>
                </a:ext>
              </a:extLst>
            </p:cNvPr>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17"/>
                <a:gd name="T104" fmla="*/ 41 w 41"/>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54" name="Freeform 391">
              <a:extLst>
                <a:ext uri="{FF2B5EF4-FFF2-40B4-BE49-F238E27FC236}">
                  <a16:creationId xmlns:a16="http://schemas.microsoft.com/office/drawing/2014/main" id="{6319746F-7165-40A8-B938-8196DD4676EF}"/>
                </a:ext>
              </a:extLst>
            </p:cNvPr>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2"/>
                <a:gd name="T187" fmla="*/ 0 h 19"/>
                <a:gd name="T188" fmla="*/ 42 w 42"/>
                <a:gd name="T189" fmla="*/ 19 h 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55" name="Freeform 392">
              <a:extLst>
                <a:ext uri="{FF2B5EF4-FFF2-40B4-BE49-F238E27FC236}">
                  <a16:creationId xmlns:a16="http://schemas.microsoft.com/office/drawing/2014/main" id="{85A35C6F-DDF4-4014-9CE8-F475B3611A7A}"/>
                </a:ext>
              </a:extLst>
            </p:cNvPr>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19"/>
                <a:gd name="T98" fmla="*/ 45 w 45"/>
                <a:gd name="T99" fmla="*/ 19 h 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56" name="Freeform 393">
              <a:extLst>
                <a:ext uri="{FF2B5EF4-FFF2-40B4-BE49-F238E27FC236}">
                  <a16:creationId xmlns:a16="http://schemas.microsoft.com/office/drawing/2014/main" id="{9404194F-9499-4674-B939-520BE85F001E}"/>
                </a:ext>
              </a:extLst>
            </p:cNvPr>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
                <a:gd name="T184" fmla="*/ 0 h 19"/>
                <a:gd name="T185" fmla="*/ 41 w 41"/>
                <a:gd name="T186" fmla="*/ 19 h 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5157" name="Freeform 394">
              <a:extLst>
                <a:ext uri="{FF2B5EF4-FFF2-40B4-BE49-F238E27FC236}">
                  <a16:creationId xmlns:a16="http://schemas.microsoft.com/office/drawing/2014/main" id="{40F73D04-9438-4878-969B-51321A3E1B96}"/>
                </a:ext>
              </a:extLst>
            </p:cNvPr>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58" name="Freeform 395">
              <a:extLst>
                <a:ext uri="{FF2B5EF4-FFF2-40B4-BE49-F238E27FC236}">
                  <a16:creationId xmlns:a16="http://schemas.microsoft.com/office/drawing/2014/main" id="{F436607D-1A24-447C-9339-33F4644FCC60}"/>
                </a:ext>
              </a:extLst>
            </p:cNvPr>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23"/>
                <a:gd name="T101" fmla="*/ 49 w 49"/>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59" name="Freeform 396">
              <a:extLst>
                <a:ext uri="{FF2B5EF4-FFF2-40B4-BE49-F238E27FC236}">
                  <a16:creationId xmlns:a16="http://schemas.microsoft.com/office/drawing/2014/main" id="{EA453E98-0F62-47D0-96D5-F4509E95427F}"/>
                </a:ext>
              </a:extLst>
            </p:cNvPr>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0" name="Freeform 397">
              <a:extLst>
                <a:ext uri="{FF2B5EF4-FFF2-40B4-BE49-F238E27FC236}">
                  <a16:creationId xmlns:a16="http://schemas.microsoft.com/office/drawing/2014/main" id="{3B89D125-AE10-4B82-A382-D688D1F015C0}"/>
                </a:ext>
              </a:extLst>
            </p:cNvPr>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1" name="Freeform 398">
              <a:extLst>
                <a:ext uri="{FF2B5EF4-FFF2-40B4-BE49-F238E27FC236}">
                  <a16:creationId xmlns:a16="http://schemas.microsoft.com/office/drawing/2014/main" id="{405C9E42-2B9D-4D94-B98D-86F31E7AD2FE}"/>
                </a:ext>
              </a:extLst>
            </p:cNvPr>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23"/>
                <a:gd name="T101" fmla="*/ 47 w 47"/>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2" name="Freeform 399">
              <a:extLst>
                <a:ext uri="{FF2B5EF4-FFF2-40B4-BE49-F238E27FC236}">
                  <a16:creationId xmlns:a16="http://schemas.microsoft.com/office/drawing/2014/main" id="{6A8EC6ED-054B-4CC4-9B2A-4B03DD4FA233}"/>
                </a:ext>
              </a:extLst>
            </p:cNvPr>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3" name="Freeform 400">
              <a:extLst>
                <a:ext uri="{FF2B5EF4-FFF2-40B4-BE49-F238E27FC236}">
                  <a16:creationId xmlns:a16="http://schemas.microsoft.com/office/drawing/2014/main" id="{3DDFDF80-D1F7-47A8-AD60-964E22D5561F}"/>
                </a:ext>
              </a:extLst>
            </p:cNvPr>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23"/>
                <a:gd name="T101" fmla="*/ 48 w 48"/>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4" name="Freeform 401">
              <a:extLst>
                <a:ext uri="{FF2B5EF4-FFF2-40B4-BE49-F238E27FC236}">
                  <a16:creationId xmlns:a16="http://schemas.microsoft.com/office/drawing/2014/main" id="{1719CBD4-C434-4ED9-BBD7-60F2949DCA29}"/>
                </a:ext>
              </a:extLst>
            </p:cNvPr>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5" name="Freeform 402">
              <a:extLst>
                <a:ext uri="{FF2B5EF4-FFF2-40B4-BE49-F238E27FC236}">
                  <a16:creationId xmlns:a16="http://schemas.microsoft.com/office/drawing/2014/main" id="{6306552A-B06D-4205-AFD5-0D0D77DFC88C}"/>
                </a:ext>
              </a:extLst>
            </p:cNvPr>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3"/>
                <a:gd name="T101" fmla="*/ 46 w 46"/>
                <a:gd name="T102" fmla="*/ 23 h 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6" name="Freeform 403">
              <a:extLst>
                <a:ext uri="{FF2B5EF4-FFF2-40B4-BE49-F238E27FC236}">
                  <a16:creationId xmlns:a16="http://schemas.microsoft.com/office/drawing/2014/main" id="{151440CD-5893-46D9-AA7F-392EEA1E63F7}"/>
                </a:ext>
              </a:extLst>
            </p:cNvPr>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22"/>
                <a:gd name="T98" fmla="*/ 45 w 45"/>
                <a:gd name="T99" fmla="*/ 22 h 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7" name="Freeform 404">
              <a:extLst>
                <a:ext uri="{FF2B5EF4-FFF2-40B4-BE49-F238E27FC236}">
                  <a16:creationId xmlns:a16="http://schemas.microsoft.com/office/drawing/2014/main" id="{E4BCC87A-539B-4BF8-9D7C-9229DD611803}"/>
                </a:ext>
              </a:extLst>
            </p:cNvPr>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
                <a:gd name="T100" fmla="*/ 0 h 22"/>
                <a:gd name="T101" fmla="*/ 45 w 45"/>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8" name="Freeform 405">
              <a:extLst>
                <a:ext uri="{FF2B5EF4-FFF2-40B4-BE49-F238E27FC236}">
                  <a16:creationId xmlns:a16="http://schemas.microsoft.com/office/drawing/2014/main" id="{F6AC3B28-8C03-4BAA-8CE0-F8FE6C7D81E0}"/>
                </a:ext>
              </a:extLst>
            </p:cNvPr>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22"/>
                <a:gd name="T101" fmla="*/ 46 w 46"/>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5104" name="Text Box 406">
            <a:extLst>
              <a:ext uri="{FF2B5EF4-FFF2-40B4-BE49-F238E27FC236}">
                <a16:creationId xmlns:a16="http://schemas.microsoft.com/office/drawing/2014/main" id="{C520294E-41FA-4C5F-920C-DAAC1171E627}"/>
              </a:ext>
            </a:extLst>
          </p:cNvPr>
          <p:cNvSpPr txBox="1">
            <a:spLocks noChangeArrowheads="1"/>
          </p:cNvSpPr>
          <p:nvPr/>
        </p:nvSpPr>
        <p:spPr bwMode="auto">
          <a:xfrm>
            <a:off x="249238" y="2008188"/>
            <a:ext cx="2012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333399"/>
                </a:solidFill>
                <a:ea typeface="黑体" panose="02010609060101010101" pitchFamily="49" charset="-122"/>
              </a:rPr>
              <a:t>多点控制单元</a:t>
            </a:r>
          </a:p>
          <a:p>
            <a:pPr algn="ctr" eaLnBrk="1" hangingPunct="1"/>
            <a:r>
              <a:rPr kumimoji="1" lang="en-US" altLang="zh-CN">
                <a:solidFill>
                  <a:srgbClr val="333399"/>
                </a:solidFill>
                <a:ea typeface="黑体" panose="02010609060101010101" pitchFamily="49" charset="-122"/>
              </a:rPr>
              <a:t>MCU</a:t>
            </a:r>
          </a:p>
        </p:txBody>
      </p:sp>
      <p:graphicFrame>
        <p:nvGraphicFramePr>
          <p:cNvPr id="45061" name="Object 407">
            <a:hlinkClick r:id="" action="ppaction://ole?verb=0"/>
            <a:extLst>
              <a:ext uri="{FF2B5EF4-FFF2-40B4-BE49-F238E27FC236}">
                <a16:creationId xmlns:a16="http://schemas.microsoft.com/office/drawing/2014/main" id="{57B8F5AD-5B57-486A-8B53-A75F2EB1206A}"/>
              </a:ext>
            </a:extLst>
          </p:cNvPr>
          <p:cNvGraphicFramePr>
            <a:graphicFrameLocks/>
          </p:cNvGraphicFramePr>
          <p:nvPr/>
        </p:nvGraphicFramePr>
        <p:xfrm>
          <a:off x="1012825" y="2770188"/>
          <a:ext cx="407988" cy="846137"/>
        </p:xfrm>
        <a:graphic>
          <a:graphicData uri="http://schemas.openxmlformats.org/presentationml/2006/ole">
            <mc:AlternateContent xmlns:mc="http://schemas.openxmlformats.org/markup-compatibility/2006">
              <mc:Choice xmlns:v="urn:schemas-microsoft-com:vml" Requires="v">
                <p:oleObj spid="_x0000_s45444" name="Clip" r:id="rId11" imgW="2733480" imgH="3824280" progId="MS_ClipArt_Gallery.5">
                  <p:embed/>
                </p:oleObj>
              </mc:Choice>
              <mc:Fallback>
                <p:oleObj name="Clip" r:id="rId11" imgW="2733480" imgH="3824280" progId="MS_ClipArt_Gallery.5">
                  <p:embed/>
                  <p:pic>
                    <p:nvPicPr>
                      <p:cNvPr id="0" name="Object 40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825" y="2770188"/>
                        <a:ext cx="407988"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67">
            <a:extLst>
              <a:ext uri="{FF2B5EF4-FFF2-40B4-BE49-F238E27FC236}">
                <a16:creationId xmlns:a16="http://schemas.microsoft.com/office/drawing/2014/main" id="{9631AD6B-25AA-406C-B8C3-5DE1B1A7CB3B}"/>
              </a:ext>
            </a:extLst>
          </p:cNvPr>
          <p:cNvSpPr>
            <a:spLocks noChangeArrowheads="1"/>
          </p:cNvSpPr>
          <p:nvPr/>
        </p:nvSpPr>
        <p:spPr bwMode="auto">
          <a:xfrm>
            <a:off x="323850" y="4797425"/>
            <a:ext cx="8234363" cy="644525"/>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699" name="Rectangle 66">
            <a:extLst>
              <a:ext uri="{FF2B5EF4-FFF2-40B4-BE49-F238E27FC236}">
                <a16:creationId xmlns:a16="http://schemas.microsoft.com/office/drawing/2014/main" id="{6DCFD031-376A-4581-8E7B-25887D40C16A}"/>
              </a:ext>
            </a:extLst>
          </p:cNvPr>
          <p:cNvSpPr>
            <a:spLocks noChangeArrowheads="1"/>
          </p:cNvSpPr>
          <p:nvPr/>
        </p:nvSpPr>
        <p:spPr bwMode="auto">
          <a:xfrm>
            <a:off x="4787900" y="4162425"/>
            <a:ext cx="3776663"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700" name="Rectangle 65">
            <a:extLst>
              <a:ext uri="{FF2B5EF4-FFF2-40B4-BE49-F238E27FC236}">
                <a16:creationId xmlns:a16="http://schemas.microsoft.com/office/drawing/2014/main" id="{D8D35297-7053-4853-9E7B-A961BACF2633}"/>
              </a:ext>
            </a:extLst>
          </p:cNvPr>
          <p:cNvSpPr>
            <a:spLocks noChangeArrowheads="1"/>
          </p:cNvSpPr>
          <p:nvPr/>
        </p:nvSpPr>
        <p:spPr bwMode="auto">
          <a:xfrm>
            <a:off x="323850" y="4149725"/>
            <a:ext cx="4433888" cy="63500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701" name="Rectangle 64">
            <a:extLst>
              <a:ext uri="{FF2B5EF4-FFF2-40B4-BE49-F238E27FC236}">
                <a16:creationId xmlns:a16="http://schemas.microsoft.com/office/drawing/2014/main" id="{64EFD39B-0543-4401-9795-C37274EE1E01}"/>
              </a:ext>
            </a:extLst>
          </p:cNvPr>
          <p:cNvSpPr>
            <a:spLocks noChangeArrowheads="1"/>
          </p:cNvSpPr>
          <p:nvPr/>
        </p:nvSpPr>
        <p:spPr bwMode="auto">
          <a:xfrm>
            <a:off x="323850" y="1989138"/>
            <a:ext cx="2295525" cy="21574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702" name="Rectangle 63">
            <a:extLst>
              <a:ext uri="{FF2B5EF4-FFF2-40B4-BE49-F238E27FC236}">
                <a16:creationId xmlns:a16="http://schemas.microsoft.com/office/drawing/2014/main" id="{BC523EED-3BD0-4194-BF30-61EEAC664750}"/>
              </a:ext>
            </a:extLst>
          </p:cNvPr>
          <p:cNvSpPr>
            <a:spLocks noChangeArrowheads="1"/>
          </p:cNvSpPr>
          <p:nvPr/>
        </p:nvSpPr>
        <p:spPr bwMode="auto">
          <a:xfrm>
            <a:off x="7019925" y="1989138"/>
            <a:ext cx="1538288" cy="217487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703" name="Rectangle 62">
            <a:extLst>
              <a:ext uri="{FF2B5EF4-FFF2-40B4-BE49-F238E27FC236}">
                <a16:creationId xmlns:a16="http://schemas.microsoft.com/office/drawing/2014/main" id="{BFCFF4D7-9DB6-4D19-A19E-DAD8E325BB6C}"/>
              </a:ext>
            </a:extLst>
          </p:cNvPr>
          <p:cNvSpPr>
            <a:spLocks noChangeArrowheads="1"/>
          </p:cNvSpPr>
          <p:nvPr/>
        </p:nvSpPr>
        <p:spPr bwMode="auto">
          <a:xfrm>
            <a:off x="2627313" y="1989138"/>
            <a:ext cx="4378325" cy="214788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704" name="Rectangle 2">
            <a:extLst>
              <a:ext uri="{FF2B5EF4-FFF2-40B4-BE49-F238E27FC236}">
                <a16:creationId xmlns:a16="http://schemas.microsoft.com/office/drawing/2014/main" id="{A1509179-BD87-466B-B819-66886A3650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705" name="Rectangle 4">
            <a:extLst>
              <a:ext uri="{FF2B5EF4-FFF2-40B4-BE49-F238E27FC236}">
                <a16:creationId xmlns:a16="http://schemas.microsoft.com/office/drawing/2014/main" id="{0A7C764B-BA52-45FF-9F2F-E2090A9C165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706" name="Rectangle 6">
            <a:extLst>
              <a:ext uri="{FF2B5EF4-FFF2-40B4-BE49-F238E27FC236}">
                <a16:creationId xmlns:a16="http://schemas.microsoft.com/office/drawing/2014/main" id="{8759049A-0AD2-480B-A810-C603AC0CC88D}"/>
              </a:ext>
            </a:extLst>
          </p:cNvPr>
          <p:cNvSpPr>
            <a:spLocks noGrp="1" noChangeArrowheads="1"/>
          </p:cNvSpPr>
          <p:nvPr>
            <p:ph type="title"/>
          </p:nvPr>
        </p:nvSpPr>
        <p:spPr/>
        <p:txBody>
          <a:bodyPr/>
          <a:lstStyle/>
          <a:p>
            <a:pPr algn="ctr" eaLnBrk="1" hangingPunct="1"/>
            <a:r>
              <a:rPr lang="en-US" altLang="zh-CN"/>
              <a:t>H.323 </a:t>
            </a:r>
            <a:r>
              <a:rPr lang="zh-CN" altLang="en-US"/>
              <a:t>的协议体系结构 </a:t>
            </a:r>
          </a:p>
        </p:txBody>
      </p:sp>
      <p:sp>
        <p:nvSpPr>
          <p:cNvPr id="1181707" name="Rectangle 9">
            <a:extLst>
              <a:ext uri="{FF2B5EF4-FFF2-40B4-BE49-F238E27FC236}">
                <a16:creationId xmlns:a16="http://schemas.microsoft.com/office/drawing/2014/main" id="{D942FC1E-D505-46EA-800C-803A989C00D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708" name="Rectangle 36">
            <a:extLst>
              <a:ext uri="{FF2B5EF4-FFF2-40B4-BE49-F238E27FC236}">
                <a16:creationId xmlns:a16="http://schemas.microsoft.com/office/drawing/2014/main" id="{8B989BE8-CA79-4785-B527-E34ED5FE4EA2}"/>
              </a:ext>
            </a:extLst>
          </p:cNvPr>
          <p:cNvSpPr>
            <a:spLocks noChangeArrowheads="1"/>
          </p:cNvSpPr>
          <p:nvPr/>
        </p:nvSpPr>
        <p:spPr bwMode="auto">
          <a:xfrm>
            <a:off x="323850" y="2008188"/>
            <a:ext cx="8258175" cy="3436937"/>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1709" name="Text Box 37">
            <a:extLst>
              <a:ext uri="{FF2B5EF4-FFF2-40B4-BE49-F238E27FC236}">
                <a16:creationId xmlns:a16="http://schemas.microsoft.com/office/drawing/2014/main" id="{80F70F52-A24B-4FF0-8625-4752595E6013}"/>
              </a:ext>
            </a:extLst>
          </p:cNvPr>
          <p:cNvSpPr txBox="1">
            <a:spLocks noChangeArrowheads="1"/>
          </p:cNvSpPr>
          <p:nvPr/>
        </p:nvSpPr>
        <p:spPr bwMode="auto">
          <a:xfrm>
            <a:off x="582613" y="2168525"/>
            <a:ext cx="2195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folHlink"/>
                </a:solidFill>
                <a:ea typeface="黑体" panose="02010609060101010101" pitchFamily="49" charset="-122"/>
              </a:rPr>
              <a:t>音频</a:t>
            </a:r>
            <a:r>
              <a:rPr kumimoji="1" lang="en-US" altLang="zh-CN" sz="2000">
                <a:solidFill>
                  <a:schemeClr val="folHlink"/>
                </a:solidFill>
                <a:ea typeface="黑体" panose="02010609060101010101" pitchFamily="49" charset="-122"/>
              </a:rPr>
              <a:t>/</a:t>
            </a:r>
            <a:r>
              <a:rPr kumimoji="1" lang="zh-CN" altLang="en-US" sz="2000">
                <a:solidFill>
                  <a:schemeClr val="folHlink"/>
                </a:solidFill>
                <a:ea typeface="黑体" panose="02010609060101010101" pitchFamily="49" charset="-122"/>
              </a:rPr>
              <a:t>视频应用</a:t>
            </a:r>
          </a:p>
        </p:txBody>
      </p:sp>
      <p:sp>
        <p:nvSpPr>
          <p:cNvPr id="1181710" name="Text Box 38">
            <a:extLst>
              <a:ext uri="{FF2B5EF4-FFF2-40B4-BE49-F238E27FC236}">
                <a16:creationId xmlns:a16="http://schemas.microsoft.com/office/drawing/2014/main" id="{3FCF8054-2CB9-4407-B9D1-FDF9B855615D}"/>
              </a:ext>
            </a:extLst>
          </p:cNvPr>
          <p:cNvSpPr txBox="1">
            <a:spLocks noChangeArrowheads="1"/>
          </p:cNvSpPr>
          <p:nvPr/>
        </p:nvSpPr>
        <p:spPr bwMode="auto">
          <a:xfrm>
            <a:off x="422275" y="2789238"/>
            <a:ext cx="9461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a:solidFill>
                  <a:schemeClr val="folHlink"/>
                </a:solidFill>
                <a:ea typeface="黑体" panose="02010609060101010101" pitchFamily="49" charset="-122"/>
              </a:rPr>
              <a:t>音频</a:t>
            </a:r>
          </a:p>
          <a:p>
            <a:pPr algn="ctr" eaLnBrk="1" hangingPunct="1">
              <a:lnSpc>
                <a:spcPct val="90000"/>
              </a:lnSpc>
            </a:pPr>
            <a:r>
              <a:rPr kumimoji="1" lang="zh-CN" altLang="en-US" sz="2000">
                <a:solidFill>
                  <a:schemeClr val="folHlink"/>
                </a:solidFill>
                <a:ea typeface="黑体" panose="02010609060101010101" pitchFamily="49" charset="-122"/>
              </a:rPr>
              <a:t>编解码</a:t>
            </a:r>
          </a:p>
        </p:txBody>
      </p:sp>
      <p:sp>
        <p:nvSpPr>
          <p:cNvPr id="1181711" name="Text Box 39">
            <a:extLst>
              <a:ext uri="{FF2B5EF4-FFF2-40B4-BE49-F238E27FC236}">
                <a16:creationId xmlns:a16="http://schemas.microsoft.com/office/drawing/2014/main" id="{8E1211C6-977A-41F4-9CBE-D327780F5DB5}"/>
              </a:ext>
            </a:extLst>
          </p:cNvPr>
          <p:cNvSpPr txBox="1">
            <a:spLocks noChangeArrowheads="1"/>
          </p:cNvSpPr>
          <p:nvPr/>
        </p:nvSpPr>
        <p:spPr bwMode="auto">
          <a:xfrm>
            <a:off x="1566863" y="2789238"/>
            <a:ext cx="9477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a:solidFill>
                  <a:schemeClr val="folHlink"/>
                </a:solidFill>
                <a:ea typeface="黑体" panose="02010609060101010101" pitchFamily="49" charset="-122"/>
              </a:rPr>
              <a:t>视频</a:t>
            </a:r>
          </a:p>
          <a:p>
            <a:pPr algn="ctr" eaLnBrk="1" hangingPunct="1">
              <a:lnSpc>
                <a:spcPct val="90000"/>
              </a:lnSpc>
            </a:pPr>
            <a:r>
              <a:rPr kumimoji="1" lang="zh-CN" altLang="en-US" sz="2000">
                <a:solidFill>
                  <a:schemeClr val="folHlink"/>
                </a:solidFill>
                <a:ea typeface="黑体" panose="02010609060101010101" pitchFamily="49" charset="-122"/>
              </a:rPr>
              <a:t>编解码</a:t>
            </a:r>
          </a:p>
        </p:txBody>
      </p:sp>
      <p:sp>
        <p:nvSpPr>
          <p:cNvPr id="1181712" name="Line 40">
            <a:extLst>
              <a:ext uri="{FF2B5EF4-FFF2-40B4-BE49-F238E27FC236}">
                <a16:creationId xmlns:a16="http://schemas.microsoft.com/office/drawing/2014/main" id="{2E5DD100-3763-49A0-8B50-E8A56304ADCA}"/>
              </a:ext>
            </a:extLst>
          </p:cNvPr>
          <p:cNvSpPr>
            <a:spLocks noChangeShapeType="1"/>
          </p:cNvSpPr>
          <p:nvPr/>
        </p:nvSpPr>
        <p:spPr bwMode="auto">
          <a:xfrm flipV="1">
            <a:off x="323850" y="2660650"/>
            <a:ext cx="8258175" cy="7938"/>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13" name="Line 41">
            <a:extLst>
              <a:ext uri="{FF2B5EF4-FFF2-40B4-BE49-F238E27FC236}">
                <a16:creationId xmlns:a16="http://schemas.microsoft.com/office/drawing/2014/main" id="{CCA9E15A-92A0-456E-BB3E-D2DB05F48389}"/>
              </a:ext>
            </a:extLst>
          </p:cNvPr>
          <p:cNvSpPr>
            <a:spLocks noChangeShapeType="1"/>
          </p:cNvSpPr>
          <p:nvPr/>
        </p:nvSpPr>
        <p:spPr bwMode="auto">
          <a:xfrm>
            <a:off x="323850" y="3594100"/>
            <a:ext cx="230505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14" name="Line 42">
            <a:extLst>
              <a:ext uri="{FF2B5EF4-FFF2-40B4-BE49-F238E27FC236}">
                <a16:creationId xmlns:a16="http://schemas.microsoft.com/office/drawing/2014/main" id="{A8E611CF-EF84-418E-9BA1-DC01A20F1522}"/>
              </a:ext>
            </a:extLst>
          </p:cNvPr>
          <p:cNvSpPr>
            <a:spLocks noChangeShapeType="1"/>
          </p:cNvSpPr>
          <p:nvPr/>
        </p:nvSpPr>
        <p:spPr bwMode="auto">
          <a:xfrm>
            <a:off x="323850" y="4784725"/>
            <a:ext cx="8258175"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15" name="Line 43">
            <a:extLst>
              <a:ext uri="{FF2B5EF4-FFF2-40B4-BE49-F238E27FC236}">
                <a16:creationId xmlns:a16="http://schemas.microsoft.com/office/drawing/2014/main" id="{9A16824D-01BB-43B6-84AE-D0FE85204D7D}"/>
              </a:ext>
            </a:extLst>
          </p:cNvPr>
          <p:cNvSpPr>
            <a:spLocks noChangeShapeType="1"/>
          </p:cNvSpPr>
          <p:nvPr/>
        </p:nvSpPr>
        <p:spPr bwMode="auto">
          <a:xfrm>
            <a:off x="2628900" y="2008188"/>
            <a:ext cx="0" cy="211455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16" name="Text Box 44">
            <a:extLst>
              <a:ext uri="{FF2B5EF4-FFF2-40B4-BE49-F238E27FC236}">
                <a16:creationId xmlns:a16="http://schemas.microsoft.com/office/drawing/2014/main" id="{E2CCB24F-34E7-41A3-AEBD-9DF4DD9C3835}"/>
              </a:ext>
            </a:extLst>
          </p:cNvPr>
          <p:cNvSpPr txBox="1">
            <a:spLocks noChangeArrowheads="1"/>
          </p:cNvSpPr>
          <p:nvPr/>
        </p:nvSpPr>
        <p:spPr bwMode="auto">
          <a:xfrm>
            <a:off x="2686050" y="3176588"/>
            <a:ext cx="877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folHlink"/>
                </a:solidFill>
                <a:ea typeface="黑体" panose="02010609060101010101" pitchFamily="49" charset="-122"/>
              </a:rPr>
              <a:t>RTCP</a:t>
            </a:r>
          </a:p>
        </p:txBody>
      </p:sp>
      <p:sp>
        <p:nvSpPr>
          <p:cNvPr id="1181717" name="Text Box 45">
            <a:extLst>
              <a:ext uri="{FF2B5EF4-FFF2-40B4-BE49-F238E27FC236}">
                <a16:creationId xmlns:a16="http://schemas.microsoft.com/office/drawing/2014/main" id="{BF2CCBD5-8F15-4BD5-A631-689C4357D6AF}"/>
              </a:ext>
            </a:extLst>
          </p:cNvPr>
          <p:cNvSpPr txBox="1">
            <a:spLocks noChangeArrowheads="1"/>
          </p:cNvSpPr>
          <p:nvPr/>
        </p:nvSpPr>
        <p:spPr bwMode="auto">
          <a:xfrm>
            <a:off x="3683000" y="2943225"/>
            <a:ext cx="1071563"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2000">
                <a:solidFill>
                  <a:schemeClr val="folHlink"/>
                </a:solidFill>
                <a:ea typeface="黑体" panose="02010609060101010101" pitchFamily="49" charset="-122"/>
              </a:rPr>
              <a:t>H.225.0</a:t>
            </a:r>
          </a:p>
          <a:p>
            <a:pPr algn="ctr" eaLnBrk="1" hangingPunct="1">
              <a:lnSpc>
                <a:spcPct val="90000"/>
              </a:lnSpc>
            </a:pPr>
            <a:r>
              <a:rPr kumimoji="1" lang="zh-CN" altLang="en-US" sz="2000">
                <a:solidFill>
                  <a:schemeClr val="folHlink"/>
                </a:solidFill>
                <a:ea typeface="黑体" panose="02010609060101010101" pitchFamily="49" charset="-122"/>
              </a:rPr>
              <a:t>登记</a:t>
            </a:r>
          </a:p>
          <a:p>
            <a:pPr algn="ctr" eaLnBrk="1" hangingPunct="1">
              <a:lnSpc>
                <a:spcPct val="90000"/>
              </a:lnSpc>
            </a:pPr>
            <a:r>
              <a:rPr kumimoji="1" lang="zh-CN" altLang="en-US" sz="2000">
                <a:solidFill>
                  <a:schemeClr val="folHlink"/>
                </a:solidFill>
                <a:ea typeface="黑体" panose="02010609060101010101" pitchFamily="49" charset="-122"/>
              </a:rPr>
              <a:t>信令</a:t>
            </a:r>
          </a:p>
        </p:txBody>
      </p:sp>
      <p:sp>
        <p:nvSpPr>
          <p:cNvPr id="1181718" name="Text Box 46">
            <a:extLst>
              <a:ext uri="{FF2B5EF4-FFF2-40B4-BE49-F238E27FC236}">
                <a16:creationId xmlns:a16="http://schemas.microsoft.com/office/drawing/2014/main" id="{2640F95D-3BA0-4281-B874-B626FF0782FA}"/>
              </a:ext>
            </a:extLst>
          </p:cNvPr>
          <p:cNvSpPr txBox="1">
            <a:spLocks noChangeArrowheads="1"/>
          </p:cNvSpPr>
          <p:nvPr/>
        </p:nvSpPr>
        <p:spPr bwMode="auto">
          <a:xfrm>
            <a:off x="4778375" y="2943225"/>
            <a:ext cx="10731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2000">
                <a:solidFill>
                  <a:schemeClr val="folHlink"/>
                </a:solidFill>
                <a:ea typeface="黑体" panose="02010609060101010101" pitchFamily="49" charset="-122"/>
              </a:rPr>
              <a:t>H.225.0</a:t>
            </a:r>
          </a:p>
          <a:p>
            <a:pPr algn="ctr" eaLnBrk="1" hangingPunct="1">
              <a:lnSpc>
                <a:spcPct val="90000"/>
              </a:lnSpc>
            </a:pPr>
            <a:r>
              <a:rPr kumimoji="1" lang="zh-CN" altLang="en-US" sz="2000">
                <a:solidFill>
                  <a:schemeClr val="folHlink"/>
                </a:solidFill>
                <a:ea typeface="黑体" panose="02010609060101010101" pitchFamily="49" charset="-122"/>
              </a:rPr>
              <a:t>呼叫</a:t>
            </a:r>
          </a:p>
          <a:p>
            <a:pPr algn="ctr" eaLnBrk="1" hangingPunct="1">
              <a:lnSpc>
                <a:spcPct val="90000"/>
              </a:lnSpc>
            </a:pPr>
            <a:r>
              <a:rPr kumimoji="1" lang="zh-CN" altLang="en-US" sz="2000">
                <a:solidFill>
                  <a:schemeClr val="folHlink"/>
                </a:solidFill>
                <a:ea typeface="黑体" panose="02010609060101010101" pitchFamily="49" charset="-122"/>
              </a:rPr>
              <a:t>信令</a:t>
            </a:r>
          </a:p>
        </p:txBody>
      </p:sp>
      <p:sp>
        <p:nvSpPr>
          <p:cNvPr id="1181719" name="Text Box 47">
            <a:extLst>
              <a:ext uri="{FF2B5EF4-FFF2-40B4-BE49-F238E27FC236}">
                <a16:creationId xmlns:a16="http://schemas.microsoft.com/office/drawing/2014/main" id="{40E8438A-5398-4D39-9EAB-7658F1E2EF32}"/>
              </a:ext>
            </a:extLst>
          </p:cNvPr>
          <p:cNvSpPr txBox="1">
            <a:spLocks noChangeArrowheads="1"/>
          </p:cNvSpPr>
          <p:nvPr/>
        </p:nvSpPr>
        <p:spPr bwMode="auto">
          <a:xfrm>
            <a:off x="6002338" y="2938463"/>
            <a:ext cx="862012"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2000">
                <a:solidFill>
                  <a:schemeClr val="folHlink"/>
                </a:solidFill>
                <a:ea typeface="黑体" panose="02010609060101010101" pitchFamily="49" charset="-122"/>
              </a:rPr>
              <a:t>H.245</a:t>
            </a:r>
          </a:p>
          <a:p>
            <a:pPr algn="ctr" eaLnBrk="1" hangingPunct="1">
              <a:lnSpc>
                <a:spcPct val="90000"/>
              </a:lnSpc>
            </a:pPr>
            <a:r>
              <a:rPr kumimoji="1" lang="zh-CN" altLang="en-US" sz="2000">
                <a:solidFill>
                  <a:schemeClr val="folHlink"/>
                </a:solidFill>
                <a:ea typeface="黑体" panose="02010609060101010101" pitchFamily="49" charset="-122"/>
              </a:rPr>
              <a:t>控制</a:t>
            </a:r>
          </a:p>
          <a:p>
            <a:pPr algn="ctr" eaLnBrk="1" hangingPunct="1">
              <a:lnSpc>
                <a:spcPct val="90000"/>
              </a:lnSpc>
            </a:pPr>
            <a:r>
              <a:rPr kumimoji="1" lang="zh-CN" altLang="en-US" sz="2000">
                <a:solidFill>
                  <a:schemeClr val="folHlink"/>
                </a:solidFill>
                <a:ea typeface="黑体" panose="02010609060101010101" pitchFamily="49" charset="-122"/>
              </a:rPr>
              <a:t>信令</a:t>
            </a:r>
          </a:p>
        </p:txBody>
      </p:sp>
      <p:sp>
        <p:nvSpPr>
          <p:cNvPr id="1181720" name="Line 48">
            <a:extLst>
              <a:ext uri="{FF2B5EF4-FFF2-40B4-BE49-F238E27FC236}">
                <a16:creationId xmlns:a16="http://schemas.microsoft.com/office/drawing/2014/main" id="{F4A25A45-D6F1-4935-B959-45825B76C413}"/>
              </a:ext>
            </a:extLst>
          </p:cNvPr>
          <p:cNvSpPr>
            <a:spLocks noChangeShapeType="1"/>
          </p:cNvSpPr>
          <p:nvPr/>
        </p:nvSpPr>
        <p:spPr bwMode="auto">
          <a:xfrm>
            <a:off x="4768850" y="2668588"/>
            <a:ext cx="0" cy="2116137"/>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21" name="Line 49">
            <a:extLst>
              <a:ext uri="{FF2B5EF4-FFF2-40B4-BE49-F238E27FC236}">
                <a16:creationId xmlns:a16="http://schemas.microsoft.com/office/drawing/2014/main" id="{32E90444-0DD1-4130-B2B4-C5A0A30F4AA5}"/>
              </a:ext>
            </a:extLst>
          </p:cNvPr>
          <p:cNvSpPr>
            <a:spLocks noChangeShapeType="1"/>
          </p:cNvSpPr>
          <p:nvPr/>
        </p:nvSpPr>
        <p:spPr bwMode="auto">
          <a:xfrm>
            <a:off x="3616325" y="2668588"/>
            <a:ext cx="0" cy="145415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22" name="Line 50">
            <a:extLst>
              <a:ext uri="{FF2B5EF4-FFF2-40B4-BE49-F238E27FC236}">
                <a16:creationId xmlns:a16="http://schemas.microsoft.com/office/drawing/2014/main" id="{2C45A466-C885-4D4E-90C0-6EB6E4B45FC4}"/>
              </a:ext>
            </a:extLst>
          </p:cNvPr>
          <p:cNvSpPr>
            <a:spLocks noChangeShapeType="1"/>
          </p:cNvSpPr>
          <p:nvPr/>
        </p:nvSpPr>
        <p:spPr bwMode="auto">
          <a:xfrm>
            <a:off x="5865813" y="2668588"/>
            <a:ext cx="0" cy="145415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23" name="Line 51">
            <a:extLst>
              <a:ext uri="{FF2B5EF4-FFF2-40B4-BE49-F238E27FC236}">
                <a16:creationId xmlns:a16="http://schemas.microsoft.com/office/drawing/2014/main" id="{F6400645-4FA3-49C8-B4E9-AABDE0FBE45C}"/>
              </a:ext>
            </a:extLst>
          </p:cNvPr>
          <p:cNvSpPr>
            <a:spLocks noChangeShapeType="1"/>
          </p:cNvSpPr>
          <p:nvPr/>
        </p:nvSpPr>
        <p:spPr bwMode="auto">
          <a:xfrm>
            <a:off x="1444625" y="2668588"/>
            <a:ext cx="0" cy="925512"/>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24" name="Text Box 52">
            <a:extLst>
              <a:ext uri="{FF2B5EF4-FFF2-40B4-BE49-F238E27FC236}">
                <a16:creationId xmlns:a16="http://schemas.microsoft.com/office/drawing/2014/main" id="{C838564F-0D8E-4734-A24D-E33E34EA9B7D}"/>
              </a:ext>
            </a:extLst>
          </p:cNvPr>
          <p:cNvSpPr txBox="1">
            <a:spLocks noChangeArrowheads="1"/>
          </p:cNvSpPr>
          <p:nvPr/>
        </p:nvSpPr>
        <p:spPr bwMode="auto">
          <a:xfrm>
            <a:off x="1060450" y="3679825"/>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folHlink"/>
                </a:solidFill>
                <a:ea typeface="黑体" panose="02010609060101010101" pitchFamily="49" charset="-122"/>
              </a:rPr>
              <a:t>RTP</a:t>
            </a:r>
          </a:p>
        </p:txBody>
      </p:sp>
      <p:sp>
        <p:nvSpPr>
          <p:cNvPr id="1181725" name="Text Box 53">
            <a:extLst>
              <a:ext uri="{FF2B5EF4-FFF2-40B4-BE49-F238E27FC236}">
                <a16:creationId xmlns:a16="http://schemas.microsoft.com/office/drawing/2014/main" id="{8413C1A8-F3AF-4C8E-98DD-34E27E82BBB2}"/>
              </a:ext>
            </a:extLst>
          </p:cNvPr>
          <p:cNvSpPr txBox="1">
            <a:spLocks noChangeArrowheads="1"/>
          </p:cNvSpPr>
          <p:nvPr/>
        </p:nvSpPr>
        <p:spPr bwMode="auto">
          <a:xfrm>
            <a:off x="2189163" y="4235450"/>
            <a:ext cx="7223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folHlink"/>
                </a:solidFill>
                <a:ea typeface="黑体" panose="02010609060101010101" pitchFamily="49" charset="-122"/>
              </a:rPr>
              <a:t>UDP</a:t>
            </a:r>
          </a:p>
        </p:txBody>
      </p:sp>
      <p:sp>
        <p:nvSpPr>
          <p:cNvPr id="1181726" name="Text Box 54">
            <a:extLst>
              <a:ext uri="{FF2B5EF4-FFF2-40B4-BE49-F238E27FC236}">
                <a16:creationId xmlns:a16="http://schemas.microsoft.com/office/drawing/2014/main" id="{44177373-0774-430F-98B3-6BD30EFC3E8D}"/>
              </a:ext>
            </a:extLst>
          </p:cNvPr>
          <p:cNvSpPr txBox="1">
            <a:spLocks noChangeArrowheads="1"/>
          </p:cNvSpPr>
          <p:nvPr/>
        </p:nvSpPr>
        <p:spPr bwMode="auto">
          <a:xfrm>
            <a:off x="6327775" y="42560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folHlink"/>
                </a:solidFill>
                <a:ea typeface="黑体" panose="02010609060101010101" pitchFamily="49" charset="-122"/>
              </a:rPr>
              <a:t>TCP</a:t>
            </a:r>
          </a:p>
        </p:txBody>
      </p:sp>
      <p:sp>
        <p:nvSpPr>
          <p:cNvPr id="1181727" name="Text Box 55">
            <a:extLst>
              <a:ext uri="{FF2B5EF4-FFF2-40B4-BE49-F238E27FC236}">
                <a16:creationId xmlns:a16="http://schemas.microsoft.com/office/drawing/2014/main" id="{A2919762-2567-4875-B5D7-CA7806758208}"/>
              </a:ext>
            </a:extLst>
          </p:cNvPr>
          <p:cNvSpPr txBox="1">
            <a:spLocks noChangeArrowheads="1"/>
          </p:cNvSpPr>
          <p:nvPr/>
        </p:nvSpPr>
        <p:spPr bwMode="auto">
          <a:xfrm>
            <a:off x="4425950" y="4903788"/>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folHlink"/>
                </a:solidFill>
                <a:ea typeface="黑体" panose="02010609060101010101" pitchFamily="49" charset="-122"/>
              </a:rPr>
              <a:t>IP</a:t>
            </a:r>
          </a:p>
        </p:txBody>
      </p:sp>
      <p:sp>
        <p:nvSpPr>
          <p:cNvPr id="1181728" name="Text Box 56">
            <a:extLst>
              <a:ext uri="{FF2B5EF4-FFF2-40B4-BE49-F238E27FC236}">
                <a16:creationId xmlns:a16="http://schemas.microsoft.com/office/drawing/2014/main" id="{7C514366-77DA-4280-A00D-10B7F26BBA61}"/>
              </a:ext>
            </a:extLst>
          </p:cNvPr>
          <p:cNvSpPr txBox="1">
            <a:spLocks noChangeArrowheads="1"/>
          </p:cNvSpPr>
          <p:nvPr/>
        </p:nvSpPr>
        <p:spPr bwMode="auto">
          <a:xfrm>
            <a:off x="4113213" y="2097088"/>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folHlink"/>
                </a:solidFill>
                <a:ea typeface="黑体" panose="02010609060101010101" pitchFamily="49" charset="-122"/>
              </a:rPr>
              <a:t>信令和控制</a:t>
            </a:r>
          </a:p>
        </p:txBody>
      </p:sp>
      <p:sp>
        <p:nvSpPr>
          <p:cNvPr id="1181729" name="Line 57">
            <a:extLst>
              <a:ext uri="{FF2B5EF4-FFF2-40B4-BE49-F238E27FC236}">
                <a16:creationId xmlns:a16="http://schemas.microsoft.com/office/drawing/2014/main" id="{96CAAB16-DFC4-476B-A796-9660FCD82F5E}"/>
              </a:ext>
            </a:extLst>
          </p:cNvPr>
          <p:cNvSpPr>
            <a:spLocks noChangeShapeType="1"/>
          </p:cNvSpPr>
          <p:nvPr/>
        </p:nvSpPr>
        <p:spPr bwMode="auto">
          <a:xfrm>
            <a:off x="387350" y="4159250"/>
            <a:ext cx="8194675"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30" name="Line 58">
            <a:extLst>
              <a:ext uri="{FF2B5EF4-FFF2-40B4-BE49-F238E27FC236}">
                <a16:creationId xmlns:a16="http://schemas.microsoft.com/office/drawing/2014/main" id="{B47AE45A-A37B-46C0-8CE5-69F825FBD108}"/>
              </a:ext>
            </a:extLst>
          </p:cNvPr>
          <p:cNvSpPr>
            <a:spLocks noChangeShapeType="1"/>
          </p:cNvSpPr>
          <p:nvPr/>
        </p:nvSpPr>
        <p:spPr bwMode="auto">
          <a:xfrm>
            <a:off x="7024688" y="2035175"/>
            <a:ext cx="0" cy="212407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731" name="Text Box 59">
            <a:extLst>
              <a:ext uri="{FF2B5EF4-FFF2-40B4-BE49-F238E27FC236}">
                <a16:creationId xmlns:a16="http://schemas.microsoft.com/office/drawing/2014/main" id="{874DC3E0-7597-40B9-A5C3-BF6E544EE201}"/>
              </a:ext>
            </a:extLst>
          </p:cNvPr>
          <p:cNvSpPr txBox="1">
            <a:spLocks noChangeArrowheads="1"/>
          </p:cNvSpPr>
          <p:nvPr/>
        </p:nvSpPr>
        <p:spPr bwMode="auto">
          <a:xfrm>
            <a:off x="7189788" y="2111375"/>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folHlink"/>
                </a:solidFill>
                <a:ea typeface="黑体" panose="02010609060101010101" pitchFamily="49" charset="-122"/>
              </a:rPr>
              <a:t>数据 应用</a:t>
            </a:r>
          </a:p>
        </p:txBody>
      </p:sp>
      <p:sp>
        <p:nvSpPr>
          <p:cNvPr id="1181732" name="Text Box 60">
            <a:extLst>
              <a:ext uri="{FF2B5EF4-FFF2-40B4-BE49-F238E27FC236}">
                <a16:creationId xmlns:a16="http://schemas.microsoft.com/office/drawing/2014/main" id="{B9124FE1-5C8C-4CB6-9E61-DA2EF18CA8B0}"/>
              </a:ext>
            </a:extLst>
          </p:cNvPr>
          <p:cNvSpPr txBox="1">
            <a:spLocks noChangeArrowheads="1"/>
          </p:cNvSpPr>
          <p:nvPr/>
        </p:nvSpPr>
        <p:spPr bwMode="auto">
          <a:xfrm>
            <a:off x="7380288" y="3074988"/>
            <a:ext cx="831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2000">
                <a:solidFill>
                  <a:schemeClr val="folHlink"/>
                </a:solidFill>
                <a:ea typeface="黑体" panose="02010609060101010101" pitchFamily="49" charset="-122"/>
              </a:rPr>
              <a:t>T.120</a:t>
            </a:r>
          </a:p>
          <a:p>
            <a:pPr algn="ctr" eaLnBrk="1" hangingPunct="1">
              <a:lnSpc>
                <a:spcPct val="90000"/>
              </a:lnSpc>
            </a:pPr>
            <a:r>
              <a:rPr kumimoji="1" lang="zh-CN" altLang="en-US" sz="2000">
                <a:solidFill>
                  <a:schemeClr val="folHlink"/>
                </a:solidFill>
                <a:ea typeface="黑体" panose="02010609060101010101" pitchFamily="49" charset="-122"/>
              </a:rPr>
              <a:t>数据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a:extLst>
              <a:ext uri="{FF2B5EF4-FFF2-40B4-BE49-F238E27FC236}">
                <a16:creationId xmlns:a16="http://schemas.microsoft.com/office/drawing/2014/main" id="{301DFCB4-CE84-4107-B372-5F93B4430241}"/>
              </a:ext>
            </a:extLst>
          </p:cNvPr>
          <p:cNvSpPr>
            <a:spLocks noGrp="1" noChangeArrowheads="1"/>
          </p:cNvSpPr>
          <p:nvPr>
            <p:ph type="title"/>
          </p:nvPr>
        </p:nvSpPr>
        <p:spPr/>
        <p:txBody>
          <a:bodyPr/>
          <a:lstStyle/>
          <a:p>
            <a:pPr algn="ctr" eaLnBrk="1" hangingPunct="1"/>
            <a:r>
              <a:rPr lang="en-US" altLang="zh-CN"/>
              <a:t>8.3.6  </a:t>
            </a:r>
            <a:r>
              <a:rPr lang="zh-CN" altLang="en-US"/>
              <a:t>会话发起协议 </a:t>
            </a:r>
            <a:r>
              <a:rPr lang="en-US" altLang="zh-CN"/>
              <a:t>SIP</a:t>
            </a:r>
            <a:br>
              <a:rPr lang="en-US" altLang="zh-CN"/>
            </a:br>
            <a:r>
              <a:rPr lang="en-US" altLang="zh-CN"/>
              <a:t> (Session Initiation Protocol) </a:t>
            </a:r>
          </a:p>
        </p:txBody>
      </p:sp>
      <p:sp>
        <p:nvSpPr>
          <p:cNvPr id="539651" name="Rectangle 3">
            <a:extLst>
              <a:ext uri="{FF2B5EF4-FFF2-40B4-BE49-F238E27FC236}">
                <a16:creationId xmlns:a16="http://schemas.microsoft.com/office/drawing/2014/main" id="{047C5874-AEAA-4049-8A64-2C2869FC151B}"/>
              </a:ext>
            </a:extLst>
          </p:cNvPr>
          <p:cNvSpPr>
            <a:spLocks noGrp="1" noChangeArrowheads="1"/>
          </p:cNvSpPr>
          <p:nvPr>
            <p:ph type="body" idx="4294967295"/>
          </p:nvPr>
        </p:nvSpPr>
        <p:spPr>
          <a:xfrm>
            <a:off x="827088" y="1978025"/>
            <a:ext cx="7848600" cy="4114800"/>
          </a:xfrm>
        </p:spPr>
        <p:txBody>
          <a:bodyPr/>
          <a:lstStyle/>
          <a:p>
            <a:pPr algn="just" eaLnBrk="1" hangingPunct="1"/>
            <a:r>
              <a:rPr lang="en-US" altLang="zh-CN" sz="2800"/>
              <a:t>SIP </a:t>
            </a:r>
            <a:r>
              <a:rPr lang="zh-CN" altLang="en-US" sz="2800"/>
              <a:t>是一套较为简单且实用的标准，目前已成为因特网的建议标准。</a:t>
            </a:r>
          </a:p>
          <a:p>
            <a:pPr algn="just" eaLnBrk="1" hangingPunct="1"/>
            <a:r>
              <a:rPr lang="en-US" altLang="zh-CN" sz="2800"/>
              <a:t>SIP </a:t>
            </a:r>
            <a:r>
              <a:rPr lang="zh-CN" altLang="en-US" sz="2800"/>
              <a:t>协议以因特网为基础，把 </a:t>
            </a:r>
            <a:r>
              <a:rPr lang="en-US" altLang="zh-CN" sz="2800"/>
              <a:t>IP </a:t>
            </a:r>
            <a:r>
              <a:rPr lang="zh-CN" altLang="en-US" sz="2800"/>
              <a:t>电话视为因特网上的新应用。</a:t>
            </a:r>
          </a:p>
          <a:p>
            <a:pPr algn="just" eaLnBrk="1" hangingPunct="1"/>
            <a:r>
              <a:rPr lang="en-US" altLang="zh-CN" sz="2800"/>
              <a:t>SIP </a:t>
            </a:r>
            <a:r>
              <a:rPr lang="zh-CN" altLang="en-US" sz="2800"/>
              <a:t>协议只涉及到 </a:t>
            </a:r>
            <a:r>
              <a:rPr lang="en-US" altLang="zh-CN" sz="2800"/>
              <a:t>IP </a:t>
            </a:r>
            <a:r>
              <a:rPr lang="zh-CN" altLang="en-US" sz="2800"/>
              <a:t>电话的信令和有关服务质量问题，而没有提供像</a:t>
            </a:r>
            <a:r>
              <a:rPr lang="en-US" altLang="zh-CN" sz="2800"/>
              <a:t>H.323</a:t>
            </a:r>
            <a:r>
              <a:rPr lang="zh-CN" altLang="en-US" sz="2800"/>
              <a:t>那样多的功能。</a:t>
            </a:r>
          </a:p>
          <a:p>
            <a:pPr algn="just" eaLnBrk="1" hangingPunct="1"/>
            <a:r>
              <a:rPr lang="en-US" altLang="zh-CN" sz="2800"/>
              <a:t>SIP</a:t>
            </a:r>
            <a:r>
              <a:rPr lang="zh-CN" altLang="en-US" sz="2800"/>
              <a:t>没有指定使用 </a:t>
            </a:r>
            <a:r>
              <a:rPr lang="en-US" altLang="zh-CN" sz="2800"/>
              <a:t>RTP </a:t>
            </a:r>
            <a:r>
              <a:rPr lang="zh-CN" altLang="en-US" sz="2800"/>
              <a:t>协议，但实际上大家还是选用 </a:t>
            </a:r>
            <a:r>
              <a:rPr lang="en-US" altLang="zh-CN" sz="2800"/>
              <a:t>RTP </a:t>
            </a:r>
            <a:r>
              <a:rPr lang="zh-CN" altLang="en-US" sz="2800"/>
              <a:t>和 </a:t>
            </a:r>
            <a:r>
              <a:rPr lang="en-US" altLang="zh-CN" sz="2800"/>
              <a:t>RTCP </a:t>
            </a:r>
            <a:r>
              <a:rPr lang="zh-CN" altLang="en-US" sz="2800"/>
              <a:t>作为配合使用的协议。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9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a:extLst>
              <a:ext uri="{FF2B5EF4-FFF2-40B4-BE49-F238E27FC236}">
                <a16:creationId xmlns:a16="http://schemas.microsoft.com/office/drawing/2014/main" id="{22E55AF7-1C89-48FF-B301-C0B1FF831C64}"/>
              </a:ext>
            </a:extLst>
          </p:cNvPr>
          <p:cNvSpPr>
            <a:spLocks noGrp="1" noChangeArrowheads="1"/>
          </p:cNvSpPr>
          <p:nvPr>
            <p:ph type="title"/>
          </p:nvPr>
        </p:nvSpPr>
        <p:spPr>
          <a:xfrm>
            <a:off x="1150938" y="214313"/>
            <a:ext cx="6445250" cy="1462087"/>
          </a:xfrm>
        </p:spPr>
        <p:txBody>
          <a:bodyPr/>
          <a:lstStyle/>
          <a:p>
            <a:pPr algn="ctr" eaLnBrk="1" hangingPunct="1"/>
            <a:r>
              <a:rPr lang="en-US" altLang="zh-CN" sz="4800"/>
              <a:t>SIP </a:t>
            </a:r>
            <a:r>
              <a:rPr lang="zh-CN" altLang="en-US" sz="4800"/>
              <a:t>系统的构件</a:t>
            </a:r>
            <a:endParaRPr lang="zh-CN" altLang="en-US" sz="4000"/>
          </a:p>
        </p:txBody>
      </p:sp>
      <p:sp>
        <p:nvSpPr>
          <p:cNvPr id="543747" name="Rectangle 3">
            <a:extLst>
              <a:ext uri="{FF2B5EF4-FFF2-40B4-BE49-F238E27FC236}">
                <a16:creationId xmlns:a16="http://schemas.microsoft.com/office/drawing/2014/main" id="{E812E0C4-B283-41F9-9B6B-A7FDFA427EF3}"/>
              </a:ext>
            </a:extLst>
          </p:cNvPr>
          <p:cNvSpPr>
            <a:spLocks noGrp="1" noChangeArrowheads="1"/>
          </p:cNvSpPr>
          <p:nvPr>
            <p:ph type="body" idx="1"/>
          </p:nvPr>
        </p:nvSpPr>
        <p:spPr>
          <a:xfrm>
            <a:off x="611188" y="1906588"/>
            <a:ext cx="8204200" cy="4475162"/>
          </a:xfrm>
        </p:spPr>
        <p:txBody>
          <a:bodyPr/>
          <a:lstStyle/>
          <a:p>
            <a:pPr algn="just" eaLnBrk="1" hangingPunct="1"/>
            <a:r>
              <a:rPr lang="en-US" altLang="zh-CN" sz="2800"/>
              <a:t>SIP</a:t>
            </a:r>
            <a:r>
              <a:rPr lang="zh-CN" altLang="en-US" sz="2800"/>
              <a:t>系统的两种构件是</a:t>
            </a:r>
            <a:r>
              <a:rPr lang="zh-CN" altLang="en-US" sz="2800">
                <a:solidFill>
                  <a:schemeClr val="hlink"/>
                </a:solidFill>
              </a:rPr>
              <a:t>用户代理</a:t>
            </a:r>
            <a:r>
              <a:rPr lang="zh-CN" altLang="en-US" sz="2800"/>
              <a:t>和</a:t>
            </a:r>
            <a:r>
              <a:rPr lang="zh-CN" altLang="en-US" sz="2800">
                <a:solidFill>
                  <a:schemeClr val="hlink"/>
                </a:solidFill>
              </a:rPr>
              <a:t>网络服务器</a:t>
            </a:r>
            <a:r>
              <a:rPr lang="zh-CN" altLang="en-US" sz="2800"/>
              <a:t>。</a:t>
            </a:r>
          </a:p>
          <a:p>
            <a:pPr algn="just" eaLnBrk="1" hangingPunct="1"/>
            <a:r>
              <a:rPr lang="zh-CN" altLang="en-US" sz="2800"/>
              <a:t>用户代理包括</a:t>
            </a:r>
            <a:r>
              <a:rPr lang="zh-CN" altLang="en-US" sz="2800">
                <a:solidFill>
                  <a:schemeClr val="hlink"/>
                </a:solidFill>
              </a:rPr>
              <a:t>用户代理客户</a:t>
            </a:r>
            <a:r>
              <a:rPr lang="zh-CN" altLang="en-US" sz="2800"/>
              <a:t>和</a:t>
            </a:r>
            <a:r>
              <a:rPr lang="zh-CN" altLang="en-US" sz="2800">
                <a:solidFill>
                  <a:schemeClr val="hlink"/>
                </a:solidFill>
              </a:rPr>
              <a:t>用户代理服务器</a:t>
            </a:r>
            <a:r>
              <a:rPr lang="zh-CN" altLang="en-US" sz="2800"/>
              <a:t>，前者用来发起呼叫，而后者用来接受呼叫。</a:t>
            </a:r>
          </a:p>
          <a:p>
            <a:pPr algn="just" eaLnBrk="1" hangingPunct="1"/>
            <a:r>
              <a:rPr lang="zh-CN" altLang="en-US" sz="2800"/>
              <a:t>网络服务器分为</a:t>
            </a:r>
            <a:r>
              <a:rPr lang="zh-CN" altLang="en-US" sz="2800">
                <a:solidFill>
                  <a:schemeClr val="hlink"/>
                </a:solidFill>
              </a:rPr>
              <a:t>代理服务器</a:t>
            </a:r>
            <a:r>
              <a:rPr lang="zh-CN" altLang="en-US" sz="2800"/>
              <a:t>和</a:t>
            </a:r>
            <a:r>
              <a:rPr lang="zh-CN" altLang="en-US" sz="2800">
                <a:solidFill>
                  <a:schemeClr val="hlink"/>
                </a:solidFill>
              </a:rPr>
              <a:t>重定向服务器</a:t>
            </a:r>
            <a:r>
              <a:rPr lang="zh-CN" altLang="en-US" sz="2800"/>
              <a:t>。</a:t>
            </a:r>
          </a:p>
          <a:p>
            <a:pPr algn="just" eaLnBrk="1" hangingPunct="1"/>
            <a:r>
              <a:rPr lang="zh-CN" altLang="en-US" sz="2800"/>
              <a:t>代理服务器接受来自主叫用户的呼叫请求，并将其转发给下一跳代理服务器，最后将呼叫请求转发给被叫用户。</a:t>
            </a:r>
          </a:p>
          <a:p>
            <a:pPr algn="just" eaLnBrk="1" hangingPunct="1"/>
            <a:r>
              <a:rPr lang="zh-CN" altLang="en-US" sz="2800"/>
              <a:t>重定向服务器不接受呼叫，它通过响应告诉客户下一跳代理服务器的地址，由客户按此地址向下一跳代理服务器重新发送呼叫请求。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3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a:extLst>
              <a:ext uri="{FF2B5EF4-FFF2-40B4-BE49-F238E27FC236}">
                <a16:creationId xmlns:a16="http://schemas.microsoft.com/office/drawing/2014/main" id="{E38DF29E-B451-4A86-A0A2-F1CD04860D0E}"/>
              </a:ext>
            </a:extLst>
          </p:cNvPr>
          <p:cNvSpPr>
            <a:spLocks noGrp="1" noChangeArrowheads="1"/>
          </p:cNvSpPr>
          <p:nvPr>
            <p:ph type="title"/>
          </p:nvPr>
        </p:nvSpPr>
        <p:spPr/>
        <p:txBody>
          <a:bodyPr/>
          <a:lstStyle/>
          <a:p>
            <a:pPr algn="ctr" eaLnBrk="1" hangingPunct="1"/>
            <a:r>
              <a:rPr lang="en-US" altLang="zh-CN"/>
              <a:t>SIP </a:t>
            </a:r>
            <a:r>
              <a:rPr lang="zh-CN" altLang="en-US"/>
              <a:t>的地址十分灵活</a:t>
            </a:r>
          </a:p>
        </p:txBody>
      </p:sp>
      <p:sp>
        <p:nvSpPr>
          <p:cNvPr id="1184771" name="Rectangle 3">
            <a:extLst>
              <a:ext uri="{FF2B5EF4-FFF2-40B4-BE49-F238E27FC236}">
                <a16:creationId xmlns:a16="http://schemas.microsoft.com/office/drawing/2014/main" id="{71141B05-B8FB-4DE8-90A2-C1FEE1A58F2B}"/>
              </a:ext>
            </a:extLst>
          </p:cNvPr>
          <p:cNvSpPr>
            <a:spLocks noGrp="1" noChangeArrowheads="1"/>
          </p:cNvSpPr>
          <p:nvPr>
            <p:ph type="body" idx="1"/>
          </p:nvPr>
        </p:nvSpPr>
        <p:spPr>
          <a:xfrm>
            <a:off x="1042988" y="1773238"/>
            <a:ext cx="7772400" cy="4464050"/>
          </a:xfrm>
        </p:spPr>
        <p:txBody>
          <a:bodyPr/>
          <a:lstStyle/>
          <a:p>
            <a:pPr eaLnBrk="1" hangingPunct="1">
              <a:lnSpc>
                <a:spcPct val="90000"/>
              </a:lnSpc>
            </a:pPr>
            <a:r>
              <a:rPr lang="zh-CN" altLang="en-US"/>
              <a:t>可以是电话号码，也可以是电子邮件地址、</a:t>
            </a:r>
            <a:r>
              <a:rPr lang="en-US" altLang="zh-CN"/>
              <a:t>IP </a:t>
            </a:r>
            <a:r>
              <a:rPr lang="zh-CN" altLang="en-US"/>
              <a:t>地址或其他类型的地址。但一定要使用 </a:t>
            </a:r>
            <a:r>
              <a:rPr lang="en-US" altLang="zh-CN"/>
              <a:t>SIP </a:t>
            </a:r>
            <a:r>
              <a:rPr lang="zh-CN" altLang="en-US"/>
              <a:t>的地址格式，例如：</a:t>
            </a:r>
          </a:p>
          <a:p>
            <a:pPr eaLnBrk="1" hangingPunct="1">
              <a:lnSpc>
                <a:spcPct val="90000"/>
              </a:lnSpc>
            </a:pPr>
            <a:r>
              <a:rPr lang="zh-CN" altLang="en-US"/>
              <a:t>电话号码    </a:t>
            </a:r>
          </a:p>
          <a:p>
            <a:pPr eaLnBrk="1" hangingPunct="1">
              <a:lnSpc>
                <a:spcPct val="90000"/>
              </a:lnSpc>
              <a:buFont typeface="Wingdings" panose="05000000000000000000" pitchFamily="2" charset="2"/>
              <a:buNone/>
            </a:pPr>
            <a:r>
              <a:rPr lang="zh-CN" altLang="en-US"/>
              <a:t>   </a:t>
            </a:r>
            <a:r>
              <a:rPr lang="en-US" altLang="zh-CN"/>
              <a:t>sip:zhangsan@8625-87654321</a:t>
            </a:r>
            <a:endParaRPr lang="sv-SE" altLang="zh-CN"/>
          </a:p>
          <a:p>
            <a:pPr eaLnBrk="1" hangingPunct="1">
              <a:lnSpc>
                <a:spcPct val="90000"/>
              </a:lnSpc>
            </a:pPr>
            <a:r>
              <a:rPr lang="sv-SE" altLang="zh-CN"/>
              <a:t>IPv4 </a:t>
            </a:r>
            <a:r>
              <a:rPr lang="zh-CN" altLang="sv-SE"/>
              <a:t>地址    </a:t>
            </a:r>
            <a:r>
              <a:rPr lang="sv-SE" altLang="zh-CN"/>
              <a:t>sip:zhangsan@201.12.34.56</a:t>
            </a:r>
          </a:p>
          <a:p>
            <a:pPr eaLnBrk="1" hangingPunct="1">
              <a:lnSpc>
                <a:spcPct val="90000"/>
              </a:lnSpc>
            </a:pPr>
            <a:r>
              <a:rPr lang="zh-CN" altLang="sv-SE"/>
              <a:t>电子邮件地址    </a:t>
            </a:r>
            <a:r>
              <a:rPr lang="sv-SE" altLang="zh-CN"/>
              <a:t>sip:zhangsan@public1.ptt.js.cn</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4">
            <a:extLst>
              <a:ext uri="{FF2B5EF4-FFF2-40B4-BE49-F238E27FC236}">
                <a16:creationId xmlns:a16="http://schemas.microsoft.com/office/drawing/2014/main" id="{BA669AAC-F0E8-4B2A-A9D5-B70104185BB5}"/>
              </a:ext>
            </a:extLst>
          </p:cNvPr>
          <p:cNvSpPr>
            <a:spLocks noGrp="1" noChangeArrowheads="1"/>
          </p:cNvSpPr>
          <p:nvPr>
            <p:ph type="title"/>
          </p:nvPr>
        </p:nvSpPr>
        <p:spPr/>
        <p:txBody>
          <a:bodyPr/>
          <a:lstStyle/>
          <a:p>
            <a:pPr algn="ctr" eaLnBrk="1" hangingPunct="1"/>
            <a:r>
              <a:rPr lang="zh-CN" altLang="en-US"/>
              <a:t>一个简单的 </a:t>
            </a:r>
            <a:r>
              <a:rPr lang="en-US" altLang="zh-CN"/>
              <a:t>SIP </a:t>
            </a:r>
            <a:r>
              <a:rPr lang="zh-CN" altLang="en-US"/>
              <a:t>会话 </a:t>
            </a:r>
          </a:p>
        </p:txBody>
      </p:sp>
      <p:sp>
        <p:nvSpPr>
          <p:cNvPr id="1185795" name="Text Box 6">
            <a:extLst>
              <a:ext uri="{FF2B5EF4-FFF2-40B4-BE49-F238E27FC236}">
                <a16:creationId xmlns:a16="http://schemas.microsoft.com/office/drawing/2014/main" id="{EEC6FDE0-00FB-4675-926B-D30443E641AA}"/>
              </a:ext>
            </a:extLst>
          </p:cNvPr>
          <p:cNvSpPr txBox="1">
            <a:spLocks noChangeArrowheads="1"/>
          </p:cNvSpPr>
          <p:nvPr/>
        </p:nvSpPr>
        <p:spPr bwMode="auto">
          <a:xfrm rot="-1312523">
            <a:off x="2155825" y="2044700"/>
            <a:ext cx="5445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000">
                <a:solidFill>
                  <a:schemeClr val="folHlink"/>
                </a:solidFill>
                <a:sym typeface="Webdings" panose="05030102010509060703" pitchFamily="18" charset="2"/>
              </a:rPr>
              <a:t></a:t>
            </a:r>
            <a:r>
              <a:rPr kumimoji="1" lang="en-US" altLang="zh-CN" sz="4000">
                <a:solidFill>
                  <a:schemeClr val="folHlink"/>
                </a:solidFill>
              </a:rPr>
              <a:t> </a:t>
            </a:r>
          </a:p>
        </p:txBody>
      </p:sp>
      <p:sp>
        <p:nvSpPr>
          <p:cNvPr id="1185796" name="Freeform 7">
            <a:extLst>
              <a:ext uri="{FF2B5EF4-FFF2-40B4-BE49-F238E27FC236}">
                <a16:creationId xmlns:a16="http://schemas.microsoft.com/office/drawing/2014/main" id="{3DB76FD7-E246-4AFC-AF19-8F498841C3BF}"/>
              </a:ext>
            </a:extLst>
          </p:cNvPr>
          <p:cNvSpPr>
            <a:spLocks/>
          </p:cNvSpPr>
          <p:nvPr/>
        </p:nvSpPr>
        <p:spPr bwMode="auto">
          <a:xfrm>
            <a:off x="2408238" y="2578100"/>
            <a:ext cx="96837" cy="123825"/>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185797" name="Picture 8">
            <a:extLst>
              <a:ext uri="{FF2B5EF4-FFF2-40B4-BE49-F238E27FC236}">
                <a16:creationId xmlns:a16="http://schemas.microsoft.com/office/drawing/2014/main" id="{07A024AE-0748-47DE-B2AC-64956392165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325" y="2246313"/>
            <a:ext cx="5080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5798" name="Text Box 10">
            <a:extLst>
              <a:ext uri="{FF2B5EF4-FFF2-40B4-BE49-F238E27FC236}">
                <a16:creationId xmlns:a16="http://schemas.microsoft.com/office/drawing/2014/main" id="{64698675-3F96-4EAD-8133-EBBF2A8181BE}"/>
              </a:ext>
            </a:extLst>
          </p:cNvPr>
          <p:cNvSpPr txBox="1">
            <a:spLocks noChangeArrowheads="1"/>
          </p:cNvSpPr>
          <p:nvPr/>
        </p:nvSpPr>
        <p:spPr bwMode="auto">
          <a:xfrm rot="-1312523">
            <a:off x="6334125" y="2044700"/>
            <a:ext cx="542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4000">
                <a:solidFill>
                  <a:schemeClr val="folHlink"/>
                </a:solidFill>
                <a:sym typeface="Webdings" panose="05030102010509060703" pitchFamily="18" charset="2"/>
              </a:rPr>
              <a:t></a:t>
            </a:r>
            <a:r>
              <a:rPr kumimoji="1" lang="en-US" altLang="zh-CN" sz="4000">
                <a:solidFill>
                  <a:schemeClr val="folHlink"/>
                </a:solidFill>
              </a:rPr>
              <a:t> </a:t>
            </a:r>
          </a:p>
        </p:txBody>
      </p:sp>
      <p:sp>
        <p:nvSpPr>
          <p:cNvPr id="1185799" name="Freeform 11">
            <a:extLst>
              <a:ext uri="{FF2B5EF4-FFF2-40B4-BE49-F238E27FC236}">
                <a16:creationId xmlns:a16="http://schemas.microsoft.com/office/drawing/2014/main" id="{0B3C515C-6CF4-4B4F-81E0-AF9ACCF798C6}"/>
              </a:ext>
            </a:extLst>
          </p:cNvPr>
          <p:cNvSpPr>
            <a:spLocks/>
          </p:cNvSpPr>
          <p:nvPr/>
        </p:nvSpPr>
        <p:spPr bwMode="auto">
          <a:xfrm>
            <a:off x="6602413" y="2579688"/>
            <a:ext cx="96837" cy="122237"/>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185800" name="Picture 12">
            <a:extLst>
              <a:ext uri="{FF2B5EF4-FFF2-40B4-BE49-F238E27FC236}">
                <a16:creationId xmlns:a16="http://schemas.microsoft.com/office/drawing/2014/main" id="{93BD77F5-DEB2-4B96-BE3D-083B79BD5DE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913" y="2246313"/>
            <a:ext cx="50958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5801" name="Text Box 13">
            <a:extLst>
              <a:ext uri="{FF2B5EF4-FFF2-40B4-BE49-F238E27FC236}">
                <a16:creationId xmlns:a16="http://schemas.microsoft.com/office/drawing/2014/main" id="{5AEAB33B-C812-4CF5-8107-B523A3DBA61E}"/>
              </a:ext>
            </a:extLst>
          </p:cNvPr>
          <p:cNvSpPr txBox="1">
            <a:spLocks noChangeArrowheads="1"/>
          </p:cNvSpPr>
          <p:nvPr/>
        </p:nvSpPr>
        <p:spPr bwMode="auto">
          <a:xfrm>
            <a:off x="2239963" y="1844675"/>
            <a:ext cx="946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主叫方</a:t>
            </a:r>
          </a:p>
        </p:txBody>
      </p:sp>
      <p:sp>
        <p:nvSpPr>
          <p:cNvPr id="1185802" name="Text Box 14">
            <a:extLst>
              <a:ext uri="{FF2B5EF4-FFF2-40B4-BE49-F238E27FC236}">
                <a16:creationId xmlns:a16="http://schemas.microsoft.com/office/drawing/2014/main" id="{142BF508-3F75-4B13-BCF0-4D7F62A41B0B}"/>
              </a:ext>
            </a:extLst>
          </p:cNvPr>
          <p:cNvSpPr txBox="1">
            <a:spLocks noChangeArrowheads="1"/>
          </p:cNvSpPr>
          <p:nvPr/>
        </p:nvSpPr>
        <p:spPr bwMode="auto">
          <a:xfrm>
            <a:off x="6432550" y="1844675"/>
            <a:ext cx="9477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被叫方</a:t>
            </a:r>
          </a:p>
        </p:txBody>
      </p:sp>
      <p:sp>
        <p:nvSpPr>
          <p:cNvPr id="1185803" name="Line 16">
            <a:extLst>
              <a:ext uri="{FF2B5EF4-FFF2-40B4-BE49-F238E27FC236}">
                <a16:creationId xmlns:a16="http://schemas.microsoft.com/office/drawing/2014/main" id="{BF03D0DE-23B4-415E-A5EB-B10CEB735EFE}"/>
              </a:ext>
            </a:extLst>
          </p:cNvPr>
          <p:cNvSpPr>
            <a:spLocks noChangeShapeType="1"/>
          </p:cNvSpPr>
          <p:nvPr/>
        </p:nvSpPr>
        <p:spPr bwMode="auto">
          <a:xfrm>
            <a:off x="2728913" y="2889250"/>
            <a:ext cx="0" cy="337502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5804" name="Line 17">
            <a:extLst>
              <a:ext uri="{FF2B5EF4-FFF2-40B4-BE49-F238E27FC236}">
                <a16:creationId xmlns:a16="http://schemas.microsoft.com/office/drawing/2014/main" id="{91C353A7-7E0A-4A9B-BB06-C920EBDBC6EE}"/>
              </a:ext>
            </a:extLst>
          </p:cNvPr>
          <p:cNvSpPr>
            <a:spLocks noChangeShapeType="1"/>
          </p:cNvSpPr>
          <p:nvPr/>
        </p:nvSpPr>
        <p:spPr bwMode="auto">
          <a:xfrm>
            <a:off x="6923088" y="2889250"/>
            <a:ext cx="0" cy="337502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2" name="Group 36">
            <a:extLst>
              <a:ext uri="{FF2B5EF4-FFF2-40B4-BE49-F238E27FC236}">
                <a16:creationId xmlns:a16="http://schemas.microsoft.com/office/drawing/2014/main" id="{A70FE96F-0206-44A2-B9B7-AB1F4D9B2038}"/>
              </a:ext>
            </a:extLst>
          </p:cNvPr>
          <p:cNvGrpSpPr>
            <a:grpSpLocks/>
          </p:cNvGrpSpPr>
          <p:nvPr/>
        </p:nvGrpSpPr>
        <p:grpSpPr bwMode="auto">
          <a:xfrm>
            <a:off x="2728913" y="3392488"/>
            <a:ext cx="4194175" cy="396875"/>
            <a:chOff x="1719" y="2137"/>
            <a:chExt cx="2642" cy="250"/>
          </a:xfrm>
        </p:grpSpPr>
        <p:sp>
          <p:nvSpPr>
            <p:cNvPr id="1185826" name="Line 20">
              <a:extLst>
                <a:ext uri="{FF2B5EF4-FFF2-40B4-BE49-F238E27FC236}">
                  <a16:creationId xmlns:a16="http://schemas.microsoft.com/office/drawing/2014/main" id="{9DA615B4-52B7-43A1-A9B7-788D88D383C5}"/>
                </a:ext>
              </a:extLst>
            </p:cNvPr>
            <p:cNvSpPr>
              <a:spLocks noChangeShapeType="1"/>
            </p:cNvSpPr>
            <p:nvPr/>
          </p:nvSpPr>
          <p:spPr bwMode="auto">
            <a:xfrm rot="5400000" flipH="1">
              <a:off x="3040" y="1043"/>
              <a:ext cx="0" cy="264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5827" name="Text Box 21">
              <a:extLst>
                <a:ext uri="{FF2B5EF4-FFF2-40B4-BE49-F238E27FC236}">
                  <a16:creationId xmlns:a16="http://schemas.microsoft.com/office/drawing/2014/main" id="{00958E06-9DA2-43A5-A539-E29FA5428CA9}"/>
                </a:ext>
              </a:extLst>
            </p:cNvPr>
            <p:cNvSpPr txBox="1">
              <a:spLocks noChangeArrowheads="1"/>
            </p:cNvSpPr>
            <p:nvPr/>
          </p:nvSpPr>
          <p:spPr bwMode="auto">
            <a:xfrm>
              <a:off x="2699" y="2137"/>
              <a:ext cx="7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OK: </a:t>
              </a:r>
              <a:r>
                <a:rPr lang="zh-CN" altLang="en-US" sz="2000">
                  <a:solidFill>
                    <a:schemeClr val="folHlink"/>
                  </a:solidFill>
                  <a:ea typeface="黑体" panose="02010609060101010101" pitchFamily="49" charset="-122"/>
                </a:rPr>
                <a:t>地址</a:t>
              </a:r>
            </a:p>
          </p:txBody>
        </p:sp>
      </p:grpSp>
      <p:grpSp>
        <p:nvGrpSpPr>
          <p:cNvPr id="3" name="Group 35">
            <a:extLst>
              <a:ext uri="{FF2B5EF4-FFF2-40B4-BE49-F238E27FC236}">
                <a16:creationId xmlns:a16="http://schemas.microsoft.com/office/drawing/2014/main" id="{603BBE0B-32E0-4243-BF7A-4FADA032BA29}"/>
              </a:ext>
            </a:extLst>
          </p:cNvPr>
          <p:cNvGrpSpPr>
            <a:grpSpLocks/>
          </p:cNvGrpSpPr>
          <p:nvPr/>
        </p:nvGrpSpPr>
        <p:grpSpPr bwMode="auto">
          <a:xfrm>
            <a:off x="2728913" y="3860800"/>
            <a:ext cx="4194175" cy="396875"/>
            <a:chOff x="1719" y="2432"/>
            <a:chExt cx="2642" cy="250"/>
          </a:xfrm>
        </p:grpSpPr>
        <p:sp>
          <p:nvSpPr>
            <p:cNvPr id="1185824" name="Line 22">
              <a:extLst>
                <a:ext uri="{FF2B5EF4-FFF2-40B4-BE49-F238E27FC236}">
                  <a16:creationId xmlns:a16="http://schemas.microsoft.com/office/drawing/2014/main" id="{9A1F10BF-7866-439F-818E-422B606654B7}"/>
                </a:ext>
              </a:extLst>
            </p:cNvPr>
            <p:cNvSpPr>
              <a:spLocks noChangeShapeType="1"/>
            </p:cNvSpPr>
            <p:nvPr/>
          </p:nvSpPr>
          <p:spPr bwMode="auto">
            <a:xfrm rot="-5400000">
              <a:off x="3040" y="1345"/>
              <a:ext cx="0" cy="264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5825" name="Text Box 23">
              <a:extLst>
                <a:ext uri="{FF2B5EF4-FFF2-40B4-BE49-F238E27FC236}">
                  <a16:creationId xmlns:a16="http://schemas.microsoft.com/office/drawing/2014/main" id="{35C657F4-0403-4AF6-8525-8E3FB64F8598}"/>
                </a:ext>
              </a:extLst>
            </p:cNvPr>
            <p:cNvSpPr txBox="1">
              <a:spLocks noChangeArrowheads="1"/>
            </p:cNvSpPr>
            <p:nvPr/>
          </p:nvSpPr>
          <p:spPr bwMode="auto">
            <a:xfrm>
              <a:off x="2789" y="2432"/>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ACK</a:t>
              </a:r>
            </a:p>
          </p:txBody>
        </p:sp>
      </p:grpSp>
      <p:grpSp>
        <p:nvGrpSpPr>
          <p:cNvPr id="4" name="Group 39">
            <a:extLst>
              <a:ext uri="{FF2B5EF4-FFF2-40B4-BE49-F238E27FC236}">
                <a16:creationId xmlns:a16="http://schemas.microsoft.com/office/drawing/2014/main" id="{2D3E20F9-AAAE-44EC-960F-D67519812A21}"/>
              </a:ext>
            </a:extLst>
          </p:cNvPr>
          <p:cNvGrpSpPr>
            <a:grpSpLocks/>
          </p:cNvGrpSpPr>
          <p:nvPr/>
        </p:nvGrpSpPr>
        <p:grpSpPr bwMode="auto">
          <a:xfrm>
            <a:off x="2008188" y="2887663"/>
            <a:ext cx="4914900" cy="973137"/>
            <a:chOff x="1265" y="1819"/>
            <a:chExt cx="3096" cy="613"/>
          </a:xfrm>
        </p:grpSpPr>
        <p:grpSp>
          <p:nvGrpSpPr>
            <p:cNvPr id="1185820" name="Group 34">
              <a:extLst>
                <a:ext uri="{FF2B5EF4-FFF2-40B4-BE49-F238E27FC236}">
                  <a16:creationId xmlns:a16="http://schemas.microsoft.com/office/drawing/2014/main" id="{CD0484A7-2D92-4BBA-AAE1-43F2DAFF8891}"/>
                </a:ext>
              </a:extLst>
            </p:cNvPr>
            <p:cNvGrpSpPr>
              <a:grpSpLocks/>
            </p:cNvGrpSpPr>
            <p:nvPr/>
          </p:nvGrpSpPr>
          <p:grpSpPr bwMode="auto">
            <a:xfrm>
              <a:off x="1719" y="1819"/>
              <a:ext cx="2642" cy="250"/>
              <a:chOff x="1719" y="1819"/>
              <a:chExt cx="2642" cy="250"/>
            </a:xfrm>
          </p:grpSpPr>
          <p:sp>
            <p:nvSpPr>
              <p:cNvPr id="1185822" name="Line 18">
                <a:extLst>
                  <a:ext uri="{FF2B5EF4-FFF2-40B4-BE49-F238E27FC236}">
                    <a16:creationId xmlns:a16="http://schemas.microsoft.com/office/drawing/2014/main" id="{63DA93BA-81E5-436E-A891-2D373D054AAA}"/>
                  </a:ext>
                </a:extLst>
              </p:cNvPr>
              <p:cNvSpPr>
                <a:spLocks noChangeShapeType="1"/>
              </p:cNvSpPr>
              <p:nvPr/>
            </p:nvSpPr>
            <p:spPr bwMode="auto">
              <a:xfrm rot="-5400000">
                <a:off x="3040" y="740"/>
                <a:ext cx="0" cy="264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5823" name="Text Box 19">
                <a:extLst>
                  <a:ext uri="{FF2B5EF4-FFF2-40B4-BE49-F238E27FC236}">
                    <a16:creationId xmlns:a16="http://schemas.microsoft.com/office/drawing/2014/main" id="{B32C3C4B-B0F6-4617-93A2-1E2A99883AE9}"/>
                  </a:ext>
                </a:extLst>
              </p:cNvPr>
              <p:cNvSpPr txBox="1">
                <a:spLocks noChangeArrowheads="1"/>
              </p:cNvSpPr>
              <p:nvPr/>
            </p:nvSpPr>
            <p:spPr bwMode="auto">
              <a:xfrm>
                <a:off x="2350" y="1819"/>
                <a:ext cx="15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INVITE: </a:t>
                </a:r>
                <a:r>
                  <a:rPr lang="zh-CN" altLang="en-US" sz="2000">
                    <a:solidFill>
                      <a:schemeClr val="folHlink"/>
                    </a:solidFill>
                    <a:ea typeface="黑体" panose="02010609060101010101" pitchFamily="49" charset="-122"/>
                  </a:rPr>
                  <a:t>地址，选项</a:t>
                </a:r>
              </a:p>
            </p:txBody>
          </p:sp>
        </p:grpSp>
        <p:sp>
          <p:nvSpPr>
            <p:cNvPr id="1185821" name="Text Box 28">
              <a:extLst>
                <a:ext uri="{FF2B5EF4-FFF2-40B4-BE49-F238E27FC236}">
                  <a16:creationId xmlns:a16="http://schemas.microsoft.com/office/drawing/2014/main" id="{59BDDB48-96C9-4777-A191-0697EAA2D046}"/>
                </a:ext>
              </a:extLst>
            </p:cNvPr>
            <p:cNvSpPr txBox="1">
              <a:spLocks noChangeArrowheads="1"/>
            </p:cNvSpPr>
            <p:nvPr/>
          </p:nvSpPr>
          <p:spPr bwMode="auto">
            <a:xfrm>
              <a:off x="1265" y="1989"/>
              <a:ext cx="436"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建立</a:t>
              </a:r>
            </a:p>
            <a:p>
              <a:pPr eaLnBrk="1" hangingPunct="1"/>
              <a:r>
                <a:rPr lang="zh-CN" altLang="en-US" sz="2000">
                  <a:solidFill>
                    <a:schemeClr val="folHlink"/>
                  </a:solidFill>
                  <a:ea typeface="黑体" panose="02010609060101010101" pitchFamily="49" charset="-122"/>
                </a:rPr>
                <a:t>会话</a:t>
              </a:r>
            </a:p>
          </p:txBody>
        </p:sp>
      </p:grpSp>
      <p:grpSp>
        <p:nvGrpSpPr>
          <p:cNvPr id="6" name="Group 41">
            <a:extLst>
              <a:ext uri="{FF2B5EF4-FFF2-40B4-BE49-F238E27FC236}">
                <a16:creationId xmlns:a16="http://schemas.microsoft.com/office/drawing/2014/main" id="{A7B24703-55F2-42A8-A59F-E74BF799FAF8}"/>
              </a:ext>
            </a:extLst>
          </p:cNvPr>
          <p:cNvGrpSpPr>
            <a:grpSpLocks/>
          </p:cNvGrpSpPr>
          <p:nvPr/>
        </p:nvGrpSpPr>
        <p:grpSpPr bwMode="auto">
          <a:xfrm>
            <a:off x="2008188" y="5391150"/>
            <a:ext cx="4914900" cy="701675"/>
            <a:chOff x="1265" y="3396"/>
            <a:chExt cx="3096" cy="442"/>
          </a:xfrm>
        </p:grpSpPr>
        <p:grpSp>
          <p:nvGrpSpPr>
            <p:cNvPr id="1185816" name="Group 37">
              <a:extLst>
                <a:ext uri="{FF2B5EF4-FFF2-40B4-BE49-F238E27FC236}">
                  <a16:creationId xmlns:a16="http://schemas.microsoft.com/office/drawing/2014/main" id="{620FEC3D-D083-4110-A603-EC1A406C3346}"/>
                </a:ext>
              </a:extLst>
            </p:cNvPr>
            <p:cNvGrpSpPr>
              <a:grpSpLocks/>
            </p:cNvGrpSpPr>
            <p:nvPr/>
          </p:nvGrpSpPr>
          <p:grpSpPr bwMode="auto">
            <a:xfrm>
              <a:off x="1719" y="3407"/>
              <a:ext cx="2642" cy="250"/>
              <a:chOff x="1719" y="3407"/>
              <a:chExt cx="2642" cy="250"/>
            </a:xfrm>
          </p:grpSpPr>
          <p:sp>
            <p:nvSpPr>
              <p:cNvPr id="1185818" name="Line 26">
                <a:extLst>
                  <a:ext uri="{FF2B5EF4-FFF2-40B4-BE49-F238E27FC236}">
                    <a16:creationId xmlns:a16="http://schemas.microsoft.com/office/drawing/2014/main" id="{428C3611-F65E-4840-AE9B-A94971519F34}"/>
                  </a:ext>
                </a:extLst>
              </p:cNvPr>
              <p:cNvSpPr>
                <a:spLocks noChangeShapeType="1"/>
              </p:cNvSpPr>
              <p:nvPr/>
            </p:nvSpPr>
            <p:spPr bwMode="auto">
              <a:xfrm rot="-5400000">
                <a:off x="3040" y="2312"/>
                <a:ext cx="0" cy="264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5819" name="Text Box 27">
                <a:extLst>
                  <a:ext uri="{FF2B5EF4-FFF2-40B4-BE49-F238E27FC236}">
                    <a16:creationId xmlns:a16="http://schemas.microsoft.com/office/drawing/2014/main" id="{39D96849-3B00-40E1-933A-27316392B507}"/>
                  </a:ext>
                </a:extLst>
              </p:cNvPr>
              <p:cNvSpPr txBox="1">
                <a:spLocks noChangeArrowheads="1"/>
              </p:cNvSpPr>
              <p:nvPr/>
            </p:nvSpPr>
            <p:spPr bwMode="auto">
              <a:xfrm>
                <a:off x="2835" y="3407"/>
                <a:ext cx="4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ea typeface="黑体" panose="02010609060101010101" pitchFamily="49" charset="-122"/>
                  </a:rPr>
                  <a:t>BYE</a:t>
                </a:r>
              </a:p>
            </p:txBody>
          </p:sp>
        </p:grpSp>
        <p:sp>
          <p:nvSpPr>
            <p:cNvPr id="1185817" name="Text Box 29">
              <a:extLst>
                <a:ext uri="{FF2B5EF4-FFF2-40B4-BE49-F238E27FC236}">
                  <a16:creationId xmlns:a16="http://schemas.microsoft.com/office/drawing/2014/main" id="{875E4712-FFFB-4586-AC43-0F760C359EBD}"/>
                </a:ext>
              </a:extLst>
            </p:cNvPr>
            <p:cNvSpPr txBox="1">
              <a:spLocks noChangeArrowheads="1"/>
            </p:cNvSpPr>
            <p:nvPr/>
          </p:nvSpPr>
          <p:spPr bwMode="auto">
            <a:xfrm>
              <a:off x="1265" y="3396"/>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终止</a:t>
              </a:r>
            </a:p>
            <a:p>
              <a:pPr eaLnBrk="1" hangingPunct="1"/>
              <a:r>
                <a:rPr lang="zh-CN" altLang="en-US" sz="2000">
                  <a:solidFill>
                    <a:schemeClr val="folHlink"/>
                  </a:solidFill>
                  <a:ea typeface="黑体" panose="02010609060101010101" pitchFamily="49" charset="-122"/>
                </a:rPr>
                <a:t>会话</a:t>
              </a:r>
            </a:p>
          </p:txBody>
        </p:sp>
      </p:grpSp>
      <p:grpSp>
        <p:nvGrpSpPr>
          <p:cNvPr id="8" name="Group 40">
            <a:extLst>
              <a:ext uri="{FF2B5EF4-FFF2-40B4-BE49-F238E27FC236}">
                <a16:creationId xmlns:a16="http://schemas.microsoft.com/office/drawing/2014/main" id="{C6BBB58A-FFCA-4477-9C66-4E094BAE688B}"/>
              </a:ext>
            </a:extLst>
          </p:cNvPr>
          <p:cNvGrpSpPr>
            <a:grpSpLocks/>
          </p:cNvGrpSpPr>
          <p:nvPr/>
        </p:nvGrpSpPr>
        <p:grpSpPr bwMode="auto">
          <a:xfrm>
            <a:off x="2008188" y="4521200"/>
            <a:ext cx="4914900" cy="862013"/>
            <a:chOff x="1265" y="2848"/>
            <a:chExt cx="3096" cy="543"/>
          </a:xfrm>
        </p:grpSpPr>
        <p:grpSp>
          <p:nvGrpSpPr>
            <p:cNvPr id="1185812" name="Group 38">
              <a:extLst>
                <a:ext uri="{FF2B5EF4-FFF2-40B4-BE49-F238E27FC236}">
                  <a16:creationId xmlns:a16="http://schemas.microsoft.com/office/drawing/2014/main" id="{92A0F57B-3118-4DB3-AC5B-9F3897646E7C}"/>
                </a:ext>
              </a:extLst>
            </p:cNvPr>
            <p:cNvGrpSpPr>
              <a:grpSpLocks/>
            </p:cNvGrpSpPr>
            <p:nvPr/>
          </p:nvGrpSpPr>
          <p:grpSpPr bwMode="auto">
            <a:xfrm>
              <a:off x="1719" y="2848"/>
              <a:ext cx="2642" cy="543"/>
              <a:chOff x="1719" y="2848"/>
              <a:chExt cx="2642" cy="543"/>
            </a:xfrm>
          </p:grpSpPr>
          <p:sp>
            <p:nvSpPr>
              <p:cNvPr id="1185814" name="AutoShape 24">
                <a:extLst>
                  <a:ext uri="{FF2B5EF4-FFF2-40B4-BE49-F238E27FC236}">
                    <a16:creationId xmlns:a16="http://schemas.microsoft.com/office/drawing/2014/main" id="{73D2F224-53A6-4F47-9B31-45B58AEC7FB8}"/>
                  </a:ext>
                </a:extLst>
              </p:cNvPr>
              <p:cNvSpPr>
                <a:spLocks noChangeArrowheads="1"/>
              </p:cNvSpPr>
              <p:nvPr/>
            </p:nvSpPr>
            <p:spPr bwMode="auto">
              <a:xfrm>
                <a:off x="1719" y="2848"/>
                <a:ext cx="2642" cy="543"/>
              </a:xfrm>
              <a:prstGeom prst="leftRightArrow">
                <a:avLst>
                  <a:gd name="adj1" fmla="val 61769"/>
                  <a:gd name="adj2" fmla="val 71136"/>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5815" name="Text Box 25">
                <a:extLst>
                  <a:ext uri="{FF2B5EF4-FFF2-40B4-BE49-F238E27FC236}">
                    <a16:creationId xmlns:a16="http://schemas.microsoft.com/office/drawing/2014/main" id="{A204CDF0-56FD-4A4C-9F84-F9D97D3AC330}"/>
                  </a:ext>
                </a:extLst>
              </p:cNvPr>
              <p:cNvSpPr txBox="1">
                <a:spLocks noChangeArrowheads="1"/>
              </p:cNvSpPr>
              <p:nvPr/>
            </p:nvSpPr>
            <p:spPr bwMode="auto">
              <a:xfrm>
                <a:off x="2704" y="2976"/>
                <a:ext cx="7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电话交谈</a:t>
                </a:r>
              </a:p>
            </p:txBody>
          </p:sp>
        </p:grpSp>
        <p:sp>
          <p:nvSpPr>
            <p:cNvPr id="1185813" name="Text Box 30">
              <a:extLst>
                <a:ext uri="{FF2B5EF4-FFF2-40B4-BE49-F238E27FC236}">
                  <a16:creationId xmlns:a16="http://schemas.microsoft.com/office/drawing/2014/main" id="{0A2488C4-88E4-4956-9B73-D6FABD4707F6}"/>
                </a:ext>
              </a:extLst>
            </p:cNvPr>
            <p:cNvSpPr txBox="1">
              <a:spLocks noChangeArrowheads="1"/>
            </p:cNvSpPr>
            <p:nvPr/>
          </p:nvSpPr>
          <p:spPr bwMode="auto">
            <a:xfrm>
              <a:off x="1265" y="2999"/>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ea typeface="黑体" panose="02010609060101010101" pitchFamily="49" charset="-122"/>
                </a:rPr>
                <a:t>通信</a:t>
              </a:r>
            </a:p>
          </p:txBody>
        </p:sp>
      </p:grpSp>
      <p:sp>
        <p:nvSpPr>
          <p:cNvPr id="1185810" name="Text Box 31">
            <a:extLst>
              <a:ext uri="{FF2B5EF4-FFF2-40B4-BE49-F238E27FC236}">
                <a16:creationId xmlns:a16="http://schemas.microsoft.com/office/drawing/2014/main" id="{35A44C59-8215-4862-A9F2-58878FE63C84}"/>
              </a:ext>
            </a:extLst>
          </p:cNvPr>
          <p:cNvSpPr txBox="1">
            <a:spLocks noChangeArrowheads="1"/>
          </p:cNvSpPr>
          <p:nvPr/>
        </p:nvSpPr>
        <p:spPr bwMode="auto">
          <a:xfrm>
            <a:off x="2716213" y="6059488"/>
            <a:ext cx="25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solidFill>
                  <a:schemeClr val="folHlink"/>
                </a:solidFill>
              </a:rPr>
              <a:t>t</a:t>
            </a:r>
          </a:p>
        </p:txBody>
      </p:sp>
      <p:sp>
        <p:nvSpPr>
          <p:cNvPr id="1185811" name="Text Box 32">
            <a:extLst>
              <a:ext uri="{FF2B5EF4-FFF2-40B4-BE49-F238E27FC236}">
                <a16:creationId xmlns:a16="http://schemas.microsoft.com/office/drawing/2014/main" id="{4F424054-086B-4976-A5F8-24F24910ED0E}"/>
              </a:ext>
            </a:extLst>
          </p:cNvPr>
          <p:cNvSpPr txBox="1">
            <a:spLocks noChangeArrowheads="1"/>
          </p:cNvSpPr>
          <p:nvPr/>
        </p:nvSpPr>
        <p:spPr bwMode="auto">
          <a:xfrm>
            <a:off x="6910388" y="6059488"/>
            <a:ext cx="25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solidFill>
                  <a:schemeClr val="folHlink"/>
                </a:solidFill>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nodeType="afterGroup">
                            <p:stCondLst>
                              <p:cond delay="2500"/>
                            </p:stCondLst>
                            <p:childTnLst>
                              <p:par>
                                <p:cTn id="9" presetID="22" presetClass="entr" presetSubtype="2"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000"/>
                                        <p:tgtEl>
                                          <p:spTgt spid="2"/>
                                        </p:tgtEl>
                                      </p:cBhvr>
                                    </p:animEffect>
                                  </p:childTnLst>
                                </p:cTn>
                              </p:par>
                            </p:childTnLst>
                          </p:cTn>
                        </p:par>
                        <p:par>
                          <p:cTn id="12" fill="hold" nodeType="afterGroup">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2000"/>
                                        <p:tgtEl>
                                          <p:spTgt spid="3"/>
                                        </p:tgtEl>
                                      </p:cBhvr>
                                    </p:animEffect>
                                  </p:childTnLst>
                                </p:cTn>
                              </p:par>
                            </p:childTnLst>
                          </p:cTn>
                        </p:par>
                        <p:par>
                          <p:cTn id="16" fill="hold" nodeType="afterGroup">
                            <p:stCondLst>
                              <p:cond delay="7500"/>
                            </p:stCondLst>
                            <p:childTnLst>
                              <p:par>
                                <p:cTn id="17" presetID="22" presetClass="entr" presetSubtype="1" fill="hold" nodeType="after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2000"/>
                                        <p:tgtEl>
                                          <p:spTgt spid="8"/>
                                        </p:tgtEl>
                                      </p:cBhvr>
                                    </p:animEffect>
                                  </p:childTnLst>
                                </p:cTn>
                              </p:par>
                            </p:childTnLst>
                          </p:cTn>
                        </p:par>
                        <p:par>
                          <p:cTn id="20" fill="hold" nodeType="afterGroup">
                            <p:stCondLst>
                              <p:cond delay="10000"/>
                            </p:stCondLst>
                            <p:childTnLst>
                              <p:par>
                                <p:cTn id="21" presetID="22" presetClass="entr" presetSubtype="8" fill="hold" nodeType="afterEffect">
                                  <p:stCondLst>
                                    <p:cond delay="20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a:extLst>
              <a:ext uri="{FF2B5EF4-FFF2-40B4-BE49-F238E27FC236}">
                <a16:creationId xmlns:a16="http://schemas.microsoft.com/office/drawing/2014/main" id="{E496ED45-3B34-43DA-B0F9-65209044AFA7}"/>
              </a:ext>
            </a:extLst>
          </p:cNvPr>
          <p:cNvSpPr>
            <a:spLocks noGrp="1" noChangeArrowheads="1"/>
          </p:cNvSpPr>
          <p:nvPr>
            <p:ph type="title"/>
          </p:nvPr>
        </p:nvSpPr>
        <p:spPr>
          <a:xfrm>
            <a:off x="1100138" y="931863"/>
            <a:ext cx="6856412" cy="768350"/>
          </a:xfrm>
        </p:spPr>
        <p:txBody>
          <a:bodyPr/>
          <a:lstStyle/>
          <a:p>
            <a:pPr algn="ctr" eaLnBrk="1" hangingPunct="1"/>
            <a:r>
              <a:rPr lang="en-US" altLang="zh-CN"/>
              <a:t>8.1  </a:t>
            </a:r>
            <a:r>
              <a:rPr lang="zh-CN" altLang="en-US"/>
              <a:t>概述 </a:t>
            </a:r>
          </a:p>
        </p:txBody>
      </p:sp>
      <p:sp>
        <p:nvSpPr>
          <p:cNvPr id="123907" name="Rectangle 3">
            <a:extLst>
              <a:ext uri="{FF2B5EF4-FFF2-40B4-BE49-F238E27FC236}">
                <a16:creationId xmlns:a16="http://schemas.microsoft.com/office/drawing/2014/main" id="{6B26C646-74D3-4AE0-A0C2-2A34D392ABEF}"/>
              </a:ext>
            </a:extLst>
          </p:cNvPr>
          <p:cNvSpPr>
            <a:spLocks noGrp="1" noChangeArrowheads="1"/>
          </p:cNvSpPr>
          <p:nvPr>
            <p:ph type="body" idx="1"/>
          </p:nvPr>
        </p:nvSpPr>
        <p:spPr>
          <a:xfrm>
            <a:off x="1182688" y="1844675"/>
            <a:ext cx="7772400" cy="4752975"/>
          </a:xfrm>
        </p:spPr>
        <p:txBody>
          <a:bodyPr/>
          <a:lstStyle/>
          <a:p>
            <a:pPr algn="just" eaLnBrk="1" hangingPunct="1"/>
            <a:r>
              <a:rPr lang="zh-CN" altLang="en-US"/>
              <a:t>计算机网络最初是为传送数据信息设计的。因特网 </a:t>
            </a:r>
            <a:r>
              <a:rPr lang="en-US" altLang="zh-CN"/>
              <a:t>IP </a:t>
            </a:r>
            <a:r>
              <a:rPr lang="zh-CN" altLang="en-US"/>
              <a:t>层提供的“尽最大努力交付”服务，以及每一个分组独立交付的策略，对传送数据信息也是很合适的。</a:t>
            </a:r>
          </a:p>
          <a:p>
            <a:pPr algn="just" eaLnBrk="1" hangingPunct="1"/>
            <a:r>
              <a:rPr lang="zh-CN" altLang="en-US"/>
              <a:t>因特网使用的 </a:t>
            </a:r>
            <a:r>
              <a:rPr lang="en-US" altLang="zh-CN"/>
              <a:t>TCP </a:t>
            </a:r>
            <a:r>
              <a:rPr lang="zh-CN" altLang="en-US"/>
              <a:t>协议可以很好地解决网络不能提供可靠交付这一问题。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4">
            <a:extLst>
              <a:ext uri="{FF2B5EF4-FFF2-40B4-BE49-F238E27FC236}">
                <a16:creationId xmlns:a16="http://schemas.microsoft.com/office/drawing/2014/main" id="{110E8662-549E-4CFA-ACD6-EF9677F26772}"/>
              </a:ext>
            </a:extLst>
          </p:cNvPr>
          <p:cNvSpPr>
            <a:spLocks noGrp="1" noChangeArrowheads="1"/>
          </p:cNvSpPr>
          <p:nvPr>
            <p:ph type="title"/>
          </p:nvPr>
        </p:nvSpPr>
        <p:spPr/>
        <p:txBody>
          <a:bodyPr/>
          <a:lstStyle/>
          <a:p>
            <a:pPr algn="ctr" eaLnBrk="1" hangingPunct="1"/>
            <a:r>
              <a:rPr lang="en-US" altLang="zh-CN" sz="4000"/>
              <a:t>SIP </a:t>
            </a:r>
            <a:r>
              <a:rPr lang="zh-CN" altLang="en-US" sz="4000"/>
              <a:t>登记器的用途</a:t>
            </a:r>
            <a:br>
              <a:rPr lang="zh-CN" altLang="en-US" sz="4000"/>
            </a:br>
            <a:r>
              <a:rPr lang="zh-CN" altLang="en-US" sz="4000"/>
              <a:t> </a:t>
            </a:r>
            <a:r>
              <a:rPr lang="en-US" altLang="zh-CN" sz="4000"/>
              <a:t>——</a:t>
            </a:r>
            <a:r>
              <a:rPr lang="zh-CN" altLang="en-US" sz="3600"/>
              <a:t>跟踪被叫方</a:t>
            </a:r>
            <a:r>
              <a:rPr lang="en-US" altLang="zh-CN" sz="3600"/>
              <a:t>——</a:t>
            </a:r>
            <a:r>
              <a:rPr lang="en-US" altLang="zh-CN" sz="4000"/>
              <a:t>  </a:t>
            </a:r>
          </a:p>
        </p:txBody>
      </p:sp>
      <p:grpSp>
        <p:nvGrpSpPr>
          <p:cNvPr id="1186819" name="Group 5">
            <a:extLst>
              <a:ext uri="{FF2B5EF4-FFF2-40B4-BE49-F238E27FC236}">
                <a16:creationId xmlns:a16="http://schemas.microsoft.com/office/drawing/2014/main" id="{B16682DE-8E79-45AD-B443-99E341B0D0C7}"/>
              </a:ext>
            </a:extLst>
          </p:cNvPr>
          <p:cNvGrpSpPr>
            <a:grpSpLocks/>
          </p:cNvGrpSpPr>
          <p:nvPr/>
        </p:nvGrpSpPr>
        <p:grpSpPr bwMode="auto">
          <a:xfrm>
            <a:off x="757238" y="2344738"/>
            <a:ext cx="701675" cy="593725"/>
            <a:chOff x="1922" y="424"/>
            <a:chExt cx="442" cy="374"/>
          </a:xfrm>
        </p:grpSpPr>
        <p:sp>
          <p:nvSpPr>
            <p:cNvPr id="1186964" name="Text Box 6">
              <a:extLst>
                <a:ext uri="{FF2B5EF4-FFF2-40B4-BE49-F238E27FC236}">
                  <a16:creationId xmlns:a16="http://schemas.microsoft.com/office/drawing/2014/main" id="{51751E22-53FE-439A-9745-02F1D4731C87}"/>
                </a:ext>
              </a:extLst>
            </p:cNvPr>
            <p:cNvSpPr txBox="1">
              <a:spLocks noChangeArrowheads="1"/>
            </p:cNvSpPr>
            <p:nvPr/>
          </p:nvSpPr>
          <p:spPr bwMode="auto">
            <a:xfrm rot="-1312523">
              <a:off x="1922" y="424"/>
              <a:ext cx="2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a:solidFill>
                    <a:schemeClr val="folHlink"/>
                  </a:solidFill>
                  <a:ea typeface="黑体" panose="02010609060101010101" pitchFamily="49" charset="-122"/>
                  <a:sym typeface="Webdings" panose="05030102010509060703" pitchFamily="18" charset="2"/>
                </a:rPr>
                <a:t></a:t>
              </a:r>
              <a:r>
                <a:rPr kumimoji="1" lang="en-US" altLang="zh-CN" sz="3200">
                  <a:solidFill>
                    <a:schemeClr val="folHlink"/>
                  </a:solidFill>
                  <a:ea typeface="黑体" panose="02010609060101010101" pitchFamily="49" charset="-122"/>
                </a:rPr>
                <a:t> </a:t>
              </a:r>
            </a:p>
          </p:txBody>
        </p:sp>
        <p:sp>
          <p:nvSpPr>
            <p:cNvPr id="1186965" name="Freeform 7">
              <a:extLst>
                <a:ext uri="{FF2B5EF4-FFF2-40B4-BE49-F238E27FC236}">
                  <a16:creationId xmlns:a16="http://schemas.microsoft.com/office/drawing/2014/main" id="{20F75B0C-FD98-444B-A946-8ECB07B6D05D}"/>
                </a:ext>
              </a:extLst>
            </p:cNvPr>
            <p:cNvSpPr>
              <a:spLocks/>
            </p:cNvSpPr>
            <p:nvPr/>
          </p:nvSpPr>
          <p:spPr bwMode="auto">
            <a:xfrm>
              <a:off x="2079" y="688"/>
              <a:ext cx="48" cy="58"/>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186966" name="Picture 8">
              <a:extLst>
                <a:ext uri="{FF2B5EF4-FFF2-40B4-BE49-F238E27FC236}">
                  <a16:creationId xmlns:a16="http://schemas.microsoft.com/office/drawing/2014/main" id="{5D4F2DA0-5333-491F-A867-9949877217F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 y="531"/>
              <a:ext cx="25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86820" name="Group 9">
            <a:extLst>
              <a:ext uri="{FF2B5EF4-FFF2-40B4-BE49-F238E27FC236}">
                <a16:creationId xmlns:a16="http://schemas.microsoft.com/office/drawing/2014/main" id="{4C9CBA6A-E90B-4D29-8621-CF46D52C8D30}"/>
              </a:ext>
            </a:extLst>
          </p:cNvPr>
          <p:cNvGrpSpPr>
            <a:grpSpLocks/>
          </p:cNvGrpSpPr>
          <p:nvPr/>
        </p:nvGrpSpPr>
        <p:grpSpPr bwMode="auto">
          <a:xfrm>
            <a:off x="7164388" y="2344738"/>
            <a:ext cx="701675" cy="593725"/>
            <a:chOff x="1922" y="424"/>
            <a:chExt cx="442" cy="374"/>
          </a:xfrm>
        </p:grpSpPr>
        <p:sp>
          <p:nvSpPr>
            <p:cNvPr id="1186961" name="Text Box 10">
              <a:extLst>
                <a:ext uri="{FF2B5EF4-FFF2-40B4-BE49-F238E27FC236}">
                  <a16:creationId xmlns:a16="http://schemas.microsoft.com/office/drawing/2014/main" id="{6AA51AAA-3A2A-4C4E-A557-AE3E78BDCC04}"/>
                </a:ext>
              </a:extLst>
            </p:cNvPr>
            <p:cNvSpPr txBox="1">
              <a:spLocks noChangeArrowheads="1"/>
            </p:cNvSpPr>
            <p:nvPr/>
          </p:nvSpPr>
          <p:spPr bwMode="auto">
            <a:xfrm rot="-1312523">
              <a:off x="1922" y="424"/>
              <a:ext cx="2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a:solidFill>
                    <a:schemeClr val="folHlink"/>
                  </a:solidFill>
                  <a:ea typeface="黑体" panose="02010609060101010101" pitchFamily="49" charset="-122"/>
                  <a:sym typeface="Webdings" panose="05030102010509060703" pitchFamily="18" charset="2"/>
                </a:rPr>
                <a:t></a:t>
              </a:r>
              <a:r>
                <a:rPr kumimoji="1" lang="en-US" altLang="zh-CN" sz="3200">
                  <a:solidFill>
                    <a:schemeClr val="folHlink"/>
                  </a:solidFill>
                  <a:ea typeface="黑体" panose="02010609060101010101" pitchFamily="49" charset="-122"/>
                </a:rPr>
                <a:t> </a:t>
              </a:r>
            </a:p>
          </p:txBody>
        </p:sp>
        <p:sp>
          <p:nvSpPr>
            <p:cNvPr id="1186962" name="Freeform 11">
              <a:extLst>
                <a:ext uri="{FF2B5EF4-FFF2-40B4-BE49-F238E27FC236}">
                  <a16:creationId xmlns:a16="http://schemas.microsoft.com/office/drawing/2014/main" id="{27DB81C9-A103-49B6-9691-452ECE1CD632}"/>
                </a:ext>
              </a:extLst>
            </p:cNvPr>
            <p:cNvSpPr>
              <a:spLocks/>
            </p:cNvSpPr>
            <p:nvPr/>
          </p:nvSpPr>
          <p:spPr bwMode="auto">
            <a:xfrm>
              <a:off x="2079" y="688"/>
              <a:ext cx="48" cy="58"/>
            </a:xfrm>
            <a:custGeom>
              <a:avLst/>
              <a:gdLst>
                <a:gd name="T0" fmla="*/ 9 w 69"/>
                <a:gd name="T1" fmla="*/ 0 h 78"/>
                <a:gd name="T2" fmla="*/ 0 w 69"/>
                <a:gd name="T3" fmla="*/ 30 h 78"/>
                <a:gd name="T4" fmla="*/ 23 w 69"/>
                <a:gd name="T5" fmla="*/ 68 h 78"/>
                <a:gd name="T6" fmla="*/ 69 w 69"/>
                <a:gd name="T7" fmla="*/ 7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186963" name="Picture 12">
              <a:extLst>
                <a:ext uri="{FF2B5EF4-FFF2-40B4-BE49-F238E27FC236}">
                  <a16:creationId xmlns:a16="http://schemas.microsoft.com/office/drawing/2014/main" id="{17224665-3CEB-4038-AA3F-3AEFC8E1092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 y="531"/>
              <a:ext cx="25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86821" name="Text Box 13">
            <a:extLst>
              <a:ext uri="{FF2B5EF4-FFF2-40B4-BE49-F238E27FC236}">
                <a16:creationId xmlns:a16="http://schemas.microsoft.com/office/drawing/2014/main" id="{2DCCB9C2-425C-4556-BC4D-2C0FEC6C326A}"/>
              </a:ext>
            </a:extLst>
          </p:cNvPr>
          <p:cNvSpPr txBox="1">
            <a:spLocks noChangeArrowheads="1"/>
          </p:cNvSpPr>
          <p:nvPr/>
        </p:nvSpPr>
        <p:spPr bwMode="auto">
          <a:xfrm>
            <a:off x="827088" y="2132013"/>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folHlink"/>
                </a:solidFill>
                <a:ea typeface="黑体" panose="02010609060101010101" pitchFamily="49" charset="-122"/>
              </a:rPr>
              <a:t>主叫方</a:t>
            </a:r>
          </a:p>
        </p:txBody>
      </p:sp>
      <p:sp>
        <p:nvSpPr>
          <p:cNvPr id="1186822" name="Text Box 14">
            <a:extLst>
              <a:ext uri="{FF2B5EF4-FFF2-40B4-BE49-F238E27FC236}">
                <a16:creationId xmlns:a16="http://schemas.microsoft.com/office/drawing/2014/main" id="{2E801B32-33F8-41FE-A15F-EF73EEA2FE54}"/>
              </a:ext>
            </a:extLst>
          </p:cNvPr>
          <p:cNvSpPr txBox="1">
            <a:spLocks noChangeArrowheads="1"/>
          </p:cNvSpPr>
          <p:nvPr/>
        </p:nvSpPr>
        <p:spPr bwMode="auto">
          <a:xfrm>
            <a:off x="7234238" y="2132013"/>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folHlink"/>
                </a:solidFill>
                <a:ea typeface="黑体" panose="02010609060101010101" pitchFamily="49" charset="-122"/>
              </a:rPr>
              <a:t>被叫方</a:t>
            </a:r>
          </a:p>
        </p:txBody>
      </p:sp>
      <p:sp>
        <p:nvSpPr>
          <p:cNvPr id="1186823" name="Line 15">
            <a:extLst>
              <a:ext uri="{FF2B5EF4-FFF2-40B4-BE49-F238E27FC236}">
                <a16:creationId xmlns:a16="http://schemas.microsoft.com/office/drawing/2014/main" id="{524C290C-41EF-42C6-A27D-E22FE9E6E02B}"/>
              </a:ext>
            </a:extLst>
          </p:cNvPr>
          <p:cNvSpPr>
            <a:spLocks noChangeShapeType="1"/>
          </p:cNvSpPr>
          <p:nvPr/>
        </p:nvSpPr>
        <p:spPr bwMode="auto">
          <a:xfrm>
            <a:off x="1258888" y="2997200"/>
            <a:ext cx="0" cy="3671888"/>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4" name="Group 144">
            <a:extLst>
              <a:ext uri="{FF2B5EF4-FFF2-40B4-BE49-F238E27FC236}">
                <a16:creationId xmlns:a16="http://schemas.microsoft.com/office/drawing/2014/main" id="{C449744C-A952-48D9-8664-793C84B2CD5F}"/>
              </a:ext>
            </a:extLst>
          </p:cNvPr>
          <p:cNvGrpSpPr>
            <a:grpSpLocks/>
          </p:cNvGrpSpPr>
          <p:nvPr/>
        </p:nvGrpSpPr>
        <p:grpSpPr bwMode="auto">
          <a:xfrm>
            <a:off x="1258888" y="2959100"/>
            <a:ext cx="1584325" cy="336550"/>
            <a:chOff x="793" y="1864"/>
            <a:chExt cx="998" cy="212"/>
          </a:xfrm>
        </p:grpSpPr>
        <p:sp>
          <p:nvSpPr>
            <p:cNvPr id="1186959" name="Line 16">
              <a:extLst>
                <a:ext uri="{FF2B5EF4-FFF2-40B4-BE49-F238E27FC236}">
                  <a16:creationId xmlns:a16="http://schemas.microsoft.com/office/drawing/2014/main" id="{35F154D3-E3EB-4D03-A9C1-0FEB2C1BD02E}"/>
                </a:ext>
              </a:extLst>
            </p:cNvPr>
            <p:cNvSpPr>
              <a:spLocks noChangeShapeType="1"/>
            </p:cNvSpPr>
            <p:nvPr/>
          </p:nvSpPr>
          <p:spPr bwMode="auto">
            <a:xfrm rot="-5400000">
              <a:off x="1292" y="1570"/>
              <a:ext cx="0" cy="998"/>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960" name="Text Box 17">
              <a:extLst>
                <a:ext uri="{FF2B5EF4-FFF2-40B4-BE49-F238E27FC236}">
                  <a16:creationId xmlns:a16="http://schemas.microsoft.com/office/drawing/2014/main" id="{D53C3122-3BDD-4609-97F5-3648B718525D}"/>
                </a:ext>
              </a:extLst>
            </p:cNvPr>
            <p:cNvSpPr txBox="1">
              <a:spLocks noChangeArrowheads="1"/>
            </p:cNvSpPr>
            <p:nvPr/>
          </p:nvSpPr>
          <p:spPr bwMode="auto">
            <a:xfrm>
              <a:off x="1020" y="1864"/>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INVITE</a:t>
              </a:r>
            </a:p>
          </p:txBody>
        </p:sp>
      </p:grpSp>
      <p:grpSp>
        <p:nvGrpSpPr>
          <p:cNvPr id="5" name="Group 145">
            <a:extLst>
              <a:ext uri="{FF2B5EF4-FFF2-40B4-BE49-F238E27FC236}">
                <a16:creationId xmlns:a16="http://schemas.microsoft.com/office/drawing/2014/main" id="{38B7F621-4960-4FD7-BE55-DEBB061043A2}"/>
              </a:ext>
            </a:extLst>
          </p:cNvPr>
          <p:cNvGrpSpPr>
            <a:grpSpLocks/>
          </p:cNvGrpSpPr>
          <p:nvPr/>
        </p:nvGrpSpPr>
        <p:grpSpPr bwMode="auto">
          <a:xfrm>
            <a:off x="2844800" y="3019425"/>
            <a:ext cx="2087563" cy="336550"/>
            <a:chOff x="1792" y="1902"/>
            <a:chExt cx="1315" cy="212"/>
          </a:xfrm>
        </p:grpSpPr>
        <p:sp>
          <p:nvSpPr>
            <p:cNvPr id="1186957" name="Line 18">
              <a:extLst>
                <a:ext uri="{FF2B5EF4-FFF2-40B4-BE49-F238E27FC236}">
                  <a16:creationId xmlns:a16="http://schemas.microsoft.com/office/drawing/2014/main" id="{89213B81-C0B1-4687-932B-CEAB43BDBE46}"/>
                </a:ext>
              </a:extLst>
            </p:cNvPr>
            <p:cNvSpPr>
              <a:spLocks noChangeShapeType="1"/>
            </p:cNvSpPr>
            <p:nvPr/>
          </p:nvSpPr>
          <p:spPr bwMode="auto">
            <a:xfrm rot="-5400000">
              <a:off x="2450" y="1456"/>
              <a:ext cx="0" cy="1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958" name="Text Box 19">
              <a:extLst>
                <a:ext uri="{FF2B5EF4-FFF2-40B4-BE49-F238E27FC236}">
                  <a16:creationId xmlns:a16="http://schemas.microsoft.com/office/drawing/2014/main" id="{266CBFBE-75C4-4B53-86AC-9C971CBE894B}"/>
                </a:ext>
              </a:extLst>
            </p:cNvPr>
            <p:cNvSpPr txBox="1">
              <a:spLocks noChangeArrowheads="1"/>
            </p:cNvSpPr>
            <p:nvPr/>
          </p:nvSpPr>
          <p:spPr bwMode="auto">
            <a:xfrm>
              <a:off x="2290" y="190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folHlink"/>
                  </a:solidFill>
                  <a:ea typeface="黑体" panose="02010609060101010101" pitchFamily="49" charset="-122"/>
                </a:rPr>
                <a:t>查找</a:t>
              </a:r>
            </a:p>
          </p:txBody>
        </p:sp>
      </p:grpSp>
      <p:grpSp>
        <p:nvGrpSpPr>
          <p:cNvPr id="6" name="Group 146">
            <a:extLst>
              <a:ext uri="{FF2B5EF4-FFF2-40B4-BE49-F238E27FC236}">
                <a16:creationId xmlns:a16="http://schemas.microsoft.com/office/drawing/2014/main" id="{44426D1D-A698-4DC4-B354-2018E0B48553}"/>
              </a:ext>
            </a:extLst>
          </p:cNvPr>
          <p:cNvGrpSpPr>
            <a:grpSpLocks/>
          </p:cNvGrpSpPr>
          <p:nvPr/>
        </p:nvGrpSpPr>
        <p:grpSpPr bwMode="auto">
          <a:xfrm>
            <a:off x="2843213" y="3355975"/>
            <a:ext cx="2087562" cy="336550"/>
            <a:chOff x="1791" y="2114"/>
            <a:chExt cx="1315" cy="212"/>
          </a:xfrm>
        </p:grpSpPr>
        <p:sp>
          <p:nvSpPr>
            <p:cNvPr id="1186955" name="Line 20">
              <a:extLst>
                <a:ext uri="{FF2B5EF4-FFF2-40B4-BE49-F238E27FC236}">
                  <a16:creationId xmlns:a16="http://schemas.microsoft.com/office/drawing/2014/main" id="{42245CD6-AFFD-4F38-A781-D542541390CC}"/>
                </a:ext>
              </a:extLst>
            </p:cNvPr>
            <p:cNvSpPr>
              <a:spLocks noChangeShapeType="1"/>
            </p:cNvSpPr>
            <p:nvPr/>
          </p:nvSpPr>
          <p:spPr bwMode="auto">
            <a:xfrm rot="5400000" flipH="1">
              <a:off x="2449" y="1659"/>
              <a:ext cx="0" cy="1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956" name="Text Box 21">
              <a:extLst>
                <a:ext uri="{FF2B5EF4-FFF2-40B4-BE49-F238E27FC236}">
                  <a16:creationId xmlns:a16="http://schemas.microsoft.com/office/drawing/2014/main" id="{7BCC7113-A239-4EF7-BEE2-2131CF98EAB0}"/>
                </a:ext>
              </a:extLst>
            </p:cNvPr>
            <p:cNvSpPr txBox="1">
              <a:spLocks noChangeArrowheads="1"/>
            </p:cNvSpPr>
            <p:nvPr/>
          </p:nvSpPr>
          <p:spPr bwMode="auto">
            <a:xfrm>
              <a:off x="2290" y="211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folHlink"/>
                  </a:solidFill>
                  <a:ea typeface="黑体" panose="02010609060101010101" pitchFamily="49" charset="-122"/>
                </a:rPr>
                <a:t>回答</a:t>
              </a:r>
            </a:p>
          </p:txBody>
        </p:sp>
      </p:grpSp>
      <p:grpSp>
        <p:nvGrpSpPr>
          <p:cNvPr id="7" name="Group 152">
            <a:extLst>
              <a:ext uri="{FF2B5EF4-FFF2-40B4-BE49-F238E27FC236}">
                <a16:creationId xmlns:a16="http://schemas.microsoft.com/office/drawing/2014/main" id="{0DAB1508-5FFA-4EEE-A483-B763A306E017}"/>
              </a:ext>
            </a:extLst>
          </p:cNvPr>
          <p:cNvGrpSpPr>
            <a:grpSpLocks/>
          </p:cNvGrpSpPr>
          <p:nvPr/>
        </p:nvGrpSpPr>
        <p:grpSpPr bwMode="auto">
          <a:xfrm>
            <a:off x="1258888" y="5300663"/>
            <a:ext cx="6408737" cy="647700"/>
            <a:chOff x="793" y="3339"/>
            <a:chExt cx="4037" cy="408"/>
          </a:xfrm>
        </p:grpSpPr>
        <p:sp>
          <p:nvSpPr>
            <p:cNvPr id="1186953" name="AutoShape 22">
              <a:extLst>
                <a:ext uri="{FF2B5EF4-FFF2-40B4-BE49-F238E27FC236}">
                  <a16:creationId xmlns:a16="http://schemas.microsoft.com/office/drawing/2014/main" id="{58314B62-9AC7-4241-B588-EC61FBD294B2}"/>
                </a:ext>
              </a:extLst>
            </p:cNvPr>
            <p:cNvSpPr>
              <a:spLocks noChangeArrowheads="1"/>
            </p:cNvSpPr>
            <p:nvPr/>
          </p:nvSpPr>
          <p:spPr bwMode="auto">
            <a:xfrm>
              <a:off x="793" y="3339"/>
              <a:ext cx="4037" cy="408"/>
            </a:xfrm>
            <a:prstGeom prst="leftRightArrow">
              <a:avLst>
                <a:gd name="adj1" fmla="val 61769"/>
                <a:gd name="adj2" fmla="val 144663"/>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54" name="Text Box 23">
              <a:extLst>
                <a:ext uri="{FF2B5EF4-FFF2-40B4-BE49-F238E27FC236}">
                  <a16:creationId xmlns:a16="http://schemas.microsoft.com/office/drawing/2014/main" id="{600C9432-6D2E-4618-83CE-C3F94D50675C}"/>
                </a:ext>
              </a:extLst>
            </p:cNvPr>
            <p:cNvSpPr txBox="1">
              <a:spLocks noChangeArrowheads="1"/>
            </p:cNvSpPr>
            <p:nvPr/>
          </p:nvSpPr>
          <p:spPr bwMode="auto">
            <a:xfrm>
              <a:off x="2426" y="3430"/>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folHlink"/>
                  </a:solidFill>
                  <a:ea typeface="黑体" panose="02010609060101010101" pitchFamily="49" charset="-122"/>
                </a:rPr>
                <a:t>电话交谈</a:t>
              </a:r>
            </a:p>
          </p:txBody>
        </p:sp>
      </p:grpSp>
      <p:sp>
        <p:nvSpPr>
          <p:cNvPr id="1186828" name="Text Box 26">
            <a:extLst>
              <a:ext uri="{FF2B5EF4-FFF2-40B4-BE49-F238E27FC236}">
                <a16:creationId xmlns:a16="http://schemas.microsoft.com/office/drawing/2014/main" id="{1C7D43A8-C112-4BBC-8210-0EB85987D0C3}"/>
              </a:ext>
            </a:extLst>
          </p:cNvPr>
          <p:cNvSpPr txBox="1">
            <a:spLocks noChangeArrowheads="1"/>
          </p:cNvSpPr>
          <p:nvPr/>
        </p:nvSpPr>
        <p:spPr bwMode="auto">
          <a:xfrm>
            <a:off x="1306513" y="638175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i="1">
                <a:solidFill>
                  <a:schemeClr val="folHlink"/>
                </a:solidFill>
                <a:ea typeface="黑体" panose="02010609060101010101" pitchFamily="49" charset="-122"/>
              </a:rPr>
              <a:t>t</a:t>
            </a:r>
          </a:p>
        </p:txBody>
      </p:sp>
      <p:sp>
        <p:nvSpPr>
          <p:cNvPr id="1186829" name="Text Box 27">
            <a:extLst>
              <a:ext uri="{FF2B5EF4-FFF2-40B4-BE49-F238E27FC236}">
                <a16:creationId xmlns:a16="http://schemas.microsoft.com/office/drawing/2014/main" id="{F6432FC9-AF05-4D92-89B1-06323F21F27B}"/>
              </a:ext>
            </a:extLst>
          </p:cNvPr>
          <p:cNvSpPr txBox="1">
            <a:spLocks noChangeArrowheads="1"/>
          </p:cNvSpPr>
          <p:nvPr/>
        </p:nvSpPr>
        <p:spPr bwMode="auto">
          <a:xfrm>
            <a:off x="7715250" y="638175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i="1">
                <a:solidFill>
                  <a:schemeClr val="folHlink"/>
                </a:solidFill>
                <a:ea typeface="黑体" panose="02010609060101010101" pitchFamily="49" charset="-122"/>
              </a:rPr>
              <a:t>t</a:t>
            </a:r>
          </a:p>
        </p:txBody>
      </p:sp>
      <p:grpSp>
        <p:nvGrpSpPr>
          <p:cNvPr id="1186830" name="Group 28">
            <a:extLst>
              <a:ext uri="{FF2B5EF4-FFF2-40B4-BE49-F238E27FC236}">
                <a16:creationId xmlns:a16="http://schemas.microsoft.com/office/drawing/2014/main" id="{D3FBA8BD-792D-4700-9014-98562BA8E88C}"/>
              </a:ext>
            </a:extLst>
          </p:cNvPr>
          <p:cNvGrpSpPr>
            <a:grpSpLocks/>
          </p:cNvGrpSpPr>
          <p:nvPr/>
        </p:nvGrpSpPr>
        <p:grpSpPr bwMode="auto">
          <a:xfrm flipH="1">
            <a:off x="2725738" y="2420938"/>
            <a:ext cx="349250" cy="587375"/>
            <a:chOff x="1655" y="3067"/>
            <a:chExt cx="327" cy="521"/>
          </a:xfrm>
        </p:grpSpPr>
        <p:sp>
          <p:nvSpPr>
            <p:cNvPr id="1186905" name="AutoShape 29">
              <a:extLst>
                <a:ext uri="{FF2B5EF4-FFF2-40B4-BE49-F238E27FC236}">
                  <a16:creationId xmlns:a16="http://schemas.microsoft.com/office/drawing/2014/main" id="{79202157-397A-4CBE-8FF1-74703E71D327}"/>
                </a:ext>
              </a:extLst>
            </p:cNvPr>
            <p:cNvSpPr>
              <a:spLocks noChangeAspect="1" noChangeArrowheads="1" noTextEdit="1"/>
            </p:cNvSpPr>
            <p:nvPr/>
          </p:nvSpPr>
          <p:spPr bwMode="auto">
            <a:xfrm>
              <a:off x="1655" y="3067"/>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86906" name="Group 30">
              <a:extLst>
                <a:ext uri="{FF2B5EF4-FFF2-40B4-BE49-F238E27FC236}">
                  <a16:creationId xmlns:a16="http://schemas.microsoft.com/office/drawing/2014/main" id="{DC792E25-63C6-400E-AC60-AB8E33151CBE}"/>
                </a:ext>
              </a:extLst>
            </p:cNvPr>
            <p:cNvGrpSpPr>
              <a:grpSpLocks/>
            </p:cNvGrpSpPr>
            <p:nvPr/>
          </p:nvGrpSpPr>
          <p:grpSpPr bwMode="auto">
            <a:xfrm>
              <a:off x="1658" y="3071"/>
              <a:ext cx="319" cy="511"/>
              <a:chOff x="1658" y="3071"/>
              <a:chExt cx="319" cy="511"/>
            </a:xfrm>
          </p:grpSpPr>
          <p:sp>
            <p:nvSpPr>
              <p:cNvPr id="1186946" name="Freeform 31">
                <a:extLst>
                  <a:ext uri="{FF2B5EF4-FFF2-40B4-BE49-F238E27FC236}">
                    <a16:creationId xmlns:a16="http://schemas.microsoft.com/office/drawing/2014/main" id="{1F46CD64-C5F2-4F93-9160-DEEBABB6C462}"/>
                  </a:ext>
                </a:extLst>
              </p:cNvPr>
              <p:cNvSpPr>
                <a:spLocks/>
              </p:cNvSpPr>
              <p:nvPr/>
            </p:nvSpPr>
            <p:spPr bwMode="auto">
              <a:xfrm>
                <a:off x="1752" y="3105"/>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86947" name="Freeform 32">
                <a:extLst>
                  <a:ext uri="{FF2B5EF4-FFF2-40B4-BE49-F238E27FC236}">
                    <a16:creationId xmlns:a16="http://schemas.microsoft.com/office/drawing/2014/main" id="{9DF34694-EFE8-40A6-9378-39B9144EF614}"/>
                  </a:ext>
                </a:extLst>
              </p:cNvPr>
              <p:cNvSpPr>
                <a:spLocks/>
              </p:cNvSpPr>
              <p:nvPr/>
            </p:nvSpPr>
            <p:spPr bwMode="auto">
              <a:xfrm>
                <a:off x="1751" y="3104"/>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86948" name="Freeform 33">
                <a:extLst>
                  <a:ext uri="{FF2B5EF4-FFF2-40B4-BE49-F238E27FC236}">
                    <a16:creationId xmlns:a16="http://schemas.microsoft.com/office/drawing/2014/main" id="{711B0841-E56B-423C-8B60-D2275BA3CC9C}"/>
                  </a:ext>
                </a:extLst>
              </p:cNvPr>
              <p:cNvSpPr>
                <a:spLocks/>
              </p:cNvSpPr>
              <p:nvPr/>
            </p:nvSpPr>
            <p:spPr bwMode="auto">
              <a:xfrm>
                <a:off x="1658" y="3071"/>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86949" name="Freeform 34">
                <a:extLst>
                  <a:ext uri="{FF2B5EF4-FFF2-40B4-BE49-F238E27FC236}">
                    <a16:creationId xmlns:a16="http://schemas.microsoft.com/office/drawing/2014/main" id="{481453D4-B3E9-4D4C-8FEF-787A7236379F}"/>
                  </a:ext>
                </a:extLst>
              </p:cNvPr>
              <p:cNvSpPr>
                <a:spLocks/>
              </p:cNvSpPr>
              <p:nvPr/>
            </p:nvSpPr>
            <p:spPr bwMode="auto">
              <a:xfrm>
                <a:off x="1658" y="3071"/>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86950" name="Rectangle 35">
                <a:extLst>
                  <a:ext uri="{FF2B5EF4-FFF2-40B4-BE49-F238E27FC236}">
                    <a16:creationId xmlns:a16="http://schemas.microsoft.com/office/drawing/2014/main" id="{B9A5F8D6-36B5-46B5-B352-E9F491F5C52A}"/>
                  </a:ext>
                </a:extLst>
              </p:cNvPr>
              <p:cNvSpPr>
                <a:spLocks noChangeArrowheads="1"/>
              </p:cNvSpPr>
              <p:nvPr/>
            </p:nvSpPr>
            <p:spPr bwMode="auto">
              <a:xfrm>
                <a:off x="1763" y="3282"/>
                <a:ext cx="197" cy="30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51" name="Freeform 36">
                <a:extLst>
                  <a:ext uri="{FF2B5EF4-FFF2-40B4-BE49-F238E27FC236}">
                    <a16:creationId xmlns:a16="http://schemas.microsoft.com/office/drawing/2014/main" id="{98547832-921F-41C7-B17E-67F1492E37A2}"/>
                  </a:ext>
                </a:extLst>
              </p:cNvPr>
              <p:cNvSpPr>
                <a:spLocks/>
              </p:cNvSpPr>
              <p:nvPr/>
            </p:nvSpPr>
            <p:spPr bwMode="auto">
              <a:xfrm>
                <a:off x="1765" y="3113"/>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86952" name="Freeform 37">
                <a:extLst>
                  <a:ext uri="{FF2B5EF4-FFF2-40B4-BE49-F238E27FC236}">
                    <a16:creationId xmlns:a16="http://schemas.microsoft.com/office/drawing/2014/main" id="{4B6913D0-0810-44B9-9636-A9D8AA499B31}"/>
                  </a:ext>
                </a:extLst>
              </p:cNvPr>
              <p:cNvSpPr>
                <a:spLocks/>
              </p:cNvSpPr>
              <p:nvPr/>
            </p:nvSpPr>
            <p:spPr bwMode="auto">
              <a:xfrm>
                <a:off x="1763" y="3263"/>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a:p>
            </p:txBody>
          </p:sp>
        </p:grpSp>
        <p:grpSp>
          <p:nvGrpSpPr>
            <p:cNvPr id="1186907" name="Group 38">
              <a:extLst>
                <a:ext uri="{FF2B5EF4-FFF2-40B4-BE49-F238E27FC236}">
                  <a16:creationId xmlns:a16="http://schemas.microsoft.com/office/drawing/2014/main" id="{985B5A68-F8CC-4F17-A14C-947635BB8959}"/>
                </a:ext>
              </a:extLst>
            </p:cNvPr>
            <p:cNvGrpSpPr>
              <a:grpSpLocks/>
            </p:cNvGrpSpPr>
            <p:nvPr/>
          </p:nvGrpSpPr>
          <p:grpSpPr bwMode="auto">
            <a:xfrm>
              <a:off x="1765" y="3105"/>
              <a:ext cx="60" cy="478"/>
              <a:chOff x="1765" y="3105"/>
              <a:chExt cx="60" cy="478"/>
            </a:xfrm>
          </p:grpSpPr>
          <p:sp>
            <p:nvSpPr>
              <p:cNvPr id="1186938" name="Freeform 39">
                <a:extLst>
                  <a:ext uri="{FF2B5EF4-FFF2-40B4-BE49-F238E27FC236}">
                    <a16:creationId xmlns:a16="http://schemas.microsoft.com/office/drawing/2014/main" id="{56E905CB-F57D-434B-88E1-43FE82A989EC}"/>
                  </a:ext>
                </a:extLst>
              </p:cNvPr>
              <p:cNvSpPr>
                <a:spLocks/>
              </p:cNvSpPr>
              <p:nvPr/>
            </p:nvSpPr>
            <p:spPr bwMode="auto">
              <a:xfrm>
                <a:off x="1765" y="3105"/>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939" name="Freeform 40">
                <a:extLst>
                  <a:ext uri="{FF2B5EF4-FFF2-40B4-BE49-F238E27FC236}">
                    <a16:creationId xmlns:a16="http://schemas.microsoft.com/office/drawing/2014/main" id="{39ECE7B1-9F7A-46D1-B8BE-77F541984F2B}"/>
                  </a:ext>
                </a:extLst>
              </p:cNvPr>
              <p:cNvSpPr>
                <a:spLocks/>
              </p:cNvSpPr>
              <p:nvPr/>
            </p:nvSpPr>
            <p:spPr bwMode="auto">
              <a:xfrm>
                <a:off x="1772" y="3105"/>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940" name="Freeform 41">
                <a:extLst>
                  <a:ext uri="{FF2B5EF4-FFF2-40B4-BE49-F238E27FC236}">
                    <a16:creationId xmlns:a16="http://schemas.microsoft.com/office/drawing/2014/main" id="{D542B3B9-4419-4097-8054-3B888CAFCAE8}"/>
                  </a:ext>
                </a:extLst>
              </p:cNvPr>
              <p:cNvSpPr>
                <a:spLocks/>
              </p:cNvSpPr>
              <p:nvPr/>
            </p:nvSpPr>
            <p:spPr bwMode="auto">
              <a:xfrm>
                <a:off x="1777" y="3105"/>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941" name="Freeform 42">
                <a:extLst>
                  <a:ext uri="{FF2B5EF4-FFF2-40B4-BE49-F238E27FC236}">
                    <a16:creationId xmlns:a16="http://schemas.microsoft.com/office/drawing/2014/main" id="{D2CD853D-68CA-40F7-A6D1-E52FD0C1F749}"/>
                  </a:ext>
                </a:extLst>
              </p:cNvPr>
              <p:cNvSpPr>
                <a:spLocks/>
              </p:cNvSpPr>
              <p:nvPr/>
            </p:nvSpPr>
            <p:spPr bwMode="auto">
              <a:xfrm>
                <a:off x="1784" y="3105"/>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942" name="Freeform 43">
                <a:extLst>
                  <a:ext uri="{FF2B5EF4-FFF2-40B4-BE49-F238E27FC236}">
                    <a16:creationId xmlns:a16="http://schemas.microsoft.com/office/drawing/2014/main" id="{ED123E5B-34AD-4C21-916F-D56C8A182DCD}"/>
                  </a:ext>
                </a:extLst>
              </p:cNvPr>
              <p:cNvSpPr>
                <a:spLocks/>
              </p:cNvSpPr>
              <p:nvPr/>
            </p:nvSpPr>
            <p:spPr bwMode="auto">
              <a:xfrm>
                <a:off x="1790" y="3105"/>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943" name="Freeform 44">
                <a:extLst>
                  <a:ext uri="{FF2B5EF4-FFF2-40B4-BE49-F238E27FC236}">
                    <a16:creationId xmlns:a16="http://schemas.microsoft.com/office/drawing/2014/main" id="{87C985F6-F79D-4713-BC1E-5B9DB17FA567}"/>
                  </a:ext>
                </a:extLst>
              </p:cNvPr>
              <p:cNvSpPr>
                <a:spLocks/>
              </p:cNvSpPr>
              <p:nvPr/>
            </p:nvSpPr>
            <p:spPr bwMode="auto">
              <a:xfrm>
                <a:off x="1797" y="3105"/>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944" name="Freeform 45">
                <a:extLst>
                  <a:ext uri="{FF2B5EF4-FFF2-40B4-BE49-F238E27FC236}">
                    <a16:creationId xmlns:a16="http://schemas.microsoft.com/office/drawing/2014/main" id="{3B4DCE38-C900-4387-851A-3DF23547C83C}"/>
                  </a:ext>
                </a:extLst>
              </p:cNvPr>
              <p:cNvSpPr>
                <a:spLocks/>
              </p:cNvSpPr>
              <p:nvPr/>
            </p:nvSpPr>
            <p:spPr bwMode="auto">
              <a:xfrm>
                <a:off x="1803" y="3105"/>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945" name="Freeform 46">
                <a:extLst>
                  <a:ext uri="{FF2B5EF4-FFF2-40B4-BE49-F238E27FC236}">
                    <a16:creationId xmlns:a16="http://schemas.microsoft.com/office/drawing/2014/main" id="{5A3683A4-AD83-4F5E-BEBA-F796E4537E3B}"/>
                  </a:ext>
                </a:extLst>
              </p:cNvPr>
              <p:cNvSpPr>
                <a:spLocks/>
              </p:cNvSpPr>
              <p:nvPr/>
            </p:nvSpPr>
            <p:spPr bwMode="auto">
              <a:xfrm>
                <a:off x="1809" y="3105"/>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6908" name="Rectangle 47">
              <a:extLst>
                <a:ext uri="{FF2B5EF4-FFF2-40B4-BE49-F238E27FC236}">
                  <a16:creationId xmlns:a16="http://schemas.microsoft.com/office/drawing/2014/main" id="{4D012082-4CD5-4D8A-898A-730F4723F6F3}"/>
                </a:ext>
              </a:extLst>
            </p:cNvPr>
            <p:cNvSpPr>
              <a:spLocks noChangeArrowheads="1"/>
            </p:cNvSpPr>
            <p:nvPr/>
          </p:nvSpPr>
          <p:spPr bwMode="auto">
            <a:xfrm>
              <a:off x="1823" y="3321"/>
              <a:ext cx="130" cy="237"/>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09" name="Rectangle 48">
              <a:extLst>
                <a:ext uri="{FF2B5EF4-FFF2-40B4-BE49-F238E27FC236}">
                  <a16:creationId xmlns:a16="http://schemas.microsoft.com/office/drawing/2014/main" id="{4DB62C76-7F7E-4D3C-B0AF-A824D06EAB10}"/>
                </a:ext>
              </a:extLst>
            </p:cNvPr>
            <p:cNvSpPr>
              <a:spLocks noChangeArrowheads="1"/>
            </p:cNvSpPr>
            <p:nvPr/>
          </p:nvSpPr>
          <p:spPr bwMode="auto">
            <a:xfrm>
              <a:off x="1823" y="3367"/>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10" name="Rectangle 49">
              <a:extLst>
                <a:ext uri="{FF2B5EF4-FFF2-40B4-BE49-F238E27FC236}">
                  <a16:creationId xmlns:a16="http://schemas.microsoft.com/office/drawing/2014/main" id="{487382FF-B6BB-4DD9-9899-F3BE79CB907C}"/>
                </a:ext>
              </a:extLst>
            </p:cNvPr>
            <p:cNvSpPr>
              <a:spLocks noChangeArrowheads="1"/>
            </p:cNvSpPr>
            <p:nvPr/>
          </p:nvSpPr>
          <p:spPr bwMode="auto">
            <a:xfrm>
              <a:off x="1823" y="3414"/>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11" name="Rectangle 50">
              <a:extLst>
                <a:ext uri="{FF2B5EF4-FFF2-40B4-BE49-F238E27FC236}">
                  <a16:creationId xmlns:a16="http://schemas.microsoft.com/office/drawing/2014/main" id="{5FF773BC-48DD-46CA-B0AC-DAAADAD8B318}"/>
                </a:ext>
              </a:extLst>
            </p:cNvPr>
            <p:cNvSpPr>
              <a:spLocks noChangeArrowheads="1"/>
            </p:cNvSpPr>
            <p:nvPr/>
          </p:nvSpPr>
          <p:spPr bwMode="auto">
            <a:xfrm>
              <a:off x="1823" y="3460"/>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12" name="Rectangle 51">
              <a:extLst>
                <a:ext uri="{FF2B5EF4-FFF2-40B4-BE49-F238E27FC236}">
                  <a16:creationId xmlns:a16="http://schemas.microsoft.com/office/drawing/2014/main" id="{71136A83-5D30-4548-ACD6-8DA012F7760A}"/>
                </a:ext>
              </a:extLst>
            </p:cNvPr>
            <p:cNvSpPr>
              <a:spLocks noChangeArrowheads="1"/>
            </p:cNvSpPr>
            <p:nvPr/>
          </p:nvSpPr>
          <p:spPr bwMode="auto">
            <a:xfrm>
              <a:off x="1846" y="3375"/>
              <a:ext cx="84" cy="3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13" name="Rectangle 52">
              <a:extLst>
                <a:ext uri="{FF2B5EF4-FFF2-40B4-BE49-F238E27FC236}">
                  <a16:creationId xmlns:a16="http://schemas.microsoft.com/office/drawing/2014/main" id="{8E6D798C-604A-438C-BCB7-C38B1FD67B29}"/>
                </a:ext>
              </a:extLst>
            </p:cNvPr>
            <p:cNvSpPr>
              <a:spLocks noChangeArrowheads="1"/>
            </p:cNvSpPr>
            <p:nvPr/>
          </p:nvSpPr>
          <p:spPr bwMode="auto">
            <a:xfrm>
              <a:off x="1846" y="3423"/>
              <a:ext cx="84" cy="29"/>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14" name="Freeform 53">
              <a:extLst>
                <a:ext uri="{FF2B5EF4-FFF2-40B4-BE49-F238E27FC236}">
                  <a16:creationId xmlns:a16="http://schemas.microsoft.com/office/drawing/2014/main" id="{113AB898-A0E4-4BDE-AD23-75F310483538}"/>
                </a:ext>
              </a:extLst>
            </p:cNvPr>
            <p:cNvSpPr>
              <a:spLocks/>
            </p:cNvSpPr>
            <p:nvPr/>
          </p:nvSpPr>
          <p:spPr bwMode="auto">
            <a:xfrm>
              <a:off x="1904" y="3326"/>
              <a:ext cx="5" cy="30"/>
            </a:xfrm>
            <a:custGeom>
              <a:avLst/>
              <a:gdLst>
                <a:gd name="T0" fmla="*/ 34 w 34"/>
                <a:gd name="T1" fmla="*/ 0 h 152"/>
                <a:gd name="T2" fmla="*/ 34 w 34"/>
                <a:gd name="T3" fmla="*/ 152 h 152"/>
                <a:gd name="T4" fmla="*/ 0 w 34"/>
                <a:gd name="T5" fmla="*/ 66 h 152"/>
                <a:gd name="T6" fmla="*/ 34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86915" name="Group 54">
              <a:extLst>
                <a:ext uri="{FF2B5EF4-FFF2-40B4-BE49-F238E27FC236}">
                  <a16:creationId xmlns:a16="http://schemas.microsoft.com/office/drawing/2014/main" id="{9EB41859-6E3A-4360-8C10-1C7903135D59}"/>
                </a:ext>
              </a:extLst>
            </p:cNvPr>
            <p:cNvGrpSpPr>
              <a:grpSpLocks/>
            </p:cNvGrpSpPr>
            <p:nvPr/>
          </p:nvGrpSpPr>
          <p:grpSpPr bwMode="auto">
            <a:xfrm>
              <a:off x="1823" y="3321"/>
              <a:ext cx="130" cy="47"/>
              <a:chOff x="1823" y="3321"/>
              <a:chExt cx="130" cy="47"/>
            </a:xfrm>
          </p:grpSpPr>
          <p:sp>
            <p:nvSpPr>
              <p:cNvPr id="1186926" name="Rectangle 55">
                <a:extLst>
                  <a:ext uri="{FF2B5EF4-FFF2-40B4-BE49-F238E27FC236}">
                    <a16:creationId xmlns:a16="http://schemas.microsoft.com/office/drawing/2014/main" id="{4A92901E-1965-4269-BA7A-210A88F18672}"/>
                  </a:ext>
                </a:extLst>
              </p:cNvPr>
              <p:cNvSpPr>
                <a:spLocks noChangeArrowheads="1"/>
              </p:cNvSpPr>
              <p:nvPr/>
            </p:nvSpPr>
            <p:spPr bwMode="auto">
              <a:xfrm>
                <a:off x="1823" y="3321"/>
                <a:ext cx="130" cy="47"/>
              </a:xfrm>
              <a:prstGeom prst="rect">
                <a:avLst/>
              </a:prstGeom>
              <a:solidFill>
                <a:srgbClr val="A0A0A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27" name="Rectangle 56">
                <a:extLst>
                  <a:ext uri="{FF2B5EF4-FFF2-40B4-BE49-F238E27FC236}">
                    <a16:creationId xmlns:a16="http://schemas.microsoft.com/office/drawing/2014/main" id="{C628BAF3-E0C7-4E08-B29F-F0C6F1EB4645}"/>
                  </a:ext>
                </a:extLst>
              </p:cNvPr>
              <p:cNvSpPr>
                <a:spLocks noChangeArrowheads="1"/>
              </p:cNvSpPr>
              <p:nvPr/>
            </p:nvSpPr>
            <p:spPr bwMode="auto">
              <a:xfrm>
                <a:off x="1836" y="3327"/>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86928" name="Group 57">
                <a:extLst>
                  <a:ext uri="{FF2B5EF4-FFF2-40B4-BE49-F238E27FC236}">
                    <a16:creationId xmlns:a16="http://schemas.microsoft.com/office/drawing/2014/main" id="{E90DCAF8-B5EC-43F2-9EC6-3800CFCEEDEF}"/>
                  </a:ext>
                </a:extLst>
              </p:cNvPr>
              <p:cNvGrpSpPr>
                <a:grpSpLocks/>
              </p:cNvGrpSpPr>
              <p:nvPr/>
            </p:nvGrpSpPr>
            <p:grpSpPr bwMode="auto">
              <a:xfrm>
                <a:off x="1832" y="3324"/>
                <a:ext cx="114" cy="37"/>
                <a:chOff x="1832" y="3324"/>
                <a:chExt cx="114" cy="37"/>
              </a:xfrm>
            </p:grpSpPr>
            <p:sp>
              <p:nvSpPr>
                <p:cNvPr id="1186929" name="Freeform 58">
                  <a:extLst>
                    <a:ext uri="{FF2B5EF4-FFF2-40B4-BE49-F238E27FC236}">
                      <a16:creationId xmlns:a16="http://schemas.microsoft.com/office/drawing/2014/main" id="{B4482275-2AD6-4503-A9A4-7EC1F4E161AE}"/>
                    </a:ext>
                  </a:extLst>
                </p:cNvPr>
                <p:cNvSpPr>
                  <a:spLocks/>
                </p:cNvSpPr>
                <p:nvPr/>
              </p:nvSpPr>
              <p:spPr bwMode="auto">
                <a:xfrm>
                  <a:off x="1883" y="3326"/>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930" name="Freeform 59">
                  <a:extLst>
                    <a:ext uri="{FF2B5EF4-FFF2-40B4-BE49-F238E27FC236}">
                      <a16:creationId xmlns:a16="http://schemas.microsoft.com/office/drawing/2014/main" id="{81E8CEA1-75B5-4794-9C6C-AD028633E445}"/>
                    </a:ext>
                  </a:extLst>
                </p:cNvPr>
                <p:cNvSpPr>
                  <a:spLocks/>
                </p:cNvSpPr>
                <p:nvPr/>
              </p:nvSpPr>
              <p:spPr bwMode="auto">
                <a:xfrm>
                  <a:off x="1883" y="3343"/>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931" name="Freeform 60">
                  <a:extLst>
                    <a:ext uri="{FF2B5EF4-FFF2-40B4-BE49-F238E27FC236}">
                      <a16:creationId xmlns:a16="http://schemas.microsoft.com/office/drawing/2014/main" id="{1D324BEE-C3A7-4E8C-A565-84EF753CFFDD}"/>
                    </a:ext>
                  </a:extLst>
                </p:cNvPr>
                <p:cNvSpPr>
                  <a:spLocks/>
                </p:cNvSpPr>
                <p:nvPr/>
              </p:nvSpPr>
              <p:spPr bwMode="auto">
                <a:xfrm>
                  <a:off x="1908" y="3332"/>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932" name="Freeform 61">
                  <a:extLst>
                    <a:ext uri="{FF2B5EF4-FFF2-40B4-BE49-F238E27FC236}">
                      <a16:creationId xmlns:a16="http://schemas.microsoft.com/office/drawing/2014/main" id="{EFCFA0DC-5333-4D52-B752-B1D174CE8B34}"/>
                    </a:ext>
                  </a:extLst>
                </p:cNvPr>
                <p:cNvSpPr>
                  <a:spLocks/>
                </p:cNvSpPr>
                <p:nvPr/>
              </p:nvSpPr>
              <p:spPr bwMode="auto">
                <a:xfrm>
                  <a:off x="1939" y="3331"/>
                  <a:ext cx="4" cy="25"/>
                </a:xfrm>
                <a:custGeom>
                  <a:avLst/>
                  <a:gdLst>
                    <a:gd name="T0" fmla="*/ 21 w 21"/>
                    <a:gd name="T1" fmla="*/ 0 h 123"/>
                    <a:gd name="T2" fmla="*/ 21 w 21"/>
                    <a:gd name="T3" fmla="*/ 123 h 123"/>
                    <a:gd name="T4" fmla="*/ 0 w 21"/>
                    <a:gd name="T5" fmla="*/ 41 h 123"/>
                    <a:gd name="T6" fmla="*/ 21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933" name="Oval 62">
                  <a:extLst>
                    <a:ext uri="{FF2B5EF4-FFF2-40B4-BE49-F238E27FC236}">
                      <a16:creationId xmlns:a16="http://schemas.microsoft.com/office/drawing/2014/main" id="{F923B6CE-C51C-4BD9-8453-9A374AE864FE}"/>
                    </a:ext>
                  </a:extLst>
                </p:cNvPr>
                <p:cNvSpPr>
                  <a:spLocks noChangeArrowheads="1"/>
                </p:cNvSpPr>
                <p:nvPr/>
              </p:nvSpPr>
              <p:spPr bwMode="auto">
                <a:xfrm>
                  <a:off x="1910" y="3345"/>
                  <a:ext cx="10" cy="9"/>
                </a:xfrm>
                <a:prstGeom prst="ellipse">
                  <a:avLst/>
                </a:prstGeom>
                <a:solidFill>
                  <a:srgbClr val="C0C0C0"/>
                </a:solidFill>
                <a:ln w="3175">
                  <a:solidFill>
                    <a:srgbClr val="808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34" name="Rectangle 63">
                  <a:extLst>
                    <a:ext uri="{FF2B5EF4-FFF2-40B4-BE49-F238E27FC236}">
                      <a16:creationId xmlns:a16="http://schemas.microsoft.com/office/drawing/2014/main" id="{F325B63A-2863-44C4-BF50-2C7342119D2C}"/>
                    </a:ext>
                  </a:extLst>
                </p:cNvPr>
                <p:cNvSpPr>
                  <a:spLocks noChangeArrowheads="1"/>
                </p:cNvSpPr>
                <p:nvPr/>
              </p:nvSpPr>
              <p:spPr bwMode="auto">
                <a:xfrm>
                  <a:off x="1832" y="3339"/>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86935" name="Group 64">
                  <a:extLst>
                    <a:ext uri="{FF2B5EF4-FFF2-40B4-BE49-F238E27FC236}">
                      <a16:creationId xmlns:a16="http://schemas.microsoft.com/office/drawing/2014/main" id="{AEB522BF-8719-48CC-AC28-2A85ADFFAA5D}"/>
                    </a:ext>
                  </a:extLst>
                </p:cNvPr>
                <p:cNvGrpSpPr>
                  <a:grpSpLocks/>
                </p:cNvGrpSpPr>
                <p:nvPr/>
              </p:nvGrpSpPr>
              <p:grpSpPr bwMode="auto">
                <a:xfrm>
                  <a:off x="1907" y="3324"/>
                  <a:ext cx="12" cy="37"/>
                  <a:chOff x="1907" y="3324"/>
                  <a:chExt cx="12" cy="37"/>
                </a:xfrm>
              </p:grpSpPr>
              <p:sp>
                <p:nvSpPr>
                  <p:cNvPr id="1186936" name="Freeform 65">
                    <a:extLst>
                      <a:ext uri="{FF2B5EF4-FFF2-40B4-BE49-F238E27FC236}">
                        <a16:creationId xmlns:a16="http://schemas.microsoft.com/office/drawing/2014/main" id="{34FDE57E-62D5-4B41-AE6B-7E26130C6529}"/>
                      </a:ext>
                    </a:extLst>
                  </p:cNvPr>
                  <p:cNvSpPr>
                    <a:spLocks/>
                  </p:cNvSpPr>
                  <p:nvPr/>
                </p:nvSpPr>
                <p:spPr bwMode="auto">
                  <a:xfrm>
                    <a:off x="1907" y="3324"/>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937" name="Freeform 66">
                    <a:extLst>
                      <a:ext uri="{FF2B5EF4-FFF2-40B4-BE49-F238E27FC236}">
                        <a16:creationId xmlns:a16="http://schemas.microsoft.com/office/drawing/2014/main" id="{09518F7E-0E7D-4C04-8055-93F09AA47EEE}"/>
                      </a:ext>
                    </a:extLst>
                  </p:cNvPr>
                  <p:cNvSpPr>
                    <a:spLocks/>
                  </p:cNvSpPr>
                  <p:nvPr/>
                </p:nvSpPr>
                <p:spPr bwMode="auto">
                  <a:xfrm>
                    <a:off x="1908" y="3324"/>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186916" name="Rectangle 67">
              <a:extLst>
                <a:ext uri="{FF2B5EF4-FFF2-40B4-BE49-F238E27FC236}">
                  <a16:creationId xmlns:a16="http://schemas.microsoft.com/office/drawing/2014/main" id="{36C4B8EF-4EBC-4043-9B59-B6FD0136A993}"/>
                </a:ext>
              </a:extLst>
            </p:cNvPr>
            <p:cNvSpPr>
              <a:spLocks noChangeArrowheads="1"/>
            </p:cNvSpPr>
            <p:nvPr/>
          </p:nvSpPr>
          <p:spPr bwMode="auto">
            <a:xfrm>
              <a:off x="1850" y="3384"/>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17" name="Freeform 68">
              <a:extLst>
                <a:ext uri="{FF2B5EF4-FFF2-40B4-BE49-F238E27FC236}">
                  <a16:creationId xmlns:a16="http://schemas.microsoft.com/office/drawing/2014/main" id="{4FC9D380-382C-4AAE-8CC8-245A9CFECF4C}"/>
                </a:ext>
              </a:extLst>
            </p:cNvPr>
            <p:cNvSpPr>
              <a:spLocks/>
            </p:cNvSpPr>
            <p:nvPr/>
          </p:nvSpPr>
          <p:spPr bwMode="auto">
            <a:xfrm>
              <a:off x="1873" y="3393"/>
              <a:ext cx="33" cy="8"/>
            </a:xfrm>
            <a:custGeom>
              <a:avLst/>
              <a:gdLst>
                <a:gd name="T0" fmla="*/ 5 w 200"/>
                <a:gd name="T1" fmla="*/ 36 h 36"/>
                <a:gd name="T2" fmla="*/ 0 w 200"/>
                <a:gd name="T3" fmla="*/ 0 h 36"/>
                <a:gd name="T4" fmla="*/ 194 w 200"/>
                <a:gd name="T5" fmla="*/ 0 h 36"/>
                <a:gd name="T6" fmla="*/ 200 w 200"/>
                <a:gd name="T7" fmla="*/ 35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918" name="Freeform 69">
              <a:extLst>
                <a:ext uri="{FF2B5EF4-FFF2-40B4-BE49-F238E27FC236}">
                  <a16:creationId xmlns:a16="http://schemas.microsoft.com/office/drawing/2014/main" id="{B8097B89-B440-412A-AFCD-1624F6B591AB}"/>
                </a:ext>
              </a:extLst>
            </p:cNvPr>
            <p:cNvSpPr>
              <a:spLocks/>
            </p:cNvSpPr>
            <p:nvPr/>
          </p:nvSpPr>
          <p:spPr bwMode="auto">
            <a:xfrm>
              <a:off x="1783" y="3136"/>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86919" name="Freeform 70">
              <a:extLst>
                <a:ext uri="{FF2B5EF4-FFF2-40B4-BE49-F238E27FC236}">
                  <a16:creationId xmlns:a16="http://schemas.microsoft.com/office/drawing/2014/main" id="{59249A1B-23B9-4176-ABEC-2EE480EB7D11}"/>
                </a:ext>
              </a:extLst>
            </p:cNvPr>
            <p:cNvSpPr>
              <a:spLocks/>
            </p:cNvSpPr>
            <p:nvPr/>
          </p:nvSpPr>
          <p:spPr bwMode="auto">
            <a:xfrm>
              <a:off x="1786" y="3197"/>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a:p>
          </p:txBody>
        </p:sp>
        <p:grpSp>
          <p:nvGrpSpPr>
            <p:cNvPr id="1186920" name="Group 71">
              <a:extLst>
                <a:ext uri="{FF2B5EF4-FFF2-40B4-BE49-F238E27FC236}">
                  <a16:creationId xmlns:a16="http://schemas.microsoft.com/office/drawing/2014/main" id="{99770511-1C2C-45CE-ACE1-5E8A84CD6F55}"/>
                </a:ext>
              </a:extLst>
            </p:cNvPr>
            <p:cNvGrpSpPr>
              <a:grpSpLocks/>
            </p:cNvGrpSpPr>
            <p:nvPr/>
          </p:nvGrpSpPr>
          <p:grpSpPr bwMode="auto">
            <a:xfrm>
              <a:off x="1830" y="3194"/>
              <a:ext cx="130" cy="39"/>
              <a:chOff x="1830" y="3194"/>
              <a:chExt cx="130" cy="39"/>
            </a:xfrm>
          </p:grpSpPr>
          <p:sp>
            <p:nvSpPr>
              <p:cNvPr id="1186921" name="Rectangle 72">
                <a:extLst>
                  <a:ext uri="{FF2B5EF4-FFF2-40B4-BE49-F238E27FC236}">
                    <a16:creationId xmlns:a16="http://schemas.microsoft.com/office/drawing/2014/main" id="{2E6BAA91-6394-4467-BD74-51FEEE55CB99}"/>
                  </a:ext>
                </a:extLst>
              </p:cNvPr>
              <p:cNvSpPr>
                <a:spLocks noChangeArrowheads="1"/>
              </p:cNvSpPr>
              <p:nvPr/>
            </p:nvSpPr>
            <p:spPr bwMode="auto">
              <a:xfrm>
                <a:off x="1830" y="3194"/>
                <a:ext cx="130" cy="39"/>
              </a:xfrm>
              <a:prstGeom prst="rect">
                <a:avLst/>
              </a:prstGeom>
              <a:solidFill>
                <a:srgbClr val="60606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22" name="Rectangle 73">
                <a:extLst>
                  <a:ext uri="{FF2B5EF4-FFF2-40B4-BE49-F238E27FC236}">
                    <a16:creationId xmlns:a16="http://schemas.microsoft.com/office/drawing/2014/main" id="{6DFEB8FD-793F-4567-B57B-C702FA0C135C}"/>
                  </a:ext>
                </a:extLst>
              </p:cNvPr>
              <p:cNvSpPr>
                <a:spLocks noChangeArrowheads="1"/>
              </p:cNvSpPr>
              <p:nvPr/>
            </p:nvSpPr>
            <p:spPr bwMode="auto">
              <a:xfrm>
                <a:off x="1854" y="3200"/>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23" name="Rectangle 74">
                <a:extLst>
                  <a:ext uri="{FF2B5EF4-FFF2-40B4-BE49-F238E27FC236}">
                    <a16:creationId xmlns:a16="http://schemas.microsoft.com/office/drawing/2014/main" id="{AB59B1BB-447A-48E9-AC98-D651D36C1D30}"/>
                  </a:ext>
                </a:extLst>
              </p:cNvPr>
              <p:cNvSpPr>
                <a:spLocks noChangeArrowheads="1"/>
              </p:cNvSpPr>
              <p:nvPr/>
            </p:nvSpPr>
            <p:spPr bwMode="auto">
              <a:xfrm>
                <a:off x="1854" y="3216"/>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24" name="Rectangle 75">
                <a:extLst>
                  <a:ext uri="{FF2B5EF4-FFF2-40B4-BE49-F238E27FC236}">
                    <a16:creationId xmlns:a16="http://schemas.microsoft.com/office/drawing/2014/main" id="{560DD10F-248B-4F7C-9AEB-8450D04C1413}"/>
                  </a:ext>
                </a:extLst>
              </p:cNvPr>
              <p:cNvSpPr>
                <a:spLocks noChangeArrowheads="1"/>
              </p:cNvSpPr>
              <p:nvPr/>
            </p:nvSpPr>
            <p:spPr bwMode="auto">
              <a:xfrm>
                <a:off x="1885" y="3207"/>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25" name="Oval 76">
                <a:extLst>
                  <a:ext uri="{FF2B5EF4-FFF2-40B4-BE49-F238E27FC236}">
                    <a16:creationId xmlns:a16="http://schemas.microsoft.com/office/drawing/2014/main" id="{ECBE0936-97ED-4116-AE8D-3BB75A6F110E}"/>
                  </a:ext>
                </a:extLst>
              </p:cNvPr>
              <p:cNvSpPr>
                <a:spLocks noChangeArrowheads="1"/>
              </p:cNvSpPr>
              <p:nvPr/>
            </p:nvSpPr>
            <p:spPr bwMode="auto">
              <a:xfrm>
                <a:off x="1838" y="3208"/>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186831" name="Text Box 77">
            <a:extLst>
              <a:ext uri="{FF2B5EF4-FFF2-40B4-BE49-F238E27FC236}">
                <a16:creationId xmlns:a16="http://schemas.microsoft.com/office/drawing/2014/main" id="{9B1E0544-790A-424F-BE7C-D1AB482907EB}"/>
              </a:ext>
            </a:extLst>
          </p:cNvPr>
          <p:cNvSpPr txBox="1">
            <a:spLocks noChangeArrowheads="1"/>
          </p:cNvSpPr>
          <p:nvPr/>
        </p:nvSpPr>
        <p:spPr bwMode="auto">
          <a:xfrm>
            <a:off x="2393950" y="1843088"/>
            <a:ext cx="974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chemeClr val="folHlink"/>
                </a:solidFill>
                <a:ea typeface="黑体" panose="02010609060101010101" pitchFamily="49" charset="-122"/>
              </a:rPr>
              <a:t>SIP </a:t>
            </a:r>
            <a:r>
              <a:rPr lang="zh-CN" altLang="en-US" sz="1600">
                <a:solidFill>
                  <a:schemeClr val="folHlink"/>
                </a:solidFill>
                <a:ea typeface="黑体" panose="02010609060101010101" pitchFamily="49" charset="-122"/>
              </a:rPr>
              <a:t>代理</a:t>
            </a:r>
          </a:p>
          <a:p>
            <a:pPr algn="ctr" eaLnBrk="1" hangingPunct="1"/>
            <a:r>
              <a:rPr lang="zh-CN" altLang="en-US" sz="1600">
                <a:solidFill>
                  <a:schemeClr val="folHlink"/>
                </a:solidFill>
                <a:ea typeface="黑体" panose="02010609060101010101" pitchFamily="49" charset="-122"/>
              </a:rPr>
              <a:t>服务器</a:t>
            </a:r>
          </a:p>
        </p:txBody>
      </p:sp>
      <p:sp>
        <p:nvSpPr>
          <p:cNvPr id="1186832" name="Text Box 78">
            <a:extLst>
              <a:ext uri="{FF2B5EF4-FFF2-40B4-BE49-F238E27FC236}">
                <a16:creationId xmlns:a16="http://schemas.microsoft.com/office/drawing/2014/main" id="{AE332764-3DDE-49C9-9E46-0365F6ECB069}"/>
              </a:ext>
            </a:extLst>
          </p:cNvPr>
          <p:cNvSpPr txBox="1">
            <a:spLocks noChangeArrowheads="1"/>
          </p:cNvSpPr>
          <p:nvPr/>
        </p:nvSpPr>
        <p:spPr bwMode="auto">
          <a:xfrm>
            <a:off x="4427538" y="2071688"/>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SIP </a:t>
            </a:r>
            <a:r>
              <a:rPr lang="zh-CN" altLang="en-US" sz="1600">
                <a:solidFill>
                  <a:schemeClr val="folHlink"/>
                </a:solidFill>
                <a:ea typeface="黑体" panose="02010609060101010101" pitchFamily="49" charset="-122"/>
              </a:rPr>
              <a:t>登记器</a:t>
            </a:r>
          </a:p>
        </p:txBody>
      </p:sp>
      <p:grpSp>
        <p:nvGrpSpPr>
          <p:cNvPr id="1186833" name="Group 79">
            <a:extLst>
              <a:ext uri="{FF2B5EF4-FFF2-40B4-BE49-F238E27FC236}">
                <a16:creationId xmlns:a16="http://schemas.microsoft.com/office/drawing/2014/main" id="{722FBD2C-E44A-4FA2-8842-3A34462D54F6}"/>
              </a:ext>
            </a:extLst>
          </p:cNvPr>
          <p:cNvGrpSpPr>
            <a:grpSpLocks/>
          </p:cNvGrpSpPr>
          <p:nvPr/>
        </p:nvGrpSpPr>
        <p:grpSpPr bwMode="auto">
          <a:xfrm flipH="1">
            <a:off x="4787900" y="2420938"/>
            <a:ext cx="349250" cy="587375"/>
            <a:chOff x="1655" y="3067"/>
            <a:chExt cx="327" cy="521"/>
          </a:xfrm>
        </p:grpSpPr>
        <p:sp>
          <p:nvSpPr>
            <p:cNvPr id="1186857" name="AutoShape 80">
              <a:extLst>
                <a:ext uri="{FF2B5EF4-FFF2-40B4-BE49-F238E27FC236}">
                  <a16:creationId xmlns:a16="http://schemas.microsoft.com/office/drawing/2014/main" id="{1B6B6F63-49E4-4F28-A131-B77AD7C7052D}"/>
                </a:ext>
              </a:extLst>
            </p:cNvPr>
            <p:cNvSpPr>
              <a:spLocks noChangeAspect="1" noChangeArrowheads="1" noTextEdit="1"/>
            </p:cNvSpPr>
            <p:nvPr/>
          </p:nvSpPr>
          <p:spPr bwMode="auto">
            <a:xfrm>
              <a:off x="1655" y="3067"/>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186858" name="Group 81">
              <a:extLst>
                <a:ext uri="{FF2B5EF4-FFF2-40B4-BE49-F238E27FC236}">
                  <a16:creationId xmlns:a16="http://schemas.microsoft.com/office/drawing/2014/main" id="{39ECFFB3-A243-45C2-B978-C7831E367B91}"/>
                </a:ext>
              </a:extLst>
            </p:cNvPr>
            <p:cNvGrpSpPr>
              <a:grpSpLocks/>
            </p:cNvGrpSpPr>
            <p:nvPr/>
          </p:nvGrpSpPr>
          <p:grpSpPr bwMode="auto">
            <a:xfrm>
              <a:off x="1658" y="3071"/>
              <a:ext cx="319" cy="511"/>
              <a:chOff x="1658" y="3071"/>
              <a:chExt cx="319" cy="511"/>
            </a:xfrm>
          </p:grpSpPr>
          <p:sp>
            <p:nvSpPr>
              <p:cNvPr id="1186898" name="Freeform 82">
                <a:extLst>
                  <a:ext uri="{FF2B5EF4-FFF2-40B4-BE49-F238E27FC236}">
                    <a16:creationId xmlns:a16="http://schemas.microsoft.com/office/drawing/2014/main" id="{A2B91F7C-F781-4075-B695-90AF3A74F69F}"/>
                  </a:ext>
                </a:extLst>
              </p:cNvPr>
              <p:cNvSpPr>
                <a:spLocks/>
              </p:cNvSpPr>
              <p:nvPr/>
            </p:nvSpPr>
            <p:spPr bwMode="auto">
              <a:xfrm>
                <a:off x="1752" y="3105"/>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86899" name="Freeform 83">
                <a:extLst>
                  <a:ext uri="{FF2B5EF4-FFF2-40B4-BE49-F238E27FC236}">
                    <a16:creationId xmlns:a16="http://schemas.microsoft.com/office/drawing/2014/main" id="{7EA18017-92E7-491D-9705-8215D6A3792D}"/>
                  </a:ext>
                </a:extLst>
              </p:cNvPr>
              <p:cNvSpPr>
                <a:spLocks/>
              </p:cNvSpPr>
              <p:nvPr/>
            </p:nvSpPr>
            <p:spPr bwMode="auto">
              <a:xfrm>
                <a:off x="1751" y="3104"/>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86900" name="Freeform 84">
                <a:extLst>
                  <a:ext uri="{FF2B5EF4-FFF2-40B4-BE49-F238E27FC236}">
                    <a16:creationId xmlns:a16="http://schemas.microsoft.com/office/drawing/2014/main" id="{DE058F12-2F43-46CB-BB6D-CEC138EAF32C}"/>
                  </a:ext>
                </a:extLst>
              </p:cNvPr>
              <p:cNvSpPr>
                <a:spLocks/>
              </p:cNvSpPr>
              <p:nvPr/>
            </p:nvSpPr>
            <p:spPr bwMode="auto">
              <a:xfrm>
                <a:off x="1658" y="3071"/>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a:p>
            </p:txBody>
          </p:sp>
          <p:sp>
            <p:nvSpPr>
              <p:cNvPr id="1186901" name="Freeform 85">
                <a:extLst>
                  <a:ext uri="{FF2B5EF4-FFF2-40B4-BE49-F238E27FC236}">
                    <a16:creationId xmlns:a16="http://schemas.microsoft.com/office/drawing/2014/main" id="{58AC0FF1-B701-44DB-9EC0-A14B7586EC7B}"/>
                  </a:ext>
                </a:extLst>
              </p:cNvPr>
              <p:cNvSpPr>
                <a:spLocks/>
              </p:cNvSpPr>
              <p:nvPr/>
            </p:nvSpPr>
            <p:spPr bwMode="auto">
              <a:xfrm>
                <a:off x="1658" y="3071"/>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a:p>
            </p:txBody>
          </p:sp>
          <p:sp>
            <p:nvSpPr>
              <p:cNvPr id="1186902" name="Rectangle 86">
                <a:extLst>
                  <a:ext uri="{FF2B5EF4-FFF2-40B4-BE49-F238E27FC236}">
                    <a16:creationId xmlns:a16="http://schemas.microsoft.com/office/drawing/2014/main" id="{C49BAA5F-AD62-42A2-B0C9-8962F71DAEEC}"/>
                  </a:ext>
                </a:extLst>
              </p:cNvPr>
              <p:cNvSpPr>
                <a:spLocks noChangeArrowheads="1"/>
              </p:cNvSpPr>
              <p:nvPr/>
            </p:nvSpPr>
            <p:spPr bwMode="auto">
              <a:xfrm>
                <a:off x="1763" y="3282"/>
                <a:ext cx="197" cy="30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903" name="Freeform 87">
                <a:extLst>
                  <a:ext uri="{FF2B5EF4-FFF2-40B4-BE49-F238E27FC236}">
                    <a16:creationId xmlns:a16="http://schemas.microsoft.com/office/drawing/2014/main" id="{751ECCDC-5668-4D0C-84D9-95DD770F1EF5}"/>
                  </a:ext>
                </a:extLst>
              </p:cNvPr>
              <p:cNvSpPr>
                <a:spLocks/>
              </p:cNvSpPr>
              <p:nvPr/>
            </p:nvSpPr>
            <p:spPr bwMode="auto">
              <a:xfrm>
                <a:off x="1765" y="3113"/>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86904" name="Freeform 88">
                <a:extLst>
                  <a:ext uri="{FF2B5EF4-FFF2-40B4-BE49-F238E27FC236}">
                    <a16:creationId xmlns:a16="http://schemas.microsoft.com/office/drawing/2014/main" id="{4225A231-B9A4-4C15-86C9-A1FB495B14C7}"/>
                  </a:ext>
                </a:extLst>
              </p:cNvPr>
              <p:cNvSpPr>
                <a:spLocks/>
              </p:cNvSpPr>
              <p:nvPr/>
            </p:nvSpPr>
            <p:spPr bwMode="auto">
              <a:xfrm>
                <a:off x="1763" y="3263"/>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a:p>
            </p:txBody>
          </p:sp>
        </p:grpSp>
        <p:grpSp>
          <p:nvGrpSpPr>
            <p:cNvPr id="1186859" name="Group 89">
              <a:extLst>
                <a:ext uri="{FF2B5EF4-FFF2-40B4-BE49-F238E27FC236}">
                  <a16:creationId xmlns:a16="http://schemas.microsoft.com/office/drawing/2014/main" id="{51587952-C635-46F0-BFAD-EBFCDA505323}"/>
                </a:ext>
              </a:extLst>
            </p:cNvPr>
            <p:cNvGrpSpPr>
              <a:grpSpLocks/>
            </p:cNvGrpSpPr>
            <p:nvPr/>
          </p:nvGrpSpPr>
          <p:grpSpPr bwMode="auto">
            <a:xfrm>
              <a:off x="1765" y="3105"/>
              <a:ext cx="60" cy="478"/>
              <a:chOff x="1765" y="3105"/>
              <a:chExt cx="60" cy="478"/>
            </a:xfrm>
          </p:grpSpPr>
          <p:sp>
            <p:nvSpPr>
              <p:cNvPr id="1186890" name="Freeform 90">
                <a:extLst>
                  <a:ext uri="{FF2B5EF4-FFF2-40B4-BE49-F238E27FC236}">
                    <a16:creationId xmlns:a16="http://schemas.microsoft.com/office/drawing/2014/main" id="{34F5E7CC-D072-4E1A-9697-D66025CCB1AF}"/>
                  </a:ext>
                </a:extLst>
              </p:cNvPr>
              <p:cNvSpPr>
                <a:spLocks/>
              </p:cNvSpPr>
              <p:nvPr/>
            </p:nvSpPr>
            <p:spPr bwMode="auto">
              <a:xfrm>
                <a:off x="1765" y="3105"/>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891" name="Freeform 91">
                <a:extLst>
                  <a:ext uri="{FF2B5EF4-FFF2-40B4-BE49-F238E27FC236}">
                    <a16:creationId xmlns:a16="http://schemas.microsoft.com/office/drawing/2014/main" id="{595B9AFC-D14B-4239-BCC9-5C8F3EBDE859}"/>
                  </a:ext>
                </a:extLst>
              </p:cNvPr>
              <p:cNvSpPr>
                <a:spLocks/>
              </p:cNvSpPr>
              <p:nvPr/>
            </p:nvSpPr>
            <p:spPr bwMode="auto">
              <a:xfrm>
                <a:off x="1772" y="3105"/>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892" name="Freeform 92">
                <a:extLst>
                  <a:ext uri="{FF2B5EF4-FFF2-40B4-BE49-F238E27FC236}">
                    <a16:creationId xmlns:a16="http://schemas.microsoft.com/office/drawing/2014/main" id="{34757543-9486-45EC-AD5A-3F4D2BFA4524}"/>
                  </a:ext>
                </a:extLst>
              </p:cNvPr>
              <p:cNvSpPr>
                <a:spLocks/>
              </p:cNvSpPr>
              <p:nvPr/>
            </p:nvSpPr>
            <p:spPr bwMode="auto">
              <a:xfrm>
                <a:off x="1777" y="3105"/>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893" name="Freeform 93">
                <a:extLst>
                  <a:ext uri="{FF2B5EF4-FFF2-40B4-BE49-F238E27FC236}">
                    <a16:creationId xmlns:a16="http://schemas.microsoft.com/office/drawing/2014/main" id="{328CF457-EF91-40B0-981C-4EF8634D9D98}"/>
                  </a:ext>
                </a:extLst>
              </p:cNvPr>
              <p:cNvSpPr>
                <a:spLocks/>
              </p:cNvSpPr>
              <p:nvPr/>
            </p:nvSpPr>
            <p:spPr bwMode="auto">
              <a:xfrm>
                <a:off x="1784" y="3105"/>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894" name="Freeform 94">
                <a:extLst>
                  <a:ext uri="{FF2B5EF4-FFF2-40B4-BE49-F238E27FC236}">
                    <a16:creationId xmlns:a16="http://schemas.microsoft.com/office/drawing/2014/main" id="{61203881-F614-4648-A2AD-39537717FFD1}"/>
                  </a:ext>
                </a:extLst>
              </p:cNvPr>
              <p:cNvSpPr>
                <a:spLocks/>
              </p:cNvSpPr>
              <p:nvPr/>
            </p:nvSpPr>
            <p:spPr bwMode="auto">
              <a:xfrm>
                <a:off x="1790" y="3105"/>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895" name="Freeform 95">
                <a:extLst>
                  <a:ext uri="{FF2B5EF4-FFF2-40B4-BE49-F238E27FC236}">
                    <a16:creationId xmlns:a16="http://schemas.microsoft.com/office/drawing/2014/main" id="{B2DC5ED8-5E81-410B-A339-B8A9E4FEB031}"/>
                  </a:ext>
                </a:extLst>
              </p:cNvPr>
              <p:cNvSpPr>
                <a:spLocks/>
              </p:cNvSpPr>
              <p:nvPr/>
            </p:nvSpPr>
            <p:spPr bwMode="auto">
              <a:xfrm>
                <a:off x="1797" y="3105"/>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896" name="Freeform 96">
                <a:extLst>
                  <a:ext uri="{FF2B5EF4-FFF2-40B4-BE49-F238E27FC236}">
                    <a16:creationId xmlns:a16="http://schemas.microsoft.com/office/drawing/2014/main" id="{9DF0FB25-E4EE-47D0-819F-E8A6F404525F}"/>
                  </a:ext>
                </a:extLst>
              </p:cNvPr>
              <p:cNvSpPr>
                <a:spLocks/>
              </p:cNvSpPr>
              <p:nvPr/>
            </p:nvSpPr>
            <p:spPr bwMode="auto">
              <a:xfrm>
                <a:off x="1803" y="3105"/>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897" name="Freeform 97">
                <a:extLst>
                  <a:ext uri="{FF2B5EF4-FFF2-40B4-BE49-F238E27FC236}">
                    <a16:creationId xmlns:a16="http://schemas.microsoft.com/office/drawing/2014/main" id="{F88CC0FB-C0AC-4B29-B845-D275BF58DF8A}"/>
                  </a:ext>
                </a:extLst>
              </p:cNvPr>
              <p:cNvSpPr>
                <a:spLocks/>
              </p:cNvSpPr>
              <p:nvPr/>
            </p:nvSpPr>
            <p:spPr bwMode="auto">
              <a:xfrm>
                <a:off x="1809" y="3105"/>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6860" name="Rectangle 98">
              <a:extLst>
                <a:ext uri="{FF2B5EF4-FFF2-40B4-BE49-F238E27FC236}">
                  <a16:creationId xmlns:a16="http://schemas.microsoft.com/office/drawing/2014/main" id="{12F51B57-C767-4A15-9D26-34EA9C81C20D}"/>
                </a:ext>
              </a:extLst>
            </p:cNvPr>
            <p:cNvSpPr>
              <a:spLocks noChangeArrowheads="1"/>
            </p:cNvSpPr>
            <p:nvPr/>
          </p:nvSpPr>
          <p:spPr bwMode="auto">
            <a:xfrm>
              <a:off x="1823" y="3321"/>
              <a:ext cx="130" cy="237"/>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61" name="Rectangle 99">
              <a:extLst>
                <a:ext uri="{FF2B5EF4-FFF2-40B4-BE49-F238E27FC236}">
                  <a16:creationId xmlns:a16="http://schemas.microsoft.com/office/drawing/2014/main" id="{A4F62E8F-8239-4D99-805C-0365B1E885F1}"/>
                </a:ext>
              </a:extLst>
            </p:cNvPr>
            <p:cNvSpPr>
              <a:spLocks noChangeArrowheads="1"/>
            </p:cNvSpPr>
            <p:nvPr/>
          </p:nvSpPr>
          <p:spPr bwMode="auto">
            <a:xfrm>
              <a:off x="1823" y="3367"/>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62" name="Rectangle 100">
              <a:extLst>
                <a:ext uri="{FF2B5EF4-FFF2-40B4-BE49-F238E27FC236}">
                  <a16:creationId xmlns:a16="http://schemas.microsoft.com/office/drawing/2014/main" id="{46495F73-9C2A-4C10-A0CA-EF8B120BC2C6}"/>
                </a:ext>
              </a:extLst>
            </p:cNvPr>
            <p:cNvSpPr>
              <a:spLocks noChangeArrowheads="1"/>
            </p:cNvSpPr>
            <p:nvPr/>
          </p:nvSpPr>
          <p:spPr bwMode="auto">
            <a:xfrm>
              <a:off x="1823" y="3414"/>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63" name="Rectangle 101">
              <a:extLst>
                <a:ext uri="{FF2B5EF4-FFF2-40B4-BE49-F238E27FC236}">
                  <a16:creationId xmlns:a16="http://schemas.microsoft.com/office/drawing/2014/main" id="{8285D6B9-7D82-4BC6-A1D6-17BC874E64CA}"/>
                </a:ext>
              </a:extLst>
            </p:cNvPr>
            <p:cNvSpPr>
              <a:spLocks noChangeArrowheads="1"/>
            </p:cNvSpPr>
            <p:nvPr/>
          </p:nvSpPr>
          <p:spPr bwMode="auto">
            <a:xfrm>
              <a:off x="1823" y="3460"/>
              <a:ext cx="130" cy="48"/>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64" name="Rectangle 102">
              <a:extLst>
                <a:ext uri="{FF2B5EF4-FFF2-40B4-BE49-F238E27FC236}">
                  <a16:creationId xmlns:a16="http://schemas.microsoft.com/office/drawing/2014/main" id="{82660352-06C1-4EF8-A508-D013E5929E00}"/>
                </a:ext>
              </a:extLst>
            </p:cNvPr>
            <p:cNvSpPr>
              <a:spLocks noChangeArrowheads="1"/>
            </p:cNvSpPr>
            <p:nvPr/>
          </p:nvSpPr>
          <p:spPr bwMode="auto">
            <a:xfrm>
              <a:off x="1846" y="3375"/>
              <a:ext cx="84" cy="30"/>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65" name="Rectangle 103">
              <a:extLst>
                <a:ext uri="{FF2B5EF4-FFF2-40B4-BE49-F238E27FC236}">
                  <a16:creationId xmlns:a16="http://schemas.microsoft.com/office/drawing/2014/main" id="{81537503-036D-4A9C-9A98-0BE162D92C43}"/>
                </a:ext>
              </a:extLst>
            </p:cNvPr>
            <p:cNvSpPr>
              <a:spLocks noChangeArrowheads="1"/>
            </p:cNvSpPr>
            <p:nvPr/>
          </p:nvSpPr>
          <p:spPr bwMode="auto">
            <a:xfrm>
              <a:off x="1846" y="3423"/>
              <a:ext cx="84" cy="29"/>
            </a:xfrm>
            <a:prstGeom prst="rect">
              <a:avLst/>
            </a:prstGeom>
            <a:solidFill>
              <a:srgbClr val="C0C0C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66" name="Freeform 104">
              <a:extLst>
                <a:ext uri="{FF2B5EF4-FFF2-40B4-BE49-F238E27FC236}">
                  <a16:creationId xmlns:a16="http://schemas.microsoft.com/office/drawing/2014/main" id="{D7C26A10-4617-45FD-BBCD-05BFA9F3B1AE}"/>
                </a:ext>
              </a:extLst>
            </p:cNvPr>
            <p:cNvSpPr>
              <a:spLocks/>
            </p:cNvSpPr>
            <p:nvPr/>
          </p:nvSpPr>
          <p:spPr bwMode="auto">
            <a:xfrm>
              <a:off x="1904" y="3326"/>
              <a:ext cx="5" cy="30"/>
            </a:xfrm>
            <a:custGeom>
              <a:avLst/>
              <a:gdLst>
                <a:gd name="T0" fmla="*/ 34 w 34"/>
                <a:gd name="T1" fmla="*/ 0 h 152"/>
                <a:gd name="T2" fmla="*/ 34 w 34"/>
                <a:gd name="T3" fmla="*/ 152 h 152"/>
                <a:gd name="T4" fmla="*/ 0 w 34"/>
                <a:gd name="T5" fmla="*/ 66 h 152"/>
                <a:gd name="T6" fmla="*/ 34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86867" name="Group 105">
              <a:extLst>
                <a:ext uri="{FF2B5EF4-FFF2-40B4-BE49-F238E27FC236}">
                  <a16:creationId xmlns:a16="http://schemas.microsoft.com/office/drawing/2014/main" id="{C3CF50EA-1D0E-4930-A537-A870D53E0D39}"/>
                </a:ext>
              </a:extLst>
            </p:cNvPr>
            <p:cNvGrpSpPr>
              <a:grpSpLocks/>
            </p:cNvGrpSpPr>
            <p:nvPr/>
          </p:nvGrpSpPr>
          <p:grpSpPr bwMode="auto">
            <a:xfrm>
              <a:off x="1823" y="3321"/>
              <a:ext cx="130" cy="47"/>
              <a:chOff x="1823" y="3321"/>
              <a:chExt cx="130" cy="47"/>
            </a:xfrm>
          </p:grpSpPr>
          <p:sp>
            <p:nvSpPr>
              <p:cNvPr id="1186878" name="Rectangle 106">
                <a:extLst>
                  <a:ext uri="{FF2B5EF4-FFF2-40B4-BE49-F238E27FC236}">
                    <a16:creationId xmlns:a16="http://schemas.microsoft.com/office/drawing/2014/main" id="{D5899AF4-D33A-4AB8-8CD9-0C34D0288F02}"/>
                  </a:ext>
                </a:extLst>
              </p:cNvPr>
              <p:cNvSpPr>
                <a:spLocks noChangeArrowheads="1"/>
              </p:cNvSpPr>
              <p:nvPr/>
            </p:nvSpPr>
            <p:spPr bwMode="auto">
              <a:xfrm>
                <a:off x="1823" y="3321"/>
                <a:ext cx="130" cy="47"/>
              </a:xfrm>
              <a:prstGeom prst="rect">
                <a:avLst/>
              </a:prstGeom>
              <a:solidFill>
                <a:srgbClr val="A0A0A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79" name="Rectangle 107">
                <a:extLst>
                  <a:ext uri="{FF2B5EF4-FFF2-40B4-BE49-F238E27FC236}">
                    <a16:creationId xmlns:a16="http://schemas.microsoft.com/office/drawing/2014/main" id="{C3E9585C-3EC6-4C0D-AB7F-23066F3E3551}"/>
                  </a:ext>
                </a:extLst>
              </p:cNvPr>
              <p:cNvSpPr>
                <a:spLocks noChangeArrowheads="1"/>
              </p:cNvSpPr>
              <p:nvPr/>
            </p:nvSpPr>
            <p:spPr bwMode="auto">
              <a:xfrm>
                <a:off x="1836" y="3327"/>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86880" name="Group 108">
                <a:extLst>
                  <a:ext uri="{FF2B5EF4-FFF2-40B4-BE49-F238E27FC236}">
                    <a16:creationId xmlns:a16="http://schemas.microsoft.com/office/drawing/2014/main" id="{276E1162-EE48-4A27-A277-E8778370E793}"/>
                  </a:ext>
                </a:extLst>
              </p:cNvPr>
              <p:cNvGrpSpPr>
                <a:grpSpLocks/>
              </p:cNvGrpSpPr>
              <p:nvPr/>
            </p:nvGrpSpPr>
            <p:grpSpPr bwMode="auto">
              <a:xfrm>
                <a:off x="1832" y="3324"/>
                <a:ext cx="114" cy="37"/>
                <a:chOff x="1832" y="3324"/>
                <a:chExt cx="114" cy="37"/>
              </a:xfrm>
            </p:grpSpPr>
            <p:sp>
              <p:nvSpPr>
                <p:cNvPr id="1186881" name="Freeform 109">
                  <a:extLst>
                    <a:ext uri="{FF2B5EF4-FFF2-40B4-BE49-F238E27FC236}">
                      <a16:creationId xmlns:a16="http://schemas.microsoft.com/office/drawing/2014/main" id="{E372C443-06A4-478A-BE5F-34A9071F2187}"/>
                    </a:ext>
                  </a:extLst>
                </p:cNvPr>
                <p:cNvSpPr>
                  <a:spLocks/>
                </p:cNvSpPr>
                <p:nvPr/>
              </p:nvSpPr>
              <p:spPr bwMode="auto">
                <a:xfrm>
                  <a:off x="1883" y="3326"/>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882" name="Freeform 110">
                  <a:extLst>
                    <a:ext uri="{FF2B5EF4-FFF2-40B4-BE49-F238E27FC236}">
                      <a16:creationId xmlns:a16="http://schemas.microsoft.com/office/drawing/2014/main" id="{5F8ACD03-2A85-4794-9FAB-A65169DFBA2D}"/>
                    </a:ext>
                  </a:extLst>
                </p:cNvPr>
                <p:cNvSpPr>
                  <a:spLocks/>
                </p:cNvSpPr>
                <p:nvPr/>
              </p:nvSpPr>
              <p:spPr bwMode="auto">
                <a:xfrm>
                  <a:off x="1883" y="3343"/>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883" name="Freeform 111">
                  <a:extLst>
                    <a:ext uri="{FF2B5EF4-FFF2-40B4-BE49-F238E27FC236}">
                      <a16:creationId xmlns:a16="http://schemas.microsoft.com/office/drawing/2014/main" id="{50CE5FDD-6AC0-4F1A-9099-1291C0246CF5}"/>
                    </a:ext>
                  </a:extLst>
                </p:cNvPr>
                <p:cNvSpPr>
                  <a:spLocks/>
                </p:cNvSpPr>
                <p:nvPr/>
              </p:nvSpPr>
              <p:spPr bwMode="auto">
                <a:xfrm>
                  <a:off x="1908" y="3332"/>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884" name="Freeform 112">
                  <a:extLst>
                    <a:ext uri="{FF2B5EF4-FFF2-40B4-BE49-F238E27FC236}">
                      <a16:creationId xmlns:a16="http://schemas.microsoft.com/office/drawing/2014/main" id="{5998BCB5-802F-42BE-AE83-9090A6DF643D}"/>
                    </a:ext>
                  </a:extLst>
                </p:cNvPr>
                <p:cNvSpPr>
                  <a:spLocks/>
                </p:cNvSpPr>
                <p:nvPr/>
              </p:nvSpPr>
              <p:spPr bwMode="auto">
                <a:xfrm>
                  <a:off x="1939" y="3331"/>
                  <a:ext cx="4" cy="25"/>
                </a:xfrm>
                <a:custGeom>
                  <a:avLst/>
                  <a:gdLst>
                    <a:gd name="T0" fmla="*/ 21 w 21"/>
                    <a:gd name="T1" fmla="*/ 0 h 123"/>
                    <a:gd name="T2" fmla="*/ 21 w 21"/>
                    <a:gd name="T3" fmla="*/ 123 h 123"/>
                    <a:gd name="T4" fmla="*/ 0 w 21"/>
                    <a:gd name="T5" fmla="*/ 41 h 123"/>
                    <a:gd name="T6" fmla="*/ 21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885" name="Oval 113">
                  <a:extLst>
                    <a:ext uri="{FF2B5EF4-FFF2-40B4-BE49-F238E27FC236}">
                      <a16:creationId xmlns:a16="http://schemas.microsoft.com/office/drawing/2014/main" id="{81BBCE6B-B7E4-4957-AABB-12FC5E942898}"/>
                    </a:ext>
                  </a:extLst>
                </p:cNvPr>
                <p:cNvSpPr>
                  <a:spLocks noChangeArrowheads="1"/>
                </p:cNvSpPr>
                <p:nvPr/>
              </p:nvSpPr>
              <p:spPr bwMode="auto">
                <a:xfrm>
                  <a:off x="1910" y="3345"/>
                  <a:ext cx="10" cy="9"/>
                </a:xfrm>
                <a:prstGeom prst="ellipse">
                  <a:avLst/>
                </a:prstGeom>
                <a:solidFill>
                  <a:srgbClr val="C0C0C0"/>
                </a:solidFill>
                <a:ln w="3175">
                  <a:solidFill>
                    <a:srgbClr val="80808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86" name="Rectangle 114">
                  <a:extLst>
                    <a:ext uri="{FF2B5EF4-FFF2-40B4-BE49-F238E27FC236}">
                      <a16:creationId xmlns:a16="http://schemas.microsoft.com/office/drawing/2014/main" id="{2291011D-DD6C-4739-96B6-6E30D9BB2EFE}"/>
                    </a:ext>
                  </a:extLst>
                </p:cNvPr>
                <p:cNvSpPr>
                  <a:spLocks noChangeArrowheads="1"/>
                </p:cNvSpPr>
                <p:nvPr/>
              </p:nvSpPr>
              <p:spPr bwMode="auto">
                <a:xfrm>
                  <a:off x="1832" y="3339"/>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86887" name="Group 115">
                  <a:extLst>
                    <a:ext uri="{FF2B5EF4-FFF2-40B4-BE49-F238E27FC236}">
                      <a16:creationId xmlns:a16="http://schemas.microsoft.com/office/drawing/2014/main" id="{2935B516-B59F-4419-9FAB-8B2866F85B15}"/>
                    </a:ext>
                  </a:extLst>
                </p:cNvPr>
                <p:cNvGrpSpPr>
                  <a:grpSpLocks/>
                </p:cNvGrpSpPr>
                <p:nvPr/>
              </p:nvGrpSpPr>
              <p:grpSpPr bwMode="auto">
                <a:xfrm>
                  <a:off x="1907" y="3324"/>
                  <a:ext cx="12" cy="37"/>
                  <a:chOff x="1907" y="3324"/>
                  <a:chExt cx="12" cy="37"/>
                </a:xfrm>
              </p:grpSpPr>
              <p:sp>
                <p:nvSpPr>
                  <p:cNvPr id="1186888" name="Freeform 116">
                    <a:extLst>
                      <a:ext uri="{FF2B5EF4-FFF2-40B4-BE49-F238E27FC236}">
                        <a16:creationId xmlns:a16="http://schemas.microsoft.com/office/drawing/2014/main" id="{8775B1C2-9101-4E15-B325-F854A3DCBFFE}"/>
                      </a:ext>
                    </a:extLst>
                  </p:cNvPr>
                  <p:cNvSpPr>
                    <a:spLocks/>
                  </p:cNvSpPr>
                  <p:nvPr/>
                </p:nvSpPr>
                <p:spPr bwMode="auto">
                  <a:xfrm>
                    <a:off x="1907" y="3324"/>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6889" name="Freeform 117">
                    <a:extLst>
                      <a:ext uri="{FF2B5EF4-FFF2-40B4-BE49-F238E27FC236}">
                        <a16:creationId xmlns:a16="http://schemas.microsoft.com/office/drawing/2014/main" id="{BA526152-1B8A-4829-88CE-B9D954EDDABC}"/>
                      </a:ext>
                    </a:extLst>
                  </p:cNvPr>
                  <p:cNvSpPr>
                    <a:spLocks/>
                  </p:cNvSpPr>
                  <p:nvPr/>
                </p:nvSpPr>
                <p:spPr bwMode="auto">
                  <a:xfrm>
                    <a:off x="1908" y="3324"/>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186868" name="Rectangle 118">
              <a:extLst>
                <a:ext uri="{FF2B5EF4-FFF2-40B4-BE49-F238E27FC236}">
                  <a16:creationId xmlns:a16="http://schemas.microsoft.com/office/drawing/2014/main" id="{1AAC6E32-436B-4AD8-9EDE-10BD1946F383}"/>
                </a:ext>
              </a:extLst>
            </p:cNvPr>
            <p:cNvSpPr>
              <a:spLocks noChangeArrowheads="1"/>
            </p:cNvSpPr>
            <p:nvPr/>
          </p:nvSpPr>
          <p:spPr bwMode="auto">
            <a:xfrm>
              <a:off x="1850" y="3384"/>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69" name="Freeform 119">
              <a:extLst>
                <a:ext uri="{FF2B5EF4-FFF2-40B4-BE49-F238E27FC236}">
                  <a16:creationId xmlns:a16="http://schemas.microsoft.com/office/drawing/2014/main" id="{DF0D9781-D69F-4ACF-87D5-275A84816FB0}"/>
                </a:ext>
              </a:extLst>
            </p:cNvPr>
            <p:cNvSpPr>
              <a:spLocks/>
            </p:cNvSpPr>
            <p:nvPr/>
          </p:nvSpPr>
          <p:spPr bwMode="auto">
            <a:xfrm>
              <a:off x="1873" y="3393"/>
              <a:ext cx="33" cy="8"/>
            </a:xfrm>
            <a:custGeom>
              <a:avLst/>
              <a:gdLst>
                <a:gd name="T0" fmla="*/ 5 w 200"/>
                <a:gd name="T1" fmla="*/ 36 h 36"/>
                <a:gd name="T2" fmla="*/ 0 w 200"/>
                <a:gd name="T3" fmla="*/ 0 h 36"/>
                <a:gd name="T4" fmla="*/ 194 w 200"/>
                <a:gd name="T5" fmla="*/ 0 h 36"/>
                <a:gd name="T6" fmla="*/ 200 w 200"/>
                <a:gd name="T7" fmla="*/ 35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6870" name="Freeform 120">
              <a:extLst>
                <a:ext uri="{FF2B5EF4-FFF2-40B4-BE49-F238E27FC236}">
                  <a16:creationId xmlns:a16="http://schemas.microsoft.com/office/drawing/2014/main" id="{784D89AA-CC01-402F-B25A-09B411E9A56C}"/>
                </a:ext>
              </a:extLst>
            </p:cNvPr>
            <p:cNvSpPr>
              <a:spLocks/>
            </p:cNvSpPr>
            <p:nvPr/>
          </p:nvSpPr>
          <p:spPr bwMode="auto">
            <a:xfrm>
              <a:off x="1783" y="3136"/>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a:p>
          </p:txBody>
        </p:sp>
        <p:sp>
          <p:nvSpPr>
            <p:cNvPr id="1186871" name="Freeform 121">
              <a:extLst>
                <a:ext uri="{FF2B5EF4-FFF2-40B4-BE49-F238E27FC236}">
                  <a16:creationId xmlns:a16="http://schemas.microsoft.com/office/drawing/2014/main" id="{3457AC65-C737-43DC-BFA3-A49F777A7DD7}"/>
                </a:ext>
              </a:extLst>
            </p:cNvPr>
            <p:cNvSpPr>
              <a:spLocks/>
            </p:cNvSpPr>
            <p:nvPr/>
          </p:nvSpPr>
          <p:spPr bwMode="auto">
            <a:xfrm>
              <a:off x="1786" y="3197"/>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a:p>
          </p:txBody>
        </p:sp>
        <p:grpSp>
          <p:nvGrpSpPr>
            <p:cNvPr id="1186872" name="Group 122">
              <a:extLst>
                <a:ext uri="{FF2B5EF4-FFF2-40B4-BE49-F238E27FC236}">
                  <a16:creationId xmlns:a16="http://schemas.microsoft.com/office/drawing/2014/main" id="{B789BD13-44A9-43B3-80A7-2D85860C2EB2}"/>
                </a:ext>
              </a:extLst>
            </p:cNvPr>
            <p:cNvGrpSpPr>
              <a:grpSpLocks/>
            </p:cNvGrpSpPr>
            <p:nvPr/>
          </p:nvGrpSpPr>
          <p:grpSpPr bwMode="auto">
            <a:xfrm>
              <a:off x="1830" y="3194"/>
              <a:ext cx="130" cy="39"/>
              <a:chOff x="1830" y="3194"/>
              <a:chExt cx="130" cy="39"/>
            </a:xfrm>
          </p:grpSpPr>
          <p:sp>
            <p:nvSpPr>
              <p:cNvPr id="1186873" name="Rectangle 123">
                <a:extLst>
                  <a:ext uri="{FF2B5EF4-FFF2-40B4-BE49-F238E27FC236}">
                    <a16:creationId xmlns:a16="http://schemas.microsoft.com/office/drawing/2014/main" id="{D389F4AA-09F9-4646-B877-2894C5900947}"/>
                  </a:ext>
                </a:extLst>
              </p:cNvPr>
              <p:cNvSpPr>
                <a:spLocks noChangeArrowheads="1"/>
              </p:cNvSpPr>
              <p:nvPr/>
            </p:nvSpPr>
            <p:spPr bwMode="auto">
              <a:xfrm>
                <a:off x="1830" y="3194"/>
                <a:ext cx="130" cy="39"/>
              </a:xfrm>
              <a:prstGeom prst="rect">
                <a:avLst/>
              </a:prstGeom>
              <a:solidFill>
                <a:srgbClr val="606060"/>
              </a:solidFill>
              <a:ln w="4763">
                <a:solidFill>
                  <a:srgbClr val="80808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74" name="Rectangle 124">
                <a:extLst>
                  <a:ext uri="{FF2B5EF4-FFF2-40B4-BE49-F238E27FC236}">
                    <a16:creationId xmlns:a16="http://schemas.microsoft.com/office/drawing/2014/main" id="{9B5EA4F9-3F6B-4369-B1FF-8636A7A88EDD}"/>
                  </a:ext>
                </a:extLst>
              </p:cNvPr>
              <p:cNvSpPr>
                <a:spLocks noChangeArrowheads="1"/>
              </p:cNvSpPr>
              <p:nvPr/>
            </p:nvSpPr>
            <p:spPr bwMode="auto">
              <a:xfrm>
                <a:off x="1854" y="3200"/>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75" name="Rectangle 125">
                <a:extLst>
                  <a:ext uri="{FF2B5EF4-FFF2-40B4-BE49-F238E27FC236}">
                    <a16:creationId xmlns:a16="http://schemas.microsoft.com/office/drawing/2014/main" id="{1ACCBBC4-5EBE-4A6B-8C96-1594F7F31A3F}"/>
                  </a:ext>
                </a:extLst>
              </p:cNvPr>
              <p:cNvSpPr>
                <a:spLocks noChangeArrowheads="1"/>
              </p:cNvSpPr>
              <p:nvPr/>
            </p:nvSpPr>
            <p:spPr bwMode="auto">
              <a:xfrm>
                <a:off x="1854" y="3216"/>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76" name="Rectangle 126">
                <a:extLst>
                  <a:ext uri="{FF2B5EF4-FFF2-40B4-BE49-F238E27FC236}">
                    <a16:creationId xmlns:a16="http://schemas.microsoft.com/office/drawing/2014/main" id="{814A34AB-79E2-424B-AEFF-97C39DA722C0}"/>
                  </a:ext>
                </a:extLst>
              </p:cNvPr>
              <p:cNvSpPr>
                <a:spLocks noChangeArrowheads="1"/>
              </p:cNvSpPr>
              <p:nvPr/>
            </p:nvSpPr>
            <p:spPr bwMode="auto">
              <a:xfrm>
                <a:off x="1885" y="3207"/>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6877" name="Oval 127">
                <a:extLst>
                  <a:ext uri="{FF2B5EF4-FFF2-40B4-BE49-F238E27FC236}">
                    <a16:creationId xmlns:a16="http://schemas.microsoft.com/office/drawing/2014/main" id="{83F0AC66-F5AC-4DAD-B728-F8B42BF059A9}"/>
                  </a:ext>
                </a:extLst>
              </p:cNvPr>
              <p:cNvSpPr>
                <a:spLocks noChangeArrowheads="1"/>
              </p:cNvSpPr>
              <p:nvPr/>
            </p:nvSpPr>
            <p:spPr bwMode="auto">
              <a:xfrm>
                <a:off x="1838" y="3208"/>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186834" name="Line 128">
            <a:extLst>
              <a:ext uri="{FF2B5EF4-FFF2-40B4-BE49-F238E27FC236}">
                <a16:creationId xmlns:a16="http://schemas.microsoft.com/office/drawing/2014/main" id="{134DB2E5-30CE-457B-83DA-518D13AFC009}"/>
              </a:ext>
            </a:extLst>
          </p:cNvPr>
          <p:cNvSpPr>
            <a:spLocks noChangeShapeType="1"/>
          </p:cNvSpPr>
          <p:nvPr/>
        </p:nvSpPr>
        <p:spPr bwMode="auto">
          <a:xfrm>
            <a:off x="2843213" y="3068638"/>
            <a:ext cx="0" cy="2160587"/>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835" name="Line 129">
            <a:extLst>
              <a:ext uri="{FF2B5EF4-FFF2-40B4-BE49-F238E27FC236}">
                <a16:creationId xmlns:a16="http://schemas.microsoft.com/office/drawing/2014/main" id="{890DAE52-22E3-4DFC-B060-1D208A6034ED}"/>
              </a:ext>
            </a:extLst>
          </p:cNvPr>
          <p:cNvSpPr>
            <a:spLocks noChangeShapeType="1"/>
          </p:cNvSpPr>
          <p:nvPr/>
        </p:nvSpPr>
        <p:spPr bwMode="auto">
          <a:xfrm>
            <a:off x="4932363" y="3068638"/>
            <a:ext cx="0" cy="86360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22" name="Group 147">
            <a:extLst>
              <a:ext uri="{FF2B5EF4-FFF2-40B4-BE49-F238E27FC236}">
                <a16:creationId xmlns:a16="http://schemas.microsoft.com/office/drawing/2014/main" id="{4CDF082C-DE55-4C36-8D63-529A12709ECB}"/>
              </a:ext>
            </a:extLst>
          </p:cNvPr>
          <p:cNvGrpSpPr>
            <a:grpSpLocks/>
          </p:cNvGrpSpPr>
          <p:nvPr/>
        </p:nvGrpSpPr>
        <p:grpSpPr bwMode="auto">
          <a:xfrm>
            <a:off x="2843213" y="3933825"/>
            <a:ext cx="4824412" cy="336550"/>
            <a:chOff x="1791" y="2478"/>
            <a:chExt cx="3039" cy="212"/>
          </a:xfrm>
        </p:grpSpPr>
        <p:sp>
          <p:nvSpPr>
            <p:cNvPr id="1186855" name="Line 130">
              <a:extLst>
                <a:ext uri="{FF2B5EF4-FFF2-40B4-BE49-F238E27FC236}">
                  <a16:creationId xmlns:a16="http://schemas.microsoft.com/office/drawing/2014/main" id="{83D85731-0E38-4ECA-987E-D7B0A7F5C84E}"/>
                </a:ext>
              </a:extLst>
            </p:cNvPr>
            <p:cNvSpPr>
              <a:spLocks noChangeShapeType="1"/>
            </p:cNvSpPr>
            <p:nvPr/>
          </p:nvSpPr>
          <p:spPr bwMode="auto">
            <a:xfrm rot="-5400000">
              <a:off x="3311" y="1139"/>
              <a:ext cx="0" cy="3039"/>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856" name="Text Box 131">
              <a:extLst>
                <a:ext uri="{FF2B5EF4-FFF2-40B4-BE49-F238E27FC236}">
                  <a16:creationId xmlns:a16="http://schemas.microsoft.com/office/drawing/2014/main" id="{57A549D8-C849-4753-B638-4D5B63CD450E}"/>
                </a:ext>
              </a:extLst>
            </p:cNvPr>
            <p:cNvSpPr txBox="1">
              <a:spLocks noChangeArrowheads="1"/>
            </p:cNvSpPr>
            <p:nvPr/>
          </p:nvSpPr>
          <p:spPr bwMode="auto">
            <a:xfrm>
              <a:off x="3056" y="2478"/>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INVITE</a:t>
              </a:r>
            </a:p>
          </p:txBody>
        </p:sp>
      </p:grpSp>
      <p:grpSp>
        <p:nvGrpSpPr>
          <p:cNvPr id="23" name="Group 148">
            <a:extLst>
              <a:ext uri="{FF2B5EF4-FFF2-40B4-BE49-F238E27FC236}">
                <a16:creationId xmlns:a16="http://schemas.microsoft.com/office/drawing/2014/main" id="{CF3A5AF5-03CC-4F41-9B2F-7964CB245F35}"/>
              </a:ext>
            </a:extLst>
          </p:cNvPr>
          <p:cNvGrpSpPr>
            <a:grpSpLocks/>
          </p:cNvGrpSpPr>
          <p:nvPr/>
        </p:nvGrpSpPr>
        <p:grpSpPr bwMode="auto">
          <a:xfrm>
            <a:off x="2843213" y="4270375"/>
            <a:ext cx="4824412" cy="336550"/>
            <a:chOff x="1791" y="2690"/>
            <a:chExt cx="3039" cy="212"/>
          </a:xfrm>
        </p:grpSpPr>
        <p:sp>
          <p:nvSpPr>
            <p:cNvPr id="1186853" name="Line 132">
              <a:extLst>
                <a:ext uri="{FF2B5EF4-FFF2-40B4-BE49-F238E27FC236}">
                  <a16:creationId xmlns:a16="http://schemas.microsoft.com/office/drawing/2014/main" id="{C4FB272D-21AC-4E51-8D0B-E8459476D043}"/>
                </a:ext>
              </a:extLst>
            </p:cNvPr>
            <p:cNvSpPr>
              <a:spLocks noChangeShapeType="1"/>
            </p:cNvSpPr>
            <p:nvPr/>
          </p:nvSpPr>
          <p:spPr bwMode="auto">
            <a:xfrm rot="5400000" flipH="1">
              <a:off x="3311" y="1365"/>
              <a:ext cx="0" cy="3039"/>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854" name="Text Box 133">
              <a:extLst>
                <a:ext uri="{FF2B5EF4-FFF2-40B4-BE49-F238E27FC236}">
                  <a16:creationId xmlns:a16="http://schemas.microsoft.com/office/drawing/2014/main" id="{2510B2EC-F6C2-4F15-920C-05D51ACA5652}"/>
                </a:ext>
              </a:extLst>
            </p:cNvPr>
            <p:cNvSpPr txBox="1">
              <a:spLocks noChangeArrowheads="1"/>
            </p:cNvSpPr>
            <p:nvPr/>
          </p:nvSpPr>
          <p:spPr bwMode="auto">
            <a:xfrm>
              <a:off x="3152" y="2690"/>
              <a:ext cx="3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OK</a:t>
              </a:r>
            </a:p>
          </p:txBody>
        </p:sp>
      </p:grpSp>
      <p:grpSp>
        <p:nvGrpSpPr>
          <p:cNvPr id="24" name="Group 149">
            <a:extLst>
              <a:ext uri="{FF2B5EF4-FFF2-40B4-BE49-F238E27FC236}">
                <a16:creationId xmlns:a16="http://schemas.microsoft.com/office/drawing/2014/main" id="{3309B649-0595-406A-A4B4-4B3EED395F26}"/>
              </a:ext>
            </a:extLst>
          </p:cNvPr>
          <p:cNvGrpSpPr>
            <a:grpSpLocks/>
          </p:cNvGrpSpPr>
          <p:nvPr/>
        </p:nvGrpSpPr>
        <p:grpSpPr bwMode="auto">
          <a:xfrm>
            <a:off x="1258888" y="4362450"/>
            <a:ext cx="1584325" cy="336550"/>
            <a:chOff x="793" y="2748"/>
            <a:chExt cx="998" cy="212"/>
          </a:xfrm>
        </p:grpSpPr>
        <p:sp>
          <p:nvSpPr>
            <p:cNvPr id="1186851" name="Line 134">
              <a:extLst>
                <a:ext uri="{FF2B5EF4-FFF2-40B4-BE49-F238E27FC236}">
                  <a16:creationId xmlns:a16="http://schemas.microsoft.com/office/drawing/2014/main" id="{F67FCEB7-6437-4604-9C31-6EF95D5AA278}"/>
                </a:ext>
              </a:extLst>
            </p:cNvPr>
            <p:cNvSpPr>
              <a:spLocks noChangeShapeType="1"/>
            </p:cNvSpPr>
            <p:nvPr/>
          </p:nvSpPr>
          <p:spPr bwMode="auto">
            <a:xfrm rot="5400000" flipH="1">
              <a:off x="1292" y="2432"/>
              <a:ext cx="0" cy="998"/>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852" name="Text Box 135">
              <a:extLst>
                <a:ext uri="{FF2B5EF4-FFF2-40B4-BE49-F238E27FC236}">
                  <a16:creationId xmlns:a16="http://schemas.microsoft.com/office/drawing/2014/main" id="{E6AFED6E-1049-4174-887C-510B72E6E6E4}"/>
                </a:ext>
              </a:extLst>
            </p:cNvPr>
            <p:cNvSpPr txBox="1">
              <a:spLocks noChangeArrowheads="1"/>
            </p:cNvSpPr>
            <p:nvPr/>
          </p:nvSpPr>
          <p:spPr bwMode="auto">
            <a:xfrm>
              <a:off x="1156" y="2748"/>
              <a:ext cx="3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OK</a:t>
              </a:r>
            </a:p>
          </p:txBody>
        </p:sp>
      </p:grpSp>
      <p:grpSp>
        <p:nvGrpSpPr>
          <p:cNvPr id="25" name="Group 150">
            <a:extLst>
              <a:ext uri="{FF2B5EF4-FFF2-40B4-BE49-F238E27FC236}">
                <a16:creationId xmlns:a16="http://schemas.microsoft.com/office/drawing/2014/main" id="{D2120304-2CBD-4D3A-AC4D-4193D1049D5E}"/>
              </a:ext>
            </a:extLst>
          </p:cNvPr>
          <p:cNvGrpSpPr>
            <a:grpSpLocks/>
          </p:cNvGrpSpPr>
          <p:nvPr/>
        </p:nvGrpSpPr>
        <p:grpSpPr bwMode="auto">
          <a:xfrm>
            <a:off x="1258888" y="4651375"/>
            <a:ext cx="1584325" cy="336550"/>
            <a:chOff x="793" y="2930"/>
            <a:chExt cx="998" cy="212"/>
          </a:xfrm>
        </p:grpSpPr>
        <p:sp>
          <p:nvSpPr>
            <p:cNvPr id="1186849" name="Line 136">
              <a:extLst>
                <a:ext uri="{FF2B5EF4-FFF2-40B4-BE49-F238E27FC236}">
                  <a16:creationId xmlns:a16="http://schemas.microsoft.com/office/drawing/2014/main" id="{C79718C6-26FD-4FA1-8AED-F7D31344B101}"/>
                </a:ext>
              </a:extLst>
            </p:cNvPr>
            <p:cNvSpPr>
              <a:spLocks noChangeShapeType="1"/>
            </p:cNvSpPr>
            <p:nvPr/>
          </p:nvSpPr>
          <p:spPr bwMode="auto">
            <a:xfrm rot="-5400000">
              <a:off x="1292" y="2613"/>
              <a:ext cx="0" cy="998"/>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850" name="Text Box 137">
              <a:extLst>
                <a:ext uri="{FF2B5EF4-FFF2-40B4-BE49-F238E27FC236}">
                  <a16:creationId xmlns:a16="http://schemas.microsoft.com/office/drawing/2014/main" id="{AE687A54-DCBC-4238-8B86-67ADE3E2A5AE}"/>
                </a:ext>
              </a:extLst>
            </p:cNvPr>
            <p:cNvSpPr txBox="1">
              <a:spLocks noChangeArrowheads="1"/>
            </p:cNvSpPr>
            <p:nvPr/>
          </p:nvSpPr>
          <p:spPr bwMode="auto">
            <a:xfrm>
              <a:off x="1128" y="2930"/>
              <a:ext cx="3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ACK</a:t>
              </a:r>
            </a:p>
          </p:txBody>
        </p:sp>
      </p:grpSp>
      <p:grpSp>
        <p:nvGrpSpPr>
          <p:cNvPr id="26" name="Group 151">
            <a:extLst>
              <a:ext uri="{FF2B5EF4-FFF2-40B4-BE49-F238E27FC236}">
                <a16:creationId xmlns:a16="http://schemas.microsoft.com/office/drawing/2014/main" id="{52AC97E1-6AB2-4A6B-8B04-54F87EF0E793}"/>
              </a:ext>
            </a:extLst>
          </p:cNvPr>
          <p:cNvGrpSpPr>
            <a:grpSpLocks/>
          </p:cNvGrpSpPr>
          <p:nvPr/>
        </p:nvGrpSpPr>
        <p:grpSpPr bwMode="auto">
          <a:xfrm>
            <a:off x="2844800" y="4722813"/>
            <a:ext cx="4822825" cy="336550"/>
            <a:chOff x="1792" y="2975"/>
            <a:chExt cx="3038" cy="212"/>
          </a:xfrm>
        </p:grpSpPr>
        <p:sp>
          <p:nvSpPr>
            <p:cNvPr id="1186847" name="Line 24">
              <a:extLst>
                <a:ext uri="{FF2B5EF4-FFF2-40B4-BE49-F238E27FC236}">
                  <a16:creationId xmlns:a16="http://schemas.microsoft.com/office/drawing/2014/main" id="{28A82A38-5CE0-4E80-BADF-3192FF1565AD}"/>
                </a:ext>
              </a:extLst>
            </p:cNvPr>
            <p:cNvSpPr>
              <a:spLocks noChangeShapeType="1"/>
            </p:cNvSpPr>
            <p:nvPr/>
          </p:nvSpPr>
          <p:spPr bwMode="auto">
            <a:xfrm rot="-5400000">
              <a:off x="3311" y="1638"/>
              <a:ext cx="0" cy="3038"/>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848" name="Text Box 138">
              <a:extLst>
                <a:ext uri="{FF2B5EF4-FFF2-40B4-BE49-F238E27FC236}">
                  <a16:creationId xmlns:a16="http://schemas.microsoft.com/office/drawing/2014/main" id="{A128D8ED-5963-41C4-B769-EA36022ECA80}"/>
                </a:ext>
              </a:extLst>
            </p:cNvPr>
            <p:cNvSpPr txBox="1">
              <a:spLocks noChangeArrowheads="1"/>
            </p:cNvSpPr>
            <p:nvPr/>
          </p:nvSpPr>
          <p:spPr bwMode="auto">
            <a:xfrm>
              <a:off x="3130" y="2975"/>
              <a:ext cx="3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ACK</a:t>
              </a:r>
            </a:p>
          </p:txBody>
        </p:sp>
      </p:grpSp>
      <p:grpSp>
        <p:nvGrpSpPr>
          <p:cNvPr id="27" name="Group 153">
            <a:extLst>
              <a:ext uri="{FF2B5EF4-FFF2-40B4-BE49-F238E27FC236}">
                <a16:creationId xmlns:a16="http://schemas.microsoft.com/office/drawing/2014/main" id="{07BB1531-DCA4-4532-9CC9-DBF5BA73CE06}"/>
              </a:ext>
            </a:extLst>
          </p:cNvPr>
          <p:cNvGrpSpPr>
            <a:grpSpLocks/>
          </p:cNvGrpSpPr>
          <p:nvPr/>
        </p:nvGrpSpPr>
        <p:grpSpPr bwMode="auto">
          <a:xfrm>
            <a:off x="1258888" y="5970588"/>
            <a:ext cx="6407150" cy="338137"/>
            <a:chOff x="793" y="3761"/>
            <a:chExt cx="4036" cy="213"/>
          </a:xfrm>
        </p:grpSpPr>
        <p:sp>
          <p:nvSpPr>
            <p:cNvPr id="1186845" name="Text Box 25">
              <a:extLst>
                <a:ext uri="{FF2B5EF4-FFF2-40B4-BE49-F238E27FC236}">
                  <a16:creationId xmlns:a16="http://schemas.microsoft.com/office/drawing/2014/main" id="{6E3A360A-3D02-4016-827F-666C3FF7AF49}"/>
                </a:ext>
              </a:extLst>
            </p:cNvPr>
            <p:cNvSpPr txBox="1">
              <a:spLocks noChangeArrowheads="1"/>
            </p:cNvSpPr>
            <p:nvPr/>
          </p:nvSpPr>
          <p:spPr bwMode="auto">
            <a:xfrm>
              <a:off x="2562" y="3761"/>
              <a:ext cx="3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folHlink"/>
                  </a:solidFill>
                  <a:ea typeface="黑体" panose="02010609060101010101" pitchFamily="49" charset="-122"/>
                </a:rPr>
                <a:t>BYE</a:t>
              </a:r>
            </a:p>
          </p:txBody>
        </p:sp>
        <p:sp>
          <p:nvSpPr>
            <p:cNvPr id="1186846" name="Line 139">
              <a:extLst>
                <a:ext uri="{FF2B5EF4-FFF2-40B4-BE49-F238E27FC236}">
                  <a16:creationId xmlns:a16="http://schemas.microsoft.com/office/drawing/2014/main" id="{C45AFB16-CDD4-4F4E-BE3B-DB1516614AD3}"/>
                </a:ext>
              </a:extLst>
            </p:cNvPr>
            <p:cNvSpPr>
              <a:spLocks noChangeShapeType="1"/>
            </p:cNvSpPr>
            <p:nvPr/>
          </p:nvSpPr>
          <p:spPr bwMode="auto">
            <a:xfrm rot="-5400000">
              <a:off x="2811" y="1956"/>
              <a:ext cx="0" cy="403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186842" name="Line 140">
            <a:extLst>
              <a:ext uri="{FF2B5EF4-FFF2-40B4-BE49-F238E27FC236}">
                <a16:creationId xmlns:a16="http://schemas.microsoft.com/office/drawing/2014/main" id="{571572DC-5461-46B6-9DEB-F30A98C3CF72}"/>
              </a:ext>
            </a:extLst>
          </p:cNvPr>
          <p:cNvSpPr>
            <a:spLocks noChangeShapeType="1"/>
          </p:cNvSpPr>
          <p:nvPr/>
        </p:nvSpPr>
        <p:spPr bwMode="auto">
          <a:xfrm>
            <a:off x="7667625" y="2997200"/>
            <a:ext cx="0" cy="3671888"/>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86843" name="Text Box 141">
            <a:extLst>
              <a:ext uri="{FF2B5EF4-FFF2-40B4-BE49-F238E27FC236}">
                <a16:creationId xmlns:a16="http://schemas.microsoft.com/office/drawing/2014/main" id="{1781F65B-90A5-4543-BEDD-A60766990DA4}"/>
              </a:ext>
            </a:extLst>
          </p:cNvPr>
          <p:cNvSpPr txBox="1">
            <a:spLocks noChangeArrowheads="1"/>
          </p:cNvSpPr>
          <p:nvPr/>
        </p:nvSpPr>
        <p:spPr bwMode="auto">
          <a:xfrm>
            <a:off x="4932363" y="364490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i="1">
                <a:solidFill>
                  <a:schemeClr val="folHlink"/>
                </a:solidFill>
                <a:ea typeface="黑体" panose="02010609060101010101" pitchFamily="49" charset="-122"/>
              </a:rPr>
              <a:t>t</a:t>
            </a:r>
          </a:p>
        </p:txBody>
      </p:sp>
      <p:sp>
        <p:nvSpPr>
          <p:cNvPr id="1186844" name="Text Box 142">
            <a:extLst>
              <a:ext uri="{FF2B5EF4-FFF2-40B4-BE49-F238E27FC236}">
                <a16:creationId xmlns:a16="http://schemas.microsoft.com/office/drawing/2014/main" id="{C47A71F4-8739-4BA9-972A-0A3BC15D98A8}"/>
              </a:ext>
            </a:extLst>
          </p:cNvPr>
          <p:cNvSpPr txBox="1">
            <a:spLocks noChangeArrowheads="1"/>
          </p:cNvSpPr>
          <p:nvPr/>
        </p:nvSpPr>
        <p:spPr bwMode="auto">
          <a:xfrm>
            <a:off x="2843213" y="5011738"/>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i="1">
                <a:solidFill>
                  <a:schemeClr val="folHlink"/>
                </a:solidFill>
                <a:ea typeface="黑体" panose="02010609060101010101" pitchFamily="49" charset="-122"/>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nodeType="afterGroup">
                            <p:stCondLst>
                              <p:cond delay="2500"/>
                            </p:stCondLst>
                            <p:childTnLst>
                              <p:par>
                                <p:cTn id="9" presetID="22" presetClass="entr" presetSubtype="8"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nodeType="afterGroup">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2000"/>
                                        <p:tgtEl>
                                          <p:spTgt spid="6"/>
                                        </p:tgtEl>
                                      </p:cBhvr>
                                    </p:animEffect>
                                  </p:childTnLst>
                                </p:cTn>
                              </p:par>
                            </p:childTnLst>
                          </p:cTn>
                        </p:par>
                        <p:par>
                          <p:cTn id="16" fill="hold" nodeType="afterGroup">
                            <p:stCondLst>
                              <p:cond delay="7500"/>
                            </p:stCondLst>
                            <p:childTnLst>
                              <p:par>
                                <p:cTn id="17" presetID="22" presetClass="entr" presetSubtype="8" fill="hold" nodeType="afterEffect">
                                  <p:stCondLst>
                                    <p:cond delay="50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2000"/>
                                        <p:tgtEl>
                                          <p:spTgt spid="22"/>
                                        </p:tgtEl>
                                      </p:cBhvr>
                                    </p:animEffect>
                                  </p:childTnLst>
                                </p:cTn>
                              </p:par>
                            </p:childTnLst>
                          </p:cTn>
                        </p:par>
                        <p:par>
                          <p:cTn id="20" fill="hold" nodeType="afterGroup">
                            <p:stCondLst>
                              <p:cond delay="10000"/>
                            </p:stCondLst>
                            <p:childTnLst>
                              <p:par>
                                <p:cTn id="21" presetID="22" presetClass="entr" presetSubtype="2" fill="hold" nodeType="afterEffect">
                                  <p:stCondLst>
                                    <p:cond delay="50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2000"/>
                                        <p:tgtEl>
                                          <p:spTgt spid="23"/>
                                        </p:tgtEl>
                                      </p:cBhvr>
                                    </p:animEffect>
                                  </p:childTnLst>
                                </p:cTn>
                              </p:par>
                            </p:childTnLst>
                          </p:cTn>
                        </p:par>
                        <p:par>
                          <p:cTn id="24" fill="hold" nodeType="afterGroup">
                            <p:stCondLst>
                              <p:cond delay="12500"/>
                            </p:stCondLst>
                            <p:childTnLst>
                              <p:par>
                                <p:cTn id="25" presetID="22" presetClass="entr" presetSubtype="2" fill="hold" nodeType="afterEffect">
                                  <p:stCondLst>
                                    <p:cond delay="50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2000"/>
                                        <p:tgtEl>
                                          <p:spTgt spid="24"/>
                                        </p:tgtEl>
                                      </p:cBhvr>
                                    </p:animEffect>
                                  </p:childTnLst>
                                </p:cTn>
                              </p:par>
                            </p:childTnLst>
                          </p:cTn>
                        </p:par>
                        <p:par>
                          <p:cTn id="28" fill="hold" nodeType="afterGroup">
                            <p:stCondLst>
                              <p:cond delay="15000"/>
                            </p:stCondLst>
                            <p:childTnLst>
                              <p:par>
                                <p:cTn id="29" presetID="22" presetClass="entr" presetSubtype="8" fill="hold" nodeType="afterEffect">
                                  <p:stCondLst>
                                    <p:cond delay="50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2000"/>
                                        <p:tgtEl>
                                          <p:spTgt spid="25"/>
                                        </p:tgtEl>
                                      </p:cBhvr>
                                    </p:animEffect>
                                  </p:childTnLst>
                                </p:cTn>
                              </p:par>
                            </p:childTnLst>
                          </p:cTn>
                        </p:par>
                        <p:par>
                          <p:cTn id="32" fill="hold" nodeType="afterGroup">
                            <p:stCondLst>
                              <p:cond delay="17500"/>
                            </p:stCondLst>
                            <p:childTnLst>
                              <p:par>
                                <p:cTn id="33" presetID="22" presetClass="entr" presetSubtype="8" fill="hold" nodeType="afterEffect">
                                  <p:stCondLst>
                                    <p:cond delay="50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2000"/>
                                        <p:tgtEl>
                                          <p:spTgt spid="26"/>
                                        </p:tgtEl>
                                      </p:cBhvr>
                                    </p:animEffect>
                                  </p:childTnLst>
                                </p:cTn>
                              </p:par>
                            </p:childTnLst>
                          </p:cTn>
                        </p:par>
                        <p:par>
                          <p:cTn id="36" fill="hold" nodeType="afterGroup">
                            <p:stCondLst>
                              <p:cond delay="20000"/>
                            </p:stCondLst>
                            <p:childTnLst>
                              <p:par>
                                <p:cTn id="37" presetID="22" presetClass="entr" presetSubtype="1" fill="hold" nodeType="afterEffect">
                                  <p:stCondLst>
                                    <p:cond delay="50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2000"/>
                                        <p:tgtEl>
                                          <p:spTgt spid="7"/>
                                        </p:tgtEl>
                                      </p:cBhvr>
                                    </p:animEffect>
                                  </p:childTnLst>
                                </p:cTn>
                              </p:par>
                            </p:childTnLst>
                          </p:cTn>
                        </p:par>
                        <p:par>
                          <p:cTn id="40" fill="hold" nodeType="afterGroup">
                            <p:stCondLst>
                              <p:cond delay="22500"/>
                            </p:stCondLst>
                            <p:childTnLst>
                              <p:par>
                                <p:cTn id="41" presetID="22" presetClass="entr" presetSubtype="8" fill="hold" nodeType="afterEffect">
                                  <p:stCondLst>
                                    <p:cond delay="50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a:extLst>
              <a:ext uri="{FF2B5EF4-FFF2-40B4-BE49-F238E27FC236}">
                <a16:creationId xmlns:a16="http://schemas.microsoft.com/office/drawing/2014/main" id="{4E05D8E7-61DA-4BAC-B411-B0B3BFBDAA77}"/>
              </a:ext>
            </a:extLst>
          </p:cNvPr>
          <p:cNvSpPr>
            <a:spLocks noGrp="1" noChangeArrowheads="1"/>
          </p:cNvSpPr>
          <p:nvPr>
            <p:ph type="title"/>
          </p:nvPr>
        </p:nvSpPr>
        <p:spPr/>
        <p:txBody>
          <a:bodyPr/>
          <a:lstStyle/>
          <a:p>
            <a:pPr algn="ctr" eaLnBrk="1" hangingPunct="1"/>
            <a:r>
              <a:rPr lang="zh-CN" altLang="en-US"/>
              <a:t>会话描述协议</a:t>
            </a:r>
            <a:r>
              <a:rPr lang="en-US" altLang="zh-CN"/>
              <a:t>SDP </a:t>
            </a:r>
            <a:br>
              <a:rPr lang="en-US" altLang="zh-CN"/>
            </a:br>
            <a:r>
              <a:rPr lang="en-US" altLang="zh-CN" sz="4000"/>
              <a:t>(Session Description Protocol)</a:t>
            </a:r>
            <a:r>
              <a:rPr lang="en-US" altLang="zh-CN"/>
              <a:t> </a:t>
            </a:r>
          </a:p>
        </p:txBody>
      </p:sp>
      <p:sp>
        <p:nvSpPr>
          <p:cNvPr id="544771" name="Rectangle 3">
            <a:extLst>
              <a:ext uri="{FF2B5EF4-FFF2-40B4-BE49-F238E27FC236}">
                <a16:creationId xmlns:a16="http://schemas.microsoft.com/office/drawing/2014/main" id="{2DB18C80-0DF8-49DB-ACB4-4CD4580BF36E}"/>
              </a:ext>
            </a:extLst>
          </p:cNvPr>
          <p:cNvSpPr>
            <a:spLocks noGrp="1" noChangeArrowheads="1"/>
          </p:cNvSpPr>
          <p:nvPr>
            <p:ph type="body" idx="1"/>
          </p:nvPr>
        </p:nvSpPr>
        <p:spPr>
          <a:xfrm>
            <a:off x="1042988" y="1916113"/>
            <a:ext cx="7772400" cy="4608512"/>
          </a:xfrm>
        </p:spPr>
        <p:txBody>
          <a:bodyPr/>
          <a:lstStyle/>
          <a:p>
            <a:pPr eaLnBrk="1" hangingPunct="1"/>
            <a:r>
              <a:rPr lang="en-US" altLang="zh-CN" sz="2800"/>
              <a:t>SDP </a:t>
            </a:r>
            <a:r>
              <a:rPr lang="zh-CN" altLang="en-US" sz="2800"/>
              <a:t>在电话会议的情况下特别重要，因为电话会议的参加者是动态地加入和退出。</a:t>
            </a:r>
          </a:p>
          <a:p>
            <a:pPr eaLnBrk="1" hangingPunct="1"/>
            <a:r>
              <a:rPr lang="en-US" altLang="zh-CN" sz="2800"/>
              <a:t>SDP </a:t>
            </a:r>
            <a:r>
              <a:rPr lang="zh-CN" altLang="en-US" sz="2800"/>
              <a:t>详细地指明了媒体编码、协议的端口号以及多播地址。</a:t>
            </a:r>
          </a:p>
          <a:p>
            <a:pPr eaLnBrk="1" hangingPunct="1"/>
            <a:r>
              <a:rPr lang="en-US" altLang="zh-CN" sz="2800"/>
              <a:t>SIP </a:t>
            </a:r>
            <a:r>
              <a:rPr lang="zh-CN" altLang="en-US" sz="2800"/>
              <a:t>使用了 </a:t>
            </a:r>
            <a:r>
              <a:rPr lang="en-US" altLang="zh-CN" sz="2800"/>
              <a:t>HTTP </a:t>
            </a:r>
            <a:r>
              <a:rPr lang="zh-CN" altLang="en-US" sz="2800"/>
              <a:t>的许多首部、编码规则、差错码以及一些鉴别机制，它比 </a:t>
            </a:r>
            <a:r>
              <a:rPr lang="en-US" altLang="zh-CN" sz="2800"/>
              <a:t>H.323 </a:t>
            </a:r>
            <a:r>
              <a:rPr lang="zh-CN" altLang="en-US" sz="2800"/>
              <a:t>具有更好的可扩缩性。</a:t>
            </a:r>
          </a:p>
          <a:p>
            <a:pPr eaLnBrk="1" hangingPunct="1"/>
            <a:r>
              <a:rPr lang="zh-CN" altLang="en-US" sz="2800"/>
              <a:t>由于 </a:t>
            </a:r>
            <a:r>
              <a:rPr lang="en-US" altLang="zh-CN" sz="2800"/>
              <a:t>SIP </a:t>
            </a:r>
            <a:r>
              <a:rPr lang="zh-CN" altLang="en-US" sz="2800"/>
              <a:t>问世较晚，因此它现在比 </a:t>
            </a:r>
            <a:r>
              <a:rPr lang="en-US" altLang="zh-CN" sz="2800"/>
              <a:t>H.323 </a:t>
            </a:r>
            <a:r>
              <a:rPr lang="zh-CN" altLang="en-US" sz="2800"/>
              <a:t>占有的市场份额要小。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a:extLst>
              <a:ext uri="{FF2B5EF4-FFF2-40B4-BE49-F238E27FC236}">
                <a16:creationId xmlns:a16="http://schemas.microsoft.com/office/drawing/2014/main" id="{94816FF9-7B42-4FE6-8357-49012595460F}"/>
              </a:ext>
            </a:extLst>
          </p:cNvPr>
          <p:cNvSpPr>
            <a:spLocks noGrp="1" noChangeArrowheads="1"/>
          </p:cNvSpPr>
          <p:nvPr>
            <p:ph type="title"/>
          </p:nvPr>
        </p:nvSpPr>
        <p:spPr>
          <a:xfrm>
            <a:off x="250825" y="0"/>
            <a:ext cx="8748713" cy="1676400"/>
          </a:xfrm>
        </p:spPr>
        <p:txBody>
          <a:bodyPr/>
          <a:lstStyle/>
          <a:p>
            <a:pPr algn="ctr" eaLnBrk="1" hangingPunct="1"/>
            <a:r>
              <a:rPr lang="en-US" altLang="zh-CN"/>
              <a:t>8.4  </a:t>
            </a:r>
            <a:r>
              <a:rPr lang="zh-CN" altLang="en-US"/>
              <a:t>改进“尽最大努力交付”的服务</a:t>
            </a:r>
            <a:br>
              <a:rPr lang="zh-CN" altLang="en-US"/>
            </a:br>
            <a:r>
              <a:rPr lang="zh-CN" altLang="en-US"/>
              <a:t> </a:t>
            </a:r>
            <a:r>
              <a:rPr lang="en-US" altLang="zh-CN" sz="4000"/>
              <a:t>8.4.1  </a:t>
            </a:r>
            <a:r>
              <a:rPr lang="zh-CN" altLang="en-US" sz="4000"/>
              <a:t>使因特网提供服务质量</a:t>
            </a:r>
          </a:p>
        </p:txBody>
      </p:sp>
      <p:sp>
        <p:nvSpPr>
          <p:cNvPr id="562179" name="Rectangle 3">
            <a:extLst>
              <a:ext uri="{FF2B5EF4-FFF2-40B4-BE49-F238E27FC236}">
                <a16:creationId xmlns:a16="http://schemas.microsoft.com/office/drawing/2014/main" id="{C036F98F-9F0D-4F13-949A-BDFE91906737}"/>
              </a:ext>
            </a:extLst>
          </p:cNvPr>
          <p:cNvSpPr>
            <a:spLocks noGrp="1" noChangeArrowheads="1"/>
          </p:cNvSpPr>
          <p:nvPr>
            <p:ph type="body" idx="1"/>
          </p:nvPr>
        </p:nvSpPr>
        <p:spPr>
          <a:xfrm>
            <a:off x="755650" y="2033588"/>
            <a:ext cx="7847013" cy="4348162"/>
          </a:xfrm>
        </p:spPr>
        <p:txBody>
          <a:bodyPr/>
          <a:lstStyle/>
          <a:p>
            <a:pPr eaLnBrk="1" hangingPunct="1"/>
            <a:r>
              <a:rPr lang="zh-CN" altLang="en-US" sz="2800">
                <a:solidFill>
                  <a:schemeClr val="hlink"/>
                </a:solidFill>
              </a:rPr>
              <a:t>服务质量 </a:t>
            </a:r>
            <a:r>
              <a:rPr lang="en-US" altLang="zh-CN" sz="2800">
                <a:solidFill>
                  <a:schemeClr val="hlink"/>
                </a:solidFill>
              </a:rPr>
              <a:t>QoS</a:t>
            </a:r>
            <a:r>
              <a:rPr lang="en-US" altLang="zh-CN" sz="2800"/>
              <a:t> </a:t>
            </a:r>
            <a:r>
              <a:rPr lang="zh-CN" altLang="en-US" sz="2800"/>
              <a:t>是服务性能的总效果，此效果决定了一个用户对服务的满意程度。因此在最简单的意义上，有服务质量的服务就是能够满足用户的应用需求的服务。</a:t>
            </a:r>
          </a:p>
          <a:p>
            <a:pPr eaLnBrk="1" hangingPunct="1"/>
            <a:r>
              <a:rPr lang="zh-CN" altLang="en-US" sz="2800"/>
              <a:t>服务质量可用若干基本的性能指标来描述，包括可用性、差错率、响应时间、吞吐量、分组丢失率、连接建立时间、故障检测和改正时间等。服务提供者可向其用户保证某一种等级的服务质量。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61BD14A2-E589-4228-B816-12F2278152EB}"/>
              </a:ext>
            </a:extLst>
          </p:cNvPr>
          <p:cNvSpPr>
            <a:spLocks noGrp="1" noChangeArrowheads="1"/>
          </p:cNvSpPr>
          <p:nvPr>
            <p:ph type="title"/>
          </p:nvPr>
        </p:nvSpPr>
        <p:spPr>
          <a:xfrm>
            <a:off x="323850" y="109538"/>
            <a:ext cx="8820150" cy="630237"/>
          </a:xfrm>
        </p:spPr>
        <p:txBody>
          <a:bodyPr/>
          <a:lstStyle/>
          <a:p>
            <a:pPr algn="ctr" eaLnBrk="1" hangingPunct="1"/>
            <a:r>
              <a:rPr lang="zh-CN" altLang="en-US" sz="3200"/>
              <a:t>主机 </a:t>
            </a:r>
            <a:r>
              <a:rPr lang="en-US" altLang="zh-CN" sz="3200"/>
              <a:t>H</a:t>
            </a:r>
            <a:r>
              <a:rPr lang="en-US" altLang="zh-CN" sz="3200" baseline="-25000"/>
              <a:t>1 </a:t>
            </a:r>
            <a:r>
              <a:rPr lang="zh-CN" altLang="en-US" sz="3200"/>
              <a:t>和 </a:t>
            </a:r>
            <a:r>
              <a:rPr lang="en-US" altLang="zh-CN" sz="3200"/>
              <a:t>H</a:t>
            </a:r>
            <a:r>
              <a:rPr lang="en-US" altLang="zh-CN" sz="3200" baseline="-25000"/>
              <a:t>2 </a:t>
            </a:r>
            <a:r>
              <a:rPr lang="zh-CN" altLang="en-US" sz="3200"/>
              <a:t>分别向主机 </a:t>
            </a:r>
            <a:r>
              <a:rPr lang="en-US" altLang="zh-CN" sz="3200"/>
              <a:t>H</a:t>
            </a:r>
            <a:r>
              <a:rPr lang="en-US" altLang="zh-CN" sz="3200" baseline="-25000"/>
              <a:t>3 </a:t>
            </a:r>
            <a:r>
              <a:rPr lang="zh-CN" altLang="en-US" sz="3200"/>
              <a:t>和 </a:t>
            </a:r>
            <a:r>
              <a:rPr lang="en-US" altLang="zh-CN" sz="3200"/>
              <a:t>H</a:t>
            </a:r>
            <a:r>
              <a:rPr lang="en-US" altLang="zh-CN" sz="3200" baseline="-25000"/>
              <a:t>4 </a:t>
            </a:r>
            <a:r>
              <a:rPr lang="zh-CN" altLang="en-US" sz="3200"/>
              <a:t>发送数据 </a:t>
            </a:r>
          </a:p>
        </p:txBody>
      </p:sp>
      <p:sp>
        <p:nvSpPr>
          <p:cNvPr id="46085" name="Line 4">
            <a:extLst>
              <a:ext uri="{FF2B5EF4-FFF2-40B4-BE49-F238E27FC236}">
                <a16:creationId xmlns:a16="http://schemas.microsoft.com/office/drawing/2014/main" id="{CF8FF136-2BD1-4A82-B3BD-6C19E0C4B77E}"/>
              </a:ext>
            </a:extLst>
          </p:cNvPr>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6" name="Line 5">
            <a:extLst>
              <a:ext uri="{FF2B5EF4-FFF2-40B4-BE49-F238E27FC236}">
                <a16:creationId xmlns:a16="http://schemas.microsoft.com/office/drawing/2014/main" id="{9AE23197-B871-4AAD-9276-B739AF45984D}"/>
              </a:ext>
            </a:extLst>
          </p:cNvPr>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7" name="Line 6">
            <a:extLst>
              <a:ext uri="{FF2B5EF4-FFF2-40B4-BE49-F238E27FC236}">
                <a16:creationId xmlns:a16="http://schemas.microsoft.com/office/drawing/2014/main" id="{8FF8FD66-5AA5-4653-B24C-5A8C9791E6CC}"/>
              </a:ext>
            </a:extLst>
          </p:cNvPr>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8" name="Line 7">
            <a:extLst>
              <a:ext uri="{FF2B5EF4-FFF2-40B4-BE49-F238E27FC236}">
                <a16:creationId xmlns:a16="http://schemas.microsoft.com/office/drawing/2014/main" id="{FA43A0B0-55DD-42B4-8C1A-77A100AD57E9}"/>
              </a:ext>
            </a:extLst>
          </p:cNvPr>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9" name="Text Box 8">
            <a:extLst>
              <a:ext uri="{FF2B5EF4-FFF2-40B4-BE49-F238E27FC236}">
                <a16:creationId xmlns:a16="http://schemas.microsoft.com/office/drawing/2014/main" id="{13964AAE-AB2D-4AC1-A00B-96245854D590}"/>
              </a:ext>
            </a:extLst>
          </p:cNvPr>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graphicFrame>
        <p:nvGraphicFramePr>
          <p:cNvPr id="46082" name="Object 9">
            <a:hlinkClick r:id="" action="ppaction://ole?verb=0"/>
            <a:extLst>
              <a:ext uri="{FF2B5EF4-FFF2-40B4-BE49-F238E27FC236}">
                <a16:creationId xmlns:a16="http://schemas.microsoft.com/office/drawing/2014/main" id="{4A138F85-FE2E-4B1C-B346-B2B52FBBBA52}"/>
              </a:ext>
            </a:extLst>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46139" name="Clip" r:id="rId3" imgW="2733480" imgH="3824280" progId="MS_ClipArt_Gallery.5">
                  <p:embed/>
                </p:oleObj>
              </mc:Choice>
              <mc:Fallback>
                <p:oleObj name="Clip" r:id="rId3" imgW="2733480" imgH="3824280" progId="MS_ClipArt_Gallery.5">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0" name="Line 10">
            <a:extLst>
              <a:ext uri="{FF2B5EF4-FFF2-40B4-BE49-F238E27FC236}">
                <a16:creationId xmlns:a16="http://schemas.microsoft.com/office/drawing/2014/main" id="{8D6A7898-1010-40A2-8B86-37E558BA0F51}"/>
              </a:ext>
            </a:extLst>
          </p:cNvPr>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1" name="Line 11">
            <a:extLst>
              <a:ext uri="{FF2B5EF4-FFF2-40B4-BE49-F238E27FC236}">
                <a16:creationId xmlns:a16="http://schemas.microsoft.com/office/drawing/2014/main" id="{CA6088DE-1952-4DD5-9DC7-9147F39B73FD}"/>
              </a:ext>
            </a:extLst>
          </p:cNvPr>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2" name="Line 12">
            <a:extLst>
              <a:ext uri="{FF2B5EF4-FFF2-40B4-BE49-F238E27FC236}">
                <a16:creationId xmlns:a16="http://schemas.microsoft.com/office/drawing/2014/main" id="{510CA272-E46D-4963-86A9-4206BEE5F5A7}"/>
              </a:ext>
            </a:extLst>
          </p:cNvPr>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83" name="Object 13">
            <a:hlinkClick r:id="" action="ppaction://ole?verb=0"/>
            <a:extLst>
              <a:ext uri="{FF2B5EF4-FFF2-40B4-BE49-F238E27FC236}">
                <a16:creationId xmlns:a16="http://schemas.microsoft.com/office/drawing/2014/main" id="{949FBCBA-D8CD-41DD-831E-032160225208}"/>
              </a:ext>
            </a:extLst>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46140" name="Clip" r:id="rId5" imgW="2733480" imgH="3824280" progId="MS_ClipArt_Gallery.5">
                  <p:embed/>
                </p:oleObj>
              </mc:Choice>
              <mc:Fallback>
                <p:oleObj name="Clip" r:id="rId5" imgW="2733480" imgH="3824280" progId="MS_ClipArt_Gallery.5">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3" name="Text Box 14">
            <a:extLst>
              <a:ext uri="{FF2B5EF4-FFF2-40B4-BE49-F238E27FC236}">
                <a16:creationId xmlns:a16="http://schemas.microsoft.com/office/drawing/2014/main" id="{E6A02BFF-21DF-46D8-A88E-E083EB1EEBB0}"/>
              </a:ext>
            </a:extLst>
          </p:cNvPr>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p>
        </p:txBody>
      </p:sp>
      <p:sp>
        <p:nvSpPr>
          <p:cNvPr id="46094" name="Text Box 15">
            <a:extLst>
              <a:ext uri="{FF2B5EF4-FFF2-40B4-BE49-F238E27FC236}">
                <a16:creationId xmlns:a16="http://schemas.microsoft.com/office/drawing/2014/main" id="{1237DC72-6C76-483F-AD57-B004C3B26760}"/>
              </a:ext>
            </a:extLst>
          </p:cNvPr>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46095" name="Text Box 16">
            <a:extLst>
              <a:ext uri="{FF2B5EF4-FFF2-40B4-BE49-F238E27FC236}">
                <a16:creationId xmlns:a16="http://schemas.microsoft.com/office/drawing/2014/main" id="{1EEE81DF-74B1-4B8C-96B8-579D3B5A793A}"/>
              </a:ext>
            </a:extLst>
          </p:cNvPr>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3</a:t>
            </a:r>
          </a:p>
        </p:txBody>
      </p:sp>
      <p:sp>
        <p:nvSpPr>
          <p:cNvPr id="46096" name="Text Box 17">
            <a:extLst>
              <a:ext uri="{FF2B5EF4-FFF2-40B4-BE49-F238E27FC236}">
                <a16:creationId xmlns:a16="http://schemas.microsoft.com/office/drawing/2014/main" id="{4E859E7D-1AF6-4F03-82C0-9DDF455E983A}"/>
              </a:ext>
            </a:extLst>
          </p:cNvPr>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4</a:t>
            </a:r>
          </a:p>
        </p:txBody>
      </p:sp>
      <p:sp>
        <p:nvSpPr>
          <p:cNvPr id="46097" name="Freeform 18">
            <a:extLst>
              <a:ext uri="{FF2B5EF4-FFF2-40B4-BE49-F238E27FC236}">
                <a16:creationId xmlns:a16="http://schemas.microsoft.com/office/drawing/2014/main" id="{69B0898D-08F4-4215-8C21-8F959B4189F0}"/>
              </a:ext>
            </a:extLst>
          </p:cNvPr>
          <p:cNvSpPr>
            <a:spLocks/>
          </p:cNvSpPr>
          <p:nvPr/>
        </p:nvSpPr>
        <p:spPr bwMode="auto">
          <a:xfrm flipV="1">
            <a:off x="6986588" y="1444625"/>
            <a:ext cx="1092200"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8" name="Freeform 19">
            <a:extLst>
              <a:ext uri="{FF2B5EF4-FFF2-40B4-BE49-F238E27FC236}">
                <a16:creationId xmlns:a16="http://schemas.microsoft.com/office/drawing/2014/main" id="{8E7CEF07-20E9-4FF9-9D29-089C5CF0109F}"/>
              </a:ext>
            </a:extLst>
          </p:cNvPr>
          <p:cNvSpPr>
            <a:spLocks/>
          </p:cNvSpPr>
          <p:nvPr/>
        </p:nvSpPr>
        <p:spPr bwMode="auto">
          <a:xfrm>
            <a:off x="6986588"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9" name="Text Box 20">
            <a:extLst>
              <a:ext uri="{FF2B5EF4-FFF2-40B4-BE49-F238E27FC236}">
                <a16:creationId xmlns:a16="http://schemas.microsoft.com/office/drawing/2014/main" id="{4BD425A5-1DE1-4966-BCE7-49AD46D804C9}"/>
              </a:ext>
            </a:extLst>
          </p:cNvPr>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2</a:t>
            </a:r>
          </a:p>
        </p:txBody>
      </p:sp>
      <p:sp>
        <p:nvSpPr>
          <p:cNvPr id="46100" name="Text Box 21">
            <a:extLst>
              <a:ext uri="{FF2B5EF4-FFF2-40B4-BE49-F238E27FC236}">
                <a16:creationId xmlns:a16="http://schemas.microsoft.com/office/drawing/2014/main" id="{34A8AE4D-F8CF-43AF-8D76-70B0C6EEE9BC}"/>
              </a:ext>
            </a:extLst>
          </p:cNvPr>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1</a:t>
            </a:r>
          </a:p>
        </p:txBody>
      </p:sp>
      <p:sp>
        <p:nvSpPr>
          <p:cNvPr id="46101" name="Freeform 22">
            <a:extLst>
              <a:ext uri="{FF2B5EF4-FFF2-40B4-BE49-F238E27FC236}">
                <a16:creationId xmlns:a16="http://schemas.microsoft.com/office/drawing/2014/main" id="{9C71667A-AFF1-4BBC-A6F9-BDE3A0C4EDB2}"/>
              </a:ext>
            </a:extLst>
          </p:cNvPr>
          <p:cNvSpPr>
            <a:spLocks/>
          </p:cNvSpPr>
          <p:nvPr/>
        </p:nvSpPr>
        <p:spPr bwMode="auto">
          <a:xfrm>
            <a:off x="2619375" y="3433763"/>
            <a:ext cx="1092200" cy="419100"/>
          </a:xfrm>
          <a:custGeom>
            <a:avLst/>
            <a:gdLst>
              <a:gd name="T0" fmla="*/ 0 w 576"/>
              <a:gd name="T1" fmla="*/ 0 h 192"/>
              <a:gd name="T2" fmla="*/ 576 w 576"/>
              <a:gd name="T3" fmla="*/ 0 h 192"/>
              <a:gd name="T4" fmla="*/ 576 w 576"/>
              <a:gd name="T5" fmla="*/ 192 h 192"/>
              <a:gd name="T6" fmla="*/ 0 w 576"/>
              <a:gd name="T7" fmla="*/ 192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2" name="Line 23">
            <a:extLst>
              <a:ext uri="{FF2B5EF4-FFF2-40B4-BE49-F238E27FC236}">
                <a16:creationId xmlns:a16="http://schemas.microsoft.com/office/drawing/2014/main" id="{941C4319-27A6-40ED-AF6D-D22074FE12CF}"/>
              </a:ext>
            </a:extLst>
          </p:cNvPr>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Line 24">
            <a:extLst>
              <a:ext uri="{FF2B5EF4-FFF2-40B4-BE49-F238E27FC236}">
                <a16:creationId xmlns:a16="http://schemas.microsoft.com/office/drawing/2014/main" id="{05380604-4335-45C3-9DF3-342144275301}"/>
              </a:ext>
            </a:extLst>
          </p:cNvPr>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4" name="Line 25">
            <a:extLst>
              <a:ext uri="{FF2B5EF4-FFF2-40B4-BE49-F238E27FC236}">
                <a16:creationId xmlns:a16="http://schemas.microsoft.com/office/drawing/2014/main" id="{490FE5D9-7E85-4022-B29A-A9516E05521B}"/>
              </a:ext>
            </a:extLst>
          </p:cNvPr>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5" name="Line 26">
            <a:extLst>
              <a:ext uri="{FF2B5EF4-FFF2-40B4-BE49-F238E27FC236}">
                <a16:creationId xmlns:a16="http://schemas.microsoft.com/office/drawing/2014/main" id="{EF647381-275B-4DF5-81FB-F65068405067}"/>
              </a:ext>
            </a:extLst>
          </p:cNvPr>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6" name="Line 27">
            <a:extLst>
              <a:ext uri="{FF2B5EF4-FFF2-40B4-BE49-F238E27FC236}">
                <a16:creationId xmlns:a16="http://schemas.microsoft.com/office/drawing/2014/main" id="{8F01265C-0C5F-4204-9986-2F1B32D6DF37}"/>
              </a:ext>
            </a:extLst>
          </p:cNvPr>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7" name="Line 28">
            <a:extLst>
              <a:ext uri="{FF2B5EF4-FFF2-40B4-BE49-F238E27FC236}">
                <a16:creationId xmlns:a16="http://schemas.microsoft.com/office/drawing/2014/main" id="{B18899E3-303E-461A-B523-B288558B1FF5}"/>
              </a:ext>
            </a:extLst>
          </p:cNvPr>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8" name="Line 29">
            <a:extLst>
              <a:ext uri="{FF2B5EF4-FFF2-40B4-BE49-F238E27FC236}">
                <a16:creationId xmlns:a16="http://schemas.microsoft.com/office/drawing/2014/main" id="{D315F21F-9C89-427A-9F33-8B34675EF096}"/>
              </a:ext>
            </a:extLst>
          </p:cNvPr>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9" name="Text Box 30">
            <a:extLst>
              <a:ext uri="{FF2B5EF4-FFF2-40B4-BE49-F238E27FC236}">
                <a16:creationId xmlns:a16="http://schemas.microsoft.com/office/drawing/2014/main" id="{2931E44E-0498-4485-87EF-1C289EAC7260}"/>
              </a:ext>
            </a:extLst>
          </p:cNvPr>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endParaRPr kumimoji="1" lang="en-US" altLang="zh-CN" sz="2000">
              <a:solidFill>
                <a:srgbClr val="333399"/>
              </a:solidFill>
              <a:ea typeface="黑体" panose="02010609060101010101" pitchFamily="49" charset="-122"/>
            </a:endParaRPr>
          </a:p>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46110" name="Line 31">
            <a:extLst>
              <a:ext uri="{FF2B5EF4-FFF2-40B4-BE49-F238E27FC236}">
                <a16:creationId xmlns:a16="http://schemas.microsoft.com/office/drawing/2014/main" id="{A2B2F8F5-6D75-4C11-A43A-3077745946B2}"/>
              </a:ext>
            </a:extLst>
          </p:cNvPr>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6111" name="Line 32">
            <a:extLst>
              <a:ext uri="{FF2B5EF4-FFF2-40B4-BE49-F238E27FC236}">
                <a16:creationId xmlns:a16="http://schemas.microsoft.com/office/drawing/2014/main" id="{09DC3963-6D6A-4D2D-BB37-4C8169C72C8B}"/>
              </a:ext>
            </a:extLst>
          </p:cNvPr>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6112" name="Line 33">
            <a:extLst>
              <a:ext uri="{FF2B5EF4-FFF2-40B4-BE49-F238E27FC236}">
                <a16:creationId xmlns:a16="http://schemas.microsoft.com/office/drawing/2014/main" id="{B4ED06C8-2B5D-4784-897E-FB6CED090549}"/>
              </a:ext>
            </a:extLst>
          </p:cNvPr>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6113" name="Text Box 34">
            <a:extLst>
              <a:ext uri="{FF2B5EF4-FFF2-40B4-BE49-F238E27FC236}">
                <a16:creationId xmlns:a16="http://schemas.microsoft.com/office/drawing/2014/main" id="{76CDB778-244B-4BBF-A60B-F42818A243E4}"/>
              </a:ext>
            </a:extLst>
          </p:cNvPr>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sp>
        <p:nvSpPr>
          <p:cNvPr id="46114" name="Rectangle 35">
            <a:extLst>
              <a:ext uri="{FF2B5EF4-FFF2-40B4-BE49-F238E27FC236}">
                <a16:creationId xmlns:a16="http://schemas.microsoft.com/office/drawing/2014/main" id="{9CEC53C6-9913-4709-A6D4-5A85F67BC24E}"/>
              </a:ext>
            </a:extLst>
          </p:cNvPr>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15" name="Line 36">
            <a:extLst>
              <a:ext uri="{FF2B5EF4-FFF2-40B4-BE49-F238E27FC236}">
                <a16:creationId xmlns:a16="http://schemas.microsoft.com/office/drawing/2014/main" id="{4A5FCD30-B0F8-413D-83A8-5431C8559DBA}"/>
              </a:ext>
            </a:extLst>
          </p:cNvPr>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6" name="Line 37">
            <a:extLst>
              <a:ext uri="{FF2B5EF4-FFF2-40B4-BE49-F238E27FC236}">
                <a16:creationId xmlns:a16="http://schemas.microsoft.com/office/drawing/2014/main" id="{3848FCD6-E4FD-4E59-971E-48718E459B02}"/>
              </a:ext>
            </a:extLst>
          </p:cNvPr>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6117" name="Picture 38">
            <a:extLst>
              <a:ext uri="{FF2B5EF4-FFF2-40B4-BE49-F238E27FC236}">
                <a16:creationId xmlns:a16="http://schemas.microsoft.com/office/drawing/2014/main" id="{BF9DE543-02E4-4BFE-95D2-95C5BB65460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8" name="Picture 39">
            <a:extLst>
              <a:ext uri="{FF2B5EF4-FFF2-40B4-BE49-F238E27FC236}">
                <a16:creationId xmlns:a16="http://schemas.microsoft.com/office/drawing/2014/main" id="{FEC74924-1115-4F2B-B68A-1208C046B32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9" name="Text Box 40">
            <a:extLst>
              <a:ext uri="{FF2B5EF4-FFF2-40B4-BE49-F238E27FC236}">
                <a16:creationId xmlns:a16="http://schemas.microsoft.com/office/drawing/2014/main" id="{D85EB4BD-E2A9-481F-8A7F-1BBD7B1AB4B9}"/>
              </a:ext>
            </a:extLst>
          </p:cNvPr>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输出队列</a:t>
            </a:r>
          </a:p>
        </p:txBody>
      </p:sp>
      <p:sp>
        <p:nvSpPr>
          <p:cNvPr id="46120" name="AutoShape 41">
            <a:extLst>
              <a:ext uri="{FF2B5EF4-FFF2-40B4-BE49-F238E27FC236}">
                <a16:creationId xmlns:a16="http://schemas.microsoft.com/office/drawing/2014/main" id="{C28BD020-23E2-4F55-A12B-48CF107CB2C7}"/>
              </a:ext>
            </a:extLst>
          </p:cNvPr>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6121" name="Picture 42">
            <a:extLst>
              <a:ext uri="{FF2B5EF4-FFF2-40B4-BE49-F238E27FC236}">
                <a16:creationId xmlns:a16="http://schemas.microsoft.com/office/drawing/2014/main" id="{83ED13B7-43DC-407D-90F4-C0E89764938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6122" name="Picture 43">
            <a:extLst>
              <a:ext uri="{FF2B5EF4-FFF2-40B4-BE49-F238E27FC236}">
                <a16:creationId xmlns:a16="http://schemas.microsoft.com/office/drawing/2014/main" id="{0B98A5E9-BC35-4FC4-984C-CACDE438DBF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6123" name="Freeform 44">
            <a:extLst>
              <a:ext uri="{FF2B5EF4-FFF2-40B4-BE49-F238E27FC236}">
                <a16:creationId xmlns:a16="http://schemas.microsoft.com/office/drawing/2014/main" id="{699F1DAC-70F7-4DF3-BC4A-5B6147635A08}"/>
              </a:ext>
            </a:extLst>
          </p:cNvPr>
          <p:cNvSpPr>
            <a:spLocks/>
          </p:cNvSpPr>
          <p:nvPr/>
        </p:nvSpPr>
        <p:spPr bwMode="auto">
          <a:xfrm>
            <a:off x="1254125" y="1427163"/>
            <a:ext cx="1092200"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4" name="Freeform 45">
            <a:extLst>
              <a:ext uri="{FF2B5EF4-FFF2-40B4-BE49-F238E27FC236}">
                <a16:creationId xmlns:a16="http://schemas.microsoft.com/office/drawing/2014/main" id="{A673F7EC-4171-4EA4-8A62-C32FECFC9F79}"/>
              </a:ext>
            </a:extLst>
          </p:cNvPr>
          <p:cNvSpPr>
            <a:spLocks/>
          </p:cNvSpPr>
          <p:nvPr/>
        </p:nvSpPr>
        <p:spPr bwMode="auto">
          <a:xfrm flipV="1">
            <a:off x="1254125"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5" name="Text Box 47">
            <a:extLst>
              <a:ext uri="{FF2B5EF4-FFF2-40B4-BE49-F238E27FC236}">
                <a16:creationId xmlns:a16="http://schemas.microsoft.com/office/drawing/2014/main" id="{8F4BB397-9AE8-4B29-8A82-9EFF32BC2E1C}"/>
              </a:ext>
            </a:extLst>
          </p:cNvPr>
          <p:cNvSpPr txBox="1">
            <a:spLocks noChangeArrowheads="1"/>
          </p:cNvSpPr>
          <p:nvPr/>
        </p:nvSpPr>
        <p:spPr bwMode="auto">
          <a:xfrm>
            <a:off x="2247900" y="768350"/>
            <a:ext cx="3840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99"/>
                </a:solidFill>
                <a:ea typeface="黑体" panose="02010609060101010101" pitchFamily="49" charset="-122"/>
              </a:rPr>
              <a:t>1 Mb/s</a:t>
            </a:r>
            <a:r>
              <a:rPr lang="zh-CN" altLang="en-US" sz="2800">
                <a:solidFill>
                  <a:srgbClr val="333399"/>
                </a:solidFill>
                <a:ea typeface="黑体" panose="02010609060101010101" pitchFamily="49" charset="-122"/>
              </a:rPr>
              <a:t>的实时音频数据 </a:t>
            </a:r>
          </a:p>
        </p:txBody>
      </p:sp>
      <p:sp>
        <p:nvSpPr>
          <p:cNvPr id="46126" name="Line 48">
            <a:extLst>
              <a:ext uri="{FF2B5EF4-FFF2-40B4-BE49-F238E27FC236}">
                <a16:creationId xmlns:a16="http://schemas.microsoft.com/office/drawing/2014/main" id="{F29DE90F-8E0A-4ED8-8BD2-ACE3F79ABA4C}"/>
              </a:ext>
            </a:extLst>
          </p:cNvPr>
          <p:cNvSpPr>
            <a:spLocks noChangeShapeType="1"/>
          </p:cNvSpPr>
          <p:nvPr/>
        </p:nvSpPr>
        <p:spPr bwMode="auto">
          <a:xfrm flipH="1">
            <a:off x="1835150" y="1231900"/>
            <a:ext cx="720725"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27" name="Text Box 49">
            <a:extLst>
              <a:ext uri="{FF2B5EF4-FFF2-40B4-BE49-F238E27FC236}">
                <a16:creationId xmlns:a16="http://schemas.microsoft.com/office/drawing/2014/main" id="{2BB45E51-182A-4CBE-83A1-120DD4AED9FD}"/>
              </a:ext>
            </a:extLst>
          </p:cNvPr>
          <p:cNvSpPr txBox="1">
            <a:spLocks noChangeArrowheads="1"/>
          </p:cNvSpPr>
          <p:nvPr/>
        </p:nvSpPr>
        <p:spPr bwMode="auto">
          <a:xfrm>
            <a:off x="207963" y="4017963"/>
            <a:ext cx="2474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99"/>
                </a:solidFill>
                <a:ea typeface="黑体" panose="02010609060101010101" pitchFamily="49" charset="-122"/>
              </a:rPr>
              <a:t>FTP </a:t>
            </a:r>
            <a:r>
              <a:rPr lang="zh-CN" altLang="en-US" sz="2800">
                <a:solidFill>
                  <a:srgbClr val="333399"/>
                </a:solidFill>
                <a:ea typeface="黑体" panose="02010609060101010101" pitchFamily="49" charset="-122"/>
              </a:rPr>
              <a:t>文件数据 </a:t>
            </a:r>
          </a:p>
        </p:txBody>
      </p:sp>
      <p:sp>
        <p:nvSpPr>
          <p:cNvPr id="46128" name="Line 50">
            <a:extLst>
              <a:ext uri="{FF2B5EF4-FFF2-40B4-BE49-F238E27FC236}">
                <a16:creationId xmlns:a16="http://schemas.microsoft.com/office/drawing/2014/main" id="{9F43269A-E6A7-4E74-B5FA-644286EF5835}"/>
              </a:ext>
            </a:extLst>
          </p:cNvPr>
          <p:cNvSpPr>
            <a:spLocks noChangeShapeType="1"/>
          </p:cNvSpPr>
          <p:nvPr/>
        </p:nvSpPr>
        <p:spPr bwMode="auto">
          <a:xfrm flipV="1">
            <a:off x="1331913" y="3248025"/>
            <a:ext cx="144462" cy="792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29" name="Rectangle 51">
            <a:extLst>
              <a:ext uri="{FF2B5EF4-FFF2-40B4-BE49-F238E27FC236}">
                <a16:creationId xmlns:a16="http://schemas.microsoft.com/office/drawing/2014/main" id="{37CE67B3-06F2-4E2E-A237-D4E418B41CA2}"/>
              </a:ext>
            </a:extLst>
          </p:cNvPr>
          <p:cNvSpPr>
            <a:spLocks noChangeArrowheads="1"/>
          </p:cNvSpPr>
          <p:nvPr/>
        </p:nvSpPr>
        <p:spPr bwMode="auto">
          <a:xfrm>
            <a:off x="0" y="4695825"/>
            <a:ext cx="9144000" cy="21621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30" name="Text Box 52">
            <a:extLst>
              <a:ext uri="{FF2B5EF4-FFF2-40B4-BE49-F238E27FC236}">
                <a16:creationId xmlns:a16="http://schemas.microsoft.com/office/drawing/2014/main" id="{9AA16374-210B-4200-97DD-7BFCAFB7580C}"/>
              </a:ext>
            </a:extLst>
          </p:cNvPr>
          <p:cNvSpPr txBox="1">
            <a:spLocks noChangeArrowheads="1"/>
          </p:cNvSpPr>
          <p:nvPr/>
        </p:nvSpPr>
        <p:spPr bwMode="auto">
          <a:xfrm>
            <a:off x="215900" y="4868863"/>
            <a:ext cx="8791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333399"/>
                </a:solidFill>
                <a:ea typeface="黑体" panose="02010609060101010101" pitchFamily="49" charset="-122"/>
              </a:rPr>
              <a:t>需要给不同性质的分组打上不同的</a:t>
            </a:r>
            <a:r>
              <a:rPr lang="zh-CN" altLang="en-US" sz="2800">
                <a:solidFill>
                  <a:schemeClr val="hlink"/>
                </a:solidFill>
                <a:ea typeface="黑体" panose="02010609060101010101" pitchFamily="49" charset="-122"/>
              </a:rPr>
              <a:t>标记</a:t>
            </a:r>
            <a:r>
              <a:rPr lang="zh-CN" altLang="en-US" sz="2800">
                <a:solidFill>
                  <a:srgbClr val="333399"/>
                </a:solidFill>
                <a:ea typeface="黑体" panose="02010609060101010101" pitchFamily="49" charset="-122"/>
              </a:rPr>
              <a:t>。当 </a:t>
            </a:r>
            <a:r>
              <a:rPr lang="en-US" altLang="zh-CN" sz="2800">
                <a:solidFill>
                  <a:srgbClr val="333399"/>
                </a:solidFill>
                <a:ea typeface="黑体" panose="02010609060101010101" pitchFamily="49" charset="-122"/>
              </a:rPr>
              <a:t>H</a:t>
            </a:r>
            <a:r>
              <a:rPr lang="en-US" altLang="zh-CN" sz="2800" baseline="-25000">
                <a:solidFill>
                  <a:srgbClr val="333399"/>
                </a:solidFill>
                <a:ea typeface="黑体" panose="02010609060101010101" pitchFamily="49" charset="-122"/>
              </a:rPr>
              <a:t>1 </a:t>
            </a:r>
            <a:r>
              <a:rPr lang="zh-CN" altLang="en-US" sz="2800">
                <a:solidFill>
                  <a:srgbClr val="333399"/>
                </a:solidFill>
                <a:ea typeface="黑体" panose="02010609060101010101" pitchFamily="49" charset="-122"/>
              </a:rPr>
              <a:t>和 </a:t>
            </a:r>
            <a:r>
              <a:rPr lang="en-US" altLang="zh-CN" sz="2800">
                <a:solidFill>
                  <a:srgbClr val="333399"/>
                </a:solidFill>
                <a:ea typeface="黑体" panose="02010609060101010101" pitchFamily="49" charset="-122"/>
              </a:rPr>
              <a:t>H</a:t>
            </a:r>
            <a:r>
              <a:rPr lang="en-US" altLang="zh-CN" sz="2800" baseline="-25000">
                <a:solidFill>
                  <a:srgbClr val="333399"/>
                </a:solidFill>
                <a:ea typeface="黑体" panose="02010609060101010101" pitchFamily="49" charset="-122"/>
              </a:rPr>
              <a:t>2 </a:t>
            </a:r>
            <a:r>
              <a:rPr lang="zh-CN" altLang="en-US" sz="2800">
                <a:solidFill>
                  <a:srgbClr val="333399"/>
                </a:solidFill>
                <a:ea typeface="黑体" panose="02010609060101010101" pitchFamily="49" charset="-122"/>
              </a:rPr>
              <a:t>的分组进入 </a:t>
            </a:r>
            <a:r>
              <a:rPr lang="en-US" altLang="zh-CN" sz="2800">
                <a:solidFill>
                  <a:srgbClr val="333399"/>
                </a:solidFill>
                <a:ea typeface="黑体" panose="02010609060101010101" pitchFamily="49" charset="-122"/>
              </a:rPr>
              <a:t>R</a:t>
            </a:r>
            <a:r>
              <a:rPr lang="en-US" altLang="zh-CN" sz="2800" baseline="-25000">
                <a:solidFill>
                  <a:srgbClr val="333399"/>
                </a:solidFill>
                <a:ea typeface="黑体" panose="02010609060101010101" pitchFamily="49" charset="-122"/>
              </a:rPr>
              <a:t>1 </a:t>
            </a:r>
            <a:r>
              <a:rPr lang="zh-CN" altLang="en-US" sz="2800">
                <a:solidFill>
                  <a:srgbClr val="333399"/>
                </a:solidFill>
                <a:ea typeface="黑体" panose="02010609060101010101" pitchFamily="49" charset="-122"/>
              </a:rPr>
              <a:t>时， </a:t>
            </a:r>
            <a:r>
              <a:rPr lang="en-US" altLang="zh-CN" sz="2800">
                <a:solidFill>
                  <a:srgbClr val="333399"/>
                </a:solidFill>
                <a:ea typeface="黑体" panose="02010609060101010101" pitchFamily="49" charset="-122"/>
              </a:rPr>
              <a:t>R</a:t>
            </a:r>
            <a:r>
              <a:rPr lang="en-US" altLang="zh-CN" sz="2800" baseline="-25000">
                <a:solidFill>
                  <a:srgbClr val="333399"/>
                </a:solidFill>
                <a:ea typeface="黑体" panose="02010609060101010101" pitchFamily="49" charset="-122"/>
              </a:rPr>
              <a:t>1 </a:t>
            </a:r>
            <a:r>
              <a:rPr lang="zh-CN" altLang="en-US" sz="2800">
                <a:solidFill>
                  <a:srgbClr val="333399"/>
                </a:solidFill>
                <a:ea typeface="黑体" panose="02010609060101010101" pitchFamily="49" charset="-122"/>
              </a:rPr>
              <a:t>应能识别实时数据分组，并使这些分组以高优先级进入输出队列，而仅在队列有多余空间时才准许低优先级的 </a:t>
            </a:r>
            <a:r>
              <a:rPr lang="en-US" altLang="zh-CN" sz="2800">
                <a:solidFill>
                  <a:srgbClr val="333399"/>
                </a:solidFill>
                <a:ea typeface="黑体" panose="02010609060101010101" pitchFamily="49" charset="-122"/>
              </a:rPr>
              <a:t>FTP </a:t>
            </a:r>
            <a:r>
              <a:rPr lang="zh-CN" altLang="en-US" sz="2800">
                <a:solidFill>
                  <a:srgbClr val="333399"/>
                </a:solidFill>
                <a:ea typeface="黑体" panose="02010609060101010101" pitchFamily="49" charset="-122"/>
              </a:rPr>
              <a:t>数据分组进入。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90B6A86A-5F6E-4299-954B-69364210E589}"/>
              </a:ext>
            </a:extLst>
          </p:cNvPr>
          <p:cNvSpPr>
            <a:spLocks noGrp="1" noChangeArrowheads="1"/>
          </p:cNvSpPr>
          <p:nvPr>
            <p:ph type="title"/>
          </p:nvPr>
        </p:nvSpPr>
        <p:spPr>
          <a:xfrm>
            <a:off x="323850" y="109538"/>
            <a:ext cx="8820150" cy="630237"/>
          </a:xfrm>
        </p:spPr>
        <p:txBody>
          <a:bodyPr/>
          <a:lstStyle/>
          <a:p>
            <a:pPr algn="ctr" eaLnBrk="1" hangingPunct="1"/>
            <a:r>
              <a:rPr lang="zh-CN" altLang="en-US" sz="3200"/>
              <a:t>主机 </a:t>
            </a:r>
            <a:r>
              <a:rPr lang="en-US" altLang="zh-CN" sz="3200"/>
              <a:t>H</a:t>
            </a:r>
            <a:r>
              <a:rPr lang="en-US" altLang="zh-CN" sz="3200" baseline="-25000"/>
              <a:t>1 </a:t>
            </a:r>
            <a:r>
              <a:rPr lang="zh-CN" altLang="en-US" sz="3200"/>
              <a:t>和 </a:t>
            </a:r>
            <a:r>
              <a:rPr lang="en-US" altLang="zh-CN" sz="3200"/>
              <a:t>H</a:t>
            </a:r>
            <a:r>
              <a:rPr lang="en-US" altLang="zh-CN" sz="3200" baseline="-25000"/>
              <a:t>2 </a:t>
            </a:r>
            <a:r>
              <a:rPr lang="zh-CN" altLang="en-US" sz="3200"/>
              <a:t>分别向主机 </a:t>
            </a:r>
            <a:r>
              <a:rPr lang="en-US" altLang="zh-CN" sz="3200"/>
              <a:t>H</a:t>
            </a:r>
            <a:r>
              <a:rPr lang="en-US" altLang="zh-CN" sz="3200" baseline="-25000"/>
              <a:t>3 </a:t>
            </a:r>
            <a:r>
              <a:rPr lang="zh-CN" altLang="en-US" sz="3200"/>
              <a:t>和 </a:t>
            </a:r>
            <a:r>
              <a:rPr lang="en-US" altLang="zh-CN" sz="3200"/>
              <a:t>H</a:t>
            </a:r>
            <a:r>
              <a:rPr lang="en-US" altLang="zh-CN" sz="3200" baseline="-25000"/>
              <a:t>4 </a:t>
            </a:r>
            <a:r>
              <a:rPr lang="zh-CN" altLang="en-US" sz="3200"/>
              <a:t>发送数据 </a:t>
            </a:r>
          </a:p>
        </p:txBody>
      </p:sp>
      <p:sp>
        <p:nvSpPr>
          <p:cNvPr id="47109" name="Line 3">
            <a:extLst>
              <a:ext uri="{FF2B5EF4-FFF2-40B4-BE49-F238E27FC236}">
                <a16:creationId xmlns:a16="http://schemas.microsoft.com/office/drawing/2014/main" id="{D5B3BB20-3792-4877-9A93-A2F413D2C825}"/>
              </a:ext>
            </a:extLst>
          </p:cNvPr>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0" name="Line 4">
            <a:extLst>
              <a:ext uri="{FF2B5EF4-FFF2-40B4-BE49-F238E27FC236}">
                <a16:creationId xmlns:a16="http://schemas.microsoft.com/office/drawing/2014/main" id="{B987740F-5235-4B9D-B918-8132953ADF3A}"/>
              </a:ext>
            </a:extLst>
          </p:cNvPr>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5">
            <a:extLst>
              <a:ext uri="{FF2B5EF4-FFF2-40B4-BE49-F238E27FC236}">
                <a16:creationId xmlns:a16="http://schemas.microsoft.com/office/drawing/2014/main" id="{32273B94-AFC1-4A1E-A6F3-12D99DF3AAD5}"/>
              </a:ext>
            </a:extLst>
          </p:cNvPr>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2" name="Line 6">
            <a:extLst>
              <a:ext uri="{FF2B5EF4-FFF2-40B4-BE49-F238E27FC236}">
                <a16:creationId xmlns:a16="http://schemas.microsoft.com/office/drawing/2014/main" id="{12BAA513-3B35-4219-95BE-392EE3C5E6C4}"/>
              </a:ext>
            </a:extLst>
          </p:cNvPr>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3" name="Text Box 7">
            <a:extLst>
              <a:ext uri="{FF2B5EF4-FFF2-40B4-BE49-F238E27FC236}">
                <a16:creationId xmlns:a16="http://schemas.microsoft.com/office/drawing/2014/main" id="{08A6F1CF-7100-445C-9BAF-1BCE128F9984}"/>
              </a:ext>
            </a:extLst>
          </p:cNvPr>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graphicFrame>
        <p:nvGraphicFramePr>
          <p:cNvPr id="47106" name="Object 8">
            <a:hlinkClick r:id="" action="ppaction://ole?verb=0"/>
            <a:extLst>
              <a:ext uri="{FF2B5EF4-FFF2-40B4-BE49-F238E27FC236}">
                <a16:creationId xmlns:a16="http://schemas.microsoft.com/office/drawing/2014/main" id="{E9452895-23B7-41B1-81C1-ED3585479A5E}"/>
              </a:ext>
            </a:extLst>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47163" name="Clip" r:id="rId3" imgW="2733480" imgH="3824280" progId="MS_ClipArt_Gallery.5">
                  <p:embed/>
                </p:oleObj>
              </mc:Choice>
              <mc:Fallback>
                <p:oleObj name="Clip" r:id="rId3" imgW="2733480" imgH="3824280" progId="MS_ClipArt_Gallery.5">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4" name="Line 9">
            <a:extLst>
              <a:ext uri="{FF2B5EF4-FFF2-40B4-BE49-F238E27FC236}">
                <a16:creationId xmlns:a16="http://schemas.microsoft.com/office/drawing/2014/main" id="{6EBCA433-62D5-4E47-8DEA-D044AAB46A58}"/>
              </a:ext>
            </a:extLst>
          </p:cNvPr>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5" name="Line 10">
            <a:extLst>
              <a:ext uri="{FF2B5EF4-FFF2-40B4-BE49-F238E27FC236}">
                <a16:creationId xmlns:a16="http://schemas.microsoft.com/office/drawing/2014/main" id="{08EB8E8F-EEB3-40E9-9B5B-E8918659B5D5}"/>
              </a:ext>
            </a:extLst>
          </p:cNvPr>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6" name="Line 11">
            <a:extLst>
              <a:ext uri="{FF2B5EF4-FFF2-40B4-BE49-F238E27FC236}">
                <a16:creationId xmlns:a16="http://schemas.microsoft.com/office/drawing/2014/main" id="{F8048429-99FF-43E9-A76F-400D829159FA}"/>
              </a:ext>
            </a:extLst>
          </p:cNvPr>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107" name="Object 12">
            <a:hlinkClick r:id="" action="ppaction://ole?verb=0"/>
            <a:extLst>
              <a:ext uri="{FF2B5EF4-FFF2-40B4-BE49-F238E27FC236}">
                <a16:creationId xmlns:a16="http://schemas.microsoft.com/office/drawing/2014/main" id="{5DA0E9A7-C769-4215-AC04-52D01E763C45}"/>
              </a:ext>
            </a:extLst>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47164" name="Clip" r:id="rId5" imgW="2733480" imgH="3824280" progId="MS_ClipArt_Gallery.5">
                  <p:embed/>
                </p:oleObj>
              </mc:Choice>
              <mc:Fallback>
                <p:oleObj name="Clip" r:id="rId5" imgW="2733480" imgH="3824280" progId="MS_ClipArt_Gallery.5">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7" name="Text Box 13">
            <a:extLst>
              <a:ext uri="{FF2B5EF4-FFF2-40B4-BE49-F238E27FC236}">
                <a16:creationId xmlns:a16="http://schemas.microsoft.com/office/drawing/2014/main" id="{D5410F17-ECEA-415E-AC56-EE6235CF84EB}"/>
              </a:ext>
            </a:extLst>
          </p:cNvPr>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p>
        </p:txBody>
      </p:sp>
      <p:sp>
        <p:nvSpPr>
          <p:cNvPr id="47118" name="Text Box 14">
            <a:extLst>
              <a:ext uri="{FF2B5EF4-FFF2-40B4-BE49-F238E27FC236}">
                <a16:creationId xmlns:a16="http://schemas.microsoft.com/office/drawing/2014/main" id="{17DC87AE-6000-4320-8025-C0F3DCE1D53C}"/>
              </a:ext>
            </a:extLst>
          </p:cNvPr>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47119" name="Text Box 15">
            <a:extLst>
              <a:ext uri="{FF2B5EF4-FFF2-40B4-BE49-F238E27FC236}">
                <a16:creationId xmlns:a16="http://schemas.microsoft.com/office/drawing/2014/main" id="{A7655C16-0AF0-4D64-9BCC-75B2A977E617}"/>
              </a:ext>
            </a:extLst>
          </p:cNvPr>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3</a:t>
            </a:r>
          </a:p>
        </p:txBody>
      </p:sp>
      <p:sp>
        <p:nvSpPr>
          <p:cNvPr id="47120" name="Text Box 16">
            <a:extLst>
              <a:ext uri="{FF2B5EF4-FFF2-40B4-BE49-F238E27FC236}">
                <a16:creationId xmlns:a16="http://schemas.microsoft.com/office/drawing/2014/main" id="{25115831-480E-4D53-A424-58CEC02D3B53}"/>
              </a:ext>
            </a:extLst>
          </p:cNvPr>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4</a:t>
            </a:r>
          </a:p>
        </p:txBody>
      </p:sp>
      <p:sp>
        <p:nvSpPr>
          <p:cNvPr id="47121" name="Freeform 17">
            <a:extLst>
              <a:ext uri="{FF2B5EF4-FFF2-40B4-BE49-F238E27FC236}">
                <a16:creationId xmlns:a16="http://schemas.microsoft.com/office/drawing/2014/main" id="{1086A511-F137-4048-9C61-DD9560B76D44}"/>
              </a:ext>
            </a:extLst>
          </p:cNvPr>
          <p:cNvSpPr>
            <a:spLocks/>
          </p:cNvSpPr>
          <p:nvPr/>
        </p:nvSpPr>
        <p:spPr bwMode="auto">
          <a:xfrm flipV="1">
            <a:off x="6986588" y="1444625"/>
            <a:ext cx="1092200"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2" name="Freeform 18">
            <a:extLst>
              <a:ext uri="{FF2B5EF4-FFF2-40B4-BE49-F238E27FC236}">
                <a16:creationId xmlns:a16="http://schemas.microsoft.com/office/drawing/2014/main" id="{A3112F81-6790-45FB-91E1-A41BE4BF1392}"/>
              </a:ext>
            </a:extLst>
          </p:cNvPr>
          <p:cNvSpPr>
            <a:spLocks/>
          </p:cNvSpPr>
          <p:nvPr/>
        </p:nvSpPr>
        <p:spPr bwMode="auto">
          <a:xfrm>
            <a:off x="6986588"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3" name="Text Box 19">
            <a:extLst>
              <a:ext uri="{FF2B5EF4-FFF2-40B4-BE49-F238E27FC236}">
                <a16:creationId xmlns:a16="http://schemas.microsoft.com/office/drawing/2014/main" id="{29C4EF26-7387-445E-8168-51500133EC91}"/>
              </a:ext>
            </a:extLst>
          </p:cNvPr>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2</a:t>
            </a:r>
          </a:p>
        </p:txBody>
      </p:sp>
      <p:sp>
        <p:nvSpPr>
          <p:cNvPr id="47124" name="Text Box 20">
            <a:extLst>
              <a:ext uri="{FF2B5EF4-FFF2-40B4-BE49-F238E27FC236}">
                <a16:creationId xmlns:a16="http://schemas.microsoft.com/office/drawing/2014/main" id="{F1BB6204-AF28-4FDB-880C-A31A38B655BE}"/>
              </a:ext>
            </a:extLst>
          </p:cNvPr>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1</a:t>
            </a:r>
          </a:p>
        </p:txBody>
      </p:sp>
      <p:sp>
        <p:nvSpPr>
          <p:cNvPr id="47125" name="Freeform 21">
            <a:extLst>
              <a:ext uri="{FF2B5EF4-FFF2-40B4-BE49-F238E27FC236}">
                <a16:creationId xmlns:a16="http://schemas.microsoft.com/office/drawing/2014/main" id="{ACCE0425-4995-4EBF-A63D-5DF93180C914}"/>
              </a:ext>
            </a:extLst>
          </p:cNvPr>
          <p:cNvSpPr>
            <a:spLocks/>
          </p:cNvSpPr>
          <p:nvPr/>
        </p:nvSpPr>
        <p:spPr bwMode="auto">
          <a:xfrm>
            <a:off x="2619375" y="3433763"/>
            <a:ext cx="1092200" cy="419100"/>
          </a:xfrm>
          <a:custGeom>
            <a:avLst/>
            <a:gdLst>
              <a:gd name="T0" fmla="*/ 0 w 576"/>
              <a:gd name="T1" fmla="*/ 0 h 192"/>
              <a:gd name="T2" fmla="*/ 576 w 576"/>
              <a:gd name="T3" fmla="*/ 0 h 192"/>
              <a:gd name="T4" fmla="*/ 576 w 576"/>
              <a:gd name="T5" fmla="*/ 192 h 192"/>
              <a:gd name="T6" fmla="*/ 0 w 576"/>
              <a:gd name="T7" fmla="*/ 192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6" name="Line 22">
            <a:extLst>
              <a:ext uri="{FF2B5EF4-FFF2-40B4-BE49-F238E27FC236}">
                <a16:creationId xmlns:a16="http://schemas.microsoft.com/office/drawing/2014/main" id="{8031EB34-18B6-4E17-A23C-E326D89E1F62}"/>
              </a:ext>
            </a:extLst>
          </p:cNvPr>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Line 23">
            <a:extLst>
              <a:ext uri="{FF2B5EF4-FFF2-40B4-BE49-F238E27FC236}">
                <a16:creationId xmlns:a16="http://schemas.microsoft.com/office/drawing/2014/main" id="{D603EB76-1190-466C-A6BB-730107982A74}"/>
              </a:ext>
            </a:extLst>
          </p:cNvPr>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Line 24">
            <a:extLst>
              <a:ext uri="{FF2B5EF4-FFF2-40B4-BE49-F238E27FC236}">
                <a16:creationId xmlns:a16="http://schemas.microsoft.com/office/drawing/2014/main" id="{F28C6F5F-04CE-4CCC-8AF6-B6714E7F6D3F}"/>
              </a:ext>
            </a:extLst>
          </p:cNvPr>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Line 25">
            <a:extLst>
              <a:ext uri="{FF2B5EF4-FFF2-40B4-BE49-F238E27FC236}">
                <a16:creationId xmlns:a16="http://schemas.microsoft.com/office/drawing/2014/main" id="{D875BF25-B75A-49F7-8885-318A08AB8F15}"/>
              </a:ext>
            </a:extLst>
          </p:cNvPr>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Line 26">
            <a:extLst>
              <a:ext uri="{FF2B5EF4-FFF2-40B4-BE49-F238E27FC236}">
                <a16:creationId xmlns:a16="http://schemas.microsoft.com/office/drawing/2014/main" id="{D50591D2-7422-4D33-9A15-5D7565A543EE}"/>
              </a:ext>
            </a:extLst>
          </p:cNvPr>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Line 27">
            <a:extLst>
              <a:ext uri="{FF2B5EF4-FFF2-40B4-BE49-F238E27FC236}">
                <a16:creationId xmlns:a16="http://schemas.microsoft.com/office/drawing/2014/main" id="{810A4010-A0CB-490B-92EF-15EE61DF34D5}"/>
              </a:ext>
            </a:extLst>
          </p:cNvPr>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28">
            <a:extLst>
              <a:ext uri="{FF2B5EF4-FFF2-40B4-BE49-F238E27FC236}">
                <a16:creationId xmlns:a16="http://schemas.microsoft.com/office/drawing/2014/main" id="{3AB1D11C-D759-493E-9994-39C1EA97D7BB}"/>
              </a:ext>
            </a:extLst>
          </p:cNvPr>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Text Box 29">
            <a:extLst>
              <a:ext uri="{FF2B5EF4-FFF2-40B4-BE49-F238E27FC236}">
                <a16:creationId xmlns:a16="http://schemas.microsoft.com/office/drawing/2014/main" id="{9BE7C8FD-5D84-4380-BADC-4A0F5315EF6D}"/>
              </a:ext>
            </a:extLst>
          </p:cNvPr>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endParaRPr kumimoji="1" lang="en-US" altLang="zh-CN" sz="2000">
              <a:solidFill>
                <a:srgbClr val="333399"/>
              </a:solidFill>
              <a:ea typeface="黑体" panose="02010609060101010101" pitchFamily="49" charset="-122"/>
            </a:endParaRPr>
          </a:p>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47134" name="Line 30">
            <a:extLst>
              <a:ext uri="{FF2B5EF4-FFF2-40B4-BE49-F238E27FC236}">
                <a16:creationId xmlns:a16="http://schemas.microsoft.com/office/drawing/2014/main" id="{4DAC560B-8808-4F1F-8886-DD1D1104D2CE}"/>
              </a:ext>
            </a:extLst>
          </p:cNvPr>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7135" name="Line 31">
            <a:extLst>
              <a:ext uri="{FF2B5EF4-FFF2-40B4-BE49-F238E27FC236}">
                <a16:creationId xmlns:a16="http://schemas.microsoft.com/office/drawing/2014/main" id="{AD6511C5-C639-4CB8-A270-7D8F5FD60DB1}"/>
              </a:ext>
            </a:extLst>
          </p:cNvPr>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7136" name="Line 32">
            <a:extLst>
              <a:ext uri="{FF2B5EF4-FFF2-40B4-BE49-F238E27FC236}">
                <a16:creationId xmlns:a16="http://schemas.microsoft.com/office/drawing/2014/main" id="{4D781E4B-A980-489B-83AF-ADE949B53BFC}"/>
              </a:ext>
            </a:extLst>
          </p:cNvPr>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7137" name="Text Box 33">
            <a:extLst>
              <a:ext uri="{FF2B5EF4-FFF2-40B4-BE49-F238E27FC236}">
                <a16:creationId xmlns:a16="http://schemas.microsoft.com/office/drawing/2014/main" id="{AC6B9B34-4E0E-4F66-8290-72E44C6E730D}"/>
              </a:ext>
            </a:extLst>
          </p:cNvPr>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sp>
        <p:nvSpPr>
          <p:cNvPr id="47138" name="Rectangle 34">
            <a:extLst>
              <a:ext uri="{FF2B5EF4-FFF2-40B4-BE49-F238E27FC236}">
                <a16:creationId xmlns:a16="http://schemas.microsoft.com/office/drawing/2014/main" id="{66E9051C-4AB2-486C-A5BE-6617D74FD193}"/>
              </a:ext>
            </a:extLst>
          </p:cNvPr>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39" name="Line 35">
            <a:extLst>
              <a:ext uri="{FF2B5EF4-FFF2-40B4-BE49-F238E27FC236}">
                <a16:creationId xmlns:a16="http://schemas.microsoft.com/office/drawing/2014/main" id="{FB836F42-95DC-4970-B72E-5DD87E231DD1}"/>
              </a:ext>
            </a:extLst>
          </p:cNvPr>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Line 36">
            <a:extLst>
              <a:ext uri="{FF2B5EF4-FFF2-40B4-BE49-F238E27FC236}">
                <a16:creationId xmlns:a16="http://schemas.microsoft.com/office/drawing/2014/main" id="{948152E5-BA15-4F0D-BD5B-7697CF900A09}"/>
              </a:ext>
            </a:extLst>
          </p:cNvPr>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7141" name="Picture 37">
            <a:extLst>
              <a:ext uri="{FF2B5EF4-FFF2-40B4-BE49-F238E27FC236}">
                <a16:creationId xmlns:a16="http://schemas.microsoft.com/office/drawing/2014/main" id="{9CA9C180-AA7B-44C2-BC80-C78E32EADDD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42" name="Picture 38">
            <a:extLst>
              <a:ext uri="{FF2B5EF4-FFF2-40B4-BE49-F238E27FC236}">
                <a16:creationId xmlns:a16="http://schemas.microsoft.com/office/drawing/2014/main" id="{3BB805C7-5B49-4105-B04C-ECEECFDE741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3" name="Text Box 39">
            <a:extLst>
              <a:ext uri="{FF2B5EF4-FFF2-40B4-BE49-F238E27FC236}">
                <a16:creationId xmlns:a16="http://schemas.microsoft.com/office/drawing/2014/main" id="{981B4BD6-1AF2-4EDC-8837-6E77FD8D1115}"/>
              </a:ext>
            </a:extLst>
          </p:cNvPr>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输出队列</a:t>
            </a:r>
          </a:p>
        </p:txBody>
      </p:sp>
      <p:sp>
        <p:nvSpPr>
          <p:cNvPr id="47144" name="AutoShape 40">
            <a:extLst>
              <a:ext uri="{FF2B5EF4-FFF2-40B4-BE49-F238E27FC236}">
                <a16:creationId xmlns:a16="http://schemas.microsoft.com/office/drawing/2014/main" id="{ED50A22F-7739-4A05-B3D5-B44959673EA3}"/>
              </a:ext>
            </a:extLst>
          </p:cNvPr>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7145" name="Picture 41">
            <a:extLst>
              <a:ext uri="{FF2B5EF4-FFF2-40B4-BE49-F238E27FC236}">
                <a16:creationId xmlns:a16="http://schemas.microsoft.com/office/drawing/2014/main" id="{656CD602-858B-42A2-8470-87185A5AFC4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7146" name="Picture 42">
            <a:extLst>
              <a:ext uri="{FF2B5EF4-FFF2-40B4-BE49-F238E27FC236}">
                <a16:creationId xmlns:a16="http://schemas.microsoft.com/office/drawing/2014/main" id="{D6415959-29A3-4A91-86D1-F5F8404F7E5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7147" name="Freeform 43">
            <a:extLst>
              <a:ext uri="{FF2B5EF4-FFF2-40B4-BE49-F238E27FC236}">
                <a16:creationId xmlns:a16="http://schemas.microsoft.com/office/drawing/2014/main" id="{EABE603F-4236-438F-9D3E-7719D9E52F04}"/>
              </a:ext>
            </a:extLst>
          </p:cNvPr>
          <p:cNvSpPr>
            <a:spLocks/>
          </p:cNvSpPr>
          <p:nvPr/>
        </p:nvSpPr>
        <p:spPr bwMode="auto">
          <a:xfrm>
            <a:off x="1254125" y="1427163"/>
            <a:ext cx="1092200"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8" name="Freeform 44">
            <a:extLst>
              <a:ext uri="{FF2B5EF4-FFF2-40B4-BE49-F238E27FC236}">
                <a16:creationId xmlns:a16="http://schemas.microsoft.com/office/drawing/2014/main" id="{E613BB88-190F-4EB3-8CC2-E79C6E381C30}"/>
              </a:ext>
            </a:extLst>
          </p:cNvPr>
          <p:cNvSpPr>
            <a:spLocks/>
          </p:cNvSpPr>
          <p:nvPr/>
        </p:nvSpPr>
        <p:spPr bwMode="auto">
          <a:xfrm flipV="1">
            <a:off x="1254125"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9" name="Text Box 45">
            <a:extLst>
              <a:ext uri="{FF2B5EF4-FFF2-40B4-BE49-F238E27FC236}">
                <a16:creationId xmlns:a16="http://schemas.microsoft.com/office/drawing/2014/main" id="{16B1D0BB-D25B-4E8D-85EF-101BB784FD1E}"/>
              </a:ext>
            </a:extLst>
          </p:cNvPr>
          <p:cNvSpPr txBox="1">
            <a:spLocks noChangeArrowheads="1"/>
          </p:cNvSpPr>
          <p:nvPr/>
        </p:nvSpPr>
        <p:spPr bwMode="auto">
          <a:xfrm>
            <a:off x="2247900" y="768350"/>
            <a:ext cx="3840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99"/>
                </a:solidFill>
                <a:ea typeface="黑体" panose="02010609060101010101" pitchFamily="49" charset="-122"/>
              </a:rPr>
              <a:t>1 Mb/s</a:t>
            </a:r>
            <a:r>
              <a:rPr lang="zh-CN" altLang="en-US" sz="2800">
                <a:solidFill>
                  <a:srgbClr val="333399"/>
                </a:solidFill>
                <a:ea typeface="黑体" panose="02010609060101010101" pitchFamily="49" charset="-122"/>
              </a:rPr>
              <a:t>的实时音频数据 </a:t>
            </a:r>
          </a:p>
        </p:txBody>
      </p:sp>
      <p:sp>
        <p:nvSpPr>
          <p:cNvPr id="47150" name="Line 46">
            <a:extLst>
              <a:ext uri="{FF2B5EF4-FFF2-40B4-BE49-F238E27FC236}">
                <a16:creationId xmlns:a16="http://schemas.microsoft.com/office/drawing/2014/main" id="{E02A59A0-6457-44DA-8721-B69E147A71D8}"/>
              </a:ext>
            </a:extLst>
          </p:cNvPr>
          <p:cNvSpPr>
            <a:spLocks noChangeShapeType="1"/>
          </p:cNvSpPr>
          <p:nvPr/>
        </p:nvSpPr>
        <p:spPr bwMode="auto">
          <a:xfrm flipH="1">
            <a:off x="1835150" y="1231900"/>
            <a:ext cx="720725"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1" name="Text Box 47">
            <a:extLst>
              <a:ext uri="{FF2B5EF4-FFF2-40B4-BE49-F238E27FC236}">
                <a16:creationId xmlns:a16="http://schemas.microsoft.com/office/drawing/2014/main" id="{0BA19A09-6FB5-4CE6-A25B-D67E29C8E930}"/>
              </a:ext>
            </a:extLst>
          </p:cNvPr>
          <p:cNvSpPr txBox="1">
            <a:spLocks noChangeArrowheads="1"/>
          </p:cNvSpPr>
          <p:nvPr/>
        </p:nvSpPr>
        <p:spPr bwMode="auto">
          <a:xfrm>
            <a:off x="207963" y="4143375"/>
            <a:ext cx="435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chemeClr val="hlink"/>
                </a:solidFill>
                <a:ea typeface="黑体" panose="02010609060101010101" pitchFamily="49" charset="-122"/>
              </a:rPr>
              <a:t>高优先级</a:t>
            </a:r>
            <a:r>
              <a:rPr lang="zh-CN" altLang="en-US" sz="2800">
                <a:solidFill>
                  <a:srgbClr val="333399"/>
                </a:solidFill>
                <a:ea typeface="黑体" panose="02010609060101010101" pitchFamily="49" charset="-122"/>
              </a:rPr>
              <a:t>的 </a:t>
            </a:r>
            <a:r>
              <a:rPr lang="en-US" altLang="zh-CN" sz="2800">
                <a:solidFill>
                  <a:srgbClr val="333399"/>
                </a:solidFill>
                <a:ea typeface="黑体" panose="02010609060101010101" pitchFamily="49" charset="-122"/>
              </a:rPr>
              <a:t>FTP </a:t>
            </a:r>
            <a:r>
              <a:rPr lang="zh-CN" altLang="en-US" sz="2800">
                <a:solidFill>
                  <a:srgbClr val="333399"/>
                </a:solidFill>
                <a:ea typeface="黑体" panose="02010609060101010101" pitchFamily="49" charset="-122"/>
              </a:rPr>
              <a:t>文件数据 </a:t>
            </a:r>
          </a:p>
        </p:txBody>
      </p:sp>
      <p:sp>
        <p:nvSpPr>
          <p:cNvPr id="47152" name="Line 48">
            <a:extLst>
              <a:ext uri="{FF2B5EF4-FFF2-40B4-BE49-F238E27FC236}">
                <a16:creationId xmlns:a16="http://schemas.microsoft.com/office/drawing/2014/main" id="{28D30186-13DB-41F1-8BEC-B2698066D703}"/>
              </a:ext>
            </a:extLst>
          </p:cNvPr>
          <p:cNvSpPr>
            <a:spLocks noChangeShapeType="1"/>
          </p:cNvSpPr>
          <p:nvPr/>
        </p:nvSpPr>
        <p:spPr bwMode="auto">
          <a:xfrm flipV="1">
            <a:off x="1331913" y="3248025"/>
            <a:ext cx="144462" cy="792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3" name="Rectangle 49">
            <a:extLst>
              <a:ext uri="{FF2B5EF4-FFF2-40B4-BE49-F238E27FC236}">
                <a16:creationId xmlns:a16="http://schemas.microsoft.com/office/drawing/2014/main" id="{9228FE96-9284-4E2F-BDD9-D7C2FAFE378C}"/>
              </a:ext>
            </a:extLst>
          </p:cNvPr>
          <p:cNvSpPr>
            <a:spLocks noChangeArrowheads="1"/>
          </p:cNvSpPr>
          <p:nvPr/>
        </p:nvSpPr>
        <p:spPr bwMode="auto">
          <a:xfrm>
            <a:off x="0" y="4695825"/>
            <a:ext cx="9144000" cy="21621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54" name="Text Box 50">
            <a:extLst>
              <a:ext uri="{FF2B5EF4-FFF2-40B4-BE49-F238E27FC236}">
                <a16:creationId xmlns:a16="http://schemas.microsoft.com/office/drawing/2014/main" id="{7CACA63A-8B65-4B68-A474-E71589F4ACB6}"/>
              </a:ext>
            </a:extLst>
          </p:cNvPr>
          <p:cNvSpPr txBox="1">
            <a:spLocks noChangeArrowheads="1"/>
          </p:cNvSpPr>
          <p:nvPr/>
        </p:nvSpPr>
        <p:spPr bwMode="auto">
          <a:xfrm>
            <a:off x="215900" y="4868863"/>
            <a:ext cx="8791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333399"/>
                </a:solidFill>
                <a:ea typeface="黑体" panose="02010609060101010101" pitchFamily="49" charset="-122"/>
              </a:rPr>
              <a:t>应当使路由器增加</a:t>
            </a:r>
            <a:r>
              <a:rPr lang="zh-CN" altLang="en-US" sz="2800">
                <a:solidFill>
                  <a:schemeClr val="hlink"/>
                </a:solidFill>
                <a:ea typeface="黑体" panose="02010609060101010101" pitchFamily="49" charset="-122"/>
              </a:rPr>
              <a:t>分类</a:t>
            </a:r>
            <a:r>
              <a:rPr lang="en-US" altLang="zh-CN" sz="2800">
                <a:solidFill>
                  <a:srgbClr val="333399"/>
                </a:solidFill>
                <a:ea typeface="黑体" panose="02010609060101010101" pitchFamily="49" charset="-122"/>
              </a:rPr>
              <a:t>(classification)</a:t>
            </a:r>
            <a:r>
              <a:rPr lang="zh-CN" altLang="en-US" sz="2800">
                <a:solidFill>
                  <a:srgbClr val="333399"/>
                </a:solidFill>
                <a:ea typeface="黑体" panose="02010609060101010101" pitchFamily="49" charset="-122"/>
              </a:rPr>
              <a:t>机制，即路由器根据某些准则（例如，根据发送数据的地址）对输入分组进行分类，然后对不同类别的通信量给予不同的优先级。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156E7641-B733-4B52-8DCB-3C38CC26B66F}"/>
              </a:ext>
            </a:extLst>
          </p:cNvPr>
          <p:cNvSpPr>
            <a:spLocks noGrp="1" noChangeArrowheads="1"/>
          </p:cNvSpPr>
          <p:nvPr>
            <p:ph type="title"/>
          </p:nvPr>
        </p:nvSpPr>
        <p:spPr>
          <a:xfrm>
            <a:off x="323850" y="109538"/>
            <a:ext cx="8820150" cy="630237"/>
          </a:xfrm>
        </p:spPr>
        <p:txBody>
          <a:bodyPr/>
          <a:lstStyle/>
          <a:p>
            <a:pPr algn="ctr" eaLnBrk="1" hangingPunct="1"/>
            <a:r>
              <a:rPr lang="zh-CN" altLang="en-US" sz="3200"/>
              <a:t>主机 </a:t>
            </a:r>
            <a:r>
              <a:rPr lang="en-US" altLang="zh-CN" sz="3200"/>
              <a:t>H</a:t>
            </a:r>
            <a:r>
              <a:rPr lang="en-US" altLang="zh-CN" sz="3200" baseline="-25000"/>
              <a:t>1 </a:t>
            </a:r>
            <a:r>
              <a:rPr lang="zh-CN" altLang="en-US" sz="3200"/>
              <a:t>和 </a:t>
            </a:r>
            <a:r>
              <a:rPr lang="en-US" altLang="zh-CN" sz="3200"/>
              <a:t>H</a:t>
            </a:r>
            <a:r>
              <a:rPr lang="en-US" altLang="zh-CN" sz="3200" baseline="-25000"/>
              <a:t>2 </a:t>
            </a:r>
            <a:r>
              <a:rPr lang="zh-CN" altLang="en-US" sz="3200"/>
              <a:t>分别向主机 </a:t>
            </a:r>
            <a:r>
              <a:rPr lang="en-US" altLang="zh-CN" sz="3200"/>
              <a:t>H</a:t>
            </a:r>
            <a:r>
              <a:rPr lang="en-US" altLang="zh-CN" sz="3200" baseline="-25000"/>
              <a:t>3 </a:t>
            </a:r>
            <a:r>
              <a:rPr lang="zh-CN" altLang="en-US" sz="3200"/>
              <a:t>和 </a:t>
            </a:r>
            <a:r>
              <a:rPr lang="en-US" altLang="zh-CN" sz="3200"/>
              <a:t>H</a:t>
            </a:r>
            <a:r>
              <a:rPr lang="en-US" altLang="zh-CN" sz="3200" baseline="-25000"/>
              <a:t>4 </a:t>
            </a:r>
            <a:r>
              <a:rPr lang="zh-CN" altLang="en-US" sz="3200"/>
              <a:t>发送数据 </a:t>
            </a:r>
          </a:p>
        </p:txBody>
      </p:sp>
      <p:sp>
        <p:nvSpPr>
          <p:cNvPr id="48133" name="Line 3">
            <a:extLst>
              <a:ext uri="{FF2B5EF4-FFF2-40B4-BE49-F238E27FC236}">
                <a16:creationId xmlns:a16="http://schemas.microsoft.com/office/drawing/2014/main" id="{A7E45539-DA7D-4FBB-A28D-2CBEB1B30411}"/>
              </a:ext>
            </a:extLst>
          </p:cNvPr>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4" name="Line 4">
            <a:extLst>
              <a:ext uri="{FF2B5EF4-FFF2-40B4-BE49-F238E27FC236}">
                <a16:creationId xmlns:a16="http://schemas.microsoft.com/office/drawing/2014/main" id="{0284BAE8-8149-41F8-849C-098D8F0184FF}"/>
              </a:ext>
            </a:extLst>
          </p:cNvPr>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5" name="Line 5">
            <a:extLst>
              <a:ext uri="{FF2B5EF4-FFF2-40B4-BE49-F238E27FC236}">
                <a16:creationId xmlns:a16="http://schemas.microsoft.com/office/drawing/2014/main" id="{AFFB4100-A508-4C83-9330-F084A8123626}"/>
              </a:ext>
            </a:extLst>
          </p:cNvPr>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6" name="Line 6">
            <a:extLst>
              <a:ext uri="{FF2B5EF4-FFF2-40B4-BE49-F238E27FC236}">
                <a16:creationId xmlns:a16="http://schemas.microsoft.com/office/drawing/2014/main" id="{1B63A540-E6FF-4FF6-BD2D-2A53DC189518}"/>
              </a:ext>
            </a:extLst>
          </p:cNvPr>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7" name="Text Box 7">
            <a:extLst>
              <a:ext uri="{FF2B5EF4-FFF2-40B4-BE49-F238E27FC236}">
                <a16:creationId xmlns:a16="http://schemas.microsoft.com/office/drawing/2014/main" id="{4FA21C2A-8FC2-44EB-99E7-0E3C4C58A89D}"/>
              </a:ext>
            </a:extLst>
          </p:cNvPr>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graphicFrame>
        <p:nvGraphicFramePr>
          <p:cNvPr id="48130" name="Object 8">
            <a:hlinkClick r:id="" action="ppaction://ole?verb=0"/>
            <a:extLst>
              <a:ext uri="{FF2B5EF4-FFF2-40B4-BE49-F238E27FC236}">
                <a16:creationId xmlns:a16="http://schemas.microsoft.com/office/drawing/2014/main" id="{6489123D-660C-4A71-B01C-4045B6783EE6}"/>
              </a:ext>
            </a:extLst>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48187" name="Clip" r:id="rId3" imgW="2733480" imgH="3824280" progId="MS_ClipArt_Gallery.5">
                  <p:embed/>
                </p:oleObj>
              </mc:Choice>
              <mc:Fallback>
                <p:oleObj name="Clip" r:id="rId3" imgW="2733480" imgH="3824280" progId="MS_ClipArt_Gallery.5">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8" name="Line 9">
            <a:extLst>
              <a:ext uri="{FF2B5EF4-FFF2-40B4-BE49-F238E27FC236}">
                <a16:creationId xmlns:a16="http://schemas.microsoft.com/office/drawing/2014/main" id="{F741A905-2A22-4A2C-AA70-952454E78684}"/>
              </a:ext>
            </a:extLst>
          </p:cNvPr>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9" name="Line 10">
            <a:extLst>
              <a:ext uri="{FF2B5EF4-FFF2-40B4-BE49-F238E27FC236}">
                <a16:creationId xmlns:a16="http://schemas.microsoft.com/office/drawing/2014/main" id="{86CC7434-389B-482A-B510-AC4691E10B2F}"/>
              </a:ext>
            </a:extLst>
          </p:cNvPr>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0" name="Line 11">
            <a:extLst>
              <a:ext uri="{FF2B5EF4-FFF2-40B4-BE49-F238E27FC236}">
                <a16:creationId xmlns:a16="http://schemas.microsoft.com/office/drawing/2014/main" id="{A141154C-0F91-465C-92E8-9F6FFD88CD4E}"/>
              </a:ext>
            </a:extLst>
          </p:cNvPr>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131" name="Object 12">
            <a:hlinkClick r:id="" action="ppaction://ole?verb=0"/>
            <a:extLst>
              <a:ext uri="{FF2B5EF4-FFF2-40B4-BE49-F238E27FC236}">
                <a16:creationId xmlns:a16="http://schemas.microsoft.com/office/drawing/2014/main" id="{D734EC6D-5F7E-413A-89D6-D5D75E6DF22A}"/>
              </a:ext>
            </a:extLst>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48188" name="Clip" r:id="rId5" imgW="2733480" imgH="3824280" progId="MS_ClipArt_Gallery.5">
                  <p:embed/>
                </p:oleObj>
              </mc:Choice>
              <mc:Fallback>
                <p:oleObj name="Clip" r:id="rId5" imgW="2733480" imgH="3824280" progId="MS_ClipArt_Gallery.5">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1" name="Text Box 13">
            <a:extLst>
              <a:ext uri="{FF2B5EF4-FFF2-40B4-BE49-F238E27FC236}">
                <a16:creationId xmlns:a16="http://schemas.microsoft.com/office/drawing/2014/main" id="{2ECA0C34-EF3C-4E81-994C-3C43DA1F3523}"/>
              </a:ext>
            </a:extLst>
          </p:cNvPr>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p>
        </p:txBody>
      </p:sp>
      <p:sp>
        <p:nvSpPr>
          <p:cNvPr id="48142" name="Text Box 14">
            <a:extLst>
              <a:ext uri="{FF2B5EF4-FFF2-40B4-BE49-F238E27FC236}">
                <a16:creationId xmlns:a16="http://schemas.microsoft.com/office/drawing/2014/main" id="{FC440125-0C51-454E-8DAF-1E4BD79661EB}"/>
              </a:ext>
            </a:extLst>
          </p:cNvPr>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48143" name="Text Box 15">
            <a:extLst>
              <a:ext uri="{FF2B5EF4-FFF2-40B4-BE49-F238E27FC236}">
                <a16:creationId xmlns:a16="http://schemas.microsoft.com/office/drawing/2014/main" id="{6C624B47-A8A8-44F7-8DE2-156DDEAAC8DD}"/>
              </a:ext>
            </a:extLst>
          </p:cNvPr>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3</a:t>
            </a:r>
          </a:p>
        </p:txBody>
      </p:sp>
      <p:sp>
        <p:nvSpPr>
          <p:cNvPr id="48144" name="Text Box 16">
            <a:extLst>
              <a:ext uri="{FF2B5EF4-FFF2-40B4-BE49-F238E27FC236}">
                <a16:creationId xmlns:a16="http://schemas.microsoft.com/office/drawing/2014/main" id="{AC0FAFA4-78B0-4397-8655-748615A93DC2}"/>
              </a:ext>
            </a:extLst>
          </p:cNvPr>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4</a:t>
            </a:r>
          </a:p>
        </p:txBody>
      </p:sp>
      <p:sp>
        <p:nvSpPr>
          <p:cNvPr id="48145" name="Freeform 17">
            <a:extLst>
              <a:ext uri="{FF2B5EF4-FFF2-40B4-BE49-F238E27FC236}">
                <a16:creationId xmlns:a16="http://schemas.microsoft.com/office/drawing/2014/main" id="{320B766D-48D4-40F0-9B77-B9513D957200}"/>
              </a:ext>
            </a:extLst>
          </p:cNvPr>
          <p:cNvSpPr>
            <a:spLocks/>
          </p:cNvSpPr>
          <p:nvPr/>
        </p:nvSpPr>
        <p:spPr bwMode="auto">
          <a:xfrm flipV="1">
            <a:off x="6986588" y="1444625"/>
            <a:ext cx="1092200"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46" name="Freeform 18">
            <a:extLst>
              <a:ext uri="{FF2B5EF4-FFF2-40B4-BE49-F238E27FC236}">
                <a16:creationId xmlns:a16="http://schemas.microsoft.com/office/drawing/2014/main" id="{1D11AEEB-591A-41D2-A129-B5851AB15B23}"/>
              </a:ext>
            </a:extLst>
          </p:cNvPr>
          <p:cNvSpPr>
            <a:spLocks/>
          </p:cNvSpPr>
          <p:nvPr/>
        </p:nvSpPr>
        <p:spPr bwMode="auto">
          <a:xfrm>
            <a:off x="6986588"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47" name="Text Box 19">
            <a:extLst>
              <a:ext uri="{FF2B5EF4-FFF2-40B4-BE49-F238E27FC236}">
                <a16:creationId xmlns:a16="http://schemas.microsoft.com/office/drawing/2014/main" id="{6F9B61C5-AF24-4439-8BD9-B1B7ECE030E8}"/>
              </a:ext>
            </a:extLst>
          </p:cNvPr>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2</a:t>
            </a:r>
          </a:p>
        </p:txBody>
      </p:sp>
      <p:sp>
        <p:nvSpPr>
          <p:cNvPr id="48148" name="Text Box 20">
            <a:extLst>
              <a:ext uri="{FF2B5EF4-FFF2-40B4-BE49-F238E27FC236}">
                <a16:creationId xmlns:a16="http://schemas.microsoft.com/office/drawing/2014/main" id="{71497CB3-63BE-4590-B0B5-942DAF91D7C0}"/>
              </a:ext>
            </a:extLst>
          </p:cNvPr>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1</a:t>
            </a:r>
          </a:p>
        </p:txBody>
      </p:sp>
      <p:sp>
        <p:nvSpPr>
          <p:cNvPr id="48149" name="Freeform 21">
            <a:extLst>
              <a:ext uri="{FF2B5EF4-FFF2-40B4-BE49-F238E27FC236}">
                <a16:creationId xmlns:a16="http://schemas.microsoft.com/office/drawing/2014/main" id="{3F936543-7A34-42B6-A026-165C7EEFC238}"/>
              </a:ext>
            </a:extLst>
          </p:cNvPr>
          <p:cNvSpPr>
            <a:spLocks/>
          </p:cNvSpPr>
          <p:nvPr/>
        </p:nvSpPr>
        <p:spPr bwMode="auto">
          <a:xfrm>
            <a:off x="2619375" y="3433763"/>
            <a:ext cx="1092200" cy="419100"/>
          </a:xfrm>
          <a:custGeom>
            <a:avLst/>
            <a:gdLst>
              <a:gd name="T0" fmla="*/ 0 w 576"/>
              <a:gd name="T1" fmla="*/ 0 h 192"/>
              <a:gd name="T2" fmla="*/ 576 w 576"/>
              <a:gd name="T3" fmla="*/ 0 h 192"/>
              <a:gd name="T4" fmla="*/ 576 w 576"/>
              <a:gd name="T5" fmla="*/ 192 h 192"/>
              <a:gd name="T6" fmla="*/ 0 w 576"/>
              <a:gd name="T7" fmla="*/ 192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0" name="Line 22">
            <a:extLst>
              <a:ext uri="{FF2B5EF4-FFF2-40B4-BE49-F238E27FC236}">
                <a16:creationId xmlns:a16="http://schemas.microsoft.com/office/drawing/2014/main" id="{0B64AC25-6E1C-4179-A07F-5B272EA69B3A}"/>
              </a:ext>
            </a:extLst>
          </p:cNvPr>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Line 23">
            <a:extLst>
              <a:ext uri="{FF2B5EF4-FFF2-40B4-BE49-F238E27FC236}">
                <a16:creationId xmlns:a16="http://schemas.microsoft.com/office/drawing/2014/main" id="{F79E81F0-031B-4219-A395-3FF4C5C48748}"/>
              </a:ext>
            </a:extLst>
          </p:cNvPr>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2" name="Line 24">
            <a:extLst>
              <a:ext uri="{FF2B5EF4-FFF2-40B4-BE49-F238E27FC236}">
                <a16:creationId xmlns:a16="http://schemas.microsoft.com/office/drawing/2014/main" id="{864D5D11-AFD7-4F78-A254-BD1A99B30DAA}"/>
              </a:ext>
            </a:extLst>
          </p:cNvPr>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Line 25">
            <a:extLst>
              <a:ext uri="{FF2B5EF4-FFF2-40B4-BE49-F238E27FC236}">
                <a16:creationId xmlns:a16="http://schemas.microsoft.com/office/drawing/2014/main" id="{65FC1A80-9D3D-48D5-A112-C70464F3950B}"/>
              </a:ext>
            </a:extLst>
          </p:cNvPr>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4" name="Line 26">
            <a:extLst>
              <a:ext uri="{FF2B5EF4-FFF2-40B4-BE49-F238E27FC236}">
                <a16:creationId xmlns:a16="http://schemas.microsoft.com/office/drawing/2014/main" id="{21A0D4F3-7756-46C2-9E1A-672369E1BB34}"/>
              </a:ext>
            </a:extLst>
          </p:cNvPr>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27">
            <a:extLst>
              <a:ext uri="{FF2B5EF4-FFF2-40B4-BE49-F238E27FC236}">
                <a16:creationId xmlns:a16="http://schemas.microsoft.com/office/drawing/2014/main" id="{D01443FC-C4E9-4DA7-8A20-47AF0936D331}"/>
              </a:ext>
            </a:extLst>
          </p:cNvPr>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28">
            <a:extLst>
              <a:ext uri="{FF2B5EF4-FFF2-40B4-BE49-F238E27FC236}">
                <a16:creationId xmlns:a16="http://schemas.microsoft.com/office/drawing/2014/main" id="{027F71C0-ACDA-4735-A17F-B3BCB250C80B}"/>
              </a:ext>
            </a:extLst>
          </p:cNvPr>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Text Box 29">
            <a:extLst>
              <a:ext uri="{FF2B5EF4-FFF2-40B4-BE49-F238E27FC236}">
                <a16:creationId xmlns:a16="http://schemas.microsoft.com/office/drawing/2014/main" id="{E87330D7-287D-4EF5-B405-AAFF97D63C46}"/>
              </a:ext>
            </a:extLst>
          </p:cNvPr>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endParaRPr kumimoji="1" lang="en-US" altLang="zh-CN" sz="2000">
              <a:solidFill>
                <a:srgbClr val="333399"/>
              </a:solidFill>
              <a:ea typeface="黑体" panose="02010609060101010101" pitchFamily="49" charset="-122"/>
            </a:endParaRPr>
          </a:p>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48158" name="Line 30">
            <a:extLst>
              <a:ext uri="{FF2B5EF4-FFF2-40B4-BE49-F238E27FC236}">
                <a16:creationId xmlns:a16="http://schemas.microsoft.com/office/drawing/2014/main" id="{5EC23424-395F-4AC1-AEB5-7578D8C35B4B}"/>
              </a:ext>
            </a:extLst>
          </p:cNvPr>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59" name="Line 31">
            <a:extLst>
              <a:ext uri="{FF2B5EF4-FFF2-40B4-BE49-F238E27FC236}">
                <a16:creationId xmlns:a16="http://schemas.microsoft.com/office/drawing/2014/main" id="{A0A384B7-BC16-468F-BE40-6C9521670D49}"/>
              </a:ext>
            </a:extLst>
          </p:cNvPr>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60" name="Line 32">
            <a:extLst>
              <a:ext uri="{FF2B5EF4-FFF2-40B4-BE49-F238E27FC236}">
                <a16:creationId xmlns:a16="http://schemas.microsoft.com/office/drawing/2014/main" id="{322DD8A5-8EE4-474C-8AEE-E9308498E610}"/>
              </a:ext>
            </a:extLst>
          </p:cNvPr>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61" name="Text Box 33">
            <a:extLst>
              <a:ext uri="{FF2B5EF4-FFF2-40B4-BE49-F238E27FC236}">
                <a16:creationId xmlns:a16="http://schemas.microsoft.com/office/drawing/2014/main" id="{C5156F1F-7AEE-4BF4-8B36-DFA14D2C325A}"/>
              </a:ext>
            </a:extLst>
          </p:cNvPr>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sp>
        <p:nvSpPr>
          <p:cNvPr id="48162" name="Rectangle 34">
            <a:extLst>
              <a:ext uri="{FF2B5EF4-FFF2-40B4-BE49-F238E27FC236}">
                <a16:creationId xmlns:a16="http://schemas.microsoft.com/office/drawing/2014/main" id="{5DAEC4CA-AFEA-4C02-8975-17AA14614C86}"/>
              </a:ext>
            </a:extLst>
          </p:cNvPr>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63" name="Line 35">
            <a:extLst>
              <a:ext uri="{FF2B5EF4-FFF2-40B4-BE49-F238E27FC236}">
                <a16:creationId xmlns:a16="http://schemas.microsoft.com/office/drawing/2014/main" id="{E2821B9C-8D75-4001-9914-94D43419C219}"/>
              </a:ext>
            </a:extLst>
          </p:cNvPr>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36">
            <a:extLst>
              <a:ext uri="{FF2B5EF4-FFF2-40B4-BE49-F238E27FC236}">
                <a16:creationId xmlns:a16="http://schemas.microsoft.com/office/drawing/2014/main" id="{3C91E616-ADDB-4D0E-AB37-4D457E0348E7}"/>
              </a:ext>
            </a:extLst>
          </p:cNvPr>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8165" name="Picture 37">
            <a:extLst>
              <a:ext uri="{FF2B5EF4-FFF2-40B4-BE49-F238E27FC236}">
                <a16:creationId xmlns:a16="http://schemas.microsoft.com/office/drawing/2014/main" id="{A3BD099B-4073-48CC-A495-FE5DB1B39F7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6" name="Picture 38">
            <a:extLst>
              <a:ext uri="{FF2B5EF4-FFF2-40B4-BE49-F238E27FC236}">
                <a16:creationId xmlns:a16="http://schemas.microsoft.com/office/drawing/2014/main" id="{6D76BB07-3ADF-4A6A-B0E9-D840C9F3ADF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67" name="Text Box 39">
            <a:extLst>
              <a:ext uri="{FF2B5EF4-FFF2-40B4-BE49-F238E27FC236}">
                <a16:creationId xmlns:a16="http://schemas.microsoft.com/office/drawing/2014/main" id="{37308BC7-8BF9-4249-9FD9-C49D588435B9}"/>
              </a:ext>
            </a:extLst>
          </p:cNvPr>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输出队列</a:t>
            </a:r>
          </a:p>
        </p:txBody>
      </p:sp>
      <p:sp>
        <p:nvSpPr>
          <p:cNvPr id="48168" name="AutoShape 40">
            <a:extLst>
              <a:ext uri="{FF2B5EF4-FFF2-40B4-BE49-F238E27FC236}">
                <a16:creationId xmlns:a16="http://schemas.microsoft.com/office/drawing/2014/main" id="{E35EE361-6029-4B57-9F56-E378CCF17A58}"/>
              </a:ext>
            </a:extLst>
          </p:cNvPr>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8169" name="Picture 41">
            <a:extLst>
              <a:ext uri="{FF2B5EF4-FFF2-40B4-BE49-F238E27FC236}">
                <a16:creationId xmlns:a16="http://schemas.microsoft.com/office/drawing/2014/main" id="{17881F88-4C0C-4A58-B5CA-6ED6153B629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8170" name="Picture 42">
            <a:extLst>
              <a:ext uri="{FF2B5EF4-FFF2-40B4-BE49-F238E27FC236}">
                <a16:creationId xmlns:a16="http://schemas.microsoft.com/office/drawing/2014/main" id="{EBA56FFE-CE34-4CFF-B047-DDA4566C2A5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8171" name="Freeform 43">
            <a:extLst>
              <a:ext uri="{FF2B5EF4-FFF2-40B4-BE49-F238E27FC236}">
                <a16:creationId xmlns:a16="http://schemas.microsoft.com/office/drawing/2014/main" id="{97E00A9F-1487-4853-8C08-41033E1EA819}"/>
              </a:ext>
            </a:extLst>
          </p:cNvPr>
          <p:cNvSpPr>
            <a:spLocks/>
          </p:cNvSpPr>
          <p:nvPr/>
        </p:nvSpPr>
        <p:spPr bwMode="auto">
          <a:xfrm>
            <a:off x="1254125" y="1427163"/>
            <a:ext cx="1092200"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72" name="Freeform 44">
            <a:extLst>
              <a:ext uri="{FF2B5EF4-FFF2-40B4-BE49-F238E27FC236}">
                <a16:creationId xmlns:a16="http://schemas.microsoft.com/office/drawing/2014/main" id="{9B6B561B-D0F9-4427-A71E-F1DCB81F6CCD}"/>
              </a:ext>
            </a:extLst>
          </p:cNvPr>
          <p:cNvSpPr>
            <a:spLocks/>
          </p:cNvSpPr>
          <p:nvPr/>
        </p:nvSpPr>
        <p:spPr bwMode="auto">
          <a:xfrm flipV="1">
            <a:off x="1254125"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73" name="Text Box 45">
            <a:extLst>
              <a:ext uri="{FF2B5EF4-FFF2-40B4-BE49-F238E27FC236}">
                <a16:creationId xmlns:a16="http://schemas.microsoft.com/office/drawing/2014/main" id="{D4DDB8F8-17BE-4FEA-9D60-6B8CFF866745}"/>
              </a:ext>
            </a:extLst>
          </p:cNvPr>
          <p:cNvSpPr txBox="1">
            <a:spLocks noChangeArrowheads="1"/>
          </p:cNvSpPr>
          <p:nvPr/>
        </p:nvSpPr>
        <p:spPr bwMode="auto">
          <a:xfrm>
            <a:off x="2247900" y="768350"/>
            <a:ext cx="454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333399"/>
                </a:solidFill>
                <a:ea typeface="黑体" panose="02010609060101010101" pitchFamily="49" charset="-122"/>
              </a:rPr>
              <a:t>数据率异常的实时音频数据 </a:t>
            </a:r>
          </a:p>
        </p:txBody>
      </p:sp>
      <p:sp>
        <p:nvSpPr>
          <p:cNvPr id="48174" name="Line 46">
            <a:extLst>
              <a:ext uri="{FF2B5EF4-FFF2-40B4-BE49-F238E27FC236}">
                <a16:creationId xmlns:a16="http://schemas.microsoft.com/office/drawing/2014/main" id="{CCA75156-DA15-4F3D-BDBB-6A698DD50F96}"/>
              </a:ext>
            </a:extLst>
          </p:cNvPr>
          <p:cNvSpPr>
            <a:spLocks noChangeShapeType="1"/>
          </p:cNvSpPr>
          <p:nvPr/>
        </p:nvSpPr>
        <p:spPr bwMode="auto">
          <a:xfrm flipH="1">
            <a:off x="1835150" y="1231900"/>
            <a:ext cx="720725"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5" name="Text Box 47">
            <a:extLst>
              <a:ext uri="{FF2B5EF4-FFF2-40B4-BE49-F238E27FC236}">
                <a16:creationId xmlns:a16="http://schemas.microsoft.com/office/drawing/2014/main" id="{43C6213D-D587-42F6-9DDA-F46BCA50311E}"/>
              </a:ext>
            </a:extLst>
          </p:cNvPr>
          <p:cNvSpPr txBox="1">
            <a:spLocks noChangeArrowheads="1"/>
          </p:cNvSpPr>
          <p:nvPr/>
        </p:nvSpPr>
        <p:spPr bwMode="auto">
          <a:xfrm>
            <a:off x="0" y="3860800"/>
            <a:ext cx="2474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99"/>
                </a:solidFill>
                <a:ea typeface="黑体" panose="02010609060101010101" pitchFamily="49" charset="-122"/>
              </a:rPr>
              <a:t>FTP </a:t>
            </a:r>
            <a:r>
              <a:rPr lang="zh-CN" altLang="en-US" sz="2800">
                <a:solidFill>
                  <a:srgbClr val="333399"/>
                </a:solidFill>
                <a:ea typeface="黑体" panose="02010609060101010101" pitchFamily="49" charset="-122"/>
              </a:rPr>
              <a:t>文件数据 </a:t>
            </a:r>
          </a:p>
        </p:txBody>
      </p:sp>
      <p:sp>
        <p:nvSpPr>
          <p:cNvPr id="48176" name="Line 48">
            <a:extLst>
              <a:ext uri="{FF2B5EF4-FFF2-40B4-BE49-F238E27FC236}">
                <a16:creationId xmlns:a16="http://schemas.microsoft.com/office/drawing/2014/main" id="{DCB3AF5E-2142-48BB-A0F9-A4B4656408DA}"/>
              </a:ext>
            </a:extLst>
          </p:cNvPr>
          <p:cNvSpPr>
            <a:spLocks noChangeShapeType="1"/>
          </p:cNvSpPr>
          <p:nvPr/>
        </p:nvSpPr>
        <p:spPr bwMode="auto">
          <a:xfrm flipV="1">
            <a:off x="1331913" y="3248025"/>
            <a:ext cx="144462" cy="61277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7" name="Rectangle 49">
            <a:extLst>
              <a:ext uri="{FF2B5EF4-FFF2-40B4-BE49-F238E27FC236}">
                <a16:creationId xmlns:a16="http://schemas.microsoft.com/office/drawing/2014/main" id="{BE6F3EA6-7F3F-4DCE-B82E-CABE9DAE2A4D}"/>
              </a:ext>
            </a:extLst>
          </p:cNvPr>
          <p:cNvSpPr>
            <a:spLocks noChangeArrowheads="1"/>
          </p:cNvSpPr>
          <p:nvPr/>
        </p:nvSpPr>
        <p:spPr bwMode="auto">
          <a:xfrm>
            <a:off x="0" y="4508500"/>
            <a:ext cx="9144000" cy="23495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78" name="Text Box 50">
            <a:extLst>
              <a:ext uri="{FF2B5EF4-FFF2-40B4-BE49-F238E27FC236}">
                <a16:creationId xmlns:a16="http://schemas.microsoft.com/office/drawing/2014/main" id="{4BF3ACD5-E33A-4B2D-BEED-6CF65F9A4ADD}"/>
              </a:ext>
            </a:extLst>
          </p:cNvPr>
          <p:cNvSpPr txBox="1">
            <a:spLocks noChangeArrowheads="1"/>
          </p:cNvSpPr>
          <p:nvPr/>
        </p:nvSpPr>
        <p:spPr bwMode="auto">
          <a:xfrm>
            <a:off x="185738" y="4581525"/>
            <a:ext cx="87074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a:solidFill>
                  <a:srgbClr val="333399"/>
                </a:solidFill>
                <a:ea typeface="黑体" panose="02010609060101010101" pitchFamily="49" charset="-122"/>
              </a:rPr>
              <a:t>路由器应能将对数据流进行通信量的</a:t>
            </a:r>
            <a:r>
              <a:rPr lang="zh-CN" altLang="en-US" sz="2800">
                <a:solidFill>
                  <a:schemeClr val="hlink"/>
                </a:solidFill>
                <a:ea typeface="黑体" panose="02010609060101010101" pitchFamily="49" charset="-122"/>
              </a:rPr>
              <a:t>管制</a:t>
            </a:r>
            <a:r>
              <a:rPr lang="en-US" altLang="zh-CN" sz="2800">
                <a:solidFill>
                  <a:srgbClr val="333399"/>
                </a:solidFill>
                <a:ea typeface="黑体" panose="02010609060101010101" pitchFamily="49" charset="-122"/>
              </a:rPr>
              <a:t>(policing)</a:t>
            </a:r>
            <a:r>
              <a:rPr lang="zh-CN" altLang="en-US" sz="2800">
                <a:solidFill>
                  <a:srgbClr val="333399"/>
                </a:solidFill>
                <a:ea typeface="黑体" panose="02010609060101010101" pitchFamily="49" charset="-122"/>
              </a:rPr>
              <a:t>，使该数据流不影响其他正常数据流在网络中通过。例如，可将 </a:t>
            </a:r>
            <a:r>
              <a:rPr lang="en-US" altLang="zh-CN" sz="2800">
                <a:solidFill>
                  <a:srgbClr val="333399"/>
                </a:solidFill>
                <a:ea typeface="黑体" panose="02010609060101010101" pitchFamily="49" charset="-122"/>
              </a:rPr>
              <a:t>H</a:t>
            </a:r>
            <a:r>
              <a:rPr lang="en-US" altLang="zh-CN" sz="2800" baseline="-25000">
                <a:solidFill>
                  <a:srgbClr val="333399"/>
                </a:solidFill>
                <a:ea typeface="黑体" panose="02010609060101010101" pitchFamily="49" charset="-122"/>
              </a:rPr>
              <a:t>1 </a:t>
            </a:r>
            <a:r>
              <a:rPr lang="zh-CN" altLang="en-US" sz="2800">
                <a:solidFill>
                  <a:srgbClr val="333399"/>
                </a:solidFill>
                <a:ea typeface="黑体" panose="02010609060101010101" pitchFamily="49" charset="-122"/>
              </a:rPr>
              <a:t>的数据率限定为 </a:t>
            </a:r>
            <a:r>
              <a:rPr lang="en-US" altLang="zh-CN" sz="2800">
                <a:solidFill>
                  <a:srgbClr val="333399"/>
                </a:solidFill>
                <a:ea typeface="黑体" panose="02010609060101010101" pitchFamily="49" charset="-122"/>
              </a:rPr>
              <a:t>1 Mb/s</a:t>
            </a:r>
            <a:r>
              <a:rPr lang="zh-CN" altLang="en-US" sz="2800">
                <a:solidFill>
                  <a:srgbClr val="333399"/>
                </a:solidFill>
                <a:ea typeface="黑体" panose="02010609060101010101" pitchFamily="49" charset="-122"/>
              </a:rPr>
              <a:t>。</a:t>
            </a:r>
            <a:r>
              <a:rPr lang="en-US" altLang="zh-CN" sz="2800">
                <a:solidFill>
                  <a:srgbClr val="333399"/>
                </a:solidFill>
                <a:ea typeface="黑体" panose="02010609060101010101" pitchFamily="49" charset="-122"/>
              </a:rPr>
              <a:t>R</a:t>
            </a:r>
            <a:r>
              <a:rPr lang="en-US" altLang="zh-CN" sz="2800" baseline="-25000">
                <a:solidFill>
                  <a:srgbClr val="333399"/>
                </a:solidFill>
                <a:ea typeface="黑体" panose="02010609060101010101" pitchFamily="49" charset="-122"/>
              </a:rPr>
              <a:t>1 </a:t>
            </a:r>
            <a:r>
              <a:rPr lang="zh-CN" altLang="en-US" sz="2800">
                <a:solidFill>
                  <a:srgbClr val="333399"/>
                </a:solidFill>
                <a:ea typeface="黑体" panose="02010609060101010101" pitchFamily="49" charset="-122"/>
              </a:rPr>
              <a:t>不停地监视 </a:t>
            </a:r>
            <a:r>
              <a:rPr lang="en-US" altLang="zh-CN" sz="2800">
                <a:solidFill>
                  <a:srgbClr val="333399"/>
                </a:solidFill>
                <a:ea typeface="黑体" panose="02010609060101010101" pitchFamily="49" charset="-122"/>
              </a:rPr>
              <a:t>H</a:t>
            </a:r>
            <a:r>
              <a:rPr lang="en-US" altLang="zh-CN" sz="2800" baseline="-25000">
                <a:solidFill>
                  <a:srgbClr val="333399"/>
                </a:solidFill>
                <a:ea typeface="黑体" panose="02010609060101010101" pitchFamily="49" charset="-122"/>
              </a:rPr>
              <a:t>1 </a:t>
            </a:r>
            <a:r>
              <a:rPr lang="zh-CN" altLang="en-US" sz="2800">
                <a:solidFill>
                  <a:srgbClr val="333399"/>
                </a:solidFill>
                <a:ea typeface="黑体" panose="02010609060101010101" pitchFamily="49" charset="-122"/>
              </a:rPr>
              <a:t>的数据率。只要其数据率超过规定的 </a:t>
            </a:r>
            <a:r>
              <a:rPr lang="en-US" altLang="zh-CN" sz="2800">
                <a:solidFill>
                  <a:srgbClr val="333399"/>
                </a:solidFill>
                <a:ea typeface="黑体" panose="02010609060101010101" pitchFamily="49" charset="-122"/>
              </a:rPr>
              <a:t>1 Mb/s</a:t>
            </a:r>
            <a:r>
              <a:rPr lang="zh-CN" altLang="en-US" sz="2800">
                <a:solidFill>
                  <a:srgbClr val="333399"/>
                </a:solidFill>
                <a:ea typeface="黑体" panose="02010609060101010101" pitchFamily="49" charset="-122"/>
              </a:rPr>
              <a:t>，</a:t>
            </a:r>
            <a:r>
              <a:rPr lang="en-US" altLang="zh-CN" sz="2800">
                <a:solidFill>
                  <a:srgbClr val="333399"/>
                </a:solidFill>
                <a:ea typeface="黑体" panose="02010609060101010101" pitchFamily="49" charset="-122"/>
              </a:rPr>
              <a:t>R</a:t>
            </a:r>
            <a:r>
              <a:rPr lang="en-US" altLang="zh-CN" sz="2800" baseline="-25000">
                <a:solidFill>
                  <a:srgbClr val="333399"/>
                </a:solidFill>
                <a:ea typeface="黑体" panose="02010609060101010101" pitchFamily="49" charset="-122"/>
              </a:rPr>
              <a:t>1 </a:t>
            </a:r>
            <a:r>
              <a:rPr lang="zh-CN" altLang="en-US" sz="2800">
                <a:solidFill>
                  <a:srgbClr val="333399"/>
                </a:solidFill>
                <a:ea typeface="黑体" panose="02010609060101010101" pitchFamily="49" charset="-122"/>
              </a:rPr>
              <a:t>就将其中的某些分组丢弃。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1C54B282-47F3-48C2-B0A6-7902C8EE7092}"/>
              </a:ext>
            </a:extLst>
          </p:cNvPr>
          <p:cNvSpPr>
            <a:spLocks noGrp="1" noChangeArrowheads="1"/>
          </p:cNvSpPr>
          <p:nvPr>
            <p:ph type="title"/>
          </p:nvPr>
        </p:nvSpPr>
        <p:spPr>
          <a:xfrm>
            <a:off x="323850" y="109538"/>
            <a:ext cx="8820150" cy="630237"/>
          </a:xfrm>
        </p:spPr>
        <p:txBody>
          <a:bodyPr/>
          <a:lstStyle/>
          <a:p>
            <a:pPr algn="ctr" eaLnBrk="1" hangingPunct="1"/>
            <a:r>
              <a:rPr lang="zh-CN" altLang="en-US" sz="3200"/>
              <a:t>主机 </a:t>
            </a:r>
            <a:r>
              <a:rPr lang="en-US" altLang="zh-CN" sz="3200"/>
              <a:t>H</a:t>
            </a:r>
            <a:r>
              <a:rPr lang="en-US" altLang="zh-CN" sz="3200" baseline="-25000"/>
              <a:t>1 </a:t>
            </a:r>
            <a:r>
              <a:rPr lang="zh-CN" altLang="en-US" sz="3200"/>
              <a:t>和 </a:t>
            </a:r>
            <a:r>
              <a:rPr lang="en-US" altLang="zh-CN" sz="3200"/>
              <a:t>H</a:t>
            </a:r>
            <a:r>
              <a:rPr lang="en-US" altLang="zh-CN" sz="3200" baseline="-25000"/>
              <a:t>2 </a:t>
            </a:r>
            <a:r>
              <a:rPr lang="zh-CN" altLang="en-US" sz="3200"/>
              <a:t>分别向主机 </a:t>
            </a:r>
            <a:r>
              <a:rPr lang="en-US" altLang="zh-CN" sz="3200"/>
              <a:t>H</a:t>
            </a:r>
            <a:r>
              <a:rPr lang="en-US" altLang="zh-CN" sz="3200" baseline="-25000"/>
              <a:t>3 </a:t>
            </a:r>
            <a:r>
              <a:rPr lang="zh-CN" altLang="en-US" sz="3200"/>
              <a:t>和 </a:t>
            </a:r>
            <a:r>
              <a:rPr lang="en-US" altLang="zh-CN" sz="3200"/>
              <a:t>H</a:t>
            </a:r>
            <a:r>
              <a:rPr lang="en-US" altLang="zh-CN" sz="3200" baseline="-25000"/>
              <a:t>4 </a:t>
            </a:r>
            <a:r>
              <a:rPr lang="zh-CN" altLang="en-US" sz="3200"/>
              <a:t>发送数据 </a:t>
            </a:r>
          </a:p>
        </p:txBody>
      </p:sp>
      <p:sp>
        <p:nvSpPr>
          <p:cNvPr id="49157" name="Line 3">
            <a:extLst>
              <a:ext uri="{FF2B5EF4-FFF2-40B4-BE49-F238E27FC236}">
                <a16:creationId xmlns:a16="http://schemas.microsoft.com/office/drawing/2014/main" id="{B323C5FD-ED18-4DCC-96B2-BBF75813E6D1}"/>
              </a:ext>
            </a:extLst>
          </p:cNvPr>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 name="Line 4">
            <a:extLst>
              <a:ext uri="{FF2B5EF4-FFF2-40B4-BE49-F238E27FC236}">
                <a16:creationId xmlns:a16="http://schemas.microsoft.com/office/drawing/2014/main" id="{AE655CAF-3E0B-4B28-9ECD-F7618532677B}"/>
              </a:ext>
            </a:extLst>
          </p:cNvPr>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9" name="Line 5">
            <a:extLst>
              <a:ext uri="{FF2B5EF4-FFF2-40B4-BE49-F238E27FC236}">
                <a16:creationId xmlns:a16="http://schemas.microsoft.com/office/drawing/2014/main" id="{7287162D-F611-4F1E-B82B-5C708E23BFFB}"/>
              </a:ext>
            </a:extLst>
          </p:cNvPr>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Line 6">
            <a:extLst>
              <a:ext uri="{FF2B5EF4-FFF2-40B4-BE49-F238E27FC236}">
                <a16:creationId xmlns:a16="http://schemas.microsoft.com/office/drawing/2014/main" id="{A0BB867D-AFC9-437B-8688-B72D2AECFE0F}"/>
              </a:ext>
            </a:extLst>
          </p:cNvPr>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1" name="Text Box 7">
            <a:extLst>
              <a:ext uri="{FF2B5EF4-FFF2-40B4-BE49-F238E27FC236}">
                <a16:creationId xmlns:a16="http://schemas.microsoft.com/office/drawing/2014/main" id="{3EE26733-8A9D-4A98-82B2-4C0F12010979}"/>
              </a:ext>
            </a:extLst>
          </p:cNvPr>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graphicFrame>
        <p:nvGraphicFramePr>
          <p:cNvPr id="49154" name="Object 8">
            <a:hlinkClick r:id="" action="ppaction://ole?verb=0"/>
            <a:extLst>
              <a:ext uri="{FF2B5EF4-FFF2-40B4-BE49-F238E27FC236}">
                <a16:creationId xmlns:a16="http://schemas.microsoft.com/office/drawing/2014/main" id="{A70A48B9-0F3A-4F60-A905-C7F0CF4D1382}"/>
              </a:ext>
            </a:extLst>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49211" name="Clip" r:id="rId3" imgW="2733480" imgH="3824280" progId="MS_ClipArt_Gallery.5">
                  <p:embed/>
                </p:oleObj>
              </mc:Choice>
              <mc:Fallback>
                <p:oleObj name="Clip" r:id="rId3" imgW="2733480" imgH="3824280" progId="MS_ClipArt_Gallery.5">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2" name="Line 9">
            <a:extLst>
              <a:ext uri="{FF2B5EF4-FFF2-40B4-BE49-F238E27FC236}">
                <a16:creationId xmlns:a16="http://schemas.microsoft.com/office/drawing/2014/main" id="{9E0E3E70-E3A3-4374-B2E2-FA450DA271E8}"/>
              </a:ext>
            </a:extLst>
          </p:cNvPr>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10">
            <a:extLst>
              <a:ext uri="{FF2B5EF4-FFF2-40B4-BE49-F238E27FC236}">
                <a16:creationId xmlns:a16="http://schemas.microsoft.com/office/drawing/2014/main" id="{91F53929-38D9-46E2-9379-CCACE8AFF6C0}"/>
              </a:ext>
            </a:extLst>
          </p:cNvPr>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11">
            <a:extLst>
              <a:ext uri="{FF2B5EF4-FFF2-40B4-BE49-F238E27FC236}">
                <a16:creationId xmlns:a16="http://schemas.microsoft.com/office/drawing/2014/main" id="{E5EF8C37-1C17-4411-80A3-5A9CC75C840A}"/>
              </a:ext>
            </a:extLst>
          </p:cNvPr>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155" name="Object 12">
            <a:hlinkClick r:id="" action="ppaction://ole?verb=0"/>
            <a:extLst>
              <a:ext uri="{FF2B5EF4-FFF2-40B4-BE49-F238E27FC236}">
                <a16:creationId xmlns:a16="http://schemas.microsoft.com/office/drawing/2014/main" id="{F4865152-108B-4077-A393-F387BBD3197F}"/>
              </a:ext>
            </a:extLst>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49212" name="Clip" r:id="rId5" imgW="2733480" imgH="3824280" progId="MS_ClipArt_Gallery.5">
                  <p:embed/>
                </p:oleObj>
              </mc:Choice>
              <mc:Fallback>
                <p:oleObj name="Clip" r:id="rId5" imgW="2733480" imgH="3824280" progId="MS_ClipArt_Gallery.5">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5" name="Text Box 13">
            <a:extLst>
              <a:ext uri="{FF2B5EF4-FFF2-40B4-BE49-F238E27FC236}">
                <a16:creationId xmlns:a16="http://schemas.microsoft.com/office/drawing/2014/main" id="{ECC41F73-FF65-4E9E-8BAB-63E0A2668109}"/>
              </a:ext>
            </a:extLst>
          </p:cNvPr>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p>
        </p:txBody>
      </p:sp>
      <p:sp>
        <p:nvSpPr>
          <p:cNvPr id="49166" name="Text Box 14">
            <a:extLst>
              <a:ext uri="{FF2B5EF4-FFF2-40B4-BE49-F238E27FC236}">
                <a16:creationId xmlns:a16="http://schemas.microsoft.com/office/drawing/2014/main" id="{A2F339EB-3A87-45BB-B26E-B1EE84312F38}"/>
              </a:ext>
            </a:extLst>
          </p:cNvPr>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49167" name="Text Box 15">
            <a:extLst>
              <a:ext uri="{FF2B5EF4-FFF2-40B4-BE49-F238E27FC236}">
                <a16:creationId xmlns:a16="http://schemas.microsoft.com/office/drawing/2014/main" id="{FBCBB4A0-1311-48CB-BCB8-E34AD102D0BA}"/>
              </a:ext>
            </a:extLst>
          </p:cNvPr>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3</a:t>
            </a:r>
          </a:p>
        </p:txBody>
      </p:sp>
      <p:sp>
        <p:nvSpPr>
          <p:cNvPr id="49168" name="Text Box 16">
            <a:extLst>
              <a:ext uri="{FF2B5EF4-FFF2-40B4-BE49-F238E27FC236}">
                <a16:creationId xmlns:a16="http://schemas.microsoft.com/office/drawing/2014/main" id="{BF1796E4-AF04-460B-B09F-DCADEA5F978D}"/>
              </a:ext>
            </a:extLst>
          </p:cNvPr>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4</a:t>
            </a:r>
          </a:p>
        </p:txBody>
      </p:sp>
      <p:sp>
        <p:nvSpPr>
          <p:cNvPr id="49169" name="Freeform 17">
            <a:extLst>
              <a:ext uri="{FF2B5EF4-FFF2-40B4-BE49-F238E27FC236}">
                <a16:creationId xmlns:a16="http://schemas.microsoft.com/office/drawing/2014/main" id="{D8B4358F-E191-4505-9C59-6D8C372726E6}"/>
              </a:ext>
            </a:extLst>
          </p:cNvPr>
          <p:cNvSpPr>
            <a:spLocks/>
          </p:cNvSpPr>
          <p:nvPr/>
        </p:nvSpPr>
        <p:spPr bwMode="auto">
          <a:xfrm flipV="1">
            <a:off x="6986588" y="1444625"/>
            <a:ext cx="1092200"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0" name="Freeform 18">
            <a:extLst>
              <a:ext uri="{FF2B5EF4-FFF2-40B4-BE49-F238E27FC236}">
                <a16:creationId xmlns:a16="http://schemas.microsoft.com/office/drawing/2014/main" id="{E8093A28-E61E-40D4-895C-EFDAF279BEDA}"/>
              </a:ext>
            </a:extLst>
          </p:cNvPr>
          <p:cNvSpPr>
            <a:spLocks/>
          </p:cNvSpPr>
          <p:nvPr/>
        </p:nvSpPr>
        <p:spPr bwMode="auto">
          <a:xfrm>
            <a:off x="6986588"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1" name="Text Box 19">
            <a:extLst>
              <a:ext uri="{FF2B5EF4-FFF2-40B4-BE49-F238E27FC236}">
                <a16:creationId xmlns:a16="http://schemas.microsoft.com/office/drawing/2014/main" id="{7AAA1DCA-C4BA-4CF7-868B-AD84313ABA50}"/>
              </a:ext>
            </a:extLst>
          </p:cNvPr>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2</a:t>
            </a:r>
          </a:p>
        </p:txBody>
      </p:sp>
      <p:sp>
        <p:nvSpPr>
          <p:cNvPr id="49172" name="Text Box 20">
            <a:extLst>
              <a:ext uri="{FF2B5EF4-FFF2-40B4-BE49-F238E27FC236}">
                <a16:creationId xmlns:a16="http://schemas.microsoft.com/office/drawing/2014/main" id="{0ABAED2F-3A9F-4A61-949A-50E4FC70BDB0}"/>
              </a:ext>
            </a:extLst>
          </p:cNvPr>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1</a:t>
            </a:r>
          </a:p>
        </p:txBody>
      </p:sp>
      <p:sp>
        <p:nvSpPr>
          <p:cNvPr id="49173" name="Freeform 21">
            <a:extLst>
              <a:ext uri="{FF2B5EF4-FFF2-40B4-BE49-F238E27FC236}">
                <a16:creationId xmlns:a16="http://schemas.microsoft.com/office/drawing/2014/main" id="{AE8CCE54-DA72-447E-9320-5EF4E7A6F4F8}"/>
              </a:ext>
            </a:extLst>
          </p:cNvPr>
          <p:cNvSpPr>
            <a:spLocks/>
          </p:cNvSpPr>
          <p:nvPr/>
        </p:nvSpPr>
        <p:spPr bwMode="auto">
          <a:xfrm>
            <a:off x="2619375" y="3433763"/>
            <a:ext cx="1092200" cy="419100"/>
          </a:xfrm>
          <a:custGeom>
            <a:avLst/>
            <a:gdLst>
              <a:gd name="T0" fmla="*/ 0 w 576"/>
              <a:gd name="T1" fmla="*/ 0 h 192"/>
              <a:gd name="T2" fmla="*/ 576 w 576"/>
              <a:gd name="T3" fmla="*/ 0 h 192"/>
              <a:gd name="T4" fmla="*/ 576 w 576"/>
              <a:gd name="T5" fmla="*/ 192 h 192"/>
              <a:gd name="T6" fmla="*/ 0 w 576"/>
              <a:gd name="T7" fmla="*/ 192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4" name="Line 22">
            <a:extLst>
              <a:ext uri="{FF2B5EF4-FFF2-40B4-BE49-F238E27FC236}">
                <a16:creationId xmlns:a16="http://schemas.microsoft.com/office/drawing/2014/main" id="{6F32F3AF-8615-47CA-B85C-1009CAE4B082}"/>
              </a:ext>
            </a:extLst>
          </p:cNvPr>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23">
            <a:extLst>
              <a:ext uri="{FF2B5EF4-FFF2-40B4-BE49-F238E27FC236}">
                <a16:creationId xmlns:a16="http://schemas.microsoft.com/office/drawing/2014/main" id="{922E33F1-F151-4F64-874F-A3EBE5066176}"/>
              </a:ext>
            </a:extLst>
          </p:cNvPr>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24">
            <a:extLst>
              <a:ext uri="{FF2B5EF4-FFF2-40B4-BE49-F238E27FC236}">
                <a16:creationId xmlns:a16="http://schemas.microsoft.com/office/drawing/2014/main" id="{0660BDBC-1992-4389-9FC4-971B5A2C92B3}"/>
              </a:ext>
            </a:extLst>
          </p:cNvPr>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25">
            <a:extLst>
              <a:ext uri="{FF2B5EF4-FFF2-40B4-BE49-F238E27FC236}">
                <a16:creationId xmlns:a16="http://schemas.microsoft.com/office/drawing/2014/main" id="{514F7BFA-95B4-476B-9BE5-D9EB3E3CE3E1}"/>
              </a:ext>
            </a:extLst>
          </p:cNvPr>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26">
            <a:extLst>
              <a:ext uri="{FF2B5EF4-FFF2-40B4-BE49-F238E27FC236}">
                <a16:creationId xmlns:a16="http://schemas.microsoft.com/office/drawing/2014/main" id="{20E0FC00-12B4-4F2D-AFEA-A0D6F0429FE6}"/>
              </a:ext>
            </a:extLst>
          </p:cNvPr>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27">
            <a:extLst>
              <a:ext uri="{FF2B5EF4-FFF2-40B4-BE49-F238E27FC236}">
                <a16:creationId xmlns:a16="http://schemas.microsoft.com/office/drawing/2014/main" id="{BF29AC91-7887-4258-9A3C-6E963567466C}"/>
              </a:ext>
            </a:extLst>
          </p:cNvPr>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28">
            <a:extLst>
              <a:ext uri="{FF2B5EF4-FFF2-40B4-BE49-F238E27FC236}">
                <a16:creationId xmlns:a16="http://schemas.microsoft.com/office/drawing/2014/main" id="{5E74C8C5-711F-4BCC-A425-BBB27709000C}"/>
              </a:ext>
            </a:extLst>
          </p:cNvPr>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Text Box 29">
            <a:extLst>
              <a:ext uri="{FF2B5EF4-FFF2-40B4-BE49-F238E27FC236}">
                <a16:creationId xmlns:a16="http://schemas.microsoft.com/office/drawing/2014/main" id="{2DFD5383-F96E-4ECA-B7E8-D9D0BD7A4083}"/>
              </a:ext>
            </a:extLst>
          </p:cNvPr>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endParaRPr kumimoji="1" lang="en-US" altLang="zh-CN" sz="2000">
              <a:solidFill>
                <a:srgbClr val="333399"/>
              </a:solidFill>
              <a:ea typeface="黑体" panose="02010609060101010101" pitchFamily="49" charset="-122"/>
            </a:endParaRPr>
          </a:p>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49182" name="Line 30">
            <a:extLst>
              <a:ext uri="{FF2B5EF4-FFF2-40B4-BE49-F238E27FC236}">
                <a16:creationId xmlns:a16="http://schemas.microsoft.com/office/drawing/2014/main" id="{AE490E73-45E1-4AAC-A172-ABA64D4006D6}"/>
              </a:ext>
            </a:extLst>
          </p:cNvPr>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9183" name="Line 31">
            <a:extLst>
              <a:ext uri="{FF2B5EF4-FFF2-40B4-BE49-F238E27FC236}">
                <a16:creationId xmlns:a16="http://schemas.microsoft.com/office/drawing/2014/main" id="{7542A225-826B-49BD-996B-1922C0B533EF}"/>
              </a:ext>
            </a:extLst>
          </p:cNvPr>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9184" name="Line 32">
            <a:extLst>
              <a:ext uri="{FF2B5EF4-FFF2-40B4-BE49-F238E27FC236}">
                <a16:creationId xmlns:a16="http://schemas.microsoft.com/office/drawing/2014/main" id="{F5579C15-8032-4BD7-845F-05372807A534}"/>
              </a:ext>
            </a:extLst>
          </p:cNvPr>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9185" name="Text Box 33">
            <a:extLst>
              <a:ext uri="{FF2B5EF4-FFF2-40B4-BE49-F238E27FC236}">
                <a16:creationId xmlns:a16="http://schemas.microsoft.com/office/drawing/2014/main" id="{4F4CF9B5-6ADB-41B7-8AE1-A6EEF48CBE33}"/>
              </a:ext>
            </a:extLst>
          </p:cNvPr>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sp>
        <p:nvSpPr>
          <p:cNvPr id="49186" name="Rectangle 34">
            <a:extLst>
              <a:ext uri="{FF2B5EF4-FFF2-40B4-BE49-F238E27FC236}">
                <a16:creationId xmlns:a16="http://schemas.microsoft.com/office/drawing/2014/main" id="{79BA60C6-90F9-41C0-9C89-17589D129604}"/>
              </a:ext>
            </a:extLst>
          </p:cNvPr>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7" name="Line 35">
            <a:extLst>
              <a:ext uri="{FF2B5EF4-FFF2-40B4-BE49-F238E27FC236}">
                <a16:creationId xmlns:a16="http://schemas.microsoft.com/office/drawing/2014/main" id="{A14DAEE9-06D5-4E8E-8723-DD7372E11551}"/>
              </a:ext>
            </a:extLst>
          </p:cNvPr>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36">
            <a:extLst>
              <a:ext uri="{FF2B5EF4-FFF2-40B4-BE49-F238E27FC236}">
                <a16:creationId xmlns:a16="http://schemas.microsoft.com/office/drawing/2014/main" id="{2BE8E9D6-3207-4FEF-AE1F-A77F884ACA0F}"/>
              </a:ext>
            </a:extLst>
          </p:cNvPr>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9189" name="Picture 37">
            <a:extLst>
              <a:ext uri="{FF2B5EF4-FFF2-40B4-BE49-F238E27FC236}">
                <a16:creationId xmlns:a16="http://schemas.microsoft.com/office/drawing/2014/main" id="{6C287167-C69F-4C71-8816-F0C5E40697E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90" name="Picture 38">
            <a:extLst>
              <a:ext uri="{FF2B5EF4-FFF2-40B4-BE49-F238E27FC236}">
                <a16:creationId xmlns:a16="http://schemas.microsoft.com/office/drawing/2014/main" id="{F9E116EC-7797-4EBF-8464-B1FC3780002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1" name="Text Box 39">
            <a:extLst>
              <a:ext uri="{FF2B5EF4-FFF2-40B4-BE49-F238E27FC236}">
                <a16:creationId xmlns:a16="http://schemas.microsoft.com/office/drawing/2014/main" id="{36E4EB71-EE7D-4A59-A67E-410FB90877FD}"/>
              </a:ext>
            </a:extLst>
          </p:cNvPr>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输出队列</a:t>
            </a:r>
          </a:p>
        </p:txBody>
      </p:sp>
      <p:sp>
        <p:nvSpPr>
          <p:cNvPr id="49192" name="AutoShape 40">
            <a:extLst>
              <a:ext uri="{FF2B5EF4-FFF2-40B4-BE49-F238E27FC236}">
                <a16:creationId xmlns:a16="http://schemas.microsoft.com/office/drawing/2014/main" id="{C5AAE843-791A-4C73-B9BD-E719EA6D64D0}"/>
              </a:ext>
            </a:extLst>
          </p:cNvPr>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9193" name="Picture 41">
            <a:extLst>
              <a:ext uri="{FF2B5EF4-FFF2-40B4-BE49-F238E27FC236}">
                <a16:creationId xmlns:a16="http://schemas.microsoft.com/office/drawing/2014/main" id="{4AA7C4DB-9267-4EFE-B898-F77E73EE047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9194" name="Picture 42">
            <a:extLst>
              <a:ext uri="{FF2B5EF4-FFF2-40B4-BE49-F238E27FC236}">
                <a16:creationId xmlns:a16="http://schemas.microsoft.com/office/drawing/2014/main" id="{C6D6580E-0946-4FC7-BD70-77F67765CC1C}"/>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9195" name="Freeform 43">
            <a:extLst>
              <a:ext uri="{FF2B5EF4-FFF2-40B4-BE49-F238E27FC236}">
                <a16:creationId xmlns:a16="http://schemas.microsoft.com/office/drawing/2014/main" id="{E342888B-5094-48D3-B896-1F134F4B4E04}"/>
              </a:ext>
            </a:extLst>
          </p:cNvPr>
          <p:cNvSpPr>
            <a:spLocks/>
          </p:cNvSpPr>
          <p:nvPr/>
        </p:nvSpPr>
        <p:spPr bwMode="auto">
          <a:xfrm>
            <a:off x="1254125" y="1427163"/>
            <a:ext cx="1092200"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6" name="Freeform 44">
            <a:extLst>
              <a:ext uri="{FF2B5EF4-FFF2-40B4-BE49-F238E27FC236}">
                <a16:creationId xmlns:a16="http://schemas.microsoft.com/office/drawing/2014/main" id="{22FBB043-FBB4-4AD8-BEB6-2E0F1FCF4D17}"/>
              </a:ext>
            </a:extLst>
          </p:cNvPr>
          <p:cNvSpPr>
            <a:spLocks/>
          </p:cNvSpPr>
          <p:nvPr/>
        </p:nvSpPr>
        <p:spPr bwMode="auto">
          <a:xfrm flipV="1">
            <a:off x="1254125"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7" name="Text Box 45">
            <a:extLst>
              <a:ext uri="{FF2B5EF4-FFF2-40B4-BE49-F238E27FC236}">
                <a16:creationId xmlns:a16="http://schemas.microsoft.com/office/drawing/2014/main" id="{9A303E5E-BC78-4C92-A608-DCBF0EC8D2C3}"/>
              </a:ext>
            </a:extLst>
          </p:cNvPr>
          <p:cNvSpPr txBox="1">
            <a:spLocks noChangeArrowheads="1"/>
          </p:cNvSpPr>
          <p:nvPr/>
        </p:nvSpPr>
        <p:spPr bwMode="auto">
          <a:xfrm>
            <a:off x="2247900" y="768350"/>
            <a:ext cx="454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333399"/>
                </a:solidFill>
                <a:ea typeface="黑体" panose="02010609060101010101" pitchFamily="49" charset="-122"/>
              </a:rPr>
              <a:t>数据率异常的实时音频数据 </a:t>
            </a:r>
          </a:p>
        </p:txBody>
      </p:sp>
      <p:sp>
        <p:nvSpPr>
          <p:cNvPr id="49198" name="Line 46">
            <a:extLst>
              <a:ext uri="{FF2B5EF4-FFF2-40B4-BE49-F238E27FC236}">
                <a16:creationId xmlns:a16="http://schemas.microsoft.com/office/drawing/2014/main" id="{269AADE1-4886-4BB7-B8F8-7126CAE622D8}"/>
              </a:ext>
            </a:extLst>
          </p:cNvPr>
          <p:cNvSpPr>
            <a:spLocks noChangeShapeType="1"/>
          </p:cNvSpPr>
          <p:nvPr/>
        </p:nvSpPr>
        <p:spPr bwMode="auto">
          <a:xfrm flipH="1">
            <a:off x="1835150" y="1231900"/>
            <a:ext cx="720725"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9" name="Text Box 47">
            <a:extLst>
              <a:ext uri="{FF2B5EF4-FFF2-40B4-BE49-F238E27FC236}">
                <a16:creationId xmlns:a16="http://schemas.microsoft.com/office/drawing/2014/main" id="{F766142B-B2D1-4F68-B892-6E6C01E3D53C}"/>
              </a:ext>
            </a:extLst>
          </p:cNvPr>
          <p:cNvSpPr txBox="1">
            <a:spLocks noChangeArrowheads="1"/>
          </p:cNvSpPr>
          <p:nvPr/>
        </p:nvSpPr>
        <p:spPr bwMode="auto">
          <a:xfrm>
            <a:off x="0" y="3860800"/>
            <a:ext cx="2474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99"/>
                </a:solidFill>
                <a:ea typeface="黑体" panose="02010609060101010101" pitchFamily="49" charset="-122"/>
              </a:rPr>
              <a:t>FTP </a:t>
            </a:r>
            <a:r>
              <a:rPr lang="zh-CN" altLang="en-US" sz="2800">
                <a:solidFill>
                  <a:srgbClr val="333399"/>
                </a:solidFill>
                <a:ea typeface="黑体" panose="02010609060101010101" pitchFamily="49" charset="-122"/>
              </a:rPr>
              <a:t>文件数据 </a:t>
            </a:r>
          </a:p>
        </p:txBody>
      </p:sp>
      <p:sp>
        <p:nvSpPr>
          <p:cNvPr id="49200" name="Line 48">
            <a:extLst>
              <a:ext uri="{FF2B5EF4-FFF2-40B4-BE49-F238E27FC236}">
                <a16:creationId xmlns:a16="http://schemas.microsoft.com/office/drawing/2014/main" id="{37B01208-82D5-458A-96B1-C62A60A03AB2}"/>
              </a:ext>
            </a:extLst>
          </p:cNvPr>
          <p:cNvSpPr>
            <a:spLocks noChangeShapeType="1"/>
          </p:cNvSpPr>
          <p:nvPr/>
        </p:nvSpPr>
        <p:spPr bwMode="auto">
          <a:xfrm flipV="1">
            <a:off x="1331913" y="3248025"/>
            <a:ext cx="144462" cy="61277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1" name="Rectangle 49">
            <a:extLst>
              <a:ext uri="{FF2B5EF4-FFF2-40B4-BE49-F238E27FC236}">
                <a16:creationId xmlns:a16="http://schemas.microsoft.com/office/drawing/2014/main" id="{D1405F64-942A-458F-800B-893F2B61A8B4}"/>
              </a:ext>
            </a:extLst>
          </p:cNvPr>
          <p:cNvSpPr>
            <a:spLocks noChangeArrowheads="1"/>
          </p:cNvSpPr>
          <p:nvPr/>
        </p:nvSpPr>
        <p:spPr bwMode="auto">
          <a:xfrm>
            <a:off x="0" y="4508500"/>
            <a:ext cx="9144000" cy="23495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202" name="Text Box 50">
            <a:extLst>
              <a:ext uri="{FF2B5EF4-FFF2-40B4-BE49-F238E27FC236}">
                <a16:creationId xmlns:a16="http://schemas.microsoft.com/office/drawing/2014/main" id="{44EBB3AA-AD5E-460D-A797-E7993A2196C4}"/>
              </a:ext>
            </a:extLst>
          </p:cNvPr>
          <p:cNvSpPr txBox="1">
            <a:spLocks noChangeArrowheads="1"/>
          </p:cNvSpPr>
          <p:nvPr/>
        </p:nvSpPr>
        <p:spPr bwMode="auto">
          <a:xfrm>
            <a:off x="185738" y="4581525"/>
            <a:ext cx="87074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a:solidFill>
                  <a:srgbClr val="333399"/>
                </a:solidFill>
                <a:ea typeface="黑体" panose="02010609060101010101" pitchFamily="49" charset="-122"/>
              </a:rPr>
              <a:t>应在路由器中再增加</a:t>
            </a:r>
            <a:r>
              <a:rPr lang="zh-CN" altLang="en-US" sz="2800">
                <a:solidFill>
                  <a:schemeClr val="hlink"/>
                </a:solidFill>
                <a:ea typeface="黑体" panose="02010609060101010101" pitchFamily="49" charset="-122"/>
              </a:rPr>
              <a:t>调度</a:t>
            </a:r>
            <a:r>
              <a:rPr lang="en-US" altLang="zh-CN" sz="2800">
                <a:solidFill>
                  <a:srgbClr val="333399"/>
                </a:solidFill>
                <a:ea typeface="黑体" panose="02010609060101010101" pitchFamily="49" charset="-122"/>
              </a:rPr>
              <a:t>(scheduling)</a:t>
            </a:r>
            <a:r>
              <a:rPr lang="zh-CN" altLang="en-US" sz="2800">
                <a:solidFill>
                  <a:srgbClr val="333399"/>
                </a:solidFill>
                <a:ea typeface="黑体" panose="02010609060101010101" pitchFamily="49" charset="-122"/>
              </a:rPr>
              <a:t>机制。利用调度功能给实时音频分配 </a:t>
            </a:r>
            <a:r>
              <a:rPr lang="en-US" altLang="zh-CN" sz="2800">
                <a:solidFill>
                  <a:srgbClr val="333399"/>
                </a:solidFill>
                <a:ea typeface="黑体" panose="02010609060101010101" pitchFamily="49" charset="-122"/>
              </a:rPr>
              <a:t>1.0 Mb/s </a:t>
            </a:r>
            <a:r>
              <a:rPr lang="zh-CN" altLang="en-US" sz="2800">
                <a:solidFill>
                  <a:srgbClr val="333399"/>
                </a:solidFill>
                <a:ea typeface="黑体" panose="02010609060101010101" pitchFamily="49" charset="-122"/>
              </a:rPr>
              <a:t>的带宽，给文件传送分配 </a:t>
            </a:r>
            <a:r>
              <a:rPr lang="en-US" altLang="zh-CN" sz="2800">
                <a:solidFill>
                  <a:srgbClr val="333399"/>
                </a:solidFill>
                <a:ea typeface="黑体" panose="02010609060101010101" pitchFamily="49" charset="-122"/>
              </a:rPr>
              <a:t>0.5 Mb/s </a:t>
            </a:r>
            <a:r>
              <a:rPr lang="zh-CN" altLang="en-US" sz="2800">
                <a:solidFill>
                  <a:srgbClr val="333399"/>
                </a:solidFill>
                <a:ea typeface="黑体" panose="02010609060101010101" pitchFamily="49" charset="-122"/>
              </a:rPr>
              <a:t>的带宽（相当于在带宽为 </a:t>
            </a:r>
            <a:r>
              <a:rPr lang="en-US" altLang="zh-CN" sz="2800">
                <a:solidFill>
                  <a:srgbClr val="333399"/>
                </a:solidFill>
                <a:ea typeface="黑体" panose="02010609060101010101" pitchFamily="49" charset="-122"/>
              </a:rPr>
              <a:t>1.5 Mb/s </a:t>
            </a:r>
            <a:r>
              <a:rPr lang="zh-CN" altLang="en-US" sz="2800">
                <a:solidFill>
                  <a:srgbClr val="333399"/>
                </a:solidFill>
                <a:ea typeface="黑体" panose="02010609060101010101" pitchFamily="49" charset="-122"/>
              </a:rPr>
              <a:t>的链路中划分出两个逻辑链路），因而对这两种应用都有相应的服务质量保证。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9394D572-C89B-4460-80B5-C63D104D61C7}"/>
              </a:ext>
            </a:extLst>
          </p:cNvPr>
          <p:cNvSpPr>
            <a:spLocks noGrp="1" noChangeArrowheads="1"/>
          </p:cNvSpPr>
          <p:nvPr>
            <p:ph type="title"/>
          </p:nvPr>
        </p:nvSpPr>
        <p:spPr>
          <a:xfrm>
            <a:off x="323850" y="109538"/>
            <a:ext cx="8820150" cy="630237"/>
          </a:xfrm>
        </p:spPr>
        <p:txBody>
          <a:bodyPr/>
          <a:lstStyle/>
          <a:p>
            <a:pPr algn="ctr" eaLnBrk="1" hangingPunct="1"/>
            <a:r>
              <a:rPr lang="zh-CN" altLang="en-US" sz="3200"/>
              <a:t>主机 </a:t>
            </a:r>
            <a:r>
              <a:rPr lang="en-US" altLang="zh-CN" sz="3200"/>
              <a:t>H</a:t>
            </a:r>
            <a:r>
              <a:rPr lang="en-US" altLang="zh-CN" sz="3200" baseline="-25000"/>
              <a:t>1 </a:t>
            </a:r>
            <a:r>
              <a:rPr lang="zh-CN" altLang="en-US" sz="3200"/>
              <a:t>和 </a:t>
            </a:r>
            <a:r>
              <a:rPr lang="en-US" altLang="zh-CN" sz="3200"/>
              <a:t>H</a:t>
            </a:r>
            <a:r>
              <a:rPr lang="en-US" altLang="zh-CN" sz="3200" baseline="-25000"/>
              <a:t>2 </a:t>
            </a:r>
            <a:r>
              <a:rPr lang="zh-CN" altLang="en-US" sz="3200"/>
              <a:t>分别向主机 </a:t>
            </a:r>
            <a:r>
              <a:rPr lang="en-US" altLang="zh-CN" sz="3200"/>
              <a:t>H</a:t>
            </a:r>
            <a:r>
              <a:rPr lang="en-US" altLang="zh-CN" sz="3200" baseline="-25000"/>
              <a:t>3 </a:t>
            </a:r>
            <a:r>
              <a:rPr lang="zh-CN" altLang="en-US" sz="3200"/>
              <a:t>和 </a:t>
            </a:r>
            <a:r>
              <a:rPr lang="en-US" altLang="zh-CN" sz="3200"/>
              <a:t>H</a:t>
            </a:r>
            <a:r>
              <a:rPr lang="en-US" altLang="zh-CN" sz="3200" baseline="-25000"/>
              <a:t>4 </a:t>
            </a:r>
            <a:r>
              <a:rPr lang="zh-CN" altLang="en-US" sz="3200"/>
              <a:t>发送数据 </a:t>
            </a:r>
          </a:p>
        </p:txBody>
      </p:sp>
      <p:sp>
        <p:nvSpPr>
          <p:cNvPr id="50181" name="Line 3">
            <a:extLst>
              <a:ext uri="{FF2B5EF4-FFF2-40B4-BE49-F238E27FC236}">
                <a16:creationId xmlns:a16="http://schemas.microsoft.com/office/drawing/2014/main" id="{4BAD55A7-8E63-451D-B05B-1EB3047F8AAB}"/>
              </a:ext>
            </a:extLst>
          </p:cNvPr>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2" name="Line 4">
            <a:extLst>
              <a:ext uri="{FF2B5EF4-FFF2-40B4-BE49-F238E27FC236}">
                <a16:creationId xmlns:a16="http://schemas.microsoft.com/office/drawing/2014/main" id="{C2DC0CB8-55B8-4CE7-BB16-97B868B2A9D3}"/>
              </a:ext>
            </a:extLst>
          </p:cNvPr>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3" name="Line 5">
            <a:extLst>
              <a:ext uri="{FF2B5EF4-FFF2-40B4-BE49-F238E27FC236}">
                <a16:creationId xmlns:a16="http://schemas.microsoft.com/office/drawing/2014/main" id="{FDB6ACED-D7F1-49F5-AA0F-5B20E3F77B24}"/>
              </a:ext>
            </a:extLst>
          </p:cNvPr>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4" name="Line 6">
            <a:extLst>
              <a:ext uri="{FF2B5EF4-FFF2-40B4-BE49-F238E27FC236}">
                <a16:creationId xmlns:a16="http://schemas.microsoft.com/office/drawing/2014/main" id="{0311C221-614F-45C7-B7B9-26186EFBDC64}"/>
              </a:ext>
            </a:extLst>
          </p:cNvPr>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5" name="Text Box 7">
            <a:extLst>
              <a:ext uri="{FF2B5EF4-FFF2-40B4-BE49-F238E27FC236}">
                <a16:creationId xmlns:a16="http://schemas.microsoft.com/office/drawing/2014/main" id="{02B083D3-9109-4221-9764-371684C3AA49}"/>
              </a:ext>
            </a:extLst>
          </p:cNvPr>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graphicFrame>
        <p:nvGraphicFramePr>
          <p:cNvPr id="50178" name="Object 8">
            <a:hlinkClick r:id="" action="ppaction://ole?verb=0"/>
            <a:extLst>
              <a:ext uri="{FF2B5EF4-FFF2-40B4-BE49-F238E27FC236}">
                <a16:creationId xmlns:a16="http://schemas.microsoft.com/office/drawing/2014/main" id="{F845BF1B-2586-486A-ADDD-F1E5D70E37F3}"/>
              </a:ext>
            </a:extLst>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50234" name="Clip" r:id="rId3" imgW="2733480" imgH="3824280" progId="MS_ClipArt_Gallery.5">
                  <p:embed/>
                </p:oleObj>
              </mc:Choice>
              <mc:Fallback>
                <p:oleObj name="Clip" r:id="rId3" imgW="2733480" imgH="3824280" progId="MS_ClipArt_Gallery.5">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6" name="Line 9">
            <a:extLst>
              <a:ext uri="{FF2B5EF4-FFF2-40B4-BE49-F238E27FC236}">
                <a16:creationId xmlns:a16="http://schemas.microsoft.com/office/drawing/2014/main" id="{7E903C0D-F730-4661-964D-7D376558F131}"/>
              </a:ext>
            </a:extLst>
          </p:cNvPr>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Line 10">
            <a:extLst>
              <a:ext uri="{FF2B5EF4-FFF2-40B4-BE49-F238E27FC236}">
                <a16:creationId xmlns:a16="http://schemas.microsoft.com/office/drawing/2014/main" id="{DDB1FA37-C15C-4F81-8F92-271C4490751F}"/>
              </a:ext>
            </a:extLst>
          </p:cNvPr>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Line 11">
            <a:extLst>
              <a:ext uri="{FF2B5EF4-FFF2-40B4-BE49-F238E27FC236}">
                <a16:creationId xmlns:a16="http://schemas.microsoft.com/office/drawing/2014/main" id="{B4472234-201F-42CC-84A7-086BF71B3E8B}"/>
              </a:ext>
            </a:extLst>
          </p:cNvPr>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79" name="Object 12">
            <a:hlinkClick r:id="" action="ppaction://ole?verb=0"/>
            <a:extLst>
              <a:ext uri="{FF2B5EF4-FFF2-40B4-BE49-F238E27FC236}">
                <a16:creationId xmlns:a16="http://schemas.microsoft.com/office/drawing/2014/main" id="{A1A82219-4F50-46F1-B290-3C3556BA8DC4}"/>
              </a:ext>
            </a:extLst>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50235" name="Clip" r:id="rId5" imgW="2733480" imgH="3824280" progId="MS_ClipArt_Gallery.5">
                  <p:embed/>
                </p:oleObj>
              </mc:Choice>
              <mc:Fallback>
                <p:oleObj name="Clip" r:id="rId5" imgW="2733480" imgH="3824280" progId="MS_ClipArt_Gallery.5">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9" name="Text Box 13">
            <a:extLst>
              <a:ext uri="{FF2B5EF4-FFF2-40B4-BE49-F238E27FC236}">
                <a16:creationId xmlns:a16="http://schemas.microsoft.com/office/drawing/2014/main" id="{20994DAF-80F3-49DF-82AB-CA3D6EEB5DA3}"/>
              </a:ext>
            </a:extLst>
          </p:cNvPr>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p>
        </p:txBody>
      </p:sp>
      <p:sp>
        <p:nvSpPr>
          <p:cNvPr id="50190" name="Text Box 14">
            <a:extLst>
              <a:ext uri="{FF2B5EF4-FFF2-40B4-BE49-F238E27FC236}">
                <a16:creationId xmlns:a16="http://schemas.microsoft.com/office/drawing/2014/main" id="{C33B8785-FA0F-418C-BF40-EC74F1142E60}"/>
              </a:ext>
            </a:extLst>
          </p:cNvPr>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50191" name="Text Box 15">
            <a:extLst>
              <a:ext uri="{FF2B5EF4-FFF2-40B4-BE49-F238E27FC236}">
                <a16:creationId xmlns:a16="http://schemas.microsoft.com/office/drawing/2014/main" id="{2DCC686B-7162-41A1-B33D-2395BDC83AB1}"/>
              </a:ext>
            </a:extLst>
          </p:cNvPr>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3</a:t>
            </a:r>
          </a:p>
        </p:txBody>
      </p:sp>
      <p:sp>
        <p:nvSpPr>
          <p:cNvPr id="50192" name="Text Box 16">
            <a:extLst>
              <a:ext uri="{FF2B5EF4-FFF2-40B4-BE49-F238E27FC236}">
                <a16:creationId xmlns:a16="http://schemas.microsoft.com/office/drawing/2014/main" id="{56DEEFA9-4E50-44F5-BAC3-4C6E74DDE0B3}"/>
              </a:ext>
            </a:extLst>
          </p:cNvPr>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4</a:t>
            </a:r>
          </a:p>
        </p:txBody>
      </p:sp>
      <p:sp>
        <p:nvSpPr>
          <p:cNvPr id="50193" name="Freeform 17">
            <a:extLst>
              <a:ext uri="{FF2B5EF4-FFF2-40B4-BE49-F238E27FC236}">
                <a16:creationId xmlns:a16="http://schemas.microsoft.com/office/drawing/2014/main" id="{FDD86163-ADEC-45F5-B51D-6FCA7B31E542}"/>
              </a:ext>
            </a:extLst>
          </p:cNvPr>
          <p:cNvSpPr>
            <a:spLocks/>
          </p:cNvSpPr>
          <p:nvPr/>
        </p:nvSpPr>
        <p:spPr bwMode="auto">
          <a:xfrm flipV="1">
            <a:off x="6986588" y="1444625"/>
            <a:ext cx="1092200"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4" name="Freeform 18">
            <a:extLst>
              <a:ext uri="{FF2B5EF4-FFF2-40B4-BE49-F238E27FC236}">
                <a16:creationId xmlns:a16="http://schemas.microsoft.com/office/drawing/2014/main" id="{AC9D952B-144D-450A-AE62-AEAC78F1F5E1}"/>
              </a:ext>
            </a:extLst>
          </p:cNvPr>
          <p:cNvSpPr>
            <a:spLocks/>
          </p:cNvSpPr>
          <p:nvPr/>
        </p:nvSpPr>
        <p:spPr bwMode="auto">
          <a:xfrm>
            <a:off x="6986588"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5" name="Text Box 19">
            <a:extLst>
              <a:ext uri="{FF2B5EF4-FFF2-40B4-BE49-F238E27FC236}">
                <a16:creationId xmlns:a16="http://schemas.microsoft.com/office/drawing/2014/main" id="{1C78B3DF-252D-4C0A-BD8F-8DEC17A436CE}"/>
              </a:ext>
            </a:extLst>
          </p:cNvPr>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2</a:t>
            </a:r>
          </a:p>
        </p:txBody>
      </p:sp>
      <p:sp>
        <p:nvSpPr>
          <p:cNvPr id="50196" name="Text Box 20">
            <a:extLst>
              <a:ext uri="{FF2B5EF4-FFF2-40B4-BE49-F238E27FC236}">
                <a16:creationId xmlns:a16="http://schemas.microsoft.com/office/drawing/2014/main" id="{808BC3E3-2B93-439E-8FD3-D4FF1C33DEFD}"/>
              </a:ext>
            </a:extLst>
          </p:cNvPr>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1</a:t>
            </a:r>
          </a:p>
        </p:txBody>
      </p:sp>
      <p:sp>
        <p:nvSpPr>
          <p:cNvPr id="50197" name="Freeform 21">
            <a:extLst>
              <a:ext uri="{FF2B5EF4-FFF2-40B4-BE49-F238E27FC236}">
                <a16:creationId xmlns:a16="http://schemas.microsoft.com/office/drawing/2014/main" id="{9434F253-5D16-4255-896E-329095ABA955}"/>
              </a:ext>
            </a:extLst>
          </p:cNvPr>
          <p:cNvSpPr>
            <a:spLocks/>
          </p:cNvSpPr>
          <p:nvPr/>
        </p:nvSpPr>
        <p:spPr bwMode="auto">
          <a:xfrm>
            <a:off x="2619375" y="3433763"/>
            <a:ext cx="1092200" cy="419100"/>
          </a:xfrm>
          <a:custGeom>
            <a:avLst/>
            <a:gdLst>
              <a:gd name="T0" fmla="*/ 0 w 576"/>
              <a:gd name="T1" fmla="*/ 0 h 192"/>
              <a:gd name="T2" fmla="*/ 576 w 576"/>
              <a:gd name="T3" fmla="*/ 0 h 192"/>
              <a:gd name="T4" fmla="*/ 576 w 576"/>
              <a:gd name="T5" fmla="*/ 192 h 192"/>
              <a:gd name="T6" fmla="*/ 0 w 576"/>
              <a:gd name="T7" fmla="*/ 192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8" name="Line 22">
            <a:extLst>
              <a:ext uri="{FF2B5EF4-FFF2-40B4-BE49-F238E27FC236}">
                <a16:creationId xmlns:a16="http://schemas.microsoft.com/office/drawing/2014/main" id="{F20ADD43-B2A1-4F03-9BC3-A15B04B6888C}"/>
              </a:ext>
            </a:extLst>
          </p:cNvPr>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9" name="Line 23">
            <a:extLst>
              <a:ext uri="{FF2B5EF4-FFF2-40B4-BE49-F238E27FC236}">
                <a16:creationId xmlns:a16="http://schemas.microsoft.com/office/drawing/2014/main" id="{87CAE066-D2CF-4FB8-AAC2-B617C3E00376}"/>
              </a:ext>
            </a:extLst>
          </p:cNvPr>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0" name="Line 24">
            <a:extLst>
              <a:ext uri="{FF2B5EF4-FFF2-40B4-BE49-F238E27FC236}">
                <a16:creationId xmlns:a16="http://schemas.microsoft.com/office/drawing/2014/main" id="{E0E247C6-97D8-4FA6-9DAE-830C2494E516}"/>
              </a:ext>
            </a:extLst>
          </p:cNvPr>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1" name="Line 25">
            <a:extLst>
              <a:ext uri="{FF2B5EF4-FFF2-40B4-BE49-F238E27FC236}">
                <a16:creationId xmlns:a16="http://schemas.microsoft.com/office/drawing/2014/main" id="{FE6AC986-F540-42BE-94DB-6FA7B9865E22}"/>
              </a:ext>
            </a:extLst>
          </p:cNvPr>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2" name="Line 26">
            <a:extLst>
              <a:ext uri="{FF2B5EF4-FFF2-40B4-BE49-F238E27FC236}">
                <a16:creationId xmlns:a16="http://schemas.microsoft.com/office/drawing/2014/main" id="{58BE7EE4-6D3E-468B-BD30-0115877593A1}"/>
              </a:ext>
            </a:extLst>
          </p:cNvPr>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Line 27">
            <a:extLst>
              <a:ext uri="{FF2B5EF4-FFF2-40B4-BE49-F238E27FC236}">
                <a16:creationId xmlns:a16="http://schemas.microsoft.com/office/drawing/2014/main" id="{83C52F60-DC1F-44EE-B39B-9F25A4D21D53}"/>
              </a:ext>
            </a:extLst>
          </p:cNvPr>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Line 28">
            <a:extLst>
              <a:ext uri="{FF2B5EF4-FFF2-40B4-BE49-F238E27FC236}">
                <a16:creationId xmlns:a16="http://schemas.microsoft.com/office/drawing/2014/main" id="{405CD4DB-F1D5-4591-B656-91255DDC370E}"/>
              </a:ext>
            </a:extLst>
          </p:cNvPr>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Text Box 29">
            <a:extLst>
              <a:ext uri="{FF2B5EF4-FFF2-40B4-BE49-F238E27FC236}">
                <a16:creationId xmlns:a16="http://schemas.microsoft.com/office/drawing/2014/main" id="{3AB964D7-6777-40B5-85F5-3172D1BAB228}"/>
              </a:ext>
            </a:extLst>
          </p:cNvPr>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endParaRPr kumimoji="1" lang="en-US" altLang="zh-CN" sz="2000">
              <a:solidFill>
                <a:srgbClr val="333399"/>
              </a:solidFill>
              <a:ea typeface="黑体" panose="02010609060101010101" pitchFamily="49" charset="-122"/>
            </a:endParaRPr>
          </a:p>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p>
        </p:txBody>
      </p:sp>
      <p:sp>
        <p:nvSpPr>
          <p:cNvPr id="50206" name="Line 30">
            <a:extLst>
              <a:ext uri="{FF2B5EF4-FFF2-40B4-BE49-F238E27FC236}">
                <a16:creationId xmlns:a16="http://schemas.microsoft.com/office/drawing/2014/main" id="{72D0A705-65DB-4F59-BCD0-7639E53CA5E6}"/>
              </a:ext>
            </a:extLst>
          </p:cNvPr>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207" name="Line 31">
            <a:extLst>
              <a:ext uri="{FF2B5EF4-FFF2-40B4-BE49-F238E27FC236}">
                <a16:creationId xmlns:a16="http://schemas.microsoft.com/office/drawing/2014/main" id="{63D1B61E-5C1F-4BE5-B938-1389A787E87E}"/>
              </a:ext>
            </a:extLst>
          </p:cNvPr>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208" name="Line 32">
            <a:extLst>
              <a:ext uri="{FF2B5EF4-FFF2-40B4-BE49-F238E27FC236}">
                <a16:creationId xmlns:a16="http://schemas.microsoft.com/office/drawing/2014/main" id="{F68D1384-E531-40E4-968D-201DD4819C8C}"/>
              </a:ext>
            </a:extLst>
          </p:cNvPr>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209" name="Text Box 33">
            <a:extLst>
              <a:ext uri="{FF2B5EF4-FFF2-40B4-BE49-F238E27FC236}">
                <a16:creationId xmlns:a16="http://schemas.microsoft.com/office/drawing/2014/main" id="{DB97FE30-1E9B-4BD3-8F18-A08E7CDDB436}"/>
              </a:ext>
            </a:extLst>
          </p:cNvPr>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1.5 Mb/s </a:t>
            </a:r>
            <a:r>
              <a:rPr kumimoji="1" lang="zh-CN" altLang="en-US" sz="2000">
                <a:solidFill>
                  <a:srgbClr val="333399"/>
                </a:solidFill>
                <a:ea typeface="黑体" panose="02010609060101010101" pitchFamily="49" charset="-122"/>
              </a:rPr>
              <a:t>链路</a:t>
            </a:r>
          </a:p>
        </p:txBody>
      </p:sp>
      <p:sp>
        <p:nvSpPr>
          <p:cNvPr id="50210" name="Rectangle 34">
            <a:extLst>
              <a:ext uri="{FF2B5EF4-FFF2-40B4-BE49-F238E27FC236}">
                <a16:creationId xmlns:a16="http://schemas.microsoft.com/office/drawing/2014/main" id="{B6EABC12-FBE1-4C12-BBFB-E0CC012EF796}"/>
              </a:ext>
            </a:extLst>
          </p:cNvPr>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1" name="Line 35">
            <a:extLst>
              <a:ext uri="{FF2B5EF4-FFF2-40B4-BE49-F238E27FC236}">
                <a16:creationId xmlns:a16="http://schemas.microsoft.com/office/drawing/2014/main" id="{2003C691-0E2D-415F-A3DA-727BB995B0B1}"/>
              </a:ext>
            </a:extLst>
          </p:cNvPr>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2" name="Line 36">
            <a:extLst>
              <a:ext uri="{FF2B5EF4-FFF2-40B4-BE49-F238E27FC236}">
                <a16:creationId xmlns:a16="http://schemas.microsoft.com/office/drawing/2014/main" id="{57985305-73A3-4A80-86B4-A3700BD35D62}"/>
              </a:ext>
            </a:extLst>
          </p:cNvPr>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0213" name="Picture 37">
            <a:extLst>
              <a:ext uri="{FF2B5EF4-FFF2-40B4-BE49-F238E27FC236}">
                <a16:creationId xmlns:a16="http://schemas.microsoft.com/office/drawing/2014/main" id="{B214C3BB-BBFC-4F87-A667-B69E7F2160A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14" name="Picture 38">
            <a:extLst>
              <a:ext uri="{FF2B5EF4-FFF2-40B4-BE49-F238E27FC236}">
                <a16:creationId xmlns:a16="http://schemas.microsoft.com/office/drawing/2014/main" id="{5E893237-AF85-490A-9A96-2A8137409EF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15" name="Text Box 39">
            <a:extLst>
              <a:ext uri="{FF2B5EF4-FFF2-40B4-BE49-F238E27FC236}">
                <a16:creationId xmlns:a16="http://schemas.microsoft.com/office/drawing/2014/main" id="{8AF61556-6472-4882-9956-D39C88F94F9E}"/>
              </a:ext>
            </a:extLst>
          </p:cNvPr>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输出队列</a:t>
            </a:r>
          </a:p>
        </p:txBody>
      </p:sp>
      <p:sp>
        <p:nvSpPr>
          <p:cNvPr id="50216" name="AutoShape 40">
            <a:extLst>
              <a:ext uri="{FF2B5EF4-FFF2-40B4-BE49-F238E27FC236}">
                <a16:creationId xmlns:a16="http://schemas.microsoft.com/office/drawing/2014/main" id="{0D145D0C-7B12-4E06-AE87-B3648B1BBDC0}"/>
              </a:ext>
            </a:extLst>
          </p:cNvPr>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0217" name="Picture 41">
            <a:extLst>
              <a:ext uri="{FF2B5EF4-FFF2-40B4-BE49-F238E27FC236}">
                <a16:creationId xmlns:a16="http://schemas.microsoft.com/office/drawing/2014/main" id="{370F3201-69CB-4DCF-9DE8-A5A1E3418127}"/>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0218" name="Picture 42">
            <a:extLst>
              <a:ext uri="{FF2B5EF4-FFF2-40B4-BE49-F238E27FC236}">
                <a16:creationId xmlns:a16="http://schemas.microsoft.com/office/drawing/2014/main" id="{497AC2FA-0A99-4175-86F6-BAB5DBCDAA87}"/>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0219" name="Freeform 43">
            <a:extLst>
              <a:ext uri="{FF2B5EF4-FFF2-40B4-BE49-F238E27FC236}">
                <a16:creationId xmlns:a16="http://schemas.microsoft.com/office/drawing/2014/main" id="{2241ACBE-B7F0-4D58-8061-487DE50E596D}"/>
              </a:ext>
            </a:extLst>
          </p:cNvPr>
          <p:cNvSpPr>
            <a:spLocks/>
          </p:cNvSpPr>
          <p:nvPr/>
        </p:nvSpPr>
        <p:spPr bwMode="auto">
          <a:xfrm>
            <a:off x="1254125" y="1427163"/>
            <a:ext cx="1092200"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20" name="Freeform 44">
            <a:extLst>
              <a:ext uri="{FF2B5EF4-FFF2-40B4-BE49-F238E27FC236}">
                <a16:creationId xmlns:a16="http://schemas.microsoft.com/office/drawing/2014/main" id="{9FD88D2B-33CE-4C72-A527-1C34AE4A63E6}"/>
              </a:ext>
            </a:extLst>
          </p:cNvPr>
          <p:cNvSpPr>
            <a:spLocks/>
          </p:cNvSpPr>
          <p:nvPr/>
        </p:nvSpPr>
        <p:spPr bwMode="auto">
          <a:xfrm flipV="1">
            <a:off x="1254125" y="2455863"/>
            <a:ext cx="1092200"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33CC33"/>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21" name="Text Box 45">
            <a:extLst>
              <a:ext uri="{FF2B5EF4-FFF2-40B4-BE49-F238E27FC236}">
                <a16:creationId xmlns:a16="http://schemas.microsoft.com/office/drawing/2014/main" id="{239D2BD5-0AB4-47CF-B478-C9D16CDD09BF}"/>
              </a:ext>
            </a:extLst>
          </p:cNvPr>
          <p:cNvSpPr txBox="1">
            <a:spLocks noChangeArrowheads="1"/>
          </p:cNvSpPr>
          <p:nvPr/>
        </p:nvSpPr>
        <p:spPr bwMode="auto">
          <a:xfrm>
            <a:off x="2247900" y="768350"/>
            <a:ext cx="3227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99"/>
                </a:solidFill>
                <a:ea typeface="黑体" panose="02010609060101010101" pitchFamily="49" charset="-122"/>
              </a:rPr>
              <a:t>1 Mb/s </a:t>
            </a:r>
            <a:r>
              <a:rPr lang="zh-CN" altLang="en-US" sz="2800">
                <a:solidFill>
                  <a:srgbClr val="333399"/>
                </a:solidFill>
                <a:ea typeface="黑体" panose="02010609060101010101" pitchFamily="49" charset="-122"/>
              </a:rPr>
              <a:t>的实时数据 </a:t>
            </a:r>
          </a:p>
        </p:txBody>
      </p:sp>
      <p:sp>
        <p:nvSpPr>
          <p:cNvPr id="50222" name="Line 46">
            <a:extLst>
              <a:ext uri="{FF2B5EF4-FFF2-40B4-BE49-F238E27FC236}">
                <a16:creationId xmlns:a16="http://schemas.microsoft.com/office/drawing/2014/main" id="{0425AB78-A040-4222-9E00-70ECF837E0D3}"/>
              </a:ext>
            </a:extLst>
          </p:cNvPr>
          <p:cNvSpPr>
            <a:spLocks noChangeShapeType="1"/>
          </p:cNvSpPr>
          <p:nvPr/>
        </p:nvSpPr>
        <p:spPr bwMode="auto">
          <a:xfrm flipH="1">
            <a:off x="1835150" y="1268413"/>
            <a:ext cx="504825" cy="468312"/>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3" name="Line 48">
            <a:extLst>
              <a:ext uri="{FF2B5EF4-FFF2-40B4-BE49-F238E27FC236}">
                <a16:creationId xmlns:a16="http://schemas.microsoft.com/office/drawing/2014/main" id="{9EF982D1-DC9C-4CB2-8E33-2C4311008BA8}"/>
              </a:ext>
            </a:extLst>
          </p:cNvPr>
          <p:cNvSpPr>
            <a:spLocks noChangeShapeType="1"/>
          </p:cNvSpPr>
          <p:nvPr/>
        </p:nvSpPr>
        <p:spPr bwMode="auto">
          <a:xfrm flipH="1">
            <a:off x="2124075" y="1341438"/>
            <a:ext cx="360363" cy="1079500"/>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4" name="Rectangle 49">
            <a:extLst>
              <a:ext uri="{FF2B5EF4-FFF2-40B4-BE49-F238E27FC236}">
                <a16:creationId xmlns:a16="http://schemas.microsoft.com/office/drawing/2014/main" id="{AE542BC8-4343-43EE-9C08-5C44D01EF2D8}"/>
              </a:ext>
            </a:extLst>
          </p:cNvPr>
          <p:cNvSpPr>
            <a:spLocks noChangeArrowheads="1"/>
          </p:cNvSpPr>
          <p:nvPr/>
        </p:nvSpPr>
        <p:spPr bwMode="auto">
          <a:xfrm>
            <a:off x="0" y="4292600"/>
            <a:ext cx="9144000" cy="25654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25" name="Text Box 50">
            <a:extLst>
              <a:ext uri="{FF2B5EF4-FFF2-40B4-BE49-F238E27FC236}">
                <a16:creationId xmlns:a16="http://schemas.microsoft.com/office/drawing/2014/main" id="{CD523304-A5D6-4ACA-879F-323E1DEEBFE9}"/>
              </a:ext>
            </a:extLst>
          </p:cNvPr>
          <p:cNvSpPr txBox="1">
            <a:spLocks noChangeArrowheads="1"/>
          </p:cNvSpPr>
          <p:nvPr/>
        </p:nvSpPr>
        <p:spPr bwMode="auto">
          <a:xfrm>
            <a:off x="185738" y="4370388"/>
            <a:ext cx="8707437"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a:solidFill>
                  <a:srgbClr val="333399"/>
                </a:solidFill>
                <a:ea typeface="黑体" panose="02010609060101010101" pitchFamily="49" charset="-122"/>
              </a:rPr>
              <a:t>总数据率已超过了 </a:t>
            </a:r>
            <a:r>
              <a:rPr lang="en-US" altLang="zh-CN" sz="2800">
                <a:solidFill>
                  <a:srgbClr val="333399"/>
                </a:solidFill>
                <a:ea typeface="黑体" panose="02010609060101010101" pitchFamily="49" charset="-122"/>
              </a:rPr>
              <a:t>1.5 Mb/s </a:t>
            </a:r>
            <a:r>
              <a:rPr lang="zh-CN" altLang="en-US" sz="2800">
                <a:solidFill>
                  <a:srgbClr val="333399"/>
                </a:solidFill>
                <a:ea typeface="黑体" panose="02010609060101010101" pitchFamily="49" charset="-122"/>
              </a:rPr>
              <a:t>链路的带宽。比较合理的做法是让一个数据流通过 </a:t>
            </a:r>
            <a:r>
              <a:rPr lang="en-US" altLang="zh-CN" sz="2800">
                <a:solidFill>
                  <a:srgbClr val="333399"/>
                </a:solidFill>
                <a:ea typeface="黑体" panose="02010609060101010101" pitchFamily="49" charset="-122"/>
              </a:rPr>
              <a:t>1.5 Mb/s </a:t>
            </a:r>
            <a:r>
              <a:rPr lang="zh-CN" altLang="en-US" sz="2800">
                <a:solidFill>
                  <a:srgbClr val="333399"/>
                </a:solidFill>
                <a:ea typeface="黑体" panose="02010609060101010101" pitchFamily="49" charset="-122"/>
              </a:rPr>
              <a:t>的链路，而阻止另一个数据流的通过。这就需要</a:t>
            </a:r>
            <a:r>
              <a:rPr lang="zh-CN" altLang="en-US" sz="2800">
                <a:solidFill>
                  <a:schemeClr val="hlink"/>
                </a:solidFill>
                <a:ea typeface="黑体" panose="02010609060101010101" pitchFamily="49" charset="-122"/>
              </a:rPr>
              <a:t>呼叫接纳</a:t>
            </a:r>
            <a:r>
              <a:rPr lang="en-US" altLang="zh-CN" sz="2800">
                <a:solidFill>
                  <a:srgbClr val="333399"/>
                </a:solidFill>
                <a:ea typeface="黑体" panose="02010609060101010101" pitchFamily="49" charset="-122"/>
              </a:rPr>
              <a:t>(call admission)</a:t>
            </a:r>
            <a:r>
              <a:rPr lang="zh-CN" altLang="en-US" sz="2800">
                <a:solidFill>
                  <a:srgbClr val="333399"/>
                </a:solidFill>
                <a:ea typeface="黑体" panose="02010609060101010101" pitchFamily="49" charset="-122"/>
              </a:rPr>
              <a:t>机制。数据流要预先声明所需的服务质量，然后或者被准许进入网络，或者被拒绝进入网络。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a:extLst>
              <a:ext uri="{FF2B5EF4-FFF2-40B4-BE49-F238E27FC236}">
                <a16:creationId xmlns:a16="http://schemas.microsoft.com/office/drawing/2014/main" id="{A7870E45-693A-4C1A-88DE-7CD9FD7A9AF0}"/>
              </a:ext>
            </a:extLst>
          </p:cNvPr>
          <p:cNvSpPr>
            <a:spLocks noGrp="1" noChangeArrowheads="1"/>
          </p:cNvSpPr>
          <p:nvPr>
            <p:ph type="title"/>
          </p:nvPr>
        </p:nvSpPr>
        <p:spPr/>
        <p:txBody>
          <a:bodyPr/>
          <a:lstStyle/>
          <a:p>
            <a:pPr algn="ctr" eaLnBrk="1" hangingPunct="1"/>
            <a:r>
              <a:rPr lang="en-US" altLang="zh-CN"/>
              <a:t>8.4.2  </a:t>
            </a:r>
            <a:r>
              <a:rPr lang="zh-CN" altLang="en-US"/>
              <a:t>调度和管制机制</a:t>
            </a:r>
            <a:br>
              <a:rPr lang="zh-CN" altLang="en-US"/>
            </a:br>
            <a:r>
              <a:rPr lang="en-US" altLang="zh-CN" sz="4000"/>
              <a:t>1. </a:t>
            </a:r>
            <a:r>
              <a:rPr lang="zh-CN" altLang="en-US" sz="4000"/>
              <a:t>调度机制</a:t>
            </a:r>
            <a:r>
              <a:rPr lang="zh-CN" altLang="en-US"/>
              <a:t> </a:t>
            </a:r>
          </a:p>
        </p:txBody>
      </p:sp>
      <p:sp>
        <p:nvSpPr>
          <p:cNvPr id="578563" name="Rectangle 3">
            <a:extLst>
              <a:ext uri="{FF2B5EF4-FFF2-40B4-BE49-F238E27FC236}">
                <a16:creationId xmlns:a16="http://schemas.microsoft.com/office/drawing/2014/main" id="{2AADA211-E4B2-4070-87C4-07D136A84471}"/>
              </a:ext>
            </a:extLst>
          </p:cNvPr>
          <p:cNvSpPr>
            <a:spLocks noGrp="1" noChangeArrowheads="1"/>
          </p:cNvSpPr>
          <p:nvPr>
            <p:ph type="body" idx="1"/>
          </p:nvPr>
        </p:nvSpPr>
        <p:spPr>
          <a:xfrm>
            <a:off x="1042988" y="1835150"/>
            <a:ext cx="7772400" cy="4546600"/>
          </a:xfrm>
        </p:spPr>
        <p:txBody>
          <a:bodyPr/>
          <a:lstStyle/>
          <a:p>
            <a:pPr eaLnBrk="1" hangingPunct="1"/>
            <a:r>
              <a:rPr lang="en-US" altLang="zh-CN" sz="2800"/>
              <a:t>“</a:t>
            </a:r>
            <a:r>
              <a:rPr lang="zh-CN" altLang="en-US" sz="2800">
                <a:solidFill>
                  <a:schemeClr val="hlink"/>
                </a:solidFill>
              </a:rPr>
              <a:t>调度</a:t>
            </a:r>
            <a:r>
              <a:rPr lang="zh-CN" altLang="en-US" sz="2800"/>
              <a:t>”就是指排队的规则。</a:t>
            </a:r>
          </a:p>
          <a:p>
            <a:pPr eaLnBrk="1" hangingPunct="1"/>
            <a:r>
              <a:rPr lang="zh-CN" altLang="en-US" sz="2800"/>
              <a:t>如不采用专门的调度机制，则默认排队规则就是</a:t>
            </a:r>
            <a:r>
              <a:rPr lang="zh-CN" altLang="en-US" sz="2800">
                <a:solidFill>
                  <a:schemeClr val="hlink"/>
                </a:solidFill>
              </a:rPr>
              <a:t>先进先出 </a:t>
            </a:r>
            <a:r>
              <a:rPr lang="en-US" altLang="zh-CN" sz="2800"/>
              <a:t>FIFO (First In First Out)</a:t>
            </a:r>
            <a:r>
              <a:rPr lang="zh-CN" altLang="en-US" sz="2800"/>
              <a:t>。当队列已满时，后到达的分组就被丢弃。</a:t>
            </a:r>
          </a:p>
          <a:p>
            <a:pPr eaLnBrk="1" hangingPunct="1"/>
            <a:r>
              <a:rPr lang="zh-CN" altLang="en-US" sz="2800"/>
              <a:t>先进先出的最大缺点就是不能区分时间敏感分组和一般数据分组，并且也不公平。</a:t>
            </a:r>
          </a:p>
          <a:p>
            <a:pPr eaLnBrk="1" hangingPunct="1"/>
            <a:r>
              <a:rPr lang="zh-CN" altLang="en-US" sz="2800"/>
              <a:t>在先进先出的基础上增加按优先级排队，就能使优先级高的分组优先得到服务。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8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8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8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a:extLst>
              <a:ext uri="{FF2B5EF4-FFF2-40B4-BE49-F238E27FC236}">
                <a16:creationId xmlns:a16="http://schemas.microsoft.com/office/drawing/2014/main" id="{A154E5AA-E3C6-4FF9-AB05-05792A7BBCD9}"/>
              </a:ext>
            </a:extLst>
          </p:cNvPr>
          <p:cNvSpPr>
            <a:spLocks noGrp="1" noChangeArrowheads="1"/>
          </p:cNvSpPr>
          <p:nvPr>
            <p:ph type="title"/>
          </p:nvPr>
        </p:nvSpPr>
        <p:spPr/>
        <p:txBody>
          <a:bodyPr/>
          <a:lstStyle/>
          <a:p>
            <a:pPr algn="ctr" eaLnBrk="1" hangingPunct="1"/>
            <a:r>
              <a:rPr lang="zh-CN" altLang="en-US"/>
              <a:t>分组按优先级排队</a:t>
            </a:r>
          </a:p>
        </p:txBody>
      </p:sp>
      <p:sp>
        <p:nvSpPr>
          <p:cNvPr id="579589" name="Rectangle 5">
            <a:extLst>
              <a:ext uri="{FF2B5EF4-FFF2-40B4-BE49-F238E27FC236}">
                <a16:creationId xmlns:a16="http://schemas.microsoft.com/office/drawing/2014/main" id="{194500E4-1F3F-4544-9171-69C9E95B822B}"/>
              </a:ext>
            </a:extLst>
          </p:cNvPr>
          <p:cNvSpPr>
            <a:spLocks noChangeArrowheads="1"/>
          </p:cNvSpPr>
          <p:nvPr/>
        </p:nvSpPr>
        <p:spPr bwMode="auto">
          <a:xfrm>
            <a:off x="1681163" y="2627313"/>
            <a:ext cx="5980112" cy="3033712"/>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90916" name="Rectangle 6">
            <a:extLst>
              <a:ext uri="{FF2B5EF4-FFF2-40B4-BE49-F238E27FC236}">
                <a16:creationId xmlns:a16="http://schemas.microsoft.com/office/drawing/2014/main" id="{5EA1084B-4550-48E9-B782-511FBB24C92A}"/>
              </a:ext>
            </a:extLst>
          </p:cNvPr>
          <p:cNvSpPr>
            <a:spLocks noChangeArrowheads="1"/>
          </p:cNvSpPr>
          <p:nvPr/>
        </p:nvSpPr>
        <p:spPr bwMode="auto">
          <a:xfrm>
            <a:off x="5394325" y="4386263"/>
            <a:ext cx="23336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0917" name="Rectangle 7">
            <a:extLst>
              <a:ext uri="{FF2B5EF4-FFF2-40B4-BE49-F238E27FC236}">
                <a16:creationId xmlns:a16="http://schemas.microsoft.com/office/drawing/2014/main" id="{C0C98D37-8A2D-4AF2-AD14-1D6B7A37B1E8}"/>
              </a:ext>
            </a:extLst>
          </p:cNvPr>
          <p:cNvSpPr>
            <a:spLocks noChangeArrowheads="1"/>
          </p:cNvSpPr>
          <p:nvPr/>
        </p:nvSpPr>
        <p:spPr bwMode="auto">
          <a:xfrm>
            <a:off x="4575175" y="3205163"/>
            <a:ext cx="1052513" cy="7080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0918" name="Text Box 8">
            <a:extLst>
              <a:ext uri="{FF2B5EF4-FFF2-40B4-BE49-F238E27FC236}">
                <a16:creationId xmlns:a16="http://schemas.microsoft.com/office/drawing/2014/main" id="{CE693E56-2B5D-46CB-A645-EF4ED822E707}"/>
              </a:ext>
            </a:extLst>
          </p:cNvPr>
          <p:cNvSpPr txBox="1">
            <a:spLocks noChangeArrowheads="1"/>
          </p:cNvSpPr>
          <p:nvPr/>
        </p:nvSpPr>
        <p:spPr bwMode="auto">
          <a:xfrm>
            <a:off x="3848100" y="27432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高优先级队列</a:t>
            </a:r>
          </a:p>
        </p:txBody>
      </p:sp>
      <p:sp>
        <p:nvSpPr>
          <p:cNvPr id="1190919" name="Freeform 9">
            <a:extLst>
              <a:ext uri="{FF2B5EF4-FFF2-40B4-BE49-F238E27FC236}">
                <a16:creationId xmlns:a16="http://schemas.microsoft.com/office/drawing/2014/main" id="{8518CF44-DEE3-4A3C-8041-C6B8DDC50A91}"/>
              </a:ext>
            </a:extLst>
          </p:cNvPr>
          <p:cNvSpPr>
            <a:spLocks/>
          </p:cNvSpPr>
          <p:nvPr/>
        </p:nvSpPr>
        <p:spPr bwMode="auto">
          <a:xfrm>
            <a:off x="3751263" y="3205163"/>
            <a:ext cx="1876425" cy="708025"/>
          </a:xfrm>
          <a:custGeom>
            <a:avLst/>
            <a:gdLst>
              <a:gd name="T0" fmla="*/ 7 w 775"/>
              <a:gd name="T1" fmla="*/ 0 h 288"/>
              <a:gd name="T2" fmla="*/ 775 w 775"/>
              <a:gd name="T3" fmla="*/ 0 h 288"/>
              <a:gd name="T4" fmla="*/ 775 w 775"/>
              <a:gd name="T5" fmla="*/ 288 h 288"/>
              <a:gd name="T6" fmla="*/ 0 w 775"/>
              <a:gd name="T7" fmla="*/ 288 h 288"/>
              <a:gd name="T8" fmla="*/ 0 60000 65536"/>
              <a:gd name="T9" fmla="*/ 0 60000 65536"/>
              <a:gd name="T10" fmla="*/ 0 60000 65536"/>
              <a:gd name="T11" fmla="*/ 0 60000 65536"/>
              <a:gd name="T12" fmla="*/ 0 w 775"/>
              <a:gd name="T13" fmla="*/ 0 h 288"/>
              <a:gd name="T14" fmla="*/ 775 w 775"/>
              <a:gd name="T15" fmla="*/ 288 h 288"/>
            </a:gdLst>
            <a:ahLst/>
            <a:cxnLst>
              <a:cxn ang="T8">
                <a:pos x="T0" y="T1"/>
              </a:cxn>
              <a:cxn ang="T9">
                <a:pos x="T2" y="T3"/>
              </a:cxn>
              <a:cxn ang="T10">
                <a:pos x="T4" y="T5"/>
              </a:cxn>
              <a:cxn ang="T11">
                <a:pos x="T6" y="T7"/>
              </a:cxn>
            </a:cxnLst>
            <a:rect l="T12" t="T13" r="T14" b="T15"/>
            <a:pathLst>
              <a:path w="775" h="288">
                <a:moveTo>
                  <a:pt x="7" y="0"/>
                </a:moveTo>
                <a:lnTo>
                  <a:pt x="775" y="0"/>
                </a:lnTo>
                <a:lnTo>
                  <a:pt x="775" y="288"/>
                </a:lnTo>
                <a:lnTo>
                  <a:pt x="0" y="288"/>
                </a:lnTo>
              </a:path>
            </a:pathLst>
          </a:custGeom>
          <a:noFill/>
          <a:ln w="1905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0920" name="Line 10">
            <a:extLst>
              <a:ext uri="{FF2B5EF4-FFF2-40B4-BE49-F238E27FC236}">
                <a16:creationId xmlns:a16="http://schemas.microsoft.com/office/drawing/2014/main" id="{123BB9A2-302E-494E-AB3F-50A88DC93258}"/>
              </a:ext>
            </a:extLst>
          </p:cNvPr>
          <p:cNvSpPr>
            <a:spLocks noChangeShapeType="1"/>
          </p:cNvSpPr>
          <p:nvPr/>
        </p:nvSpPr>
        <p:spPr bwMode="auto">
          <a:xfrm>
            <a:off x="5278438" y="3205163"/>
            <a:ext cx="0" cy="70802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21" name="Line 11">
            <a:extLst>
              <a:ext uri="{FF2B5EF4-FFF2-40B4-BE49-F238E27FC236}">
                <a16:creationId xmlns:a16="http://schemas.microsoft.com/office/drawing/2014/main" id="{534D14D7-B09D-4C75-8158-1D1C477491C9}"/>
              </a:ext>
            </a:extLst>
          </p:cNvPr>
          <p:cNvSpPr>
            <a:spLocks noChangeShapeType="1"/>
          </p:cNvSpPr>
          <p:nvPr/>
        </p:nvSpPr>
        <p:spPr bwMode="auto">
          <a:xfrm>
            <a:off x="4929188" y="3205163"/>
            <a:ext cx="0" cy="70802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22" name="Line 12">
            <a:extLst>
              <a:ext uri="{FF2B5EF4-FFF2-40B4-BE49-F238E27FC236}">
                <a16:creationId xmlns:a16="http://schemas.microsoft.com/office/drawing/2014/main" id="{C415A6F9-0B20-4624-B0C7-5578CC7A245C}"/>
              </a:ext>
            </a:extLst>
          </p:cNvPr>
          <p:cNvSpPr>
            <a:spLocks noChangeShapeType="1"/>
          </p:cNvSpPr>
          <p:nvPr/>
        </p:nvSpPr>
        <p:spPr bwMode="auto">
          <a:xfrm>
            <a:off x="4235450" y="3205163"/>
            <a:ext cx="0" cy="70802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23" name="Rectangle 57">
            <a:extLst>
              <a:ext uri="{FF2B5EF4-FFF2-40B4-BE49-F238E27FC236}">
                <a16:creationId xmlns:a16="http://schemas.microsoft.com/office/drawing/2014/main" id="{7FC1C25F-0926-4A4C-B999-82067C944D2D}"/>
              </a:ext>
            </a:extLst>
          </p:cNvPr>
          <p:cNvSpPr>
            <a:spLocks noChangeArrowheads="1"/>
          </p:cNvSpPr>
          <p:nvPr/>
        </p:nvSpPr>
        <p:spPr bwMode="auto">
          <a:xfrm>
            <a:off x="5280025" y="4394200"/>
            <a:ext cx="361950" cy="700088"/>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0924" name="Freeform 13">
            <a:extLst>
              <a:ext uri="{FF2B5EF4-FFF2-40B4-BE49-F238E27FC236}">
                <a16:creationId xmlns:a16="http://schemas.microsoft.com/office/drawing/2014/main" id="{4392824E-55B2-4DC9-A345-F823E7907DB3}"/>
              </a:ext>
            </a:extLst>
          </p:cNvPr>
          <p:cNvSpPr>
            <a:spLocks/>
          </p:cNvSpPr>
          <p:nvPr/>
        </p:nvSpPr>
        <p:spPr bwMode="auto">
          <a:xfrm>
            <a:off x="3770313" y="4386263"/>
            <a:ext cx="1874837" cy="709612"/>
          </a:xfrm>
          <a:custGeom>
            <a:avLst/>
            <a:gdLst>
              <a:gd name="T0" fmla="*/ 7 w 775"/>
              <a:gd name="T1" fmla="*/ 0 h 288"/>
              <a:gd name="T2" fmla="*/ 775 w 775"/>
              <a:gd name="T3" fmla="*/ 0 h 288"/>
              <a:gd name="T4" fmla="*/ 775 w 775"/>
              <a:gd name="T5" fmla="*/ 288 h 288"/>
              <a:gd name="T6" fmla="*/ 0 w 775"/>
              <a:gd name="T7" fmla="*/ 288 h 288"/>
              <a:gd name="T8" fmla="*/ 0 60000 65536"/>
              <a:gd name="T9" fmla="*/ 0 60000 65536"/>
              <a:gd name="T10" fmla="*/ 0 60000 65536"/>
              <a:gd name="T11" fmla="*/ 0 60000 65536"/>
              <a:gd name="T12" fmla="*/ 0 w 775"/>
              <a:gd name="T13" fmla="*/ 0 h 288"/>
              <a:gd name="T14" fmla="*/ 775 w 775"/>
              <a:gd name="T15" fmla="*/ 288 h 288"/>
            </a:gdLst>
            <a:ahLst/>
            <a:cxnLst>
              <a:cxn ang="T8">
                <a:pos x="T0" y="T1"/>
              </a:cxn>
              <a:cxn ang="T9">
                <a:pos x="T2" y="T3"/>
              </a:cxn>
              <a:cxn ang="T10">
                <a:pos x="T4" y="T5"/>
              </a:cxn>
              <a:cxn ang="T11">
                <a:pos x="T6" y="T7"/>
              </a:cxn>
            </a:cxnLst>
            <a:rect l="T12" t="T13" r="T14" b="T15"/>
            <a:pathLst>
              <a:path w="775" h="288">
                <a:moveTo>
                  <a:pt x="7" y="0"/>
                </a:moveTo>
                <a:lnTo>
                  <a:pt x="775" y="0"/>
                </a:lnTo>
                <a:lnTo>
                  <a:pt x="775" y="288"/>
                </a:lnTo>
                <a:lnTo>
                  <a:pt x="0" y="288"/>
                </a:lnTo>
              </a:path>
            </a:pathLst>
          </a:custGeom>
          <a:noFill/>
          <a:ln w="1905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0925" name="Line 14">
            <a:extLst>
              <a:ext uri="{FF2B5EF4-FFF2-40B4-BE49-F238E27FC236}">
                <a16:creationId xmlns:a16="http://schemas.microsoft.com/office/drawing/2014/main" id="{0C08D9C8-D91D-4BE8-99FA-179BF509E9CD}"/>
              </a:ext>
            </a:extLst>
          </p:cNvPr>
          <p:cNvSpPr>
            <a:spLocks noChangeShapeType="1"/>
          </p:cNvSpPr>
          <p:nvPr/>
        </p:nvSpPr>
        <p:spPr bwMode="auto">
          <a:xfrm>
            <a:off x="5278438" y="4386263"/>
            <a:ext cx="0" cy="709612"/>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26" name="Line 15">
            <a:extLst>
              <a:ext uri="{FF2B5EF4-FFF2-40B4-BE49-F238E27FC236}">
                <a16:creationId xmlns:a16="http://schemas.microsoft.com/office/drawing/2014/main" id="{74880944-EF77-41E1-9A5A-BAF7F9441B09}"/>
              </a:ext>
            </a:extLst>
          </p:cNvPr>
          <p:cNvSpPr>
            <a:spLocks noChangeShapeType="1"/>
          </p:cNvSpPr>
          <p:nvPr/>
        </p:nvSpPr>
        <p:spPr bwMode="auto">
          <a:xfrm>
            <a:off x="4584700" y="4386263"/>
            <a:ext cx="0" cy="709612"/>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27" name="Line 16">
            <a:extLst>
              <a:ext uri="{FF2B5EF4-FFF2-40B4-BE49-F238E27FC236}">
                <a16:creationId xmlns:a16="http://schemas.microsoft.com/office/drawing/2014/main" id="{AC0DD3D3-B00A-45CE-B729-AB3A2A28187A}"/>
              </a:ext>
            </a:extLst>
          </p:cNvPr>
          <p:cNvSpPr>
            <a:spLocks noChangeShapeType="1"/>
          </p:cNvSpPr>
          <p:nvPr/>
        </p:nvSpPr>
        <p:spPr bwMode="auto">
          <a:xfrm>
            <a:off x="4235450" y="4386263"/>
            <a:ext cx="0" cy="709612"/>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28" name="Text Box 17">
            <a:extLst>
              <a:ext uri="{FF2B5EF4-FFF2-40B4-BE49-F238E27FC236}">
                <a16:creationId xmlns:a16="http://schemas.microsoft.com/office/drawing/2014/main" id="{541B6299-6E81-4852-81D3-8BCE447049EB}"/>
              </a:ext>
            </a:extLst>
          </p:cNvPr>
          <p:cNvSpPr txBox="1">
            <a:spLocks noChangeArrowheads="1"/>
          </p:cNvSpPr>
          <p:nvPr/>
        </p:nvSpPr>
        <p:spPr bwMode="auto">
          <a:xfrm>
            <a:off x="3871913" y="507365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低优先级队列</a:t>
            </a:r>
          </a:p>
        </p:txBody>
      </p:sp>
      <p:sp>
        <p:nvSpPr>
          <p:cNvPr id="1190929" name="AutoShape 18">
            <a:extLst>
              <a:ext uri="{FF2B5EF4-FFF2-40B4-BE49-F238E27FC236}">
                <a16:creationId xmlns:a16="http://schemas.microsoft.com/office/drawing/2014/main" id="{EBAF326A-48A2-480E-899B-F5213158B186}"/>
              </a:ext>
            </a:extLst>
          </p:cNvPr>
          <p:cNvSpPr>
            <a:spLocks noChangeArrowheads="1"/>
          </p:cNvSpPr>
          <p:nvPr/>
        </p:nvSpPr>
        <p:spPr bwMode="auto">
          <a:xfrm rot="5400000">
            <a:off x="2254250" y="3800475"/>
            <a:ext cx="709613" cy="696913"/>
          </a:xfrm>
          <a:prstGeom prst="triangle">
            <a:avLst>
              <a:gd name="adj" fmla="val 50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0930" name="Text Box 19">
            <a:extLst>
              <a:ext uri="{FF2B5EF4-FFF2-40B4-BE49-F238E27FC236}">
                <a16:creationId xmlns:a16="http://schemas.microsoft.com/office/drawing/2014/main" id="{134F3DD7-4C5C-4675-B838-8F60315E0DAC}"/>
              </a:ext>
            </a:extLst>
          </p:cNvPr>
          <p:cNvSpPr txBox="1">
            <a:spLocks noChangeArrowheads="1"/>
          </p:cNvSpPr>
          <p:nvPr/>
        </p:nvSpPr>
        <p:spPr bwMode="auto">
          <a:xfrm>
            <a:off x="250825" y="3232150"/>
            <a:ext cx="12001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分组到达</a:t>
            </a:r>
          </a:p>
          <a:p>
            <a:pPr algn="ctr" eaLnBrk="1" hangingPunct="1"/>
            <a:r>
              <a:rPr kumimoji="1" lang="zh-CN" altLang="en-US" sz="2000">
                <a:solidFill>
                  <a:srgbClr val="333399"/>
                </a:solidFill>
                <a:ea typeface="黑体" panose="02010609060101010101" pitchFamily="49" charset="-122"/>
              </a:rPr>
              <a:t>路由器</a:t>
            </a:r>
          </a:p>
        </p:txBody>
      </p:sp>
      <p:sp>
        <p:nvSpPr>
          <p:cNvPr id="1190931" name="Line 20">
            <a:extLst>
              <a:ext uri="{FF2B5EF4-FFF2-40B4-BE49-F238E27FC236}">
                <a16:creationId xmlns:a16="http://schemas.microsoft.com/office/drawing/2014/main" id="{6CB1C56E-C1AA-4C5C-8B33-CD4D7AF51342}"/>
              </a:ext>
            </a:extLst>
          </p:cNvPr>
          <p:cNvSpPr>
            <a:spLocks noChangeShapeType="1"/>
          </p:cNvSpPr>
          <p:nvPr/>
        </p:nvSpPr>
        <p:spPr bwMode="auto">
          <a:xfrm>
            <a:off x="403225" y="4030663"/>
            <a:ext cx="104457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0932" name="Line 21">
            <a:extLst>
              <a:ext uri="{FF2B5EF4-FFF2-40B4-BE49-F238E27FC236}">
                <a16:creationId xmlns:a16="http://schemas.microsoft.com/office/drawing/2014/main" id="{F7C09E99-736D-4E24-94E3-FD2BD6645502}"/>
              </a:ext>
            </a:extLst>
          </p:cNvPr>
          <p:cNvSpPr>
            <a:spLocks noChangeShapeType="1"/>
          </p:cNvSpPr>
          <p:nvPr/>
        </p:nvSpPr>
        <p:spPr bwMode="auto">
          <a:xfrm rot="-1343676">
            <a:off x="2841625" y="3676650"/>
            <a:ext cx="1044575" cy="3175"/>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0933" name="Line 22">
            <a:extLst>
              <a:ext uri="{FF2B5EF4-FFF2-40B4-BE49-F238E27FC236}">
                <a16:creationId xmlns:a16="http://schemas.microsoft.com/office/drawing/2014/main" id="{E2B39D4C-B9BD-420F-A30F-EAF6736A40F4}"/>
              </a:ext>
            </a:extLst>
          </p:cNvPr>
          <p:cNvSpPr>
            <a:spLocks noChangeShapeType="1"/>
          </p:cNvSpPr>
          <p:nvPr/>
        </p:nvSpPr>
        <p:spPr bwMode="auto">
          <a:xfrm rot="1343676" flipV="1">
            <a:off x="2841625" y="4618038"/>
            <a:ext cx="1044575" cy="4762"/>
          </a:xfrm>
          <a:prstGeom prst="line">
            <a:avLst/>
          </a:prstGeom>
          <a:noFill/>
          <a:ln w="28575">
            <a:solidFill>
              <a:srgbClr val="00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0934" name="Oval 23">
            <a:extLst>
              <a:ext uri="{FF2B5EF4-FFF2-40B4-BE49-F238E27FC236}">
                <a16:creationId xmlns:a16="http://schemas.microsoft.com/office/drawing/2014/main" id="{F336C57A-3A6C-4F95-94D1-B2147D7EB0A8}"/>
              </a:ext>
            </a:extLst>
          </p:cNvPr>
          <p:cNvSpPr>
            <a:spLocks noChangeArrowheads="1"/>
          </p:cNvSpPr>
          <p:nvPr/>
        </p:nvSpPr>
        <p:spPr bwMode="auto">
          <a:xfrm>
            <a:off x="6440488" y="3676650"/>
            <a:ext cx="812800" cy="827088"/>
          </a:xfrm>
          <a:prstGeom prst="ellipse">
            <a:avLst/>
          </a:prstGeom>
          <a:solidFill>
            <a:srgbClr val="FFCC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调度</a:t>
            </a:r>
          </a:p>
        </p:txBody>
      </p:sp>
      <p:sp>
        <p:nvSpPr>
          <p:cNvPr id="1190935" name="Line 24">
            <a:extLst>
              <a:ext uri="{FF2B5EF4-FFF2-40B4-BE49-F238E27FC236}">
                <a16:creationId xmlns:a16="http://schemas.microsoft.com/office/drawing/2014/main" id="{A8C92CAD-E58D-45BD-BBFE-53DCAB2B69BC}"/>
              </a:ext>
            </a:extLst>
          </p:cNvPr>
          <p:cNvSpPr>
            <a:spLocks noChangeShapeType="1"/>
          </p:cNvSpPr>
          <p:nvPr/>
        </p:nvSpPr>
        <p:spPr bwMode="auto">
          <a:xfrm>
            <a:off x="5627688" y="3557588"/>
            <a:ext cx="885825" cy="385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36" name="Line 25">
            <a:extLst>
              <a:ext uri="{FF2B5EF4-FFF2-40B4-BE49-F238E27FC236}">
                <a16:creationId xmlns:a16="http://schemas.microsoft.com/office/drawing/2014/main" id="{2D4126B5-A524-41B2-9BFC-37A723B1A365}"/>
              </a:ext>
            </a:extLst>
          </p:cNvPr>
          <p:cNvSpPr>
            <a:spLocks noChangeShapeType="1"/>
          </p:cNvSpPr>
          <p:nvPr/>
        </p:nvSpPr>
        <p:spPr bwMode="auto">
          <a:xfrm flipV="1">
            <a:off x="5627688" y="4327525"/>
            <a:ext cx="846137" cy="4143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37" name="Line 26">
            <a:extLst>
              <a:ext uri="{FF2B5EF4-FFF2-40B4-BE49-F238E27FC236}">
                <a16:creationId xmlns:a16="http://schemas.microsoft.com/office/drawing/2014/main" id="{319C467A-B396-40AC-A009-60CDBE3FB63E}"/>
              </a:ext>
            </a:extLst>
          </p:cNvPr>
          <p:cNvSpPr>
            <a:spLocks noChangeShapeType="1"/>
          </p:cNvSpPr>
          <p:nvPr/>
        </p:nvSpPr>
        <p:spPr bwMode="auto">
          <a:xfrm>
            <a:off x="7253288" y="4149725"/>
            <a:ext cx="11604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38" name="Line 27">
            <a:extLst>
              <a:ext uri="{FF2B5EF4-FFF2-40B4-BE49-F238E27FC236}">
                <a16:creationId xmlns:a16="http://schemas.microsoft.com/office/drawing/2014/main" id="{73BE00FF-A008-435D-9488-AEC27222260D}"/>
              </a:ext>
            </a:extLst>
          </p:cNvPr>
          <p:cNvSpPr>
            <a:spLocks noChangeShapeType="1"/>
          </p:cNvSpPr>
          <p:nvPr/>
        </p:nvSpPr>
        <p:spPr bwMode="auto">
          <a:xfrm>
            <a:off x="7823200" y="4030663"/>
            <a:ext cx="104616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0939" name="Text Box 28">
            <a:extLst>
              <a:ext uri="{FF2B5EF4-FFF2-40B4-BE49-F238E27FC236}">
                <a16:creationId xmlns:a16="http://schemas.microsoft.com/office/drawing/2014/main" id="{84AF9867-906E-4ED1-A2D2-6AC93DB3FC15}"/>
              </a:ext>
            </a:extLst>
          </p:cNvPr>
          <p:cNvSpPr txBox="1">
            <a:spLocks noChangeArrowheads="1"/>
          </p:cNvSpPr>
          <p:nvPr/>
        </p:nvSpPr>
        <p:spPr bwMode="auto">
          <a:xfrm>
            <a:off x="7788275" y="32305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分组离开</a:t>
            </a:r>
          </a:p>
          <a:p>
            <a:pPr algn="ctr" eaLnBrk="1" hangingPunct="1"/>
            <a:r>
              <a:rPr kumimoji="1" lang="zh-CN" altLang="en-US" sz="2000">
                <a:solidFill>
                  <a:srgbClr val="333399"/>
                </a:solidFill>
                <a:ea typeface="黑体" panose="02010609060101010101" pitchFamily="49" charset="-122"/>
              </a:rPr>
              <a:t>路由器</a:t>
            </a:r>
          </a:p>
        </p:txBody>
      </p:sp>
      <p:sp>
        <p:nvSpPr>
          <p:cNvPr id="1190940" name="Text Box 29">
            <a:extLst>
              <a:ext uri="{FF2B5EF4-FFF2-40B4-BE49-F238E27FC236}">
                <a16:creationId xmlns:a16="http://schemas.microsoft.com/office/drawing/2014/main" id="{6CA19D77-4CD8-4485-B66E-EB808E54C1AD}"/>
              </a:ext>
            </a:extLst>
          </p:cNvPr>
          <p:cNvSpPr txBox="1">
            <a:spLocks noChangeArrowheads="1"/>
          </p:cNvSpPr>
          <p:nvPr/>
        </p:nvSpPr>
        <p:spPr bwMode="auto">
          <a:xfrm>
            <a:off x="1981200" y="33194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分类器</a:t>
            </a:r>
          </a:p>
        </p:txBody>
      </p:sp>
      <p:sp>
        <p:nvSpPr>
          <p:cNvPr id="1190941" name="Text Box 30">
            <a:extLst>
              <a:ext uri="{FF2B5EF4-FFF2-40B4-BE49-F238E27FC236}">
                <a16:creationId xmlns:a16="http://schemas.microsoft.com/office/drawing/2014/main" id="{B1E199A4-FE77-4935-A7BF-5AC8C8D925C3}"/>
              </a:ext>
            </a:extLst>
          </p:cNvPr>
          <p:cNvSpPr txBox="1">
            <a:spLocks noChangeArrowheads="1"/>
          </p:cNvSpPr>
          <p:nvPr/>
        </p:nvSpPr>
        <p:spPr bwMode="auto">
          <a:xfrm>
            <a:off x="6189663" y="4471988"/>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（服务员）</a:t>
            </a:r>
          </a:p>
        </p:txBody>
      </p:sp>
      <p:sp>
        <p:nvSpPr>
          <p:cNvPr id="1190942" name="Line 31">
            <a:extLst>
              <a:ext uri="{FF2B5EF4-FFF2-40B4-BE49-F238E27FC236}">
                <a16:creationId xmlns:a16="http://schemas.microsoft.com/office/drawing/2014/main" id="{02952EF2-C37A-458D-B200-CE19D798ABF3}"/>
              </a:ext>
            </a:extLst>
          </p:cNvPr>
          <p:cNvSpPr>
            <a:spLocks noChangeShapeType="1"/>
          </p:cNvSpPr>
          <p:nvPr/>
        </p:nvSpPr>
        <p:spPr bwMode="auto">
          <a:xfrm>
            <a:off x="1100138" y="4149725"/>
            <a:ext cx="11604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43" name="Text Box 50">
            <a:extLst>
              <a:ext uri="{FF2B5EF4-FFF2-40B4-BE49-F238E27FC236}">
                <a16:creationId xmlns:a16="http://schemas.microsoft.com/office/drawing/2014/main" id="{030AA66E-CFA2-46CB-B151-E7BB0E57D1BB}"/>
              </a:ext>
            </a:extLst>
          </p:cNvPr>
          <p:cNvSpPr txBox="1">
            <a:spLocks noChangeArrowheads="1"/>
          </p:cNvSpPr>
          <p:nvPr/>
        </p:nvSpPr>
        <p:spPr bwMode="auto">
          <a:xfrm>
            <a:off x="4067175" y="20288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路由器</a:t>
            </a:r>
          </a:p>
        </p:txBody>
      </p:sp>
      <p:sp>
        <p:nvSpPr>
          <p:cNvPr id="1190944" name="Text Box 51">
            <a:extLst>
              <a:ext uri="{FF2B5EF4-FFF2-40B4-BE49-F238E27FC236}">
                <a16:creationId xmlns:a16="http://schemas.microsoft.com/office/drawing/2014/main" id="{3BCA1650-8738-4F1E-96FE-C6272BC3424D}"/>
              </a:ext>
            </a:extLst>
          </p:cNvPr>
          <p:cNvSpPr txBox="1">
            <a:spLocks noChangeArrowheads="1"/>
          </p:cNvSpPr>
          <p:nvPr/>
        </p:nvSpPr>
        <p:spPr bwMode="auto">
          <a:xfrm>
            <a:off x="4575175" y="3313113"/>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高</a:t>
            </a:r>
            <a:r>
              <a:rPr kumimoji="1" lang="zh-CN" altLang="en-US" sz="800">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高 高</a:t>
            </a:r>
          </a:p>
        </p:txBody>
      </p:sp>
      <p:sp>
        <p:nvSpPr>
          <p:cNvPr id="1190945" name="Line 52">
            <a:extLst>
              <a:ext uri="{FF2B5EF4-FFF2-40B4-BE49-F238E27FC236}">
                <a16:creationId xmlns:a16="http://schemas.microsoft.com/office/drawing/2014/main" id="{E1564C0F-7709-41A2-8B23-CA7702C1A253}"/>
              </a:ext>
            </a:extLst>
          </p:cNvPr>
          <p:cNvSpPr>
            <a:spLocks noChangeShapeType="1"/>
          </p:cNvSpPr>
          <p:nvPr/>
        </p:nvSpPr>
        <p:spPr bwMode="auto">
          <a:xfrm>
            <a:off x="4584700" y="3205163"/>
            <a:ext cx="0" cy="708025"/>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46" name="Line 53">
            <a:extLst>
              <a:ext uri="{FF2B5EF4-FFF2-40B4-BE49-F238E27FC236}">
                <a16:creationId xmlns:a16="http://schemas.microsoft.com/office/drawing/2014/main" id="{2BB90684-479F-4FC7-8E57-86A335EA7FED}"/>
              </a:ext>
            </a:extLst>
          </p:cNvPr>
          <p:cNvSpPr>
            <a:spLocks noChangeShapeType="1"/>
          </p:cNvSpPr>
          <p:nvPr/>
        </p:nvSpPr>
        <p:spPr bwMode="auto">
          <a:xfrm>
            <a:off x="4948238" y="4386263"/>
            <a:ext cx="0" cy="709612"/>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0947" name="Text Box 54">
            <a:extLst>
              <a:ext uri="{FF2B5EF4-FFF2-40B4-BE49-F238E27FC236}">
                <a16:creationId xmlns:a16="http://schemas.microsoft.com/office/drawing/2014/main" id="{D41FC48E-1ED6-4669-B868-B4DA128A0793}"/>
              </a:ext>
            </a:extLst>
          </p:cNvPr>
          <p:cNvSpPr txBox="1">
            <a:spLocks noChangeArrowheads="1"/>
          </p:cNvSpPr>
          <p:nvPr/>
        </p:nvSpPr>
        <p:spPr bwMode="auto">
          <a:xfrm>
            <a:off x="5230813" y="45434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低</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a:extLst>
              <a:ext uri="{FF2B5EF4-FFF2-40B4-BE49-F238E27FC236}">
                <a16:creationId xmlns:a16="http://schemas.microsoft.com/office/drawing/2014/main" id="{BC8A4860-E99B-418F-99EA-DD0F14CBD82D}"/>
              </a:ext>
            </a:extLst>
          </p:cNvPr>
          <p:cNvSpPr>
            <a:spLocks noGrp="1" noChangeArrowheads="1"/>
          </p:cNvSpPr>
          <p:nvPr>
            <p:ph type="title"/>
          </p:nvPr>
        </p:nvSpPr>
        <p:spPr>
          <a:xfrm>
            <a:off x="1387475" y="931863"/>
            <a:ext cx="6856413" cy="768350"/>
          </a:xfrm>
        </p:spPr>
        <p:txBody>
          <a:bodyPr/>
          <a:lstStyle/>
          <a:p>
            <a:pPr algn="ctr" eaLnBrk="1" hangingPunct="1"/>
            <a:r>
              <a:rPr lang="zh-CN" altLang="en-US"/>
              <a:t>多媒体信息的特点</a:t>
            </a:r>
          </a:p>
        </p:txBody>
      </p:sp>
      <p:sp>
        <p:nvSpPr>
          <p:cNvPr id="131136" name="Rectangle 64">
            <a:extLst>
              <a:ext uri="{FF2B5EF4-FFF2-40B4-BE49-F238E27FC236}">
                <a16:creationId xmlns:a16="http://schemas.microsoft.com/office/drawing/2014/main" id="{A22FC866-0E3B-45BD-AD1C-E18CBB803CB4}"/>
              </a:ext>
            </a:extLst>
          </p:cNvPr>
          <p:cNvSpPr>
            <a:spLocks noGrp="1" noChangeArrowheads="1"/>
          </p:cNvSpPr>
          <p:nvPr>
            <p:ph type="body" idx="1"/>
          </p:nvPr>
        </p:nvSpPr>
        <p:spPr>
          <a:xfrm>
            <a:off x="1042988" y="1978025"/>
            <a:ext cx="7772400" cy="4403725"/>
          </a:xfrm>
        </p:spPr>
        <p:txBody>
          <a:bodyPr/>
          <a:lstStyle/>
          <a:p>
            <a:pPr algn="just" eaLnBrk="1" hangingPunct="1">
              <a:lnSpc>
                <a:spcPct val="90000"/>
              </a:lnSpc>
            </a:pPr>
            <a:r>
              <a:rPr lang="zh-CN" altLang="en-US"/>
              <a:t>多媒体信息（包括声音和图像信息）与不包括声音和图像的数据信息有很大的区别。</a:t>
            </a:r>
          </a:p>
          <a:p>
            <a:pPr algn="just" eaLnBrk="1" hangingPunct="1">
              <a:lnSpc>
                <a:spcPct val="90000"/>
              </a:lnSpc>
            </a:pPr>
            <a:r>
              <a:rPr lang="zh-CN" altLang="en-US"/>
              <a:t>多媒体信息的信息量往往很大。</a:t>
            </a:r>
          </a:p>
          <a:p>
            <a:pPr algn="just" eaLnBrk="1" hangingPunct="1">
              <a:lnSpc>
                <a:spcPct val="90000"/>
              </a:lnSpc>
            </a:pPr>
            <a:r>
              <a:rPr lang="zh-CN" altLang="en-US"/>
              <a:t>在传输多媒体数据时，对时延和时延抖动均有较高的要求。</a:t>
            </a:r>
          </a:p>
          <a:p>
            <a:pPr algn="just" eaLnBrk="1" hangingPunct="1">
              <a:lnSpc>
                <a:spcPct val="90000"/>
              </a:lnSpc>
            </a:pPr>
            <a:r>
              <a:rPr lang="zh-CN" altLang="en-US"/>
              <a:t>多媒体数据往往是</a:t>
            </a:r>
            <a:r>
              <a:rPr lang="zh-CN" altLang="en-US">
                <a:solidFill>
                  <a:schemeClr val="hlink"/>
                </a:solidFill>
              </a:rPr>
              <a:t>实时数据</a:t>
            </a:r>
            <a:r>
              <a:rPr lang="en-US" altLang="zh-CN"/>
              <a:t>(real time data)</a:t>
            </a:r>
            <a:r>
              <a:rPr lang="zh-CN" altLang="en-US"/>
              <a:t>，它的含义是：在发送实时数据的同时，在接收端边接收边播放。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4">
            <a:extLst>
              <a:ext uri="{FF2B5EF4-FFF2-40B4-BE49-F238E27FC236}">
                <a16:creationId xmlns:a16="http://schemas.microsoft.com/office/drawing/2014/main" id="{9F6A609F-5060-49BC-9478-531A221F4053}"/>
              </a:ext>
            </a:extLst>
          </p:cNvPr>
          <p:cNvSpPr>
            <a:spLocks noGrp="1" noChangeArrowheads="1"/>
          </p:cNvSpPr>
          <p:nvPr>
            <p:ph type="title"/>
          </p:nvPr>
        </p:nvSpPr>
        <p:spPr/>
        <p:txBody>
          <a:bodyPr/>
          <a:lstStyle/>
          <a:p>
            <a:pPr algn="ctr" eaLnBrk="1" hangingPunct="1"/>
            <a:r>
              <a:rPr lang="zh-CN" altLang="en-US"/>
              <a:t>高优先级分组优先接受服务</a:t>
            </a:r>
          </a:p>
        </p:txBody>
      </p:sp>
      <p:sp>
        <p:nvSpPr>
          <p:cNvPr id="1191939" name="Text Box 5">
            <a:extLst>
              <a:ext uri="{FF2B5EF4-FFF2-40B4-BE49-F238E27FC236}">
                <a16:creationId xmlns:a16="http://schemas.microsoft.com/office/drawing/2014/main" id="{09032FE5-B01C-4093-A7F1-D72466A943C9}"/>
              </a:ext>
            </a:extLst>
          </p:cNvPr>
          <p:cNvSpPr txBox="1">
            <a:spLocks noChangeArrowheads="1"/>
          </p:cNvSpPr>
          <p:nvPr/>
        </p:nvSpPr>
        <p:spPr bwMode="auto">
          <a:xfrm>
            <a:off x="8793163" y="3221038"/>
            <a:ext cx="242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i="1">
                <a:solidFill>
                  <a:schemeClr val="folHlink"/>
                </a:solidFill>
                <a:ea typeface="黑体" panose="02010609060101010101" pitchFamily="49" charset="-122"/>
              </a:rPr>
              <a:t>t</a:t>
            </a:r>
          </a:p>
        </p:txBody>
      </p:sp>
      <p:sp>
        <p:nvSpPr>
          <p:cNvPr id="1191940" name="AutoShape 6">
            <a:extLst>
              <a:ext uri="{FF2B5EF4-FFF2-40B4-BE49-F238E27FC236}">
                <a16:creationId xmlns:a16="http://schemas.microsoft.com/office/drawing/2014/main" id="{D4E6BF46-AE05-49E9-899B-28F115F77DE6}"/>
              </a:ext>
            </a:extLst>
          </p:cNvPr>
          <p:cNvSpPr>
            <a:spLocks noChangeArrowheads="1"/>
          </p:cNvSpPr>
          <p:nvPr/>
        </p:nvSpPr>
        <p:spPr bwMode="auto">
          <a:xfrm>
            <a:off x="939800" y="2622550"/>
            <a:ext cx="415925" cy="430213"/>
          </a:xfrm>
          <a:prstGeom prst="cube">
            <a:avLst>
              <a:gd name="adj" fmla="val 25000"/>
            </a:avLst>
          </a:prstGeom>
          <a:solidFill>
            <a:srgbClr val="FF99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1</a:t>
            </a:r>
          </a:p>
        </p:txBody>
      </p:sp>
      <p:sp>
        <p:nvSpPr>
          <p:cNvPr id="1191941" name="AutoShape 7">
            <a:extLst>
              <a:ext uri="{FF2B5EF4-FFF2-40B4-BE49-F238E27FC236}">
                <a16:creationId xmlns:a16="http://schemas.microsoft.com/office/drawing/2014/main" id="{01A72908-FB46-4C7A-B65A-669EBDF634EF}"/>
              </a:ext>
            </a:extLst>
          </p:cNvPr>
          <p:cNvSpPr>
            <a:spLocks noChangeArrowheads="1"/>
          </p:cNvSpPr>
          <p:nvPr/>
        </p:nvSpPr>
        <p:spPr bwMode="auto">
          <a:xfrm>
            <a:off x="1438275" y="2622550"/>
            <a:ext cx="414338" cy="430213"/>
          </a:xfrm>
          <a:prstGeom prst="cube">
            <a:avLst>
              <a:gd name="adj" fmla="val 25000"/>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2</a:t>
            </a:r>
          </a:p>
        </p:txBody>
      </p:sp>
      <p:sp>
        <p:nvSpPr>
          <p:cNvPr id="1191942" name="AutoShape 8">
            <a:extLst>
              <a:ext uri="{FF2B5EF4-FFF2-40B4-BE49-F238E27FC236}">
                <a16:creationId xmlns:a16="http://schemas.microsoft.com/office/drawing/2014/main" id="{341C5ECF-1D9C-43A2-BF34-331EF5F7F203}"/>
              </a:ext>
            </a:extLst>
          </p:cNvPr>
          <p:cNvSpPr>
            <a:spLocks noChangeArrowheads="1"/>
          </p:cNvSpPr>
          <p:nvPr/>
        </p:nvSpPr>
        <p:spPr bwMode="auto">
          <a:xfrm>
            <a:off x="1936750" y="2622550"/>
            <a:ext cx="415925" cy="430213"/>
          </a:xfrm>
          <a:prstGeom prst="cube">
            <a:avLst>
              <a:gd name="adj" fmla="val 25000"/>
            </a:avLst>
          </a:prstGeom>
          <a:solidFill>
            <a:srgbClr val="FF99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3</a:t>
            </a:r>
          </a:p>
        </p:txBody>
      </p:sp>
      <p:sp>
        <p:nvSpPr>
          <p:cNvPr id="1191943" name="AutoShape 9">
            <a:extLst>
              <a:ext uri="{FF2B5EF4-FFF2-40B4-BE49-F238E27FC236}">
                <a16:creationId xmlns:a16="http://schemas.microsoft.com/office/drawing/2014/main" id="{7F8F3A9E-D93C-475A-BA20-C5ABAB997EC4}"/>
              </a:ext>
            </a:extLst>
          </p:cNvPr>
          <p:cNvSpPr>
            <a:spLocks noChangeArrowheads="1"/>
          </p:cNvSpPr>
          <p:nvPr/>
        </p:nvSpPr>
        <p:spPr bwMode="auto">
          <a:xfrm>
            <a:off x="4838700" y="2622550"/>
            <a:ext cx="414338" cy="430213"/>
          </a:xfrm>
          <a:prstGeom prst="cube">
            <a:avLst>
              <a:gd name="adj" fmla="val 25000"/>
            </a:avLst>
          </a:prstGeom>
          <a:solidFill>
            <a:srgbClr val="FF99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5</a:t>
            </a:r>
          </a:p>
        </p:txBody>
      </p:sp>
      <p:sp>
        <p:nvSpPr>
          <p:cNvPr id="1191944" name="Rectangle 10">
            <a:extLst>
              <a:ext uri="{FF2B5EF4-FFF2-40B4-BE49-F238E27FC236}">
                <a16:creationId xmlns:a16="http://schemas.microsoft.com/office/drawing/2014/main" id="{C2927FBC-423E-4D48-969B-C57DE85767B4}"/>
              </a:ext>
            </a:extLst>
          </p:cNvPr>
          <p:cNvSpPr>
            <a:spLocks noChangeArrowheads="1"/>
          </p:cNvSpPr>
          <p:nvPr/>
        </p:nvSpPr>
        <p:spPr bwMode="auto">
          <a:xfrm>
            <a:off x="858838" y="3481388"/>
            <a:ext cx="7466012" cy="687387"/>
          </a:xfrm>
          <a:prstGeom prst="rect">
            <a:avLst/>
          </a:prstGeom>
          <a:solidFill>
            <a:srgbClr val="FFFF99"/>
          </a:solidFill>
          <a:ln w="19050">
            <a:solidFill>
              <a:srgbClr val="000099"/>
            </a:solidFill>
            <a:prstDash val="dash"/>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1945" name="Line 11">
            <a:extLst>
              <a:ext uri="{FF2B5EF4-FFF2-40B4-BE49-F238E27FC236}">
                <a16:creationId xmlns:a16="http://schemas.microsoft.com/office/drawing/2014/main" id="{0008B51E-F7B8-49FB-BE30-4A63029B16AB}"/>
              </a:ext>
            </a:extLst>
          </p:cNvPr>
          <p:cNvSpPr>
            <a:spLocks noChangeShapeType="1"/>
          </p:cNvSpPr>
          <p:nvPr/>
        </p:nvSpPr>
        <p:spPr bwMode="auto">
          <a:xfrm>
            <a:off x="2351088" y="3481388"/>
            <a:ext cx="0" cy="687387"/>
          </a:xfrm>
          <a:prstGeom prst="line">
            <a:avLst/>
          </a:prstGeom>
          <a:noFill/>
          <a:ln w="95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1946" name="Line 12">
            <a:extLst>
              <a:ext uri="{FF2B5EF4-FFF2-40B4-BE49-F238E27FC236}">
                <a16:creationId xmlns:a16="http://schemas.microsoft.com/office/drawing/2014/main" id="{401D5B2D-A266-4EB7-B0C3-9DE061B0E944}"/>
              </a:ext>
            </a:extLst>
          </p:cNvPr>
          <p:cNvSpPr>
            <a:spLocks noChangeShapeType="1"/>
          </p:cNvSpPr>
          <p:nvPr/>
        </p:nvSpPr>
        <p:spPr bwMode="auto">
          <a:xfrm>
            <a:off x="3844925" y="3481388"/>
            <a:ext cx="0" cy="687387"/>
          </a:xfrm>
          <a:prstGeom prst="line">
            <a:avLst/>
          </a:prstGeom>
          <a:noFill/>
          <a:ln w="95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1947" name="Line 13">
            <a:extLst>
              <a:ext uri="{FF2B5EF4-FFF2-40B4-BE49-F238E27FC236}">
                <a16:creationId xmlns:a16="http://schemas.microsoft.com/office/drawing/2014/main" id="{AE2159D2-0F46-4727-A4A1-5B00B2223C11}"/>
              </a:ext>
            </a:extLst>
          </p:cNvPr>
          <p:cNvSpPr>
            <a:spLocks noChangeShapeType="1"/>
          </p:cNvSpPr>
          <p:nvPr/>
        </p:nvSpPr>
        <p:spPr bwMode="auto">
          <a:xfrm>
            <a:off x="5338763" y="3481388"/>
            <a:ext cx="0" cy="687387"/>
          </a:xfrm>
          <a:prstGeom prst="line">
            <a:avLst/>
          </a:prstGeom>
          <a:noFill/>
          <a:ln w="95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1948" name="Line 14">
            <a:extLst>
              <a:ext uri="{FF2B5EF4-FFF2-40B4-BE49-F238E27FC236}">
                <a16:creationId xmlns:a16="http://schemas.microsoft.com/office/drawing/2014/main" id="{04F3185B-9237-4265-B26A-CBA99F48CF5C}"/>
              </a:ext>
            </a:extLst>
          </p:cNvPr>
          <p:cNvSpPr>
            <a:spLocks noChangeShapeType="1"/>
          </p:cNvSpPr>
          <p:nvPr/>
        </p:nvSpPr>
        <p:spPr bwMode="auto">
          <a:xfrm>
            <a:off x="6834188" y="3481388"/>
            <a:ext cx="0" cy="687387"/>
          </a:xfrm>
          <a:prstGeom prst="line">
            <a:avLst/>
          </a:prstGeom>
          <a:noFill/>
          <a:ln w="9525">
            <a:solidFill>
              <a:srgbClr val="0000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1949" name="Text Box 15">
            <a:extLst>
              <a:ext uri="{FF2B5EF4-FFF2-40B4-BE49-F238E27FC236}">
                <a16:creationId xmlns:a16="http://schemas.microsoft.com/office/drawing/2014/main" id="{AC62C28F-8EB2-4D23-B939-7BF2F9BC8CD0}"/>
              </a:ext>
            </a:extLst>
          </p:cNvPr>
          <p:cNvSpPr txBox="1">
            <a:spLocks noChangeArrowheads="1"/>
          </p:cNvSpPr>
          <p:nvPr/>
        </p:nvSpPr>
        <p:spPr bwMode="auto">
          <a:xfrm>
            <a:off x="219075" y="26162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到达</a:t>
            </a:r>
          </a:p>
        </p:txBody>
      </p:sp>
      <p:sp>
        <p:nvSpPr>
          <p:cNvPr id="1191950" name="Text Box 16">
            <a:extLst>
              <a:ext uri="{FF2B5EF4-FFF2-40B4-BE49-F238E27FC236}">
                <a16:creationId xmlns:a16="http://schemas.microsoft.com/office/drawing/2014/main" id="{BAB1E1C9-988C-491C-9B0B-D85431AD824B}"/>
              </a:ext>
            </a:extLst>
          </p:cNvPr>
          <p:cNvSpPr txBox="1">
            <a:spLocks noChangeArrowheads="1"/>
          </p:cNvSpPr>
          <p:nvPr/>
        </p:nvSpPr>
        <p:spPr bwMode="auto">
          <a:xfrm>
            <a:off x="219075" y="43608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离开</a:t>
            </a:r>
          </a:p>
        </p:txBody>
      </p:sp>
      <p:sp>
        <p:nvSpPr>
          <p:cNvPr id="1191951" name="Text Box 17">
            <a:extLst>
              <a:ext uri="{FF2B5EF4-FFF2-40B4-BE49-F238E27FC236}">
                <a16:creationId xmlns:a16="http://schemas.microsoft.com/office/drawing/2014/main" id="{DEC79316-7835-4A86-ADAE-A2B4174F45A7}"/>
              </a:ext>
            </a:extLst>
          </p:cNvPr>
          <p:cNvSpPr txBox="1">
            <a:spLocks noChangeArrowheads="1"/>
          </p:cNvSpPr>
          <p:nvPr/>
        </p:nvSpPr>
        <p:spPr bwMode="auto">
          <a:xfrm>
            <a:off x="234950" y="346868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接受</a:t>
            </a:r>
          </a:p>
          <a:p>
            <a:pPr eaLnBrk="1" hangingPunct="1"/>
            <a:r>
              <a:rPr kumimoji="1" lang="zh-CN" altLang="en-US">
                <a:solidFill>
                  <a:schemeClr val="folHlink"/>
                </a:solidFill>
                <a:ea typeface="黑体" panose="02010609060101010101" pitchFamily="49" charset="-122"/>
              </a:rPr>
              <a:t>服务</a:t>
            </a:r>
          </a:p>
        </p:txBody>
      </p:sp>
      <p:sp>
        <p:nvSpPr>
          <p:cNvPr id="1191952" name="AutoShape 18">
            <a:extLst>
              <a:ext uri="{FF2B5EF4-FFF2-40B4-BE49-F238E27FC236}">
                <a16:creationId xmlns:a16="http://schemas.microsoft.com/office/drawing/2014/main" id="{0B740422-5BFE-4205-B2F9-B53CCBA21303}"/>
              </a:ext>
            </a:extLst>
          </p:cNvPr>
          <p:cNvSpPr>
            <a:spLocks noChangeArrowheads="1"/>
          </p:cNvSpPr>
          <p:nvPr/>
        </p:nvSpPr>
        <p:spPr bwMode="auto">
          <a:xfrm>
            <a:off x="4008438" y="2622550"/>
            <a:ext cx="414337" cy="430213"/>
          </a:xfrm>
          <a:prstGeom prst="cube">
            <a:avLst>
              <a:gd name="adj" fmla="val 25000"/>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4</a:t>
            </a:r>
          </a:p>
        </p:txBody>
      </p:sp>
      <p:sp>
        <p:nvSpPr>
          <p:cNvPr id="1191953" name="Line 19">
            <a:extLst>
              <a:ext uri="{FF2B5EF4-FFF2-40B4-BE49-F238E27FC236}">
                <a16:creationId xmlns:a16="http://schemas.microsoft.com/office/drawing/2014/main" id="{A846EACB-C9AA-45DE-BF46-A465554E54F4}"/>
              </a:ext>
            </a:extLst>
          </p:cNvPr>
          <p:cNvSpPr>
            <a:spLocks noChangeShapeType="1"/>
          </p:cNvSpPr>
          <p:nvPr/>
        </p:nvSpPr>
        <p:spPr bwMode="auto">
          <a:xfrm>
            <a:off x="1104900" y="3052763"/>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54" name="Line 20">
            <a:extLst>
              <a:ext uri="{FF2B5EF4-FFF2-40B4-BE49-F238E27FC236}">
                <a16:creationId xmlns:a16="http://schemas.microsoft.com/office/drawing/2014/main" id="{922E2931-B9A7-4F88-8D87-8F404C2FED1C}"/>
              </a:ext>
            </a:extLst>
          </p:cNvPr>
          <p:cNvSpPr>
            <a:spLocks noChangeShapeType="1"/>
          </p:cNvSpPr>
          <p:nvPr/>
        </p:nvSpPr>
        <p:spPr bwMode="auto">
          <a:xfrm>
            <a:off x="1603375" y="3052763"/>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55" name="Line 21">
            <a:extLst>
              <a:ext uri="{FF2B5EF4-FFF2-40B4-BE49-F238E27FC236}">
                <a16:creationId xmlns:a16="http://schemas.microsoft.com/office/drawing/2014/main" id="{53F0C13E-9B72-4A93-A4DE-F20ED8672A39}"/>
              </a:ext>
            </a:extLst>
          </p:cNvPr>
          <p:cNvSpPr>
            <a:spLocks noChangeShapeType="1"/>
          </p:cNvSpPr>
          <p:nvPr/>
        </p:nvSpPr>
        <p:spPr bwMode="auto">
          <a:xfrm>
            <a:off x="2100263" y="3052763"/>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56" name="Line 22">
            <a:extLst>
              <a:ext uri="{FF2B5EF4-FFF2-40B4-BE49-F238E27FC236}">
                <a16:creationId xmlns:a16="http://schemas.microsoft.com/office/drawing/2014/main" id="{10FE45D1-6790-4694-ADB0-B37DFFA152E0}"/>
              </a:ext>
            </a:extLst>
          </p:cNvPr>
          <p:cNvSpPr>
            <a:spLocks noChangeShapeType="1"/>
          </p:cNvSpPr>
          <p:nvPr/>
        </p:nvSpPr>
        <p:spPr bwMode="auto">
          <a:xfrm>
            <a:off x="4175125" y="3052763"/>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57" name="Line 23">
            <a:extLst>
              <a:ext uri="{FF2B5EF4-FFF2-40B4-BE49-F238E27FC236}">
                <a16:creationId xmlns:a16="http://schemas.microsoft.com/office/drawing/2014/main" id="{AC178DA8-99A5-43A8-9C5C-8B8307EB2E1A}"/>
              </a:ext>
            </a:extLst>
          </p:cNvPr>
          <p:cNvSpPr>
            <a:spLocks noChangeShapeType="1"/>
          </p:cNvSpPr>
          <p:nvPr/>
        </p:nvSpPr>
        <p:spPr bwMode="auto">
          <a:xfrm>
            <a:off x="5005388" y="3052763"/>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58" name="AutoShape 24">
            <a:extLst>
              <a:ext uri="{FF2B5EF4-FFF2-40B4-BE49-F238E27FC236}">
                <a16:creationId xmlns:a16="http://schemas.microsoft.com/office/drawing/2014/main" id="{34B090F4-465F-4742-A8C3-F738D873C814}"/>
              </a:ext>
            </a:extLst>
          </p:cNvPr>
          <p:cNvSpPr>
            <a:spLocks noChangeArrowheads="1"/>
          </p:cNvSpPr>
          <p:nvPr/>
        </p:nvSpPr>
        <p:spPr bwMode="auto">
          <a:xfrm>
            <a:off x="1354138" y="3654425"/>
            <a:ext cx="414337" cy="428625"/>
          </a:xfrm>
          <a:prstGeom prst="cube">
            <a:avLst>
              <a:gd name="adj" fmla="val 25000"/>
            </a:avLst>
          </a:prstGeom>
          <a:solidFill>
            <a:srgbClr val="FF99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1</a:t>
            </a:r>
          </a:p>
        </p:txBody>
      </p:sp>
      <p:sp>
        <p:nvSpPr>
          <p:cNvPr id="1191959" name="AutoShape 25">
            <a:extLst>
              <a:ext uri="{FF2B5EF4-FFF2-40B4-BE49-F238E27FC236}">
                <a16:creationId xmlns:a16="http://schemas.microsoft.com/office/drawing/2014/main" id="{ABE756A9-B2F5-410B-9D3C-F96EBDB7884E}"/>
              </a:ext>
            </a:extLst>
          </p:cNvPr>
          <p:cNvSpPr>
            <a:spLocks noChangeArrowheads="1"/>
          </p:cNvSpPr>
          <p:nvPr/>
        </p:nvSpPr>
        <p:spPr bwMode="auto">
          <a:xfrm>
            <a:off x="2846388" y="3654425"/>
            <a:ext cx="415925" cy="428625"/>
          </a:xfrm>
          <a:prstGeom prst="cube">
            <a:avLst>
              <a:gd name="adj" fmla="val 25000"/>
            </a:avLst>
          </a:prstGeom>
          <a:solidFill>
            <a:srgbClr val="FF99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3</a:t>
            </a:r>
          </a:p>
        </p:txBody>
      </p:sp>
      <p:sp>
        <p:nvSpPr>
          <p:cNvPr id="1191960" name="AutoShape 26">
            <a:extLst>
              <a:ext uri="{FF2B5EF4-FFF2-40B4-BE49-F238E27FC236}">
                <a16:creationId xmlns:a16="http://schemas.microsoft.com/office/drawing/2014/main" id="{699C61BE-35AA-4F13-9F33-F6FB0D619CC6}"/>
              </a:ext>
            </a:extLst>
          </p:cNvPr>
          <p:cNvSpPr>
            <a:spLocks noChangeArrowheads="1"/>
          </p:cNvSpPr>
          <p:nvPr/>
        </p:nvSpPr>
        <p:spPr bwMode="auto">
          <a:xfrm>
            <a:off x="4340225" y="3654425"/>
            <a:ext cx="415925" cy="428625"/>
          </a:xfrm>
          <a:prstGeom prst="cube">
            <a:avLst>
              <a:gd name="adj" fmla="val 25000"/>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2</a:t>
            </a:r>
          </a:p>
        </p:txBody>
      </p:sp>
      <p:sp>
        <p:nvSpPr>
          <p:cNvPr id="1191961" name="AutoShape 27">
            <a:extLst>
              <a:ext uri="{FF2B5EF4-FFF2-40B4-BE49-F238E27FC236}">
                <a16:creationId xmlns:a16="http://schemas.microsoft.com/office/drawing/2014/main" id="{05538802-F922-4441-9C2F-683887EF49E3}"/>
              </a:ext>
            </a:extLst>
          </p:cNvPr>
          <p:cNvSpPr>
            <a:spLocks noChangeArrowheads="1"/>
          </p:cNvSpPr>
          <p:nvPr/>
        </p:nvSpPr>
        <p:spPr bwMode="auto">
          <a:xfrm>
            <a:off x="5834063" y="3654425"/>
            <a:ext cx="414337" cy="428625"/>
          </a:xfrm>
          <a:prstGeom prst="cube">
            <a:avLst>
              <a:gd name="adj" fmla="val 25000"/>
            </a:avLst>
          </a:prstGeom>
          <a:solidFill>
            <a:srgbClr val="FF99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5</a:t>
            </a:r>
          </a:p>
        </p:txBody>
      </p:sp>
      <p:sp>
        <p:nvSpPr>
          <p:cNvPr id="1191962" name="AutoShape 28">
            <a:extLst>
              <a:ext uri="{FF2B5EF4-FFF2-40B4-BE49-F238E27FC236}">
                <a16:creationId xmlns:a16="http://schemas.microsoft.com/office/drawing/2014/main" id="{36A6E997-F09B-4DD6-BC6D-81D7535278AC}"/>
              </a:ext>
            </a:extLst>
          </p:cNvPr>
          <p:cNvSpPr>
            <a:spLocks noChangeArrowheads="1"/>
          </p:cNvSpPr>
          <p:nvPr/>
        </p:nvSpPr>
        <p:spPr bwMode="auto">
          <a:xfrm>
            <a:off x="7327900" y="3654425"/>
            <a:ext cx="414338" cy="428625"/>
          </a:xfrm>
          <a:prstGeom prst="cube">
            <a:avLst>
              <a:gd name="adj" fmla="val 25000"/>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4</a:t>
            </a:r>
          </a:p>
        </p:txBody>
      </p:sp>
      <p:sp>
        <p:nvSpPr>
          <p:cNvPr id="1191963" name="Line 29">
            <a:extLst>
              <a:ext uri="{FF2B5EF4-FFF2-40B4-BE49-F238E27FC236}">
                <a16:creationId xmlns:a16="http://schemas.microsoft.com/office/drawing/2014/main" id="{FCFABF29-9C93-4417-8B25-116DF3A8CCFC}"/>
              </a:ext>
            </a:extLst>
          </p:cNvPr>
          <p:cNvSpPr>
            <a:spLocks noChangeShapeType="1"/>
          </p:cNvSpPr>
          <p:nvPr/>
        </p:nvSpPr>
        <p:spPr bwMode="auto">
          <a:xfrm>
            <a:off x="2349500" y="4170363"/>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64" name="Line 30">
            <a:extLst>
              <a:ext uri="{FF2B5EF4-FFF2-40B4-BE49-F238E27FC236}">
                <a16:creationId xmlns:a16="http://schemas.microsoft.com/office/drawing/2014/main" id="{203C812A-09AB-4D00-A511-DC9616CB558B}"/>
              </a:ext>
            </a:extLst>
          </p:cNvPr>
          <p:cNvSpPr>
            <a:spLocks noChangeShapeType="1"/>
          </p:cNvSpPr>
          <p:nvPr/>
        </p:nvSpPr>
        <p:spPr bwMode="auto">
          <a:xfrm>
            <a:off x="3843338" y="4168775"/>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65" name="Line 31">
            <a:extLst>
              <a:ext uri="{FF2B5EF4-FFF2-40B4-BE49-F238E27FC236}">
                <a16:creationId xmlns:a16="http://schemas.microsoft.com/office/drawing/2014/main" id="{24D997A9-414D-4C1E-ADE8-320862B0A1FB}"/>
              </a:ext>
            </a:extLst>
          </p:cNvPr>
          <p:cNvSpPr>
            <a:spLocks noChangeShapeType="1"/>
          </p:cNvSpPr>
          <p:nvPr/>
        </p:nvSpPr>
        <p:spPr bwMode="auto">
          <a:xfrm>
            <a:off x="5337175" y="4167188"/>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66" name="Line 32">
            <a:extLst>
              <a:ext uri="{FF2B5EF4-FFF2-40B4-BE49-F238E27FC236}">
                <a16:creationId xmlns:a16="http://schemas.microsoft.com/office/drawing/2014/main" id="{3A42AA30-5AC5-4C59-B24C-6CA10A78B8D7}"/>
              </a:ext>
            </a:extLst>
          </p:cNvPr>
          <p:cNvSpPr>
            <a:spLocks noChangeShapeType="1"/>
          </p:cNvSpPr>
          <p:nvPr/>
        </p:nvSpPr>
        <p:spPr bwMode="auto">
          <a:xfrm>
            <a:off x="6832600" y="4165600"/>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67" name="Line 33">
            <a:extLst>
              <a:ext uri="{FF2B5EF4-FFF2-40B4-BE49-F238E27FC236}">
                <a16:creationId xmlns:a16="http://schemas.microsoft.com/office/drawing/2014/main" id="{06659F6B-8909-4E34-BA0F-1F4EC6B5B643}"/>
              </a:ext>
            </a:extLst>
          </p:cNvPr>
          <p:cNvSpPr>
            <a:spLocks noChangeShapeType="1"/>
          </p:cNvSpPr>
          <p:nvPr/>
        </p:nvSpPr>
        <p:spPr bwMode="auto">
          <a:xfrm>
            <a:off x="8326438" y="4164013"/>
            <a:ext cx="0" cy="3429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1968" name="AutoShape 34">
            <a:extLst>
              <a:ext uri="{FF2B5EF4-FFF2-40B4-BE49-F238E27FC236}">
                <a16:creationId xmlns:a16="http://schemas.microsoft.com/office/drawing/2014/main" id="{5D9F66AA-8D00-458C-AD33-02581A80FA9C}"/>
              </a:ext>
            </a:extLst>
          </p:cNvPr>
          <p:cNvSpPr>
            <a:spLocks noChangeArrowheads="1"/>
          </p:cNvSpPr>
          <p:nvPr/>
        </p:nvSpPr>
        <p:spPr bwMode="auto">
          <a:xfrm>
            <a:off x="2100263" y="4511675"/>
            <a:ext cx="414337" cy="430213"/>
          </a:xfrm>
          <a:prstGeom prst="cube">
            <a:avLst>
              <a:gd name="adj" fmla="val 25000"/>
            </a:avLst>
          </a:prstGeom>
          <a:solidFill>
            <a:srgbClr val="FF99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1</a:t>
            </a:r>
          </a:p>
        </p:txBody>
      </p:sp>
      <p:sp>
        <p:nvSpPr>
          <p:cNvPr id="1191969" name="AutoShape 35">
            <a:extLst>
              <a:ext uri="{FF2B5EF4-FFF2-40B4-BE49-F238E27FC236}">
                <a16:creationId xmlns:a16="http://schemas.microsoft.com/office/drawing/2014/main" id="{EC3E4704-B670-4E53-8463-2FE24BD41E22}"/>
              </a:ext>
            </a:extLst>
          </p:cNvPr>
          <p:cNvSpPr>
            <a:spLocks noChangeArrowheads="1"/>
          </p:cNvSpPr>
          <p:nvPr/>
        </p:nvSpPr>
        <p:spPr bwMode="auto">
          <a:xfrm>
            <a:off x="3594100" y="4511675"/>
            <a:ext cx="415925" cy="430213"/>
          </a:xfrm>
          <a:prstGeom prst="cube">
            <a:avLst>
              <a:gd name="adj" fmla="val 25000"/>
            </a:avLst>
          </a:prstGeom>
          <a:solidFill>
            <a:srgbClr val="FF99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3</a:t>
            </a:r>
          </a:p>
        </p:txBody>
      </p:sp>
      <p:sp>
        <p:nvSpPr>
          <p:cNvPr id="1191970" name="AutoShape 36">
            <a:extLst>
              <a:ext uri="{FF2B5EF4-FFF2-40B4-BE49-F238E27FC236}">
                <a16:creationId xmlns:a16="http://schemas.microsoft.com/office/drawing/2014/main" id="{1C20504F-8E14-432A-890B-C84D3942993E}"/>
              </a:ext>
            </a:extLst>
          </p:cNvPr>
          <p:cNvSpPr>
            <a:spLocks noChangeArrowheads="1"/>
          </p:cNvSpPr>
          <p:nvPr/>
        </p:nvSpPr>
        <p:spPr bwMode="auto">
          <a:xfrm>
            <a:off x="5086350" y="4511675"/>
            <a:ext cx="415925" cy="430213"/>
          </a:xfrm>
          <a:prstGeom prst="cube">
            <a:avLst>
              <a:gd name="adj" fmla="val 25000"/>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2</a:t>
            </a:r>
          </a:p>
        </p:txBody>
      </p:sp>
      <p:sp>
        <p:nvSpPr>
          <p:cNvPr id="1191971" name="AutoShape 37">
            <a:extLst>
              <a:ext uri="{FF2B5EF4-FFF2-40B4-BE49-F238E27FC236}">
                <a16:creationId xmlns:a16="http://schemas.microsoft.com/office/drawing/2014/main" id="{AFE33863-03DD-4D0D-8262-4635EF742F0A}"/>
              </a:ext>
            </a:extLst>
          </p:cNvPr>
          <p:cNvSpPr>
            <a:spLocks noChangeArrowheads="1"/>
          </p:cNvSpPr>
          <p:nvPr/>
        </p:nvSpPr>
        <p:spPr bwMode="auto">
          <a:xfrm>
            <a:off x="6581775" y="4511675"/>
            <a:ext cx="414338" cy="430213"/>
          </a:xfrm>
          <a:prstGeom prst="cube">
            <a:avLst>
              <a:gd name="adj" fmla="val 25000"/>
            </a:avLst>
          </a:prstGeom>
          <a:solidFill>
            <a:srgbClr val="FF99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5</a:t>
            </a:r>
          </a:p>
        </p:txBody>
      </p:sp>
      <p:sp>
        <p:nvSpPr>
          <p:cNvPr id="1191972" name="AutoShape 38">
            <a:extLst>
              <a:ext uri="{FF2B5EF4-FFF2-40B4-BE49-F238E27FC236}">
                <a16:creationId xmlns:a16="http://schemas.microsoft.com/office/drawing/2014/main" id="{FDAEFD99-76AA-4042-89B0-4F67A4B2C814}"/>
              </a:ext>
            </a:extLst>
          </p:cNvPr>
          <p:cNvSpPr>
            <a:spLocks noChangeArrowheads="1"/>
          </p:cNvSpPr>
          <p:nvPr/>
        </p:nvSpPr>
        <p:spPr bwMode="auto">
          <a:xfrm>
            <a:off x="8074025" y="4511675"/>
            <a:ext cx="414338" cy="430213"/>
          </a:xfrm>
          <a:prstGeom prst="cube">
            <a:avLst>
              <a:gd name="adj" fmla="val 25000"/>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folHlink"/>
                </a:solidFill>
                <a:ea typeface="黑体" panose="02010609060101010101" pitchFamily="49" charset="-122"/>
              </a:rPr>
              <a:t>4</a:t>
            </a:r>
          </a:p>
        </p:txBody>
      </p:sp>
      <p:sp>
        <p:nvSpPr>
          <p:cNvPr id="1191973" name="Line 39">
            <a:extLst>
              <a:ext uri="{FF2B5EF4-FFF2-40B4-BE49-F238E27FC236}">
                <a16:creationId xmlns:a16="http://schemas.microsoft.com/office/drawing/2014/main" id="{689F77BB-AF02-4219-AF11-E61B640B88D5}"/>
              </a:ext>
            </a:extLst>
          </p:cNvPr>
          <p:cNvSpPr>
            <a:spLocks noChangeShapeType="1"/>
          </p:cNvSpPr>
          <p:nvPr/>
        </p:nvSpPr>
        <p:spPr bwMode="auto">
          <a:xfrm>
            <a:off x="8323263" y="3481388"/>
            <a:ext cx="496887" cy="0"/>
          </a:xfrm>
          <a:prstGeom prst="line">
            <a:avLst/>
          </a:prstGeom>
          <a:noFill/>
          <a:ln w="19050">
            <a:solidFill>
              <a:srgbClr val="000099"/>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1974" name="Line 40">
            <a:extLst>
              <a:ext uri="{FF2B5EF4-FFF2-40B4-BE49-F238E27FC236}">
                <a16:creationId xmlns:a16="http://schemas.microsoft.com/office/drawing/2014/main" id="{F034D236-1CA1-4EB5-B146-AAD58626286D}"/>
              </a:ext>
            </a:extLst>
          </p:cNvPr>
          <p:cNvSpPr>
            <a:spLocks noChangeShapeType="1"/>
          </p:cNvSpPr>
          <p:nvPr/>
        </p:nvSpPr>
        <p:spPr bwMode="auto">
          <a:xfrm>
            <a:off x="8323263" y="4168775"/>
            <a:ext cx="496887" cy="0"/>
          </a:xfrm>
          <a:prstGeom prst="line">
            <a:avLst/>
          </a:prstGeom>
          <a:noFill/>
          <a:ln w="19050">
            <a:solidFill>
              <a:srgbClr val="000099"/>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1975" name="Text Box 41">
            <a:extLst>
              <a:ext uri="{FF2B5EF4-FFF2-40B4-BE49-F238E27FC236}">
                <a16:creationId xmlns:a16="http://schemas.microsoft.com/office/drawing/2014/main" id="{AA003A4C-74B4-4F6D-A103-683E66CE05C3}"/>
              </a:ext>
            </a:extLst>
          </p:cNvPr>
          <p:cNvSpPr txBox="1">
            <a:spLocks noChangeArrowheads="1"/>
          </p:cNvSpPr>
          <p:nvPr/>
        </p:nvSpPr>
        <p:spPr bwMode="auto">
          <a:xfrm>
            <a:off x="8793163" y="3910013"/>
            <a:ext cx="242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i="1">
                <a:solidFill>
                  <a:schemeClr val="folHlink"/>
                </a:solidFill>
                <a:ea typeface="黑体" panose="02010609060101010101" pitchFamily="49" charset="-122"/>
              </a:rPr>
              <a:t>t</a:t>
            </a:r>
          </a:p>
        </p:txBody>
      </p:sp>
      <p:sp>
        <p:nvSpPr>
          <p:cNvPr id="1191976" name="Text Box 42">
            <a:extLst>
              <a:ext uri="{FF2B5EF4-FFF2-40B4-BE49-F238E27FC236}">
                <a16:creationId xmlns:a16="http://schemas.microsoft.com/office/drawing/2014/main" id="{DA17EABF-4B00-4309-950B-FFB2955BD43E}"/>
              </a:ext>
            </a:extLst>
          </p:cNvPr>
          <p:cNvSpPr txBox="1">
            <a:spLocks noChangeArrowheads="1"/>
          </p:cNvSpPr>
          <p:nvPr/>
        </p:nvSpPr>
        <p:spPr bwMode="auto">
          <a:xfrm>
            <a:off x="938213" y="2276475"/>
            <a:ext cx="3889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chemeClr val="folHlink"/>
                </a:solidFill>
                <a:ea typeface="黑体" panose="02010609060101010101" pitchFamily="49" charset="-122"/>
              </a:rPr>
              <a:t>高</a:t>
            </a:r>
          </a:p>
        </p:txBody>
      </p:sp>
      <p:sp>
        <p:nvSpPr>
          <p:cNvPr id="1191977" name="Text Box 43">
            <a:extLst>
              <a:ext uri="{FF2B5EF4-FFF2-40B4-BE49-F238E27FC236}">
                <a16:creationId xmlns:a16="http://schemas.microsoft.com/office/drawing/2014/main" id="{E92C4A93-59A0-40A9-B158-8FE3C6D8196B}"/>
              </a:ext>
            </a:extLst>
          </p:cNvPr>
          <p:cNvSpPr txBox="1">
            <a:spLocks noChangeArrowheads="1"/>
          </p:cNvSpPr>
          <p:nvPr/>
        </p:nvSpPr>
        <p:spPr bwMode="auto">
          <a:xfrm>
            <a:off x="1935163" y="2276475"/>
            <a:ext cx="3889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chemeClr val="folHlink"/>
                </a:solidFill>
                <a:ea typeface="黑体" panose="02010609060101010101" pitchFamily="49" charset="-122"/>
              </a:rPr>
              <a:t>高</a:t>
            </a:r>
          </a:p>
        </p:txBody>
      </p:sp>
      <p:sp>
        <p:nvSpPr>
          <p:cNvPr id="1191978" name="Text Box 44">
            <a:extLst>
              <a:ext uri="{FF2B5EF4-FFF2-40B4-BE49-F238E27FC236}">
                <a16:creationId xmlns:a16="http://schemas.microsoft.com/office/drawing/2014/main" id="{F4EDC0E7-9086-467D-8C7D-2C00A188FFF4}"/>
              </a:ext>
            </a:extLst>
          </p:cNvPr>
          <p:cNvSpPr txBox="1">
            <a:spLocks noChangeArrowheads="1"/>
          </p:cNvSpPr>
          <p:nvPr/>
        </p:nvSpPr>
        <p:spPr bwMode="auto">
          <a:xfrm>
            <a:off x="4838700" y="2276475"/>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chemeClr val="folHlink"/>
                </a:solidFill>
                <a:ea typeface="黑体" panose="02010609060101010101" pitchFamily="49" charset="-122"/>
              </a:rPr>
              <a:t>高</a:t>
            </a:r>
          </a:p>
        </p:txBody>
      </p:sp>
      <p:sp>
        <p:nvSpPr>
          <p:cNvPr id="1191979" name="Text Box 45">
            <a:extLst>
              <a:ext uri="{FF2B5EF4-FFF2-40B4-BE49-F238E27FC236}">
                <a16:creationId xmlns:a16="http://schemas.microsoft.com/office/drawing/2014/main" id="{3D8A9FAA-F38F-4FB9-AC4B-5E082B68E189}"/>
              </a:ext>
            </a:extLst>
          </p:cNvPr>
          <p:cNvSpPr txBox="1">
            <a:spLocks noChangeArrowheads="1"/>
          </p:cNvSpPr>
          <p:nvPr/>
        </p:nvSpPr>
        <p:spPr bwMode="auto">
          <a:xfrm>
            <a:off x="1436688" y="2276475"/>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chemeClr val="folHlink"/>
                </a:solidFill>
                <a:ea typeface="黑体" panose="02010609060101010101" pitchFamily="49" charset="-122"/>
              </a:rPr>
              <a:t>低</a:t>
            </a:r>
          </a:p>
        </p:txBody>
      </p:sp>
      <p:sp>
        <p:nvSpPr>
          <p:cNvPr id="1191980" name="Text Box 46">
            <a:extLst>
              <a:ext uri="{FF2B5EF4-FFF2-40B4-BE49-F238E27FC236}">
                <a16:creationId xmlns:a16="http://schemas.microsoft.com/office/drawing/2014/main" id="{E2763594-0493-47FE-A4E3-287DFEE1A70E}"/>
              </a:ext>
            </a:extLst>
          </p:cNvPr>
          <p:cNvSpPr txBox="1">
            <a:spLocks noChangeArrowheads="1"/>
          </p:cNvSpPr>
          <p:nvPr/>
        </p:nvSpPr>
        <p:spPr bwMode="auto">
          <a:xfrm>
            <a:off x="4010025" y="2276475"/>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chemeClr val="folHlink"/>
                </a:solidFill>
                <a:ea typeface="黑体" panose="02010609060101010101" pitchFamily="49" charset="-122"/>
              </a:rPr>
              <a:t>低</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Text Box 33">
            <a:extLst>
              <a:ext uri="{FF2B5EF4-FFF2-40B4-BE49-F238E27FC236}">
                <a16:creationId xmlns:a16="http://schemas.microsoft.com/office/drawing/2014/main" id="{B04FFDA4-40CA-4B5E-BBCA-7BBAF67F690C}"/>
              </a:ext>
            </a:extLst>
          </p:cNvPr>
          <p:cNvSpPr txBox="1">
            <a:spLocks noChangeArrowheads="1"/>
          </p:cNvSpPr>
          <p:nvPr/>
        </p:nvSpPr>
        <p:spPr bwMode="auto">
          <a:xfrm>
            <a:off x="7596188" y="3248025"/>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分组离开</a:t>
            </a:r>
          </a:p>
          <a:p>
            <a:pPr algn="ctr" eaLnBrk="1" hangingPunct="1"/>
            <a:r>
              <a:rPr kumimoji="1" lang="zh-CN" altLang="en-US" sz="2000">
                <a:solidFill>
                  <a:srgbClr val="333399"/>
                </a:solidFill>
                <a:ea typeface="黑体" panose="02010609060101010101" pitchFamily="49" charset="-122"/>
              </a:rPr>
              <a:t>路由器</a:t>
            </a:r>
          </a:p>
        </p:txBody>
      </p:sp>
      <p:sp>
        <p:nvSpPr>
          <p:cNvPr id="1192963" name="Rectangle 2">
            <a:extLst>
              <a:ext uri="{FF2B5EF4-FFF2-40B4-BE49-F238E27FC236}">
                <a16:creationId xmlns:a16="http://schemas.microsoft.com/office/drawing/2014/main" id="{AE792456-2C45-42DA-8DAE-601551CC4ED5}"/>
              </a:ext>
            </a:extLst>
          </p:cNvPr>
          <p:cNvSpPr>
            <a:spLocks noGrp="1" noChangeArrowheads="1"/>
          </p:cNvSpPr>
          <p:nvPr>
            <p:ph type="title"/>
          </p:nvPr>
        </p:nvSpPr>
        <p:spPr/>
        <p:txBody>
          <a:bodyPr/>
          <a:lstStyle/>
          <a:p>
            <a:pPr algn="ctr" eaLnBrk="1" hangingPunct="1"/>
            <a:r>
              <a:rPr lang="zh-CN" altLang="en-US"/>
              <a:t>加权公平排队 </a:t>
            </a:r>
            <a:r>
              <a:rPr lang="en-US" altLang="zh-CN"/>
              <a:t>WFQ</a:t>
            </a:r>
            <a:br>
              <a:rPr lang="en-US" altLang="zh-CN"/>
            </a:br>
            <a:r>
              <a:rPr lang="en-US" altLang="zh-CN" sz="4000"/>
              <a:t>(Weighted Fair Queuing)</a:t>
            </a:r>
            <a:r>
              <a:rPr lang="en-US" altLang="zh-CN"/>
              <a:t> </a:t>
            </a:r>
          </a:p>
        </p:txBody>
      </p:sp>
      <p:sp>
        <p:nvSpPr>
          <p:cNvPr id="580612" name="Rectangle 4">
            <a:extLst>
              <a:ext uri="{FF2B5EF4-FFF2-40B4-BE49-F238E27FC236}">
                <a16:creationId xmlns:a16="http://schemas.microsoft.com/office/drawing/2014/main" id="{86F2A032-9D44-4528-AA95-F919E37C9619}"/>
              </a:ext>
            </a:extLst>
          </p:cNvPr>
          <p:cNvSpPr>
            <a:spLocks noChangeArrowheads="1"/>
          </p:cNvSpPr>
          <p:nvPr/>
        </p:nvSpPr>
        <p:spPr bwMode="auto">
          <a:xfrm>
            <a:off x="1720850" y="2559050"/>
            <a:ext cx="5805488" cy="2957513"/>
          </a:xfrm>
          <a:prstGeom prst="rect">
            <a:avLst/>
          </a:prstGeom>
          <a:solidFill>
            <a:srgbClr val="FFFFCC"/>
          </a:solidFill>
          <a:ln w="9525" algn="ctr">
            <a:solidFill>
              <a:srgbClr val="000099"/>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92965" name="Rectangle 5">
            <a:extLst>
              <a:ext uri="{FF2B5EF4-FFF2-40B4-BE49-F238E27FC236}">
                <a16:creationId xmlns:a16="http://schemas.microsoft.com/office/drawing/2014/main" id="{E5A1BA44-40F5-456C-8002-76D5790F13AE}"/>
              </a:ext>
            </a:extLst>
          </p:cNvPr>
          <p:cNvSpPr>
            <a:spLocks noChangeArrowheads="1"/>
          </p:cNvSpPr>
          <p:nvPr/>
        </p:nvSpPr>
        <p:spPr bwMode="auto">
          <a:xfrm>
            <a:off x="5068888" y="3759200"/>
            <a:ext cx="236537" cy="639763"/>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2966" name="Rectangle 6">
            <a:extLst>
              <a:ext uri="{FF2B5EF4-FFF2-40B4-BE49-F238E27FC236}">
                <a16:creationId xmlns:a16="http://schemas.microsoft.com/office/drawing/2014/main" id="{2F52E55C-516A-4006-AA54-F0DB993D028F}"/>
              </a:ext>
            </a:extLst>
          </p:cNvPr>
          <p:cNvSpPr>
            <a:spLocks noChangeArrowheads="1"/>
          </p:cNvSpPr>
          <p:nvPr/>
        </p:nvSpPr>
        <p:spPr bwMode="auto">
          <a:xfrm>
            <a:off x="4635500" y="2800350"/>
            <a:ext cx="649288" cy="6381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2967" name="Freeform 7">
            <a:extLst>
              <a:ext uri="{FF2B5EF4-FFF2-40B4-BE49-F238E27FC236}">
                <a16:creationId xmlns:a16="http://schemas.microsoft.com/office/drawing/2014/main" id="{65A91F6B-F328-4990-8EE0-8499322D31B0}"/>
              </a:ext>
            </a:extLst>
          </p:cNvPr>
          <p:cNvSpPr>
            <a:spLocks/>
          </p:cNvSpPr>
          <p:nvPr/>
        </p:nvSpPr>
        <p:spPr bwMode="auto">
          <a:xfrm>
            <a:off x="3540125" y="2800350"/>
            <a:ext cx="1744663" cy="638175"/>
          </a:xfrm>
          <a:custGeom>
            <a:avLst/>
            <a:gdLst>
              <a:gd name="T0" fmla="*/ 7 w 775"/>
              <a:gd name="T1" fmla="*/ 0 h 288"/>
              <a:gd name="T2" fmla="*/ 775 w 775"/>
              <a:gd name="T3" fmla="*/ 0 h 288"/>
              <a:gd name="T4" fmla="*/ 775 w 775"/>
              <a:gd name="T5" fmla="*/ 288 h 288"/>
              <a:gd name="T6" fmla="*/ 0 w 775"/>
              <a:gd name="T7" fmla="*/ 288 h 288"/>
              <a:gd name="T8" fmla="*/ 0 60000 65536"/>
              <a:gd name="T9" fmla="*/ 0 60000 65536"/>
              <a:gd name="T10" fmla="*/ 0 60000 65536"/>
              <a:gd name="T11" fmla="*/ 0 60000 65536"/>
              <a:gd name="T12" fmla="*/ 0 w 775"/>
              <a:gd name="T13" fmla="*/ 0 h 288"/>
              <a:gd name="T14" fmla="*/ 775 w 775"/>
              <a:gd name="T15" fmla="*/ 288 h 288"/>
            </a:gdLst>
            <a:ahLst/>
            <a:cxnLst>
              <a:cxn ang="T8">
                <a:pos x="T0" y="T1"/>
              </a:cxn>
              <a:cxn ang="T9">
                <a:pos x="T2" y="T3"/>
              </a:cxn>
              <a:cxn ang="T10">
                <a:pos x="T4" y="T5"/>
              </a:cxn>
              <a:cxn ang="T11">
                <a:pos x="T6" y="T7"/>
              </a:cxn>
            </a:cxnLst>
            <a:rect l="T12" t="T13" r="T14" b="T15"/>
            <a:pathLst>
              <a:path w="775" h="288">
                <a:moveTo>
                  <a:pt x="7" y="0"/>
                </a:moveTo>
                <a:lnTo>
                  <a:pt x="775" y="0"/>
                </a:lnTo>
                <a:lnTo>
                  <a:pt x="775" y="288"/>
                </a:lnTo>
                <a:lnTo>
                  <a:pt x="0" y="28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2968" name="Line 8">
            <a:extLst>
              <a:ext uri="{FF2B5EF4-FFF2-40B4-BE49-F238E27FC236}">
                <a16:creationId xmlns:a16="http://schemas.microsoft.com/office/drawing/2014/main" id="{8250A2AF-7B67-4A21-9DC9-783C266D1A48}"/>
              </a:ext>
            </a:extLst>
          </p:cNvPr>
          <p:cNvSpPr>
            <a:spLocks noChangeShapeType="1"/>
          </p:cNvSpPr>
          <p:nvPr/>
        </p:nvSpPr>
        <p:spPr bwMode="auto">
          <a:xfrm>
            <a:off x="5068888" y="2800350"/>
            <a:ext cx="0"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69" name="Line 9">
            <a:extLst>
              <a:ext uri="{FF2B5EF4-FFF2-40B4-BE49-F238E27FC236}">
                <a16:creationId xmlns:a16="http://schemas.microsoft.com/office/drawing/2014/main" id="{344F2C43-A781-42BD-8B6D-FC22DF4A4689}"/>
              </a:ext>
            </a:extLst>
          </p:cNvPr>
          <p:cNvSpPr>
            <a:spLocks noChangeShapeType="1"/>
          </p:cNvSpPr>
          <p:nvPr/>
        </p:nvSpPr>
        <p:spPr bwMode="auto">
          <a:xfrm>
            <a:off x="4851400" y="2800350"/>
            <a:ext cx="0"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70" name="Line 10">
            <a:extLst>
              <a:ext uri="{FF2B5EF4-FFF2-40B4-BE49-F238E27FC236}">
                <a16:creationId xmlns:a16="http://schemas.microsoft.com/office/drawing/2014/main" id="{F65D53E6-22C5-4E14-A348-E4F89D520A60}"/>
              </a:ext>
            </a:extLst>
          </p:cNvPr>
          <p:cNvSpPr>
            <a:spLocks noChangeShapeType="1"/>
          </p:cNvSpPr>
          <p:nvPr/>
        </p:nvSpPr>
        <p:spPr bwMode="auto">
          <a:xfrm>
            <a:off x="4635500" y="2800350"/>
            <a:ext cx="0"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71" name="Line 11">
            <a:extLst>
              <a:ext uri="{FF2B5EF4-FFF2-40B4-BE49-F238E27FC236}">
                <a16:creationId xmlns:a16="http://schemas.microsoft.com/office/drawing/2014/main" id="{8D01ED97-D5CD-46E1-B580-E45F4085330B}"/>
              </a:ext>
            </a:extLst>
          </p:cNvPr>
          <p:cNvSpPr>
            <a:spLocks noChangeShapeType="1"/>
          </p:cNvSpPr>
          <p:nvPr/>
        </p:nvSpPr>
        <p:spPr bwMode="auto">
          <a:xfrm>
            <a:off x="4419600" y="2800350"/>
            <a:ext cx="0"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72" name="Line 12">
            <a:extLst>
              <a:ext uri="{FF2B5EF4-FFF2-40B4-BE49-F238E27FC236}">
                <a16:creationId xmlns:a16="http://schemas.microsoft.com/office/drawing/2014/main" id="{A8B90FC2-F14E-42DA-BBC8-4D6D7350BCE6}"/>
              </a:ext>
            </a:extLst>
          </p:cNvPr>
          <p:cNvSpPr>
            <a:spLocks noChangeShapeType="1"/>
          </p:cNvSpPr>
          <p:nvPr/>
        </p:nvSpPr>
        <p:spPr bwMode="auto">
          <a:xfrm>
            <a:off x="4203700" y="2800350"/>
            <a:ext cx="0"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73" name="Line 13">
            <a:extLst>
              <a:ext uri="{FF2B5EF4-FFF2-40B4-BE49-F238E27FC236}">
                <a16:creationId xmlns:a16="http://schemas.microsoft.com/office/drawing/2014/main" id="{8026D32B-D45D-4715-95F4-D89BF057AFC1}"/>
              </a:ext>
            </a:extLst>
          </p:cNvPr>
          <p:cNvSpPr>
            <a:spLocks noChangeShapeType="1"/>
          </p:cNvSpPr>
          <p:nvPr/>
        </p:nvSpPr>
        <p:spPr bwMode="auto">
          <a:xfrm>
            <a:off x="3987800" y="2800350"/>
            <a:ext cx="0"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74" name="Line 14">
            <a:extLst>
              <a:ext uri="{FF2B5EF4-FFF2-40B4-BE49-F238E27FC236}">
                <a16:creationId xmlns:a16="http://schemas.microsoft.com/office/drawing/2014/main" id="{EC09664B-6515-480C-8B3E-0DF29C4412EA}"/>
              </a:ext>
            </a:extLst>
          </p:cNvPr>
          <p:cNvSpPr>
            <a:spLocks noChangeShapeType="1"/>
          </p:cNvSpPr>
          <p:nvPr/>
        </p:nvSpPr>
        <p:spPr bwMode="auto">
          <a:xfrm>
            <a:off x="3771900" y="2800350"/>
            <a:ext cx="0"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75" name="Freeform 15">
            <a:extLst>
              <a:ext uri="{FF2B5EF4-FFF2-40B4-BE49-F238E27FC236}">
                <a16:creationId xmlns:a16="http://schemas.microsoft.com/office/drawing/2014/main" id="{6E6A44B8-B530-4BBA-A7F3-91D6088950DC}"/>
              </a:ext>
            </a:extLst>
          </p:cNvPr>
          <p:cNvSpPr>
            <a:spLocks/>
          </p:cNvSpPr>
          <p:nvPr/>
        </p:nvSpPr>
        <p:spPr bwMode="auto">
          <a:xfrm>
            <a:off x="3556000" y="3759200"/>
            <a:ext cx="1744663" cy="639763"/>
          </a:xfrm>
          <a:custGeom>
            <a:avLst/>
            <a:gdLst>
              <a:gd name="T0" fmla="*/ 7 w 775"/>
              <a:gd name="T1" fmla="*/ 0 h 288"/>
              <a:gd name="T2" fmla="*/ 775 w 775"/>
              <a:gd name="T3" fmla="*/ 0 h 288"/>
              <a:gd name="T4" fmla="*/ 775 w 775"/>
              <a:gd name="T5" fmla="*/ 288 h 288"/>
              <a:gd name="T6" fmla="*/ 0 w 775"/>
              <a:gd name="T7" fmla="*/ 288 h 288"/>
              <a:gd name="T8" fmla="*/ 0 60000 65536"/>
              <a:gd name="T9" fmla="*/ 0 60000 65536"/>
              <a:gd name="T10" fmla="*/ 0 60000 65536"/>
              <a:gd name="T11" fmla="*/ 0 60000 65536"/>
              <a:gd name="T12" fmla="*/ 0 w 775"/>
              <a:gd name="T13" fmla="*/ 0 h 288"/>
              <a:gd name="T14" fmla="*/ 775 w 775"/>
              <a:gd name="T15" fmla="*/ 288 h 288"/>
            </a:gdLst>
            <a:ahLst/>
            <a:cxnLst>
              <a:cxn ang="T8">
                <a:pos x="T0" y="T1"/>
              </a:cxn>
              <a:cxn ang="T9">
                <a:pos x="T2" y="T3"/>
              </a:cxn>
              <a:cxn ang="T10">
                <a:pos x="T4" y="T5"/>
              </a:cxn>
              <a:cxn ang="T11">
                <a:pos x="T6" y="T7"/>
              </a:cxn>
            </a:cxnLst>
            <a:rect l="T12" t="T13" r="T14" b="T15"/>
            <a:pathLst>
              <a:path w="775" h="288">
                <a:moveTo>
                  <a:pt x="7" y="0"/>
                </a:moveTo>
                <a:lnTo>
                  <a:pt x="775" y="0"/>
                </a:lnTo>
                <a:lnTo>
                  <a:pt x="775" y="288"/>
                </a:lnTo>
                <a:lnTo>
                  <a:pt x="0" y="28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2976" name="Line 16">
            <a:extLst>
              <a:ext uri="{FF2B5EF4-FFF2-40B4-BE49-F238E27FC236}">
                <a16:creationId xmlns:a16="http://schemas.microsoft.com/office/drawing/2014/main" id="{F3FAE38E-5CC8-4FEE-9859-A013C96F5101}"/>
              </a:ext>
            </a:extLst>
          </p:cNvPr>
          <p:cNvSpPr>
            <a:spLocks noChangeShapeType="1"/>
          </p:cNvSpPr>
          <p:nvPr/>
        </p:nvSpPr>
        <p:spPr bwMode="auto">
          <a:xfrm>
            <a:off x="5083175" y="375920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77" name="Line 17">
            <a:extLst>
              <a:ext uri="{FF2B5EF4-FFF2-40B4-BE49-F238E27FC236}">
                <a16:creationId xmlns:a16="http://schemas.microsoft.com/office/drawing/2014/main" id="{81E3AB76-5A6B-4448-A277-2304B6701AC3}"/>
              </a:ext>
            </a:extLst>
          </p:cNvPr>
          <p:cNvSpPr>
            <a:spLocks noChangeShapeType="1"/>
          </p:cNvSpPr>
          <p:nvPr/>
        </p:nvSpPr>
        <p:spPr bwMode="auto">
          <a:xfrm>
            <a:off x="4868863" y="375920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78" name="Line 18">
            <a:extLst>
              <a:ext uri="{FF2B5EF4-FFF2-40B4-BE49-F238E27FC236}">
                <a16:creationId xmlns:a16="http://schemas.microsoft.com/office/drawing/2014/main" id="{96B4EEAF-2E0F-452C-9B15-D53EB58F102E}"/>
              </a:ext>
            </a:extLst>
          </p:cNvPr>
          <p:cNvSpPr>
            <a:spLocks noChangeShapeType="1"/>
          </p:cNvSpPr>
          <p:nvPr/>
        </p:nvSpPr>
        <p:spPr bwMode="auto">
          <a:xfrm>
            <a:off x="4651375" y="375920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79" name="Line 19">
            <a:extLst>
              <a:ext uri="{FF2B5EF4-FFF2-40B4-BE49-F238E27FC236}">
                <a16:creationId xmlns:a16="http://schemas.microsoft.com/office/drawing/2014/main" id="{8D2516E7-973B-444F-98BB-08901CA67F80}"/>
              </a:ext>
            </a:extLst>
          </p:cNvPr>
          <p:cNvSpPr>
            <a:spLocks noChangeShapeType="1"/>
          </p:cNvSpPr>
          <p:nvPr/>
        </p:nvSpPr>
        <p:spPr bwMode="auto">
          <a:xfrm>
            <a:off x="4435475" y="375920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80" name="Line 20">
            <a:extLst>
              <a:ext uri="{FF2B5EF4-FFF2-40B4-BE49-F238E27FC236}">
                <a16:creationId xmlns:a16="http://schemas.microsoft.com/office/drawing/2014/main" id="{4157360A-28FD-417C-B6F4-219C567BD425}"/>
              </a:ext>
            </a:extLst>
          </p:cNvPr>
          <p:cNvSpPr>
            <a:spLocks noChangeShapeType="1"/>
          </p:cNvSpPr>
          <p:nvPr/>
        </p:nvSpPr>
        <p:spPr bwMode="auto">
          <a:xfrm>
            <a:off x="4219575" y="375920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81" name="Line 21">
            <a:extLst>
              <a:ext uri="{FF2B5EF4-FFF2-40B4-BE49-F238E27FC236}">
                <a16:creationId xmlns:a16="http://schemas.microsoft.com/office/drawing/2014/main" id="{D3AC7F35-7555-4686-9555-CB20E6ACB407}"/>
              </a:ext>
            </a:extLst>
          </p:cNvPr>
          <p:cNvSpPr>
            <a:spLocks noChangeShapeType="1"/>
          </p:cNvSpPr>
          <p:nvPr/>
        </p:nvSpPr>
        <p:spPr bwMode="auto">
          <a:xfrm>
            <a:off x="4003675" y="375920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82" name="Line 22">
            <a:extLst>
              <a:ext uri="{FF2B5EF4-FFF2-40B4-BE49-F238E27FC236}">
                <a16:creationId xmlns:a16="http://schemas.microsoft.com/office/drawing/2014/main" id="{02F36FCA-B892-4A4B-A524-3EE48D41D270}"/>
              </a:ext>
            </a:extLst>
          </p:cNvPr>
          <p:cNvSpPr>
            <a:spLocks noChangeShapeType="1"/>
          </p:cNvSpPr>
          <p:nvPr/>
        </p:nvSpPr>
        <p:spPr bwMode="auto">
          <a:xfrm>
            <a:off x="3787775" y="375920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83" name="AutoShape 23">
            <a:extLst>
              <a:ext uri="{FF2B5EF4-FFF2-40B4-BE49-F238E27FC236}">
                <a16:creationId xmlns:a16="http://schemas.microsoft.com/office/drawing/2014/main" id="{E31A854F-6574-474C-871A-C7F1638DC79E}"/>
              </a:ext>
            </a:extLst>
          </p:cNvPr>
          <p:cNvSpPr>
            <a:spLocks noChangeArrowheads="1"/>
          </p:cNvSpPr>
          <p:nvPr/>
        </p:nvSpPr>
        <p:spPr bwMode="auto">
          <a:xfrm rot="5400000">
            <a:off x="2155825" y="3756025"/>
            <a:ext cx="639763" cy="646113"/>
          </a:xfrm>
          <a:prstGeom prst="triangle">
            <a:avLst>
              <a:gd name="adj" fmla="val 50000"/>
            </a:avLst>
          </a:prstGeom>
          <a:solidFill>
            <a:srgbClr val="CC3399"/>
          </a:solidFill>
          <a:ln w="19050" algn="ctr">
            <a:solidFill>
              <a:srgbClr val="0000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2984" name="Text Box 24">
            <a:extLst>
              <a:ext uri="{FF2B5EF4-FFF2-40B4-BE49-F238E27FC236}">
                <a16:creationId xmlns:a16="http://schemas.microsoft.com/office/drawing/2014/main" id="{3CF1D790-39BF-417E-A0C0-2DC9B69B18CC}"/>
              </a:ext>
            </a:extLst>
          </p:cNvPr>
          <p:cNvSpPr txBox="1">
            <a:spLocks noChangeArrowheads="1"/>
          </p:cNvSpPr>
          <p:nvPr/>
        </p:nvSpPr>
        <p:spPr bwMode="auto">
          <a:xfrm>
            <a:off x="419100" y="3248025"/>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分组到达</a:t>
            </a:r>
          </a:p>
          <a:p>
            <a:pPr algn="ctr" eaLnBrk="1" hangingPunct="1"/>
            <a:r>
              <a:rPr kumimoji="1" lang="zh-CN" altLang="en-US" sz="2000">
                <a:solidFill>
                  <a:srgbClr val="333399"/>
                </a:solidFill>
                <a:ea typeface="黑体" panose="02010609060101010101" pitchFamily="49" charset="-122"/>
              </a:rPr>
              <a:t>路由器</a:t>
            </a:r>
          </a:p>
        </p:txBody>
      </p:sp>
      <p:sp>
        <p:nvSpPr>
          <p:cNvPr id="1192985" name="Line 25">
            <a:extLst>
              <a:ext uri="{FF2B5EF4-FFF2-40B4-BE49-F238E27FC236}">
                <a16:creationId xmlns:a16="http://schemas.microsoft.com/office/drawing/2014/main" id="{E3979E75-54D4-4D8E-A2C4-06B448CFDD7E}"/>
              </a:ext>
            </a:extLst>
          </p:cNvPr>
          <p:cNvSpPr>
            <a:spLocks noChangeShapeType="1"/>
          </p:cNvSpPr>
          <p:nvPr/>
        </p:nvSpPr>
        <p:spPr bwMode="auto">
          <a:xfrm>
            <a:off x="530225" y="3970338"/>
            <a:ext cx="973138" cy="0"/>
          </a:xfrm>
          <a:prstGeom prst="line">
            <a:avLst/>
          </a:prstGeom>
          <a:noFill/>
          <a:ln w="28575">
            <a:solidFill>
              <a:srgbClr val="0000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2986" name="Line 26">
            <a:extLst>
              <a:ext uri="{FF2B5EF4-FFF2-40B4-BE49-F238E27FC236}">
                <a16:creationId xmlns:a16="http://schemas.microsoft.com/office/drawing/2014/main" id="{A99FCF61-E121-438C-93B4-449CF78865D4}"/>
              </a:ext>
            </a:extLst>
          </p:cNvPr>
          <p:cNvSpPr>
            <a:spLocks noChangeShapeType="1"/>
          </p:cNvSpPr>
          <p:nvPr/>
        </p:nvSpPr>
        <p:spPr bwMode="auto">
          <a:xfrm rot="20256324" flipV="1">
            <a:off x="2743200" y="3214688"/>
            <a:ext cx="1046163" cy="639762"/>
          </a:xfrm>
          <a:prstGeom prst="line">
            <a:avLst/>
          </a:prstGeom>
          <a:noFill/>
          <a:ln w="38100">
            <a:solidFill>
              <a:srgbClr val="CC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2987" name="Line 27">
            <a:extLst>
              <a:ext uri="{FF2B5EF4-FFF2-40B4-BE49-F238E27FC236}">
                <a16:creationId xmlns:a16="http://schemas.microsoft.com/office/drawing/2014/main" id="{9F97E7CB-F43E-4DE1-9D28-66012E52F954}"/>
              </a:ext>
            </a:extLst>
          </p:cNvPr>
          <p:cNvSpPr>
            <a:spLocks noChangeShapeType="1"/>
          </p:cNvSpPr>
          <p:nvPr/>
        </p:nvSpPr>
        <p:spPr bwMode="auto">
          <a:xfrm rot="1343676">
            <a:off x="2747963" y="4291013"/>
            <a:ext cx="935037" cy="668337"/>
          </a:xfrm>
          <a:prstGeom prst="line">
            <a:avLst/>
          </a:prstGeom>
          <a:noFill/>
          <a:ln w="28575">
            <a:solidFill>
              <a:srgbClr val="FF7C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2988" name="Oval 28">
            <a:extLst>
              <a:ext uri="{FF2B5EF4-FFF2-40B4-BE49-F238E27FC236}">
                <a16:creationId xmlns:a16="http://schemas.microsoft.com/office/drawing/2014/main" id="{C59111DF-694E-4F18-9695-B745306EC618}"/>
              </a:ext>
            </a:extLst>
          </p:cNvPr>
          <p:cNvSpPr>
            <a:spLocks noChangeArrowheads="1"/>
          </p:cNvSpPr>
          <p:nvPr/>
        </p:nvSpPr>
        <p:spPr bwMode="auto">
          <a:xfrm>
            <a:off x="6561138" y="3722688"/>
            <a:ext cx="757237" cy="744537"/>
          </a:xfrm>
          <a:prstGeom prst="ellipse">
            <a:avLst/>
          </a:prstGeom>
          <a:solidFill>
            <a:srgbClr val="FFCC00"/>
          </a:solidFill>
          <a:ln w="9525" algn="ctr">
            <a:solidFill>
              <a:srgbClr val="0000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调度</a:t>
            </a:r>
          </a:p>
        </p:txBody>
      </p:sp>
      <p:sp>
        <p:nvSpPr>
          <p:cNvPr id="1192989" name="Line 29">
            <a:extLst>
              <a:ext uri="{FF2B5EF4-FFF2-40B4-BE49-F238E27FC236}">
                <a16:creationId xmlns:a16="http://schemas.microsoft.com/office/drawing/2014/main" id="{90F610FD-CC2F-4099-BD3F-EA72D97E0CBD}"/>
              </a:ext>
            </a:extLst>
          </p:cNvPr>
          <p:cNvSpPr>
            <a:spLocks noChangeShapeType="1"/>
          </p:cNvSpPr>
          <p:nvPr/>
        </p:nvSpPr>
        <p:spPr bwMode="auto">
          <a:xfrm>
            <a:off x="5284788" y="3135313"/>
            <a:ext cx="1254125" cy="93345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90" name="Line 30">
            <a:extLst>
              <a:ext uri="{FF2B5EF4-FFF2-40B4-BE49-F238E27FC236}">
                <a16:creationId xmlns:a16="http://schemas.microsoft.com/office/drawing/2014/main" id="{5128D0BA-1BB0-4513-AD17-537C2DC193F9}"/>
              </a:ext>
            </a:extLst>
          </p:cNvPr>
          <p:cNvSpPr>
            <a:spLocks noChangeShapeType="1"/>
          </p:cNvSpPr>
          <p:nvPr/>
        </p:nvSpPr>
        <p:spPr bwMode="auto">
          <a:xfrm flipV="1">
            <a:off x="5319713" y="4078288"/>
            <a:ext cx="1219200"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91" name="Line 31">
            <a:extLst>
              <a:ext uri="{FF2B5EF4-FFF2-40B4-BE49-F238E27FC236}">
                <a16:creationId xmlns:a16="http://schemas.microsoft.com/office/drawing/2014/main" id="{CAA8DCC6-343C-4CC2-AA1F-2E1B8970CC6C}"/>
              </a:ext>
            </a:extLst>
          </p:cNvPr>
          <p:cNvSpPr>
            <a:spLocks noChangeShapeType="1"/>
          </p:cNvSpPr>
          <p:nvPr/>
        </p:nvSpPr>
        <p:spPr bwMode="auto">
          <a:xfrm>
            <a:off x="7337425" y="4078288"/>
            <a:ext cx="1077913"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92" name="Line 32">
            <a:extLst>
              <a:ext uri="{FF2B5EF4-FFF2-40B4-BE49-F238E27FC236}">
                <a16:creationId xmlns:a16="http://schemas.microsoft.com/office/drawing/2014/main" id="{4C445FE6-A669-47FF-8662-2BB4100493AB}"/>
              </a:ext>
            </a:extLst>
          </p:cNvPr>
          <p:cNvSpPr>
            <a:spLocks noChangeShapeType="1"/>
          </p:cNvSpPr>
          <p:nvPr/>
        </p:nvSpPr>
        <p:spPr bwMode="auto">
          <a:xfrm>
            <a:off x="7667625" y="3970338"/>
            <a:ext cx="971550" cy="0"/>
          </a:xfrm>
          <a:prstGeom prst="line">
            <a:avLst/>
          </a:prstGeom>
          <a:noFill/>
          <a:ln w="28575">
            <a:solidFill>
              <a:srgbClr val="0000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2993" name="Text Box 34">
            <a:extLst>
              <a:ext uri="{FF2B5EF4-FFF2-40B4-BE49-F238E27FC236}">
                <a16:creationId xmlns:a16="http://schemas.microsoft.com/office/drawing/2014/main" id="{186E8B62-D8C4-4102-AB9F-E135822CEC1A}"/>
              </a:ext>
            </a:extLst>
          </p:cNvPr>
          <p:cNvSpPr txBox="1">
            <a:spLocks noChangeArrowheads="1"/>
          </p:cNvSpPr>
          <p:nvPr/>
        </p:nvSpPr>
        <p:spPr bwMode="auto">
          <a:xfrm>
            <a:off x="1890713" y="33924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分类器</a:t>
            </a:r>
          </a:p>
        </p:txBody>
      </p:sp>
      <p:sp>
        <p:nvSpPr>
          <p:cNvPr id="1192994" name="Rectangle 35">
            <a:extLst>
              <a:ext uri="{FF2B5EF4-FFF2-40B4-BE49-F238E27FC236}">
                <a16:creationId xmlns:a16="http://schemas.microsoft.com/office/drawing/2014/main" id="{1B635EDC-7090-423C-964B-AB5DBBDEA222}"/>
              </a:ext>
            </a:extLst>
          </p:cNvPr>
          <p:cNvSpPr>
            <a:spLocks noChangeArrowheads="1"/>
          </p:cNvSpPr>
          <p:nvPr/>
        </p:nvSpPr>
        <p:spPr bwMode="auto">
          <a:xfrm>
            <a:off x="4419600" y="4718050"/>
            <a:ext cx="865188" cy="639763"/>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2995" name="Freeform 36">
            <a:extLst>
              <a:ext uri="{FF2B5EF4-FFF2-40B4-BE49-F238E27FC236}">
                <a16:creationId xmlns:a16="http://schemas.microsoft.com/office/drawing/2014/main" id="{154E6345-F182-49A0-B04F-7EF8CA88396B}"/>
              </a:ext>
            </a:extLst>
          </p:cNvPr>
          <p:cNvSpPr>
            <a:spLocks/>
          </p:cNvSpPr>
          <p:nvPr/>
        </p:nvSpPr>
        <p:spPr bwMode="auto">
          <a:xfrm>
            <a:off x="3556000" y="4718050"/>
            <a:ext cx="1744663" cy="639763"/>
          </a:xfrm>
          <a:custGeom>
            <a:avLst/>
            <a:gdLst>
              <a:gd name="T0" fmla="*/ 7 w 775"/>
              <a:gd name="T1" fmla="*/ 0 h 288"/>
              <a:gd name="T2" fmla="*/ 775 w 775"/>
              <a:gd name="T3" fmla="*/ 0 h 288"/>
              <a:gd name="T4" fmla="*/ 775 w 775"/>
              <a:gd name="T5" fmla="*/ 288 h 288"/>
              <a:gd name="T6" fmla="*/ 0 w 775"/>
              <a:gd name="T7" fmla="*/ 288 h 288"/>
              <a:gd name="T8" fmla="*/ 0 60000 65536"/>
              <a:gd name="T9" fmla="*/ 0 60000 65536"/>
              <a:gd name="T10" fmla="*/ 0 60000 65536"/>
              <a:gd name="T11" fmla="*/ 0 60000 65536"/>
              <a:gd name="T12" fmla="*/ 0 w 775"/>
              <a:gd name="T13" fmla="*/ 0 h 288"/>
              <a:gd name="T14" fmla="*/ 775 w 775"/>
              <a:gd name="T15" fmla="*/ 288 h 288"/>
            </a:gdLst>
            <a:ahLst/>
            <a:cxnLst>
              <a:cxn ang="T8">
                <a:pos x="T0" y="T1"/>
              </a:cxn>
              <a:cxn ang="T9">
                <a:pos x="T2" y="T3"/>
              </a:cxn>
              <a:cxn ang="T10">
                <a:pos x="T4" y="T5"/>
              </a:cxn>
              <a:cxn ang="T11">
                <a:pos x="T6" y="T7"/>
              </a:cxn>
            </a:cxnLst>
            <a:rect l="T12" t="T13" r="T14" b="T15"/>
            <a:pathLst>
              <a:path w="775" h="288">
                <a:moveTo>
                  <a:pt x="7" y="0"/>
                </a:moveTo>
                <a:lnTo>
                  <a:pt x="775" y="0"/>
                </a:lnTo>
                <a:lnTo>
                  <a:pt x="775" y="288"/>
                </a:lnTo>
                <a:lnTo>
                  <a:pt x="0" y="28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2996" name="Line 37">
            <a:extLst>
              <a:ext uri="{FF2B5EF4-FFF2-40B4-BE49-F238E27FC236}">
                <a16:creationId xmlns:a16="http://schemas.microsoft.com/office/drawing/2014/main" id="{679FB695-404A-45D3-B155-08C9CEA4CA8C}"/>
              </a:ext>
            </a:extLst>
          </p:cNvPr>
          <p:cNvSpPr>
            <a:spLocks noChangeShapeType="1"/>
          </p:cNvSpPr>
          <p:nvPr/>
        </p:nvSpPr>
        <p:spPr bwMode="auto">
          <a:xfrm>
            <a:off x="5083175" y="471805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97" name="Line 38">
            <a:extLst>
              <a:ext uri="{FF2B5EF4-FFF2-40B4-BE49-F238E27FC236}">
                <a16:creationId xmlns:a16="http://schemas.microsoft.com/office/drawing/2014/main" id="{F3959592-F8D7-42E9-9AB9-DD6E9649A10C}"/>
              </a:ext>
            </a:extLst>
          </p:cNvPr>
          <p:cNvSpPr>
            <a:spLocks noChangeShapeType="1"/>
          </p:cNvSpPr>
          <p:nvPr/>
        </p:nvSpPr>
        <p:spPr bwMode="auto">
          <a:xfrm>
            <a:off x="4868863" y="471805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98" name="Line 39">
            <a:extLst>
              <a:ext uri="{FF2B5EF4-FFF2-40B4-BE49-F238E27FC236}">
                <a16:creationId xmlns:a16="http://schemas.microsoft.com/office/drawing/2014/main" id="{882CFA2B-7B73-4293-AD6B-D2F68129649F}"/>
              </a:ext>
            </a:extLst>
          </p:cNvPr>
          <p:cNvSpPr>
            <a:spLocks noChangeShapeType="1"/>
          </p:cNvSpPr>
          <p:nvPr/>
        </p:nvSpPr>
        <p:spPr bwMode="auto">
          <a:xfrm>
            <a:off x="4651375" y="471805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2999" name="Line 40">
            <a:extLst>
              <a:ext uri="{FF2B5EF4-FFF2-40B4-BE49-F238E27FC236}">
                <a16:creationId xmlns:a16="http://schemas.microsoft.com/office/drawing/2014/main" id="{D9055DF4-2311-4696-8A93-A67E4719535B}"/>
              </a:ext>
            </a:extLst>
          </p:cNvPr>
          <p:cNvSpPr>
            <a:spLocks noChangeShapeType="1"/>
          </p:cNvSpPr>
          <p:nvPr/>
        </p:nvSpPr>
        <p:spPr bwMode="auto">
          <a:xfrm>
            <a:off x="4435475" y="471805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3000" name="Line 41">
            <a:extLst>
              <a:ext uri="{FF2B5EF4-FFF2-40B4-BE49-F238E27FC236}">
                <a16:creationId xmlns:a16="http://schemas.microsoft.com/office/drawing/2014/main" id="{B6EC9A6D-6DF1-445C-A563-C0A27BE762FB}"/>
              </a:ext>
            </a:extLst>
          </p:cNvPr>
          <p:cNvSpPr>
            <a:spLocks noChangeShapeType="1"/>
          </p:cNvSpPr>
          <p:nvPr/>
        </p:nvSpPr>
        <p:spPr bwMode="auto">
          <a:xfrm>
            <a:off x="4219575" y="471805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3001" name="Line 42">
            <a:extLst>
              <a:ext uri="{FF2B5EF4-FFF2-40B4-BE49-F238E27FC236}">
                <a16:creationId xmlns:a16="http://schemas.microsoft.com/office/drawing/2014/main" id="{DC185AFB-509F-4C1D-95B3-83449937301E}"/>
              </a:ext>
            </a:extLst>
          </p:cNvPr>
          <p:cNvSpPr>
            <a:spLocks noChangeShapeType="1"/>
          </p:cNvSpPr>
          <p:nvPr/>
        </p:nvSpPr>
        <p:spPr bwMode="auto">
          <a:xfrm>
            <a:off x="4003675" y="471805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3002" name="Line 43">
            <a:extLst>
              <a:ext uri="{FF2B5EF4-FFF2-40B4-BE49-F238E27FC236}">
                <a16:creationId xmlns:a16="http://schemas.microsoft.com/office/drawing/2014/main" id="{CEB61CB5-9488-4FAD-AFDF-94B7945E5E6D}"/>
              </a:ext>
            </a:extLst>
          </p:cNvPr>
          <p:cNvSpPr>
            <a:spLocks noChangeShapeType="1"/>
          </p:cNvSpPr>
          <p:nvPr/>
        </p:nvSpPr>
        <p:spPr bwMode="auto">
          <a:xfrm>
            <a:off x="3787775" y="4718050"/>
            <a:ext cx="0" cy="639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3003" name="Line 44">
            <a:extLst>
              <a:ext uri="{FF2B5EF4-FFF2-40B4-BE49-F238E27FC236}">
                <a16:creationId xmlns:a16="http://schemas.microsoft.com/office/drawing/2014/main" id="{1BDFF92A-EFC3-472C-8B70-5F44AD4D4B0D}"/>
              </a:ext>
            </a:extLst>
          </p:cNvPr>
          <p:cNvSpPr>
            <a:spLocks noChangeShapeType="1"/>
          </p:cNvSpPr>
          <p:nvPr/>
        </p:nvSpPr>
        <p:spPr bwMode="auto">
          <a:xfrm rot="-2193812">
            <a:off x="2978150" y="3890963"/>
            <a:ext cx="560388" cy="417512"/>
          </a:xfrm>
          <a:prstGeom prst="line">
            <a:avLst/>
          </a:prstGeom>
          <a:noFill/>
          <a:ln w="28575">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3004" name="Line 45">
            <a:extLst>
              <a:ext uri="{FF2B5EF4-FFF2-40B4-BE49-F238E27FC236}">
                <a16:creationId xmlns:a16="http://schemas.microsoft.com/office/drawing/2014/main" id="{1B5C5ADA-EB82-44B0-8DCF-A0949EB3C0D0}"/>
              </a:ext>
            </a:extLst>
          </p:cNvPr>
          <p:cNvSpPr>
            <a:spLocks noChangeShapeType="1"/>
          </p:cNvSpPr>
          <p:nvPr/>
        </p:nvSpPr>
        <p:spPr bwMode="auto">
          <a:xfrm flipV="1">
            <a:off x="5302250" y="4095750"/>
            <a:ext cx="1255713" cy="91440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3005" name="Freeform 46">
            <a:extLst>
              <a:ext uri="{FF2B5EF4-FFF2-40B4-BE49-F238E27FC236}">
                <a16:creationId xmlns:a16="http://schemas.microsoft.com/office/drawing/2014/main" id="{C1AA441A-C549-4EA3-8F4F-A7D4A130DEEC}"/>
              </a:ext>
            </a:extLst>
          </p:cNvPr>
          <p:cNvSpPr>
            <a:spLocks/>
          </p:cNvSpPr>
          <p:nvPr/>
        </p:nvSpPr>
        <p:spPr bwMode="auto">
          <a:xfrm>
            <a:off x="5905500" y="3095625"/>
            <a:ext cx="350838"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1"/>
              <a:gd name="T37" fmla="*/ 0 h 1164"/>
              <a:gd name="T38" fmla="*/ 221 w 221"/>
              <a:gd name="T39" fmla="*/ 1164 h 11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38100" cmpd="sng">
            <a:solidFill>
              <a:schemeClr val="fo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3006" name="Text Box 47">
            <a:extLst>
              <a:ext uri="{FF2B5EF4-FFF2-40B4-BE49-F238E27FC236}">
                <a16:creationId xmlns:a16="http://schemas.microsoft.com/office/drawing/2014/main" id="{B68E0FAE-31D3-4D25-8AB5-BBE87AF32312}"/>
              </a:ext>
            </a:extLst>
          </p:cNvPr>
          <p:cNvSpPr txBox="1">
            <a:spLocks noChangeArrowheads="1"/>
          </p:cNvSpPr>
          <p:nvPr/>
        </p:nvSpPr>
        <p:spPr bwMode="auto">
          <a:xfrm>
            <a:off x="5311775" y="27146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w</a:t>
            </a:r>
            <a:r>
              <a:rPr kumimoji="1" lang="en-US" altLang="zh-CN" sz="2000" baseline="-25000">
                <a:solidFill>
                  <a:srgbClr val="333399"/>
                </a:solidFill>
                <a:ea typeface="黑体" panose="02010609060101010101" pitchFamily="49" charset="-122"/>
              </a:rPr>
              <a:t>1</a:t>
            </a:r>
          </a:p>
        </p:txBody>
      </p:sp>
      <p:sp>
        <p:nvSpPr>
          <p:cNvPr id="1193007" name="Text Box 48">
            <a:extLst>
              <a:ext uri="{FF2B5EF4-FFF2-40B4-BE49-F238E27FC236}">
                <a16:creationId xmlns:a16="http://schemas.microsoft.com/office/drawing/2014/main" id="{89E0A71A-2CCF-4D1C-8B3A-C04B2420A4FF}"/>
              </a:ext>
            </a:extLst>
          </p:cNvPr>
          <p:cNvSpPr txBox="1">
            <a:spLocks noChangeArrowheads="1"/>
          </p:cNvSpPr>
          <p:nvPr/>
        </p:nvSpPr>
        <p:spPr bwMode="auto">
          <a:xfrm>
            <a:off x="5284788" y="3540125"/>
            <a:ext cx="461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w</a:t>
            </a:r>
            <a:r>
              <a:rPr kumimoji="1" lang="en-US" altLang="zh-CN" sz="2000" baseline="-25000">
                <a:solidFill>
                  <a:srgbClr val="333399"/>
                </a:solidFill>
                <a:ea typeface="黑体" panose="02010609060101010101" pitchFamily="49" charset="-122"/>
              </a:rPr>
              <a:t>2</a:t>
            </a:r>
          </a:p>
        </p:txBody>
      </p:sp>
      <p:sp>
        <p:nvSpPr>
          <p:cNvPr id="1193008" name="Text Box 49">
            <a:extLst>
              <a:ext uri="{FF2B5EF4-FFF2-40B4-BE49-F238E27FC236}">
                <a16:creationId xmlns:a16="http://schemas.microsoft.com/office/drawing/2014/main" id="{6BA1A888-A769-4BB9-BF0C-A5A933EA5EE4}"/>
              </a:ext>
            </a:extLst>
          </p:cNvPr>
          <p:cNvSpPr txBox="1">
            <a:spLocks noChangeArrowheads="1"/>
          </p:cNvSpPr>
          <p:nvPr/>
        </p:nvSpPr>
        <p:spPr bwMode="auto">
          <a:xfrm>
            <a:off x="5324475" y="46863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w</a:t>
            </a:r>
            <a:r>
              <a:rPr kumimoji="1" lang="en-US" altLang="zh-CN" sz="2000" baseline="-25000">
                <a:solidFill>
                  <a:srgbClr val="333399"/>
                </a:solidFill>
                <a:ea typeface="黑体" panose="02010609060101010101" pitchFamily="49" charset="-122"/>
              </a:rPr>
              <a:t>3</a:t>
            </a:r>
          </a:p>
        </p:txBody>
      </p:sp>
      <p:sp>
        <p:nvSpPr>
          <p:cNvPr id="1193009" name="Text Box 50">
            <a:extLst>
              <a:ext uri="{FF2B5EF4-FFF2-40B4-BE49-F238E27FC236}">
                <a16:creationId xmlns:a16="http://schemas.microsoft.com/office/drawing/2014/main" id="{19EBDD67-64D6-4C6D-A8AC-1D35FD297D83}"/>
              </a:ext>
            </a:extLst>
          </p:cNvPr>
          <p:cNvSpPr txBox="1">
            <a:spLocks noChangeArrowheads="1"/>
          </p:cNvSpPr>
          <p:nvPr/>
        </p:nvSpPr>
        <p:spPr bwMode="auto">
          <a:xfrm>
            <a:off x="3259138" y="2546350"/>
            <a:ext cx="350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a:t>
            </a:r>
            <a:endParaRPr kumimoji="1" lang="en-US" altLang="zh-CN" sz="2000" baseline="-25000">
              <a:solidFill>
                <a:srgbClr val="333399"/>
              </a:solidFill>
              <a:ea typeface="黑体" panose="02010609060101010101" pitchFamily="49" charset="-122"/>
            </a:endParaRPr>
          </a:p>
        </p:txBody>
      </p:sp>
      <p:sp>
        <p:nvSpPr>
          <p:cNvPr id="1193010" name="Text Box 51">
            <a:extLst>
              <a:ext uri="{FF2B5EF4-FFF2-40B4-BE49-F238E27FC236}">
                <a16:creationId xmlns:a16="http://schemas.microsoft.com/office/drawing/2014/main" id="{BB5D16CB-737B-44B1-8418-A81D5060821E}"/>
              </a:ext>
            </a:extLst>
          </p:cNvPr>
          <p:cNvSpPr txBox="1">
            <a:spLocks noChangeArrowheads="1"/>
          </p:cNvSpPr>
          <p:nvPr/>
        </p:nvSpPr>
        <p:spPr bwMode="auto">
          <a:xfrm>
            <a:off x="3190875" y="3532188"/>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2</a:t>
            </a:r>
            <a:endParaRPr kumimoji="1" lang="en-US" altLang="zh-CN" sz="2000" baseline="-25000">
              <a:solidFill>
                <a:srgbClr val="333399"/>
              </a:solidFill>
              <a:ea typeface="黑体" panose="02010609060101010101" pitchFamily="49" charset="-122"/>
            </a:endParaRPr>
          </a:p>
        </p:txBody>
      </p:sp>
      <p:sp>
        <p:nvSpPr>
          <p:cNvPr id="1193011" name="Text Box 52">
            <a:extLst>
              <a:ext uri="{FF2B5EF4-FFF2-40B4-BE49-F238E27FC236}">
                <a16:creationId xmlns:a16="http://schemas.microsoft.com/office/drawing/2014/main" id="{C50E0046-05B6-4132-A870-B839ACCE3F60}"/>
              </a:ext>
            </a:extLst>
          </p:cNvPr>
          <p:cNvSpPr txBox="1">
            <a:spLocks noChangeArrowheads="1"/>
          </p:cNvSpPr>
          <p:nvPr/>
        </p:nvSpPr>
        <p:spPr bwMode="auto">
          <a:xfrm>
            <a:off x="3232150" y="4451350"/>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3</a:t>
            </a:r>
            <a:endParaRPr kumimoji="1" lang="en-US" altLang="zh-CN" sz="2000" baseline="-25000">
              <a:solidFill>
                <a:srgbClr val="333399"/>
              </a:solidFill>
              <a:ea typeface="黑体" panose="02010609060101010101" pitchFamily="49" charset="-122"/>
            </a:endParaRPr>
          </a:p>
        </p:txBody>
      </p:sp>
      <p:sp>
        <p:nvSpPr>
          <p:cNvPr id="1193012" name="Line 53">
            <a:extLst>
              <a:ext uri="{FF2B5EF4-FFF2-40B4-BE49-F238E27FC236}">
                <a16:creationId xmlns:a16="http://schemas.microsoft.com/office/drawing/2014/main" id="{C555E3EE-3BFA-41A0-8582-9B3FDC27BA62}"/>
              </a:ext>
            </a:extLst>
          </p:cNvPr>
          <p:cNvSpPr>
            <a:spLocks noChangeShapeType="1"/>
          </p:cNvSpPr>
          <p:nvPr/>
        </p:nvSpPr>
        <p:spPr bwMode="auto">
          <a:xfrm>
            <a:off x="1071563" y="4078288"/>
            <a:ext cx="1081087"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3013" name="Text Box 54">
            <a:extLst>
              <a:ext uri="{FF2B5EF4-FFF2-40B4-BE49-F238E27FC236}">
                <a16:creationId xmlns:a16="http://schemas.microsoft.com/office/drawing/2014/main" id="{FFA72F71-8B35-4C0E-B6C8-F56BD9D64DBD}"/>
              </a:ext>
            </a:extLst>
          </p:cNvPr>
          <p:cNvSpPr txBox="1">
            <a:spLocks noChangeArrowheads="1"/>
          </p:cNvSpPr>
          <p:nvPr/>
        </p:nvSpPr>
        <p:spPr bwMode="auto">
          <a:xfrm>
            <a:off x="3924300" y="20288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路由器</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38A365F5-55EC-4581-9DAE-D4FB73825FD9}"/>
              </a:ext>
            </a:extLst>
          </p:cNvPr>
          <p:cNvSpPr>
            <a:spLocks noGrp="1" noChangeArrowheads="1"/>
          </p:cNvSpPr>
          <p:nvPr>
            <p:ph type="title"/>
          </p:nvPr>
        </p:nvSpPr>
        <p:spPr>
          <a:xfrm>
            <a:off x="1150938" y="214313"/>
            <a:ext cx="7308850" cy="1462087"/>
          </a:xfrm>
        </p:spPr>
        <p:txBody>
          <a:bodyPr/>
          <a:lstStyle/>
          <a:p>
            <a:pPr algn="ctr" eaLnBrk="1" hangingPunct="1"/>
            <a:r>
              <a:rPr lang="zh-CN" altLang="en-US"/>
              <a:t>加权公平排队 </a:t>
            </a:r>
            <a:r>
              <a:rPr lang="en-US" altLang="zh-CN"/>
              <a:t>WFQ </a:t>
            </a:r>
          </a:p>
        </p:txBody>
      </p:sp>
      <p:sp>
        <p:nvSpPr>
          <p:cNvPr id="581635" name="Rectangle 3">
            <a:extLst>
              <a:ext uri="{FF2B5EF4-FFF2-40B4-BE49-F238E27FC236}">
                <a16:creationId xmlns:a16="http://schemas.microsoft.com/office/drawing/2014/main" id="{6FBF9E84-108C-4FAB-8C16-30E727348081}"/>
              </a:ext>
            </a:extLst>
          </p:cNvPr>
          <p:cNvSpPr>
            <a:spLocks noGrp="1" noChangeArrowheads="1"/>
          </p:cNvSpPr>
          <p:nvPr>
            <p:ph type="body" idx="1"/>
          </p:nvPr>
        </p:nvSpPr>
        <p:spPr>
          <a:xfrm>
            <a:off x="611188" y="1844675"/>
            <a:ext cx="8204200" cy="4464050"/>
          </a:xfrm>
        </p:spPr>
        <p:txBody>
          <a:bodyPr/>
          <a:lstStyle/>
          <a:p>
            <a:pPr eaLnBrk="1" hangingPunct="1"/>
            <a:r>
              <a:rPr lang="zh-CN" altLang="en-US" sz="2800"/>
              <a:t>分组到达后就将分组进行分类，然后送交与其类别对应的队列。队列按顺序依次将队首的分组发送到链路。遇到队列空就跳过去。</a:t>
            </a:r>
          </a:p>
          <a:p>
            <a:pPr eaLnBrk="1" hangingPunct="1"/>
            <a:r>
              <a:rPr lang="zh-CN" altLang="en-US" sz="2800"/>
              <a:t>给队列 </a:t>
            </a:r>
            <a:r>
              <a:rPr lang="en-US" altLang="zh-CN" sz="2800" i="1">
                <a:latin typeface="Times New Roman" panose="02020603050405020304" pitchFamily="18" charset="0"/>
              </a:rPr>
              <a:t>i</a:t>
            </a:r>
            <a:r>
              <a:rPr lang="en-US" altLang="zh-CN" sz="2800"/>
              <a:t> </a:t>
            </a:r>
            <a:r>
              <a:rPr lang="zh-CN" altLang="en-US" sz="2800"/>
              <a:t>指派一个权重 </a:t>
            </a:r>
            <a:r>
              <a:rPr lang="en-US" altLang="zh-CN" sz="2800" i="1">
                <a:latin typeface="Times New Roman" panose="02020603050405020304" pitchFamily="18" charset="0"/>
              </a:rPr>
              <a:t>w</a:t>
            </a:r>
            <a:r>
              <a:rPr lang="en-US" altLang="zh-CN" sz="2800" i="1" baseline="-25000">
                <a:latin typeface="Times New Roman" panose="02020603050405020304" pitchFamily="18" charset="0"/>
              </a:rPr>
              <a:t>i</a:t>
            </a:r>
            <a:r>
              <a:rPr lang="zh-CN" altLang="en-US" sz="2800"/>
              <a:t>。队列 </a:t>
            </a:r>
            <a:r>
              <a:rPr lang="en-US" altLang="zh-CN" sz="2800" i="1">
                <a:latin typeface="Times New Roman" panose="02020603050405020304" pitchFamily="18" charset="0"/>
              </a:rPr>
              <a:t>i</a:t>
            </a:r>
            <a:r>
              <a:rPr lang="en-US" altLang="zh-CN" sz="2800" i="1"/>
              <a:t> </a:t>
            </a:r>
            <a:r>
              <a:rPr lang="zh-CN" altLang="en-US" sz="2800"/>
              <a:t>得到的平均服务时间为 </a:t>
            </a:r>
            <a:r>
              <a:rPr lang="en-US" altLang="zh-CN" sz="2800" i="1">
                <a:latin typeface="Times New Roman" panose="02020603050405020304" pitchFamily="18" charset="0"/>
              </a:rPr>
              <a:t>w</a:t>
            </a:r>
            <a:r>
              <a:rPr lang="en-US" altLang="zh-CN" sz="2800" i="1" baseline="-25000">
                <a:latin typeface="Times New Roman" panose="02020603050405020304" pitchFamily="18" charset="0"/>
              </a:rPr>
              <a:t>i </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w</a:t>
            </a:r>
            <a:r>
              <a:rPr lang="en-US" altLang="zh-CN" sz="2800" i="1" baseline="-25000">
                <a:latin typeface="Times New Roman" panose="02020603050405020304" pitchFamily="18" charset="0"/>
              </a:rPr>
              <a:t>j</a:t>
            </a:r>
            <a:r>
              <a:rPr lang="en-US" altLang="zh-CN" sz="2800">
                <a:latin typeface="Times New Roman" panose="02020603050405020304" pitchFamily="18" charset="0"/>
              </a:rPr>
              <a:t>)</a:t>
            </a:r>
            <a:r>
              <a:rPr lang="zh-CN" altLang="en-US" sz="2800">
                <a:latin typeface="Times New Roman" panose="02020603050405020304" pitchFamily="18" charset="0"/>
              </a:rPr>
              <a:t>，</a:t>
            </a:r>
            <a:r>
              <a:rPr lang="zh-CN" altLang="en-US" sz="2800"/>
              <a:t>这里</a:t>
            </a:r>
            <a:r>
              <a:rPr lang="zh-CN" altLang="en-US" sz="2800">
                <a:sym typeface="Symbol" panose="05050102010706020507" pitchFamily="18" charset="2"/>
              </a:rPr>
              <a:t></a:t>
            </a:r>
            <a:r>
              <a:rPr lang="en-US" altLang="zh-CN" sz="2800" i="1">
                <a:latin typeface="Times New Roman" panose="02020603050405020304" pitchFamily="18" charset="0"/>
              </a:rPr>
              <a:t>w</a:t>
            </a:r>
            <a:r>
              <a:rPr lang="en-US" altLang="zh-CN" sz="2800" i="1" baseline="-25000">
                <a:latin typeface="Times New Roman" panose="02020603050405020304" pitchFamily="18" charset="0"/>
              </a:rPr>
              <a:t>j </a:t>
            </a:r>
            <a:r>
              <a:rPr lang="zh-CN" altLang="en-US" sz="2800"/>
              <a:t>是对所有的非空队列的权重求和。</a:t>
            </a:r>
          </a:p>
          <a:p>
            <a:pPr eaLnBrk="1" hangingPunct="1"/>
            <a:r>
              <a:rPr lang="zh-CN" altLang="en-US" sz="2800">
                <a:latin typeface="Times New Roman" panose="02020603050405020304" pitchFamily="18" charset="0"/>
              </a:rPr>
              <a:t>队列 </a:t>
            </a:r>
            <a:r>
              <a:rPr lang="en-US" altLang="zh-CN" sz="2800" i="1">
                <a:latin typeface="Times New Roman" panose="02020603050405020304" pitchFamily="18" charset="0"/>
              </a:rPr>
              <a:t>i </a:t>
            </a:r>
            <a:r>
              <a:rPr lang="zh-CN" altLang="en-US" sz="2800">
                <a:latin typeface="Times New Roman" panose="02020603050405020304" pitchFamily="18" charset="0"/>
              </a:rPr>
              <a:t>将得到的有保证的带宽 </a:t>
            </a:r>
            <a:r>
              <a:rPr lang="en-US" altLang="zh-CN" sz="2800" i="1">
                <a:latin typeface="Times New Roman" panose="02020603050405020304" pitchFamily="18" charset="0"/>
              </a:rPr>
              <a:t>R</a:t>
            </a:r>
            <a:r>
              <a:rPr lang="en-US" altLang="zh-CN" sz="2800" i="1" baseline="-25000">
                <a:latin typeface="Times New Roman" panose="02020603050405020304" pitchFamily="18" charset="0"/>
              </a:rPr>
              <a:t>i</a:t>
            </a:r>
            <a:r>
              <a:rPr lang="en-US" altLang="zh-CN" sz="2800" i="1">
                <a:latin typeface="Times New Roman" panose="02020603050405020304" pitchFamily="18" charset="0"/>
              </a:rPr>
              <a:t> </a:t>
            </a:r>
            <a:r>
              <a:rPr lang="zh-CN" altLang="en-US" sz="2800">
                <a:latin typeface="Times New Roman" panose="02020603050405020304" pitchFamily="18" charset="0"/>
              </a:rPr>
              <a:t>应为</a:t>
            </a:r>
          </a:p>
          <a:p>
            <a:pPr eaLnBrk="1" hangingPunct="1">
              <a:spcBef>
                <a:spcPct val="6000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8-1</a:t>
            </a:r>
            <a:r>
              <a:rPr lang="zh-CN" altLang="en-US" sz="2800">
                <a:latin typeface="Times New Roman" panose="02020603050405020304" pitchFamily="18" charset="0"/>
              </a:rPr>
              <a:t>）</a:t>
            </a:r>
            <a:r>
              <a:rPr lang="zh-CN" altLang="en-US" sz="2400">
                <a:latin typeface="Times New Roman" panose="02020603050405020304" pitchFamily="18" charset="0"/>
              </a:rPr>
              <a:t>  </a:t>
            </a:r>
          </a:p>
        </p:txBody>
      </p:sp>
      <p:sp>
        <p:nvSpPr>
          <p:cNvPr id="51205" name="Rectangle 5">
            <a:extLst>
              <a:ext uri="{FF2B5EF4-FFF2-40B4-BE49-F238E27FC236}">
                <a16:creationId xmlns:a16="http://schemas.microsoft.com/office/drawing/2014/main" id="{9AF7039A-58C5-41CD-8B29-3E4EFB3BE81A}"/>
              </a:ext>
            </a:extLst>
          </p:cNvPr>
          <p:cNvSpPr>
            <a:spLocks noChangeArrowheads="1"/>
          </p:cNvSpPr>
          <p:nvPr/>
        </p:nvSpPr>
        <p:spPr bwMode="auto">
          <a:xfrm>
            <a:off x="0" y="322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81636" name="Object 4">
            <a:extLst>
              <a:ext uri="{FF2B5EF4-FFF2-40B4-BE49-F238E27FC236}">
                <a16:creationId xmlns:a16="http://schemas.microsoft.com/office/drawing/2014/main" id="{CA2FAC2C-1555-41C0-A51C-E824E46381F1}"/>
              </a:ext>
            </a:extLst>
          </p:cNvPr>
          <p:cNvGraphicFramePr>
            <a:graphicFrameLocks noChangeAspect="1"/>
          </p:cNvGraphicFramePr>
          <p:nvPr/>
        </p:nvGraphicFramePr>
        <p:xfrm>
          <a:off x="3419475" y="5013325"/>
          <a:ext cx="2016125" cy="1209675"/>
        </p:xfrm>
        <a:graphic>
          <a:graphicData uri="http://schemas.openxmlformats.org/presentationml/2006/ole">
            <mc:AlternateContent xmlns:mc="http://schemas.openxmlformats.org/markup-compatibility/2006">
              <mc:Choice xmlns:v="urn:schemas-microsoft-com:vml" Requires="v">
                <p:oleObj spid="_x0000_s51210" name="公式" r:id="rId3" imgW="736280" imgH="444307" progId="Equation.3">
                  <p:embed/>
                </p:oleObj>
              </mc:Choice>
              <mc:Fallback>
                <p:oleObj name="公式" r:id="rId3" imgW="736280"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5013325"/>
                        <a:ext cx="2016125"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1635">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81635">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81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a:extLst>
              <a:ext uri="{FF2B5EF4-FFF2-40B4-BE49-F238E27FC236}">
                <a16:creationId xmlns:a16="http://schemas.microsoft.com/office/drawing/2014/main" id="{07B08E1B-444B-446B-AD5C-ACDCA11F980C}"/>
              </a:ext>
            </a:extLst>
          </p:cNvPr>
          <p:cNvSpPr>
            <a:spLocks noGrp="1" noChangeArrowheads="1"/>
          </p:cNvSpPr>
          <p:nvPr>
            <p:ph type="title"/>
          </p:nvPr>
        </p:nvSpPr>
        <p:spPr>
          <a:xfrm>
            <a:off x="1150938" y="214313"/>
            <a:ext cx="7308850" cy="1462087"/>
          </a:xfrm>
        </p:spPr>
        <p:txBody>
          <a:bodyPr/>
          <a:lstStyle/>
          <a:p>
            <a:pPr algn="ctr" eaLnBrk="1" hangingPunct="1"/>
            <a:r>
              <a:rPr lang="en-US" altLang="zh-CN"/>
              <a:t>WFQ </a:t>
            </a:r>
            <a:r>
              <a:rPr lang="zh-CN" altLang="en-US"/>
              <a:t>与 </a:t>
            </a:r>
            <a:r>
              <a:rPr lang="en-US" altLang="zh-CN"/>
              <a:t>FIFO </a:t>
            </a:r>
            <a:r>
              <a:rPr lang="zh-CN" altLang="en-US"/>
              <a:t>的比较 </a:t>
            </a:r>
          </a:p>
        </p:txBody>
      </p:sp>
      <p:sp>
        <p:nvSpPr>
          <p:cNvPr id="1193987" name="Rectangle 4">
            <a:extLst>
              <a:ext uri="{FF2B5EF4-FFF2-40B4-BE49-F238E27FC236}">
                <a16:creationId xmlns:a16="http://schemas.microsoft.com/office/drawing/2014/main" id="{DDEAAE72-0837-4125-80EF-B0B6AC008827}"/>
              </a:ext>
            </a:extLst>
          </p:cNvPr>
          <p:cNvSpPr>
            <a:spLocks noChangeArrowheads="1"/>
          </p:cNvSpPr>
          <p:nvPr/>
        </p:nvSpPr>
        <p:spPr bwMode="auto">
          <a:xfrm>
            <a:off x="1325563" y="3087688"/>
            <a:ext cx="354012"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88" name="Rectangle 5">
            <a:extLst>
              <a:ext uri="{FF2B5EF4-FFF2-40B4-BE49-F238E27FC236}">
                <a16:creationId xmlns:a16="http://schemas.microsoft.com/office/drawing/2014/main" id="{1DF05F17-1BFC-4E9F-831F-FF3A84C1C725}"/>
              </a:ext>
            </a:extLst>
          </p:cNvPr>
          <p:cNvSpPr>
            <a:spLocks noChangeArrowheads="1"/>
          </p:cNvSpPr>
          <p:nvPr/>
        </p:nvSpPr>
        <p:spPr bwMode="auto">
          <a:xfrm>
            <a:off x="1679575" y="3087688"/>
            <a:ext cx="352425"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89" name="Rectangle 6">
            <a:extLst>
              <a:ext uri="{FF2B5EF4-FFF2-40B4-BE49-F238E27FC236}">
                <a16:creationId xmlns:a16="http://schemas.microsoft.com/office/drawing/2014/main" id="{FA0990DA-D5D7-4E19-A9C4-60172EC03F5F}"/>
              </a:ext>
            </a:extLst>
          </p:cNvPr>
          <p:cNvSpPr>
            <a:spLocks noChangeArrowheads="1"/>
          </p:cNvSpPr>
          <p:nvPr/>
        </p:nvSpPr>
        <p:spPr bwMode="auto">
          <a:xfrm>
            <a:off x="2032000" y="3087688"/>
            <a:ext cx="354013"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90" name="Rectangle 7">
            <a:extLst>
              <a:ext uri="{FF2B5EF4-FFF2-40B4-BE49-F238E27FC236}">
                <a16:creationId xmlns:a16="http://schemas.microsoft.com/office/drawing/2014/main" id="{3DD47D05-F0AD-4889-90C9-AB6FDBD3CC16}"/>
              </a:ext>
            </a:extLst>
          </p:cNvPr>
          <p:cNvSpPr>
            <a:spLocks noChangeArrowheads="1"/>
          </p:cNvSpPr>
          <p:nvPr/>
        </p:nvSpPr>
        <p:spPr bwMode="auto">
          <a:xfrm>
            <a:off x="2386013" y="3087688"/>
            <a:ext cx="354012"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91" name="Rectangle 8">
            <a:extLst>
              <a:ext uri="{FF2B5EF4-FFF2-40B4-BE49-F238E27FC236}">
                <a16:creationId xmlns:a16="http://schemas.microsoft.com/office/drawing/2014/main" id="{4F9B3500-FF26-484D-80BC-BE1DDD8FE948}"/>
              </a:ext>
            </a:extLst>
          </p:cNvPr>
          <p:cNvSpPr>
            <a:spLocks noChangeArrowheads="1"/>
          </p:cNvSpPr>
          <p:nvPr/>
        </p:nvSpPr>
        <p:spPr bwMode="auto">
          <a:xfrm>
            <a:off x="2740025" y="3087688"/>
            <a:ext cx="352425"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92" name="Rectangle 9">
            <a:extLst>
              <a:ext uri="{FF2B5EF4-FFF2-40B4-BE49-F238E27FC236}">
                <a16:creationId xmlns:a16="http://schemas.microsoft.com/office/drawing/2014/main" id="{E68FE605-C5EE-4E4A-B485-47AE78DA6064}"/>
              </a:ext>
            </a:extLst>
          </p:cNvPr>
          <p:cNvSpPr>
            <a:spLocks noChangeArrowheads="1"/>
          </p:cNvSpPr>
          <p:nvPr/>
        </p:nvSpPr>
        <p:spPr bwMode="auto">
          <a:xfrm>
            <a:off x="3092450" y="3087688"/>
            <a:ext cx="354013"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93" name="Rectangle 10">
            <a:extLst>
              <a:ext uri="{FF2B5EF4-FFF2-40B4-BE49-F238E27FC236}">
                <a16:creationId xmlns:a16="http://schemas.microsoft.com/office/drawing/2014/main" id="{0DA72616-910B-4307-AB7E-64FAFBF5AEBF}"/>
              </a:ext>
            </a:extLst>
          </p:cNvPr>
          <p:cNvSpPr>
            <a:spLocks noChangeArrowheads="1"/>
          </p:cNvSpPr>
          <p:nvPr/>
        </p:nvSpPr>
        <p:spPr bwMode="auto">
          <a:xfrm>
            <a:off x="3446463" y="3087688"/>
            <a:ext cx="352425"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94" name="Rectangle 11">
            <a:extLst>
              <a:ext uri="{FF2B5EF4-FFF2-40B4-BE49-F238E27FC236}">
                <a16:creationId xmlns:a16="http://schemas.microsoft.com/office/drawing/2014/main" id="{54F07D26-73D9-467D-8D23-C3D4481A61CB}"/>
              </a:ext>
            </a:extLst>
          </p:cNvPr>
          <p:cNvSpPr>
            <a:spLocks noChangeArrowheads="1"/>
          </p:cNvSpPr>
          <p:nvPr/>
        </p:nvSpPr>
        <p:spPr bwMode="auto">
          <a:xfrm>
            <a:off x="3798888" y="3087688"/>
            <a:ext cx="354012"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95" name="Rectangle 12">
            <a:extLst>
              <a:ext uri="{FF2B5EF4-FFF2-40B4-BE49-F238E27FC236}">
                <a16:creationId xmlns:a16="http://schemas.microsoft.com/office/drawing/2014/main" id="{7CED3AE6-FF49-4BBC-BC26-10317BB5961B}"/>
              </a:ext>
            </a:extLst>
          </p:cNvPr>
          <p:cNvSpPr>
            <a:spLocks noChangeArrowheads="1"/>
          </p:cNvSpPr>
          <p:nvPr/>
        </p:nvSpPr>
        <p:spPr bwMode="auto">
          <a:xfrm>
            <a:off x="4152900" y="3087688"/>
            <a:ext cx="354013"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96" name="Rectangle 13">
            <a:extLst>
              <a:ext uri="{FF2B5EF4-FFF2-40B4-BE49-F238E27FC236}">
                <a16:creationId xmlns:a16="http://schemas.microsoft.com/office/drawing/2014/main" id="{E59CDA84-ABC6-4AB7-8321-5AD154CE0459}"/>
              </a:ext>
            </a:extLst>
          </p:cNvPr>
          <p:cNvSpPr>
            <a:spLocks noChangeArrowheads="1"/>
          </p:cNvSpPr>
          <p:nvPr/>
        </p:nvSpPr>
        <p:spPr bwMode="auto">
          <a:xfrm>
            <a:off x="4506913" y="3087688"/>
            <a:ext cx="352425"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97" name="Rectangle 14">
            <a:extLst>
              <a:ext uri="{FF2B5EF4-FFF2-40B4-BE49-F238E27FC236}">
                <a16:creationId xmlns:a16="http://schemas.microsoft.com/office/drawing/2014/main" id="{21F28E78-2398-4170-8AEE-99C396661DCE}"/>
              </a:ext>
            </a:extLst>
          </p:cNvPr>
          <p:cNvSpPr>
            <a:spLocks noChangeArrowheads="1"/>
          </p:cNvSpPr>
          <p:nvPr/>
        </p:nvSpPr>
        <p:spPr bwMode="auto">
          <a:xfrm>
            <a:off x="4859338" y="3087688"/>
            <a:ext cx="354012" cy="346075"/>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3998" name="Rectangle 15">
            <a:extLst>
              <a:ext uri="{FF2B5EF4-FFF2-40B4-BE49-F238E27FC236}">
                <a16:creationId xmlns:a16="http://schemas.microsoft.com/office/drawing/2014/main" id="{2BB36564-9362-4EE5-B03D-E26BCECCA254}"/>
              </a:ext>
            </a:extLst>
          </p:cNvPr>
          <p:cNvSpPr>
            <a:spLocks noChangeArrowheads="1"/>
          </p:cNvSpPr>
          <p:nvPr/>
        </p:nvSpPr>
        <p:spPr bwMode="auto">
          <a:xfrm>
            <a:off x="1325563" y="3663950"/>
            <a:ext cx="354012" cy="346075"/>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2</a:t>
            </a:r>
          </a:p>
        </p:txBody>
      </p:sp>
      <p:sp>
        <p:nvSpPr>
          <p:cNvPr id="1193999" name="Rectangle 16">
            <a:extLst>
              <a:ext uri="{FF2B5EF4-FFF2-40B4-BE49-F238E27FC236}">
                <a16:creationId xmlns:a16="http://schemas.microsoft.com/office/drawing/2014/main" id="{9DF50E4C-B6B8-47E9-AE1D-60BE0BBCE65B}"/>
              </a:ext>
            </a:extLst>
          </p:cNvPr>
          <p:cNvSpPr>
            <a:spLocks noChangeArrowheads="1"/>
          </p:cNvSpPr>
          <p:nvPr/>
        </p:nvSpPr>
        <p:spPr bwMode="auto">
          <a:xfrm>
            <a:off x="1325563" y="4586288"/>
            <a:ext cx="354012"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11</a:t>
            </a:r>
          </a:p>
        </p:txBody>
      </p:sp>
      <p:sp>
        <p:nvSpPr>
          <p:cNvPr id="1194000" name="Rectangle 17">
            <a:extLst>
              <a:ext uri="{FF2B5EF4-FFF2-40B4-BE49-F238E27FC236}">
                <a16:creationId xmlns:a16="http://schemas.microsoft.com/office/drawing/2014/main" id="{B2B9D604-5442-4208-8C8B-23C71C0F2863}"/>
              </a:ext>
            </a:extLst>
          </p:cNvPr>
          <p:cNvSpPr>
            <a:spLocks noChangeArrowheads="1"/>
          </p:cNvSpPr>
          <p:nvPr/>
        </p:nvSpPr>
        <p:spPr bwMode="auto">
          <a:xfrm>
            <a:off x="1325563" y="5162550"/>
            <a:ext cx="354012" cy="344488"/>
          </a:xfrm>
          <a:prstGeom prst="rect">
            <a:avLst/>
          </a:prstGeom>
          <a:solidFill>
            <a:srgbClr val="CCECFF"/>
          </a:solidFill>
          <a:ln w="9525" algn="ctr">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01" name="Rectangle 18">
            <a:extLst>
              <a:ext uri="{FF2B5EF4-FFF2-40B4-BE49-F238E27FC236}">
                <a16:creationId xmlns:a16="http://schemas.microsoft.com/office/drawing/2014/main" id="{92DFD87D-6532-4EE1-BDFA-C72F7E444E11}"/>
              </a:ext>
            </a:extLst>
          </p:cNvPr>
          <p:cNvSpPr>
            <a:spLocks noChangeArrowheads="1"/>
          </p:cNvSpPr>
          <p:nvPr/>
        </p:nvSpPr>
        <p:spPr bwMode="auto">
          <a:xfrm>
            <a:off x="1679575" y="5162550"/>
            <a:ext cx="352425"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2</a:t>
            </a:r>
          </a:p>
        </p:txBody>
      </p:sp>
      <p:sp>
        <p:nvSpPr>
          <p:cNvPr id="1194002" name="Rectangle 19">
            <a:extLst>
              <a:ext uri="{FF2B5EF4-FFF2-40B4-BE49-F238E27FC236}">
                <a16:creationId xmlns:a16="http://schemas.microsoft.com/office/drawing/2014/main" id="{B347A927-DA00-494A-8E84-4B3BB8312B9E}"/>
              </a:ext>
            </a:extLst>
          </p:cNvPr>
          <p:cNvSpPr>
            <a:spLocks noChangeArrowheads="1"/>
          </p:cNvSpPr>
          <p:nvPr/>
        </p:nvSpPr>
        <p:spPr bwMode="auto">
          <a:xfrm>
            <a:off x="2032000" y="5162550"/>
            <a:ext cx="354013"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3</a:t>
            </a:r>
          </a:p>
        </p:txBody>
      </p:sp>
      <p:sp>
        <p:nvSpPr>
          <p:cNvPr id="1194003" name="Rectangle 20">
            <a:extLst>
              <a:ext uri="{FF2B5EF4-FFF2-40B4-BE49-F238E27FC236}">
                <a16:creationId xmlns:a16="http://schemas.microsoft.com/office/drawing/2014/main" id="{BF61F123-3A92-4300-BE0C-FBFACB589199}"/>
              </a:ext>
            </a:extLst>
          </p:cNvPr>
          <p:cNvSpPr>
            <a:spLocks noChangeArrowheads="1"/>
          </p:cNvSpPr>
          <p:nvPr/>
        </p:nvSpPr>
        <p:spPr bwMode="auto">
          <a:xfrm>
            <a:off x="2386013" y="5162550"/>
            <a:ext cx="354012"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4</a:t>
            </a:r>
          </a:p>
        </p:txBody>
      </p:sp>
      <p:sp>
        <p:nvSpPr>
          <p:cNvPr id="1194004" name="Rectangle 21">
            <a:extLst>
              <a:ext uri="{FF2B5EF4-FFF2-40B4-BE49-F238E27FC236}">
                <a16:creationId xmlns:a16="http://schemas.microsoft.com/office/drawing/2014/main" id="{A4C1DF81-85CA-42FD-96A3-09BE24A0F6AC}"/>
              </a:ext>
            </a:extLst>
          </p:cNvPr>
          <p:cNvSpPr>
            <a:spLocks noChangeArrowheads="1"/>
          </p:cNvSpPr>
          <p:nvPr/>
        </p:nvSpPr>
        <p:spPr bwMode="auto">
          <a:xfrm>
            <a:off x="2740025" y="5162550"/>
            <a:ext cx="352425"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5</a:t>
            </a:r>
          </a:p>
        </p:txBody>
      </p:sp>
      <p:sp>
        <p:nvSpPr>
          <p:cNvPr id="1194005" name="Rectangle 22">
            <a:extLst>
              <a:ext uri="{FF2B5EF4-FFF2-40B4-BE49-F238E27FC236}">
                <a16:creationId xmlns:a16="http://schemas.microsoft.com/office/drawing/2014/main" id="{9813B6AA-4F37-4221-A30E-2E7975973105}"/>
              </a:ext>
            </a:extLst>
          </p:cNvPr>
          <p:cNvSpPr>
            <a:spLocks noChangeArrowheads="1"/>
          </p:cNvSpPr>
          <p:nvPr/>
        </p:nvSpPr>
        <p:spPr bwMode="auto">
          <a:xfrm>
            <a:off x="3092450" y="5162550"/>
            <a:ext cx="354013"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6</a:t>
            </a:r>
          </a:p>
        </p:txBody>
      </p:sp>
      <p:sp>
        <p:nvSpPr>
          <p:cNvPr id="1194006" name="Rectangle 23">
            <a:extLst>
              <a:ext uri="{FF2B5EF4-FFF2-40B4-BE49-F238E27FC236}">
                <a16:creationId xmlns:a16="http://schemas.microsoft.com/office/drawing/2014/main" id="{2000AB4B-A68B-4265-878F-328425D8A7F2}"/>
              </a:ext>
            </a:extLst>
          </p:cNvPr>
          <p:cNvSpPr>
            <a:spLocks noChangeArrowheads="1"/>
          </p:cNvSpPr>
          <p:nvPr/>
        </p:nvSpPr>
        <p:spPr bwMode="auto">
          <a:xfrm>
            <a:off x="3446463" y="5162550"/>
            <a:ext cx="352425"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7</a:t>
            </a:r>
          </a:p>
        </p:txBody>
      </p:sp>
      <p:sp>
        <p:nvSpPr>
          <p:cNvPr id="1194007" name="Rectangle 24">
            <a:extLst>
              <a:ext uri="{FF2B5EF4-FFF2-40B4-BE49-F238E27FC236}">
                <a16:creationId xmlns:a16="http://schemas.microsoft.com/office/drawing/2014/main" id="{351C28C0-2E8A-4EDC-8C9E-E9B5E7CA8972}"/>
              </a:ext>
            </a:extLst>
          </p:cNvPr>
          <p:cNvSpPr>
            <a:spLocks noChangeArrowheads="1"/>
          </p:cNvSpPr>
          <p:nvPr/>
        </p:nvSpPr>
        <p:spPr bwMode="auto">
          <a:xfrm>
            <a:off x="3798888" y="5162550"/>
            <a:ext cx="354012"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8</a:t>
            </a:r>
          </a:p>
        </p:txBody>
      </p:sp>
      <p:sp>
        <p:nvSpPr>
          <p:cNvPr id="1194008" name="Rectangle 25">
            <a:extLst>
              <a:ext uri="{FF2B5EF4-FFF2-40B4-BE49-F238E27FC236}">
                <a16:creationId xmlns:a16="http://schemas.microsoft.com/office/drawing/2014/main" id="{FB2E2FFB-8F1E-4560-B871-882AF659998D}"/>
              </a:ext>
            </a:extLst>
          </p:cNvPr>
          <p:cNvSpPr>
            <a:spLocks noChangeArrowheads="1"/>
          </p:cNvSpPr>
          <p:nvPr/>
        </p:nvSpPr>
        <p:spPr bwMode="auto">
          <a:xfrm>
            <a:off x="4152900" y="5162550"/>
            <a:ext cx="354013"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9</a:t>
            </a:r>
          </a:p>
        </p:txBody>
      </p:sp>
      <p:sp>
        <p:nvSpPr>
          <p:cNvPr id="1194009" name="Rectangle 26">
            <a:extLst>
              <a:ext uri="{FF2B5EF4-FFF2-40B4-BE49-F238E27FC236}">
                <a16:creationId xmlns:a16="http://schemas.microsoft.com/office/drawing/2014/main" id="{9E7D048D-C9C8-462F-836B-E45B6A9F13A3}"/>
              </a:ext>
            </a:extLst>
          </p:cNvPr>
          <p:cNvSpPr>
            <a:spLocks noChangeArrowheads="1"/>
          </p:cNvSpPr>
          <p:nvPr/>
        </p:nvSpPr>
        <p:spPr bwMode="auto">
          <a:xfrm>
            <a:off x="4506913" y="5162550"/>
            <a:ext cx="352425"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10</a:t>
            </a:r>
          </a:p>
        </p:txBody>
      </p:sp>
      <p:sp>
        <p:nvSpPr>
          <p:cNvPr id="1194010" name="Rectangle 27">
            <a:extLst>
              <a:ext uri="{FF2B5EF4-FFF2-40B4-BE49-F238E27FC236}">
                <a16:creationId xmlns:a16="http://schemas.microsoft.com/office/drawing/2014/main" id="{D081CEB1-0A82-49EE-B622-DA0DD46F83BD}"/>
              </a:ext>
            </a:extLst>
          </p:cNvPr>
          <p:cNvSpPr>
            <a:spLocks noChangeArrowheads="1"/>
          </p:cNvSpPr>
          <p:nvPr/>
        </p:nvSpPr>
        <p:spPr bwMode="auto">
          <a:xfrm>
            <a:off x="4859338" y="5162550"/>
            <a:ext cx="354012" cy="344488"/>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11</a:t>
            </a:r>
          </a:p>
        </p:txBody>
      </p:sp>
      <p:sp>
        <p:nvSpPr>
          <p:cNvPr id="1194011" name="Rectangle 28">
            <a:extLst>
              <a:ext uri="{FF2B5EF4-FFF2-40B4-BE49-F238E27FC236}">
                <a16:creationId xmlns:a16="http://schemas.microsoft.com/office/drawing/2014/main" id="{CB8CA81A-7C0A-4D7F-B30B-21BDB9737F91}"/>
              </a:ext>
            </a:extLst>
          </p:cNvPr>
          <p:cNvSpPr>
            <a:spLocks noChangeArrowheads="1"/>
          </p:cNvSpPr>
          <p:nvPr/>
        </p:nvSpPr>
        <p:spPr bwMode="auto">
          <a:xfrm>
            <a:off x="5213350" y="5162550"/>
            <a:ext cx="354013" cy="344488"/>
          </a:xfrm>
          <a:prstGeom prst="rect">
            <a:avLst/>
          </a:prstGeom>
          <a:solidFill>
            <a:srgbClr val="CCECFF"/>
          </a:solidFill>
          <a:ln w="9525" algn="ctr">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12" name="Rectangle 29">
            <a:extLst>
              <a:ext uri="{FF2B5EF4-FFF2-40B4-BE49-F238E27FC236}">
                <a16:creationId xmlns:a16="http://schemas.microsoft.com/office/drawing/2014/main" id="{1B8D67E6-555B-4781-AC5E-F1ECB51F84CF}"/>
              </a:ext>
            </a:extLst>
          </p:cNvPr>
          <p:cNvSpPr>
            <a:spLocks noChangeArrowheads="1"/>
          </p:cNvSpPr>
          <p:nvPr/>
        </p:nvSpPr>
        <p:spPr bwMode="auto">
          <a:xfrm>
            <a:off x="1325563" y="5738813"/>
            <a:ext cx="354012"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13" name="Rectangle 30">
            <a:extLst>
              <a:ext uri="{FF2B5EF4-FFF2-40B4-BE49-F238E27FC236}">
                <a16:creationId xmlns:a16="http://schemas.microsoft.com/office/drawing/2014/main" id="{A88F2DCB-0264-44AA-8FBB-3F075B2D0E70}"/>
              </a:ext>
            </a:extLst>
          </p:cNvPr>
          <p:cNvSpPr>
            <a:spLocks noChangeArrowheads="1"/>
          </p:cNvSpPr>
          <p:nvPr/>
        </p:nvSpPr>
        <p:spPr bwMode="auto">
          <a:xfrm>
            <a:off x="1679575" y="5738813"/>
            <a:ext cx="352425"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14" name="Rectangle 31">
            <a:extLst>
              <a:ext uri="{FF2B5EF4-FFF2-40B4-BE49-F238E27FC236}">
                <a16:creationId xmlns:a16="http://schemas.microsoft.com/office/drawing/2014/main" id="{33DD7012-B651-4D3C-BED4-6320C960E7BB}"/>
              </a:ext>
            </a:extLst>
          </p:cNvPr>
          <p:cNvSpPr>
            <a:spLocks noChangeArrowheads="1"/>
          </p:cNvSpPr>
          <p:nvPr/>
        </p:nvSpPr>
        <p:spPr bwMode="auto">
          <a:xfrm>
            <a:off x="2032000" y="5738813"/>
            <a:ext cx="354013"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15" name="Rectangle 32">
            <a:extLst>
              <a:ext uri="{FF2B5EF4-FFF2-40B4-BE49-F238E27FC236}">
                <a16:creationId xmlns:a16="http://schemas.microsoft.com/office/drawing/2014/main" id="{24045B7B-3F94-4449-B440-99FD67C878D0}"/>
              </a:ext>
            </a:extLst>
          </p:cNvPr>
          <p:cNvSpPr>
            <a:spLocks noChangeArrowheads="1"/>
          </p:cNvSpPr>
          <p:nvPr/>
        </p:nvSpPr>
        <p:spPr bwMode="auto">
          <a:xfrm>
            <a:off x="2386013" y="5738813"/>
            <a:ext cx="354012"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16" name="Rectangle 33">
            <a:extLst>
              <a:ext uri="{FF2B5EF4-FFF2-40B4-BE49-F238E27FC236}">
                <a16:creationId xmlns:a16="http://schemas.microsoft.com/office/drawing/2014/main" id="{E67B3FC9-3083-48E7-9ABB-E07E5D66B784}"/>
              </a:ext>
            </a:extLst>
          </p:cNvPr>
          <p:cNvSpPr>
            <a:spLocks noChangeArrowheads="1"/>
          </p:cNvSpPr>
          <p:nvPr/>
        </p:nvSpPr>
        <p:spPr bwMode="auto">
          <a:xfrm>
            <a:off x="2740025" y="5738813"/>
            <a:ext cx="352425"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17" name="Rectangle 34">
            <a:extLst>
              <a:ext uri="{FF2B5EF4-FFF2-40B4-BE49-F238E27FC236}">
                <a16:creationId xmlns:a16="http://schemas.microsoft.com/office/drawing/2014/main" id="{4D33390C-71D0-4F10-95BA-39D5708E4540}"/>
              </a:ext>
            </a:extLst>
          </p:cNvPr>
          <p:cNvSpPr>
            <a:spLocks noChangeArrowheads="1"/>
          </p:cNvSpPr>
          <p:nvPr/>
        </p:nvSpPr>
        <p:spPr bwMode="auto">
          <a:xfrm>
            <a:off x="3092450" y="5738813"/>
            <a:ext cx="354013"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18" name="Rectangle 35">
            <a:extLst>
              <a:ext uri="{FF2B5EF4-FFF2-40B4-BE49-F238E27FC236}">
                <a16:creationId xmlns:a16="http://schemas.microsoft.com/office/drawing/2014/main" id="{753DB384-7A4D-4D88-81A1-BF38ABF73618}"/>
              </a:ext>
            </a:extLst>
          </p:cNvPr>
          <p:cNvSpPr>
            <a:spLocks noChangeArrowheads="1"/>
          </p:cNvSpPr>
          <p:nvPr/>
        </p:nvSpPr>
        <p:spPr bwMode="auto">
          <a:xfrm>
            <a:off x="3446463" y="5738813"/>
            <a:ext cx="352425"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19" name="Rectangle 36">
            <a:extLst>
              <a:ext uri="{FF2B5EF4-FFF2-40B4-BE49-F238E27FC236}">
                <a16:creationId xmlns:a16="http://schemas.microsoft.com/office/drawing/2014/main" id="{1C3305B9-7783-46AD-83E3-5FB9339B0229}"/>
              </a:ext>
            </a:extLst>
          </p:cNvPr>
          <p:cNvSpPr>
            <a:spLocks noChangeArrowheads="1"/>
          </p:cNvSpPr>
          <p:nvPr/>
        </p:nvSpPr>
        <p:spPr bwMode="auto">
          <a:xfrm>
            <a:off x="3798888" y="5738813"/>
            <a:ext cx="354012"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20" name="Rectangle 37">
            <a:extLst>
              <a:ext uri="{FF2B5EF4-FFF2-40B4-BE49-F238E27FC236}">
                <a16:creationId xmlns:a16="http://schemas.microsoft.com/office/drawing/2014/main" id="{B988BC0C-B717-4B5D-A080-C962788E4021}"/>
              </a:ext>
            </a:extLst>
          </p:cNvPr>
          <p:cNvSpPr>
            <a:spLocks noChangeArrowheads="1"/>
          </p:cNvSpPr>
          <p:nvPr/>
        </p:nvSpPr>
        <p:spPr bwMode="auto">
          <a:xfrm>
            <a:off x="4152900" y="5738813"/>
            <a:ext cx="354013"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21" name="Rectangle 38">
            <a:extLst>
              <a:ext uri="{FF2B5EF4-FFF2-40B4-BE49-F238E27FC236}">
                <a16:creationId xmlns:a16="http://schemas.microsoft.com/office/drawing/2014/main" id="{1D9604BB-3FB9-4033-AB38-3215C4FFCDBE}"/>
              </a:ext>
            </a:extLst>
          </p:cNvPr>
          <p:cNvSpPr>
            <a:spLocks noChangeArrowheads="1"/>
          </p:cNvSpPr>
          <p:nvPr/>
        </p:nvSpPr>
        <p:spPr bwMode="auto">
          <a:xfrm>
            <a:off x="4506913" y="5738813"/>
            <a:ext cx="352425"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22" name="Rectangle 39">
            <a:extLst>
              <a:ext uri="{FF2B5EF4-FFF2-40B4-BE49-F238E27FC236}">
                <a16:creationId xmlns:a16="http://schemas.microsoft.com/office/drawing/2014/main" id="{37022940-83AA-4F75-B970-3A38C2610B6F}"/>
              </a:ext>
            </a:extLst>
          </p:cNvPr>
          <p:cNvSpPr>
            <a:spLocks noChangeArrowheads="1"/>
          </p:cNvSpPr>
          <p:nvPr/>
        </p:nvSpPr>
        <p:spPr bwMode="auto">
          <a:xfrm>
            <a:off x="4859338" y="5738813"/>
            <a:ext cx="354012"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2</a:t>
            </a:r>
          </a:p>
        </p:txBody>
      </p:sp>
      <p:sp>
        <p:nvSpPr>
          <p:cNvPr id="1194023" name="Rectangle 40">
            <a:extLst>
              <a:ext uri="{FF2B5EF4-FFF2-40B4-BE49-F238E27FC236}">
                <a16:creationId xmlns:a16="http://schemas.microsoft.com/office/drawing/2014/main" id="{40FA4852-0E93-4A93-A45E-1715734687AF}"/>
              </a:ext>
            </a:extLst>
          </p:cNvPr>
          <p:cNvSpPr>
            <a:spLocks noChangeArrowheads="1"/>
          </p:cNvSpPr>
          <p:nvPr/>
        </p:nvSpPr>
        <p:spPr bwMode="auto">
          <a:xfrm>
            <a:off x="5213350" y="5738813"/>
            <a:ext cx="354013"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3</a:t>
            </a:r>
          </a:p>
        </p:txBody>
      </p:sp>
      <p:sp>
        <p:nvSpPr>
          <p:cNvPr id="1194024" name="Rectangle 41">
            <a:extLst>
              <a:ext uri="{FF2B5EF4-FFF2-40B4-BE49-F238E27FC236}">
                <a16:creationId xmlns:a16="http://schemas.microsoft.com/office/drawing/2014/main" id="{0D493DA2-CCDC-4A13-934B-F465FA250683}"/>
              </a:ext>
            </a:extLst>
          </p:cNvPr>
          <p:cNvSpPr>
            <a:spLocks noChangeArrowheads="1"/>
          </p:cNvSpPr>
          <p:nvPr/>
        </p:nvSpPr>
        <p:spPr bwMode="auto">
          <a:xfrm>
            <a:off x="5567363" y="5738813"/>
            <a:ext cx="352425"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4</a:t>
            </a:r>
          </a:p>
        </p:txBody>
      </p:sp>
      <p:sp>
        <p:nvSpPr>
          <p:cNvPr id="1194025" name="Rectangle 42">
            <a:extLst>
              <a:ext uri="{FF2B5EF4-FFF2-40B4-BE49-F238E27FC236}">
                <a16:creationId xmlns:a16="http://schemas.microsoft.com/office/drawing/2014/main" id="{06C110BF-C27A-4EA4-B00D-DCE5760420B8}"/>
              </a:ext>
            </a:extLst>
          </p:cNvPr>
          <p:cNvSpPr>
            <a:spLocks noChangeArrowheads="1"/>
          </p:cNvSpPr>
          <p:nvPr/>
        </p:nvSpPr>
        <p:spPr bwMode="auto">
          <a:xfrm>
            <a:off x="5919788" y="5738813"/>
            <a:ext cx="354012"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5</a:t>
            </a:r>
          </a:p>
        </p:txBody>
      </p:sp>
      <p:sp>
        <p:nvSpPr>
          <p:cNvPr id="1194026" name="Rectangle 43">
            <a:extLst>
              <a:ext uri="{FF2B5EF4-FFF2-40B4-BE49-F238E27FC236}">
                <a16:creationId xmlns:a16="http://schemas.microsoft.com/office/drawing/2014/main" id="{35DAEDBB-8BD2-4FAA-8571-A3F6C63AEE13}"/>
              </a:ext>
            </a:extLst>
          </p:cNvPr>
          <p:cNvSpPr>
            <a:spLocks noChangeArrowheads="1"/>
          </p:cNvSpPr>
          <p:nvPr/>
        </p:nvSpPr>
        <p:spPr bwMode="auto">
          <a:xfrm>
            <a:off x="6273800" y="5738813"/>
            <a:ext cx="354013"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6</a:t>
            </a:r>
          </a:p>
        </p:txBody>
      </p:sp>
      <p:sp>
        <p:nvSpPr>
          <p:cNvPr id="1194027" name="Rectangle 44">
            <a:extLst>
              <a:ext uri="{FF2B5EF4-FFF2-40B4-BE49-F238E27FC236}">
                <a16:creationId xmlns:a16="http://schemas.microsoft.com/office/drawing/2014/main" id="{01647FDC-006E-4955-B903-24BFB571C352}"/>
              </a:ext>
            </a:extLst>
          </p:cNvPr>
          <p:cNvSpPr>
            <a:spLocks noChangeArrowheads="1"/>
          </p:cNvSpPr>
          <p:nvPr/>
        </p:nvSpPr>
        <p:spPr bwMode="auto">
          <a:xfrm>
            <a:off x="6627813" y="5738813"/>
            <a:ext cx="352425"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7</a:t>
            </a:r>
          </a:p>
        </p:txBody>
      </p:sp>
      <p:sp>
        <p:nvSpPr>
          <p:cNvPr id="1194028" name="Rectangle 45">
            <a:extLst>
              <a:ext uri="{FF2B5EF4-FFF2-40B4-BE49-F238E27FC236}">
                <a16:creationId xmlns:a16="http://schemas.microsoft.com/office/drawing/2014/main" id="{3B8CD443-FC49-408D-A8E5-C005833F57B7}"/>
              </a:ext>
            </a:extLst>
          </p:cNvPr>
          <p:cNvSpPr>
            <a:spLocks noChangeArrowheads="1"/>
          </p:cNvSpPr>
          <p:nvPr/>
        </p:nvSpPr>
        <p:spPr bwMode="auto">
          <a:xfrm>
            <a:off x="6980238" y="5738813"/>
            <a:ext cx="354012"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8</a:t>
            </a:r>
          </a:p>
        </p:txBody>
      </p:sp>
      <p:sp>
        <p:nvSpPr>
          <p:cNvPr id="1194029" name="Rectangle 46">
            <a:extLst>
              <a:ext uri="{FF2B5EF4-FFF2-40B4-BE49-F238E27FC236}">
                <a16:creationId xmlns:a16="http://schemas.microsoft.com/office/drawing/2014/main" id="{846C7A4C-D9F1-4FF5-84D2-9B6AC5A3BBB3}"/>
              </a:ext>
            </a:extLst>
          </p:cNvPr>
          <p:cNvSpPr>
            <a:spLocks noChangeArrowheads="1"/>
          </p:cNvSpPr>
          <p:nvPr/>
        </p:nvSpPr>
        <p:spPr bwMode="auto">
          <a:xfrm>
            <a:off x="7334250" y="5738813"/>
            <a:ext cx="354013"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9</a:t>
            </a:r>
          </a:p>
        </p:txBody>
      </p:sp>
      <p:sp>
        <p:nvSpPr>
          <p:cNvPr id="1194030" name="Rectangle 47">
            <a:extLst>
              <a:ext uri="{FF2B5EF4-FFF2-40B4-BE49-F238E27FC236}">
                <a16:creationId xmlns:a16="http://schemas.microsoft.com/office/drawing/2014/main" id="{DD52D341-CFFC-4681-AA6D-0E2ED716AE18}"/>
              </a:ext>
            </a:extLst>
          </p:cNvPr>
          <p:cNvSpPr>
            <a:spLocks noChangeArrowheads="1"/>
          </p:cNvSpPr>
          <p:nvPr/>
        </p:nvSpPr>
        <p:spPr bwMode="auto">
          <a:xfrm>
            <a:off x="7688263" y="5738813"/>
            <a:ext cx="352425"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10</a:t>
            </a:r>
          </a:p>
        </p:txBody>
      </p:sp>
      <p:sp>
        <p:nvSpPr>
          <p:cNvPr id="1194031" name="Rectangle 48">
            <a:extLst>
              <a:ext uri="{FF2B5EF4-FFF2-40B4-BE49-F238E27FC236}">
                <a16:creationId xmlns:a16="http://schemas.microsoft.com/office/drawing/2014/main" id="{42BF6B92-3ECF-48B5-B8D9-98F2A49E9ACA}"/>
              </a:ext>
            </a:extLst>
          </p:cNvPr>
          <p:cNvSpPr>
            <a:spLocks noChangeArrowheads="1"/>
          </p:cNvSpPr>
          <p:nvPr/>
        </p:nvSpPr>
        <p:spPr bwMode="auto">
          <a:xfrm>
            <a:off x="8040688" y="5738813"/>
            <a:ext cx="354012" cy="344487"/>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11</a:t>
            </a:r>
          </a:p>
        </p:txBody>
      </p:sp>
      <p:sp>
        <p:nvSpPr>
          <p:cNvPr id="1194032" name="Rectangle 49">
            <a:extLst>
              <a:ext uri="{FF2B5EF4-FFF2-40B4-BE49-F238E27FC236}">
                <a16:creationId xmlns:a16="http://schemas.microsoft.com/office/drawing/2014/main" id="{182DB1A4-430B-4110-A106-AE4ACA08E7AD}"/>
              </a:ext>
            </a:extLst>
          </p:cNvPr>
          <p:cNvSpPr>
            <a:spLocks noChangeArrowheads="1"/>
          </p:cNvSpPr>
          <p:nvPr/>
        </p:nvSpPr>
        <p:spPr bwMode="auto">
          <a:xfrm>
            <a:off x="8394700" y="5738813"/>
            <a:ext cx="354013" cy="344487"/>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33" name="Rectangle 50">
            <a:extLst>
              <a:ext uri="{FF2B5EF4-FFF2-40B4-BE49-F238E27FC236}">
                <a16:creationId xmlns:a16="http://schemas.microsoft.com/office/drawing/2014/main" id="{5BBBC7A7-01B6-4948-9E34-F680A6CF44DD}"/>
              </a:ext>
            </a:extLst>
          </p:cNvPr>
          <p:cNvSpPr>
            <a:spLocks noChangeArrowheads="1"/>
          </p:cNvSpPr>
          <p:nvPr/>
        </p:nvSpPr>
        <p:spPr bwMode="auto">
          <a:xfrm>
            <a:off x="5567363" y="5162550"/>
            <a:ext cx="352425" cy="344488"/>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34" name="Rectangle 51">
            <a:extLst>
              <a:ext uri="{FF2B5EF4-FFF2-40B4-BE49-F238E27FC236}">
                <a16:creationId xmlns:a16="http://schemas.microsoft.com/office/drawing/2014/main" id="{AB9BA0E1-B88F-45F2-9546-1C14E37438F8}"/>
              </a:ext>
            </a:extLst>
          </p:cNvPr>
          <p:cNvSpPr>
            <a:spLocks noChangeArrowheads="1"/>
          </p:cNvSpPr>
          <p:nvPr/>
        </p:nvSpPr>
        <p:spPr bwMode="auto">
          <a:xfrm>
            <a:off x="5919788" y="5162550"/>
            <a:ext cx="354012" cy="344488"/>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35" name="Rectangle 52">
            <a:extLst>
              <a:ext uri="{FF2B5EF4-FFF2-40B4-BE49-F238E27FC236}">
                <a16:creationId xmlns:a16="http://schemas.microsoft.com/office/drawing/2014/main" id="{27B2E8FB-58F3-44A3-ABA6-81D4E7DEF7FE}"/>
              </a:ext>
            </a:extLst>
          </p:cNvPr>
          <p:cNvSpPr>
            <a:spLocks noChangeArrowheads="1"/>
          </p:cNvSpPr>
          <p:nvPr/>
        </p:nvSpPr>
        <p:spPr bwMode="auto">
          <a:xfrm>
            <a:off x="6273800" y="5162550"/>
            <a:ext cx="354013" cy="344488"/>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36" name="Rectangle 53">
            <a:extLst>
              <a:ext uri="{FF2B5EF4-FFF2-40B4-BE49-F238E27FC236}">
                <a16:creationId xmlns:a16="http://schemas.microsoft.com/office/drawing/2014/main" id="{772F80A6-63E2-48E7-B9D3-60E1A140BC74}"/>
              </a:ext>
            </a:extLst>
          </p:cNvPr>
          <p:cNvSpPr>
            <a:spLocks noChangeArrowheads="1"/>
          </p:cNvSpPr>
          <p:nvPr/>
        </p:nvSpPr>
        <p:spPr bwMode="auto">
          <a:xfrm>
            <a:off x="6627813" y="5162550"/>
            <a:ext cx="352425" cy="344488"/>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37" name="Rectangle 54">
            <a:extLst>
              <a:ext uri="{FF2B5EF4-FFF2-40B4-BE49-F238E27FC236}">
                <a16:creationId xmlns:a16="http://schemas.microsoft.com/office/drawing/2014/main" id="{7B61DC38-425D-41D2-A883-51B9B8C24A14}"/>
              </a:ext>
            </a:extLst>
          </p:cNvPr>
          <p:cNvSpPr>
            <a:spLocks noChangeArrowheads="1"/>
          </p:cNvSpPr>
          <p:nvPr/>
        </p:nvSpPr>
        <p:spPr bwMode="auto">
          <a:xfrm>
            <a:off x="6980238" y="5162550"/>
            <a:ext cx="354012" cy="344488"/>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38" name="Rectangle 55">
            <a:extLst>
              <a:ext uri="{FF2B5EF4-FFF2-40B4-BE49-F238E27FC236}">
                <a16:creationId xmlns:a16="http://schemas.microsoft.com/office/drawing/2014/main" id="{4C4D0953-D8DC-4059-A96F-A7777546C108}"/>
              </a:ext>
            </a:extLst>
          </p:cNvPr>
          <p:cNvSpPr>
            <a:spLocks noChangeArrowheads="1"/>
          </p:cNvSpPr>
          <p:nvPr/>
        </p:nvSpPr>
        <p:spPr bwMode="auto">
          <a:xfrm>
            <a:off x="7334250" y="5162550"/>
            <a:ext cx="354013" cy="344488"/>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39" name="Rectangle 56">
            <a:extLst>
              <a:ext uri="{FF2B5EF4-FFF2-40B4-BE49-F238E27FC236}">
                <a16:creationId xmlns:a16="http://schemas.microsoft.com/office/drawing/2014/main" id="{D9DC7F30-E401-4628-B41D-5AF1C7A28F95}"/>
              </a:ext>
            </a:extLst>
          </p:cNvPr>
          <p:cNvSpPr>
            <a:spLocks noChangeArrowheads="1"/>
          </p:cNvSpPr>
          <p:nvPr/>
        </p:nvSpPr>
        <p:spPr bwMode="auto">
          <a:xfrm>
            <a:off x="7688263" y="5162550"/>
            <a:ext cx="352425" cy="344488"/>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40" name="Rectangle 57">
            <a:extLst>
              <a:ext uri="{FF2B5EF4-FFF2-40B4-BE49-F238E27FC236}">
                <a16:creationId xmlns:a16="http://schemas.microsoft.com/office/drawing/2014/main" id="{40C857B6-937E-4F56-AD95-C490D1C71212}"/>
              </a:ext>
            </a:extLst>
          </p:cNvPr>
          <p:cNvSpPr>
            <a:spLocks noChangeArrowheads="1"/>
          </p:cNvSpPr>
          <p:nvPr/>
        </p:nvSpPr>
        <p:spPr bwMode="auto">
          <a:xfrm>
            <a:off x="8040688" y="5162550"/>
            <a:ext cx="354012" cy="344488"/>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41" name="Rectangle 58">
            <a:extLst>
              <a:ext uri="{FF2B5EF4-FFF2-40B4-BE49-F238E27FC236}">
                <a16:creationId xmlns:a16="http://schemas.microsoft.com/office/drawing/2014/main" id="{12B604B4-ADA6-4EFB-9570-9D40774B24B7}"/>
              </a:ext>
            </a:extLst>
          </p:cNvPr>
          <p:cNvSpPr>
            <a:spLocks noChangeArrowheads="1"/>
          </p:cNvSpPr>
          <p:nvPr/>
        </p:nvSpPr>
        <p:spPr bwMode="auto">
          <a:xfrm>
            <a:off x="8394700" y="5162550"/>
            <a:ext cx="354013" cy="344488"/>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42" name="Text Box 59">
            <a:extLst>
              <a:ext uri="{FF2B5EF4-FFF2-40B4-BE49-F238E27FC236}">
                <a16:creationId xmlns:a16="http://schemas.microsoft.com/office/drawing/2014/main" id="{783D1F99-B9C4-4DE7-9623-36BE460F3C30}"/>
              </a:ext>
            </a:extLst>
          </p:cNvPr>
          <p:cNvSpPr txBox="1">
            <a:spLocks noChangeArrowheads="1"/>
          </p:cNvSpPr>
          <p:nvPr/>
        </p:nvSpPr>
        <p:spPr bwMode="auto">
          <a:xfrm>
            <a:off x="0" y="2924175"/>
            <a:ext cx="11350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分组流 </a:t>
            </a:r>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4043" name="Text Box 60">
            <a:extLst>
              <a:ext uri="{FF2B5EF4-FFF2-40B4-BE49-F238E27FC236}">
                <a16:creationId xmlns:a16="http://schemas.microsoft.com/office/drawing/2014/main" id="{65467249-A3F2-4E92-A469-BF1ED3345A92}"/>
              </a:ext>
            </a:extLst>
          </p:cNvPr>
          <p:cNvSpPr txBox="1">
            <a:spLocks noChangeArrowheads="1"/>
          </p:cNvSpPr>
          <p:nvPr/>
        </p:nvSpPr>
        <p:spPr bwMode="auto">
          <a:xfrm>
            <a:off x="0" y="3500438"/>
            <a:ext cx="1135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分组流 </a:t>
            </a:r>
            <a:r>
              <a:rPr kumimoji="1" lang="en-US" altLang="zh-CN" sz="2000">
                <a:solidFill>
                  <a:srgbClr val="333399"/>
                </a:solidFill>
                <a:latin typeface="Times New Roman" panose="02020603050405020304" pitchFamily="18" charset="0"/>
                <a:ea typeface="黑体" panose="02010609060101010101" pitchFamily="49" charset="-122"/>
              </a:rPr>
              <a:t>2</a:t>
            </a:r>
          </a:p>
        </p:txBody>
      </p:sp>
      <p:sp>
        <p:nvSpPr>
          <p:cNvPr id="1194044" name="Text Box 61">
            <a:extLst>
              <a:ext uri="{FF2B5EF4-FFF2-40B4-BE49-F238E27FC236}">
                <a16:creationId xmlns:a16="http://schemas.microsoft.com/office/drawing/2014/main" id="{EBC2A33D-85BE-4216-AC02-5F00774D3F07}"/>
              </a:ext>
            </a:extLst>
          </p:cNvPr>
          <p:cNvSpPr txBox="1">
            <a:spLocks noChangeArrowheads="1"/>
          </p:cNvSpPr>
          <p:nvPr/>
        </p:nvSpPr>
        <p:spPr bwMode="auto">
          <a:xfrm>
            <a:off x="0" y="4422775"/>
            <a:ext cx="12636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分组流 </a:t>
            </a:r>
            <a:r>
              <a:rPr kumimoji="1" lang="en-US" altLang="zh-CN" sz="2000">
                <a:solidFill>
                  <a:srgbClr val="333399"/>
                </a:solidFill>
                <a:latin typeface="Times New Roman" panose="02020603050405020304" pitchFamily="18" charset="0"/>
                <a:ea typeface="黑体" panose="02010609060101010101" pitchFamily="49" charset="-122"/>
              </a:rPr>
              <a:t>11</a:t>
            </a:r>
          </a:p>
        </p:txBody>
      </p:sp>
      <p:sp>
        <p:nvSpPr>
          <p:cNvPr id="1194045" name="Text Box 62">
            <a:extLst>
              <a:ext uri="{FF2B5EF4-FFF2-40B4-BE49-F238E27FC236}">
                <a16:creationId xmlns:a16="http://schemas.microsoft.com/office/drawing/2014/main" id="{5F605336-7D63-4727-A2CF-5484A19787D6}"/>
              </a:ext>
            </a:extLst>
          </p:cNvPr>
          <p:cNvSpPr txBox="1">
            <a:spLocks noChangeArrowheads="1"/>
          </p:cNvSpPr>
          <p:nvPr/>
        </p:nvSpPr>
        <p:spPr bwMode="auto">
          <a:xfrm>
            <a:off x="249238" y="499586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FIFO</a:t>
            </a:r>
          </a:p>
        </p:txBody>
      </p:sp>
      <p:sp>
        <p:nvSpPr>
          <p:cNvPr id="1194046" name="Text Box 63">
            <a:extLst>
              <a:ext uri="{FF2B5EF4-FFF2-40B4-BE49-F238E27FC236}">
                <a16:creationId xmlns:a16="http://schemas.microsoft.com/office/drawing/2014/main" id="{1F7274BC-3E0D-4156-97C3-E7D8D5A49139}"/>
              </a:ext>
            </a:extLst>
          </p:cNvPr>
          <p:cNvSpPr txBox="1">
            <a:spLocks noChangeArrowheads="1"/>
          </p:cNvSpPr>
          <p:nvPr/>
        </p:nvSpPr>
        <p:spPr bwMode="auto">
          <a:xfrm>
            <a:off x="249238" y="5572125"/>
            <a:ext cx="776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WFQ</a:t>
            </a:r>
          </a:p>
        </p:txBody>
      </p:sp>
      <p:sp>
        <p:nvSpPr>
          <p:cNvPr id="1194047" name="Text Box 64">
            <a:extLst>
              <a:ext uri="{FF2B5EF4-FFF2-40B4-BE49-F238E27FC236}">
                <a16:creationId xmlns:a16="http://schemas.microsoft.com/office/drawing/2014/main" id="{1E8EC91B-142D-4D73-89EF-707E20AEBB13}"/>
              </a:ext>
            </a:extLst>
          </p:cNvPr>
          <p:cNvSpPr txBox="1">
            <a:spLocks noChangeArrowheads="1"/>
          </p:cNvSpPr>
          <p:nvPr/>
        </p:nvSpPr>
        <p:spPr bwMode="auto">
          <a:xfrm rot="-5400000">
            <a:off x="297657" y="3945731"/>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333399"/>
                </a:solidFill>
                <a:latin typeface="Times New Roman" panose="02020603050405020304" pitchFamily="18" charset="0"/>
                <a:ea typeface="黑体" panose="02010609060101010101" pitchFamily="49" charset="-122"/>
              </a:rPr>
              <a:t>…</a:t>
            </a:r>
          </a:p>
        </p:txBody>
      </p:sp>
      <p:sp>
        <p:nvSpPr>
          <p:cNvPr id="1194048" name="Text Box 65">
            <a:extLst>
              <a:ext uri="{FF2B5EF4-FFF2-40B4-BE49-F238E27FC236}">
                <a16:creationId xmlns:a16="http://schemas.microsoft.com/office/drawing/2014/main" id="{F1FEBE79-2BFF-4085-8215-CAC8FFAF03B5}"/>
              </a:ext>
            </a:extLst>
          </p:cNvPr>
          <p:cNvSpPr txBox="1">
            <a:spLocks noChangeArrowheads="1"/>
          </p:cNvSpPr>
          <p:nvPr/>
        </p:nvSpPr>
        <p:spPr bwMode="auto">
          <a:xfrm>
            <a:off x="2484438" y="2060575"/>
            <a:ext cx="4579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333399"/>
                </a:solidFill>
                <a:latin typeface="Times New Roman" panose="02020603050405020304" pitchFamily="18" charset="0"/>
                <a:ea typeface="黑体" panose="02010609060101010101" pitchFamily="49" charset="-122"/>
              </a:rPr>
              <a:t>(a) </a:t>
            </a:r>
            <a:r>
              <a:rPr kumimoji="1" lang="zh-CN" altLang="en-US" sz="2800">
                <a:solidFill>
                  <a:srgbClr val="333399"/>
                </a:solidFill>
                <a:latin typeface="Times New Roman" panose="02020603050405020304" pitchFamily="18" charset="0"/>
                <a:ea typeface="黑体" panose="02010609060101010101" pitchFamily="49" charset="-122"/>
              </a:rPr>
              <a:t>分组流 </a:t>
            </a:r>
            <a:r>
              <a:rPr kumimoji="1" lang="en-US" altLang="zh-CN" sz="2800">
                <a:solidFill>
                  <a:srgbClr val="333399"/>
                </a:solidFill>
                <a:latin typeface="Times New Roman" panose="02020603050405020304" pitchFamily="18" charset="0"/>
                <a:ea typeface="黑体" panose="02010609060101010101" pitchFamily="49" charset="-122"/>
              </a:rPr>
              <a:t>1 </a:t>
            </a:r>
            <a:r>
              <a:rPr kumimoji="1" lang="zh-CN" altLang="en-US" sz="2800">
                <a:solidFill>
                  <a:srgbClr val="333399"/>
                </a:solidFill>
                <a:latin typeface="Times New Roman" panose="02020603050405020304" pitchFamily="18" charset="0"/>
                <a:ea typeface="黑体" panose="02010609060101010101" pitchFamily="49" charset="-122"/>
              </a:rPr>
              <a:t>的分组连续输入</a:t>
            </a:r>
          </a:p>
        </p:txBody>
      </p:sp>
      <p:sp>
        <p:nvSpPr>
          <p:cNvPr id="1194049" name="Line 66">
            <a:extLst>
              <a:ext uri="{FF2B5EF4-FFF2-40B4-BE49-F238E27FC236}">
                <a16:creationId xmlns:a16="http://schemas.microsoft.com/office/drawing/2014/main" id="{F9718AB0-AD49-41CD-8014-24D8AF8D6DF4}"/>
              </a:ext>
            </a:extLst>
          </p:cNvPr>
          <p:cNvSpPr>
            <a:spLocks noChangeShapeType="1"/>
          </p:cNvSpPr>
          <p:nvPr/>
        </p:nvSpPr>
        <p:spPr bwMode="auto">
          <a:xfrm>
            <a:off x="1236663" y="3433763"/>
            <a:ext cx="7688262" cy="0"/>
          </a:xfrm>
          <a:prstGeom prst="line">
            <a:avLst/>
          </a:prstGeom>
          <a:noFill/>
          <a:ln w="1905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4050" name="Line 67">
            <a:extLst>
              <a:ext uri="{FF2B5EF4-FFF2-40B4-BE49-F238E27FC236}">
                <a16:creationId xmlns:a16="http://schemas.microsoft.com/office/drawing/2014/main" id="{9E390034-3D50-477E-B2D6-CF1A238BA630}"/>
              </a:ext>
            </a:extLst>
          </p:cNvPr>
          <p:cNvSpPr>
            <a:spLocks noChangeShapeType="1"/>
          </p:cNvSpPr>
          <p:nvPr/>
        </p:nvSpPr>
        <p:spPr bwMode="auto">
          <a:xfrm>
            <a:off x="1236663" y="4010025"/>
            <a:ext cx="7688262" cy="0"/>
          </a:xfrm>
          <a:prstGeom prst="line">
            <a:avLst/>
          </a:prstGeom>
          <a:noFill/>
          <a:ln w="1905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4051" name="Line 68">
            <a:extLst>
              <a:ext uri="{FF2B5EF4-FFF2-40B4-BE49-F238E27FC236}">
                <a16:creationId xmlns:a16="http://schemas.microsoft.com/office/drawing/2014/main" id="{996B4788-B735-4C34-B13F-F7CC4DE29C9F}"/>
              </a:ext>
            </a:extLst>
          </p:cNvPr>
          <p:cNvSpPr>
            <a:spLocks noChangeShapeType="1"/>
          </p:cNvSpPr>
          <p:nvPr/>
        </p:nvSpPr>
        <p:spPr bwMode="auto">
          <a:xfrm>
            <a:off x="1236663" y="4930775"/>
            <a:ext cx="7688262" cy="0"/>
          </a:xfrm>
          <a:prstGeom prst="line">
            <a:avLst/>
          </a:prstGeom>
          <a:noFill/>
          <a:ln w="1905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4052" name="Line 69">
            <a:extLst>
              <a:ext uri="{FF2B5EF4-FFF2-40B4-BE49-F238E27FC236}">
                <a16:creationId xmlns:a16="http://schemas.microsoft.com/office/drawing/2014/main" id="{717EF02D-5F54-40CD-8C57-EFFB734A1F4E}"/>
              </a:ext>
            </a:extLst>
          </p:cNvPr>
          <p:cNvSpPr>
            <a:spLocks noChangeShapeType="1"/>
          </p:cNvSpPr>
          <p:nvPr/>
        </p:nvSpPr>
        <p:spPr bwMode="auto">
          <a:xfrm>
            <a:off x="1236663" y="5507038"/>
            <a:ext cx="7688262" cy="0"/>
          </a:xfrm>
          <a:prstGeom prst="line">
            <a:avLst/>
          </a:prstGeom>
          <a:noFill/>
          <a:ln w="1905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4053" name="Line 70">
            <a:extLst>
              <a:ext uri="{FF2B5EF4-FFF2-40B4-BE49-F238E27FC236}">
                <a16:creationId xmlns:a16="http://schemas.microsoft.com/office/drawing/2014/main" id="{498A3F9D-79A2-47C2-B339-EE42B09C5D86}"/>
              </a:ext>
            </a:extLst>
          </p:cNvPr>
          <p:cNvSpPr>
            <a:spLocks noChangeShapeType="1"/>
          </p:cNvSpPr>
          <p:nvPr/>
        </p:nvSpPr>
        <p:spPr bwMode="auto">
          <a:xfrm>
            <a:off x="1236663" y="6083300"/>
            <a:ext cx="7688262" cy="0"/>
          </a:xfrm>
          <a:prstGeom prst="line">
            <a:avLst/>
          </a:prstGeom>
          <a:noFill/>
          <a:ln w="1905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4054" name="Text Box 71">
            <a:extLst>
              <a:ext uri="{FF2B5EF4-FFF2-40B4-BE49-F238E27FC236}">
                <a16:creationId xmlns:a16="http://schemas.microsoft.com/office/drawing/2014/main" id="{42952408-AE59-4905-94AC-6D6CE2134C95}"/>
              </a:ext>
            </a:extLst>
          </p:cNvPr>
          <p:cNvSpPr txBox="1">
            <a:spLocks noChangeArrowheads="1"/>
          </p:cNvSpPr>
          <p:nvPr/>
        </p:nvSpPr>
        <p:spPr bwMode="auto">
          <a:xfrm>
            <a:off x="8891588" y="3040063"/>
            <a:ext cx="25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
        <p:nvSpPr>
          <p:cNvPr id="1194055" name="Text Box 72">
            <a:extLst>
              <a:ext uri="{FF2B5EF4-FFF2-40B4-BE49-F238E27FC236}">
                <a16:creationId xmlns:a16="http://schemas.microsoft.com/office/drawing/2014/main" id="{728E3391-2E73-4018-B130-650AEC6D0044}"/>
              </a:ext>
            </a:extLst>
          </p:cNvPr>
          <p:cNvSpPr txBox="1">
            <a:spLocks noChangeArrowheads="1"/>
          </p:cNvSpPr>
          <p:nvPr/>
        </p:nvSpPr>
        <p:spPr bwMode="auto">
          <a:xfrm>
            <a:off x="8891588" y="36830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
        <p:nvSpPr>
          <p:cNvPr id="1194056" name="Text Box 73">
            <a:extLst>
              <a:ext uri="{FF2B5EF4-FFF2-40B4-BE49-F238E27FC236}">
                <a16:creationId xmlns:a16="http://schemas.microsoft.com/office/drawing/2014/main" id="{F05886D3-4406-48E1-AED5-3034BF498681}"/>
              </a:ext>
            </a:extLst>
          </p:cNvPr>
          <p:cNvSpPr txBox="1">
            <a:spLocks noChangeArrowheads="1"/>
          </p:cNvSpPr>
          <p:nvPr/>
        </p:nvSpPr>
        <p:spPr bwMode="auto">
          <a:xfrm>
            <a:off x="8891588" y="4602163"/>
            <a:ext cx="25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
        <p:nvSpPr>
          <p:cNvPr id="1194057" name="Text Box 74">
            <a:extLst>
              <a:ext uri="{FF2B5EF4-FFF2-40B4-BE49-F238E27FC236}">
                <a16:creationId xmlns:a16="http://schemas.microsoft.com/office/drawing/2014/main" id="{9772CC61-F50A-4DAD-8DF4-E0FB1DEDFD77}"/>
              </a:ext>
            </a:extLst>
          </p:cNvPr>
          <p:cNvSpPr txBox="1">
            <a:spLocks noChangeArrowheads="1"/>
          </p:cNvSpPr>
          <p:nvPr/>
        </p:nvSpPr>
        <p:spPr bwMode="auto">
          <a:xfrm>
            <a:off x="8891588" y="511333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
        <p:nvSpPr>
          <p:cNvPr id="1194058" name="Text Box 75">
            <a:extLst>
              <a:ext uri="{FF2B5EF4-FFF2-40B4-BE49-F238E27FC236}">
                <a16:creationId xmlns:a16="http://schemas.microsoft.com/office/drawing/2014/main" id="{D8B6DDAA-EB94-49D3-9860-78B75F37A4B9}"/>
              </a:ext>
            </a:extLst>
          </p:cNvPr>
          <p:cNvSpPr txBox="1">
            <a:spLocks noChangeArrowheads="1"/>
          </p:cNvSpPr>
          <p:nvPr/>
        </p:nvSpPr>
        <p:spPr bwMode="auto">
          <a:xfrm>
            <a:off x="8891588" y="56896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a:extLst>
              <a:ext uri="{FF2B5EF4-FFF2-40B4-BE49-F238E27FC236}">
                <a16:creationId xmlns:a16="http://schemas.microsoft.com/office/drawing/2014/main" id="{A1A8BD28-F186-4CFB-903D-F706AA14F346}"/>
              </a:ext>
            </a:extLst>
          </p:cNvPr>
          <p:cNvSpPr>
            <a:spLocks noGrp="1" noChangeArrowheads="1"/>
          </p:cNvSpPr>
          <p:nvPr>
            <p:ph type="title"/>
          </p:nvPr>
        </p:nvSpPr>
        <p:spPr>
          <a:xfrm>
            <a:off x="1150938" y="214313"/>
            <a:ext cx="7308850" cy="1462087"/>
          </a:xfrm>
        </p:spPr>
        <p:txBody>
          <a:bodyPr/>
          <a:lstStyle/>
          <a:p>
            <a:pPr algn="ctr" eaLnBrk="1" hangingPunct="1"/>
            <a:r>
              <a:rPr lang="en-US" altLang="zh-CN"/>
              <a:t>WFQ </a:t>
            </a:r>
            <a:r>
              <a:rPr lang="zh-CN" altLang="en-US"/>
              <a:t>与 </a:t>
            </a:r>
            <a:r>
              <a:rPr lang="en-US" altLang="zh-CN"/>
              <a:t>FIFO </a:t>
            </a:r>
            <a:r>
              <a:rPr lang="zh-CN" altLang="en-US"/>
              <a:t>的比较 </a:t>
            </a:r>
          </a:p>
        </p:txBody>
      </p:sp>
      <p:sp>
        <p:nvSpPr>
          <p:cNvPr id="1195011" name="Rectangle 75">
            <a:extLst>
              <a:ext uri="{FF2B5EF4-FFF2-40B4-BE49-F238E27FC236}">
                <a16:creationId xmlns:a16="http://schemas.microsoft.com/office/drawing/2014/main" id="{C8318688-C89B-486D-B3E5-D557A2A2A9E0}"/>
              </a:ext>
            </a:extLst>
          </p:cNvPr>
          <p:cNvSpPr>
            <a:spLocks noChangeArrowheads="1"/>
          </p:cNvSpPr>
          <p:nvPr/>
        </p:nvSpPr>
        <p:spPr bwMode="auto">
          <a:xfrm>
            <a:off x="1319213" y="2884488"/>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12" name="Rectangle 76">
            <a:extLst>
              <a:ext uri="{FF2B5EF4-FFF2-40B4-BE49-F238E27FC236}">
                <a16:creationId xmlns:a16="http://schemas.microsoft.com/office/drawing/2014/main" id="{582DBAB0-4413-4E5B-9158-B9AAFCB5FF36}"/>
              </a:ext>
            </a:extLst>
          </p:cNvPr>
          <p:cNvSpPr>
            <a:spLocks noChangeArrowheads="1"/>
          </p:cNvSpPr>
          <p:nvPr/>
        </p:nvSpPr>
        <p:spPr bwMode="auto">
          <a:xfrm>
            <a:off x="2024063" y="2884488"/>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13" name="Rectangle 77">
            <a:extLst>
              <a:ext uri="{FF2B5EF4-FFF2-40B4-BE49-F238E27FC236}">
                <a16:creationId xmlns:a16="http://schemas.microsoft.com/office/drawing/2014/main" id="{F2188FA0-012F-43A3-98F9-EA89617B125F}"/>
              </a:ext>
            </a:extLst>
          </p:cNvPr>
          <p:cNvSpPr>
            <a:spLocks noChangeArrowheads="1"/>
          </p:cNvSpPr>
          <p:nvPr/>
        </p:nvSpPr>
        <p:spPr bwMode="auto">
          <a:xfrm>
            <a:off x="2727325" y="2884488"/>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14" name="Rectangle 78">
            <a:extLst>
              <a:ext uri="{FF2B5EF4-FFF2-40B4-BE49-F238E27FC236}">
                <a16:creationId xmlns:a16="http://schemas.microsoft.com/office/drawing/2014/main" id="{5240F30F-4076-452A-930A-0D47B6A49738}"/>
              </a:ext>
            </a:extLst>
          </p:cNvPr>
          <p:cNvSpPr>
            <a:spLocks noChangeArrowheads="1"/>
          </p:cNvSpPr>
          <p:nvPr/>
        </p:nvSpPr>
        <p:spPr bwMode="auto">
          <a:xfrm>
            <a:off x="3432175" y="2884488"/>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15" name="Rectangle 79">
            <a:extLst>
              <a:ext uri="{FF2B5EF4-FFF2-40B4-BE49-F238E27FC236}">
                <a16:creationId xmlns:a16="http://schemas.microsoft.com/office/drawing/2014/main" id="{0EAF8BA5-47CD-431C-919F-6990972B2572}"/>
              </a:ext>
            </a:extLst>
          </p:cNvPr>
          <p:cNvSpPr>
            <a:spLocks noChangeArrowheads="1"/>
          </p:cNvSpPr>
          <p:nvPr/>
        </p:nvSpPr>
        <p:spPr bwMode="auto">
          <a:xfrm>
            <a:off x="4135438" y="2884488"/>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16" name="Rectangle 80">
            <a:extLst>
              <a:ext uri="{FF2B5EF4-FFF2-40B4-BE49-F238E27FC236}">
                <a16:creationId xmlns:a16="http://schemas.microsoft.com/office/drawing/2014/main" id="{DA1B894C-C182-49FC-88B0-313F77172E62}"/>
              </a:ext>
            </a:extLst>
          </p:cNvPr>
          <p:cNvSpPr>
            <a:spLocks noChangeArrowheads="1"/>
          </p:cNvSpPr>
          <p:nvPr/>
        </p:nvSpPr>
        <p:spPr bwMode="auto">
          <a:xfrm>
            <a:off x="4840288" y="2884488"/>
            <a:ext cx="350837"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17" name="Rectangle 81">
            <a:extLst>
              <a:ext uri="{FF2B5EF4-FFF2-40B4-BE49-F238E27FC236}">
                <a16:creationId xmlns:a16="http://schemas.microsoft.com/office/drawing/2014/main" id="{8A66CFC0-3985-46A5-BC72-6FA0B30EEBE8}"/>
              </a:ext>
            </a:extLst>
          </p:cNvPr>
          <p:cNvSpPr>
            <a:spLocks noChangeArrowheads="1"/>
          </p:cNvSpPr>
          <p:nvPr/>
        </p:nvSpPr>
        <p:spPr bwMode="auto">
          <a:xfrm>
            <a:off x="5543550" y="2884488"/>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18" name="Rectangle 82">
            <a:extLst>
              <a:ext uri="{FF2B5EF4-FFF2-40B4-BE49-F238E27FC236}">
                <a16:creationId xmlns:a16="http://schemas.microsoft.com/office/drawing/2014/main" id="{49ECF99C-C00A-4B13-845F-0B05A14423EF}"/>
              </a:ext>
            </a:extLst>
          </p:cNvPr>
          <p:cNvSpPr>
            <a:spLocks noChangeArrowheads="1"/>
          </p:cNvSpPr>
          <p:nvPr/>
        </p:nvSpPr>
        <p:spPr bwMode="auto">
          <a:xfrm>
            <a:off x="6248400" y="2884488"/>
            <a:ext cx="350838"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19" name="Rectangle 83">
            <a:extLst>
              <a:ext uri="{FF2B5EF4-FFF2-40B4-BE49-F238E27FC236}">
                <a16:creationId xmlns:a16="http://schemas.microsoft.com/office/drawing/2014/main" id="{0C4FF2FA-AE23-4369-B9A5-956970F756CD}"/>
              </a:ext>
            </a:extLst>
          </p:cNvPr>
          <p:cNvSpPr>
            <a:spLocks noChangeArrowheads="1"/>
          </p:cNvSpPr>
          <p:nvPr/>
        </p:nvSpPr>
        <p:spPr bwMode="auto">
          <a:xfrm>
            <a:off x="6951663" y="2884488"/>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20" name="Rectangle 84">
            <a:extLst>
              <a:ext uri="{FF2B5EF4-FFF2-40B4-BE49-F238E27FC236}">
                <a16:creationId xmlns:a16="http://schemas.microsoft.com/office/drawing/2014/main" id="{0EE6470D-94D8-4C92-90C3-7494F89A65C9}"/>
              </a:ext>
            </a:extLst>
          </p:cNvPr>
          <p:cNvSpPr>
            <a:spLocks noChangeArrowheads="1"/>
          </p:cNvSpPr>
          <p:nvPr/>
        </p:nvSpPr>
        <p:spPr bwMode="auto">
          <a:xfrm>
            <a:off x="7656513" y="2884488"/>
            <a:ext cx="350837"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21" name="Rectangle 85">
            <a:extLst>
              <a:ext uri="{FF2B5EF4-FFF2-40B4-BE49-F238E27FC236}">
                <a16:creationId xmlns:a16="http://schemas.microsoft.com/office/drawing/2014/main" id="{BDCAD915-D98F-4647-996F-8E89C9C9EF0D}"/>
              </a:ext>
            </a:extLst>
          </p:cNvPr>
          <p:cNvSpPr>
            <a:spLocks noChangeArrowheads="1"/>
          </p:cNvSpPr>
          <p:nvPr/>
        </p:nvSpPr>
        <p:spPr bwMode="auto">
          <a:xfrm>
            <a:off x="8359775" y="2884488"/>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22" name="Rectangle 86">
            <a:extLst>
              <a:ext uri="{FF2B5EF4-FFF2-40B4-BE49-F238E27FC236}">
                <a16:creationId xmlns:a16="http://schemas.microsoft.com/office/drawing/2014/main" id="{0D967C64-4BD2-466D-8C86-DB5EE1D3208A}"/>
              </a:ext>
            </a:extLst>
          </p:cNvPr>
          <p:cNvSpPr>
            <a:spLocks noChangeArrowheads="1"/>
          </p:cNvSpPr>
          <p:nvPr/>
        </p:nvSpPr>
        <p:spPr bwMode="auto">
          <a:xfrm>
            <a:off x="1319213" y="3452813"/>
            <a:ext cx="352425"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2</a:t>
            </a:r>
          </a:p>
        </p:txBody>
      </p:sp>
      <p:sp>
        <p:nvSpPr>
          <p:cNvPr id="1195023" name="Rectangle 87">
            <a:extLst>
              <a:ext uri="{FF2B5EF4-FFF2-40B4-BE49-F238E27FC236}">
                <a16:creationId xmlns:a16="http://schemas.microsoft.com/office/drawing/2014/main" id="{AA25FE3B-B6A7-4AB7-B1BE-1FB08D21357D}"/>
              </a:ext>
            </a:extLst>
          </p:cNvPr>
          <p:cNvSpPr>
            <a:spLocks noChangeArrowheads="1"/>
          </p:cNvSpPr>
          <p:nvPr/>
        </p:nvSpPr>
        <p:spPr bwMode="auto">
          <a:xfrm>
            <a:off x="1319213" y="4364038"/>
            <a:ext cx="352425"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11</a:t>
            </a:r>
          </a:p>
        </p:txBody>
      </p:sp>
      <p:sp>
        <p:nvSpPr>
          <p:cNvPr id="1195024" name="Rectangle 88">
            <a:extLst>
              <a:ext uri="{FF2B5EF4-FFF2-40B4-BE49-F238E27FC236}">
                <a16:creationId xmlns:a16="http://schemas.microsoft.com/office/drawing/2014/main" id="{EE09FA29-AB53-4E96-89EC-7B27D84A6A03}"/>
              </a:ext>
            </a:extLst>
          </p:cNvPr>
          <p:cNvSpPr>
            <a:spLocks noChangeArrowheads="1"/>
          </p:cNvSpPr>
          <p:nvPr/>
        </p:nvSpPr>
        <p:spPr bwMode="auto">
          <a:xfrm>
            <a:off x="1319213" y="4933950"/>
            <a:ext cx="352425"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25" name="Rectangle 89">
            <a:extLst>
              <a:ext uri="{FF2B5EF4-FFF2-40B4-BE49-F238E27FC236}">
                <a16:creationId xmlns:a16="http://schemas.microsoft.com/office/drawing/2014/main" id="{A880A435-8DE6-4F5B-9D5E-CF3A62C8ECC9}"/>
              </a:ext>
            </a:extLst>
          </p:cNvPr>
          <p:cNvSpPr>
            <a:spLocks noChangeArrowheads="1"/>
          </p:cNvSpPr>
          <p:nvPr/>
        </p:nvSpPr>
        <p:spPr bwMode="auto">
          <a:xfrm>
            <a:off x="1671638" y="4933950"/>
            <a:ext cx="352425"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2</a:t>
            </a:r>
          </a:p>
        </p:txBody>
      </p:sp>
      <p:sp>
        <p:nvSpPr>
          <p:cNvPr id="1195026" name="Rectangle 90">
            <a:extLst>
              <a:ext uri="{FF2B5EF4-FFF2-40B4-BE49-F238E27FC236}">
                <a16:creationId xmlns:a16="http://schemas.microsoft.com/office/drawing/2014/main" id="{0E0F3289-3BFA-4A29-BB4F-0F885044A030}"/>
              </a:ext>
            </a:extLst>
          </p:cNvPr>
          <p:cNvSpPr>
            <a:spLocks noChangeArrowheads="1"/>
          </p:cNvSpPr>
          <p:nvPr/>
        </p:nvSpPr>
        <p:spPr bwMode="auto">
          <a:xfrm>
            <a:off x="2024063" y="4933950"/>
            <a:ext cx="352425"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3</a:t>
            </a:r>
          </a:p>
        </p:txBody>
      </p:sp>
      <p:sp>
        <p:nvSpPr>
          <p:cNvPr id="1195027" name="Rectangle 91">
            <a:extLst>
              <a:ext uri="{FF2B5EF4-FFF2-40B4-BE49-F238E27FC236}">
                <a16:creationId xmlns:a16="http://schemas.microsoft.com/office/drawing/2014/main" id="{CD2F393F-B55C-4DEF-A86B-F957A3F5C5A6}"/>
              </a:ext>
            </a:extLst>
          </p:cNvPr>
          <p:cNvSpPr>
            <a:spLocks noChangeArrowheads="1"/>
          </p:cNvSpPr>
          <p:nvPr/>
        </p:nvSpPr>
        <p:spPr bwMode="auto">
          <a:xfrm>
            <a:off x="2376488" y="4933950"/>
            <a:ext cx="350837"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4</a:t>
            </a:r>
          </a:p>
        </p:txBody>
      </p:sp>
      <p:sp>
        <p:nvSpPr>
          <p:cNvPr id="1195028" name="Rectangle 92">
            <a:extLst>
              <a:ext uri="{FF2B5EF4-FFF2-40B4-BE49-F238E27FC236}">
                <a16:creationId xmlns:a16="http://schemas.microsoft.com/office/drawing/2014/main" id="{8FD181E5-A51C-4540-B768-3050A778A5EF}"/>
              </a:ext>
            </a:extLst>
          </p:cNvPr>
          <p:cNvSpPr>
            <a:spLocks noChangeArrowheads="1"/>
          </p:cNvSpPr>
          <p:nvPr/>
        </p:nvSpPr>
        <p:spPr bwMode="auto">
          <a:xfrm>
            <a:off x="2727325" y="4933950"/>
            <a:ext cx="352425"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5</a:t>
            </a:r>
          </a:p>
        </p:txBody>
      </p:sp>
      <p:sp>
        <p:nvSpPr>
          <p:cNvPr id="1195029" name="Rectangle 93">
            <a:extLst>
              <a:ext uri="{FF2B5EF4-FFF2-40B4-BE49-F238E27FC236}">
                <a16:creationId xmlns:a16="http://schemas.microsoft.com/office/drawing/2014/main" id="{CB226C29-EBA3-40D2-BCD5-F69A66AB0E40}"/>
              </a:ext>
            </a:extLst>
          </p:cNvPr>
          <p:cNvSpPr>
            <a:spLocks noChangeArrowheads="1"/>
          </p:cNvSpPr>
          <p:nvPr/>
        </p:nvSpPr>
        <p:spPr bwMode="auto">
          <a:xfrm>
            <a:off x="3079750" y="4933950"/>
            <a:ext cx="352425"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6</a:t>
            </a:r>
          </a:p>
        </p:txBody>
      </p:sp>
      <p:sp>
        <p:nvSpPr>
          <p:cNvPr id="1195030" name="Rectangle 94">
            <a:extLst>
              <a:ext uri="{FF2B5EF4-FFF2-40B4-BE49-F238E27FC236}">
                <a16:creationId xmlns:a16="http://schemas.microsoft.com/office/drawing/2014/main" id="{F48732DC-CCCD-4187-BA07-5182065DD63C}"/>
              </a:ext>
            </a:extLst>
          </p:cNvPr>
          <p:cNvSpPr>
            <a:spLocks noChangeArrowheads="1"/>
          </p:cNvSpPr>
          <p:nvPr/>
        </p:nvSpPr>
        <p:spPr bwMode="auto">
          <a:xfrm>
            <a:off x="3432175" y="4933950"/>
            <a:ext cx="352425"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7</a:t>
            </a:r>
          </a:p>
        </p:txBody>
      </p:sp>
      <p:sp>
        <p:nvSpPr>
          <p:cNvPr id="1195031" name="Rectangle 95">
            <a:extLst>
              <a:ext uri="{FF2B5EF4-FFF2-40B4-BE49-F238E27FC236}">
                <a16:creationId xmlns:a16="http://schemas.microsoft.com/office/drawing/2014/main" id="{9D7B057E-A791-44A3-9925-33AA3FB90326}"/>
              </a:ext>
            </a:extLst>
          </p:cNvPr>
          <p:cNvSpPr>
            <a:spLocks noChangeArrowheads="1"/>
          </p:cNvSpPr>
          <p:nvPr/>
        </p:nvSpPr>
        <p:spPr bwMode="auto">
          <a:xfrm>
            <a:off x="3784600" y="4933950"/>
            <a:ext cx="350838"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8</a:t>
            </a:r>
          </a:p>
        </p:txBody>
      </p:sp>
      <p:sp>
        <p:nvSpPr>
          <p:cNvPr id="1195032" name="Rectangle 96">
            <a:extLst>
              <a:ext uri="{FF2B5EF4-FFF2-40B4-BE49-F238E27FC236}">
                <a16:creationId xmlns:a16="http://schemas.microsoft.com/office/drawing/2014/main" id="{755858D4-6E84-4F56-BC74-62EDF27CDA0E}"/>
              </a:ext>
            </a:extLst>
          </p:cNvPr>
          <p:cNvSpPr>
            <a:spLocks noChangeArrowheads="1"/>
          </p:cNvSpPr>
          <p:nvPr/>
        </p:nvSpPr>
        <p:spPr bwMode="auto">
          <a:xfrm>
            <a:off x="4135438" y="4933950"/>
            <a:ext cx="352425"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9</a:t>
            </a:r>
          </a:p>
        </p:txBody>
      </p:sp>
      <p:sp>
        <p:nvSpPr>
          <p:cNvPr id="1195033" name="Rectangle 97">
            <a:extLst>
              <a:ext uri="{FF2B5EF4-FFF2-40B4-BE49-F238E27FC236}">
                <a16:creationId xmlns:a16="http://schemas.microsoft.com/office/drawing/2014/main" id="{AB0D42EE-AF3F-4B7A-B15C-D0294AF60503}"/>
              </a:ext>
            </a:extLst>
          </p:cNvPr>
          <p:cNvSpPr>
            <a:spLocks noChangeArrowheads="1"/>
          </p:cNvSpPr>
          <p:nvPr/>
        </p:nvSpPr>
        <p:spPr bwMode="auto">
          <a:xfrm>
            <a:off x="4487863" y="4933950"/>
            <a:ext cx="352425"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10</a:t>
            </a:r>
          </a:p>
        </p:txBody>
      </p:sp>
      <p:sp>
        <p:nvSpPr>
          <p:cNvPr id="1195034" name="Rectangle 98">
            <a:extLst>
              <a:ext uri="{FF2B5EF4-FFF2-40B4-BE49-F238E27FC236}">
                <a16:creationId xmlns:a16="http://schemas.microsoft.com/office/drawing/2014/main" id="{6C348F10-0635-4F4D-B6E5-87A50BA3C3B1}"/>
              </a:ext>
            </a:extLst>
          </p:cNvPr>
          <p:cNvSpPr>
            <a:spLocks noChangeArrowheads="1"/>
          </p:cNvSpPr>
          <p:nvPr/>
        </p:nvSpPr>
        <p:spPr bwMode="auto">
          <a:xfrm>
            <a:off x="4840288" y="4933950"/>
            <a:ext cx="350837" cy="34290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11</a:t>
            </a:r>
          </a:p>
        </p:txBody>
      </p:sp>
      <p:sp>
        <p:nvSpPr>
          <p:cNvPr id="1195035" name="Rectangle 99">
            <a:extLst>
              <a:ext uri="{FF2B5EF4-FFF2-40B4-BE49-F238E27FC236}">
                <a16:creationId xmlns:a16="http://schemas.microsoft.com/office/drawing/2014/main" id="{4E809042-F1B9-462A-92E7-F971FC4B9BDD}"/>
              </a:ext>
            </a:extLst>
          </p:cNvPr>
          <p:cNvSpPr>
            <a:spLocks noChangeArrowheads="1"/>
          </p:cNvSpPr>
          <p:nvPr/>
        </p:nvSpPr>
        <p:spPr bwMode="auto">
          <a:xfrm>
            <a:off x="5191125" y="4933950"/>
            <a:ext cx="352425"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36" name="Rectangle 100">
            <a:extLst>
              <a:ext uri="{FF2B5EF4-FFF2-40B4-BE49-F238E27FC236}">
                <a16:creationId xmlns:a16="http://schemas.microsoft.com/office/drawing/2014/main" id="{29718034-2681-489D-9553-277234B16CA0}"/>
              </a:ext>
            </a:extLst>
          </p:cNvPr>
          <p:cNvSpPr>
            <a:spLocks noChangeArrowheads="1"/>
          </p:cNvSpPr>
          <p:nvPr/>
        </p:nvSpPr>
        <p:spPr bwMode="auto">
          <a:xfrm>
            <a:off x="1319213" y="5503863"/>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37" name="Rectangle 101">
            <a:extLst>
              <a:ext uri="{FF2B5EF4-FFF2-40B4-BE49-F238E27FC236}">
                <a16:creationId xmlns:a16="http://schemas.microsoft.com/office/drawing/2014/main" id="{2E69E3AE-2FC3-490D-AC60-C40A1F832F6E}"/>
              </a:ext>
            </a:extLst>
          </p:cNvPr>
          <p:cNvSpPr>
            <a:spLocks noChangeArrowheads="1"/>
          </p:cNvSpPr>
          <p:nvPr/>
        </p:nvSpPr>
        <p:spPr bwMode="auto">
          <a:xfrm>
            <a:off x="2024063" y="5503863"/>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38" name="Rectangle 102">
            <a:extLst>
              <a:ext uri="{FF2B5EF4-FFF2-40B4-BE49-F238E27FC236}">
                <a16:creationId xmlns:a16="http://schemas.microsoft.com/office/drawing/2014/main" id="{05DBBFFB-A5B6-4561-BF8F-3570A1F1A591}"/>
              </a:ext>
            </a:extLst>
          </p:cNvPr>
          <p:cNvSpPr>
            <a:spLocks noChangeArrowheads="1"/>
          </p:cNvSpPr>
          <p:nvPr/>
        </p:nvSpPr>
        <p:spPr bwMode="auto">
          <a:xfrm>
            <a:off x="2727325" y="5503863"/>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39" name="Rectangle 103">
            <a:extLst>
              <a:ext uri="{FF2B5EF4-FFF2-40B4-BE49-F238E27FC236}">
                <a16:creationId xmlns:a16="http://schemas.microsoft.com/office/drawing/2014/main" id="{3ECA6FC0-588A-4DD7-88B0-00255BA5A199}"/>
              </a:ext>
            </a:extLst>
          </p:cNvPr>
          <p:cNvSpPr>
            <a:spLocks noChangeArrowheads="1"/>
          </p:cNvSpPr>
          <p:nvPr/>
        </p:nvSpPr>
        <p:spPr bwMode="auto">
          <a:xfrm>
            <a:off x="3432175" y="5503863"/>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40" name="Rectangle 104">
            <a:extLst>
              <a:ext uri="{FF2B5EF4-FFF2-40B4-BE49-F238E27FC236}">
                <a16:creationId xmlns:a16="http://schemas.microsoft.com/office/drawing/2014/main" id="{DD8B4A0F-958A-464D-BF39-B3FD9D018040}"/>
              </a:ext>
            </a:extLst>
          </p:cNvPr>
          <p:cNvSpPr>
            <a:spLocks noChangeArrowheads="1"/>
          </p:cNvSpPr>
          <p:nvPr/>
        </p:nvSpPr>
        <p:spPr bwMode="auto">
          <a:xfrm>
            <a:off x="4135438" y="5503863"/>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41" name="Rectangle 105">
            <a:extLst>
              <a:ext uri="{FF2B5EF4-FFF2-40B4-BE49-F238E27FC236}">
                <a16:creationId xmlns:a16="http://schemas.microsoft.com/office/drawing/2014/main" id="{9393906D-8870-43C8-AB66-2471413440E9}"/>
              </a:ext>
            </a:extLst>
          </p:cNvPr>
          <p:cNvSpPr>
            <a:spLocks noChangeArrowheads="1"/>
          </p:cNvSpPr>
          <p:nvPr/>
        </p:nvSpPr>
        <p:spPr bwMode="auto">
          <a:xfrm>
            <a:off x="4840288" y="5503863"/>
            <a:ext cx="350837"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42" name="Rectangle 106">
            <a:extLst>
              <a:ext uri="{FF2B5EF4-FFF2-40B4-BE49-F238E27FC236}">
                <a16:creationId xmlns:a16="http://schemas.microsoft.com/office/drawing/2014/main" id="{0DA8A161-4272-4017-B75C-95BE55A45ED5}"/>
              </a:ext>
            </a:extLst>
          </p:cNvPr>
          <p:cNvSpPr>
            <a:spLocks noChangeArrowheads="1"/>
          </p:cNvSpPr>
          <p:nvPr/>
        </p:nvSpPr>
        <p:spPr bwMode="auto">
          <a:xfrm>
            <a:off x="5543550" y="5503863"/>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43" name="Rectangle 107">
            <a:extLst>
              <a:ext uri="{FF2B5EF4-FFF2-40B4-BE49-F238E27FC236}">
                <a16:creationId xmlns:a16="http://schemas.microsoft.com/office/drawing/2014/main" id="{8B07E4D0-BEAD-43CE-BACE-877423A997FA}"/>
              </a:ext>
            </a:extLst>
          </p:cNvPr>
          <p:cNvSpPr>
            <a:spLocks noChangeArrowheads="1"/>
          </p:cNvSpPr>
          <p:nvPr/>
        </p:nvSpPr>
        <p:spPr bwMode="auto">
          <a:xfrm>
            <a:off x="6248400" y="5503863"/>
            <a:ext cx="350838"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44" name="Rectangle 108">
            <a:extLst>
              <a:ext uri="{FF2B5EF4-FFF2-40B4-BE49-F238E27FC236}">
                <a16:creationId xmlns:a16="http://schemas.microsoft.com/office/drawing/2014/main" id="{7714831E-65B1-401D-8100-58CFD45D36D0}"/>
              </a:ext>
            </a:extLst>
          </p:cNvPr>
          <p:cNvSpPr>
            <a:spLocks noChangeArrowheads="1"/>
          </p:cNvSpPr>
          <p:nvPr/>
        </p:nvSpPr>
        <p:spPr bwMode="auto">
          <a:xfrm>
            <a:off x="6951663" y="5503863"/>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45" name="Rectangle 109">
            <a:extLst>
              <a:ext uri="{FF2B5EF4-FFF2-40B4-BE49-F238E27FC236}">
                <a16:creationId xmlns:a16="http://schemas.microsoft.com/office/drawing/2014/main" id="{32DA020E-2FED-4ED1-82AC-AFB464A2EA89}"/>
              </a:ext>
            </a:extLst>
          </p:cNvPr>
          <p:cNvSpPr>
            <a:spLocks noChangeArrowheads="1"/>
          </p:cNvSpPr>
          <p:nvPr/>
        </p:nvSpPr>
        <p:spPr bwMode="auto">
          <a:xfrm>
            <a:off x="7656513" y="5503863"/>
            <a:ext cx="350837"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46" name="Rectangle 110">
            <a:extLst>
              <a:ext uri="{FF2B5EF4-FFF2-40B4-BE49-F238E27FC236}">
                <a16:creationId xmlns:a16="http://schemas.microsoft.com/office/drawing/2014/main" id="{BFB7E71D-9FAA-400C-863D-3C5020881656}"/>
              </a:ext>
            </a:extLst>
          </p:cNvPr>
          <p:cNvSpPr>
            <a:spLocks noChangeArrowheads="1"/>
          </p:cNvSpPr>
          <p:nvPr/>
        </p:nvSpPr>
        <p:spPr bwMode="auto">
          <a:xfrm>
            <a:off x="1671638" y="5503863"/>
            <a:ext cx="352425"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2</a:t>
            </a:r>
          </a:p>
        </p:txBody>
      </p:sp>
      <p:sp>
        <p:nvSpPr>
          <p:cNvPr id="1195047" name="Rectangle 111">
            <a:extLst>
              <a:ext uri="{FF2B5EF4-FFF2-40B4-BE49-F238E27FC236}">
                <a16:creationId xmlns:a16="http://schemas.microsoft.com/office/drawing/2014/main" id="{9B44587A-0A88-41E8-95AD-E5821A5F2CBA}"/>
              </a:ext>
            </a:extLst>
          </p:cNvPr>
          <p:cNvSpPr>
            <a:spLocks noChangeArrowheads="1"/>
          </p:cNvSpPr>
          <p:nvPr/>
        </p:nvSpPr>
        <p:spPr bwMode="auto">
          <a:xfrm>
            <a:off x="2376488" y="5503863"/>
            <a:ext cx="350837"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3</a:t>
            </a:r>
          </a:p>
        </p:txBody>
      </p:sp>
      <p:sp>
        <p:nvSpPr>
          <p:cNvPr id="1195048" name="Rectangle 112">
            <a:extLst>
              <a:ext uri="{FF2B5EF4-FFF2-40B4-BE49-F238E27FC236}">
                <a16:creationId xmlns:a16="http://schemas.microsoft.com/office/drawing/2014/main" id="{8FCBE056-4B92-4444-A020-1EB18F6D96B4}"/>
              </a:ext>
            </a:extLst>
          </p:cNvPr>
          <p:cNvSpPr>
            <a:spLocks noChangeArrowheads="1"/>
          </p:cNvSpPr>
          <p:nvPr/>
        </p:nvSpPr>
        <p:spPr bwMode="auto">
          <a:xfrm>
            <a:off x="3079750" y="5503863"/>
            <a:ext cx="352425"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4</a:t>
            </a:r>
          </a:p>
        </p:txBody>
      </p:sp>
      <p:sp>
        <p:nvSpPr>
          <p:cNvPr id="1195049" name="Rectangle 113">
            <a:extLst>
              <a:ext uri="{FF2B5EF4-FFF2-40B4-BE49-F238E27FC236}">
                <a16:creationId xmlns:a16="http://schemas.microsoft.com/office/drawing/2014/main" id="{91BC247B-A83B-4038-A79C-EC1BDE32ED4C}"/>
              </a:ext>
            </a:extLst>
          </p:cNvPr>
          <p:cNvSpPr>
            <a:spLocks noChangeArrowheads="1"/>
          </p:cNvSpPr>
          <p:nvPr/>
        </p:nvSpPr>
        <p:spPr bwMode="auto">
          <a:xfrm>
            <a:off x="3784600" y="5503863"/>
            <a:ext cx="350838"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5</a:t>
            </a:r>
          </a:p>
        </p:txBody>
      </p:sp>
      <p:sp>
        <p:nvSpPr>
          <p:cNvPr id="1195050" name="Rectangle 114">
            <a:extLst>
              <a:ext uri="{FF2B5EF4-FFF2-40B4-BE49-F238E27FC236}">
                <a16:creationId xmlns:a16="http://schemas.microsoft.com/office/drawing/2014/main" id="{72C71967-554D-441B-88BE-D2DA70D52AF7}"/>
              </a:ext>
            </a:extLst>
          </p:cNvPr>
          <p:cNvSpPr>
            <a:spLocks noChangeArrowheads="1"/>
          </p:cNvSpPr>
          <p:nvPr/>
        </p:nvSpPr>
        <p:spPr bwMode="auto">
          <a:xfrm>
            <a:off x="4487863" y="5503863"/>
            <a:ext cx="352425"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6</a:t>
            </a:r>
          </a:p>
        </p:txBody>
      </p:sp>
      <p:sp>
        <p:nvSpPr>
          <p:cNvPr id="1195051" name="Rectangle 115">
            <a:extLst>
              <a:ext uri="{FF2B5EF4-FFF2-40B4-BE49-F238E27FC236}">
                <a16:creationId xmlns:a16="http://schemas.microsoft.com/office/drawing/2014/main" id="{DA8E7310-E6B8-4516-BB17-01C8184FE7E6}"/>
              </a:ext>
            </a:extLst>
          </p:cNvPr>
          <p:cNvSpPr>
            <a:spLocks noChangeArrowheads="1"/>
          </p:cNvSpPr>
          <p:nvPr/>
        </p:nvSpPr>
        <p:spPr bwMode="auto">
          <a:xfrm>
            <a:off x="5191125" y="5503863"/>
            <a:ext cx="352425"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7</a:t>
            </a:r>
          </a:p>
        </p:txBody>
      </p:sp>
      <p:sp>
        <p:nvSpPr>
          <p:cNvPr id="1195052" name="Rectangle 116">
            <a:extLst>
              <a:ext uri="{FF2B5EF4-FFF2-40B4-BE49-F238E27FC236}">
                <a16:creationId xmlns:a16="http://schemas.microsoft.com/office/drawing/2014/main" id="{7D19269C-8B4E-4E52-8CB7-B298F63695B3}"/>
              </a:ext>
            </a:extLst>
          </p:cNvPr>
          <p:cNvSpPr>
            <a:spLocks noChangeArrowheads="1"/>
          </p:cNvSpPr>
          <p:nvPr/>
        </p:nvSpPr>
        <p:spPr bwMode="auto">
          <a:xfrm>
            <a:off x="5895975" y="5503863"/>
            <a:ext cx="352425"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8</a:t>
            </a:r>
          </a:p>
        </p:txBody>
      </p:sp>
      <p:sp>
        <p:nvSpPr>
          <p:cNvPr id="1195053" name="Rectangle 117">
            <a:extLst>
              <a:ext uri="{FF2B5EF4-FFF2-40B4-BE49-F238E27FC236}">
                <a16:creationId xmlns:a16="http://schemas.microsoft.com/office/drawing/2014/main" id="{2104906E-E187-464A-B492-F3229C18A592}"/>
              </a:ext>
            </a:extLst>
          </p:cNvPr>
          <p:cNvSpPr>
            <a:spLocks noChangeArrowheads="1"/>
          </p:cNvSpPr>
          <p:nvPr/>
        </p:nvSpPr>
        <p:spPr bwMode="auto">
          <a:xfrm>
            <a:off x="6599238" y="5503863"/>
            <a:ext cx="352425"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9</a:t>
            </a:r>
          </a:p>
        </p:txBody>
      </p:sp>
      <p:sp>
        <p:nvSpPr>
          <p:cNvPr id="1195054" name="Rectangle 118">
            <a:extLst>
              <a:ext uri="{FF2B5EF4-FFF2-40B4-BE49-F238E27FC236}">
                <a16:creationId xmlns:a16="http://schemas.microsoft.com/office/drawing/2014/main" id="{08F4BD7D-523F-4BD6-BDAF-486C6E6F6FE1}"/>
              </a:ext>
            </a:extLst>
          </p:cNvPr>
          <p:cNvSpPr>
            <a:spLocks noChangeArrowheads="1"/>
          </p:cNvSpPr>
          <p:nvPr/>
        </p:nvSpPr>
        <p:spPr bwMode="auto">
          <a:xfrm>
            <a:off x="7304088" y="5503863"/>
            <a:ext cx="352425"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10</a:t>
            </a:r>
          </a:p>
        </p:txBody>
      </p:sp>
      <p:sp>
        <p:nvSpPr>
          <p:cNvPr id="1195055" name="Rectangle 119">
            <a:extLst>
              <a:ext uri="{FF2B5EF4-FFF2-40B4-BE49-F238E27FC236}">
                <a16:creationId xmlns:a16="http://schemas.microsoft.com/office/drawing/2014/main" id="{C9C04A87-0304-46A9-AE6F-88F0C88DAE04}"/>
              </a:ext>
            </a:extLst>
          </p:cNvPr>
          <p:cNvSpPr>
            <a:spLocks noChangeArrowheads="1"/>
          </p:cNvSpPr>
          <p:nvPr/>
        </p:nvSpPr>
        <p:spPr bwMode="auto">
          <a:xfrm>
            <a:off x="8007350" y="5503863"/>
            <a:ext cx="352425" cy="341312"/>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11</a:t>
            </a:r>
          </a:p>
        </p:txBody>
      </p:sp>
      <p:sp>
        <p:nvSpPr>
          <p:cNvPr id="1195056" name="Rectangle 120">
            <a:extLst>
              <a:ext uri="{FF2B5EF4-FFF2-40B4-BE49-F238E27FC236}">
                <a16:creationId xmlns:a16="http://schemas.microsoft.com/office/drawing/2014/main" id="{231B5A6E-02CA-48C6-804B-C6AD7F7901E4}"/>
              </a:ext>
            </a:extLst>
          </p:cNvPr>
          <p:cNvSpPr>
            <a:spLocks noChangeArrowheads="1"/>
          </p:cNvSpPr>
          <p:nvPr/>
        </p:nvSpPr>
        <p:spPr bwMode="auto">
          <a:xfrm>
            <a:off x="8359775" y="5503863"/>
            <a:ext cx="352425" cy="341312"/>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57" name="Rectangle 121">
            <a:extLst>
              <a:ext uri="{FF2B5EF4-FFF2-40B4-BE49-F238E27FC236}">
                <a16:creationId xmlns:a16="http://schemas.microsoft.com/office/drawing/2014/main" id="{72628CF4-21FD-4338-A8FE-C1FCB3B4792D}"/>
              </a:ext>
            </a:extLst>
          </p:cNvPr>
          <p:cNvSpPr>
            <a:spLocks noChangeArrowheads="1"/>
          </p:cNvSpPr>
          <p:nvPr/>
        </p:nvSpPr>
        <p:spPr bwMode="auto">
          <a:xfrm>
            <a:off x="5543550" y="4933950"/>
            <a:ext cx="352425"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58" name="Rectangle 122">
            <a:extLst>
              <a:ext uri="{FF2B5EF4-FFF2-40B4-BE49-F238E27FC236}">
                <a16:creationId xmlns:a16="http://schemas.microsoft.com/office/drawing/2014/main" id="{788CA54F-1DEE-46D7-A5A1-4A744CA3E462}"/>
              </a:ext>
            </a:extLst>
          </p:cNvPr>
          <p:cNvSpPr>
            <a:spLocks noChangeArrowheads="1"/>
          </p:cNvSpPr>
          <p:nvPr/>
        </p:nvSpPr>
        <p:spPr bwMode="auto">
          <a:xfrm>
            <a:off x="5895975" y="4933950"/>
            <a:ext cx="352425"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59" name="Rectangle 123">
            <a:extLst>
              <a:ext uri="{FF2B5EF4-FFF2-40B4-BE49-F238E27FC236}">
                <a16:creationId xmlns:a16="http://schemas.microsoft.com/office/drawing/2014/main" id="{78CCA7AC-FECE-4699-854A-C9474269732D}"/>
              </a:ext>
            </a:extLst>
          </p:cNvPr>
          <p:cNvSpPr>
            <a:spLocks noChangeArrowheads="1"/>
          </p:cNvSpPr>
          <p:nvPr/>
        </p:nvSpPr>
        <p:spPr bwMode="auto">
          <a:xfrm>
            <a:off x="6248400" y="4933950"/>
            <a:ext cx="350838"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60" name="Rectangle 124">
            <a:extLst>
              <a:ext uri="{FF2B5EF4-FFF2-40B4-BE49-F238E27FC236}">
                <a16:creationId xmlns:a16="http://schemas.microsoft.com/office/drawing/2014/main" id="{3BB91EA2-784F-49D8-B2B9-BB8CF566D44D}"/>
              </a:ext>
            </a:extLst>
          </p:cNvPr>
          <p:cNvSpPr>
            <a:spLocks noChangeArrowheads="1"/>
          </p:cNvSpPr>
          <p:nvPr/>
        </p:nvSpPr>
        <p:spPr bwMode="auto">
          <a:xfrm>
            <a:off x="6599238" y="4933950"/>
            <a:ext cx="352425"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61" name="Rectangle 125">
            <a:extLst>
              <a:ext uri="{FF2B5EF4-FFF2-40B4-BE49-F238E27FC236}">
                <a16:creationId xmlns:a16="http://schemas.microsoft.com/office/drawing/2014/main" id="{1EFBA6E5-9F2F-4401-A034-2DD86267BF43}"/>
              </a:ext>
            </a:extLst>
          </p:cNvPr>
          <p:cNvSpPr>
            <a:spLocks noChangeArrowheads="1"/>
          </p:cNvSpPr>
          <p:nvPr/>
        </p:nvSpPr>
        <p:spPr bwMode="auto">
          <a:xfrm>
            <a:off x="6951663" y="4933950"/>
            <a:ext cx="352425"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62" name="Rectangle 126">
            <a:extLst>
              <a:ext uri="{FF2B5EF4-FFF2-40B4-BE49-F238E27FC236}">
                <a16:creationId xmlns:a16="http://schemas.microsoft.com/office/drawing/2014/main" id="{6317D9D6-D620-47FF-80D6-D87EC89228E2}"/>
              </a:ext>
            </a:extLst>
          </p:cNvPr>
          <p:cNvSpPr>
            <a:spLocks noChangeArrowheads="1"/>
          </p:cNvSpPr>
          <p:nvPr/>
        </p:nvSpPr>
        <p:spPr bwMode="auto">
          <a:xfrm>
            <a:off x="7304088" y="4933950"/>
            <a:ext cx="352425"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63" name="Rectangle 127">
            <a:extLst>
              <a:ext uri="{FF2B5EF4-FFF2-40B4-BE49-F238E27FC236}">
                <a16:creationId xmlns:a16="http://schemas.microsoft.com/office/drawing/2014/main" id="{3311F298-3349-4195-80C4-34009BCA26D7}"/>
              </a:ext>
            </a:extLst>
          </p:cNvPr>
          <p:cNvSpPr>
            <a:spLocks noChangeArrowheads="1"/>
          </p:cNvSpPr>
          <p:nvPr/>
        </p:nvSpPr>
        <p:spPr bwMode="auto">
          <a:xfrm>
            <a:off x="7656513" y="4933950"/>
            <a:ext cx="350837"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64" name="Rectangle 128">
            <a:extLst>
              <a:ext uri="{FF2B5EF4-FFF2-40B4-BE49-F238E27FC236}">
                <a16:creationId xmlns:a16="http://schemas.microsoft.com/office/drawing/2014/main" id="{2BF92CEE-DEC3-403A-8007-38C12645D108}"/>
              </a:ext>
            </a:extLst>
          </p:cNvPr>
          <p:cNvSpPr>
            <a:spLocks noChangeArrowheads="1"/>
          </p:cNvSpPr>
          <p:nvPr/>
        </p:nvSpPr>
        <p:spPr bwMode="auto">
          <a:xfrm>
            <a:off x="8007350" y="4933950"/>
            <a:ext cx="352425"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65" name="Rectangle 129">
            <a:extLst>
              <a:ext uri="{FF2B5EF4-FFF2-40B4-BE49-F238E27FC236}">
                <a16:creationId xmlns:a16="http://schemas.microsoft.com/office/drawing/2014/main" id="{B785F134-98FF-489E-8D26-F5D22E3D8179}"/>
              </a:ext>
            </a:extLst>
          </p:cNvPr>
          <p:cNvSpPr>
            <a:spLocks noChangeArrowheads="1"/>
          </p:cNvSpPr>
          <p:nvPr/>
        </p:nvSpPr>
        <p:spPr bwMode="auto">
          <a:xfrm>
            <a:off x="8359775" y="4933950"/>
            <a:ext cx="352425" cy="342900"/>
          </a:xfrm>
          <a:prstGeom prst="rect">
            <a:avLst/>
          </a:prstGeom>
          <a:solidFill>
            <a:srgbClr val="CCECFF"/>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solidFill>
                  <a:srgbClr val="333399"/>
                </a:solidFill>
                <a:latin typeface="Times New Roman" panose="02020603050405020304" pitchFamily="18" charset="0"/>
                <a:ea typeface="黑体" panose="02010609060101010101" pitchFamily="49" charset="-122"/>
              </a:rPr>
              <a:t>1</a:t>
            </a:r>
          </a:p>
        </p:txBody>
      </p:sp>
      <p:sp>
        <p:nvSpPr>
          <p:cNvPr id="1195066" name="Text Box 130">
            <a:extLst>
              <a:ext uri="{FF2B5EF4-FFF2-40B4-BE49-F238E27FC236}">
                <a16:creationId xmlns:a16="http://schemas.microsoft.com/office/drawing/2014/main" id="{5F091095-A53B-4050-99AB-3D09BD3B60C2}"/>
              </a:ext>
            </a:extLst>
          </p:cNvPr>
          <p:cNvSpPr txBox="1">
            <a:spLocks noChangeArrowheads="1"/>
          </p:cNvSpPr>
          <p:nvPr/>
        </p:nvSpPr>
        <p:spPr bwMode="auto">
          <a:xfrm>
            <a:off x="0" y="2847975"/>
            <a:ext cx="1157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分组流 </a:t>
            </a:r>
            <a:r>
              <a:rPr kumimoji="1" lang="en-US" altLang="zh-CN" sz="2000">
                <a:solidFill>
                  <a:srgbClr val="333399"/>
                </a:solidFill>
                <a:ea typeface="黑体" panose="02010609060101010101" pitchFamily="49" charset="-122"/>
              </a:rPr>
              <a:t>1</a:t>
            </a:r>
          </a:p>
        </p:txBody>
      </p:sp>
      <p:sp>
        <p:nvSpPr>
          <p:cNvPr id="1195067" name="Text Box 131">
            <a:extLst>
              <a:ext uri="{FF2B5EF4-FFF2-40B4-BE49-F238E27FC236}">
                <a16:creationId xmlns:a16="http://schemas.microsoft.com/office/drawing/2014/main" id="{5A1BAAF4-8626-4164-BCFD-D582D50472D8}"/>
              </a:ext>
            </a:extLst>
          </p:cNvPr>
          <p:cNvSpPr txBox="1">
            <a:spLocks noChangeArrowheads="1"/>
          </p:cNvSpPr>
          <p:nvPr/>
        </p:nvSpPr>
        <p:spPr bwMode="auto">
          <a:xfrm>
            <a:off x="0" y="3417888"/>
            <a:ext cx="1157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分组流 </a:t>
            </a:r>
            <a:r>
              <a:rPr kumimoji="1" lang="en-US" altLang="zh-CN" sz="2000">
                <a:solidFill>
                  <a:srgbClr val="333399"/>
                </a:solidFill>
                <a:ea typeface="黑体" panose="02010609060101010101" pitchFamily="49" charset="-122"/>
              </a:rPr>
              <a:t>2</a:t>
            </a:r>
          </a:p>
        </p:txBody>
      </p:sp>
      <p:sp>
        <p:nvSpPr>
          <p:cNvPr id="1195068" name="Text Box 132">
            <a:extLst>
              <a:ext uri="{FF2B5EF4-FFF2-40B4-BE49-F238E27FC236}">
                <a16:creationId xmlns:a16="http://schemas.microsoft.com/office/drawing/2014/main" id="{82298B92-65E3-4137-8DC5-3E8B621E557F}"/>
              </a:ext>
            </a:extLst>
          </p:cNvPr>
          <p:cNvSpPr txBox="1">
            <a:spLocks noChangeArrowheads="1"/>
          </p:cNvSpPr>
          <p:nvPr/>
        </p:nvSpPr>
        <p:spPr bwMode="auto">
          <a:xfrm>
            <a:off x="0" y="4329113"/>
            <a:ext cx="1298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分组流 </a:t>
            </a:r>
            <a:r>
              <a:rPr kumimoji="1" lang="en-US" altLang="zh-CN" sz="2000">
                <a:solidFill>
                  <a:srgbClr val="333399"/>
                </a:solidFill>
                <a:ea typeface="黑体" panose="02010609060101010101" pitchFamily="49" charset="-122"/>
              </a:rPr>
              <a:t>11</a:t>
            </a:r>
          </a:p>
        </p:txBody>
      </p:sp>
      <p:sp>
        <p:nvSpPr>
          <p:cNvPr id="1195069" name="Text Box 133">
            <a:extLst>
              <a:ext uri="{FF2B5EF4-FFF2-40B4-BE49-F238E27FC236}">
                <a16:creationId xmlns:a16="http://schemas.microsoft.com/office/drawing/2014/main" id="{08144D1A-C80C-4F06-B9F2-0A3B003C1F73}"/>
              </a:ext>
            </a:extLst>
          </p:cNvPr>
          <p:cNvSpPr txBox="1">
            <a:spLocks noChangeArrowheads="1"/>
          </p:cNvSpPr>
          <p:nvPr/>
        </p:nvSpPr>
        <p:spPr bwMode="auto">
          <a:xfrm>
            <a:off x="247650" y="48990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FIFO</a:t>
            </a:r>
          </a:p>
        </p:txBody>
      </p:sp>
      <p:sp>
        <p:nvSpPr>
          <p:cNvPr id="1195070" name="Text Box 134">
            <a:extLst>
              <a:ext uri="{FF2B5EF4-FFF2-40B4-BE49-F238E27FC236}">
                <a16:creationId xmlns:a16="http://schemas.microsoft.com/office/drawing/2014/main" id="{5E21BCB9-FEA5-422E-AE9F-8B2E09E561F3}"/>
              </a:ext>
            </a:extLst>
          </p:cNvPr>
          <p:cNvSpPr txBox="1">
            <a:spLocks noChangeArrowheads="1"/>
          </p:cNvSpPr>
          <p:nvPr/>
        </p:nvSpPr>
        <p:spPr bwMode="auto">
          <a:xfrm>
            <a:off x="247650" y="5467350"/>
            <a:ext cx="776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WFQ</a:t>
            </a:r>
          </a:p>
        </p:txBody>
      </p:sp>
      <p:sp>
        <p:nvSpPr>
          <p:cNvPr id="1195071" name="Text Box 135">
            <a:extLst>
              <a:ext uri="{FF2B5EF4-FFF2-40B4-BE49-F238E27FC236}">
                <a16:creationId xmlns:a16="http://schemas.microsoft.com/office/drawing/2014/main" id="{356D1DA7-2884-466A-9A62-65CF4604C16A}"/>
              </a:ext>
            </a:extLst>
          </p:cNvPr>
          <p:cNvSpPr txBox="1">
            <a:spLocks noChangeArrowheads="1"/>
          </p:cNvSpPr>
          <p:nvPr/>
        </p:nvSpPr>
        <p:spPr bwMode="auto">
          <a:xfrm rot="-5400000">
            <a:off x="297657" y="3861593"/>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333399"/>
                </a:solidFill>
                <a:latin typeface="Times New Roman" panose="02020603050405020304" pitchFamily="18" charset="0"/>
                <a:ea typeface="黑体" panose="02010609060101010101" pitchFamily="49" charset="-122"/>
              </a:rPr>
              <a:t>…</a:t>
            </a:r>
          </a:p>
        </p:txBody>
      </p:sp>
      <p:sp>
        <p:nvSpPr>
          <p:cNvPr id="1195072" name="Line 136">
            <a:extLst>
              <a:ext uri="{FF2B5EF4-FFF2-40B4-BE49-F238E27FC236}">
                <a16:creationId xmlns:a16="http://schemas.microsoft.com/office/drawing/2014/main" id="{2CDF0E64-FAF2-4385-BABB-2789AB4AEAC5}"/>
              </a:ext>
            </a:extLst>
          </p:cNvPr>
          <p:cNvSpPr>
            <a:spLocks noChangeShapeType="1"/>
          </p:cNvSpPr>
          <p:nvPr/>
        </p:nvSpPr>
        <p:spPr bwMode="auto">
          <a:xfrm>
            <a:off x="1231900" y="3225800"/>
            <a:ext cx="7656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5073" name="Line 137">
            <a:extLst>
              <a:ext uri="{FF2B5EF4-FFF2-40B4-BE49-F238E27FC236}">
                <a16:creationId xmlns:a16="http://schemas.microsoft.com/office/drawing/2014/main" id="{6A43C638-0DE8-4C8D-8ACF-EEFF0C9DED1A}"/>
              </a:ext>
            </a:extLst>
          </p:cNvPr>
          <p:cNvSpPr>
            <a:spLocks noChangeShapeType="1"/>
          </p:cNvSpPr>
          <p:nvPr/>
        </p:nvSpPr>
        <p:spPr bwMode="auto">
          <a:xfrm>
            <a:off x="1231900" y="3795713"/>
            <a:ext cx="7656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5074" name="Line 138">
            <a:extLst>
              <a:ext uri="{FF2B5EF4-FFF2-40B4-BE49-F238E27FC236}">
                <a16:creationId xmlns:a16="http://schemas.microsoft.com/office/drawing/2014/main" id="{AA3DD645-7788-4CFF-8C34-1FA4F65850CB}"/>
              </a:ext>
            </a:extLst>
          </p:cNvPr>
          <p:cNvSpPr>
            <a:spLocks noChangeShapeType="1"/>
          </p:cNvSpPr>
          <p:nvPr/>
        </p:nvSpPr>
        <p:spPr bwMode="auto">
          <a:xfrm>
            <a:off x="1231900" y="4706938"/>
            <a:ext cx="7656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5075" name="Line 139">
            <a:extLst>
              <a:ext uri="{FF2B5EF4-FFF2-40B4-BE49-F238E27FC236}">
                <a16:creationId xmlns:a16="http://schemas.microsoft.com/office/drawing/2014/main" id="{6A256AC2-4D49-4FD6-844E-D5068BEA6E4F}"/>
              </a:ext>
            </a:extLst>
          </p:cNvPr>
          <p:cNvSpPr>
            <a:spLocks noChangeShapeType="1"/>
          </p:cNvSpPr>
          <p:nvPr/>
        </p:nvSpPr>
        <p:spPr bwMode="auto">
          <a:xfrm>
            <a:off x="1231900" y="5276850"/>
            <a:ext cx="7656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5076" name="Line 140">
            <a:extLst>
              <a:ext uri="{FF2B5EF4-FFF2-40B4-BE49-F238E27FC236}">
                <a16:creationId xmlns:a16="http://schemas.microsoft.com/office/drawing/2014/main" id="{597EC612-396E-4E56-8488-08468BC6FA4F}"/>
              </a:ext>
            </a:extLst>
          </p:cNvPr>
          <p:cNvSpPr>
            <a:spLocks noChangeShapeType="1"/>
          </p:cNvSpPr>
          <p:nvPr/>
        </p:nvSpPr>
        <p:spPr bwMode="auto">
          <a:xfrm>
            <a:off x="1231900" y="5845175"/>
            <a:ext cx="7656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5077" name="Text Box 141">
            <a:extLst>
              <a:ext uri="{FF2B5EF4-FFF2-40B4-BE49-F238E27FC236}">
                <a16:creationId xmlns:a16="http://schemas.microsoft.com/office/drawing/2014/main" id="{118F5324-B022-4028-BE48-A49A9979B744}"/>
              </a:ext>
            </a:extLst>
          </p:cNvPr>
          <p:cNvSpPr txBox="1">
            <a:spLocks noChangeArrowheads="1"/>
          </p:cNvSpPr>
          <p:nvPr/>
        </p:nvSpPr>
        <p:spPr bwMode="auto">
          <a:xfrm>
            <a:off x="8853488" y="2860675"/>
            <a:ext cx="2524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
        <p:nvSpPr>
          <p:cNvPr id="1195078" name="Text Box 142">
            <a:extLst>
              <a:ext uri="{FF2B5EF4-FFF2-40B4-BE49-F238E27FC236}">
                <a16:creationId xmlns:a16="http://schemas.microsoft.com/office/drawing/2014/main" id="{09C75C72-770B-4A63-A237-22A5082ED67E}"/>
              </a:ext>
            </a:extLst>
          </p:cNvPr>
          <p:cNvSpPr txBox="1">
            <a:spLocks noChangeArrowheads="1"/>
          </p:cNvSpPr>
          <p:nvPr/>
        </p:nvSpPr>
        <p:spPr bwMode="auto">
          <a:xfrm>
            <a:off x="8853488" y="3429000"/>
            <a:ext cx="252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
        <p:nvSpPr>
          <p:cNvPr id="1195079" name="Text Box 143">
            <a:extLst>
              <a:ext uri="{FF2B5EF4-FFF2-40B4-BE49-F238E27FC236}">
                <a16:creationId xmlns:a16="http://schemas.microsoft.com/office/drawing/2014/main" id="{FB5E751D-5C6F-4278-A678-7CB3CA1B18CC}"/>
              </a:ext>
            </a:extLst>
          </p:cNvPr>
          <p:cNvSpPr txBox="1">
            <a:spLocks noChangeArrowheads="1"/>
          </p:cNvSpPr>
          <p:nvPr/>
        </p:nvSpPr>
        <p:spPr bwMode="auto">
          <a:xfrm>
            <a:off x="8853488" y="4341813"/>
            <a:ext cx="2524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
        <p:nvSpPr>
          <p:cNvPr id="1195080" name="Text Box 144">
            <a:extLst>
              <a:ext uri="{FF2B5EF4-FFF2-40B4-BE49-F238E27FC236}">
                <a16:creationId xmlns:a16="http://schemas.microsoft.com/office/drawing/2014/main" id="{5A1B90C5-74AA-4315-86C4-7406B36D01BE}"/>
              </a:ext>
            </a:extLst>
          </p:cNvPr>
          <p:cNvSpPr txBox="1">
            <a:spLocks noChangeArrowheads="1"/>
          </p:cNvSpPr>
          <p:nvPr/>
        </p:nvSpPr>
        <p:spPr bwMode="auto">
          <a:xfrm>
            <a:off x="8853488" y="4910138"/>
            <a:ext cx="252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
        <p:nvSpPr>
          <p:cNvPr id="1195081" name="Text Box 145">
            <a:extLst>
              <a:ext uri="{FF2B5EF4-FFF2-40B4-BE49-F238E27FC236}">
                <a16:creationId xmlns:a16="http://schemas.microsoft.com/office/drawing/2014/main" id="{27259FC6-CB58-4CE0-8677-454DC1316A36}"/>
              </a:ext>
            </a:extLst>
          </p:cNvPr>
          <p:cNvSpPr txBox="1">
            <a:spLocks noChangeArrowheads="1"/>
          </p:cNvSpPr>
          <p:nvPr/>
        </p:nvSpPr>
        <p:spPr bwMode="auto">
          <a:xfrm>
            <a:off x="8853488" y="5480050"/>
            <a:ext cx="252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latin typeface="Times New Roman" panose="02020603050405020304" pitchFamily="18" charset="0"/>
                <a:ea typeface="黑体" panose="02010609060101010101" pitchFamily="49" charset="-122"/>
              </a:rPr>
              <a:t>t</a:t>
            </a:r>
          </a:p>
        </p:txBody>
      </p:sp>
      <p:sp>
        <p:nvSpPr>
          <p:cNvPr id="1195082" name="Text Box 146">
            <a:extLst>
              <a:ext uri="{FF2B5EF4-FFF2-40B4-BE49-F238E27FC236}">
                <a16:creationId xmlns:a16="http://schemas.microsoft.com/office/drawing/2014/main" id="{D1CEE2D2-38FA-491F-9D11-7C6C9FB8FF53}"/>
              </a:ext>
            </a:extLst>
          </p:cNvPr>
          <p:cNvSpPr txBox="1">
            <a:spLocks noChangeArrowheads="1"/>
          </p:cNvSpPr>
          <p:nvPr/>
        </p:nvSpPr>
        <p:spPr bwMode="auto">
          <a:xfrm>
            <a:off x="2339975" y="1987550"/>
            <a:ext cx="4670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333399"/>
                </a:solidFill>
                <a:ea typeface="黑体" panose="02010609060101010101" pitchFamily="49" charset="-122"/>
              </a:rPr>
              <a:t>(b) </a:t>
            </a:r>
            <a:r>
              <a:rPr kumimoji="1" lang="zh-CN" altLang="en-US" sz="2800">
                <a:solidFill>
                  <a:srgbClr val="333399"/>
                </a:solidFill>
                <a:ea typeface="黑体" panose="02010609060101010101" pitchFamily="49" charset="-122"/>
              </a:rPr>
              <a:t>分组流 </a:t>
            </a:r>
            <a:r>
              <a:rPr kumimoji="1" lang="en-US" altLang="zh-CN" sz="2800">
                <a:solidFill>
                  <a:srgbClr val="333399"/>
                </a:solidFill>
                <a:ea typeface="黑体" panose="02010609060101010101" pitchFamily="49" charset="-122"/>
              </a:rPr>
              <a:t>1 </a:t>
            </a:r>
            <a:r>
              <a:rPr kumimoji="1" lang="zh-CN" altLang="en-US" sz="2800">
                <a:solidFill>
                  <a:srgbClr val="333399"/>
                </a:solidFill>
                <a:ea typeface="黑体" panose="02010609060101010101" pitchFamily="49" charset="-122"/>
              </a:rPr>
              <a:t>的分组断续输入</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a:extLst>
              <a:ext uri="{FF2B5EF4-FFF2-40B4-BE49-F238E27FC236}">
                <a16:creationId xmlns:a16="http://schemas.microsoft.com/office/drawing/2014/main" id="{D6F18CA3-7A13-49C1-BFAB-6C8A8E53C3C1}"/>
              </a:ext>
            </a:extLst>
          </p:cNvPr>
          <p:cNvSpPr>
            <a:spLocks noGrp="1" noChangeArrowheads="1"/>
          </p:cNvSpPr>
          <p:nvPr>
            <p:ph type="title"/>
          </p:nvPr>
        </p:nvSpPr>
        <p:spPr>
          <a:xfrm>
            <a:off x="1150938" y="214313"/>
            <a:ext cx="6661150" cy="1462087"/>
          </a:xfrm>
        </p:spPr>
        <p:txBody>
          <a:bodyPr/>
          <a:lstStyle/>
          <a:p>
            <a:pPr algn="ctr" eaLnBrk="1" hangingPunct="1"/>
            <a:r>
              <a:rPr lang="en-US" altLang="zh-CN"/>
              <a:t>2.  </a:t>
            </a:r>
            <a:r>
              <a:rPr lang="zh-CN" altLang="en-US"/>
              <a:t>管制机制 </a:t>
            </a:r>
          </a:p>
        </p:txBody>
      </p:sp>
      <p:sp>
        <p:nvSpPr>
          <p:cNvPr id="584707" name="Rectangle 3">
            <a:extLst>
              <a:ext uri="{FF2B5EF4-FFF2-40B4-BE49-F238E27FC236}">
                <a16:creationId xmlns:a16="http://schemas.microsoft.com/office/drawing/2014/main" id="{180EB167-1C1B-497A-8A32-2A17A42317A3}"/>
              </a:ext>
            </a:extLst>
          </p:cNvPr>
          <p:cNvSpPr>
            <a:spLocks noGrp="1" noChangeArrowheads="1"/>
          </p:cNvSpPr>
          <p:nvPr>
            <p:ph type="body" idx="1"/>
          </p:nvPr>
        </p:nvSpPr>
        <p:spPr>
          <a:xfrm>
            <a:off x="1042988" y="1978025"/>
            <a:ext cx="7772400" cy="4114800"/>
          </a:xfrm>
        </p:spPr>
        <p:txBody>
          <a:bodyPr/>
          <a:lstStyle/>
          <a:p>
            <a:pPr eaLnBrk="1" hangingPunct="1">
              <a:buFont typeface="Wingdings" panose="05000000000000000000" pitchFamily="2" charset="2"/>
              <a:buNone/>
            </a:pPr>
            <a:r>
              <a:rPr lang="en-US" altLang="zh-CN"/>
              <a:t>(1) </a:t>
            </a:r>
            <a:r>
              <a:rPr lang="zh-CN" altLang="en-US">
                <a:solidFill>
                  <a:schemeClr val="hlink"/>
                </a:solidFill>
              </a:rPr>
              <a:t>平均速率</a:t>
            </a:r>
            <a:r>
              <a:rPr lang="zh-CN" altLang="en-US"/>
              <a:t>    网络需要控制一个数据流的平均速率。这里的平均速率是指在一定的时间间隔内通过的分组数。 </a:t>
            </a:r>
          </a:p>
          <a:p>
            <a:pPr eaLnBrk="1" hangingPunct="1">
              <a:buFont typeface="Wingdings" panose="05000000000000000000" pitchFamily="2" charset="2"/>
              <a:buNone/>
            </a:pPr>
            <a:r>
              <a:rPr lang="en-US" altLang="zh-CN"/>
              <a:t>(2) </a:t>
            </a:r>
            <a:r>
              <a:rPr lang="zh-CN" altLang="en-US">
                <a:solidFill>
                  <a:schemeClr val="hlink"/>
                </a:solidFill>
              </a:rPr>
              <a:t>峰值速率</a:t>
            </a:r>
            <a:r>
              <a:rPr lang="zh-CN" altLang="en-US"/>
              <a:t>    峰值速率限制了数据流在非常短的时间间隔内的流量。 </a:t>
            </a:r>
          </a:p>
          <a:p>
            <a:pPr eaLnBrk="1" hangingPunct="1">
              <a:buFont typeface="Wingdings" panose="05000000000000000000" pitchFamily="2" charset="2"/>
              <a:buNone/>
            </a:pPr>
            <a:r>
              <a:rPr lang="en-US" altLang="zh-CN"/>
              <a:t>(3) </a:t>
            </a:r>
            <a:r>
              <a:rPr lang="zh-CN" altLang="en-US">
                <a:solidFill>
                  <a:schemeClr val="hlink"/>
                </a:solidFill>
              </a:rPr>
              <a:t>突发长度</a:t>
            </a:r>
            <a:r>
              <a:rPr lang="zh-CN" altLang="en-US"/>
              <a:t>    网络也限制在非常短的时间间隔内连续注入到网络中的分组数。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Text Box 7">
            <a:extLst>
              <a:ext uri="{FF2B5EF4-FFF2-40B4-BE49-F238E27FC236}">
                <a16:creationId xmlns:a16="http://schemas.microsoft.com/office/drawing/2014/main" id="{4F49F7A7-AE60-47AE-AF9A-D6D23712BEDC}"/>
              </a:ext>
            </a:extLst>
          </p:cNvPr>
          <p:cNvSpPr txBox="1">
            <a:spLocks noChangeArrowheads="1"/>
          </p:cNvSpPr>
          <p:nvPr/>
        </p:nvSpPr>
        <p:spPr bwMode="auto">
          <a:xfrm>
            <a:off x="1171575" y="476408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latin typeface="Times New Roman" panose="02020603050405020304" pitchFamily="18" charset="0"/>
                <a:ea typeface="黑体" panose="02010609060101010101" pitchFamily="49" charset="-122"/>
              </a:rPr>
              <a:t>分组到达</a:t>
            </a:r>
          </a:p>
        </p:txBody>
      </p:sp>
      <p:sp>
        <p:nvSpPr>
          <p:cNvPr id="1197059" name="Rectangle 2">
            <a:extLst>
              <a:ext uri="{FF2B5EF4-FFF2-40B4-BE49-F238E27FC236}">
                <a16:creationId xmlns:a16="http://schemas.microsoft.com/office/drawing/2014/main" id="{478AB0CE-ADF6-41B0-852C-86424FC1F827}"/>
              </a:ext>
            </a:extLst>
          </p:cNvPr>
          <p:cNvSpPr>
            <a:spLocks noGrp="1" noChangeArrowheads="1"/>
          </p:cNvSpPr>
          <p:nvPr>
            <p:ph type="title"/>
          </p:nvPr>
        </p:nvSpPr>
        <p:spPr/>
        <p:txBody>
          <a:bodyPr/>
          <a:lstStyle/>
          <a:p>
            <a:pPr algn="ctr" eaLnBrk="1" hangingPunct="1"/>
            <a:r>
              <a:rPr lang="zh-CN" altLang="en-US"/>
              <a:t>漏桶管制器</a:t>
            </a:r>
            <a:br>
              <a:rPr lang="zh-CN" altLang="en-US"/>
            </a:br>
            <a:r>
              <a:rPr lang="en-US" altLang="zh-CN" sz="4000"/>
              <a:t>(leaky bucket policer)</a:t>
            </a:r>
            <a:r>
              <a:rPr lang="en-US" altLang="zh-CN"/>
              <a:t> </a:t>
            </a:r>
          </a:p>
        </p:txBody>
      </p:sp>
      <p:sp>
        <p:nvSpPr>
          <p:cNvPr id="1197060" name="Freeform 4">
            <a:extLst>
              <a:ext uri="{FF2B5EF4-FFF2-40B4-BE49-F238E27FC236}">
                <a16:creationId xmlns:a16="http://schemas.microsoft.com/office/drawing/2014/main" id="{3B32BFC8-3CB8-45AD-A392-002D28A6A065}"/>
              </a:ext>
            </a:extLst>
          </p:cNvPr>
          <p:cNvSpPr>
            <a:spLocks/>
          </p:cNvSpPr>
          <p:nvPr/>
        </p:nvSpPr>
        <p:spPr bwMode="auto">
          <a:xfrm>
            <a:off x="4467225" y="2925763"/>
            <a:ext cx="949325" cy="1241425"/>
          </a:xfrm>
          <a:custGeom>
            <a:avLst/>
            <a:gdLst>
              <a:gd name="T0" fmla="*/ 0 w 768"/>
              <a:gd name="T1" fmla="*/ 0 h 1008"/>
              <a:gd name="T2" fmla="*/ 0 w 768"/>
              <a:gd name="T3" fmla="*/ 1008 h 1008"/>
              <a:gd name="T4" fmla="*/ 767 w 768"/>
              <a:gd name="T5" fmla="*/ 1003 h 1008"/>
              <a:gd name="T6" fmla="*/ 768 w 768"/>
              <a:gd name="T7" fmla="*/ 0 h 1008"/>
              <a:gd name="T8" fmla="*/ 0 60000 65536"/>
              <a:gd name="T9" fmla="*/ 0 60000 65536"/>
              <a:gd name="T10" fmla="*/ 0 60000 65536"/>
              <a:gd name="T11" fmla="*/ 0 60000 65536"/>
              <a:gd name="T12" fmla="*/ 0 w 768"/>
              <a:gd name="T13" fmla="*/ 0 h 1008"/>
              <a:gd name="T14" fmla="*/ 768 w 768"/>
              <a:gd name="T15" fmla="*/ 1008 h 1008"/>
            </a:gdLst>
            <a:ahLst/>
            <a:cxnLst>
              <a:cxn ang="T8">
                <a:pos x="T0" y="T1"/>
              </a:cxn>
              <a:cxn ang="T9">
                <a:pos x="T2" y="T3"/>
              </a:cxn>
              <a:cxn ang="T10">
                <a:pos x="T4" y="T5"/>
              </a:cxn>
              <a:cxn ang="T11">
                <a:pos x="T6" y="T7"/>
              </a:cxn>
            </a:cxnLst>
            <a:rect l="T12" t="T13" r="T14" b="T15"/>
            <a:pathLst>
              <a:path w="768" h="1008">
                <a:moveTo>
                  <a:pt x="0" y="0"/>
                </a:moveTo>
                <a:lnTo>
                  <a:pt x="0" y="1008"/>
                </a:lnTo>
                <a:lnTo>
                  <a:pt x="767" y="1003"/>
                </a:lnTo>
                <a:lnTo>
                  <a:pt x="768" y="0"/>
                </a:lnTo>
              </a:path>
            </a:pathLst>
          </a:custGeom>
          <a:solidFill>
            <a:srgbClr val="CCECFF"/>
          </a:solidFill>
          <a:ln w="19050" cmpd="sng">
            <a:solidFill>
              <a:srgbClr val="333399"/>
            </a:solidFill>
            <a:round/>
            <a:headEnd/>
            <a:tailEnd/>
          </a:ln>
        </p:spPr>
        <p:txBody>
          <a:bodyPr wrap="none" anchor="ctr"/>
          <a:lstStyle/>
          <a:p>
            <a:endParaRPr lang="zh-CN" altLang="en-US"/>
          </a:p>
        </p:txBody>
      </p:sp>
      <p:sp>
        <p:nvSpPr>
          <p:cNvPr id="1197061" name="Line 5">
            <a:extLst>
              <a:ext uri="{FF2B5EF4-FFF2-40B4-BE49-F238E27FC236}">
                <a16:creationId xmlns:a16="http://schemas.microsoft.com/office/drawing/2014/main" id="{2A05BDB7-229F-4020-84AD-F405B60E07E9}"/>
              </a:ext>
            </a:extLst>
          </p:cNvPr>
          <p:cNvSpPr>
            <a:spLocks noChangeShapeType="1"/>
          </p:cNvSpPr>
          <p:nvPr/>
        </p:nvSpPr>
        <p:spPr bwMode="auto">
          <a:xfrm rot="16200000" flipV="1">
            <a:off x="6157119" y="4052094"/>
            <a:ext cx="4763" cy="2441575"/>
          </a:xfrm>
          <a:prstGeom prst="line">
            <a:avLst/>
          </a:prstGeom>
          <a:noFill/>
          <a:ln w="19050">
            <a:solidFill>
              <a:schemeClr val="folHlink"/>
            </a:solidFill>
            <a:round/>
            <a:headEnd type="triangle" w="med" len="lg"/>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7062" name="Line 6">
            <a:extLst>
              <a:ext uri="{FF2B5EF4-FFF2-40B4-BE49-F238E27FC236}">
                <a16:creationId xmlns:a16="http://schemas.microsoft.com/office/drawing/2014/main" id="{115EAA11-D037-46C2-B592-C9215F059530}"/>
              </a:ext>
            </a:extLst>
          </p:cNvPr>
          <p:cNvSpPr>
            <a:spLocks noChangeShapeType="1"/>
          </p:cNvSpPr>
          <p:nvPr/>
        </p:nvSpPr>
        <p:spPr bwMode="auto">
          <a:xfrm rot="5400000">
            <a:off x="2162969" y="4844256"/>
            <a:ext cx="0" cy="808038"/>
          </a:xfrm>
          <a:prstGeom prst="line">
            <a:avLst/>
          </a:prstGeom>
          <a:noFill/>
          <a:ln w="19050">
            <a:solidFill>
              <a:schemeClr val="folHlink"/>
            </a:solidFill>
            <a:round/>
            <a:headEnd type="triangle" w="med" len="lg"/>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7063" name="Oval 9">
            <a:extLst>
              <a:ext uri="{FF2B5EF4-FFF2-40B4-BE49-F238E27FC236}">
                <a16:creationId xmlns:a16="http://schemas.microsoft.com/office/drawing/2014/main" id="{F17046AA-509F-416E-B994-0C4016791BE2}"/>
              </a:ext>
            </a:extLst>
          </p:cNvPr>
          <p:cNvSpPr>
            <a:spLocks noChangeArrowheads="1"/>
          </p:cNvSpPr>
          <p:nvPr/>
        </p:nvSpPr>
        <p:spPr bwMode="auto">
          <a:xfrm>
            <a:off x="4495800" y="3941763"/>
            <a:ext cx="935038" cy="171450"/>
          </a:xfrm>
          <a:prstGeom prst="ellipse">
            <a:avLst/>
          </a:pr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7064" name="Oval 10">
            <a:extLst>
              <a:ext uri="{FF2B5EF4-FFF2-40B4-BE49-F238E27FC236}">
                <a16:creationId xmlns:a16="http://schemas.microsoft.com/office/drawing/2014/main" id="{33BC2FE2-19F6-459B-A4E4-57E10D302604}"/>
              </a:ext>
            </a:extLst>
          </p:cNvPr>
          <p:cNvSpPr>
            <a:spLocks noChangeArrowheads="1"/>
          </p:cNvSpPr>
          <p:nvPr/>
        </p:nvSpPr>
        <p:spPr bwMode="auto">
          <a:xfrm>
            <a:off x="4495800" y="3713163"/>
            <a:ext cx="935038" cy="171450"/>
          </a:xfrm>
          <a:prstGeom prst="ellipse">
            <a:avLst/>
          </a:pr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7065" name="Oval 11">
            <a:extLst>
              <a:ext uri="{FF2B5EF4-FFF2-40B4-BE49-F238E27FC236}">
                <a16:creationId xmlns:a16="http://schemas.microsoft.com/office/drawing/2014/main" id="{15B6FBEE-367C-47FC-890A-F830D9FD0950}"/>
              </a:ext>
            </a:extLst>
          </p:cNvPr>
          <p:cNvSpPr>
            <a:spLocks noChangeArrowheads="1"/>
          </p:cNvSpPr>
          <p:nvPr/>
        </p:nvSpPr>
        <p:spPr bwMode="auto">
          <a:xfrm>
            <a:off x="4495800" y="3482975"/>
            <a:ext cx="935038" cy="171450"/>
          </a:xfrm>
          <a:prstGeom prst="ellipse">
            <a:avLst/>
          </a:pr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7066" name="Oval 12">
            <a:extLst>
              <a:ext uri="{FF2B5EF4-FFF2-40B4-BE49-F238E27FC236}">
                <a16:creationId xmlns:a16="http://schemas.microsoft.com/office/drawing/2014/main" id="{D01DE959-E44A-4A89-8216-1AB55854FF5B}"/>
              </a:ext>
            </a:extLst>
          </p:cNvPr>
          <p:cNvSpPr>
            <a:spLocks noChangeArrowheads="1"/>
          </p:cNvSpPr>
          <p:nvPr/>
        </p:nvSpPr>
        <p:spPr bwMode="auto">
          <a:xfrm>
            <a:off x="4495800" y="3254375"/>
            <a:ext cx="935038" cy="171450"/>
          </a:xfrm>
          <a:prstGeom prst="ellipse">
            <a:avLst/>
          </a:pr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7067" name="Oval 13">
            <a:extLst>
              <a:ext uri="{FF2B5EF4-FFF2-40B4-BE49-F238E27FC236}">
                <a16:creationId xmlns:a16="http://schemas.microsoft.com/office/drawing/2014/main" id="{B045B8D7-3953-4AD6-A706-004B342E8554}"/>
              </a:ext>
            </a:extLst>
          </p:cNvPr>
          <p:cNvSpPr>
            <a:spLocks noChangeArrowheads="1"/>
          </p:cNvSpPr>
          <p:nvPr/>
        </p:nvSpPr>
        <p:spPr bwMode="auto">
          <a:xfrm>
            <a:off x="2649538" y="2643188"/>
            <a:ext cx="1001712" cy="168275"/>
          </a:xfrm>
          <a:prstGeom prst="ellipse">
            <a:avLst/>
          </a:pr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7068" name="Freeform 14">
            <a:extLst>
              <a:ext uri="{FF2B5EF4-FFF2-40B4-BE49-F238E27FC236}">
                <a16:creationId xmlns:a16="http://schemas.microsoft.com/office/drawing/2014/main" id="{7278A6A2-66F2-49BB-9B31-92528D2A98D9}"/>
              </a:ext>
            </a:extLst>
          </p:cNvPr>
          <p:cNvSpPr>
            <a:spLocks/>
          </p:cNvSpPr>
          <p:nvPr/>
        </p:nvSpPr>
        <p:spPr bwMode="auto">
          <a:xfrm>
            <a:off x="3792538" y="2708275"/>
            <a:ext cx="1176337" cy="531813"/>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 name="T12" fmla="*/ 0 60000 65536"/>
              <a:gd name="T13" fmla="*/ 0 60000 65536"/>
              <a:gd name="T14" fmla="*/ 0 60000 65536"/>
              <a:gd name="T15" fmla="*/ 0 60000 65536"/>
              <a:gd name="T16" fmla="*/ 0 60000 65536"/>
              <a:gd name="T17" fmla="*/ 0 60000 65536"/>
              <a:gd name="T18" fmla="*/ 0 w 900"/>
              <a:gd name="T19" fmla="*/ 0 h 452"/>
              <a:gd name="T20" fmla="*/ 900 w 900"/>
              <a:gd name="T21" fmla="*/ 452 h 452"/>
            </a:gdLst>
            <a:ahLst/>
            <a:cxnLst>
              <a:cxn ang="T12">
                <a:pos x="T0" y="T1"/>
              </a:cxn>
              <a:cxn ang="T13">
                <a:pos x="T2" y="T3"/>
              </a:cxn>
              <a:cxn ang="T14">
                <a:pos x="T4" y="T5"/>
              </a:cxn>
              <a:cxn ang="T15">
                <a:pos x="T6" y="T7"/>
              </a:cxn>
              <a:cxn ang="T16">
                <a:pos x="T8" y="T9"/>
              </a:cxn>
              <a:cxn ang="T17">
                <a:pos x="T10" y="T11"/>
              </a:cxn>
            </a:cxnLst>
            <a:rect l="T18" t="T19" r="T20" b="T21"/>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38100" cmpd="sng">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7069" name="AutoShape 15">
            <a:extLst>
              <a:ext uri="{FF2B5EF4-FFF2-40B4-BE49-F238E27FC236}">
                <a16:creationId xmlns:a16="http://schemas.microsoft.com/office/drawing/2014/main" id="{08907FA1-3D05-4E56-9944-1E043734CB95}"/>
              </a:ext>
            </a:extLst>
          </p:cNvPr>
          <p:cNvSpPr>
            <a:spLocks/>
          </p:cNvSpPr>
          <p:nvPr/>
        </p:nvSpPr>
        <p:spPr bwMode="auto">
          <a:xfrm>
            <a:off x="5486400" y="2925763"/>
            <a:ext cx="250825" cy="1241425"/>
          </a:xfrm>
          <a:prstGeom prst="rightBrace">
            <a:avLst>
              <a:gd name="adj1" fmla="val 41245"/>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rgbClr val="333399"/>
              </a:solidFill>
              <a:latin typeface="Times New Roman" panose="02020603050405020304" pitchFamily="18" charset="0"/>
              <a:ea typeface="黑体" panose="02010609060101010101" pitchFamily="49" charset="-122"/>
            </a:endParaRPr>
          </a:p>
        </p:txBody>
      </p:sp>
      <p:sp>
        <p:nvSpPr>
          <p:cNvPr id="1197070" name="Text Box 16">
            <a:extLst>
              <a:ext uri="{FF2B5EF4-FFF2-40B4-BE49-F238E27FC236}">
                <a16:creationId xmlns:a16="http://schemas.microsoft.com/office/drawing/2014/main" id="{604BCB71-9956-4E45-8A05-2A6D2B8694AD}"/>
              </a:ext>
            </a:extLst>
          </p:cNvPr>
          <p:cNvSpPr txBox="1">
            <a:spLocks noChangeArrowheads="1"/>
          </p:cNvSpPr>
          <p:nvPr/>
        </p:nvSpPr>
        <p:spPr bwMode="auto">
          <a:xfrm>
            <a:off x="5540375" y="3074988"/>
            <a:ext cx="20129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pPr>
            <a:r>
              <a:rPr kumimoji="1" lang="zh-CN" altLang="en-US">
                <a:solidFill>
                  <a:srgbClr val="333399"/>
                </a:solidFill>
                <a:latin typeface="Times New Roman" panose="02020603050405020304" pitchFamily="18" charset="0"/>
                <a:ea typeface="黑体" panose="02010609060101010101" pitchFamily="49" charset="-122"/>
              </a:rPr>
              <a:t>漏桶中最多</a:t>
            </a:r>
          </a:p>
          <a:p>
            <a:pPr algn="ctr" eaLnBrk="1" hangingPunct="1">
              <a:lnSpc>
                <a:spcPct val="105000"/>
              </a:lnSpc>
            </a:pPr>
            <a:r>
              <a:rPr kumimoji="1" lang="zh-CN" altLang="en-US">
                <a:solidFill>
                  <a:srgbClr val="333399"/>
                </a:solidFill>
                <a:latin typeface="Times New Roman" panose="02020603050405020304" pitchFamily="18" charset="0"/>
                <a:ea typeface="黑体" panose="02010609060101010101" pitchFamily="49" charset="-122"/>
              </a:rPr>
              <a:t>装入 </a:t>
            </a:r>
            <a:r>
              <a:rPr kumimoji="1" lang="en-US" altLang="zh-CN" i="1">
                <a:solidFill>
                  <a:srgbClr val="333399"/>
                </a:solidFill>
                <a:latin typeface="Times New Roman" panose="02020603050405020304" pitchFamily="18" charset="0"/>
                <a:ea typeface="黑体" panose="02010609060101010101" pitchFamily="49" charset="-122"/>
              </a:rPr>
              <a:t>b</a:t>
            </a:r>
            <a:r>
              <a:rPr kumimoji="1" lang="en-US" altLang="zh-CN">
                <a:solidFill>
                  <a:srgbClr val="333399"/>
                </a:solidFill>
                <a:latin typeface="Times New Roman" panose="02020603050405020304" pitchFamily="18" charset="0"/>
                <a:ea typeface="黑体" panose="02010609060101010101" pitchFamily="49" charset="-122"/>
              </a:rPr>
              <a:t> </a:t>
            </a:r>
            <a:r>
              <a:rPr kumimoji="1" lang="zh-CN" altLang="en-US">
                <a:solidFill>
                  <a:srgbClr val="333399"/>
                </a:solidFill>
                <a:latin typeface="Times New Roman" panose="02020603050405020304" pitchFamily="18" charset="0"/>
                <a:ea typeface="黑体" panose="02010609060101010101" pitchFamily="49" charset="-122"/>
              </a:rPr>
              <a:t>个权标</a:t>
            </a:r>
            <a:endParaRPr kumimoji="1" lang="zh-CN" altLang="en-US" b="1">
              <a:solidFill>
                <a:srgbClr val="333399"/>
              </a:solidFill>
              <a:latin typeface="Times New Roman" panose="02020603050405020304" pitchFamily="18" charset="0"/>
              <a:ea typeface="黑体" panose="02010609060101010101" pitchFamily="49" charset="-122"/>
            </a:endParaRPr>
          </a:p>
        </p:txBody>
      </p:sp>
      <p:sp>
        <p:nvSpPr>
          <p:cNvPr id="1197071" name="Freeform 17">
            <a:extLst>
              <a:ext uri="{FF2B5EF4-FFF2-40B4-BE49-F238E27FC236}">
                <a16:creationId xmlns:a16="http://schemas.microsoft.com/office/drawing/2014/main" id="{296D4FCB-5995-4455-891E-472F40E8F6E0}"/>
              </a:ext>
            </a:extLst>
          </p:cNvPr>
          <p:cNvSpPr>
            <a:spLocks/>
          </p:cNvSpPr>
          <p:nvPr/>
        </p:nvSpPr>
        <p:spPr bwMode="auto">
          <a:xfrm>
            <a:off x="2573338" y="4953000"/>
            <a:ext cx="1128712" cy="639763"/>
          </a:xfrm>
          <a:custGeom>
            <a:avLst/>
            <a:gdLst>
              <a:gd name="T0" fmla="*/ 0 w 864"/>
              <a:gd name="T1" fmla="*/ 0 h 528"/>
              <a:gd name="T2" fmla="*/ 864 w 864"/>
              <a:gd name="T3" fmla="*/ 0 h 528"/>
              <a:gd name="T4" fmla="*/ 864 w 864"/>
              <a:gd name="T5" fmla="*/ 528 h 528"/>
              <a:gd name="T6" fmla="*/ 0 w 864"/>
              <a:gd name="T7" fmla="*/ 528 h 528"/>
              <a:gd name="T8" fmla="*/ 0 60000 65536"/>
              <a:gd name="T9" fmla="*/ 0 60000 65536"/>
              <a:gd name="T10" fmla="*/ 0 60000 65536"/>
              <a:gd name="T11" fmla="*/ 0 60000 65536"/>
              <a:gd name="T12" fmla="*/ 0 w 864"/>
              <a:gd name="T13" fmla="*/ 0 h 528"/>
              <a:gd name="T14" fmla="*/ 864 w 864"/>
              <a:gd name="T15" fmla="*/ 528 h 528"/>
            </a:gdLst>
            <a:ahLst/>
            <a:cxnLst>
              <a:cxn ang="T8">
                <a:pos x="T0" y="T1"/>
              </a:cxn>
              <a:cxn ang="T9">
                <a:pos x="T2" y="T3"/>
              </a:cxn>
              <a:cxn ang="T10">
                <a:pos x="T4" y="T5"/>
              </a:cxn>
              <a:cxn ang="T11">
                <a:pos x="T6" y="T7"/>
              </a:cxn>
            </a:cxnLst>
            <a:rect l="T12" t="T13" r="T14" b="T15"/>
            <a:pathLst>
              <a:path w="864" h="528">
                <a:moveTo>
                  <a:pt x="0" y="0"/>
                </a:moveTo>
                <a:lnTo>
                  <a:pt x="864" y="0"/>
                </a:lnTo>
                <a:lnTo>
                  <a:pt x="864" y="528"/>
                </a:lnTo>
                <a:lnTo>
                  <a:pt x="0" y="528"/>
                </a:lnTo>
              </a:path>
            </a:pathLst>
          </a:custGeom>
          <a:solidFill>
            <a:schemeClr val="bg1"/>
          </a:solidFill>
          <a:ln w="28575" cmpd="sng">
            <a:solidFill>
              <a:srgbClr val="333399"/>
            </a:solidFill>
            <a:round/>
            <a:headEnd/>
            <a:tailEnd/>
          </a:ln>
        </p:spPr>
        <p:txBody>
          <a:bodyPr wrap="none" anchor="ctr"/>
          <a:lstStyle/>
          <a:p>
            <a:endParaRPr lang="zh-CN" altLang="en-US"/>
          </a:p>
        </p:txBody>
      </p:sp>
      <p:sp>
        <p:nvSpPr>
          <p:cNvPr id="1197072" name="AutoShape 18">
            <a:extLst>
              <a:ext uri="{FF2B5EF4-FFF2-40B4-BE49-F238E27FC236}">
                <a16:creationId xmlns:a16="http://schemas.microsoft.com/office/drawing/2014/main" id="{F9517437-6DBB-4BEB-B234-142FDE0594B9}"/>
              </a:ext>
            </a:extLst>
          </p:cNvPr>
          <p:cNvSpPr>
            <a:spLocks noChangeArrowheads="1"/>
          </p:cNvSpPr>
          <p:nvPr/>
        </p:nvSpPr>
        <p:spPr bwMode="auto">
          <a:xfrm>
            <a:off x="4267200" y="4725988"/>
            <a:ext cx="1314450" cy="1074737"/>
          </a:xfrm>
          <a:prstGeom prst="diamond">
            <a:avLst/>
          </a:prstGeom>
          <a:solidFill>
            <a:srgbClr val="FFCCFF"/>
          </a:solidFill>
          <a:ln w="2857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rgbClr val="333399"/>
              </a:solidFill>
              <a:latin typeface="Times New Roman" panose="02020603050405020304" pitchFamily="18" charset="0"/>
              <a:ea typeface="黑体" panose="02010609060101010101" pitchFamily="49" charset="-122"/>
            </a:endParaRPr>
          </a:p>
        </p:txBody>
      </p:sp>
      <p:sp>
        <p:nvSpPr>
          <p:cNvPr id="1197073" name="Rectangle 30">
            <a:extLst>
              <a:ext uri="{FF2B5EF4-FFF2-40B4-BE49-F238E27FC236}">
                <a16:creationId xmlns:a16="http://schemas.microsoft.com/office/drawing/2014/main" id="{C5CB7B45-2FC7-4E7F-9150-37DEAA255676}"/>
              </a:ext>
            </a:extLst>
          </p:cNvPr>
          <p:cNvSpPr>
            <a:spLocks noChangeArrowheads="1"/>
          </p:cNvSpPr>
          <p:nvPr/>
        </p:nvSpPr>
        <p:spPr bwMode="auto">
          <a:xfrm>
            <a:off x="3078163" y="4979988"/>
            <a:ext cx="608012" cy="5921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7074" name="Line 19">
            <a:extLst>
              <a:ext uri="{FF2B5EF4-FFF2-40B4-BE49-F238E27FC236}">
                <a16:creationId xmlns:a16="http://schemas.microsoft.com/office/drawing/2014/main" id="{81F11314-B1B7-485D-925E-42463FB0B9C9}"/>
              </a:ext>
            </a:extLst>
          </p:cNvPr>
          <p:cNvSpPr>
            <a:spLocks noChangeShapeType="1"/>
          </p:cNvSpPr>
          <p:nvPr/>
        </p:nvSpPr>
        <p:spPr bwMode="auto">
          <a:xfrm rot="10800000">
            <a:off x="4940300" y="4178300"/>
            <a:ext cx="3175" cy="577850"/>
          </a:xfrm>
          <a:prstGeom prst="line">
            <a:avLst/>
          </a:prstGeom>
          <a:noFill/>
          <a:ln w="19050">
            <a:solidFill>
              <a:schemeClr val="folHlink"/>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7075" name="Line 20">
            <a:extLst>
              <a:ext uri="{FF2B5EF4-FFF2-40B4-BE49-F238E27FC236}">
                <a16:creationId xmlns:a16="http://schemas.microsoft.com/office/drawing/2014/main" id="{B1EA7898-BAF2-4167-9E4E-2C73503DA5B4}"/>
              </a:ext>
            </a:extLst>
          </p:cNvPr>
          <p:cNvSpPr>
            <a:spLocks noChangeShapeType="1"/>
          </p:cNvSpPr>
          <p:nvPr/>
        </p:nvSpPr>
        <p:spPr bwMode="auto">
          <a:xfrm rot="5400000" flipH="1">
            <a:off x="3984625" y="4983163"/>
            <a:ext cx="0" cy="565150"/>
          </a:xfrm>
          <a:prstGeom prst="line">
            <a:avLst/>
          </a:prstGeom>
          <a:noFill/>
          <a:ln w="19050">
            <a:solidFill>
              <a:schemeClr val="folHlink"/>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7076" name="Text Box 21">
            <a:extLst>
              <a:ext uri="{FF2B5EF4-FFF2-40B4-BE49-F238E27FC236}">
                <a16:creationId xmlns:a16="http://schemas.microsoft.com/office/drawing/2014/main" id="{6C94883A-67BF-4366-82AB-812613F22BA3}"/>
              </a:ext>
            </a:extLst>
          </p:cNvPr>
          <p:cNvSpPr txBox="1">
            <a:spLocks noChangeArrowheads="1"/>
          </p:cNvSpPr>
          <p:nvPr/>
        </p:nvSpPr>
        <p:spPr bwMode="auto">
          <a:xfrm>
            <a:off x="4522788" y="4852988"/>
            <a:ext cx="79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latin typeface="Times New Roman" panose="02020603050405020304" pitchFamily="18" charset="0"/>
                <a:ea typeface="黑体" panose="02010609060101010101" pitchFamily="49" charset="-122"/>
              </a:rPr>
              <a:t>拿走</a:t>
            </a:r>
          </a:p>
          <a:p>
            <a:pPr eaLnBrk="1" hangingPunct="1"/>
            <a:r>
              <a:rPr kumimoji="1" lang="zh-CN" altLang="en-US">
                <a:solidFill>
                  <a:srgbClr val="333399"/>
                </a:solidFill>
                <a:latin typeface="Times New Roman" panose="02020603050405020304" pitchFamily="18" charset="0"/>
                <a:ea typeface="黑体" panose="02010609060101010101" pitchFamily="49" charset="-122"/>
              </a:rPr>
              <a:t>权标</a:t>
            </a:r>
            <a:endParaRPr kumimoji="1" lang="zh-CN" altLang="en-US" b="1">
              <a:solidFill>
                <a:srgbClr val="333399"/>
              </a:solidFill>
              <a:latin typeface="Times New Roman" panose="02020603050405020304" pitchFamily="18" charset="0"/>
              <a:ea typeface="黑体" panose="02010609060101010101" pitchFamily="49" charset="-122"/>
            </a:endParaRPr>
          </a:p>
        </p:txBody>
      </p:sp>
      <p:sp>
        <p:nvSpPr>
          <p:cNvPr id="1197077" name="Text Box 22">
            <a:extLst>
              <a:ext uri="{FF2B5EF4-FFF2-40B4-BE49-F238E27FC236}">
                <a16:creationId xmlns:a16="http://schemas.microsoft.com/office/drawing/2014/main" id="{0D9EA8E7-8567-4594-BCA0-1040AAAE6A3A}"/>
              </a:ext>
            </a:extLst>
          </p:cNvPr>
          <p:cNvSpPr txBox="1">
            <a:spLocks noChangeArrowheads="1"/>
          </p:cNvSpPr>
          <p:nvPr/>
        </p:nvSpPr>
        <p:spPr bwMode="auto">
          <a:xfrm>
            <a:off x="6102350" y="478155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latin typeface="Times New Roman" panose="02020603050405020304" pitchFamily="18" charset="0"/>
                <a:ea typeface="黑体" panose="02010609060101010101" pitchFamily="49" charset="-122"/>
              </a:rPr>
              <a:t>准许分组进入网络</a:t>
            </a:r>
          </a:p>
        </p:txBody>
      </p:sp>
      <p:sp>
        <p:nvSpPr>
          <p:cNvPr id="1197078" name="Text Box 23">
            <a:extLst>
              <a:ext uri="{FF2B5EF4-FFF2-40B4-BE49-F238E27FC236}">
                <a16:creationId xmlns:a16="http://schemas.microsoft.com/office/drawing/2014/main" id="{D0180FFC-1033-4F1B-93D1-CCFD612EE528}"/>
              </a:ext>
            </a:extLst>
          </p:cNvPr>
          <p:cNvSpPr txBox="1">
            <a:spLocks noChangeArrowheads="1"/>
          </p:cNvSpPr>
          <p:nvPr/>
        </p:nvSpPr>
        <p:spPr bwMode="auto">
          <a:xfrm>
            <a:off x="2508250" y="4456113"/>
            <a:ext cx="14033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zh-CN" altLang="en-US">
                <a:solidFill>
                  <a:srgbClr val="333399"/>
                </a:solidFill>
                <a:latin typeface="Times New Roman" panose="02020603050405020304" pitchFamily="18" charset="0"/>
                <a:ea typeface="黑体" panose="02010609060101010101" pitchFamily="49" charset="-122"/>
              </a:rPr>
              <a:t>等待权标</a:t>
            </a:r>
          </a:p>
        </p:txBody>
      </p:sp>
      <p:sp>
        <p:nvSpPr>
          <p:cNvPr id="1197079" name="Text Box 24">
            <a:extLst>
              <a:ext uri="{FF2B5EF4-FFF2-40B4-BE49-F238E27FC236}">
                <a16:creationId xmlns:a16="http://schemas.microsoft.com/office/drawing/2014/main" id="{7EFB73FC-AA14-4184-9881-24B8AA81267D}"/>
              </a:ext>
            </a:extLst>
          </p:cNvPr>
          <p:cNvSpPr txBox="1">
            <a:spLocks noChangeArrowheads="1"/>
          </p:cNvSpPr>
          <p:nvPr/>
        </p:nvSpPr>
        <p:spPr bwMode="auto">
          <a:xfrm>
            <a:off x="539750" y="5788025"/>
            <a:ext cx="820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在任何时间间隔 </a:t>
            </a:r>
            <a:r>
              <a:rPr kumimoji="1" lang="en-US" altLang="zh-CN" sz="2800" i="1">
                <a:solidFill>
                  <a:srgbClr val="333399"/>
                </a:solidFill>
                <a:ea typeface="黑体" panose="02010609060101010101" pitchFamily="49" charset="-122"/>
              </a:rPr>
              <a:t>t</a:t>
            </a:r>
            <a:r>
              <a:rPr kumimoji="1" lang="en-US" altLang="zh-CN" sz="2800">
                <a:solidFill>
                  <a:srgbClr val="333399"/>
                </a:solidFill>
                <a:ea typeface="黑体" panose="02010609060101010101" pitchFamily="49" charset="-122"/>
              </a:rPr>
              <a:t> </a:t>
            </a:r>
            <a:r>
              <a:rPr kumimoji="1" lang="zh-CN" altLang="en-US" sz="2800">
                <a:solidFill>
                  <a:srgbClr val="333399"/>
                </a:solidFill>
                <a:ea typeface="黑体" panose="02010609060101010101" pitchFamily="49" charset="-122"/>
              </a:rPr>
              <a:t>内准许进入网络的分组数 </a:t>
            </a:r>
            <a:r>
              <a:rPr kumimoji="1" lang="en-US" altLang="zh-CN" sz="2800">
                <a:solidFill>
                  <a:srgbClr val="333399"/>
                </a:solidFill>
                <a:ea typeface="黑体" panose="02010609060101010101" pitchFamily="49" charset="-122"/>
              </a:rPr>
              <a:t>= </a:t>
            </a:r>
            <a:r>
              <a:rPr kumimoji="1" lang="en-US" altLang="zh-CN" sz="2800" i="1">
                <a:solidFill>
                  <a:srgbClr val="333399"/>
                </a:solidFill>
                <a:ea typeface="黑体" panose="02010609060101010101" pitchFamily="49" charset="-122"/>
              </a:rPr>
              <a:t>r t</a:t>
            </a:r>
            <a:r>
              <a:rPr kumimoji="1" lang="en-US" altLang="zh-CN" sz="2800">
                <a:solidFill>
                  <a:srgbClr val="333399"/>
                </a:solidFill>
                <a:ea typeface="黑体" panose="02010609060101010101" pitchFamily="49" charset="-122"/>
              </a:rPr>
              <a:t> + </a:t>
            </a:r>
            <a:r>
              <a:rPr kumimoji="1" lang="en-US" altLang="zh-CN" sz="2800" i="1">
                <a:solidFill>
                  <a:srgbClr val="333399"/>
                </a:solidFill>
                <a:ea typeface="黑体" panose="02010609060101010101" pitchFamily="49" charset="-122"/>
              </a:rPr>
              <a:t>b</a:t>
            </a:r>
            <a:endParaRPr kumimoji="1" lang="en-US" altLang="zh-CN" sz="2800" b="1">
              <a:solidFill>
                <a:srgbClr val="333399"/>
              </a:solidFill>
              <a:ea typeface="黑体" panose="02010609060101010101" pitchFamily="49" charset="-122"/>
            </a:endParaRPr>
          </a:p>
        </p:txBody>
      </p:sp>
      <p:sp>
        <p:nvSpPr>
          <p:cNvPr id="1197080" name="Text Box 25">
            <a:extLst>
              <a:ext uri="{FF2B5EF4-FFF2-40B4-BE49-F238E27FC236}">
                <a16:creationId xmlns:a16="http://schemas.microsoft.com/office/drawing/2014/main" id="{35BB3A89-825D-4D8B-B3E3-78584D4F13B3}"/>
              </a:ext>
            </a:extLst>
          </p:cNvPr>
          <p:cNvSpPr txBox="1">
            <a:spLocks noChangeArrowheads="1"/>
          </p:cNvSpPr>
          <p:nvPr/>
        </p:nvSpPr>
        <p:spPr bwMode="auto">
          <a:xfrm>
            <a:off x="1520825" y="2066925"/>
            <a:ext cx="5834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标记注入漏桶的速率为每秒 </a:t>
            </a:r>
            <a:r>
              <a:rPr kumimoji="1" lang="en-US" altLang="zh-CN" sz="2800" i="1">
                <a:solidFill>
                  <a:srgbClr val="333399"/>
                </a:solidFill>
                <a:ea typeface="黑体" panose="02010609060101010101" pitchFamily="49" charset="-122"/>
              </a:rPr>
              <a:t>r</a:t>
            </a:r>
            <a:r>
              <a:rPr kumimoji="1" lang="en-US" altLang="zh-CN" sz="2800">
                <a:solidFill>
                  <a:srgbClr val="333399"/>
                </a:solidFill>
                <a:ea typeface="黑体" panose="02010609060101010101" pitchFamily="49" charset="-122"/>
              </a:rPr>
              <a:t> </a:t>
            </a:r>
            <a:r>
              <a:rPr kumimoji="1" lang="zh-CN" altLang="en-US" sz="2800">
                <a:solidFill>
                  <a:srgbClr val="333399"/>
                </a:solidFill>
                <a:ea typeface="黑体" panose="02010609060101010101" pitchFamily="49" charset="-122"/>
              </a:rPr>
              <a:t>个权标</a:t>
            </a:r>
            <a:endParaRPr kumimoji="1" lang="zh-CN" altLang="en-US" sz="2800" b="1">
              <a:solidFill>
                <a:srgbClr val="333399"/>
              </a:solidFill>
              <a:ea typeface="黑体" panose="02010609060101010101" pitchFamily="49" charset="-122"/>
            </a:endParaRPr>
          </a:p>
        </p:txBody>
      </p:sp>
      <p:sp>
        <p:nvSpPr>
          <p:cNvPr id="1197081" name="Line 26">
            <a:extLst>
              <a:ext uri="{FF2B5EF4-FFF2-40B4-BE49-F238E27FC236}">
                <a16:creationId xmlns:a16="http://schemas.microsoft.com/office/drawing/2014/main" id="{A31246C3-4543-4E88-9792-72870AEA9806}"/>
              </a:ext>
            </a:extLst>
          </p:cNvPr>
          <p:cNvSpPr>
            <a:spLocks noChangeShapeType="1"/>
          </p:cNvSpPr>
          <p:nvPr/>
        </p:nvSpPr>
        <p:spPr bwMode="auto">
          <a:xfrm>
            <a:off x="3503613" y="4959350"/>
            <a:ext cx="0" cy="6318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7082" name="Line 27">
            <a:extLst>
              <a:ext uri="{FF2B5EF4-FFF2-40B4-BE49-F238E27FC236}">
                <a16:creationId xmlns:a16="http://schemas.microsoft.com/office/drawing/2014/main" id="{B95BC2AD-6F3B-412E-9724-BB76D89A140D}"/>
              </a:ext>
            </a:extLst>
          </p:cNvPr>
          <p:cNvSpPr>
            <a:spLocks noChangeShapeType="1"/>
          </p:cNvSpPr>
          <p:nvPr/>
        </p:nvSpPr>
        <p:spPr bwMode="auto">
          <a:xfrm>
            <a:off x="3295650" y="4959350"/>
            <a:ext cx="0" cy="6318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7083" name="Line 28">
            <a:extLst>
              <a:ext uri="{FF2B5EF4-FFF2-40B4-BE49-F238E27FC236}">
                <a16:creationId xmlns:a16="http://schemas.microsoft.com/office/drawing/2014/main" id="{DB7A3627-C1AA-4FBE-8259-C6010298137C}"/>
              </a:ext>
            </a:extLst>
          </p:cNvPr>
          <p:cNvSpPr>
            <a:spLocks noChangeShapeType="1"/>
          </p:cNvSpPr>
          <p:nvPr/>
        </p:nvSpPr>
        <p:spPr bwMode="auto">
          <a:xfrm>
            <a:off x="3086100" y="4959350"/>
            <a:ext cx="0" cy="6318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207AA0CC-3C9B-439D-BBAC-28418E581DC3}"/>
              </a:ext>
            </a:extLst>
          </p:cNvPr>
          <p:cNvSpPr>
            <a:spLocks noGrp="1" noChangeArrowheads="1"/>
          </p:cNvSpPr>
          <p:nvPr>
            <p:ph type="title"/>
          </p:nvPr>
        </p:nvSpPr>
        <p:spPr>
          <a:xfrm>
            <a:off x="250825" y="44450"/>
            <a:ext cx="8642350" cy="768350"/>
          </a:xfrm>
        </p:spPr>
        <p:txBody>
          <a:bodyPr/>
          <a:lstStyle/>
          <a:p>
            <a:pPr marL="838200" indent="-838200" algn="ctr" eaLnBrk="1" hangingPunct="1">
              <a:buFontTx/>
              <a:buAutoNum type="arabicPeriod" startAt="3"/>
            </a:pPr>
            <a:r>
              <a:rPr lang="zh-CN" altLang="en-US" sz="4000"/>
              <a:t>漏桶机制与加权公平排队相结合 </a:t>
            </a:r>
          </a:p>
        </p:txBody>
      </p:sp>
      <p:sp>
        <p:nvSpPr>
          <p:cNvPr id="586755" name="Rectangle 3">
            <a:extLst>
              <a:ext uri="{FF2B5EF4-FFF2-40B4-BE49-F238E27FC236}">
                <a16:creationId xmlns:a16="http://schemas.microsoft.com/office/drawing/2014/main" id="{6E36FDAE-6CD6-4BF4-8B9C-24ACB641F910}"/>
              </a:ext>
            </a:extLst>
          </p:cNvPr>
          <p:cNvSpPr>
            <a:spLocks noGrp="1" noChangeArrowheads="1"/>
          </p:cNvSpPr>
          <p:nvPr>
            <p:ph type="body" idx="1"/>
          </p:nvPr>
        </p:nvSpPr>
        <p:spPr>
          <a:xfrm>
            <a:off x="468313" y="908050"/>
            <a:ext cx="8275637" cy="3744913"/>
          </a:xfrm>
        </p:spPr>
        <p:txBody>
          <a:bodyPr/>
          <a:lstStyle/>
          <a:p>
            <a:pPr eaLnBrk="1" hangingPunct="1"/>
            <a:r>
              <a:rPr lang="zh-CN" altLang="en-US" sz="2800">
                <a:latin typeface="Times New Roman" panose="02020603050405020304" pitchFamily="18" charset="0"/>
              </a:rPr>
              <a:t>现假定有 </a:t>
            </a:r>
            <a:r>
              <a:rPr lang="en-US" altLang="zh-CN" sz="2800" i="1">
                <a:latin typeface="Times New Roman" panose="02020603050405020304" pitchFamily="18" charset="0"/>
              </a:rPr>
              <a:t>n </a:t>
            </a:r>
            <a:r>
              <a:rPr lang="zh-CN" altLang="en-US" sz="2800">
                <a:latin typeface="Times New Roman" panose="02020603050405020304" pitchFamily="18" charset="0"/>
              </a:rPr>
              <a:t>个分组流输入到一个路由器，复用后从一条链路输出。每一个分组流使用漏桶机制进行管制，漏桶参数为 </a:t>
            </a:r>
            <a:r>
              <a:rPr lang="en-US" altLang="zh-CN" sz="2800" i="1">
                <a:latin typeface="Times New Roman" panose="02020603050405020304" pitchFamily="18" charset="0"/>
              </a:rPr>
              <a:t>b</a:t>
            </a:r>
            <a:r>
              <a:rPr lang="en-US" altLang="zh-CN" sz="2800" i="1" baseline="-25000">
                <a:latin typeface="Times New Roman" panose="02020603050405020304" pitchFamily="18" charset="0"/>
              </a:rPr>
              <a:t>i </a:t>
            </a:r>
            <a:r>
              <a:rPr lang="zh-CN" altLang="en-US" sz="2800">
                <a:latin typeface="Times New Roman" panose="02020603050405020304" pitchFamily="18" charset="0"/>
              </a:rPr>
              <a:t>和 </a:t>
            </a:r>
            <a:r>
              <a:rPr lang="en-US" altLang="zh-CN" sz="2800" i="1">
                <a:latin typeface="Times New Roman" panose="02020603050405020304" pitchFamily="18" charset="0"/>
              </a:rPr>
              <a:t>r</a:t>
            </a:r>
            <a:r>
              <a:rPr lang="en-US" altLang="zh-CN" sz="2800" i="1" baseline="-25000">
                <a:latin typeface="Times New Roman" panose="02020603050405020304" pitchFamily="18" charset="0"/>
              </a:rPr>
              <a:t>i</a:t>
            </a:r>
            <a:r>
              <a:rPr lang="zh-CN" altLang="en-US" sz="2800">
                <a:latin typeface="Times New Roman" panose="02020603050405020304" pitchFamily="18" charset="0"/>
              </a:rPr>
              <a:t>，</a:t>
            </a:r>
            <a:r>
              <a:rPr lang="en-US" altLang="zh-CN" sz="2800" i="1">
                <a:latin typeface="Times New Roman" panose="02020603050405020304" pitchFamily="18" charset="0"/>
              </a:rPr>
              <a:t>i</a:t>
            </a:r>
            <a:r>
              <a:rPr lang="en-US" altLang="zh-CN" sz="2800">
                <a:latin typeface="Times New Roman" panose="02020603050405020304" pitchFamily="18" charset="0"/>
              </a:rPr>
              <a:t> = 1, 2, …, </a:t>
            </a:r>
            <a:r>
              <a:rPr lang="en-US" altLang="zh-CN" sz="2800" i="1">
                <a:latin typeface="Times New Roman" panose="02020603050405020304" pitchFamily="18" charset="0"/>
              </a:rPr>
              <a:t>n</a:t>
            </a:r>
            <a:r>
              <a:rPr lang="zh-CN" altLang="en-US" sz="2800">
                <a:latin typeface="Times New Roman" panose="02020603050405020304" pitchFamily="18" charset="0"/>
              </a:rPr>
              <a:t>。</a:t>
            </a:r>
          </a:p>
          <a:p>
            <a:pPr eaLnBrk="1" hangingPunct="1"/>
            <a:r>
              <a:rPr lang="zh-CN" altLang="en-US" sz="2800">
                <a:latin typeface="Times New Roman" panose="02020603050405020304" pitchFamily="18" charset="0"/>
              </a:rPr>
              <a:t>设漏桶 </a:t>
            </a:r>
            <a:r>
              <a:rPr lang="en-US" altLang="zh-CN" sz="2800" i="1">
                <a:latin typeface="Times New Roman" panose="02020603050405020304" pitchFamily="18" charset="0"/>
              </a:rPr>
              <a:t>I </a:t>
            </a:r>
            <a:r>
              <a:rPr lang="zh-CN" altLang="en-US" sz="2800">
                <a:latin typeface="Times New Roman" panose="02020603050405020304" pitchFamily="18" charset="0"/>
              </a:rPr>
              <a:t>已装满了 </a:t>
            </a:r>
            <a:r>
              <a:rPr lang="en-US" altLang="zh-CN" sz="2800" i="1">
                <a:latin typeface="Times New Roman" panose="02020603050405020304" pitchFamily="18" charset="0"/>
              </a:rPr>
              <a:t>b</a:t>
            </a:r>
            <a:r>
              <a:rPr lang="en-US" altLang="zh-CN" sz="2800" i="1" baseline="-25000">
                <a:latin typeface="Times New Roman" panose="02020603050405020304" pitchFamily="18" charset="0"/>
              </a:rPr>
              <a:t>i </a:t>
            </a:r>
            <a:r>
              <a:rPr lang="zh-CN" altLang="en-US" sz="2800">
                <a:latin typeface="Times New Roman" panose="02020603050405020304" pitchFamily="18" charset="0"/>
              </a:rPr>
              <a:t>个权标。因此 </a:t>
            </a:r>
            <a:r>
              <a:rPr lang="en-US" altLang="zh-CN" sz="2800" i="1">
                <a:latin typeface="Times New Roman" panose="02020603050405020304" pitchFamily="18" charset="0"/>
              </a:rPr>
              <a:t>b</a:t>
            </a:r>
            <a:r>
              <a:rPr lang="en-US" altLang="zh-CN" sz="2800" i="1" baseline="-25000">
                <a:latin typeface="Times New Roman" panose="02020603050405020304" pitchFamily="18" charset="0"/>
              </a:rPr>
              <a:t>i </a:t>
            </a:r>
            <a:r>
              <a:rPr lang="zh-CN" altLang="en-US" sz="2800">
                <a:latin typeface="Times New Roman" panose="02020603050405020304" pitchFamily="18" charset="0"/>
              </a:rPr>
              <a:t>个分组可马上从路由器输出。但分组流 </a:t>
            </a:r>
            <a:r>
              <a:rPr lang="en-US" altLang="zh-CN" sz="2800" i="1">
                <a:latin typeface="Times New Roman" panose="02020603050405020304" pitchFamily="18" charset="0"/>
              </a:rPr>
              <a:t>I </a:t>
            </a:r>
            <a:r>
              <a:rPr lang="zh-CN" altLang="en-US" sz="2800">
                <a:latin typeface="Times New Roman" panose="02020603050405020304" pitchFamily="18" charset="0"/>
              </a:rPr>
              <a:t>得到的带宽是由公式</a:t>
            </a:r>
            <a:r>
              <a:rPr lang="en-US" altLang="zh-CN" sz="2800">
                <a:latin typeface="Times New Roman" panose="02020603050405020304" pitchFamily="18" charset="0"/>
              </a:rPr>
              <a:t>(10-1)</a:t>
            </a:r>
            <a:r>
              <a:rPr lang="zh-CN" altLang="en-US" sz="2800">
                <a:latin typeface="Times New Roman" panose="02020603050405020304" pitchFamily="18" charset="0"/>
              </a:rPr>
              <a:t>给出。这 </a:t>
            </a:r>
            <a:r>
              <a:rPr lang="en-US" altLang="zh-CN" sz="2800" i="1">
                <a:latin typeface="Times New Roman" panose="02020603050405020304" pitchFamily="18" charset="0"/>
              </a:rPr>
              <a:t>b</a:t>
            </a:r>
            <a:r>
              <a:rPr lang="en-US" altLang="zh-CN" sz="2800" i="1" baseline="-25000">
                <a:latin typeface="Times New Roman" panose="02020603050405020304" pitchFamily="18" charset="0"/>
              </a:rPr>
              <a:t>i </a:t>
            </a:r>
            <a:r>
              <a:rPr lang="zh-CN" altLang="en-US" sz="2800">
                <a:latin typeface="Times New Roman" panose="02020603050405020304" pitchFamily="18" charset="0"/>
              </a:rPr>
              <a:t>个分组中的最后一个分组所经受的时延最大，它等于传输这 </a:t>
            </a:r>
            <a:r>
              <a:rPr lang="en-US" altLang="zh-CN" sz="2800" i="1">
                <a:latin typeface="Times New Roman" panose="02020603050405020304" pitchFamily="18" charset="0"/>
              </a:rPr>
              <a:t>b</a:t>
            </a:r>
            <a:r>
              <a:rPr lang="en-US" altLang="zh-CN" sz="2800" i="1" baseline="-25000">
                <a:latin typeface="Times New Roman" panose="02020603050405020304" pitchFamily="18" charset="0"/>
              </a:rPr>
              <a:t>i </a:t>
            </a:r>
            <a:r>
              <a:rPr lang="zh-CN" altLang="en-US" sz="2800">
                <a:latin typeface="Times New Roman" panose="02020603050405020304" pitchFamily="18" charset="0"/>
              </a:rPr>
              <a:t>个分组所需的时间 </a:t>
            </a:r>
            <a:r>
              <a:rPr lang="en-US" altLang="zh-CN" sz="2800" i="1">
                <a:latin typeface="Times New Roman" panose="02020603050405020304" pitchFamily="18" charset="0"/>
              </a:rPr>
              <a:t>d</a:t>
            </a:r>
            <a:r>
              <a:rPr lang="en-US" altLang="zh-CN" sz="2800" baseline="-25000">
                <a:latin typeface="Times New Roman" panose="02020603050405020304" pitchFamily="18" charset="0"/>
              </a:rPr>
              <a:t>max</a:t>
            </a:r>
            <a:r>
              <a:rPr lang="zh-CN" altLang="en-US" sz="2800">
                <a:latin typeface="Times New Roman" panose="02020603050405020304" pitchFamily="18" charset="0"/>
              </a:rPr>
              <a:t>，即 </a:t>
            </a:r>
            <a:r>
              <a:rPr lang="en-US" altLang="zh-CN" sz="2800" i="1">
                <a:latin typeface="Times New Roman" panose="02020603050405020304" pitchFamily="18" charset="0"/>
              </a:rPr>
              <a:t>b</a:t>
            </a:r>
            <a:r>
              <a:rPr lang="en-US" altLang="zh-CN" sz="2800" i="1" baseline="-25000">
                <a:latin typeface="Times New Roman" panose="02020603050405020304" pitchFamily="18" charset="0"/>
              </a:rPr>
              <a:t>i </a:t>
            </a:r>
            <a:r>
              <a:rPr lang="zh-CN" altLang="en-US" sz="2800">
                <a:latin typeface="Times New Roman" panose="02020603050405020304" pitchFamily="18" charset="0"/>
              </a:rPr>
              <a:t>除以公式</a:t>
            </a:r>
            <a:r>
              <a:rPr lang="en-US" altLang="zh-CN" sz="2800">
                <a:latin typeface="Times New Roman" panose="02020603050405020304" pitchFamily="18" charset="0"/>
              </a:rPr>
              <a:t>(10-1)</a:t>
            </a:r>
            <a:r>
              <a:rPr lang="zh-CN" altLang="en-US" sz="2800">
                <a:latin typeface="Times New Roman" panose="02020603050405020304" pitchFamily="18" charset="0"/>
              </a:rPr>
              <a:t>给出的传输速率：  </a:t>
            </a:r>
          </a:p>
        </p:txBody>
      </p:sp>
      <p:sp>
        <p:nvSpPr>
          <p:cNvPr id="52229" name="Rectangle 5">
            <a:extLst>
              <a:ext uri="{FF2B5EF4-FFF2-40B4-BE49-F238E27FC236}">
                <a16:creationId xmlns:a16="http://schemas.microsoft.com/office/drawing/2014/main" id="{181B7AC0-BC15-488A-B642-401CA13773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7">
            <a:extLst>
              <a:ext uri="{FF2B5EF4-FFF2-40B4-BE49-F238E27FC236}">
                <a16:creationId xmlns:a16="http://schemas.microsoft.com/office/drawing/2014/main" id="{0B8EA74F-2805-4E27-8E87-3D26CD01AA76}"/>
              </a:ext>
            </a:extLst>
          </p:cNvPr>
          <p:cNvGrpSpPr>
            <a:grpSpLocks/>
          </p:cNvGrpSpPr>
          <p:nvPr/>
        </p:nvGrpSpPr>
        <p:grpSpPr bwMode="auto">
          <a:xfrm>
            <a:off x="3205163" y="4652963"/>
            <a:ext cx="5051425" cy="1065212"/>
            <a:chOff x="2019" y="2931"/>
            <a:chExt cx="3182" cy="671"/>
          </a:xfrm>
        </p:grpSpPr>
        <p:graphicFrame>
          <p:nvGraphicFramePr>
            <p:cNvPr id="52226" name="Object 4">
              <a:extLst>
                <a:ext uri="{FF2B5EF4-FFF2-40B4-BE49-F238E27FC236}">
                  <a16:creationId xmlns:a16="http://schemas.microsoft.com/office/drawing/2014/main" id="{E168F516-C705-4C7A-8745-93D8DD58F47B}"/>
                </a:ext>
              </a:extLst>
            </p:cNvPr>
            <p:cNvGraphicFramePr>
              <a:graphicFrameLocks noChangeAspect="1"/>
            </p:cNvGraphicFramePr>
            <p:nvPr/>
          </p:nvGraphicFramePr>
          <p:xfrm>
            <a:off x="2019" y="2931"/>
            <a:ext cx="1814" cy="671"/>
          </p:xfrm>
          <a:graphic>
            <a:graphicData uri="http://schemas.openxmlformats.org/presentationml/2006/ole">
              <mc:AlternateContent xmlns:mc="http://schemas.openxmlformats.org/markup-compatibility/2006">
                <mc:Choice xmlns:v="urn:schemas-microsoft-com:vml" Requires="v">
                  <p:oleObj spid="_x0000_s52236" name="公式" r:id="rId3" imgW="1205977" imgH="444307" progId="Equation.3">
                    <p:embed/>
                  </p:oleObj>
                </mc:Choice>
                <mc:Fallback>
                  <p:oleObj name="公式" r:id="rId3" imgW="1205977"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 y="2931"/>
                          <a:ext cx="1814" cy="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1" name="Text Box 6">
              <a:extLst>
                <a:ext uri="{FF2B5EF4-FFF2-40B4-BE49-F238E27FC236}">
                  <a16:creationId xmlns:a16="http://schemas.microsoft.com/office/drawing/2014/main" id="{04E995D9-4D83-4B95-B11D-2A35BAF4AD39}"/>
                </a:ext>
              </a:extLst>
            </p:cNvPr>
            <p:cNvSpPr txBox="1">
              <a:spLocks noChangeArrowheads="1"/>
            </p:cNvSpPr>
            <p:nvPr/>
          </p:nvSpPr>
          <p:spPr bwMode="auto">
            <a:xfrm>
              <a:off x="4636" y="3139"/>
              <a:ext cx="5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333399"/>
                  </a:solidFill>
                  <a:latin typeface="Times New Roman" panose="02020603050405020304" pitchFamily="18" charset="0"/>
                </a:rPr>
                <a:t>(8-2)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675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Text Box 25">
            <a:extLst>
              <a:ext uri="{FF2B5EF4-FFF2-40B4-BE49-F238E27FC236}">
                <a16:creationId xmlns:a16="http://schemas.microsoft.com/office/drawing/2014/main" id="{A06D0CD7-88DD-4A63-92B6-07732EED4E1C}"/>
              </a:ext>
            </a:extLst>
          </p:cNvPr>
          <p:cNvSpPr txBox="1">
            <a:spLocks noChangeArrowheads="1"/>
          </p:cNvSpPr>
          <p:nvPr/>
        </p:nvSpPr>
        <p:spPr bwMode="auto">
          <a:xfrm>
            <a:off x="7823200" y="35734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000099"/>
                </a:solidFill>
                <a:ea typeface="黑体" panose="02010609060101010101" pitchFamily="49" charset="-122"/>
              </a:rPr>
              <a:t>分组离开</a:t>
            </a:r>
          </a:p>
          <a:p>
            <a:pPr algn="ctr" eaLnBrk="1" hangingPunct="1"/>
            <a:r>
              <a:rPr kumimoji="1" lang="zh-CN" altLang="en-US" sz="2000">
                <a:solidFill>
                  <a:srgbClr val="000099"/>
                </a:solidFill>
                <a:ea typeface="黑体" panose="02010609060101010101" pitchFamily="49" charset="-122"/>
              </a:rPr>
              <a:t>路由器</a:t>
            </a:r>
          </a:p>
        </p:txBody>
      </p:sp>
      <p:sp>
        <p:nvSpPr>
          <p:cNvPr id="1198083" name="Text Box 18">
            <a:extLst>
              <a:ext uri="{FF2B5EF4-FFF2-40B4-BE49-F238E27FC236}">
                <a16:creationId xmlns:a16="http://schemas.microsoft.com/office/drawing/2014/main" id="{68060518-8844-4B38-A657-7D43721315D6}"/>
              </a:ext>
            </a:extLst>
          </p:cNvPr>
          <p:cNvSpPr txBox="1">
            <a:spLocks noChangeArrowheads="1"/>
          </p:cNvSpPr>
          <p:nvPr/>
        </p:nvSpPr>
        <p:spPr bwMode="auto">
          <a:xfrm>
            <a:off x="203200" y="35734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000099"/>
                </a:solidFill>
                <a:ea typeface="黑体" panose="02010609060101010101" pitchFamily="49" charset="-122"/>
              </a:rPr>
              <a:t>分组到达</a:t>
            </a:r>
          </a:p>
          <a:p>
            <a:pPr algn="ctr" eaLnBrk="1" hangingPunct="1"/>
            <a:r>
              <a:rPr kumimoji="1" lang="zh-CN" altLang="en-US" sz="2000">
                <a:solidFill>
                  <a:srgbClr val="000099"/>
                </a:solidFill>
                <a:ea typeface="黑体" panose="02010609060101010101" pitchFamily="49" charset="-122"/>
              </a:rPr>
              <a:t>路由器</a:t>
            </a:r>
          </a:p>
        </p:txBody>
      </p:sp>
      <p:sp>
        <p:nvSpPr>
          <p:cNvPr id="1198084" name="Rectangle 4">
            <a:extLst>
              <a:ext uri="{FF2B5EF4-FFF2-40B4-BE49-F238E27FC236}">
                <a16:creationId xmlns:a16="http://schemas.microsoft.com/office/drawing/2014/main" id="{52128B59-FDB5-4B3D-A6B7-DD8DE8F542D5}"/>
              </a:ext>
            </a:extLst>
          </p:cNvPr>
          <p:cNvSpPr>
            <a:spLocks noGrp="1" noChangeArrowheads="1"/>
          </p:cNvSpPr>
          <p:nvPr>
            <p:ph type="title"/>
          </p:nvPr>
        </p:nvSpPr>
        <p:spPr/>
        <p:txBody>
          <a:bodyPr/>
          <a:lstStyle/>
          <a:p>
            <a:pPr algn="ctr" eaLnBrk="1" hangingPunct="1"/>
            <a:r>
              <a:rPr lang="zh-CN" altLang="en-US" sz="4000"/>
              <a:t>用漏桶机制进行管制 </a:t>
            </a:r>
          </a:p>
        </p:txBody>
      </p:sp>
      <p:sp>
        <p:nvSpPr>
          <p:cNvPr id="664581" name="Rectangle 5">
            <a:extLst>
              <a:ext uri="{FF2B5EF4-FFF2-40B4-BE49-F238E27FC236}">
                <a16:creationId xmlns:a16="http://schemas.microsoft.com/office/drawing/2014/main" id="{8B150EAC-A4AA-4DD0-9C5B-24146EBC0305}"/>
              </a:ext>
            </a:extLst>
          </p:cNvPr>
          <p:cNvSpPr>
            <a:spLocks noChangeArrowheads="1"/>
          </p:cNvSpPr>
          <p:nvPr/>
        </p:nvSpPr>
        <p:spPr bwMode="auto">
          <a:xfrm>
            <a:off x="1400175" y="2663825"/>
            <a:ext cx="6486525" cy="2781300"/>
          </a:xfrm>
          <a:prstGeom prst="rect">
            <a:avLst/>
          </a:prstGeom>
          <a:solidFill>
            <a:srgbClr val="FFFFCC"/>
          </a:solidFill>
          <a:ln w="9525" algn="ctr">
            <a:solidFill>
              <a:srgbClr val="000099"/>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98086" name="Line 6">
            <a:extLst>
              <a:ext uri="{FF2B5EF4-FFF2-40B4-BE49-F238E27FC236}">
                <a16:creationId xmlns:a16="http://schemas.microsoft.com/office/drawing/2014/main" id="{20DFEB8F-2709-426E-B671-6B7C7043520C}"/>
              </a:ext>
            </a:extLst>
          </p:cNvPr>
          <p:cNvSpPr>
            <a:spLocks noChangeShapeType="1"/>
          </p:cNvSpPr>
          <p:nvPr/>
        </p:nvSpPr>
        <p:spPr bwMode="auto">
          <a:xfrm>
            <a:off x="7705725" y="4359275"/>
            <a:ext cx="846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087" name="Freeform 7">
            <a:extLst>
              <a:ext uri="{FF2B5EF4-FFF2-40B4-BE49-F238E27FC236}">
                <a16:creationId xmlns:a16="http://schemas.microsoft.com/office/drawing/2014/main" id="{DD3E8969-A7F2-4420-BFB5-E351F65F7ABF}"/>
              </a:ext>
            </a:extLst>
          </p:cNvPr>
          <p:cNvSpPr>
            <a:spLocks/>
          </p:cNvSpPr>
          <p:nvPr/>
        </p:nvSpPr>
        <p:spPr bwMode="auto">
          <a:xfrm>
            <a:off x="2954338" y="4814888"/>
            <a:ext cx="860425" cy="446087"/>
          </a:xfrm>
          <a:custGeom>
            <a:avLst/>
            <a:gdLst>
              <a:gd name="T0" fmla="*/ 0 w 864"/>
              <a:gd name="T1" fmla="*/ 0 h 528"/>
              <a:gd name="T2" fmla="*/ 864 w 864"/>
              <a:gd name="T3" fmla="*/ 0 h 528"/>
              <a:gd name="T4" fmla="*/ 864 w 864"/>
              <a:gd name="T5" fmla="*/ 528 h 528"/>
              <a:gd name="T6" fmla="*/ 0 w 864"/>
              <a:gd name="T7" fmla="*/ 528 h 528"/>
              <a:gd name="T8" fmla="*/ 0 60000 65536"/>
              <a:gd name="T9" fmla="*/ 0 60000 65536"/>
              <a:gd name="T10" fmla="*/ 0 60000 65536"/>
              <a:gd name="T11" fmla="*/ 0 60000 65536"/>
              <a:gd name="T12" fmla="*/ 0 w 864"/>
              <a:gd name="T13" fmla="*/ 0 h 528"/>
              <a:gd name="T14" fmla="*/ 864 w 864"/>
              <a:gd name="T15" fmla="*/ 528 h 528"/>
            </a:gdLst>
            <a:ahLst/>
            <a:cxnLst>
              <a:cxn ang="T8">
                <a:pos x="T0" y="T1"/>
              </a:cxn>
              <a:cxn ang="T9">
                <a:pos x="T2" y="T3"/>
              </a:cxn>
              <a:cxn ang="T10">
                <a:pos x="T4" y="T5"/>
              </a:cxn>
              <a:cxn ang="T11">
                <a:pos x="T6" y="T7"/>
              </a:cxn>
            </a:cxnLst>
            <a:rect l="T12" t="T13" r="T14" b="T15"/>
            <a:pathLst>
              <a:path w="864" h="528">
                <a:moveTo>
                  <a:pt x="0" y="0"/>
                </a:moveTo>
                <a:lnTo>
                  <a:pt x="864" y="0"/>
                </a:lnTo>
                <a:lnTo>
                  <a:pt x="864" y="528"/>
                </a:lnTo>
                <a:lnTo>
                  <a:pt x="0" y="528"/>
                </a:lnTo>
              </a:path>
            </a:pathLst>
          </a:custGeom>
          <a:noFill/>
          <a:ln w="19050" cmpd="sng">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8088" name="Rectangle 8">
            <a:extLst>
              <a:ext uri="{FF2B5EF4-FFF2-40B4-BE49-F238E27FC236}">
                <a16:creationId xmlns:a16="http://schemas.microsoft.com/office/drawing/2014/main" id="{EB9FE301-0B50-4700-AC73-AE14FC6F09AE}"/>
              </a:ext>
            </a:extLst>
          </p:cNvPr>
          <p:cNvSpPr>
            <a:spLocks noChangeArrowheads="1"/>
          </p:cNvSpPr>
          <p:nvPr/>
        </p:nvSpPr>
        <p:spPr bwMode="auto">
          <a:xfrm>
            <a:off x="5800725" y="3444875"/>
            <a:ext cx="471488" cy="4572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089" name="Freeform 9">
            <a:extLst>
              <a:ext uri="{FF2B5EF4-FFF2-40B4-BE49-F238E27FC236}">
                <a16:creationId xmlns:a16="http://schemas.microsoft.com/office/drawing/2014/main" id="{AA8F983F-97D4-4D19-AADA-07A06C5248ED}"/>
              </a:ext>
            </a:extLst>
          </p:cNvPr>
          <p:cNvSpPr>
            <a:spLocks/>
          </p:cNvSpPr>
          <p:nvPr/>
        </p:nvSpPr>
        <p:spPr bwMode="auto">
          <a:xfrm>
            <a:off x="5002213" y="3444875"/>
            <a:ext cx="1270000" cy="457200"/>
          </a:xfrm>
          <a:custGeom>
            <a:avLst/>
            <a:gdLst>
              <a:gd name="T0" fmla="*/ 7 w 775"/>
              <a:gd name="T1" fmla="*/ 0 h 288"/>
              <a:gd name="T2" fmla="*/ 775 w 775"/>
              <a:gd name="T3" fmla="*/ 0 h 288"/>
              <a:gd name="T4" fmla="*/ 775 w 775"/>
              <a:gd name="T5" fmla="*/ 288 h 288"/>
              <a:gd name="T6" fmla="*/ 0 w 775"/>
              <a:gd name="T7" fmla="*/ 288 h 288"/>
              <a:gd name="T8" fmla="*/ 0 60000 65536"/>
              <a:gd name="T9" fmla="*/ 0 60000 65536"/>
              <a:gd name="T10" fmla="*/ 0 60000 65536"/>
              <a:gd name="T11" fmla="*/ 0 60000 65536"/>
              <a:gd name="T12" fmla="*/ 0 w 775"/>
              <a:gd name="T13" fmla="*/ 0 h 288"/>
              <a:gd name="T14" fmla="*/ 775 w 775"/>
              <a:gd name="T15" fmla="*/ 288 h 288"/>
            </a:gdLst>
            <a:ahLst/>
            <a:cxnLst>
              <a:cxn ang="T8">
                <a:pos x="T0" y="T1"/>
              </a:cxn>
              <a:cxn ang="T9">
                <a:pos x="T2" y="T3"/>
              </a:cxn>
              <a:cxn ang="T10">
                <a:pos x="T4" y="T5"/>
              </a:cxn>
              <a:cxn ang="T11">
                <a:pos x="T6" y="T7"/>
              </a:cxn>
            </a:cxnLst>
            <a:rect l="T12" t="T13" r="T14" b="T15"/>
            <a:pathLst>
              <a:path w="775" h="288">
                <a:moveTo>
                  <a:pt x="7" y="0"/>
                </a:moveTo>
                <a:lnTo>
                  <a:pt x="775" y="0"/>
                </a:lnTo>
                <a:lnTo>
                  <a:pt x="775" y="288"/>
                </a:lnTo>
                <a:lnTo>
                  <a:pt x="0" y="288"/>
                </a:lnTo>
              </a:path>
            </a:pathLst>
          </a:custGeom>
          <a:noFill/>
          <a:ln w="19050" cmpd="sng">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090" name="Line 10">
            <a:extLst>
              <a:ext uri="{FF2B5EF4-FFF2-40B4-BE49-F238E27FC236}">
                <a16:creationId xmlns:a16="http://schemas.microsoft.com/office/drawing/2014/main" id="{7AE9A315-2E9A-44EB-BBF8-96B7618D57E3}"/>
              </a:ext>
            </a:extLst>
          </p:cNvPr>
          <p:cNvSpPr>
            <a:spLocks noChangeShapeType="1"/>
          </p:cNvSpPr>
          <p:nvPr/>
        </p:nvSpPr>
        <p:spPr bwMode="auto">
          <a:xfrm>
            <a:off x="6115050" y="34448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091" name="Line 11">
            <a:extLst>
              <a:ext uri="{FF2B5EF4-FFF2-40B4-BE49-F238E27FC236}">
                <a16:creationId xmlns:a16="http://schemas.microsoft.com/office/drawing/2014/main" id="{7353981D-46AE-4207-BB83-DCB483F42C2F}"/>
              </a:ext>
            </a:extLst>
          </p:cNvPr>
          <p:cNvSpPr>
            <a:spLocks noChangeShapeType="1"/>
          </p:cNvSpPr>
          <p:nvPr/>
        </p:nvSpPr>
        <p:spPr bwMode="auto">
          <a:xfrm>
            <a:off x="5957888" y="34448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092" name="Line 12">
            <a:extLst>
              <a:ext uri="{FF2B5EF4-FFF2-40B4-BE49-F238E27FC236}">
                <a16:creationId xmlns:a16="http://schemas.microsoft.com/office/drawing/2014/main" id="{47D3E5D8-D96E-47D3-B037-24AA8D9B2BF1}"/>
              </a:ext>
            </a:extLst>
          </p:cNvPr>
          <p:cNvSpPr>
            <a:spLocks noChangeShapeType="1"/>
          </p:cNvSpPr>
          <p:nvPr/>
        </p:nvSpPr>
        <p:spPr bwMode="auto">
          <a:xfrm>
            <a:off x="5800725" y="34448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093" name="Line 13">
            <a:extLst>
              <a:ext uri="{FF2B5EF4-FFF2-40B4-BE49-F238E27FC236}">
                <a16:creationId xmlns:a16="http://schemas.microsoft.com/office/drawing/2014/main" id="{D44FFEA3-C30C-4526-9FB0-34A1B3036C54}"/>
              </a:ext>
            </a:extLst>
          </p:cNvPr>
          <p:cNvSpPr>
            <a:spLocks noChangeShapeType="1"/>
          </p:cNvSpPr>
          <p:nvPr/>
        </p:nvSpPr>
        <p:spPr bwMode="auto">
          <a:xfrm>
            <a:off x="5641975" y="34448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094" name="Line 14">
            <a:extLst>
              <a:ext uri="{FF2B5EF4-FFF2-40B4-BE49-F238E27FC236}">
                <a16:creationId xmlns:a16="http://schemas.microsoft.com/office/drawing/2014/main" id="{C416435B-162A-49D9-A809-D8CF47546492}"/>
              </a:ext>
            </a:extLst>
          </p:cNvPr>
          <p:cNvSpPr>
            <a:spLocks noChangeShapeType="1"/>
          </p:cNvSpPr>
          <p:nvPr/>
        </p:nvSpPr>
        <p:spPr bwMode="auto">
          <a:xfrm>
            <a:off x="5484813" y="34448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095" name="Line 15">
            <a:extLst>
              <a:ext uri="{FF2B5EF4-FFF2-40B4-BE49-F238E27FC236}">
                <a16:creationId xmlns:a16="http://schemas.microsoft.com/office/drawing/2014/main" id="{27058C2A-D677-4E05-BD2E-71078D99037D}"/>
              </a:ext>
            </a:extLst>
          </p:cNvPr>
          <p:cNvSpPr>
            <a:spLocks noChangeShapeType="1"/>
          </p:cNvSpPr>
          <p:nvPr/>
        </p:nvSpPr>
        <p:spPr bwMode="auto">
          <a:xfrm>
            <a:off x="5327650" y="34448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096" name="Line 16">
            <a:extLst>
              <a:ext uri="{FF2B5EF4-FFF2-40B4-BE49-F238E27FC236}">
                <a16:creationId xmlns:a16="http://schemas.microsoft.com/office/drawing/2014/main" id="{77F3958E-0623-4F54-AC49-C21065277F5E}"/>
              </a:ext>
            </a:extLst>
          </p:cNvPr>
          <p:cNvSpPr>
            <a:spLocks noChangeShapeType="1"/>
          </p:cNvSpPr>
          <p:nvPr/>
        </p:nvSpPr>
        <p:spPr bwMode="auto">
          <a:xfrm>
            <a:off x="5170488" y="34448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097" name="AutoShape 17">
            <a:extLst>
              <a:ext uri="{FF2B5EF4-FFF2-40B4-BE49-F238E27FC236}">
                <a16:creationId xmlns:a16="http://schemas.microsoft.com/office/drawing/2014/main" id="{BF560112-931D-410F-B7C2-F04D054F112E}"/>
              </a:ext>
            </a:extLst>
          </p:cNvPr>
          <p:cNvSpPr>
            <a:spLocks noChangeArrowheads="1"/>
          </p:cNvSpPr>
          <p:nvPr/>
        </p:nvSpPr>
        <p:spPr bwMode="auto">
          <a:xfrm rot="5400000">
            <a:off x="1699419" y="4123531"/>
            <a:ext cx="457200" cy="471488"/>
          </a:xfrm>
          <a:prstGeom prst="triangle">
            <a:avLst>
              <a:gd name="adj" fmla="val 50000"/>
            </a:avLst>
          </a:prstGeom>
          <a:solidFill>
            <a:srgbClr val="CC3399"/>
          </a:solidFill>
          <a:ln w="19050" algn="ctr">
            <a:solidFill>
              <a:srgbClr val="0000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098" name="Line 19">
            <a:extLst>
              <a:ext uri="{FF2B5EF4-FFF2-40B4-BE49-F238E27FC236}">
                <a16:creationId xmlns:a16="http://schemas.microsoft.com/office/drawing/2014/main" id="{0EE47773-7BFE-4F6E-A483-7E88885FFEC8}"/>
              </a:ext>
            </a:extLst>
          </p:cNvPr>
          <p:cNvSpPr>
            <a:spLocks noChangeShapeType="1"/>
          </p:cNvSpPr>
          <p:nvPr/>
        </p:nvSpPr>
        <p:spPr bwMode="auto">
          <a:xfrm>
            <a:off x="525463" y="4283075"/>
            <a:ext cx="708025" cy="0"/>
          </a:xfrm>
          <a:prstGeom prst="line">
            <a:avLst/>
          </a:prstGeom>
          <a:noFill/>
          <a:ln w="38100">
            <a:solidFill>
              <a:srgbClr val="0000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8099" name="Line 20">
            <a:extLst>
              <a:ext uri="{FF2B5EF4-FFF2-40B4-BE49-F238E27FC236}">
                <a16:creationId xmlns:a16="http://schemas.microsoft.com/office/drawing/2014/main" id="{050A9680-FF9E-4BEF-BFF2-740EE0C09B07}"/>
              </a:ext>
            </a:extLst>
          </p:cNvPr>
          <p:cNvSpPr>
            <a:spLocks noChangeShapeType="1"/>
          </p:cNvSpPr>
          <p:nvPr/>
        </p:nvSpPr>
        <p:spPr bwMode="auto">
          <a:xfrm rot="20256324" flipV="1">
            <a:off x="2143125" y="3836988"/>
            <a:ext cx="1074738" cy="296862"/>
          </a:xfrm>
          <a:prstGeom prst="line">
            <a:avLst/>
          </a:prstGeom>
          <a:noFill/>
          <a:ln w="38100">
            <a:solidFill>
              <a:srgbClr val="CC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8100" name="Line 21">
            <a:extLst>
              <a:ext uri="{FF2B5EF4-FFF2-40B4-BE49-F238E27FC236}">
                <a16:creationId xmlns:a16="http://schemas.microsoft.com/office/drawing/2014/main" id="{3278B180-392F-4BA5-8793-1590D0D94534}"/>
              </a:ext>
            </a:extLst>
          </p:cNvPr>
          <p:cNvSpPr>
            <a:spLocks noChangeShapeType="1"/>
          </p:cNvSpPr>
          <p:nvPr/>
        </p:nvSpPr>
        <p:spPr bwMode="auto">
          <a:xfrm rot="1343676">
            <a:off x="2163763" y="4579938"/>
            <a:ext cx="1009650" cy="219075"/>
          </a:xfrm>
          <a:prstGeom prst="line">
            <a:avLst/>
          </a:prstGeom>
          <a:noFill/>
          <a:ln w="28575">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8101" name="Oval 22">
            <a:extLst>
              <a:ext uri="{FF2B5EF4-FFF2-40B4-BE49-F238E27FC236}">
                <a16:creationId xmlns:a16="http://schemas.microsoft.com/office/drawing/2014/main" id="{C75841DB-CF06-431F-9FD8-7EB14C1027FD}"/>
              </a:ext>
            </a:extLst>
          </p:cNvPr>
          <p:cNvSpPr>
            <a:spLocks noChangeArrowheads="1"/>
          </p:cNvSpPr>
          <p:nvPr/>
        </p:nvSpPr>
        <p:spPr bwMode="auto">
          <a:xfrm>
            <a:off x="7202488" y="4105275"/>
            <a:ext cx="549275" cy="533400"/>
          </a:xfrm>
          <a:prstGeom prst="ellipse">
            <a:avLst/>
          </a:prstGeom>
          <a:solidFill>
            <a:srgbClr val="FFCC00"/>
          </a:solidFill>
          <a:ln w="9525" algn="ctr">
            <a:solidFill>
              <a:srgbClr val="0000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调度</a:t>
            </a:r>
          </a:p>
        </p:txBody>
      </p:sp>
      <p:sp>
        <p:nvSpPr>
          <p:cNvPr id="1198102" name="Line 23">
            <a:extLst>
              <a:ext uri="{FF2B5EF4-FFF2-40B4-BE49-F238E27FC236}">
                <a16:creationId xmlns:a16="http://schemas.microsoft.com/office/drawing/2014/main" id="{A66FEBAE-F299-457A-9CF6-A2C3ED265B86}"/>
              </a:ext>
            </a:extLst>
          </p:cNvPr>
          <p:cNvSpPr>
            <a:spLocks noChangeShapeType="1"/>
          </p:cNvSpPr>
          <p:nvPr/>
        </p:nvSpPr>
        <p:spPr bwMode="auto">
          <a:xfrm>
            <a:off x="6272213" y="3686175"/>
            <a:ext cx="912812" cy="66675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03" name="Line 24">
            <a:extLst>
              <a:ext uri="{FF2B5EF4-FFF2-40B4-BE49-F238E27FC236}">
                <a16:creationId xmlns:a16="http://schemas.microsoft.com/office/drawing/2014/main" id="{779E8CD0-9B74-4596-9E68-DFFE6B1ED3D0}"/>
              </a:ext>
            </a:extLst>
          </p:cNvPr>
          <p:cNvSpPr>
            <a:spLocks noChangeShapeType="1"/>
          </p:cNvSpPr>
          <p:nvPr/>
        </p:nvSpPr>
        <p:spPr bwMode="auto">
          <a:xfrm>
            <a:off x="8066088" y="4283075"/>
            <a:ext cx="708025" cy="0"/>
          </a:xfrm>
          <a:prstGeom prst="line">
            <a:avLst/>
          </a:prstGeom>
          <a:noFill/>
          <a:ln w="38100">
            <a:solidFill>
              <a:srgbClr val="0000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98104" name="Text Box 26">
            <a:extLst>
              <a:ext uri="{FF2B5EF4-FFF2-40B4-BE49-F238E27FC236}">
                <a16:creationId xmlns:a16="http://schemas.microsoft.com/office/drawing/2014/main" id="{41BF359F-0C51-4D52-ACB5-55AE3DD6F53E}"/>
              </a:ext>
            </a:extLst>
          </p:cNvPr>
          <p:cNvSpPr txBox="1">
            <a:spLocks noChangeArrowheads="1"/>
          </p:cNvSpPr>
          <p:nvPr/>
        </p:nvSpPr>
        <p:spPr bwMode="auto">
          <a:xfrm>
            <a:off x="1514475" y="36972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000099"/>
                </a:solidFill>
                <a:ea typeface="黑体" panose="02010609060101010101" pitchFamily="49" charset="-122"/>
              </a:rPr>
              <a:t>分类器</a:t>
            </a:r>
          </a:p>
        </p:txBody>
      </p:sp>
      <p:sp>
        <p:nvSpPr>
          <p:cNvPr id="1198105" name="Rectangle 27">
            <a:extLst>
              <a:ext uri="{FF2B5EF4-FFF2-40B4-BE49-F238E27FC236}">
                <a16:creationId xmlns:a16="http://schemas.microsoft.com/office/drawing/2014/main" id="{6B683508-9B13-4B8B-AFBE-52632743F644}"/>
              </a:ext>
            </a:extLst>
          </p:cNvPr>
          <p:cNvSpPr>
            <a:spLocks noChangeArrowheads="1"/>
          </p:cNvSpPr>
          <p:nvPr/>
        </p:nvSpPr>
        <p:spPr bwMode="auto">
          <a:xfrm>
            <a:off x="5641975" y="4816475"/>
            <a:ext cx="630238" cy="457200"/>
          </a:xfrm>
          <a:prstGeom prst="rect">
            <a:avLst/>
          </a:prstGeom>
          <a:solidFill>
            <a:srgbClr val="00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06" name="Freeform 28">
            <a:extLst>
              <a:ext uri="{FF2B5EF4-FFF2-40B4-BE49-F238E27FC236}">
                <a16:creationId xmlns:a16="http://schemas.microsoft.com/office/drawing/2014/main" id="{62D5EFDE-0B95-40D9-BB79-EFD501D6E4DE}"/>
              </a:ext>
            </a:extLst>
          </p:cNvPr>
          <p:cNvSpPr>
            <a:spLocks/>
          </p:cNvSpPr>
          <p:nvPr/>
        </p:nvSpPr>
        <p:spPr bwMode="auto">
          <a:xfrm>
            <a:off x="5013325" y="4816475"/>
            <a:ext cx="1270000" cy="457200"/>
          </a:xfrm>
          <a:custGeom>
            <a:avLst/>
            <a:gdLst>
              <a:gd name="T0" fmla="*/ 7 w 775"/>
              <a:gd name="T1" fmla="*/ 0 h 288"/>
              <a:gd name="T2" fmla="*/ 775 w 775"/>
              <a:gd name="T3" fmla="*/ 0 h 288"/>
              <a:gd name="T4" fmla="*/ 775 w 775"/>
              <a:gd name="T5" fmla="*/ 288 h 288"/>
              <a:gd name="T6" fmla="*/ 0 w 775"/>
              <a:gd name="T7" fmla="*/ 288 h 288"/>
              <a:gd name="T8" fmla="*/ 0 60000 65536"/>
              <a:gd name="T9" fmla="*/ 0 60000 65536"/>
              <a:gd name="T10" fmla="*/ 0 60000 65536"/>
              <a:gd name="T11" fmla="*/ 0 60000 65536"/>
              <a:gd name="T12" fmla="*/ 0 w 775"/>
              <a:gd name="T13" fmla="*/ 0 h 288"/>
              <a:gd name="T14" fmla="*/ 775 w 775"/>
              <a:gd name="T15" fmla="*/ 288 h 288"/>
            </a:gdLst>
            <a:ahLst/>
            <a:cxnLst>
              <a:cxn ang="T8">
                <a:pos x="T0" y="T1"/>
              </a:cxn>
              <a:cxn ang="T9">
                <a:pos x="T2" y="T3"/>
              </a:cxn>
              <a:cxn ang="T10">
                <a:pos x="T4" y="T5"/>
              </a:cxn>
              <a:cxn ang="T11">
                <a:pos x="T6" y="T7"/>
              </a:cxn>
            </a:cxnLst>
            <a:rect l="T12" t="T13" r="T14" b="T15"/>
            <a:pathLst>
              <a:path w="775" h="288">
                <a:moveTo>
                  <a:pt x="7" y="0"/>
                </a:moveTo>
                <a:lnTo>
                  <a:pt x="775" y="0"/>
                </a:lnTo>
                <a:lnTo>
                  <a:pt x="775" y="288"/>
                </a:lnTo>
                <a:lnTo>
                  <a:pt x="0" y="288"/>
                </a:lnTo>
              </a:path>
            </a:pathLst>
          </a:custGeom>
          <a:noFill/>
          <a:ln w="19050" cmpd="sng">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107" name="Line 29">
            <a:extLst>
              <a:ext uri="{FF2B5EF4-FFF2-40B4-BE49-F238E27FC236}">
                <a16:creationId xmlns:a16="http://schemas.microsoft.com/office/drawing/2014/main" id="{6E9AC12C-3AC9-4600-8987-D75EAE57B998}"/>
              </a:ext>
            </a:extLst>
          </p:cNvPr>
          <p:cNvSpPr>
            <a:spLocks noChangeShapeType="1"/>
          </p:cNvSpPr>
          <p:nvPr/>
        </p:nvSpPr>
        <p:spPr bwMode="auto">
          <a:xfrm>
            <a:off x="6126163" y="48164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08" name="Line 30">
            <a:extLst>
              <a:ext uri="{FF2B5EF4-FFF2-40B4-BE49-F238E27FC236}">
                <a16:creationId xmlns:a16="http://schemas.microsoft.com/office/drawing/2014/main" id="{93DBDD50-3E76-4EF3-91BB-4C5AA3E33DC1}"/>
              </a:ext>
            </a:extLst>
          </p:cNvPr>
          <p:cNvSpPr>
            <a:spLocks noChangeShapeType="1"/>
          </p:cNvSpPr>
          <p:nvPr/>
        </p:nvSpPr>
        <p:spPr bwMode="auto">
          <a:xfrm>
            <a:off x="5969000" y="48164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09" name="Line 31">
            <a:extLst>
              <a:ext uri="{FF2B5EF4-FFF2-40B4-BE49-F238E27FC236}">
                <a16:creationId xmlns:a16="http://schemas.microsoft.com/office/drawing/2014/main" id="{3EA63FB8-E8E0-40D3-8C8B-2F32AC35A1B5}"/>
              </a:ext>
            </a:extLst>
          </p:cNvPr>
          <p:cNvSpPr>
            <a:spLocks noChangeShapeType="1"/>
          </p:cNvSpPr>
          <p:nvPr/>
        </p:nvSpPr>
        <p:spPr bwMode="auto">
          <a:xfrm>
            <a:off x="5811838" y="48164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10" name="Line 32">
            <a:extLst>
              <a:ext uri="{FF2B5EF4-FFF2-40B4-BE49-F238E27FC236}">
                <a16:creationId xmlns:a16="http://schemas.microsoft.com/office/drawing/2014/main" id="{7D1DDB50-27D6-4B1B-8F92-E861A92B89C5}"/>
              </a:ext>
            </a:extLst>
          </p:cNvPr>
          <p:cNvSpPr>
            <a:spLocks noChangeShapeType="1"/>
          </p:cNvSpPr>
          <p:nvPr/>
        </p:nvSpPr>
        <p:spPr bwMode="auto">
          <a:xfrm>
            <a:off x="5654675" y="48164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11" name="Line 33">
            <a:extLst>
              <a:ext uri="{FF2B5EF4-FFF2-40B4-BE49-F238E27FC236}">
                <a16:creationId xmlns:a16="http://schemas.microsoft.com/office/drawing/2014/main" id="{D4F458C4-BF0F-47C4-B60A-2EDCF2F3E9E7}"/>
              </a:ext>
            </a:extLst>
          </p:cNvPr>
          <p:cNvSpPr>
            <a:spLocks noChangeShapeType="1"/>
          </p:cNvSpPr>
          <p:nvPr/>
        </p:nvSpPr>
        <p:spPr bwMode="auto">
          <a:xfrm>
            <a:off x="5497513" y="48164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12" name="Line 34">
            <a:extLst>
              <a:ext uri="{FF2B5EF4-FFF2-40B4-BE49-F238E27FC236}">
                <a16:creationId xmlns:a16="http://schemas.microsoft.com/office/drawing/2014/main" id="{6C6B881A-6385-4071-930C-A7D8FE3B3A1F}"/>
              </a:ext>
            </a:extLst>
          </p:cNvPr>
          <p:cNvSpPr>
            <a:spLocks noChangeShapeType="1"/>
          </p:cNvSpPr>
          <p:nvPr/>
        </p:nvSpPr>
        <p:spPr bwMode="auto">
          <a:xfrm>
            <a:off x="5340350" y="48164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13" name="Line 35">
            <a:extLst>
              <a:ext uri="{FF2B5EF4-FFF2-40B4-BE49-F238E27FC236}">
                <a16:creationId xmlns:a16="http://schemas.microsoft.com/office/drawing/2014/main" id="{55CE9AFC-97BF-4E92-8CC4-8B8696B3F492}"/>
              </a:ext>
            </a:extLst>
          </p:cNvPr>
          <p:cNvSpPr>
            <a:spLocks noChangeShapeType="1"/>
          </p:cNvSpPr>
          <p:nvPr/>
        </p:nvSpPr>
        <p:spPr bwMode="auto">
          <a:xfrm>
            <a:off x="5183188" y="48164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14" name="Line 36">
            <a:extLst>
              <a:ext uri="{FF2B5EF4-FFF2-40B4-BE49-F238E27FC236}">
                <a16:creationId xmlns:a16="http://schemas.microsoft.com/office/drawing/2014/main" id="{238DDB40-AE86-4CF1-ADFA-988DD9BBBD14}"/>
              </a:ext>
            </a:extLst>
          </p:cNvPr>
          <p:cNvSpPr>
            <a:spLocks noChangeShapeType="1"/>
          </p:cNvSpPr>
          <p:nvPr/>
        </p:nvSpPr>
        <p:spPr bwMode="auto">
          <a:xfrm flipV="1">
            <a:off x="6284913" y="4371975"/>
            <a:ext cx="914400" cy="65405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15" name="Freeform 37">
            <a:extLst>
              <a:ext uri="{FF2B5EF4-FFF2-40B4-BE49-F238E27FC236}">
                <a16:creationId xmlns:a16="http://schemas.microsoft.com/office/drawing/2014/main" id="{598BB40A-E9E9-42FB-B1E4-4FB7211FDC01}"/>
              </a:ext>
            </a:extLst>
          </p:cNvPr>
          <p:cNvSpPr>
            <a:spLocks/>
          </p:cNvSpPr>
          <p:nvPr/>
        </p:nvSpPr>
        <p:spPr bwMode="auto">
          <a:xfrm>
            <a:off x="6723063" y="3641725"/>
            <a:ext cx="255587"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842"/>
              <a:gd name="T38" fmla="*/ 156 w 156"/>
              <a:gd name="T39" fmla="*/ 842 h 8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000099"/>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116" name="Text Box 38">
            <a:extLst>
              <a:ext uri="{FF2B5EF4-FFF2-40B4-BE49-F238E27FC236}">
                <a16:creationId xmlns:a16="http://schemas.microsoft.com/office/drawing/2014/main" id="{57B25234-A82C-4A54-9E32-6434622CA8B9}"/>
              </a:ext>
            </a:extLst>
          </p:cNvPr>
          <p:cNvSpPr txBox="1">
            <a:spLocks noChangeArrowheads="1"/>
          </p:cNvSpPr>
          <p:nvPr/>
        </p:nvSpPr>
        <p:spPr bwMode="auto">
          <a:xfrm>
            <a:off x="6291263" y="33845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000099"/>
                </a:solidFill>
                <a:ea typeface="黑体" panose="02010609060101010101" pitchFamily="49" charset="-122"/>
              </a:rPr>
              <a:t>w</a:t>
            </a:r>
            <a:r>
              <a:rPr kumimoji="1" lang="en-US" altLang="zh-CN" sz="2000" baseline="-25000">
                <a:solidFill>
                  <a:srgbClr val="000099"/>
                </a:solidFill>
                <a:ea typeface="黑体" panose="02010609060101010101" pitchFamily="49" charset="-122"/>
              </a:rPr>
              <a:t>1</a:t>
            </a:r>
          </a:p>
        </p:txBody>
      </p:sp>
      <p:sp>
        <p:nvSpPr>
          <p:cNvPr id="1198117" name="Text Box 39">
            <a:extLst>
              <a:ext uri="{FF2B5EF4-FFF2-40B4-BE49-F238E27FC236}">
                <a16:creationId xmlns:a16="http://schemas.microsoft.com/office/drawing/2014/main" id="{A028E3EC-9C20-426C-A316-4C03097511B7}"/>
              </a:ext>
            </a:extLst>
          </p:cNvPr>
          <p:cNvSpPr txBox="1">
            <a:spLocks noChangeArrowheads="1"/>
          </p:cNvSpPr>
          <p:nvPr/>
        </p:nvSpPr>
        <p:spPr bwMode="auto">
          <a:xfrm>
            <a:off x="6300788" y="47942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000099"/>
                </a:solidFill>
                <a:ea typeface="黑体" panose="02010609060101010101" pitchFamily="49" charset="-122"/>
              </a:rPr>
              <a:t>w</a:t>
            </a:r>
            <a:r>
              <a:rPr kumimoji="1" lang="en-US" altLang="zh-CN" sz="2000" i="1" baseline="-25000">
                <a:solidFill>
                  <a:srgbClr val="000099"/>
                </a:solidFill>
                <a:ea typeface="黑体" panose="02010609060101010101" pitchFamily="49" charset="-122"/>
              </a:rPr>
              <a:t>n</a:t>
            </a:r>
          </a:p>
        </p:txBody>
      </p:sp>
      <p:sp>
        <p:nvSpPr>
          <p:cNvPr id="1198118" name="Text Box 40">
            <a:extLst>
              <a:ext uri="{FF2B5EF4-FFF2-40B4-BE49-F238E27FC236}">
                <a16:creationId xmlns:a16="http://schemas.microsoft.com/office/drawing/2014/main" id="{2991CAB4-72BD-4C26-A11E-E504498414E1}"/>
              </a:ext>
            </a:extLst>
          </p:cNvPr>
          <p:cNvSpPr txBox="1">
            <a:spLocks noChangeArrowheads="1"/>
          </p:cNvSpPr>
          <p:nvPr/>
        </p:nvSpPr>
        <p:spPr bwMode="auto">
          <a:xfrm>
            <a:off x="2124075" y="3213100"/>
            <a:ext cx="94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000099"/>
                </a:solidFill>
                <a:ea typeface="黑体" panose="02010609060101010101" pitchFamily="49" charset="-122"/>
              </a:rPr>
              <a:t>队列 </a:t>
            </a:r>
            <a:r>
              <a:rPr kumimoji="1" lang="en-US" altLang="zh-CN" sz="2000">
                <a:solidFill>
                  <a:srgbClr val="000099"/>
                </a:solidFill>
                <a:ea typeface="黑体" panose="02010609060101010101" pitchFamily="49" charset="-122"/>
              </a:rPr>
              <a:t>1</a:t>
            </a:r>
            <a:endParaRPr kumimoji="1" lang="en-US" altLang="zh-CN" sz="2000" baseline="-25000">
              <a:solidFill>
                <a:srgbClr val="000099"/>
              </a:solidFill>
              <a:ea typeface="黑体" panose="02010609060101010101" pitchFamily="49" charset="-122"/>
            </a:endParaRPr>
          </a:p>
        </p:txBody>
      </p:sp>
      <p:sp>
        <p:nvSpPr>
          <p:cNvPr id="1198119" name="Text Box 41">
            <a:extLst>
              <a:ext uri="{FF2B5EF4-FFF2-40B4-BE49-F238E27FC236}">
                <a16:creationId xmlns:a16="http://schemas.microsoft.com/office/drawing/2014/main" id="{DE560264-3412-43FD-91E9-C8F0EC94E8EE}"/>
              </a:ext>
            </a:extLst>
          </p:cNvPr>
          <p:cNvSpPr txBox="1">
            <a:spLocks noChangeArrowheads="1"/>
          </p:cNvSpPr>
          <p:nvPr/>
        </p:nvSpPr>
        <p:spPr bwMode="auto">
          <a:xfrm rot="-5400000">
            <a:off x="5137151" y="394335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b="1">
                <a:solidFill>
                  <a:srgbClr val="000099"/>
                </a:solidFill>
                <a:ea typeface="黑体" panose="02010609060101010101" pitchFamily="49" charset="-122"/>
              </a:rPr>
              <a:t>…</a:t>
            </a:r>
          </a:p>
        </p:txBody>
      </p:sp>
      <p:sp>
        <p:nvSpPr>
          <p:cNvPr id="1198120" name="AutoShape 42">
            <a:extLst>
              <a:ext uri="{FF2B5EF4-FFF2-40B4-BE49-F238E27FC236}">
                <a16:creationId xmlns:a16="http://schemas.microsoft.com/office/drawing/2014/main" id="{D7BE4F35-A860-421A-88BD-BDE6543DF2F9}"/>
              </a:ext>
            </a:extLst>
          </p:cNvPr>
          <p:cNvSpPr>
            <a:spLocks noChangeArrowheads="1"/>
          </p:cNvSpPr>
          <p:nvPr/>
        </p:nvSpPr>
        <p:spPr bwMode="auto">
          <a:xfrm>
            <a:off x="4221163" y="3444875"/>
            <a:ext cx="542925" cy="457200"/>
          </a:xfrm>
          <a:prstGeom prst="diamond">
            <a:avLst/>
          </a:prstGeom>
          <a:solidFill>
            <a:srgbClr val="FFCCFF"/>
          </a:solidFill>
          <a:ln w="28575" algn="ctr">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rgbClr val="333399"/>
              </a:solidFill>
              <a:latin typeface="Times New Roman" panose="02020603050405020304" pitchFamily="18" charset="0"/>
              <a:ea typeface="黑体" panose="02010609060101010101" pitchFamily="49" charset="-122"/>
            </a:endParaRPr>
          </a:p>
        </p:txBody>
      </p:sp>
      <p:sp>
        <p:nvSpPr>
          <p:cNvPr id="1198121" name="Freeform 43">
            <a:extLst>
              <a:ext uri="{FF2B5EF4-FFF2-40B4-BE49-F238E27FC236}">
                <a16:creationId xmlns:a16="http://schemas.microsoft.com/office/drawing/2014/main" id="{521DA87F-E6A2-4D92-B6DD-B7605255BAFB}"/>
              </a:ext>
            </a:extLst>
          </p:cNvPr>
          <p:cNvSpPr>
            <a:spLocks/>
          </p:cNvSpPr>
          <p:nvPr/>
        </p:nvSpPr>
        <p:spPr bwMode="auto">
          <a:xfrm>
            <a:off x="2954338" y="3444875"/>
            <a:ext cx="860425" cy="446088"/>
          </a:xfrm>
          <a:custGeom>
            <a:avLst/>
            <a:gdLst>
              <a:gd name="T0" fmla="*/ 0 w 864"/>
              <a:gd name="T1" fmla="*/ 0 h 528"/>
              <a:gd name="T2" fmla="*/ 864 w 864"/>
              <a:gd name="T3" fmla="*/ 0 h 528"/>
              <a:gd name="T4" fmla="*/ 864 w 864"/>
              <a:gd name="T5" fmla="*/ 528 h 528"/>
              <a:gd name="T6" fmla="*/ 0 w 864"/>
              <a:gd name="T7" fmla="*/ 528 h 528"/>
              <a:gd name="T8" fmla="*/ 0 60000 65536"/>
              <a:gd name="T9" fmla="*/ 0 60000 65536"/>
              <a:gd name="T10" fmla="*/ 0 60000 65536"/>
              <a:gd name="T11" fmla="*/ 0 60000 65536"/>
              <a:gd name="T12" fmla="*/ 0 w 864"/>
              <a:gd name="T13" fmla="*/ 0 h 528"/>
              <a:gd name="T14" fmla="*/ 864 w 864"/>
              <a:gd name="T15" fmla="*/ 528 h 528"/>
            </a:gdLst>
            <a:ahLst/>
            <a:cxnLst>
              <a:cxn ang="T8">
                <a:pos x="T0" y="T1"/>
              </a:cxn>
              <a:cxn ang="T9">
                <a:pos x="T2" y="T3"/>
              </a:cxn>
              <a:cxn ang="T10">
                <a:pos x="T4" y="T5"/>
              </a:cxn>
              <a:cxn ang="T11">
                <a:pos x="T6" y="T7"/>
              </a:cxn>
            </a:cxnLst>
            <a:rect l="T12" t="T13" r="T14" b="T15"/>
            <a:pathLst>
              <a:path w="864" h="528">
                <a:moveTo>
                  <a:pt x="0" y="0"/>
                </a:moveTo>
                <a:lnTo>
                  <a:pt x="864" y="0"/>
                </a:lnTo>
                <a:lnTo>
                  <a:pt x="864" y="528"/>
                </a:lnTo>
                <a:lnTo>
                  <a:pt x="0" y="528"/>
                </a:lnTo>
              </a:path>
            </a:pathLst>
          </a:custGeom>
          <a:noFill/>
          <a:ln w="19050" cmpd="sng">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8122" name="Line 44">
            <a:extLst>
              <a:ext uri="{FF2B5EF4-FFF2-40B4-BE49-F238E27FC236}">
                <a16:creationId xmlns:a16="http://schemas.microsoft.com/office/drawing/2014/main" id="{3C5EA00A-D356-4F01-81BF-16E887D0EE7E}"/>
              </a:ext>
            </a:extLst>
          </p:cNvPr>
          <p:cNvSpPr>
            <a:spLocks noChangeShapeType="1"/>
          </p:cNvSpPr>
          <p:nvPr/>
        </p:nvSpPr>
        <p:spPr bwMode="auto">
          <a:xfrm rot="5400000" flipH="1">
            <a:off x="4029869" y="3455194"/>
            <a:ext cx="0" cy="430212"/>
          </a:xfrm>
          <a:prstGeom prst="line">
            <a:avLst/>
          </a:prstGeom>
          <a:noFill/>
          <a:ln w="19050">
            <a:solidFill>
              <a:srgbClr val="000099"/>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23" name="Line 45">
            <a:extLst>
              <a:ext uri="{FF2B5EF4-FFF2-40B4-BE49-F238E27FC236}">
                <a16:creationId xmlns:a16="http://schemas.microsoft.com/office/drawing/2014/main" id="{8C93E451-A288-4F04-AD29-2C145FCA9FE2}"/>
              </a:ext>
            </a:extLst>
          </p:cNvPr>
          <p:cNvSpPr>
            <a:spLocks noChangeShapeType="1"/>
          </p:cNvSpPr>
          <p:nvPr/>
        </p:nvSpPr>
        <p:spPr bwMode="auto">
          <a:xfrm>
            <a:off x="3663950" y="3449638"/>
            <a:ext cx="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24" name="Line 46">
            <a:extLst>
              <a:ext uri="{FF2B5EF4-FFF2-40B4-BE49-F238E27FC236}">
                <a16:creationId xmlns:a16="http://schemas.microsoft.com/office/drawing/2014/main" id="{4F666C60-64FF-4204-8CAA-96E53A4D090E}"/>
              </a:ext>
            </a:extLst>
          </p:cNvPr>
          <p:cNvSpPr>
            <a:spLocks noChangeShapeType="1"/>
          </p:cNvSpPr>
          <p:nvPr/>
        </p:nvSpPr>
        <p:spPr bwMode="auto">
          <a:xfrm>
            <a:off x="3505200" y="3449638"/>
            <a:ext cx="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25" name="Line 47">
            <a:extLst>
              <a:ext uri="{FF2B5EF4-FFF2-40B4-BE49-F238E27FC236}">
                <a16:creationId xmlns:a16="http://schemas.microsoft.com/office/drawing/2014/main" id="{5747D4FC-AF8C-4DA0-849C-ED1D68D760ED}"/>
              </a:ext>
            </a:extLst>
          </p:cNvPr>
          <p:cNvSpPr>
            <a:spLocks noChangeShapeType="1"/>
          </p:cNvSpPr>
          <p:nvPr/>
        </p:nvSpPr>
        <p:spPr bwMode="auto">
          <a:xfrm>
            <a:off x="3346450" y="3449638"/>
            <a:ext cx="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26" name="Freeform 49">
            <a:extLst>
              <a:ext uri="{FF2B5EF4-FFF2-40B4-BE49-F238E27FC236}">
                <a16:creationId xmlns:a16="http://schemas.microsoft.com/office/drawing/2014/main" id="{ED57CC14-EABF-4581-90BC-5FEBBC04BCDE}"/>
              </a:ext>
            </a:extLst>
          </p:cNvPr>
          <p:cNvSpPr>
            <a:spLocks/>
          </p:cNvSpPr>
          <p:nvPr/>
        </p:nvSpPr>
        <p:spPr bwMode="auto">
          <a:xfrm>
            <a:off x="4338638" y="2860675"/>
            <a:ext cx="327025" cy="395288"/>
          </a:xfrm>
          <a:custGeom>
            <a:avLst/>
            <a:gdLst>
              <a:gd name="T0" fmla="*/ 0 w 768"/>
              <a:gd name="T1" fmla="*/ 0 h 1008"/>
              <a:gd name="T2" fmla="*/ 0 w 768"/>
              <a:gd name="T3" fmla="*/ 1008 h 1008"/>
              <a:gd name="T4" fmla="*/ 767 w 768"/>
              <a:gd name="T5" fmla="*/ 1003 h 1008"/>
              <a:gd name="T6" fmla="*/ 768 w 768"/>
              <a:gd name="T7" fmla="*/ 0 h 1008"/>
              <a:gd name="T8" fmla="*/ 0 60000 65536"/>
              <a:gd name="T9" fmla="*/ 0 60000 65536"/>
              <a:gd name="T10" fmla="*/ 0 60000 65536"/>
              <a:gd name="T11" fmla="*/ 0 60000 65536"/>
              <a:gd name="T12" fmla="*/ 0 w 768"/>
              <a:gd name="T13" fmla="*/ 0 h 1008"/>
              <a:gd name="T14" fmla="*/ 768 w 768"/>
              <a:gd name="T15" fmla="*/ 1008 h 1008"/>
            </a:gdLst>
            <a:ahLst/>
            <a:cxnLst>
              <a:cxn ang="T8">
                <a:pos x="T0" y="T1"/>
              </a:cxn>
              <a:cxn ang="T9">
                <a:pos x="T2" y="T3"/>
              </a:cxn>
              <a:cxn ang="T10">
                <a:pos x="T4" y="T5"/>
              </a:cxn>
              <a:cxn ang="T11">
                <a:pos x="T6" y="T7"/>
              </a:cxn>
            </a:cxnLst>
            <a:rect l="T12" t="T13" r="T14" b="T15"/>
            <a:pathLst>
              <a:path w="768" h="1008">
                <a:moveTo>
                  <a:pt x="0" y="0"/>
                </a:moveTo>
                <a:lnTo>
                  <a:pt x="0" y="1008"/>
                </a:lnTo>
                <a:lnTo>
                  <a:pt x="767" y="1003"/>
                </a:lnTo>
                <a:lnTo>
                  <a:pt x="768" y="0"/>
                </a:lnTo>
              </a:path>
            </a:pathLst>
          </a:custGeom>
          <a:solidFill>
            <a:srgbClr val="CCECFF"/>
          </a:solidFill>
          <a:ln w="19050" cmpd="sng">
            <a:solidFill>
              <a:srgbClr val="000099"/>
            </a:solidFill>
            <a:round/>
            <a:headEnd/>
            <a:tailEnd/>
          </a:ln>
        </p:spPr>
        <p:txBody>
          <a:bodyPr wrap="none" anchor="ctr"/>
          <a:lstStyle/>
          <a:p>
            <a:endParaRPr lang="zh-CN" altLang="en-US"/>
          </a:p>
        </p:txBody>
      </p:sp>
      <p:grpSp>
        <p:nvGrpSpPr>
          <p:cNvPr id="1198127" name="Group 50">
            <a:extLst>
              <a:ext uri="{FF2B5EF4-FFF2-40B4-BE49-F238E27FC236}">
                <a16:creationId xmlns:a16="http://schemas.microsoft.com/office/drawing/2014/main" id="{DDF0829C-CC4E-40E4-885D-751C28F485A3}"/>
              </a:ext>
            </a:extLst>
          </p:cNvPr>
          <p:cNvGrpSpPr>
            <a:grpSpLocks/>
          </p:cNvGrpSpPr>
          <p:nvPr/>
        </p:nvGrpSpPr>
        <p:grpSpPr bwMode="auto">
          <a:xfrm>
            <a:off x="4348163" y="2965450"/>
            <a:ext cx="322262" cy="273050"/>
            <a:chOff x="2400" y="1518"/>
            <a:chExt cx="768" cy="720"/>
          </a:xfrm>
        </p:grpSpPr>
        <p:sp>
          <p:nvSpPr>
            <p:cNvPr id="1198153" name="Oval 51">
              <a:extLst>
                <a:ext uri="{FF2B5EF4-FFF2-40B4-BE49-F238E27FC236}">
                  <a16:creationId xmlns:a16="http://schemas.microsoft.com/office/drawing/2014/main" id="{3099EFE2-60D8-4F5A-A7CB-C84985564ECF}"/>
                </a:ext>
              </a:extLst>
            </p:cNvPr>
            <p:cNvSpPr>
              <a:spLocks noChangeArrowheads="1"/>
            </p:cNvSpPr>
            <p:nvPr/>
          </p:nvSpPr>
          <p:spPr bwMode="auto">
            <a:xfrm>
              <a:off x="2400" y="2094"/>
              <a:ext cx="768" cy="144"/>
            </a:xfrm>
            <a:prstGeom prst="ellipse">
              <a:avLst/>
            </a:prstGeom>
            <a:solidFill>
              <a:srgbClr val="3333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54" name="Oval 52">
              <a:extLst>
                <a:ext uri="{FF2B5EF4-FFF2-40B4-BE49-F238E27FC236}">
                  <a16:creationId xmlns:a16="http://schemas.microsoft.com/office/drawing/2014/main" id="{F51DEC04-1267-4138-BF11-C4CED0471834}"/>
                </a:ext>
              </a:extLst>
            </p:cNvPr>
            <p:cNvSpPr>
              <a:spLocks noChangeArrowheads="1"/>
            </p:cNvSpPr>
            <p:nvPr/>
          </p:nvSpPr>
          <p:spPr bwMode="auto">
            <a:xfrm>
              <a:off x="2400" y="1902"/>
              <a:ext cx="768" cy="144"/>
            </a:xfrm>
            <a:prstGeom prst="ellipse">
              <a:avLst/>
            </a:prstGeom>
            <a:solidFill>
              <a:srgbClr val="3333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55" name="Oval 53">
              <a:extLst>
                <a:ext uri="{FF2B5EF4-FFF2-40B4-BE49-F238E27FC236}">
                  <a16:creationId xmlns:a16="http://schemas.microsoft.com/office/drawing/2014/main" id="{294F3A93-B67D-453F-8A22-98FF55BA9732}"/>
                </a:ext>
              </a:extLst>
            </p:cNvPr>
            <p:cNvSpPr>
              <a:spLocks noChangeArrowheads="1"/>
            </p:cNvSpPr>
            <p:nvPr/>
          </p:nvSpPr>
          <p:spPr bwMode="auto">
            <a:xfrm>
              <a:off x="2400" y="1710"/>
              <a:ext cx="768" cy="144"/>
            </a:xfrm>
            <a:prstGeom prst="ellipse">
              <a:avLst/>
            </a:prstGeom>
            <a:solidFill>
              <a:srgbClr val="3333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56" name="Oval 54">
              <a:extLst>
                <a:ext uri="{FF2B5EF4-FFF2-40B4-BE49-F238E27FC236}">
                  <a16:creationId xmlns:a16="http://schemas.microsoft.com/office/drawing/2014/main" id="{59D70B58-E224-4579-808F-376F7CA953D2}"/>
                </a:ext>
              </a:extLst>
            </p:cNvPr>
            <p:cNvSpPr>
              <a:spLocks noChangeArrowheads="1"/>
            </p:cNvSpPr>
            <p:nvPr/>
          </p:nvSpPr>
          <p:spPr bwMode="auto">
            <a:xfrm>
              <a:off x="2400" y="1518"/>
              <a:ext cx="768" cy="144"/>
            </a:xfrm>
            <a:prstGeom prst="ellipse">
              <a:avLst/>
            </a:prstGeom>
            <a:solidFill>
              <a:srgbClr val="3333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98128" name="Freeform 55">
            <a:extLst>
              <a:ext uri="{FF2B5EF4-FFF2-40B4-BE49-F238E27FC236}">
                <a16:creationId xmlns:a16="http://schemas.microsoft.com/office/drawing/2014/main" id="{B627DD35-D84A-4529-A1D7-2444463F4CAC}"/>
              </a:ext>
            </a:extLst>
          </p:cNvPr>
          <p:cNvSpPr>
            <a:spLocks/>
          </p:cNvSpPr>
          <p:nvPr/>
        </p:nvSpPr>
        <p:spPr bwMode="auto">
          <a:xfrm>
            <a:off x="4105275" y="2792413"/>
            <a:ext cx="406400"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 name="T12" fmla="*/ 0 60000 65536"/>
              <a:gd name="T13" fmla="*/ 0 60000 65536"/>
              <a:gd name="T14" fmla="*/ 0 60000 65536"/>
              <a:gd name="T15" fmla="*/ 0 60000 65536"/>
              <a:gd name="T16" fmla="*/ 0 60000 65536"/>
              <a:gd name="T17" fmla="*/ 0 60000 65536"/>
              <a:gd name="T18" fmla="*/ 0 w 900"/>
              <a:gd name="T19" fmla="*/ 0 h 452"/>
              <a:gd name="T20" fmla="*/ 900 w 900"/>
              <a:gd name="T21" fmla="*/ 452 h 452"/>
            </a:gdLst>
            <a:ahLst/>
            <a:cxnLst>
              <a:cxn ang="T12">
                <a:pos x="T0" y="T1"/>
              </a:cxn>
              <a:cxn ang="T13">
                <a:pos x="T2" y="T3"/>
              </a:cxn>
              <a:cxn ang="T14">
                <a:pos x="T4" y="T5"/>
              </a:cxn>
              <a:cxn ang="T15">
                <a:pos x="T6" y="T7"/>
              </a:cxn>
              <a:cxn ang="T16">
                <a:pos x="T8" y="T9"/>
              </a:cxn>
              <a:cxn ang="T17">
                <a:pos x="T10" y="T11"/>
              </a:cxn>
            </a:cxnLst>
            <a:rect l="T18" t="T19" r="T20" b="T21"/>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8129" name="Text Box 56">
            <a:extLst>
              <a:ext uri="{FF2B5EF4-FFF2-40B4-BE49-F238E27FC236}">
                <a16:creationId xmlns:a16="http://schemas.microsoft.com/office/drawing/2014/main" id="{54C56FE0-3883-43CF-A5F7-3C815340B5DF}"/>
              </a:ext>
            </a:extLst>
          </p:cNvPr>
          <p:cNvSpPr txBox="1">
            <a:spLocks noChangeArrowheads="1"/>
          </p:cNvSpPr>
          <p:nvPr/>
        </p:nvSpPr>
        <p:spPr bwMode="auto">
          <a:xfrm>
            <a:off x="4614863" y="2887663"/>
            <a:ext cx="4175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pPr>
            <a:r>
              <a:rPr kumimoji="1" lang="en-US" altLang="zh-CN" sz="2000" i="1">
                <a:solidFill>
                  <a:srgbClr val="000099"/>
                </a:solidFill>
                <a:ea typeface="黑体" panose="02010609060101010101" pitchFamily="49" charset="-122"/>
              </a:rPr>
              <a:t>b</a:t>
            </a:r>
            <a:r>
              <a:rPr kumimoji="1" lang="en-US" altLang="zh-CN" sz="2000" baseline="-25000">
                <a:solidFill>
                  <a:srgbClr val="000099"/>
                </a:solidFill>
                <a:ea typeface="黑体" panose="02010609060101010101" pitchFamily="49" charset="-122"/>
              </a:rPr>
              <a:t>1</a:t>
            </a:r>
            <a:endParaRPr kumimoji="1" lang="en-US" altLang="zh-CN" sz="2000" b="1" baseline="-25000">
              <a:solidFill>
                <a:srgbClr val="000099"/>
              </a:solidFill>
              <a:ea typeface="黑体" panose="02010609060101010101" pitchFamily="49" charset="-122"/>
            </a:endParaRPr>
          </a:p>
        </p:txBody>
      </p:sp>
      <p:sp>
        <p:nvSpPr>
          <p:cNvPr id="1198130" name="Text Box 57">
            <a:extLst>
              <a:ext uri="{FF2B5EF4-FFF2-40B4-BE49-F238E27FC236}">
                <a16:creationId xmlns:a16="http://schemas.microsoft.com/office/drawing/2014/main" id="{775FB02B-8C32-46AF-B416-1F2D6ADAF889}"/>
              </a:ext>
            </a:extLst>
          </p:cNvPr>
          <p:cNvSpPr txBox="1">
            <a:spLocks noChangeArrowheads="1"/>
          </p:cNvSpPr>
          <p:nvPr/>
        </p:nvSpPr>
        <p:spPr bwMode="auto">
          <a:xfrm>
            <a:off x="3854450" y="2552700"/>
            <a:ext cx="3603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pPr>
            <a:r>
              <a:rPr kumimoji="1" lang="en-US" altLang="zh-CN" sz="2000" i="1">
                <a:solidFill>
                  <a:srgbClr val="000099"/>
                </a:solidFill>
                <a:ea typeface="黑体" panose="02010609060101010101" pitchFamily="49" charset="-122"/>
              </a:rPr>
              <a:t>r</a:t>
            </a:r>
            <a:r>
              <a:rPr kumimoji="1" lang="en-US" altLang="zh-CN" sz="2000" baseline="-25000">
                <a:solidFill>
                  <a:srgbClr val="000099"/>
                </a:solidFill>
                <a:ea typeface="黑体" panose="02010609060101010101" pitchFamily="49" charset="-122"/>
              </a:rPr>
              <a:t>1</a:t>
            </a:r>
            <a:endParaRPr kumimoji="1" lang="en-US" altLang="zh-CN" sz="2000" b="1" baseline="-25000">
              <a:solidFill>
                <a:srgbClr val="000099"/>
              </a:solidFill>
              <a:ea typeface="黑体" panose="02010609060101010101" pitchFamily="49" charset="-122"/>
            </a:endParaRPr>
          </a:p>
        </p:txBody>
      </p:sp>
      <p:sp>
        <p:nvSpPr>
          <p:cNvPr id="1198131" name="Line 58">
            <a:extLst>
              <a:ext uri="{FF2B5EF4-FFF2-40B4-BE49-F238E27FC236}">
                <a16:creationId xmlns:a16="http://schemas.microsoft.com/office/drawing/2014/main" id="{920D0581-FC8A-45B9-B72B-66B15DB5CB29}"/>
              </a:ext>
            </a:extLst>
          </p:cNvPr>
          <p:cNvSpPr>
            <a:spLocks noChangeShapeType="1"/>
          </p:cNvSpPr>
          <p:nvPr/>
        </p:nvSpPr>
        <p:spPr bwMode="auto">
          <a:xfrm rot="5400000" flipH="1">
            <a:off x="4910138" y="3497262"/>
            <a:ext cx="0" cy="352425"/>
          </a:xfrm>
          <a:prstGeom prst="line">
            <a:avLst/>
          </a:prstGeom>
          <a:noFill/>
          <a:ln w="19050">
            <a:solidFill>
              <a:srgbClr val="000099"/>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32" name="Line 59">
            <a:extLst>
              <a:ext uri="{FF2B5EF4-FFF2-40B4-BE49-F238E27FC236}">
                <a16:creationId xmlns:a16="http://schemas.microsoft.com/office/drawing/2014/main" id="{A2E2EE16-D9DC-4567-986B-0155AC36FA82}"/>
              </a:ext>
            </a:extLst>
          </p:cNvPr>
          <p:cNvSpPr>
            <a:spLocks noChangeShapeType="1"/>
          </p:cNvSpPr>
          <p:nvPr/>
        </p:nvSpPr>
        <p:spPr bwMode="auto">
          <a:xfrm rot="10800000" flipH="1">
            <a:off x="4492625" y="3254375"/>
            <a:ext cx="0" cy="198438"/>
          </a:xfrm>
          <a:prstGeom prst="line">
            <a:avLst/>
          </a:prstGeom>
          <a:noFill/>
          <a:ln w="19050">
            <a:solidFill>
              <a:srgbClr val="000099"/>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33" name="AutoShape 60">
            <a:extLst>
              <a:ext uri="{FF2B5EF4-FFF2-40B4-BE49-F238E27FC236}">
                <a16:creationId xmlns:a16="http://schemas.microsoft.com/office/drawing/2014/main" id="{9DA1C566-6EFF-4FAF-8AA4-E1F738FE178F}"/>
              </a:ext>
            </a:extLst>
          </p:cNvPr>
          <p:cNvSpPr>
            <a:spLocks noChangeArrowheads="1"/>
          </p:cNvSpPr>
          <p:nvPr/>
        </p:nvSpPr>
        <p:spPr bwMode="auto">
          <a:xfrm>
            <a:off x="4221163" y="4814888"/>
            <a:ext cx="542925" cy="457200"/>
          </a:xfrm>
          <a:prstGeom prst="diamond">
            <a:avLst/>
          </a:prstGeom>
          <a:solidFill>
            <a:srgbClr val="FFCCFF"/>
          </a:solidFill>
          <a:ln w="28575" algn="ctr">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rgbClr val="333399"/>
              </a:solidFill>
              <a:latin typeface="Times New Roman" panose="02020603050405020304" pitchFamily="18" charset="0"/>
              <a:ea typeface="黑体" panose="02010609060101010101" pitchFamily="49" charset="-122"/>
            </a:endParaRPr>
          </a:p>
        </p:txBody>
      </p:sp>
      <p:sp>
        <p:nvSpPr>
          <p:cNvPr id="1198134" name="Line 61">
            <a:extLst>
              <a:ext uri="{FF2B5EF4-FFF2-40B4-BE49-F238E27FC236}">
                <a16:creationId xmlns:a16="http://schemas.microsoft.com/office/drawing/2014/main" id="{70D066DF-9CD6-4DAF-8B0D-9DE14287E022}"/>
              </a:ext>
            </a:extLst>
          </p:cNvPr>
          <p:cNvSpPr>
            <a:spLocks noChangeShapeType="1"/>
          </p:cNvSpPr>
          <p:nvPr/>
        </p:nvSpPr>
        <p:spPr bwMode="auto">
          <a:xfrm rot="5400000" flipH="1">
            <a:off x="4029869" y="4825207"/>
            <a:ext cx="0" cy="430212"/>
          </a:xfrm>
          <a:prstGeom prst="line">
            <a:avLst/>
          </a:prstGeom>
          <a:noFill/>
          <a:ln w="19050">
            <a:solidFill>
              <a:srgbClr val="000099"/>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35" name="Line 62">
            <a:extLst>
              <a:ext uri="{FF2B5EF4-FFF2-40B4-BE49-F238E27FC236}">
                <a16:creationId xmlns:a16="http://schemas.microsoft.com/office/drawing/2014/main" id="{34693E3B-3EC0-4614-8674-C5F45119DDC4}"/>
              </a:ext>
            </a:extLst>
          </p:cNvPr>
          <p:cNvSpPr>
            <a:spLocks noChangeShapeType="1"/>
          </p:cNvSpPr>
          <p:nvPr/>
        </p:nvSpPr>
        <p:spPr bwMode="auto">
          <a:xfrm>
            <a:off x="3663950" y="4819650"/>
            <a:ext cx="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36" name="Line 63">
            <a:extLst>
              <a:ext uri="{FF2B5EF4-FFF2-40B4-BE49-F238E27FC236}">
                <a16:creationId xmlns:a16="http://schemas.microsoft.com/office/drawing/2014/main" id="{8568D347-C127-4D07-97D3-261DD5FE853C}"/>
              </a:ext>
            </a:extLst>
          </p:cNvPr>
          <p:cNvSpPr>
            <a:spLocks noChangeShapeType="1"/>
          </p:cNvSpPr>
          <p:nvPr/>
        </p:nvSpPr>
        <p:spPr bwMode="auto">
          <a:xfrm>
            <a:off x="3505200" y="4819650"/>
            <a:ext cx="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37" name="Line 64">
            <a:extLst>
              <a:ext uri="{FF2B5EF4-FFF2-40B4-BE49-F238E27FC236}">
                <a16:creationId xmlns:a16="http://schemas.microsoft.com/office/drawing/2014/main" id="{93C8475C-1167-4764-8078-47ADAA76DEE8}"/>
              </a:ext>
            </a:extLst>
          </p:cNvPr>
          <p:cNvSpPr>
            <a:spLocks noChangeShapeType="1"/>
          </p:cNvSpPr>
          <p:nvPr/>
        </p:nvSpPr>
        <p:spPr bwMode="auto">
          <a:xfrm rot="5400000" flipH="1">
            <a:off x="4910138" y="4867275"/>
            <a:ext cx="0" cy="352425"/>
          </a:xfrm>
          <a:prstGeom prst="line">
            <a:avLst/>
          </a:prstGeom>
          <a:noFill/>
          <a:ln w="19050">
            <a:solidFill>
              <a:srgbClr val="000099"/>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38" name="Line 65">
            <a:extLst>
              <a:ext uri="{FF2B5EF4-FFF2-40B4-BE49-F238E27FC236}">
                <a16:creationId xmlns:a16="http://schemas.microsoft.com/office/drawing/2014/main" id="{A5A1482F-1FF1-40C3-8AEF-B0A566516F48}"/>
              </a:ext>
            </a:extLst>
          </p:cNvPr>
          <p:cNvSpPr>
            <a:spLocks noChangeShapeType="1"/>
          </p:cNvSpPr>
          <p:nvPr/>
        </p:nvSpPr>
        <p:spPr bwMode="auto">
          <a:xfrm rot="10800000" flipH="1">
            <a:off x="4492625" y="4624388"/>
            <a:ext cx="0" cy="198437"/>
          </a:xfrm>
          <a:prstGeom prst="line">
            <a:avLst/>
          </a:prstGeom>
          <a:noFill/>
          <a:ln w="19050">
            <a:solidFill>
              <a:srgbClr val="000099"/>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39" name="Freeform 67">
            <a:extLst>
              <a:ext uri="{FF2B5EF4-FFF2-40B4-BE49-F238E27FC236}">
                <a16:creationId xmlns:a16="http://schemas.microsoft.com/office/drawing/2014/main" id="{F425ACEB-82BE-4ECD-B4D5-483FC5CFA0A8}"/>
              </a:ext>
            </a:extLst>
          </p:cNvPr>
          <p:cNvSpPr>
            <a:spLocks/>
          </p:cNvSpPr>
          <p:nvPr/>
        </p:nvSpPr>
        <p:spPr bwMode="auto">
          <a:xfrm>
            <a:off x="4338638" y="4233863"/>
            <a:ext cx="327025" cy="395287"/>
          </a:xfrm>
          <a:custGeom>
            <a:avLst/>
            <a:gdLst>
              <a:gd name="T0" fmla="*/ 0 w 768"/>
              <a:gd name="T1" fmla="*/ 0 h 1008"/>
              <a:gd name="T2" fmla="*/ 0 w 768"/>
              <a:gd name="T3" fmla="*/ 1008 h 1008"/>
              <a:gd name="T4" fmla="*/ 767 w 768"/>
              <a:gd name="T5" fmla="*/ 1003 h 1008"/>
              <a:gd name="T6" fmla="*/ 768 w 768"/>
              <a:gd name="T7" fmla="*/ 0 h 1008"/>
              <a:gd name="T8" fmla="*/ 0 60000 65536"/>
              <a:gd name="T9" fmla="*/ 0 60000 65536"/>
              <a:gd name="T10" fmla="*/ 0 60000 65536"/>
              <a:gd name="T11" fmla="*/ 0 60000 65536"/>
              <a:gd name="T12" fmla="*/ 0 w 768"/>
              <a:gd name="T13" fmla="*/ 0 h 1008"/>
              <a:gd name="T14" fmla="*/ 768 w 768"/>
              <a:gd name="T15" fmla="*/ 1008 h 1008"/>
            </a:gdLst>
            <a:ahLst/>
            <a:cxnLst>
              <a:cxn ang="T8">
                <a:pos x="T0" y="T1"/>
              </a:cxn>
              <a:cxn ang="T9">
                <a:pos x="T2" y="T3"/>
              </a:cxn>
              <a:cxn ang="T10">
                <a:pos x="T4" y="T5"/>
              </a:cxn>
              <a:cxn ang="T11">
                <a:pos x="T6" y="T7"/>
              </a:cxn>
            </a:cxnLst>
            <a:rect l="T12" t="T13" r="T14" b="T15"/>
            <a:pathLst>
              <a:path w="768" h="1008">
                <a:moveTo>
                  <a:pt x="0" y="0"/>
                </a:moveTo>
                <a:lnTo>
                  <a:pt x="0" y="1008"/>
                </a:lnTo>
                <a:lnTo>
                  <a:pt x="767" y="1003"/>
                </a:lnTo>
                <a:lnTo>
                  <a:pt x="768" y="0"/>
                </a:lnTo>
              </a:path>
            </a:pathLst>
          </a:custGeom>
          <a:solidFill>
            <a:schemeClr val="bg1"/>
          </a:solidFill>
          <a:ln w="19050" cmpd="sng">
            <a:solidFill>
              <a:srgbClr val="000099"/>
            </a:solidFill>
            <a:round/>
            <a:headEnd/>
            <a:tailEnd/>
          </a:ln>
        </p:spPr>
        <p:txBody>
          <a:bodyPr wrap="none" anchor="ctr"/>
          <a:lstStyle/>
          <a:p>
            <a:endParaRPr lang="zh-CN" altLang="en-US"/>
          </a:p>
        </p:txBody>
      </p:sp>
      <p:grpSp>
        <p:nvGrpSpPr>
          <p:cNvPr id="1198140" name="Group 68">
            <a:extLst>
              <a:ext uri="{FF2B5EF4-FFF2-40B4-BE49-F238E27FC236}">
                <a16:creationId xmlns:a16="http://schemas.microsoft.com/office/drawing/2014/main" id="{82CD208C-058A-41A4-BAEC-A461F1BFC764}"/>
              </a:ext>
            </a:extLst>
          </p:cNvPr>
          <p:cNvGrpSpPr>
            <a:grpSpLocks/>
          </p:cNvGrpSpPr>
          <p:nvPr/>
        </p:nvGrpSpPr>
        <p:grpSpPr bwMode="auto">
          <a:xfrm>
            <a:off x="4348163" y="4338638"/>
            <a:ext cx="322262" cy="273050"/>
            <a:chOff x="2400" y="1518"/>
            <a:chExt cx="768" cy="720"/>
          </a:xfrm>
        </p:grpSpPr>
        <p:sp>
          <p:nvSpPr>
            <p:cNvPr id="1198149" name="Oval 69">
              <a:extLst>
                <a:ext uri="{FF2B5EF4-FFF2-40B4-BE49-F238E27FC236}">
                  <a16:creationId xmlns:a16="http://schemas.microsoft.com/office/drawing/2014/main" id="{CFE59A3E-3C5B-44E3-88D3-10F195C9D0D7}"/>
                </a:ext>
              </a:extLst>
            </p:cNvPr>
            <p:cNvSpPr>
              <a:spLocks noChangeArrowheads="1"/>
            </p:cNvSpPr>
            <p:nvPr/>
          </p:nvSpPr>
          <p:spPr bwMode="auto">
            <a:xfrm>
              <a:off x="2400" y="2094"/>
              <a:ext cx="768" cy="144"/>
            </a:xfrm>
            <a:prstGeom prst="ellipse">
              <a:avLst/>
            </a:prstGeom>
            <a:solidFill>
              <a:srgbClr val="3333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50" name="Oval 70">
              <a:extLst>
                <a:ext uri="{FF2B5EF4-FFF2-40B4-BE49-F238E27FC236}">
                  <a16:creationId xmlns:a16="http://schemas.microsoft.com/office/drawing/2014/main" id="{D381EE77-EC7A-49C0-AC8A-595E203DA62D}"/>
                </a:ext>
              </a:extLst>
            </p:cNvPr>
            <p:cNvSpPr>
              <a:spLocks noChangeArrowheads="1"/>
            </p:cNvSpPr>
            <p:nvPr/>
          </p:nvSpPr>
          <p:spPr bwMode="auto">
            <a:xfrm>
              <a:off x="2400" y="1902"/>
              <a:ext cx="768" cy="144"/>
            </a:xfrm>
            <a:prstGeom prst="ellipse">
              <a:avLst/>
            </a:prstGeom>
            <a:solidFill>
              <a:srgbClr val="3333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51" name="Oval 71">
              <a:extLst>
                <a:ext uri="{FF2B5EF4-FFF2-40B4-BE49-F238E27FC236}">
                  <a16:creationId xmlns:a16="http://schemas.microsoft.com/office/drawing/2014/main" id="{F1B8ACD9-5B2A-4278-8D16-6F85CB1EEDD4}"/>
                </a:ext>
              </a:extLst>
            </p:cNvPr>
            <p:cNvSpPr>
              <a:spLocks noChangeArrowheads="1"/>
            </p:cNvSpPr>
            <p:nvPr/>
          </p:nvSpPr>
          <p:spPr bwMode="auto">
            <a:xfrm>
              <a:off x="2400" y="1710"/>
              <a:ext cx="768" cy="144"/>
            </a:xfrm>
            <a:prstGeom prst="ellipse">
              <a:avLst/>
            </a:prstGeom>
            <a:solidFill>
              <a:srgbClr val="3333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152" name="Oval 72">
              <a:extLst>
                <a:ext uri="{FF2B5EF4-FFF2-40B4-BE49-F238E27FC236}">
                  <a16:creationId xmlns:a16="http://schemas.microsoft.com/office/drawing/2014/main" id="{F496A395-F23E-44AA-85E7-0188DAB39275}"/>
                </a:ext>
              </a:extLst>
            </p:cNvPr>
            <p:cNvSpPr>
              <a:spLocks noChangeArrowheads="1"/>
            </p:cNvSpPr>
            <p:nvPr/>
          </p:nvSpPr>
          <p:spPr bwMode="auto">
            <a:xfrm>
              <a:off x="2400" y="1518"/>
              <a:ext cx="768" cy="144"/>
            </a:xfrm>
            <a:prstGeom prst="ellipse">
              <a:avLst/>
            </a:prstGeom>
            <a:solidFill>
              <a:srgbClr val="3333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98141" name="Freeform 73">
            <a:extLst>
              <a:ext uri="{FF2B5EF4-FFF2-40B4-BE49-F238E27FC236}">
                <a16:creationId xmlns:a16="http://schemas.microsoft.com/office/drawing/2014/main" id="{F90BBBA4-AC8F-41E1-845E-83BB7A6E1FB8}"/>
              </a:ext>
            </a:extLst>
          </p:cNvPr>
          <p:cNvSpPr>
            <a:spLocks/>
          </p:cNvSpPr>
          <p:nvPr/>
        </p:nvSpPr>
        <p:spPr bwMode="auto">
          <a:xfrm>
            <a:off x="4105275" y="4165600"/>
            <a:ext cx="406400"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 name="T12" fmla="*/ 0 60000 65536"/>
              <a:gd name="T13" fmla="*/ 0 60000 65536"/>
              <a:gd name="T14" fmla="*/ 0 60000 65536"/>
              <a:gd name="T15" fmla="*/ 0 60000 65536"/>
              <a:gd name="T16" fmla="*/ 0 60000 65536"/>
              <a:gd name="T17" fmla="*/ 0 60000 65536"/>
              <a:gd name="T18" fmla="*/ 0 w 900"/>
              <a:gd name="T19" fmla="*/ 0 h 452"/>
              <a:gd name="T20" fmla="*/ 900 w 900"/>
              <a:gd name="T21" fmla="*/ 452 h 452"/>
            </a:gdLst>
            <a:ahLst/>
            <a:cxnLst>
              <a:cxn ang="T12">
                <a:pos x="T0" y="T1"/>
              </a:cxn>
              <a:cxn ang="T13">
                <a:pos x="T2" y="T3"/>
              </a:cxn>
              <a:cxn ang="T14">
                <a:pos x="T4" y="T5"/>
              </a:cxn>
              <a:cxn ang="T15">
                <a:pos x="T6" y="T7"/>
              </a:cxn>
              <a:cxn ang="T16">
                <a:pos x="T8" y="T9"/>
              </a:cxn>
              <a:cxn ang="T17">
                <a:pos x="T10" y="T11"/>
              </a:cxn>
            </a:cxnLst>
            <a:rect l="T18" t="T19" r="T20" b="T21"/>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8142" name="Text Box 74">
            <a:extLst>
              <a:ext uri="{FF2B5EF4-FFF2-40B4-BE49-F238E27FC236}">
                <a16:creationId xmlns:a16="http://schemas.microsoft.com/office/drawing/2014/main" id="{C18D7FAE-F68E-487C-97B4-E58495820F3A}"/>
              </a:ext>
            </a:extLst>
          </p:cNvPr>
          <p:cNvSpPr txBox="1">
            <a:spLocks noChangeArrowheads="1"/>
          </p:cNvSpPr>
          <p:nvPr/>
        </p:nvSpPr>
        <p:spPr bwMode="auto">
          <a:xfrm>
            <a:off x="4614863" y="4260850"/>
            <a:ext cx="4175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pPr>
            <a:r>
              <a:rPr kumimoji="1" lang="en-US" altLang="zh-CN" sz="2000" i="1">
                <a:solidFill>
                  <a:srgbClr val="000099"/>
                </a:solidFill>
                <a:ea typeface="黑体" panose="02010609060101010101" pitchFamily="49" charset="-122"/>
              </a:rPr>
              <a:t>b</a:t>
            </a:r>
            <a:r>
              <a:rPr kumimoji="1" lang="en-US" altLang="zh-CN" sz="2000" i="1" baseline="-25000">
                <a:solidFill>
                  <a:srgbClr val="000099"/>
                </a:solidFill>
                <a:ea typeface="黑体" panose="02010609060101010101" pitchFamily="49" charset="-122"/>
              </a:rPr>
              <a:t>n</a:t>
            </a:r>
            <a:endParaRPr kumimoji="1" lang="en-US" altLang="zh-CN" sz="2000" b="1" i="1" baseline="-25000">
              <a:solidFill>
                <a:srgbClr val="000099"/>
              </a:solidFill>
              <a:ea typeface="黑体" panose="02010609060101010101" pitchFamily="49" charset="-122"/>
            </a:endParaRPr>
          </a:p>
        </p:txBody>
      </p:sp>
      <p:sp>
        <p:nvSpPr>
          <p:cNvPr id="1198143" name="Text Box 75">
            <a:extLst>
              <a:ext uri="{FF2B5EF4-FFF2-40B4-BE49-F238E27FC236}">
                <a16:creationId xmlns:a16="http://schemas.microsoft.com/office/drawing/2014/main" id="{D2F66913-C6ED-4B7C-A530-7FFFB8AAA65D}"/>
              </a:ext>
            </a:extLst>
          </p:cNvPr>
          <p:cNvSpPr txBox="1">
            <a:spLocks noChangeArrowheads="1"/>
          </p:cNvSpPr>
          <p:nvPr/>
        </p:nvSpPr>
        <p:spPr bwMode="auto">
          <a:xfrm>
            <a:off x="3854450" y="3925888"/>
            <a:ext cx="3603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pPr>
            <a:r>
              <a:rPr kumimoji="1" lang="en-US" altLang="zh-CN" sz="2000" i="1">
                <a:solidFill>
                  <a:srgbClr val="000099"/>
                </a:solidFill>
                <a:ea typeface="黑体" panose="02010609060101010101" pitchFamily="49" charset="-122"/>
              </a:rPr>
              <a:t>r</a:t>
            </a:r>
            <a:r>
              <a:rPr kumimoji="1" lang="en-US" altLang="zh-CN" sz="2000" i="1" baseline="-25000">
                <a:solidFill>
                  <a:srgbClr val="000099"/>
                </a:solidFill>
                <a:ea typeface="黑体" panose="02010609060101010101" pitchFamily="49" charset="-122"/>
              </a:rPr>
              <a:t>n</a:t>
            </a:r>
            <a:endParaRPr kumimoji="1" lang="en-US" altLang="zh-CN" sz="2000" b="1" i="1" baseline="-25000">
              <a:solidFill>
                <a:srgbClr val="000099"/>
              </a:solidFill>
              <a:ea typeface="黑体" panose="02010609060101010101" pitchFamily="49" charset="-122"/>
            </a:endParaRPr>
          </a:p>
        </p:txBody>
      </p:sp>
      <p:sp>
        <p:nvSpPr>
          <p:cNvPr id="1198144" name="Text Box 76">
            <a:extLst>
              <a:ext uri="{FF2B5EF4-FFF2-40B4-BE49-F238E27FC236}">
                <a16:creationId xmlns:a16="http://schemas.microsoft.com/office/drawing/2014/main" id="{2EC3C5DB-8A50-44B0-BEE1-ECA72A0915D8}"/>
              </a:ext>
            </a:extLst>
          </p:cNvPr>
          <p:cNvSpPr txBox="1">
            <a:spLocks noChangeArrowheads="1"/>
          </p:cNvSpPr>
          <p:nvPr/>
        </p:nvSpPr>
        <p:spPr bwMode="auto">
          <a:xfrm rot="-5400000">
            <a:off x="2836863" y="398145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b="1">
                <a:solidFill>
                  <a:srgbClr val="000099"/>
                </a:solidFill>
                <a:ea typeface="黑体" panose="02010609060101010101" pitchFamily="49" charset="-122"/>
              </a:rPr>
              <a:t>…</a:t>
            </a:r>
          </a:p>
        </p:txBody>
      </p:sp>
      <p:sp>
        <p:nvSpPr>
          <p:cNvPr id="1198145" name="Text Box 77">
            <a:extLst>
              <a:ext uri="{FF2B5EF4-FFF2-40B4-BE49-F238E27FC236}">
                <a16:creationId xmlns:a16="http://schemas.microsoft.com/office/drawing/2014/main" id="{8ECB8B52-143F-4399-8970-3A0CB2F962E3}"/>
              </a:ext>
            </a:extLst>
          </p:cNvPr>
          <p:cNvSpPr txBox="1">
            <a:spLocks noChangeArrowheads="1"/>
          </p:cNvSpPr>
          <p:nvPr/>
        </p:nvSpPr>
        <p:spPr bwMode="auto">
          <a:xfrm>
            <a:off x="2116138" y="4797425"/>
            <a:ext cx="942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000099"/>
                </a:solidFill>
                <a:ea typeface="黑体" panose="02010609060101010101" pitchFamily="49" charset="-122"/>
              </a:rPr>
              <a:t>队列 </a:t>
            </a:r>
            <a:r>
              <a:rPr kumimoji="1" lang="en-US" altLang="zh-CN" sz="2000" i="1">
                <a:solidFill>
                  <a:srgbClr val="000099"/>
                </a:solidFill>
                <a:ea typeface="黑体" panose="02010609060101010101" pitchFamily="49" charset="-122"/>
              </a:rPr>
              <a:t>n</a:t>
            </a:r>
            <a:endParaRPr kumimoji="1" lang="en-US" altLang="zh-CN" sz="2000" i="1" baseline="-25000">
              <a:solidFill>
                <a:srgbClr val="000099"/>
              </a:solidFill>
              <a:ea typeface="黑体" panose="02010609060101010101" pitchFamily="49" charset="-122"/>
            </a:endParaRPr>
          </a:p>
        </p:txBody>
      </p:sp>
      <p:sp>
        <p:nvSpPr>
          <p:cNvPr id="1198146" name="Line 78">
            <a:extLst>
              <a:ext uri="{FF2B5EF4-FFF2-40B4-BE49-F238E27FC236}">
                <a16:creationId xmlns:a16="http://schemas.microsoft.com/office/drawing/2014/main" id="{B9E86466-B850-4C98-8886-523D2402B141}"/>
              </a:ext>
            </a:extLst>
          </p:cNvPr>
          <p:cNvSpPr>
            <a:spLocks noChangeShapeType="1"/>
          </p:cNvSpPr>
          <p:nvPr/>
        </p:nvSpPr>
        <p:spPr bwMode="auto">
          <a:xfrm>
            <a:off x="839788" y="4359275"/>
            <a:ext cx="846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47" name="Text Box 79">
            <a:extLst>
              <a:ext uri="{FF2B5EF4-FFF2-40B4-BE49-F238E27FC236}">
                <a16:creationId xmlns:a16="http://schemas.microsoft.com/office/drawing/2014/main" id="{CAB51AF4-A85D-4E8A-A99E-18B1E743BD44}"/>
              </a:ext>
            </a:extLst>
          </p:cNvPr>
          <p:cNvSpPr txBox="1">
            <a:spLocks noChangeArrowheads="1"/>
          </p:cNvSpPr>
          <p:nvPr/>
        </p:nvSpPr>
        <p:spPr bwMode="auto">
          <a:xfrm>
            <a:off x="3851275" y="21526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000099"/>
                </a:solidFill>
                <a:ea typeface="黑体" panose="02010609060101010101" pitchFamily="49" charset="-122"/>
              </a:rPr>
              <a:t>路由器</a:t>
            </a:r>
          </a:p>
        </p:txBody>
      </p:sp>
      <p:sp>
        <p:nvSpPr>
          <p:cNvPr id="1198148" name="Freeform 81">
            <a:extLst>
              <a:ext uri="{FF2B5EF4-FFF2-40B4-BE49-F238E27FC236}">
                <a16:creationId xmlns:a16="http://schemas.microsoft.com/office/drawing/2014/main" id="{9F887194-57BD-4D19-B6D9-D794EFBC20D8}"/>
              </a:ext>
            </a:extLst>
          </p:cNvPr>
          <p:cNvSpPr>
            <a:spLocks/>
          </p:cNvSpPr>
          <p:nvPr/>
        </p:nvSpPr>
        <p:spPr bwMode="auto">
          <a:xfrm>
            <a:off x="6938963" y="3857625"/>
            <a:ext cx="255587"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842"/>
              <a:gd name="T38" fmla="*/ 156 w 156"/>
              <a:gd name="T39" fmla="*/ 842 h 8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000099"/>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a:extLst>
              <a:ext uri="{FF2B5EF4-FFF2-40B4-BE49-F238E27FC236}">
                <a16:creationId xmlns:a16="http://schemas.microsoft.com/office/drawing/2014/main" id="{F652F215-26F4-4891-ADE2-42A6543DFBCB}"/>
              </a:ext>
            </a:extLst>
          </p:cNvPr>
          <p:cNvSpPr>
            <a:spLocks noGrp="1" noChangeArrowheads="1"/>
          </p:cNvSpPr>
          <p:nvPr>
            <p:ph type="title"/>
          </p:nvPr>
        </p:nvSpPr>
        <p:spPr/>
        <p:txBody>
          <a:bodyPr/>
          <a:lstStyle/>
          <a:p>
            <a:pPr algn="ctr" eaLnBrk="1" hangingPunct="1"/>
            <a:r>
              <a:rPr lang="en-US" altLang="zh-CN"/>
              <a:t>8.4.3  </a:t>
            </a:r>
            <a:r>
              <a:rPr lang="zh-CN" altLang="en-US"/>
              <a:t>综合服务 </a:t>
            </a:r>
            <a:r>
              <a:rPr lang="en-US" altLang="zh-CN"/>
              <a:t>IntServ </a:t>
            </a:r>
            <a:br>
              <a:rPr lang="en-US" altLang="zh-CN"/>
            </a:br>
            <a:r>
              <a:rPr lang="zh-CN" altLang="en-US"/>
              <a:t>与资源预留协议 </a:t>
            </a:r>
            <a:r>
              <a:rPr lang="en-US" altLang="zh-CN"/>
              <a:t>RSVP</a:t>
            </a:r>
          </a:p>
        </p:txBody>
      </p:sp>
      <p:sp>
        <p:nvSpPr>
          <p:cNvPr id="587779" name="Rectangle 3">
            <a:extLst>
              <a:ext uri="{FF2B5EF4-FFF2-40B4-BE49-F238E27FC236}">
                <a16:creationId xmlns:a16="http://schemas.microsoft.com/office/drawing/2014/main" id="{2EC47977-5BBD-4C9C-9A48-A8B847E79D25}"/>
              </a:ext>
            </a:extLst>
          </p:cNvPr>
          <p:cNvSpPr>
            <a:spLocks noGrp="1" noChangeArrowheads="1"/>
          </p:cNvSpPr>
          <p:nvPr>
            <p:ph type="body" idx="1"/>
          </p:nvPr>
        </p:nvSpPr>
        <p:spPr>
          <a:xfrm>
            <a:off x="1042988" y="1917700"/>
            <a:ext cx="7772400" cy="3887788"/>
          </a:xfrm>
        </p:spPr>
        <p:txBody>
          <a:bodyPr/>
          <a:lstStyle/>
          <a:p>
            <a:pPr eaLnBrk="1" hangingPunct="1"/>
            <a:r>
              <a:rPr lang="en-US" altLang="zh-CN" sz="2800"/>
              <a:t>IntServ (Integrated Services)</a:t>
            </a:r>
            <a:r>
              <a:rPr lang="zh-CN" altLang="en-US" sz="2800"/>
              <a:t>可对单个的应用会话提供服务质量的保证，其主要特点有二，即：</a:t>
            </a:r>
          </a:p>
          <a:p>
            <a:pPr eaLnBrk="1" hangingPunct="1"/>
            <a:r>
              <a:rPr lang="zh-CN" altLang="en-US" sz="2800">
                <a:solidFill>
                  <a:schemeClr val="hlink"/>
                </a:solidFill>
              </a:rPr>
              <a:t>资源预留</a:t>
            </a:r>
            <a:r>
              <a:rPr lang="zh-CN" altLang="en-US" sz="2800"/>
              <a:t>。路由器需要知道不断出现的会话已预留了多少资源（即链路带宽和缓存空间）。</a:t>
            </a:r>
          </a:p>
          <a:p>
            <a:pPr eaLnBrk="1" hangingPunct="1"/>
            <a:r>
              <a:rPr lang="zh-CN" altLang="en-US" sz="2800">
                <a:solidFill>
                  <a:schemeClr val="hlink"/>
                </a:solidFill>
              </a:rPr>
              <a:t>呼叫建立</a:t>
            </a:r>
            <a:r>
              <a:rPr lang="zh-CN" altLang="en-US" sz="2800"/>
              <a:t>。需要服务质量保证的会话必须首先在源站到目的站的路径上的每个路由器预留足够的资源，以保证其端到端的服务质量要求。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689312B7-2ED7-4705-B2F2-1D4627AAAB46}"/>
              </a:ext>
            </a:extLst>
          </p:cNvPr>
          <p:cNvSpPr>
            <a:spLocks noGrp="1" noChangeArrowheads="1"/>
          </p:cNvSpPr>
          <p:nvPr>
            <p:ph type="title"/>
          </p:nvPr>
        </p:nvSpPr>
        <p:spPr>
          <a:xfrm>
            <a:off x="1387475" y="931863"/>
            <a:ext cx="6856413" cy="768350"/>
          </a:xfrm>
        </p:spPr>
        <p:txBody>
          <a:bodyPr/>
          <a:lstStyle/>
          <a:p>
            <a:pPr algn="ctr" eaLnBrk="1" hangingPunct="1"/>
            <a:r>
              <a:rPr lang="zh-CN" altLang="en-US"/>
              <a:t>因特网是非等时的 </a:t>
            </a:r>
          </a:p>
        </p:txBody>
      </p:sp>
      <p:sp>
        <p:nvSpPr>
          <p:cNvPr id="435203" name="Rectangle 3">
            <a:extLst>
              <a:ext uri="{FF2B5EF4-FFF2-40B4-BE49-F238E27FC236}">
                <a16:creationId xmlns:a16="http://schemas.microsoft.com/office/drawing/2014/main" id="{092C1E75-8E78-4F82-BF93-24CEBAE668E1}"/>
              </a:ext>
            </a:extLst>
          </p:cNvPr>
          <p:cNvSpPr>
            <a:spLocks noGrp="1" noChangeArrowheads="1"/>
          </p:cNvSpPr>
          <p:nvPr>
            <p:ph type="body" idx="1"/>
          </p:nvPr>
        </p:nvSpPr>
        <p:spPr>
          <a:xfrm>
            <a:off x="1042988" y="1916113"/>
            <a:ext cx="7772400" cy="1225550"/>
          </a:xfrm>
        </p:spPr>
        <p:txBody>
          <a:bodyPr/>
          <a:lstStyle/>
          <a:p>
            <a:pPr algn="just" eaLnBrk="1" hangingPunct="1"/>
            <a:r>
              <a:rPr lang="zh-CN" altLang="en-US" sz="2800"/>
              <a:t>模拟的多媒体信号经过采样和模数转换变为数字信号，再组装成分组。这些分组的发送速率是</a:t>
            </a:r>
            <a:r>
              <a:rPr lang="zh-CN" altLang="en-US" sz="2800">
                <a:solidFill>
                  <a:schemeClr val="hlink"/>
                </a:solidFill>
              </a:rPr>
              <a:t>恒定的</a:t>
            </a:r>
            <a:r>
              <a:rPr lang="zh-CN" altLang="en-US" sz="2800"/>
              <a:t>（</a:t>
            </a:r>
            <a:r>
              <a:rPr lang="zh-CN" altLang="en-US" sz="2800">
                <a:solidFill>
                  <a:schemeClr val="hlink"/>
                </a:solidFill>
              </a:rPr>
              <a:t>等时的</a:t>
            </a:r>
            <a:r>
              <a:rPr lang="zh-CN" altLang="en-US" sz="2800"/>
              <a:t>）。</a:t>
            </a:r>
          </a:p>
          <a:p>
            <a:pPr algn="just" eaLnBrk="1" hangingPunct="1"/>
            <a:r>
              <a:rPr lang="zh-CN" altLang="en-US" sz="2800"/>
              <a:t>传统的因特网本身是</a:t>
            </a:r>
            <a:r>
              <a:rPr lang="zh-CN" altLang="en-US" sz="2800">
                <a:solidFill>
                  <a:schemeClr val="hlink"/>
                </a:solidFill>
              </a:rPr>
              <a:t>非等时的</a:t>
            </a:r>
            <a:r>
              <a:rPr lang="zh-CN" altLang="en-US" sz="2800"/>
              <a:t>。因此经过因特网的分组变成了</a:t>
            </a:r>
            <a:r>
              <a:rPr lang="zh-CN" altLang="en-US" sz="2800">
                <a:solidFill>
                  <a:schemeClr val="hlink"/>
                </a:solidFill>
              </a:rPr>
              <a:t>非恒定速率</a:t>
            </a:r>
            <a:r>
              <a:rPr lang="zh-CN" altLang="en-US" sz="2800"/>
              <a:t>的分组。</a:t>
            </a:r>
            <a:r>
              <a:rPr lang="zh-CN" altLang="en-US"/>
              <a:t> </a:t>
            </a:r>
            <a:r>
              <a:rPr lang="zh-CN" altLang="en-US" sz="2800"/>
              <a:t> </a:t>
            </a:r>
          </a:p>
        </p:txBody>
      </p:sp>
      <p:grpSp>
        <p:nvGrpSpPr>
          <p:cNvPr id="2" name="Group 97">
            <a:extLst>
              <a:ext uri="{FF2B5EF4-FFF2-40B4-BE49-F238E27FC236}">
                <a16:creationId xmlns:a16="http://schemas.microsoft.com/office/drawing/2014/main" id="{42F92FD0-04ED-4E4A-97A4-8E6994C3FE15}"/>
              </a:ext>
            </a:extLst>
          </p:cNvPr>
          <p:cNvGrpSpPr>
            <a:grpSpLocks/>
          </p:cNvGrpSpPr>
          <p:nvPr/>
        </p:nvGrpSpPr>
        <p:grpSpPr bwMode="auto">
          <a:xfrm>
            <a:off x="76200" y="4918075"/>
            <a:ext cx="9134475" cy="1174750"/>
            <a:chOff x="48" y="3098"/>
            <a:chExt cx="5754" cy="740"/>
          </a:xfrm>
        </p:grpSpPr>
        <p:graphicFrame>
          <p:nvGraphicFramePr>
            <p:cNvPr id="41986" name="Object 49">
              <a:extLst>
                <a:ext uri="{FF2B5EF4-FFF2-40B4-BE49-F238E27FC236}">
                  <a16:creationId xmlns:a16="http://schemas.microsoft.com/office/drawing/2014/main" id="{ED441204-612C-46D1-AA5F-04109974262C}"/>
                </a:ext>
              </a:extLst>
            </p:cNvPr>
            <p:cNvGraphicFramePr>
              <a:graphicFrameLocks noChangeAspect="1"/>
            </p:cNvGraphicFramePr>
            <p:nvPr/>
          </p:nvGraphicFramePr>
          <p:xfrm>
            <a:off x="3582" y="3166"/>
            <a:ext cx="916" cy="625"/>
          </p:xfrm>
          <a:graphic>
            <a:graphicData uri="http://schemas.openxmlformats.org/presentationml/2006/ole">
              <mc:AlternateContent xmlns:mc="http://schemas.openxmlformats.org/markup-compatibility/2006">
                <mc:Choice xmlns:v="urn:schemas-microsoft-com:vml" Requires="v">
                  <p:oleObj spid="_x0000_s42041" name="VISIO" r:id="rId3" imgW="1689840" imgH="964440" progId="Visio.Drawing.6">
                    <p:embed/>
                  </p:oleObj>
                </mc:Choice>
                <mc:Fallback>
                  <p:oleObj name="VISIO" r:id="rId3" imgW="1689840" imgH="964440" progId="Visio.Drawing.6">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 y="3166"/>
                          <a:ext cx="916" cy="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990" name="Line 50">
              <a:extLst>
                <a:ext uri="{FF2B5EF4-FFF2-40B4-BE49-F238E27FC236}">
                  <a16:creationId xmlns:a16="http://schemas.microsoft.com/office/drawing/2014/main" id="{3103A094-FECC-451B-BF3D-82FCE326DCD8}"/>
                </a:ext>
              </a:extLst>
            </p:cNvPr>
            <p:cNvSpPr>
              <a:spLocks noChangeShapeType="1"/>
            </p:cNvSpPr>
            <p:nvPr/>
          </p:nvSpPr>
          <p:spPr bwMode="auto">
            <a:xfrm>
              <a:off x="2448" y="3598"/>
              <a:ext cx="100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1991" name="Freeform 51">
              <a:extLst>
                <a:ext uri="{FF2B5EF4-FFF2-40B4-BE49-F238E27FC236}">
                  <a16:creationId xmlns:a16="http://schemas.microsoft.com/office/drawing/2014/main" id="{4C30F47C-1321-43E9-831F-B9C4D030610B}"/>
                </a:ext>
              </a:extLst>
            </p:cNvPr>
            <p:cNvSpPr>
              <a:spLocks/>
            </p:cNvSpPr>
            <p:nvPr/>
          </p:nvSpPr>
          <p:spPr bwMode="auto">
            <a:xfrm>
              <a:off x="2623" y="3406"/>
              <a:ext cx="43" cy="192"/>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41992" name="Freeform 52">
              <a:extLst>
                <a:ext uri="{FF2B5EF4-FFF2-40B4-BE49-F238E27FC236}">
                  <a16:creationId xmlns:a16="http://schemas.microsoft.com/office/drawing/2014/main" id="{8BBAFF42-B55A-4295-B901-EC943A9BBE59}"/>
                </a:ext>
              </a:extLst>
            </p:cNvPr>
            <p:cNvSpPr>
              <a:spLocks/>
            </p:cNvSpPr>
            <p:nvPr/>
          </p:nvSpPr>
          <p:spPr bwMode="auto">
            <a:xfrm>
              <a:off x="2841" y="3406"/>
              <a:ext cx="43" cy="192"/>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41993" name="Freeform 53">
              <a:extLst>
                <a:ext uri="{FF2B5EF4-FFF2-40B4-BE49-F238E27FC236}">
                  <a16:creationId xmlns:a16="http://schemas.microsoft.com/office/drawing/2014/main" id="{2BA5F073-C2D9-4064-B479-5161400A61FA}"/>
                </a:ext>
              </a:extLst>
            </p:cNvPr>
            <p:cNvSpPr>
              <a:spLocks/>
            </p:cNvSpPr>
            <p:nvPr/>
          </p:nvSpPr>
          <p:spPr bwMode="auto">
            <a:xfrm>
              <a:off x="3059" y="3406"/>
              <a:ext cx="43" cy="192"/>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41994" name="Freeform 54">
              <a:extLst>
                <a:ext uri="{FF2B5EF4-FFF2-40B4-BE49-F238E27FC236}">
                  <a16:creationId xmlns:a16="http://schemas.microsoft.com/office/drawing/2014/main" id="{63FF4ECA-C3B2-425F-91C7-9656E1173F20}"/>
                </a:ext>
              </a:extLst>
            </p:cNvPr>
            <p:cNvSpPr>
              <a:spLocks/>
            </p:cNvSpPr>
            <p:nvPr/>
          </p:nvSpPr>
          <p:spPr bwMode="auto">
            <a:xfrm>
              <a:off x="3277" y="3406"/>
              <a:ext cx="43" cy="192"/>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41995" name="Text Box 55">
              <a:extLst>
                <a:ext uri="{FF2B5EF4-FFF2-40B4-BE49-F238E27FC236}">
                  <a16:creationId xmlns:a16="http://schemas.microsoft.com/office/drawing/2014/main" id="{EC80068C-DAFC-428C-8A7A-AD908FEA51F6}"/>
                </a:ext>
              </a:extLst>
            </p:cNvPr>
            <p:cNvSpPr txBox="1">
              <a:spLocks noChangeArrowheads="1"/>
            </p:cNvSpPr>
            <p:nvPr/>
          </p:nvSpPr>
          <p:spPr bwMode="auto">
            <a:xfrm>
              <a:off x="3442" y="347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latin typeface="黑体" panose="02010609060101010101" pitchFamily="49" charset="-122"/>
                  <a:ea typeface="黑体" panose="02010609060101010101" pitchFamily="49" charset="-122"/>
                </a:rPr>
                <a:t>t</a:t>
              </a:r>
            </a:p>
          </p:txBody>
        </p:sp>
        <p:sp>
          <p:nvSpPr>
            <p:cNvPr id="41996" name="Freeform 56">
              <a:extLst>
                <a:ext uri="{FF2B5EF4-FFF2-40B4-BE49-F238E27FC236}">
                  <a16:creationId xmlns:a16="http://schemas.microsoft.com/office/drawing/2014/main" id="{1396EE78-FDFD-43B3-8980-9267F58C3B65}"/>
                </a:ext>
              </a:extLst>
            </p:cNvPr>
            <p:cNvSpPr>
              <a:spLocks/>
            </p:cNvSpPr>
            <p:nvPr/>
          </p:nvSpPr>
          <p:spPr bwMode="auto">
            <a:xfrm>
              <a:off x="4845" y="3406"/>
              <a:ext cx="43" cy="192"/>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41997" name="Freeform 57">
              <a:extLst>
                <a:ext uri="{FF2B5EF4-FFF2-40B4-BE49-F238E27FC236}">
                  <a16:creationId xmlns:a16="http://schemas.microsoft.com/office/drawing/2014/main" id="{511BA54D-3EDC-4532-BE3D-DD3873A3BFFF}"/>
                </a:ext>
              </a:extLst>
            </p:cNvPr>
            <p:cNvSpPr>
              <a:spLocks/>
            </p:cNvSpPr>
            <p:nvPr/>
          </p:nvSpPr>
          <p:spPr bwMode="auto">
            <a:xfrm>
              <a:off x="5019" y="3406"/>
              <a:ext cx="44" cy="192"/>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41998" name="Freeform 58">
              <a:extLst>
                <a:ext uri="{FF2B5EF4-FFF2-40B4-BE49-F238E27FC236}">
                  <a16:creationId xmlns:a16="http://schemas.microsoft.com/office/drawing/2014/main" id="{4D3EF5FE-AF82-4F6D-A50B-DE3AB02203E2}"/>
                </a:ext>
              </a:extLst>
            </p:cNvPr>
            <p:cNvSpPr>
              <a:spLocks/>
            </p:cNvSpPr>
            <p:nvPr/>
          </p:nvSpPr>
          <p:spPr bwMode="auto">
            <a:xfrm>
              <a:off x="5368" y="3406"/>
              <a:ext cx="44" cy="192"/>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41999" name="Freeform 59">
              <a:extLst>
                <a:ext uri="{FF2B5EF4-FFF2-40B4-BE49-F238E27FC236}">
                  <a16:creationId xmlns:a16="http://schemas.microsoft.com/office/drawing/2014/main" id="{9495B106-878E-4038-8A27-F5EB63991825}"/>
                </a:ext>
              </a:extLst>
            </p:cNvPr>
            <p:cNvSpPr>
              <a:spLocks/>
            </p:cNvSpPr>
            <p:nvPr/>
          </p:nvSpPr>
          <p:spPr bwMode="auto">
            <a:xfrm>
              <a:off x="5466" y="3404"/>
              <a:ext cx="44" cy="192"/>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42000" name="Text Box 60">
              <a:extLst>
                <a:ext uri="{FF2B5EF4-FFF2-40B4-BE49-F238E27FC236}">
                  <a16:creationId xmlns:a16="http://schemas.microsoft.com/office/drawing/2014/main" id="{A3A2D517-344E-42CC-B1E9-293FF0126C36}"/>
                </a:ext>
              </a:extLst>
            </p:cNvPr>
            <p:cNvSpPr txBox="1">
              <a:spLocks noChangeArrowheads="1"/>
            </p:cNvSpPr>
            <p:nvPr/>
          </p:nvSpPr>
          <p:spPr bwMode="auto">
            <a:xfrm>
              <a:off x="5622" y="347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latin typeface="黑体" panose="02010609060101010101" pitchFamily="49" charset="-122"/>
                  <a:ea typeface="黑体" panose="02010609060101010101" pitchFamily="49" charset="-122"/>
                </a:rPr>
                <a:t>t</a:t>
              </a:r>
            </a:p>
          </p:txBody>
        </p:sp>
        <p:sp>
          <p:nvSpPr>
            <p:cNvPr id="42001" name="Line 61">
              <a:extLst>
                <a:ext uri="{FF2B5EF4-FFF2-40B4-BE49-F238E27FC236}">
                  <a16:creationId xmlns:a16="http://schemas.microsoft.com/office/drawing/2014/main" id="{C95163E9-AC3D-4324-A7FC-C6C82675D503}"/>
                </a:ext>
              </a:extLst>
            </p:cNvPr>
            <p:cNvSpPr>
              <a:spLocks noChangeShapeType="1"/>
            </p:cNvSpPr>
            <p:nvPr/>
          </p:nvSpPr>
          <p:spPr bwMode="auto">
            <a:xfrm>
              <a:off x="4541" y="3598"/>
              <a:ext cx="1089"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2002" name="Text Box 62">
              <a:extLst>
                <a:ext uri="{FF2B5EF4-FFF2-40B4-BE49-F238E27FC236}">
                  <a16:creationId xmlns:a16="http://schemas.microsoft.com/office/drawing/2014/main" id="{9915DC36-54B5-4091-BACC-D2FFD28E99ED}"/>
                </a:ext>
              </a:extLst>
            </p:cNvPr>
            <p:cNvSpPr txBox="1">
              <a:spLocks noChangeArrowheads="1"/>
            </p:cNvSpPr>
            <p:nvPr/>
          </p:nvSpPr>
          <p:spPr bwMode="auto">
            <a:xfrm>
              <a:off x="3805" y="3357"/>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latin typeface="黑体" panose="02010609060101010101" pitchFamily="49" charset="-122"/>
                  <a:ea typeface="黑体" panose="02010609060101010101" pitchFamily="49" charset="-122"/>
                </a:rPr>
                <a:t>因特网</a:t>
              </a:r>
            </a:p>
          </p:txBody>
        </p:sp>
        <p:sp>
          <p:nvSpPr>
            <p:cNvPr id="42003" name="AutoShape 63">
              <a:extLst>
                <a:ext uri="{FF2B5EF4-FFF2-40B4-BE49-F238E27FC236}">
                  <a16:creationId xmlns:a16="http://schemas.microsoft.com/office/drawing/2014/main" id="{9C769D25-5646-4FD1-82B8-CFC7C2AC1D53}"/>
                </a:ext>
              </a:extLst>
            </p:cNvPr>
            <p:cNvSpPr>
              <a:spLocks noChangeArrowheads="1"/>
            </p:cNvSpPr>
            <p:nvPr/>
          </p:nvSpPr>
          <p:spPr bwMode="auto">
            <a:xfrm>
              <a:off x="3549" y="3454"/>
              <a:ext cx="251" cy="96"/>
            </a:xfrm>
            <a:prstGeom prst="rightArrow">
              <a:avLst>
                <a:gd name="adj1" fmla="val 50000"/>
                <a:gd name="adj2" fmla="val 65365"/>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4" name="AutoShape 64">
              <a:extLst>
                <a:ext uri="{FF2B5EF4-FFF2-40B4-BE49-F238E27FC236}">
                  <a16:creationId xmlns:a16="http://schemas.microsoft.com/office/drawing/2014/main" id="{F776B0AD-DEF4-4D3E-8A23-2EA4C1A63D1B}"/>
                </a:ext>
              </a:extLst>
            </p:cNvPr>
            <p:cNvSpPr>
              <a:spLocks noChangeArrowheads="1"/>
            </p:cNvSpPr>
            <p:nvPr/>
          </p:nvSpPr>
          <p:spPr bwMode="auto">
            <a:xfrm>
              <a:off x="4421" y="3454"/>
              <a:ext cx="251" cy="96"/>
            </a:xfrm>
            <a:prstGeom prst="rightArrow">
              <a:avLst>
                <a:gd name="adj1" fmla="val 50000"/>
                <a:gd name="adj2" fmla="val 65365"/>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2005" name="Group 65">
              <a:extLst>
                <a:ext uri="{FF2B5EF4-FFF2-40B4-BE49-F238E27FC236}">
                  <a16:creationId xmlns:a16="http://schemas.microsoft.com/office/drawing/2014/main" id="{0C86AE40-1948-4760-A04A-662D40C212F1}"/>
                </a:ext>
              </a:extLst>
            </p:cNvPr>
            <p:cNvGrpSpPr>
              <a:grpSpLocks/>
            </p:cNvGrpSpPr>
            <p:nvPr/>
          </p:nvGrpSpPr>
          <p:grpSpPr bwMode="auto">
            <a:xfrm>
              <a:off x="48" y="3098"/>
              <a:ext cx="1173" cy="564"/>
              <a:chOff x="-480" y="1728"/>
              <a:chExt cx="1292" cy="564"/>
            </a:xfrm>
          </p:grpSpPr>
          <p:sp>
            <p:nvSpPr>
              <p:cNvPr id="42033" name="Line 66">
                <a:extLst>
                  <a:ext uri="{FF2B5EF4-FFF2-40B4-BE49-F238E27FC236}">
                    <a16:creationId xmlns:a16="http://schemas.microsoft.com/office/drawing/2014/main" id="{3DABE3FA-407B-4F4F-B4A9-267B988C9DB9}"/>
                  </a:ext>
                </a:extLst>
              </p:cNvPr>
              <p:cNvSpPr>
                <a:spLocks noChangeShapeType="1"/>
              </p:cNvSpPr>
              <p:nvPr/>
            </p:nvSpPr>
            <p:spPr bwMode="auto">
              <a:xfrm>
                <a:off x="-480" y="2217"/>
                <a:ext cx="1104"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2034" name="Freeform 67">
                <a:extLst>
                  <a:ext uri="{FF2B5EF4-FFF2-40B4-BE49-F238E27FC236}">
                    <a16:creationId xmlns:a16="http://schemas.microsoft.com/office/drawing/2014/main" id="{D388B824-F48B-4C73-9A78-71C32B8C9851}"/>
                  </a:ext>
                </a:extLst>
              </p:cNvPr>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1"/>
                  <a:gd name="T64" fmla="*/ 0 h 192"/>
                  <a:gd name="T65" fmla="*/ 901 w 901"/>
                  <a:gd name="T66" fmla="*/ 192 h 1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35" name="Text Box 68">
                <a:extLst>
                  <a:ext uri="{FF2B5EF4-FFF2-40B4-BE49-F238E27FC236}">
                    <a16:creationId xmlns:a16="http://schemas.microsoft.com/office/drawing/2014/main" id="{AB886B2F-10A0-458B-A8BA-3D05705FB5E4}"/>
                  </a:ext>
                </a:extLst>
              </p:cNvPr>
              <p:cNvSpPr txBox="1">
                <a:spLocks noChangeArrowheads="1"/>
              </p:cNvSpPr>
              <p:nvPr/>
            </p:nvSpPr>
            <p:spPr bwMode="auto">
              <a:xfrm>
                <a:off x="614" y="208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latin typeface="黑体" panose="02010609060101010101" pitchFamily="49" charset="-122"/>
                    <a:ea typeface="黑体" panose="02010609060101010101" pitchFamily="49" charset="-122"/>
                  </a:rPr>
                  <a:t>t</a:t>
                </a:r>
              </a:p>
            </p:txBody>
          </p:sp>
          <p:sp>
            <p:nvSpPr>
              <p:cNvPr id="42036" name="Text Box 69">
                <a:extLst>
                  <a:ext uri="{FF2B5EF4-FFF2-40B4-BE49-F238E27FC236}">
                    <a16:creationId xmlns:a16="http://schemas.microsoft.com/office/drawing/2014/main" id="{9C6D5F37-D0AC-48AE-9771-44D0AB889C4B}"/>
                  </a:ext>
                </a:extLst>
              </p:cNvPr>
              <p:cNvSpPr txBox="1">
                <a:spLocks noChangeArrowheads="1"/>
              </p:cNvSpPr>
              <p:nvPr/>
            </p:nvSpPr>
            <p:spPr bwMode="auto">
              <a:xfrm>
                <a:off x="-292" y="1728"/>
                <a:ext cx="6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latin typeface="黑体" panose="02010609060101010101" pitchFamily="49" charset="-122"/>
                    <a:ea typeface="黑体" panose="02010609060101010101" pitchFamily="49" charset="-122"/>
                  </a:rPr>
                  <a:t>模拟信号</a:t>
                </a:r>
              </a:p>
            </p:txBody>
          </p:sp>
        </p:grpSp>
        <p:grpSp>
          <p:nvGrpSpPr>
            <p:cNvPr id="42006" name="Group 70">
              <a:extLst>
                <a:ext uri="{FF2B5EF4-FFF2-40B4-BE49-F238E27FC236}">
                  <a16:creationId xmlns:a16="http://schemas.microsoft.com/office/drawing/2014/main" id="{8F059DBD-DA12-4185-9FF6-7004A8D5AB68}"/>
                </a:ext>
              </a:extLst>
            </p:cNvPr>
            <p:cNvGrpSpPr>
              <a:grpSpLocks/>
            </p:cNvGrpSpPr>
            <p:nvPr/>
          </p:nvGrpSpPr>
          <p:grpSpPr bwMode="auto">
            <a:xfrm>
              <a:off x="1314" y="3157"/>
              <a:ext cx="1174" cy="529"/>
              <a:chOff x="914" y="1767"/>
              <a:chExt cx="1292" cy="529"/>
            </a:xfrm>
          </p:grpSpPr>
          <p:sp>
            <p:nvSpPr>
              <p:cNvPr id="42012" name="Line 71">
                <a:extLst>
                  <a:ext uri="{FF2B5EF4-FFF2-40B4-BE49-F238E27FC236}">
                    <a16:creationId xmlns:a16="http://schemas.microsoft.com/office/drawing/2014/main" id="{8AA12DFD-0371-43AA-A25D-D95A70A738F3}"/>
                  </a:ext>
                </a:extLst>
              </p:cNvPr>
              <p:cNvSpPr>
                <a:spLocks noChangeShapeType="1"/>
              </p:cNvSpPr>
              <p:nvPr/>
            </p:nvSpPr>
            <p:spPr bwMode="auto">
              <a:xfrm>
                <a:off x="914" y="2207"/>
                <a:ext cx="1104"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2013" name="Freeform 72">
                <a:extLst>
                  <a:ext uri="{FF2B5EF4-FFF2-40B4-BE49-F238E27FC236}">
                    <a16:creationId xmlns:a16="http://schemas.microsoft.com/office/drawing/2014/main" id="{40F8227A-3D5E-44B0-9363-75E4E4568A42}"/>
                  </a:ext>
                </a:extLst>
              </p:cNvPr>
              <p:cNvSpPr>
                <a:spLocks/>
              </p:cNvSpPr>
              <p:nvPr/>
            </p:nvSpPr>
            <p:spPr bwMode="auto">
              <a:xfrm>
                <a:off x="963" y="2080"/>
                <a:ext cx="1" cy="128"/>
              </a:xfrm>
              <a:custGeom>
                <a:avLst/>
                <a:gdLst>
                  <a:gd name="T0" fmla="*/ 0 w 1"/>
                  <a:gd name="T1" fmla="*/ 128 h 128"/>
                  <a:gd name="T2" fmla="*/ 1 w 1"/>
                  <a:gd name="T3" fmla="*/ 0 h 128"/>
                  <a:gd name="T4" fmla="*/ 0 60000 65536"/>
                  <a:gd name="T5" fmla="*/ 0 60000 65536"/>
                  <a:gd name="T6" fmla="*/ 0 w 1"/>
                  <a:gd name="T7" fmla="*/ 0 h 128"/>
                  <a:gd name="T8" fmla="*/ 1 w 1"/>
                  <a:gd name="T9" fmla="*/ 128 h 128"/>
                </a:gdLst>
                <a:ahLst/>
                <a:cxnLst>
                  <a:cxn ang="T4">
                    <a:pos x="T0" y="T1"/>
                  </a:cxn>
                  <a:cxn ang="T5">
                    <a:pos x="T2" y="T3"/>
                  </a:cxn>
                </a:cxnLst>
                <a:rect l="T6" t="T7" r="T8" b="T9"/>
                <a:pathLst>
                  <a:path w="1" h="128">
                    <a:moveTo>
                      <a:pt x="0" y="128"/>
                    </a:moveTo>
                    <a:lnTo>
                      <a:pt x="1"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4" name="Freeform 73">
                <a:extLst>
                  <a:ext uri="{FF2B5EF4-FFF2-40B4-BE49-F238E27FC236}">
                    <a16:creationId xmlns:a16="http://schemas.microsoft.com/office/drawing/2014/main" id="{61865B3F-2098-4FA7-8C9F-6BBBCB820A02}"/>
                  </a:ext>
                </a:extLst>
              </p:cNvPr>
              <p:cNvSpPr>
                <a:spLocks/>
              </p:cNvSpPr>
              <p:nvPr/>
            </p:nvSpPr>
            <p:spPr bwMode="auto">
              <a:xfrm>
                <a:off x="1011" y="2023"/>
                <a:ext cx="1" cy="185"/>
              </a:xfrm>
              <a:custGeom>
                <a:avLst/>
                <a:gdLst>
                  <a:gd name="T0" fmla="*/ 0 w 1"/>
                  <a:gd name="T1" fmla="*/ 185 h 185"/>
                  <a:gd name="T2" fmla="*/ 1 w 1"/>
                  <a:gd name="T3" fmla="*/ 0 h 185"/>
                  <a:gd name="T4" fmla="*/ 0 60000 65536"/>
                  <a:gd name="T5" fmla="*/ 0 60000 65536"/>
                  <a:gd name="T6" fmla="*/ 0 w 1"/>
                  <a:gd name="T7" fmla="*/ 0 h 185"/>
                  <a:gd name="T8" fmla="*/ 1 w 1"/>
                  <a:gd name="T9" fmla="*/ 185 h 185"/>
                </a:gdLst>
                <a:ahLst/>
                <a:cxnLst>
                  <a:cxn ang="T4">
                    <a:pos x="T0" y="T1"/>
                  </a:cxn>
                  <a:cxn ang="T5">
                    <a:pos x="T2" y="T3"/>
                  </a:cxn>
                </a:cxnLst>
                <a:rect l="T6" t="T7" r="T8" b="T9"/>
                <a:pathLst>
                  <a:path w="1" h="185">
                    <a:moveTo>
                      <a:pt x="0" y="185"/>
                    </a:moveTo>
                    <a:lnTo>
                      <a:pt x="1"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5" name="Line 74">
                <a:extLst>
                  <a:ext uri="{FF2B5EF4-FFF2-40B4-BE49-F238E27FC236}">
                    <a16:creationId xmlns:a16="http://schemas.microsoft.com/office/drawing/2014/main" id="{9BB4F065-4869-4810-9F2C-9EC4B94BAB41}"/>
                  </a:ext>
                </a:extLst>
              </p:cNvPr>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2016" name="Line 75">
                <a:extLst>
                  <a:ext uri="{FF2B5EF4-FFF2-40B4-BE49-F238E27FC236}">
                    <a16:creationId xmlns:a16="http://schemas.microsoft.com/office/drawing/2014/main" id="{0B8B529F-0F61-4637-ACA1-A7E707093789}"/>
                  </a:ext>
                </a:extLst>
              </p:cNvPr>
              <p:cNvSpPr>
                <a:spLocks noChangeShapeType="1"/>
              </p:cNvSpPr>
              <p:nvPr/>
            </p:nvSpPr>
            <p:spPr bwMode="auto">
              <a:xfrm flipV="1">
                <a:off x="1106" y="2032"/>
                <a:ext cx="0" cy="175"/>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2017" name="Line 76">
                <a:extLst>
                  <a:ext uri="{FF2B5EF4-FFF2-40B4-BE49-F238E27FC236}">
                    <a16:creationId xmlns:a16="http://schemas.microsoft.com/office/drawing/2014/main" id="{609DA710-1B51-47F2-9FD7-B71487D0B8EE}"/>
                  </a:ext>
                </a:extLst>
              </p:cNvPr>
              <p:cNvSpPr>
                <a:spLocks noChangeShapeType="1"/>
              </p:cNvSpPr>
              <p:nvPr/>
            </p:nvSpPr>
            <p:spPr bwMode="auto">
              <a:xfrm flipV="1">
                <a:off x="1154" y="2092"/>
                <a:ext cx="0" cy="115"/>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2018" name="Freeform 77">
                <a:extLst>
                  <a:ext uri="{FF2B5EF4-FFF2-40B4-BE49-F238E27FC236}">
                    <a16:creationId xmlns:a16="http://schemas.microsoft.com/office/drawing/2014/main" id="{A83C0F45-A4D6-4AB1-9482-F6D435529965}"/>
                  </a:ext>
                </a:extLst>
              </p:cNvPr>
              <p:cNvSpPr>
                <a:spLocks/>
              </p:cNvSpPr>
              <p:nvPr/>
            </p:nvSpPr>
            <p:spPr bwMode="auto">
              <a:xfrm>
                <a:off x="1202" y="2053"/>
                <a:ext cx="1" cy="155"/>
              </a:xfrm>
              <a:custGeom>
                <a:avLst/>
                <a:gdLst>
                  <a:gd name="T0" fmla="*/ 0 w 1"/>
                  <a:gd name="T1" fmla="*/ 155 h 155"/>
                  <a:gd name="T2" fmla="*/ 0 w 1"/>
                  <a:gd name="T3" fmla="*/ 0 h 155"/>
                  <a:gd name="T4" fmla="*/ 0 60000 65536"/>
                  <a:gd name="T5" fmla="*/ 0 60000 65536"/>
                  <a:gd name="T6" fmla="*/ 0 w 1"/>
                  <a:gd name="T7" fmla="*/ 0 h 155"/>
                  <a:gd name="T8" fmla="*/ 1 w 1"/>
                  <a:gd name="T9" fmla="*/ 155 h 155"/>
                </a:gdLst>
                <a:ahLst/>
                <a:cxnLst>
                  <a:cxn ang="T4">
                    <a:pos x="T0" y="T1"/>
                  </a:cxn>
                  <a:cxn ang="T5">
                    <a:pos x="T2" y="T3"/>
                  </a:cxn>
                </a:cxnLst>
                <a:rect l="T6" t="T7" r="T8" b="T9"/>
                <a:pathLst>
                  <a:path w="1" h="155">
                    <a:moveTo>
                      <a:pt x="0" y="155"/>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9" name="Freeform 78">
                <a:extLst>
                  <a:ext uri="{FF2B5EF4-FFF2-40B4-BE49-F238E27FC236}">
                    <a16:creationId xmlns:a16="http://schemas.microsoft.com/office/drawing/2014/main" id="{DDB9096A-7383-48B3-8AE2-E3D07BFAE43F}"/>
                  </a:ext>
                </a:extLst>
              </p:cNvPr>
              <p:cNvSpPr>
                <a:spLocks/>
              </p:cNvSpPr>
              <p:nvPr/>
            </p:nvSpPr>
            <p:spPr bwMode="auto">
              <a:xfrm>
                <a:off x="1251" y="2003"/>
                <a:ext cx="1" cy="205"/>
              </a:xfrm>
              <a:custGeom>
                <a:avLst/>
                <a:gdLst>
                  <a:gd name="T0" fmla="*/ 0 w 1"/>
                  <a:gd name="T1" fmla="*/ 205 h 205"/>
                  <a:gd name="T2" fmla="*/ 1 w 1"/>
                  <a:gd name="T3" fmla="*/ 0 h 205"/>
                  <a:gd name="T4" fmla="*/ 0 60000 65536"/>
                  <a:gd name="T5" fmla="*/ 0 60000 65536"/>
                  <a:gd name="T6" fmla="*/ 0 w 1"/>
                  <a:gd name="T7" fmla="*/ 0 h 205"/>
                  <a:gd name="T8" fmla="*/ 1 w 1"/>
                  <a:gd name="T9" fmla="*/ 205 h 205"/>
                </a:gdLst>
                <a:ahLst/>
                <a:cxnLst>
                  <a:cxn ang="T4">
                    <a:pos x="T0" y="T1"/>
                  </a:cxn>
                  <a:cxn ang="T5">
                    <a:pos x="T2" y="T3"/>
                  </a:cxn>
                </a:cxnLst>
                <a:rect l="T6" t="T7" r="T8" b="T9"/>
                <a:pathLst>
                  <a:path w="1" h="205">
                    <a:moveTo>
                      <a:pt x="0" y="205"/>
                    </a:moveTo>
                    <a:lnTo>
                      <a:pt x="1"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0" name="Freeform 79">
                <a:extLst>
                  <a:ext uri="{FF2B5EF4-FFF2-40B4-BE49-F238E27FC236}">
                    <a16:creationId xmlns:a16="http://schemas.microsoft.com/office/drawing/2014/main" id="{2AF92E2E-7B11-4019-AFF7-593339C269D4}"/>
                  </a:ext>
                </a:extLst>
              </p:cNvPr>
              <p:cNvSpPr>
                <a:spLocks/>
              </p:cNvSpPr>
              <p:nvPr/>
            </p:nvSpPr>
            <p:spPr bwMode="auto">
              <a:xfrm>
                <a:off x="1298" y="1979"/>
                <a:ext cx="1" cy="228"/>
              </a:xfrm>
              <a:custGeom>
                <a:avLst/>
                <a:gdLst>
                  <a:gd name="T0" fmla="*/ 0 w 1"/>
                  <a:gd name="T1" fmla="*/ 228 h 228"/>
                  <a:gd name="T2" fmla="*/ 0 w 1"/>
                  <a:gd name="T3" fmla="*/ 0 h 228"/>
                  <a:gd name="T4" fmla="*/ 0 60000 65536"/>
                  <a:gd name="T5" fmla="*/ 0 60000 65536"/>
                  <a:gd name="T6" fmla="*/ 0 w 1"/>
                  <a:gd name="T7" fmla="*/ 0 h 228"/>
                  <a:gd name="T8" fmla="*/ 1 w 1"/>
                  <a:gd name="T9" fmla="*/ 228 h 228"/>
                </a:gdLst>
                <a:ahLst/>
                <a:cxnLst>
                  <a:cxn ang="T4">
                    <a:pos x="T0" y="T1"/>
                  </a:cxn>
                  <a:cxn ang="T5">
                    <a:pos x="T2" y="T3"/>
                  </a:cxn>
                </a:cxnLst>
                <a:rect l="T6" t="T7" r="T8" b="T9"/>
                <a:pathLst>
                  <a:path w="1" h="228">
                    <a:moveTo>
                      <a:pt x="0" y="228"/>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1" name="Freeform 80">
                <a:extLst>
                  <a:ext uri="{FF2B5EF4-FFF2-40B4-BE49-F238E27FC236}">
                    <a16:creationId xmlns:a16="http://schemas.microsoft.com/office/drawing/2014/main" id="{5E29A17A-5647-4761-A2A4-B228F3DD6A92}"/>
                  </a:ext>
                </a:extLst>
              </p:cNvPr>
              <p:cNvSpPr>
                <a:spLocks/>
              </p:cNvSpPr>
              <p:nvPr/>
            </p:nvSpPr>
            <p:spPr bwMode="auto">
              <a:xfrm>
                <a:off x="1346" y="2026"/>
                <a:ext cx="1" cy="181"/>
              </a:xfrm>
              <a:custGeom>
                <a:avLst/>
                <a:gdLst>
                  <a:gd name="T0" fmla="*/ 0 w 1"/>
                  <a:gd name="T1" fmla="*/ 181 h 181"/>
                  <a:gd name="T2" fmla="*/ 0 w 1"/>
                  <a:gd name="T3" fmla="*/ 0 h 181"/>
                  <a:gd name="T4" fmla="*/ 0 60000 65536"/>
                  <a:gd name="T5" fmla="*/ 0 60000 65536"/>
                  <a:gd name="T6" fmla="*/ 0 w 1"/>
                  <a:gd name="T7" fmla="*/ 0 h 181"/>
                  <a:gd name="T8" fmla="*/ 1 w 1"/>
                  <a:gd name="T9" fmla="*/ 181 h 181"/>
                </a:gdLst>
                <a:ahLst/>
                <a:cxnLst>
                  <a:cxn ang="T4">
                    <a:pos x="T0" y="T1"/>
                  </a:cxn>
                  <a:cxn ang="T5">
                    <a:pos x="T2" y="T3"/>
                  </a:cxn>
                </a:cxnLst>
                <a:rect l="T6" t="T7" r="T8" b="T9"/>
                <a:pathLst>
                  <a:path w="1" h="181">
                    <a:moveTo>
                      <a:pt x="0" y="181"/>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2" name="Freeform 81">
                <a:extLst>
                  <a:ext uri="{FF2B5EF4-FFF2-40B4-BE49-F238E27FC236}">
                    <a16:creationId xmlns:a16="http://schemas.microsoft.com/office/drawing/2014/main" id="{0D0BA217-6566-448A-9034-0FC1195688AC}"/>
                  </a:ext>
                </a:extLst>
              </p:cNvPr>
              <p:cNvSpPr>
                <a:spLocks/>
              </p:cNvSpPr>
              <p:nvPr/>
            </p:nvSpPr>
            <p:spPr bwMode="auto">
              <a:xfrm>
                <a:off x="1394" y="2092"/>
                <a:ext cx="1" cy="115"/>
              </a:xfrm>
              <a:custGeom>
                <a:avLst/>
                <a:gdLst>
                  <a:gd name="T0" fmla="*/ 0 w 1"/>
                  <a:gd name="T1" fmla="*/ 115 h 115"/>
                  <a:gd name="T2" fmla="*/ 0 w 1"/>
                  <a:gd name="T3" fmla="*/ 0 h 115"/>
                  <a:gd name="T4" fmla="*/ 0 60000 65536"/>
                  <a:gd name="T5" fmla="*/ 0 60000 65536"/>
                  <a:gd name="T6" fmla="*/ 0 w 1"/>
                  <a:gd name="T7" fmla="*/ 0 h 115"/>
                  <a:gd name="T8" fmla="*/ 1 w 1"/>
                  <a:gd name="T9" fmla="*/ 115 h 115"/>
                </a:gdLst>
                <a:ahLst/>
                <a:cxnLst>
                  <a:cxn ang="T4">
                    <a:pos x="T0" y="T1"/>
                  </a:cxn>
                  <a:cxn ang="T5">
                    <a:pos x="T2" y="T3"/>
                  </a:cxn>
                </a:cxnLst>
                <a:rect l="T6" t="T7" r="T8" b="T9"/>
                <a:pathLst>
                  <a:path w="1" h="115">
                    <a:moveTo>
                      <a:pt x="0" y="115"/>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3" name="Freeform 82">
                <a:extLst>
                  <a:ext uri="{FF2B5EF4-FFF2-40B4-BE49-F238E27FC236}">
                    <a16:creationId xmlns:a16="http://schemas.microsoft.com/office/drawing/2014/main" id="{2481FB24-AAAC-4077-80B1-F374E20C2FC5}"/>
                  </a:ext>
                </a:extLst>
              </p:cNvPr>
              <p:cNvSpPr>
                <a:spLocks/>
              </p:cNvSpPr>
              <p:nvPr/>
            </p:nvSpPr>
            <p:spPr bwMode="auto">
              <a:xfrm>
                <a:off x="1442" y="2129"/>
                <a:ext cx="1" cy="78"/>
              </a:xfrm>
              <a:custGeom>
                <a:avLst/>
                <a:gdLst>
                  <a:gd name="T0" fmla="*/ 0 w 1"/>
                  <a:gd name="T1" fmla="*/ 78 h 78"/>
                  <a:gd name="T2" fmla="*/ 0 w 1"/>
                  <a:gd name="T3" fmla="*/ 0 h 78"/>
                  <a:gd name="T4" fmla="*/ 0 60000 65536"/>
                  <a:gd name="T5" fmla="*/ 0 60000 65536"/>
                  <a:gd name="T6" fmla="*/ 0 w 1"/>
                  <a:gd name="T7" fmla="*/ 0 h 78"/>
                  <a:gd name="T8" fmla="*/ 1 w 1"/>
                  <a:gd name="T9" fmla="*/ 78 h 78"/>
                </a:gdLst>
                <a:ahLst/>
                <a:cxnLst>
                  <a:cxn ang="T4">
                    <a:pos x="T0" y="T1"/>
                  </a:cxn>
                  <a:cxn ang="T5">
                    <a:pos x="T2" y="T3"/>
                  </a:cxn>
                </a:cxnLst>
                <a:rect l="T6" t="T7" r="T8" b="T9"/>
                <a:pathLst>
                  <a:path w="1" h="78">
                    <a:moveTo>
                      <a:pt x="0" y="78"/>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4" name="Freeform 83">
                <a:extLst>
                  <a:ext uri="{FF2B5EF4-FFF2-40B4-BE49-F238E27FC236}">
                    <a16:creationId xmlns:a16="http://schemas.microsoft.com/office/drawing/2014/main" id="{7F99554C-7831-4161-A16B-B1355FE9AC7B}"/>
                  </a:ext>
                </a:extLst>
              </p:cNvPr>
              <p:cNvSpPr>
                <a:spLocks/>
              </p:cNvSpPr>
              <p:nvPr/>
            </p:nvSpPr>
            <p:spPr bwMode="auto">
              <a:xfrm>
                <a:off x="1490" y="2146"/>
                <a:ext cx="1" cy="61"/>
              </a:xfrm>
              <a:custGeom>
                <a:avLst/>
                <a:gdLst>
                  <a:gd name="T0" fmla="*/ 0 w 1"/>
                  <a:gd name="T1" fmla="*/ 61 h 61"/>
                  <a:gd name="T2" fmla="*/ 0 w 1"/>
                  <a:gd name="T3" fmla="*/ 0 h 61"/>
                  <a:gd name="T4" fmla="*/ 0 60000 65536"/>
                  <a:gd name="T5" fmla="*/ 0 60000 65536"/>
                  <a:gd name="T6" fmla="*/ 0 w 1"/>
                  <a:gd name="T7" fmla="*/ 0 h 61"/>
                  <a:gd name="T8" fmla="*/ 1 w 1"/>
                  <a:gd name="T9" fmla="*/ 61 h 61"/>
                </a:gdLst>
                <a:ahLst/>
                <a:cxnLst>
                  <a:cxn ang="T4">
                    <a:pos x="T0" y="T1"/>
                  </a:cxn>
                  <a:cxn ang="T5">
                    <a:pos x="T2" y="T3"/>
                  </a:cxn>
                </a:cxnLst>
                <a:rect l="T6" t="T7" r="T8" b="T9"/>
                <a:pathLst>
                  <a:path w="1" h="61">
                    <a:moveTo>
                      <a:pt x="0" y="61"/>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5" name="Freeform 84">
                <a:extLst>
                  <a:ext uri="{FF2B5EF4-FFF2-40B4-BE49-F238E27FC236}">
                    <a16:creationId xmlns:a16="http://schemas.microsoft.com/office/drawing/2014/main" id="{DF4249A0-1B4C-473F-9A66-7C03F0DD0418}"/>
                  </a:ext>
                </a:extLst>
              </p:cNvPr>
              <p:cNvSpPr>
                <a:spLocks/>
              </p:cNvSpPr>
              <p:nvPr/>
            </p:nvSpPr>
            <p:spPr bwMode="auto">
              <a:xfrm>
                <a:off x="1538" y="2138"/>
                <a:ext cx="1" cy="69"/>
              </a:xfrm>
              <a:custGeom>
                <a:avLst/>
                <a:gdLst>
                  <a:gd name="T0" fmla="*/ 0 w 1"/>
                  <a:gd name="T1" fmla="*/ 69 h 69"/>
                  <a:gd name="T2" fmla="*/ 0 w 1"/>
                  <a:gd name="T3" fmla="*/ 0 h 69"/>
                  <a:gd name="T4" fmla="*/ 0 60000 65536"/>
                  <a:gd name="T5" fmla="*/ 0 60000 65536"/>
                  <a:gd name="T6" fmla="*/ 0 w 1"/>
                  <a:gd name="T7" fmla="*/ 0 h 69"/>
                  <a:gd name="T8" fmla="*/ 1 w 1"/>
                  <a:gd name="T9" fmla="*/ 69 h 69"/>
                </a:gdLst>
                <a:ahLst/>
                <a:cxnLst>
                  <a:cxn ang="T4">
                    <a:pos x="T0" y="T1"/>
                  </a:cxn>
                  <a:cxn ang="T5">
                    <a:pos x="T2" y="T3"/>
                  </a:cxn>
                </a:cxnLst>
                <a:rect l="T6" t="T7" r="T8" b="T9"/>
                <a:pathLst>
                  <a:path w="1" h="69">
                    <a:moveTo>
                      <a:pt x="0" y="69"/>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6" name="Freeform 85">
                <a:extLst>
                  <a:ext uri="{FF2B5EF4-FFF2-40B4-BE49-F238E27FC236}">
                    <a16:creationId xmlns:a16="http://schemas.microsoft.com/office/drawing/2014/main" id="{24F0FA4F-CBD3-4133-A7C0-444DDFAC760B}"/>
                  </a:ext>
                </a:extLst>
              </p:cNvPr>
              <p:cNvSpPr>
                <a:spLocks/>
              </p:cNvSpPr>
              <p:nvPr/>
            </p:nvSpPr>
            <p:spPr bwMode="auto">
              <a:xfrm>
                <a:off x="1586" y="2117"/>
                <a:ext cx="1" cy="90"/>
              </a:xfrm>
              <a:custGeom>
                <a:avLst/>
                <a:gdLst>
                  <a:gd name="T0" fmla="*/ 0 w 1"/>
                  <a:gd name="T1" fmla="*/ 90 h 90"/>
                  <a:gd name="T2" fmla="*/ 0 w 1"/>
                  <a:gd name="T3" fmla="*/ 0 h 90"/>
                  <a:gd name="T4" fmla="*/ 0 60000 65536"/>
                  <a:gd name="T5" fmla="*/ 0 60000 65536"/>
                  <a:gd name="T6" fmla="*/ 0 w 1"/>
                  <a:gd name="T7" fmla="*/ 0 h 90"/>
                  <a:gd name="T8" fmla="*/ 1 w 1"/>
                  <a:gd name="T9" fmla="*/ 90 h 90"/>
                </a:gdLst>
                <a:ahLst/>
                <a:cxnLst>
                  <a:cxn ang="T4">
                    <a:pos x="T0" y="T1"/>
                  </a:cxn>
                  <a:cxn ang="T5">
                    <a:pos x="T2" y="T3"/>
                  </a:cxn>
                </a:cxnLst>
                <a:rect l="T6" t="T7" r="T8" b="T9"/>
                <a:pathLst>
                  <a:path w="1" h="90">
                    <a:moveTo>
                      <a:pt x="0" y="90"/>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7" name="Freeform 86">
                <a:extLst>
                  <a:ext uri="{FF2B5EF4-FFF2-40B4-BE49-F238E27FC236}">
                    <a16:creationId xmlns:a16="http://schemas.microsoft.com/office/drawing/2014/main" id="{4BE51F69-7CFC-4DD8-97F9-76050517A6C4}"/>
                  </a:ext>
                </a:extLst>
              </p:cNvPr>
              <p:cNvSpPr>
                <a:spLocks/>
              </p:cNvSpPr>
              <p:nvPr/>
            </p:nvSpPr>
            <p:spPr bwMode="auto">
              <a:xfrm>
                <a:off x="1634" y="2030"/>
                <a:ext cx="1" cy="177"/>
              </a:xfrm>
              <a:custGeom>
                <a:avLst/>
                <a:gdLst>
                  <a:gd name="T0" fmla="*/ 0 w 1"/>
                  <a:gd name="T1" fmla="*/ 177 h 177"/>
                  <a:gd name="T2" fmla="*/ 0 w 1"/>
                  <a:gd name="T3" fmla="*/ 0 h 177"/>
                  <a:gd name="T4" fmla="*/ 0 60000 65536"/>
                  <a:gd name="T5" fmla="*/ 0 60000 65536"/>
                  <a:gd name="T6" fmla="*/ 0 w 1"/>
                  <a:gd name="T7" fmla="*/ 0 h 177"/>
                  <a:gd name="T8" fmla="*/ 1 w 1"/>
                  <a:gd name="T9" fmla="*/ 177 h 177"/>
                </a:gdLst>
                <a:ahLst/>
                <a:cxnLst>
                  <a:cxn ang="T4">
                    <a:pos x="T0" y="T1"/>
                  </a:cxn>
                  <a:cxn ang="T5">
                    <a:pos x="T2" y="T3"/>
                  </a:cxn>
                </a:cxnLst>
                <a:rect l="T6" t="T7" r="T8" b="T9"/>
                <a:pathLst>
                  <a:path w="1" h="177">
                    <a:moveTo>
                      <a:pt x="0" y="177"/>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8" name="Freeform 87">
                <a:extLst>
                  <a:ext uri="{FF2B5EF4-FFF2-40B4-BE49-F238E27FC236}">
                    <a16:creationId xmlns:a16="http://schemas.microsoft.com/office/drawing/2014/main" id="{070C68A6-C10C-4164-9E71-6801D8C3ED04}"/>
                  </a:ext>
                </a:extLst>
              </p:cNvPr>
              <p:cNvSpPr>
                <a:spLocks/>
              </p:cNvSpPr>
              <p:nvPr/>
            </p:nvSpPr>
            <p:spPr bwMode="auto">
              <a:xfrm>
                <a:off x="1682" y="2020"/>
                <a:ext cx="1" cy="187"/>
              </a:xfrm>
              <a:custGeom>
                <a:avLst/>
                <a:gdLst>
                  <a:gd name="T0" fmla="*/ 0 w 1"/>
                  <a:gd name="T1" fmla="*/ 187 h 187"/>
                  <a:gd name="T2" fmla="*/ 0 w 1"/>
                  <a:gd name="T3" fmla="*/ 0 h 187"/>
                  <a:gd name="T4" fmla="*/ 0 60000 65536"/>
                  <a:gd name="T5" fmla="*/ 0 60000 65536"/>
                  <a:gd name="T6" fmla="*/ 0 w 1"/>
                  <a:gd name="T7" fmla="*/ 0 h 187"/>
                  <a:gd name="T8" fmla="*/ 1 w 1"/>
                  <a:gd name="T9" fmla="*/ 187 h 187"/>
                </a:gdLst>
                <a:ahLst/>
                <a:cxnLst>
                  <a:cxn ang="T4">
                    <a:pos x="T0" y="T1"/>
                  </a:cxn>
                  <a:cxn ang="T5">
                    <a:pos x="T2" y="T3"/>
                  </a:cxn>
                </a:cxnLst>
                <a:rect l="T6" t="T7" r="T8" b="T9"/>
                <a:pathLst>
                  <a:path w="1" h="187">
                    <a:moveTo>
                      <a:pt x="0" y="187"/>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9" name="Line 88">
                <a:extLst>
                  <a:ext uri="{FF2B5EF4-FFF2-40B4-BE49-F238E27FC236}">
                    <a16:creationId xmlns:a16="http://schemas.microsoft.com/office/drawing/2014/main" id="{89BA65B5-AE45-4046-B25C-76282EBB2AC4}"/>
                  </a:ext>
                </a:extLst>
              </p:cNvPr>
              <p:cNvSpPr>
                <a:spLocks noChangeShapeType="1"/>
              </p:cNvSpPr>
              <p:nvPr/>
            </p:nvSpPr>
            <p:spPr bwMode="auto">
              <a:xfrm flipV="1">
                <a:off x="1730" y="2024"/>
                <a:ext cx="0" cy="183"/>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2030" name="Freeform 89">
                <a:extLst>
                  <a:ext uri="{FF2B5EF4-FFF2-40B4-BE49-F238E27FC236}">
                    <a16:creationId xmlns:a16="http://schemas.microsoft.com/office/drawing/2014/main" id="{5F8E3D6A-6EB6-4919-B8E2-EE86E65C0C33}"/>
                  </a:ext>
                </a:extLst>
              </p:cNvPr>
              <p:cNvSpPr>
                <a:spLocks/>
              </p:cNvSpPr>
              <p:nvPr/>
            </p:nvSpPr>
            <p:spPr bwMode="auto">
              <a:xfrm>
                <a:off x="1778" y="2066"/>
                <a:ext cx="1" cy="142"/>
              </a:xfrm>
              <a:custGeom>
                <a:avLst/>
                <a:gdLst>
                  <a:gd name="T0" fmla="*/ 0 w 1"/>
                  <a:gd name="T1" fmla="*/ 142 h 142"/>
                  <a:gd name="T2" fmla="*/ 0 w 1"/>
                  <a:gd name="T3" fmla="*/ 0 h 142"/>
                  <a:gd name="T4" fmla="*/ 0 60000 65536"/>
                  <a:gd name="T5" fmla="*/ 0 60000 65536"/>
                  <a:gd name="T6" fmla="*/ 0 w 1"/>
                  <a:gd name="T7" fmla="*/ 0 h 142"/>
                  <a:gd name="T8" fmla="*/ 1 w 1"/>
                  <a:gd name="T9" fmla="*/ 142 h 142"/>
                </a:gdLst>
                <a:ahLst/>
                <a:cxnLst>
                  <a:cxn ang="T4">
                    <a:pos x="T0" y="T1"/>
                  </a:cxn>
                  <a:cxn ang="T5">
                    <a:pos x="T2" y="T3"/>
                  </a:cxn>
                </a:cxnLst>
                <a:rect l="T6" t="T7" r="T8" b="T9"/>
                <a:pathLst>
                  <a:path w="1" h="142">
                    <a:moveTo>
                      <a:pt x="0" y="142"/>
                    </a:moveTo>
                    <a:lnTo>
                      <a:pt x="0" y="0"/>
                    </a:lnTo>
                  </a:path>
                </a:pathLst>
              </a:custGeom>
              <a:noFill/>
              <a:ln w="19050" cmpd="sng">
                <a:solidFill>
                  <a:schemeClr val="tx1"/>
                </a:solidFill>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31" name="Text Box 90">
                <a:extLst>
                  <a:ext uri="{FF2B5EF4-FFF2-40B4-BE49-F238E27FC236}">
                    <a16:creationId xmlns:a16="http://schemas.microsoft.com/office/drawing/2014/main" id="{F71054F9-4889-4614-A5A3-D3421F123810}"/>
                  </a:ext>
                </a:extLst>
              </p:cNvPr>
              <p:cNvSpPr txBox="1">
                <a:spLocks noChangeArrowheads="1"/>
              </p:cNvSpPr>
              <p:nvPr/>
            </p:nvSpPr>
            <p:spPr bwMode="auto">
              <a:xfrm>
                <a:off x="2008" y="208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rgbClr val="333399"/>
                    </a:solidFill>
                    <a:latin typeface="黑体" panose="02010609060101010101" pitchFamily="49" charset="-122"/>
                    <a:ea typeface="黑体" panose="02010609060101010101" pitchFamily="49" charset="-122"/>
                  </a:rPr>
                  <a:t>t</a:t>
                </a:r>
              </a:p>
            </p:txBody>
          </p:sp>
          <p:sp>
            <p:nvSpPr>
              <p:cNvPr id="42032" name="Text Box 91">
                <a:extLst>
                  <a:ext uri="{FF2B5EF4-FFF2-40B4-BE49-F238E27FC236}">
                    <a16:creationId xmlns:a16="http://schemas.microsoft.com/office/drawing/2014/main" id="{87D72FC7-9A66-4E3B-BB59-0A7A33A1A931}"/>
                  </a:ext>
                </a:extLst>
              </p:cNvPr>
              <p:cNvSpPr txBox="1">
                <a:spLocks noChangeArrowheads="1"/>
              </p:cNvSpPr>
              <p:nvPr/>
            </p:nvSpPr>
            <p:spPr bwMode="auto">
              <a:xfrm>
                <a:off x="990" y="1767"/>
                <a:ext cx="9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latin typeface="黑体" panose="02010609060101010101" pitchFamily="49" charset="-122"/>
                    <a:ea typeface="黑体" panose="02010609060101010101" pitchFamily="49" charset="-122"/>
                  </a:rPr>
                  <a:t>采样后的信号</a:t>
                </a:r>
              </a:p>
            </p:txBody>
          </p:sp>
        </p:grpSp>
        <p:sp>
          <p:nvSpPr>
            <p:cNvPr id="42007" name="Text Box 92">
              <a:extLst>
                <a:ext uri="{FF2B5EF4-FFF2-40B4-BE49-F238E27FC236}">
                  <a16:creationId xmlns:a16="http://schemas.microsoft.com/office/drawing/2014/main" id="{9CDCC55C-0A0F-4EF9-85CD-253674B55DC8}"/>
                </a:ext>
              </a:extLst>
            </p:cNvPr>
            <p:cNvSpPr txBox="1">
              <a:spLocks noChangeArrowheads="1"/>
            </p:cNvSpPr>
            <p:nvPr/>
          </p:nvSpPr>
          <p:spPr bwMode="auto">
            <a:xfrm>
              <a:off x="2663" y="3194"/>
              <a:ext cx="6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latin typeface="黑体" panose="02010609060101010101" pitchFamily="49" charset="-122"/>
                  <a:ea typeface="黑体" panose="02010609060101010101" pitchFamily="49" charset="-122"/>
                </a:rPr>
                <a:t>构成分组</a:t>
              </a:r>
            </a:p>
          </p:txBody>
        </p:sp>
        <p:sp>
          <p:nvSpPr>
            <p:cNvPr id="42008" name="Text Box 93">
              <a:extLst>
                <a:ext uri="{FF2B5EF4-FFF2-40B4-BE49-F238E27FC236}">
                  <a16:creationId xmlns:a16="http://schemas.microsoft.com/office/drawing/2014/main" id="{54CC2C1C-E9F6-42A8-86D9-2F6E9FA0FFCF}"/>
                </a:ext>
              </a:extLst>
            </p:cNvPr>
            <p:cNvSpPr txBox="1">
              <a:spLocks noChangeArrowheads="1"/>
            </p:cNvSpPr>
            <p:nvPr/>
          </p:nvSpPr>
          <p:spPr bwMode="auto">
            <a:xfrm>
              <a:off x="2666" y="3626"/>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latin typeface="黑体" panose="02010609060101010101" pitchFamily="49" charset="-122"/>
                  <a:ea typeface="黑体" panose="02010609060101010101" pitchFamily="49" charset="-122"/>
                </a:rPr>
                <a:t>恒定速率</a:t>
              </a:r>
            </a:p>
          </p:txBody>
        </p:sp>
        <p:sp>
          <p:nvSpPr>
            <p:cNvPr id="42009" name="Text Box 94">
              <a:extLst>
                <a:ext uri="{FF2B5EF4-FFF2-40B4-BE49-F238E27FC236}">
                  <a16:creationId xmlns:a16="http://schemas.microsoft.com/office/drawing/2014/main" id="{7F20A20E-B746-428E-B972-932F97549187}"/>
                </a:ext>
              </a:extLst>
            </p:cNvPr>
            <p:cNvSpPr txBox="1">
              <a:spLocks noChangeArrowheads="1"/>
            </p:cNvSpPr>
            <p:nvPr/>
          </p:nvSpPr>
          <p:spPr bwMode="auto">
            <a:xfrm>
              <a:off x="4803" y="3626"/>
              <a:ext cx="7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rgbClr val="333399"/>
                  </a:solidFill>
                  <a:latin typeface="黑体" panose="02010609060101010101" pitchFamily="49" charset="-122"/>
                  <a:ea typeface="黑体" panose="02010609060101010101" pitchFamily="49" charset="-122"/>
                </a:rPr>
                <a:t>非恒定速率</a:t>
              </a:r>
            </a:p>
          </p:txBody>
        </p:sp>
        <p:sp>
          <p:nvSpPr>
            <p:cNvPr id="42010" name="AutoShape 95">
              <a:extLst>
                <a:ext uri="{FF2B5EF4-FFF2-40B4-BE49-F238E27FC236}">
                  <a16:creationId xmlns:a16="http://schemas.microsoft.com/office/drawing/2014/main" id="{4CE28D8A-4191-4707-A8BE-BFA751212BDD}"/>
                </a:ext>
              </a:extLst>
            </p:cNvPr>
            <p:cNvSpPr>
              <a:spLocks noChangeArrowheads="1"/>
            </p:cNvSpPr>
            <p:nvPr/>
          </p:nvSpPr>
          <p:spPr bwMode="auto">
            <a:xfrm>
              <a:off x="2283" y="3454"/>
              <a:ext cx="251" cy="96"/>
            </a:xfrm>
            <a:prstGeom prst="rightArrow">
              <a:avLst>
                <a:gd name="adj1" fmla="val 50000"/>
                <a:gd name="adj2" fmla="val 65365"/>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1" name="AutoShape 96">
              <a:extLst>
                <a:ext uri="{FF2B5EF4-FFF2-40B4-BE49-F238E27FC236}">
                  <a16:creationId xmlns:a16="http://schemas.microsoft.com/office/drawing/2014/main" id="{F4A77DF1-B6ED-4BEC-87FD-36430AC80517}"/>
                </a:ext>
              </a:extLst>
            </p:cNvPr>
            <p:cNvSpPr>
              <a:spLocks noChangeArrowheads="1"/>
            </p:cNvSpPr>
            <p:nvPr/>
          </p:nvSpPr>
          <p:spPr bwMode="auto">
            <a:xfrm>
              <a:off x="1044" y="3430"/>
              <a:ext cx="250" cy="96"/>
            </a:xfrm>
            <a:prstGeom prst="rightArrow">
              <a:avLst>
                <a:gd name="adj1" fmla="val 50000"/>
                <a:gd name="adj2" fmla="val 65104"/>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a:extLst>
              <a:ext uri="{FF2B5EF4-FFF2-40B4-BE49-F238E27FC236}">
                <a16:creationId xmlns:a16="http://schemas.microsoft.com/office/drawing/2014/main" id="{C4C497A7-DFE8-4F25-81AB-D7E2EAC9CFFA}"/>
              </a:ext>
            </a:extLst>
          </p:cNvPr>
          <p:cNvSpPr>
            <a:spLocks noGrp="1" noChangeArrowheads="1"/>
          </p:cNvSpPr>
          <p:nvPr>
            <p:ph type="title"/>
          </p:nvPr>
        </p:nvSpPr>
        <p:spPr/>
        <p:txBody>
          <a:bodyPr/>
          <a:lstStyle/>
          <a:p>
            <a:pPr algn="ctr" eaLnBrk="1" hangingPunct="1"/>
            <a:r>
              <a:rPr lang="en-US" altLang="zh-CN"/>
              <a:t>IntServ </a:t>
            </a:r>
            <a:r>
              <a:rPr lang="zh-CN" altLang="en-US"/>
              <a:t>定义了两类服务 </a:t>
            </a:r>
          </a:p>
        </p:txBody>
      </p:sp>
      <p:sp>
        <p:nvSpPr>
          <p:cNvPr id="588803" name="Rectangle 3">
            <a:extLst>
              <a:ext uri="{FF2B5EF4-FFF2-40B4-BE49-F238E27FC236}">
                <a16:creationId xmlns:a16="http://schemas.microsoft.com/office/drawing/2014/main" id="{7150279A-8420-485D-8B2C-DC1E4AF80D7C}"/>
              </a:ext>
            </a:extLst>
          </p:cNvPr>
          <p:cNvSpPr>
            <a:spLocks noGrp="1" noChangeArrowheads="1"/>
          </p:cNvSpPr>
          <p:nvPr>
            <p:ph type="body" idx="1"/>
          </p:nvPr>
        </p:nvSpPr>
        <p:spPr>
          <a:xfrm>
            <a:off x="539750" y="2122488"/>
            <a:ext cx="8275638" cy="4114800"/>
          </a:xfrm>
        </p:spPr>
        <p:txBody>
          <a:bodyPr/>
          <a:lstStyle/>
          <a:p>
            <a:pPr eaLnBrk="1" hangingPunct="1"/>
            <a:r>
              <a:rPr lang="zh-CN" altLang="en-US">
                <a:solidFill>
                  <a:schemeClr val="hlink"/>
                </a:solidFill>
              </a:rPr>
              <a:t>有保证的服务</a:t>
            </a:r>
            <a:r>
              <a:rPr lang="en-US" altLang="zh-CN"/>
              <a:t>(guaranteed service)</a:t>
            </a:r>
            <a:r>
              <a:rPr lang="zh-CN" altLang="en-US"/>
              <a:t>，可保证一个分组在通过路由器时的排队时延有一个严格的上限。</a:t>
            </a:r>
          </a:p>
          <a:p>
            <a:pPr eaLnBrk="1" hangingPunct="1"/>
            <a:r>
              <a:rPr lang="zh-CN" altLang="en-US">
                <a:solidFill>
                  <a:schemeClr val="hlink"/>
                </a:solidFill>
              </a:rPr>
              <a:t>受控负载的服务</a:t>
            </a:r>
            <a:r>
              <a:rPr lang="en-US" altLang="zh-CN"/>
              <a:t>(controlled-load service)</a:t>
            </a:r>
            <a:r>
              <a:rPr lang="zh-CN" altLang="en-US"/>
              <a:t>，可以使应用程序得到比通常的“尽最大努力”更加可靠的服务。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a:extLst>
              <a:ext uri="{FF2B5EF4-FFF2-40B4-BE49-F238E27FC236}">
                <a16:creationId xmlns:a16="http://schemas.microsoft.com/office/drawing/2014/main" id="{5C462BA4-EA62-45EC-A173-05448AFDC32A}"/>
              </a:ext>
            </a:extLst>
          </p:cNvPr>
          <p:cNvSpPr>
            <a:spLocks noGrp="1" noChangeArrowheads="1"/>
          </p:cNvSpPr>
          <p:nvPr>
            <p:ph type="title"/>
          </p:nvPr>
        </p:nvSpPr>
        <p:spPr/>
        <p:txBody>
          <a:bodyPr/>
          <a:lstStyle/>
          <a:p>
            <a:pPr algn="ctr" eaLnBrk="1" hangingPunct="1"/>
            <a:r>
              <a:rPr lang="en-US" altLang="zh-CN"/>
              <a:t>IntServ </a:t>
            </a:r>
            <a:r>
              <a:rPr lang="zh-CN" altLang="en-US"/>
              <a:t>由四个组成部分</a:t>
            </a:r>
          </a:p>
        </p:txBody>
      </p:sp>
      <p:sp>
        <p:nvSpPr>
          <p:cNvPr id="1201155" name="Rectangle 3">
            <a:extLst>
              <a:ext uri="{FF2B5EF4-FFF2-40B4-BE49-F238E27FC236}">
                <a16:creationId xmlns:a16="http://schemas.microsoft.com/office/drawing/2014/main" id="{DD084FF7-04F6-4825-AF06-F3638BB43B40}"/>
              </a:ext>
            </a:extLst>
          </p:cNvPr>
          <p:cNvSpPr>
            <a:spLocks noGrp="1" noChangeArrowheads="1"/>
          </p:cNvSpPr>
          <p:nvPr>
            <p:ph type="body" idx="1"/>
          </p:nvPr>
        </p:nvSpPr>
        <p:spPr>
          <a:xfrm>
            <a:off x="1042988" y="1906588"/>
            <a:ext cx="7772400" cy="4330700"/>
          </a:xfrm>
        </p:spPr>
        <p:txBody>
          <a:bodyPr/>
          <a:lstStyle/>
          <a:p>
            <a:pPr eaLnBrk="1" hangingPunct="1">
              <a:lnSpc>
                <a:spcPct val="90000"/>
              </a:lnSpc>
              <a:buFont typeface="Wingdings" panose="05000000000000000000" pitchFamily="2" charset="2"/>
              <a:buNone/>
            </a:pPr>
            <a:r>
              <a:rPr lang="en-US" altLang="zh-CN"/>
              <a:t>(1) </a:t>
            </a:r>
            <a:r>
              <a:rPr lang="zh-CN" altLang="en-US">
                <a:solidFill>
                  <a:schemeClr val="hlink"/>
                </a:solidFill>
              </a:rPr>
              <a:t>资源预留协议 </a:t>
            </a:r>
            <a:r>
              <a:rPr lang="en-US" altLang="zh-CN">
                <a:solidFill>
                  <a:schemeClr val="hlink"/>
                </a:solidFill>
              </a:rPr>
              <a:t>RSVP</a:t>
            </a:r>
            <a:r>
              <a:rPr lang="zh-CN" altLang="en-US"/>
              <a:t>，它是 </a:t>
            </a:r>
            <a:r>
              <a:rPr lang="en-US" altLang="zh-CN"/>
              <a:t>IntServ </a:t>
            </a:r>
            <a:r>
              <a:rPr lang="zh-CN" altLang="en-US"/>
              <a:t>的信令协议。</a:t>
            </a:r>
          </a:p>
          <a:p>
            <a:pPr eaLnBrk="1" hangingPunct="1">
              <a:lnSpc>
                <a:spcPct val="90000"/>
              </a:lnSpc>
              <a:buFont typeface="Wingdings" panose="05000000000000000000" pitchFamily="2" charset="2"/>
              <a:buNone/>
            </a:pPr>
            <a:r>
              <a:rPr lang="en-US" altLang="zh-CN"/>
              <a:t>(2) </a:t>
            </a:r>
            <a:r>
              <a:rPr lang="zh-CN" altLang="en-US">
                <a:solidFill>
                  <a:schemeClr val="hlink"/>
                </a:solidFill>
              </a:rPr>
              <a:t>接纳控制</a:t>
            </a:r>
            <a:r>
              <a:rPr lang="en-US" altLang="zh-CN"/>
              <a:t>(admission control)</a:t>
            </a:r>
            <a:r>
              <a:rPr lang="zh-CN" altLang="en-US"/>
              <a:t>，用来决定是否同意对某一资源的请求。</a:t>
            </a:r>
          </a:p>
          <a:p>
            <a:pPr eaLnBrk="1" hangingPunct="1">
              <a:lnSpc>
                <a:spcPct val="90000"/>
              </a:lnSpc>
              <a:buFont typeface="Wingdings" panose="05000000000000000000" pitchFamily="2" charset="2"/>
              <a:buNone/>
            </a:pPr>
            <a:r>
              <a:rPr lang="en-US" altLang="zh-CN"/>
              <a:t>(3) </a:t>
            </a:r>
            <a:r>
              <a:rPr lang="zh-CN" altLang="en-US">
                <a:solidFill>
                  <a:schemeClr val="hlink"/>
                </a:solidFill>
              </a:rPr>
              <a:t>分类器</a:t>
            </a:r>
            <a:r>
              <a:rPr lang="en-US" altLang="zh-CN"/>
              <a:t>(classifier)</a:t>
            </a:r>
            <a:r>
              <a:rPr lang="zh-CN" altLang="en-US"/>
              <a:t>，用来将进入路由器的分组进行分类，并根据分类的结果将不同类别的分组放入特定的队列。</a:t>
            </a:r>
          </a:p>
          <a:p>
            <a:pPr eaLnBrk="1" hangingPunct="1">
              <a:lnSpc>
                <a:spcPct val="90000"/>
              </a:lnSpc>
              <a:buFont typeface="Wingdings" panose="05000000000000000000" pitchFamily="2" charset="2"/>
              <a:buNone/>
            </a:pPr>
            <a:r>
              <a:rPr lang="en-US" altLang="zh-CN"/>
              <a:t>(4) </a:t>
            </a:r>
            <a:r>
              <a:rPr lang="zh-CN" altLang="en-US">
                <a:solidFill>
                  <a:schemeClr val="hlink"/>
                </a:solidFill>
              </a:rPr>
              <a:t>调度器</a:t>
            </a:r>
            <a:r>
              <a:rPr lang="en-US" altLang="zh-CN"/>
              <a:t>(scheduler)</a:t>
            </a:r>
            <a:r>
              <a:rPr lang="zh-CN" altLang="en-US"/>
              <a:t>，根据服务质量要求决定分组发送的前后顺序。</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a:extLst>
              <a:ext uri="{FF2B5EF4-FFF2-40B4-BE49-F238E27FC236}">
                <a16:creationId xmlns:a16="http://schemas.microsoft.com/office/drawing/2014/main" id="{642DB29B-4FAC-4280-B88B-4F22C3A02CBD}"/>
              </a:ext>
            </a:extLst>
          </p:cNvPr>
          <p:cNvSpPr>
            <a:spLocks noGrp="1" noChangeArrowheads="1"/>
          </p:cNvSpPr>
          <p:nvPr>
            <p:ph type="title"/>
          </p:nvPr>
        </p:nvSpPr>
        <p:spPr/>
        <p:txBody>
          <a:bodyPr/>
          <a:lstStyle/>
          <a:p>
            <a:pPr algn="ctr" eaLnBrk="1" hangingPunct="1"/>
            <a:r>
              <a:rPr lang="zh-CN" altLang="en-US"/>
              <a:t>流</a:t>
            </a:r>
            <a:r>
              <a:rPr lang="en-US" altLang="zh-CN"/>
              <a:t>(flow)</a:t>
            </a:r>
          </a:p>
        </p:txBody>
      </p:sp>
      <p:sp>
        <p:nvSpPr>
          <p:cNvPr id="1202179" name="Rectangle 3">
            <a:extLst>
              <a:ext uri="{FF2B5EF4-FFF2-40B4-BE49-F238E27FC236}">
                <a16:creationId xmlns:a16="http://schemas.microsoft.com/office/drawing/2014/main" id="{E5F8ED92-1012-42D3-9BC6-68F942958C71}"/>
              </a:ext>
            </a:extLst>
          </p:cNvPr>
          <p:cNvSpPr>
            <a:spLocks noGrp="1" noChangeArrowheads="1"/>
          </p:cNvSpPr>
          <p:nvPr>
            <p:ph type="body" idx="1"/>
          </p:nvPr>
        </p:nvSpPr>
        <p:spPr/>
        <p:txBody>
          <a:bodyPr/>
          <a:lstStyle/>
          <a:p>
            <a:pPr eaLnBrk="1" hangingPunct="1"/>
            <a:r>
              <a:rPr lang="en-US" altLang="zh-CN"/>
              <a:t>“</a:t>
            </a:r>
            <a:r>
              <a:rPr lang="zh-CN" altLang="en-US">
                <a:solidFill>
                  <a:schemeClr val="hlink"/>
                </a:solidFill>
              </a:rPr>
              <a:t>流</a:t>
            </a:r>
            <a:r>
              <a:rPr lang="zh-CN" altLang="en-US"/>
              <a:t>”是在多媒体通信中的一个常用的名词，一般定义为</a:t>
            </a:r>
            <a:r>
              <a:rPr lang="en-US" altLang="zh-CN"/>
              <a:t>:</a:t>
            </a:r>
          </a:p>
          <a:p>
            <a:pPr eaLnBrk="1" hangingPunct="1"/>
            <a:r>
              <a:rPr lang="zh-CN" altLang="en-US"/>
              <a:t>具有同样的源 </a:t>
            </a:r>
            <a:r>
              <a:rPr lang="en-US" altLang="zh-CN" b="1"/>
              <a:t>IP </a:t>
            </a:r>
            <a:r>
              <a:rPr lang="zh-CN" altLang="en-US"/>
              <a:t>地址、源端口号、目的 </a:t>
            </a:r>
            <a:r>
              <a:rPr lang="en-US" altLang="zh-CN" b="1"/>
              <a:t>IP </a:t>
            </a:r>
            <a:r>
              <a:rPr lang="zh-CN" altLang="en-US"/>
              <a:t>地址、目的端口号、协议标识符以及服务质量需求的一连串分组。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Line 26">
            <a:extLst>
              <a:ext uri="{FF2B5EF4-FFF2-40B4-BE49-F238E27FC236}">
                <a16:creationId xmlns:a16="http://schemas.microsoft.com/office/drawing/2014/main" id="{89559C1C-5C8B-47CB-B720-A4A03BD1AF13}"/>
              </a:ext>
            </a:extLst>
          </p:cNvPr>
          <p:cNvSpPr>
            <a:spLocks noChangeShapeType="1"/>
          </p:cNvSpPr>
          <p:nvPr/>
        </p:nvSpPr>
        <p:spPr bwMode="auto">
          <a:xfrm flipV="1">
            <a:off x="4025900" y="1243013"/>
            <a:ext cx="1379538" cy="6143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03" name="Rectangle 2">
            <a:extLst>
              <a:ext uri="{FF2B5EF4-FFF2-40B4-BE49-F238E27FC236}">
                <a16:creationId xmlns:a16="http://schemas.microsoft.com/office/drawing/2014/main" id="{DC6441FE-FA7D-4067-8B2B-9BE6A974EAF7}"/>
              </a:ext>
            </a:extLst>
          </p:cNvPr>
          <p:cNvSpPr>
            <a:spLocks noGrp="1" noChangeArrowheads="1"/>
          </p:cNvSpPr>
          <p:nvPr>
            <p:ph type="title"/>
          </p:nvPr>
        </p:nvSpPr>
        <p:spPr>
          <a:xfrm>
            <a:off x="755650" y="115888"/>
            <a:ext cx="7793038" cy="695325"/>
          </a:xfrm>
        </p:spPr>
        <p:txBody>
          <a:bodyPr/>
          <a:lstStyle/>
          <a:p>
            <a:pPr algn="ctr" eaLnBrk="1" hangingPunct="1"/>
            <a:r>
              <a:rPr lang="en-US" altLang="zh-CN" sz="3600"/>
              <a:t>RSVP </a:t>
            </a:r>
            <a:r>
              <a:rPr lang="zh-CN" altLang="en-US" sz="3600"/>
              <a:t>协议的工作原理 </a:t>
            </a:r>
          </a:p>
        </p:txBody>
      </p:sp>
      <p:sp>
        <p:nvSpPr>
          <p:cNvPr id="1203204" name="Line 4">
            <a:extLst>
              <a:ext uri="{FF2B5EF4-FFF2-40B4-BE49-F238E27FC236}">
                <a16:creationId xmlns:a16="http://schemas.microsoft.com/office/drawing/2014/main" id="{465A4CAB-AB55-4F1D-B724-D0455A34ECC9}"/>
              </a:ext>
            </a:extLst>
          </p:cNvPr>
          <p:cNvSpPr>
            <a:spLocks noChangeShapeType="1"/>
          </p:cNvSpPr>
          <p:nvPr/>
        </p:nvSpPr>
        <p:spPr bwMode="auto">
          <a:xfrm>
            <a:off x="5578475" y="2471738"/>
            <a:ext cx="5175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05" name="Line 5">
            <a:extLst>
              <a:ext uri="{FF2B5EF4-FFF2-40B4-BE49-F238E27FC236}">
                <a16:creationId xmlns:a16="http://schemas.microsoft.com/office/drawing/2014/main" id="{D92FAC2B-8D4C-4B40-BB70-DB4C96DD41EA}"/>
              </a:ext>
            </a:extLst>
          </p:cNvPr>
          <p:cNvSpPr>
            <a:spLocks noChangeShapeType="1"/>
          </p:cNvSpPr>
          <p:nvPr/>
        </p:nvSpPr>
        <p:spPr bwMode="auto">
          <a:xfrm>
            <a:off x="5578475" y="1243013"/>
            <a:ext cx="5175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06" name="Line 6">
            <a:extLst>
              <a:ext uri="{FF2B5EF4-FFF2-40B4-BE49-F238E27FC236}">
                <a16:creationId xmlns:a16="http://schemas.microsoft.com/office/drawing/2014/main" id="{A1581841-742F-43BB-8564-8007A994071E}"/>
              </a:ext>
            </a:extLst>
          </p:cNvPr>
          <p:cNvSpPr>
            <a:spLocks noChangeShapeType="1"/>
          </p:cNvSpPr>
          <p:nvPr/>
        </p:nvSpPr>
        <p:spPr bwMode="auto">
          <a:xfrm rot="5400000">
            <a:off x="5273675" y="2690813"/>
            <a:ext cx="2635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07" name="Line 7">
            <a:extLst>
              <a:ext uri="{FF2B5EF4-FFF2-40B4-BE49-F238E27FC236}">
                <a16:creationId xmlns:a16="http://schemas.microsoft.com/office/drawing/2014/main" id="{873D966B-3CA2-4BAC-8B7E-2991CB099C7D}"/>
              </a:ext>
            </a:extLst>
          </p:cNvPr>
          <p:cNvSpPr>
            <a:spLocks noChangeShapeType="1"/>
          </p:cNvSpPr>
          <p:nvPr/>
        </p:nvSpPr>
        <p:spPr bwMode="auto">
          <a:xfrm rot="16200000" flipH="1">
            <a:off x="4419600" y="2946400"/>
            <a:ext cx="2476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08" name="Line 8">
            <a:extLst>
              <a:ext uri="{FF2B5EF4-FFF2-40B4-BE49-F238E27FC236}">
                <a16:creationId xmlns:a16="http://schemas.microsoft.com/office/drawing/2014/main" id="{879832D5-14B8-4297-8A72-9F000CAA6FF8}"/>
              </a:ext>
            </a:extLst>
          </p:cNvPr>
          <p:cNvSpPr>
            <a:spLocks noChangeShapeType="1"/>
          </p:cNvSpPr>
          <p:nvPr/>
        </p:nvSpPr>
        <p:spPr bwMode="auto">
          <a:xfrm rot="10800000">
            <a:off x="6096000" y="2822575"/>
            <a:ext cx="4302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09" name="Line 9">
            <a:extLst>
              <a:ext uri="{FF2B5EF4-FFF2-40B4-BE49-F238E27FC236}">
                <a16:creationId xmlns:a16="http://schemas.microsoft.com/office/drawing/2014/main" id="{705519E7-38D6-4FB0-951E-8A0AFC12E588}"/>
              </a:ext>
            </a:extLst>
          </p:cNvPr>
          <p:cNvSpPr>
            <a:spLocks noChangeShapeType="1"/>
          </p:cNvSpPr>
          <p:nvPr/>
        </p:nvSpPr>
        <p:spPr bwMode="auto">
          <a:xfrm rot="10800000">
            <a:off x="6096000" y="1857375"/>
            <a:ext cx="4302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10" name="Line 10">
            <a:extLst>
              <a:ext uri="{FF2B5EF4-FFF2-40B4-BE49-F238E27FC236}">
                <a16:creationId xmlns:a16="http://schemas.microsoft.com/office/drawing/2014/main" id="{F2631972-C2A9-470F-A9BA-8B2E517C0F61}"/>
              </a:ext>
            </a:extLst>
          </p:cNvPr>
          <p:cNvSpPr>
            <a:spLocks noChangeShapeType="1"/>
          </p:cNvSpPr>
          <p:nvPr/>
        </p:nvSpPr>
        <p:spPr bwMode="auto">
          <a:xfrm rot="10800000">
            <a:off x="6096000" y="1066800"/>
            <a:ext cx="4302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11" name="Line 11">
            <a:extLst>
              <a:ext uri="{FF2B5EF4-FFF2-40B4-BE49-F238E27FC236}">
                <a16:creationId xmlns:a16="http://schemas.microsoft.com/office/drawing/2014/main" id="{67814675-E102-4851-A82B-FD2A1179222E}"/>
              </a:ext>
            </a:extLst>
          </p:cNvPr>
          <p:cNvSpPr>
            <a:spLocks noChangeShapeType="1"/>
          </p:cNvSpPr>
          <p:nvPr/>
        </p:nvSpPr>
        <p:spPr bwMode="auto">
          <a:xfrm>
            <a:off x="3940175" y="1944688"/>
            <a:ext cx="1379538" cy="5270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12" name="Line 12">
            <a:extLst>
              <a:ext uri="{FF2B5EF4-FFF2-40B4-BE49-F238E27FC236}">
                <a16:creationId xmlns:a16="http://schemas.microsoft.com/office/drawing/2014/main" id="{609F6D4E-BF78-4EB9-80A6-D92536594829}"/>
              </a:ext>
            </a:extLst>
          </p:cNvPr>
          <p:cNvSpPr>
            <a:spLocks noChangeShapeType="1"/>
          </p:cNvSpPr>
          <p:nvPr/>
        </p:nvSpPr>
        <p:spPr bwMode="auto">
          <a:xfrm flipV="1">
            <a:off x="954088" y="1857375"/>
            <a:ext cx="2898775" cy="238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03213" name="Picture 13">
            <a:extLst>
              <a:ext uri="{FF2B5EF4-FFF2-40B4-BE49-F238E27FC236}">
                <a16:creationId xmlns:a16="http://schemas.microsoft.com/office/drawing/2014/main" id="{17B301AA-3737-472A-9360-7BC784FB35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681163"/>
            <a:ext cx="5175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03214" name="Text Box 14">
            <a:extLst>
              <a:ext uri="{FF2B5EF4-FFF2-40B4-BE49-F238E27FC236}">
                <a16:creationId xmlns:a16="http://schemas.microsoft.com/office/drawing/2014/main" id="{BE1ACE8E-F117-4915-B659-06D1D5C9C853}"/>
              </a:ext>
            </a:extLst>
          </p:cNvPr>
          <p:cNvSpPr txBox="1">
            <a:spLocks noChangeArrowheads="1"/>
          </p:cNvSpPr>
          <p:nvPr/>
        </p:nvSpPr>
        <p:spPr bwMode="auto">
          <a:xfrm>
            <a:off x="395288" y="141287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p>
        </p:txBody>
      </p:sp>
      <p:sp>
        <p:nvSpPr>
          <p:cNvPr id="1203215" name="Text Box 15">
            <a:extLst>
              <a:ext uri="{FF2B5EF4-FFF2-40B4-BE49-F238E27FC236}">
                <a16:creationId xmlns:a16="http://schemas.microsoft.com/office/drawing/2014/main" id="{8F1DABF4-7B47-4F3A-ADD1-14FEA049DDF3}"/>
              </a:ext>
            </a:extLst>
          </p:cNvPr>
          <p:cNvSpPr txBox="1">
            <a:spLocks noChangeArrowheads="1"/>
          </p:cNvSpPr>
          <p:nvPr/>
        </p:nvSpPr>
        <p:spPr bwMode="auto">
          <a:xfrm>
            <a:off x="6872288" y="719138"/>
            <a:ext cx="1487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r>
              <a:rPr kumimoji="1" lang="en-US" altLang="zh-CN" sz="2000">
                <a:solidFill>
                  <a:srgbClr val="333399"/>
                </a:solidFill>
                <a:ea typeface="黑体" panose="02010609060101010101" pitchFamily="49" charset="-122"/>
              </a:rPr>
              <a:t>   50 kb/s</a:t>
            </a:r>
            <a:endParaRPr kumimoji="1" lang="en-US" altLang="zh-CN" sz="2000" baseline="-25000">
              <a:solidFill>
                <a:srgbClr val="333399"/>
              </a:solidFill>
              <a:ea typeface="黑体" panose="02010609060101010101" pitchFamily="49" charset="-122"/>
            </a:endParaRPr>
          </a:p>
        </p:txBody>
      </p:sp>
      <p:sp>
        <p:nvSpPr>
          <p:cNvPr id="1203216" name="Text Box 16">
            <a:extLst>
              <a:ext uri="{FF2B5EF4-FFF2-40B4-BE49-F238E27FC236}">
                <a16:creationId xmlns:a16="http://schemas.microsoft.com/office/drawing/2014/main" id="{44E3FD52-9141-4C3A-AD9F-2B5D47092763}"/>
              </a:ext>
            </a:extLst>
          </p:cNvPr>
          <p:cNvSpPr txBox="1">
            <a:spLocks noChangeArrowheads="1"/>
          </p:cNvSpPr>
          <p:nvPr/>
        </p:nvSpPr>
        <p:spPr bwMode="auto">
          <a:xfrm>
            <a:off x="3675063" y="1327150"/>
            <a:ext cx="4603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2</a:t>
            </a:r>
          </a:p>
        </p:txBody>
      </p:sp>
      <p:sp>
        <p:nvSpPr>
          <p:cNvPr id="1203217" name="Text Box 17">
            <a:extLst>
              <a:ext uri="{FF2B5EF4-FFF2-40B4-BE49-F238E27FC236}">
                <a16:creationId xmlns:a16="http://schemas.microsoft.com/office/drawing/2014/main" id="{5B107FBC-9F1B-42EA-A76F-775254EA56EF}"/>
              </a:ext>
            </a:extLst>
          </p:cNvPr>
          <p:cNvSpPr txBox="1">
            <a:spLocks noChangeArrowheads="1"/>
          </p:cNvSpPr>
          <p:nvPr/>
        </p:nvSpPr>
        <p:spPr bwMode="auto">
          <a:xfrm>
            <a:off x="2174875" y="1327150"/>
            <a:ext cx="4603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1</a:t>
            </a:r>
          </a:p>
        </p:txBody>
      </p:sp>
      <p:pic>
        <p:nvPicPr>
          <p:cNvPr id="1203218" name="Picture 18">
            <a:extLst>
              <a:ext uri="{FF2B5EF4-FFF2-40B4-BE49-F238E27FC236}">
                <a16:creationId xmlns:a16="http://schemas.microsoft.com/office/drawing/2014/main" id="{6D157121-0B8F-4C13-B273-DFBE8FB0A7A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1506538"/>
            <a:ext cx="479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19" name="Picture 19">
            <a:extLst>
              <a:ext uri="{FF2B5EF4-FFF2-40B4-BE49-F238E27FC236}">
                <a16:creationId xmlns:a16="http://schemas.microsoft.com/office/drawing/2014/main" id="{0174EA9C-90F5-4525-BEDD-BF93C01FD5D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288" y="3063875"/>
            <a:ext cx="479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20" name="Picture 20">
            <a:extLst>
              <a:ext uri="{FF2B5EF4-FFF2-40B4-BE49-F238E27FC236}">
                <a16:creationId xmlns:a16="http://schemas.microsoft.com/office/drawing/2014/main" id="{1D359BE5-1279-4AAD-9AA8-FD412B6EBF3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2471738"/>
            <a:ext cx="47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21" name="Picture 21">
            <a:extLst>
              <a:ext uri="{FF2B5EF4-FFF2-40B4-BE49-F238E27FC236}">
                <a16:creationId xmlns:a16="http://schemas.microsoft.com/office/drawing/2014/main" id="{CEEF59A4-3E48-4CD7-8061-731C9C39C80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1506538"/>
            <a:ext cx="479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22" name="Picture 22">
            <a:extLst>
              <a:ext uri="{FF2B5EF4-FFF2-40B4-BE49-F238E27FC236}">
                <a16:creationId xmlns:a16="http://schemas.microsoft.com/office/drawing/2014/main" id="{440A87EC-E522-4261-BF8D-7FFBB85B9D5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715963"/>
            <a:ext cx="479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23" name="Picture 23">
            <a:extLst>
              <a:ext uri="{FF2B5EF4-FFF2-40B4-BE49-F238E27FC236}">
                <a16:creationId xmlns:a16="http://schemas.microsoft.com/office/drawing/2014/main" id="{B03D18ED-1C0B-4F8B-87A5-943A27FC15E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675" y="2297113"/>
            <a:ext cx="5175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3224" name="Picture 24">
            <a:extLst>
              <a:ext uri="{FF2B5EF4-FFF2-40B4-BE49-F238E27FC236}">
                <a16:creationId xmlns:a16="http://schemas.microsoft.com/office/drawing/2014/main" id="{E873C32F-A599-46D4-9E15-27A780CC734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675" y="1066800"/>
            <a:ext cx="5175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3225" name="Picture 25">
            <a:extLst>
              <a:ext uri="{FF2B5EF4-FFF2-40B4-BE49-F238E27FC236}">
                <a16:creationId xmlns:a16="http://schemas.microsoft.com/office/drawing/2014/main" id="{44F70BC9-AAF9-42DE-975C-4D8B56E3BE8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100" y="1681163"/>
            <a:ext cx="5175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03226" name="Line 27">
            <a:extLst>
              <a:ext uri="{FF2B5EF4-FFF2-40B4-BE49-F238E27FC236}">
                <a16:creationId xmlns:a16="http://schemas.microsoft.com/office/drawing/2014/main" id="{FB944E2C-486C-4606-AF22-DEC78E53EA51}"/>
              </a:ext>
            </a:extLst>
          </p:cNvPr>
          <p:cNvSpPr>
            <a:spLocks noChangeShapeType="1"/>
          </p:cNvSpPr>
          <p:nvPr/>
        </p:nvSpPr>
        <p:spPr bwMode="auto">
          <a:xfrm>
            <a:off x="4284663" y="2822575"/>
            <a:ext cx="12938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27" name="Line 28">
            <a:extLst>
              <a:ext uri="{FF2B5EF4-FFF2-40B4-BE49-F238E27FC236}">
                <a16:creationId xmlns:a16="http://schemas.microsoft.com/office/drawing/2014/main" id="{85BD4614-3D75-4F45-A85C-FE2C7C448FFA}"/>
              </a:ext>
            </a:extLst>
          </p:cNvPr>
          <p:cNvSpPr>
            <a:spLocks noChangeShapeType="1"/>
          </p:cNvSpPr>
          <p:nvPr/>
        </p:nvSpPr>
        <p:spPr bwMode="auto">
          <a:xfrm rot="-5400000">
            <a:off x="5525293" y="1462882"/>
            <a:ext cx="11414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28" name="Line 29">
            <a:extLst>
              <a:ext uri="{FF2B5EF4-FFF2-40B4-BE49-F238E27FC236}">
                <a16:creationId xmlns:a16="http://schemas.microsoft.com/office/drawing/2014/main" id="{887AE2D4-BEB0-47E7-895C-68870692A266}"/>
              </a:ext>
            </a:extLst>
          </p:cNvPr>
          <p:cNvSpPr>
            <a:spLocks noChangeShapeType="1"/>
          </p:cNvSpPr>
          <p:nvPr/>
        </p:nvSpPr>
        <p:spPr bwMode="auto">
          <a:xfrm rot="-5400000">
            <a:off x="5712618" y="2555082"/>
            <a:ext cx="7667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29" name="Line 30">
            <a:extLst>
              <a:ext uri="{FF2B5EF4-FFF2-40B4-BE49-F238E27FC236}">
                <a16:creationId xmlns:a16="http://schemas.microsoft.com/office/drawing/2014/main" id="{25AC384A-51F8-4279-9A00-EC921353ACAB}"/>
              </a:ext>
            </a:extLst>
          </p:cNvPr>
          <p:cNvSpPr>
            <a:spLocks noChangeShapeType="1"/>
          </p:cNvSpPr>
          <p:nvPr/>
        </p:nvSpPr>
        <p:spPr bwMode="auto">
          <a:xfrm rot="10800000">
            <a:off x="6096000" y="2347913"/>
            <a:ext cx="2587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30" name="Line 31">
            <a:extLst>
              <a:ext uri="{FF2B5EF4-FFF2-40B4-BE49-F238E27FC236}">
                <a16:creationId xmlns:a16="http://schemas.microsoft.com/office/drawing/2014/main" id="{3A8372E1-701A-4E66-BB14-4DDA5AF810EF}"/>
              </a:ext>
            </a:extLst>
          </p:cNvPr>
          <p:cNvSpPr>
            <a:spLocks noChangeShapeType="1"/>
          </p:cNvSpPr>
          <p:nvPr/>
        </p:nvSpPr>
        <p:spPr bwMode="auto">
          <a:xfrm rot="10800000">
            <a:off x="6096000" y="1417638"/>
            <a:ext cx="2587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31" name="Text Box 32">
            <a:extLst>
              <a:ext uri="{FF2B5EF4-FFF2-40B4-BE49-F238E27FC236}">
                <a16:creationId xmlns:a16="http://schemas.microsoft.com/office/drawing/2014/main" id="{04347FE7-ACE7-4772-8FD1-B0FA6DBD8721}"/>
              </a:ext>
            </a:extLst>
          </p:cNvPr>
          <p:cNvSpPr txBox="1">
            <a:spLocks noChangeArrowheads="1"/>
          </p:cNvSpPr>
          <p:nvPr/>
        </p:nvSpPr>
        <p:spPr bwMode="auto">
          <a:xfrm>
            <a:off x="6872288" y="1509713"/>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3</a:t>
            </a:r>
            <a:r>
              <a:rPr kumimoji="1" lang="en-US" altLang="zh-CN" sz="2000">
                <a:solidFill>
                  <a:srgbClr val="333399"/>
                </a:solidFill>
                <a:ea typeface="黑体" panose="02010609060101010101" pitchFamily="49" charset="-122"/>
              </a:rPr>
              <a:t>  100 kb/s</a:t>
            </a:r>
            <a:endParaRPr kumimoji="1" lang="en-US" altLang="zh-CN" sz="2000" baseline="-25000">
              <a:solidFill>
                <a:srgbClr val="333399"/>
              </a:solidFill>
              <a:ea typeface="黑体" panose="02010609060101010101" pitchFamily="49" charset="-122"/>
            </a:endParaRPr>
          </a:p>
        </p:txBody>
      </p:sp>
      <p:sp>
        <p:nvSpPr>
          <p:cNvPr id="1203232" name="Text Box 33">
            <a:extLst>
              <a:ext uri="{FF2B5EF4-FFF2-40B4-BE49-F238E27FC236}">
                <a16:creationId xmlns:a16="http://schemas.microsoft.com/office/drawing/2014/main" id="{80AA074F-F41F-4813-9703-5EA300AD3217}"/>
              </a:ext>
            </a:extLst>
          </p:cNvPr>
          <p:cNvSpPr txBox="1">
            <a:spLocks noChangeArrowheads="1"/>
          </p:cNvSpPr>
          <p:nvPr/>
        </p:nvSpPr>
        <p:spPr bwMode="auto">
          <a:xfrm>
            <a:off x="6872288" y="2527300"/>
            <a:ext cx="1362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4</a:t>
            </a:r>
            <a:r>
              <a:rPr kumimoji="1" lang="en-US" altLang="zh-CN" sz="2000">
                <a:solidFill>
                  <a:srgbClr val="333399"/>
                </a:solidFill>
                <a:ea typeface="黑体" panose="02010609060101010101" pitchFamily="49" charset="-122"/>
              </a:rPr>
              <a:t>  3 Mb/s</a:t>
            </a:r>
            <a:endParaRPr kumimoji="1" lang="en-US" altLang="zh-CN" sz="2000" baseline="-25000">
              <a:solidFill>
                <a:srgbClr val="333399"/>
              </a:solidFill>
              <a:ea typeface="黑体" panose="02010609060101010101" pitchFamily="49" charset="-122"/>
            </a:endParaRPr>
          </a:p>
        </p:txBody>
      </p:sp>
      <p:sp>
        <p:nvSpPr>
          <p:cNvPr id="1203233" name="Line 34">
            <a:extLst>
              <a:ext uri="{FF2B5EF4-FFF2-40B4-BE49-F238E27FC236}">
                <a16:creationId xmlns:a16="http://schemas.microsoft.com/office/drawing/2014/main" id="{4AD03939-FE84-43CB-A454-BC79D2A85621}"/>
              </a:ext>
            </a:extLst>
          </p:cNvPr>
          <p:cNvSpPr>
            <a:spLocks noChangeShapeType="1"/>
          </p:cNvSpPr>
          <p:nvPr/>
        </p:nvSpPr>
        <p:spPr bwMode="auto">
          <a:xfrm rot="5400000">
            <a:off x="4943475" y="2954338"/>
            <a:ext cx="2635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34" name="Text Box 35">
            <a:extLst>
              <a:ext uri="{FF2B5EF4-FFF2-40B4-BE49-F238E27FC236}">
                <a16:creationId xmlns:a16="http://schemas.microsoft.com/office/drawing/2014/main" id="{B3F08617-F75D-4F5F-A174-C9EB89FFFC0E}"/>
              </a:ext>
            </a:extLst>
          </p:cNvPr>
          <p:cNvSpPr txBox="1">
            <a:spLocks noChangeArrowheads="1"/>
          </p:cNvSpPr>
          <p:nvPr/>
        </p:nvSpPr>
        <p:spPr bwMode="auto">
          <a:xfrm>
            <a:off x="5194300" y="7096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3</a:t>
            </a:r>
          </a:p>
        </p:txBody>
      </p:sp>
      <p:sp>
        <p:nvSpPr>
          <p:cNvPr id="1203235" name="Text Box 36">
            <a:extLst>
              <a:ext uri="{FF2B5EF4-FFF2-40B4-BE49-F238E27FC236}">
                <a16:creationId xmlns:a16="http://schemas.microsoft.com/office/drawing/2014/main" id="{A75268C6-184C-4D27-8579-D3FAFB98DD45}"/>
              </a:ext>
            </a:extLst>
          </p:cNvPr>
          <p:cNvSpPr txBox="1">
            <a:spLocks noChangeArrowheads="1"/>
          </p:cNvSpPr>
          <p:nvPr/>
        </p:nvSpPr>
        <p:spPr bwMode="auto">
          <a:xfrm>
            <a:off x="5203825" y="19240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4</a:t>
            </a:r>
          </a:p>
        </p:txBody>
      </p:sp>
      <p:sp>
        <p:nvSpPr>
          <p:cNvPr id="1203236" name="Text Box 37">
            <a:extLst>
              <a:ext uri="{FF2B5EF4-FFF2-40B4-BE49-F238E27FC236}">
                <a16:creationId xmlns:a16="http://schemas.microsoft.com/office/drawing/2014/main" id="{F05722D7-BEE6-4E5E-8938-3D89CC7E7D67}"/>
              </a:ext>
            </a:extLst>
          </p:cNvPr>
          <p:cNvSpPr txBox="1">
            <a:spLocks noChangeArrowheads="1"/>
          </p:cNvSpPr>
          <p:nvPr/>
        </p:nvSpPr>
        <p:spPr bwMode="auto">
          <a:xfrm>
            <a:off x="5276850" y="3032125"/>
            <a:ext cx="1362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5</a:t>
            </a:r>
            <a:r>
              <a:rPr kumimoji="1" lang="en-US" altLang="zh-CN" sz="2000">
                <a:solidFill>
                  <a:srgbClr val="333399"/>
                </a:solidFill>
                <a:ea typeface="黑体" panose="02010609060101010101" pitchFamily="49" charset="-122"/>
              </a:rPr>
              <a:t>  3 Mb/s</a:t>
            </a:r>
            <a:endParaRPr kumimoji="1" lang="en-US" altLang="zh-CN" sz="2000" baseline="-25000">
              <a:solidFill>
                <a:srgbClr val="333399"/>
              </a:solidFill>
              <a:ea typeface="黑体" panose="02010609060101010101" pitchFamily="49" charset="-122"/>
            </a:endParaRPr>
          </a:p>
        </p:txBody>
      </p:sp>
      <p:sp>
        <p:nvSpPr>
          <p:cNvPr id="1203237" name="Text Box 38">
            <a:extLst>
              <a:ext uri="{FF2B5EF4-FFF2-40B4-BE49-F238E27FC236}">
                <a16:creationId xmlns:a16="http://schemas.microsoft.com/office/drawing/2014/main" id="{5EA83E7A-3C38-4552-B4BD-2D58ED8CEE6B}"/>
              </a:ext>
            </a:extLst>
          </p:cNvPr>
          <p:cNvSpPr txBox="1">
            <a:spLocks noChangeArrowheads="1"/>
          </p:cNvSpPr>
          <p:nvPr/>
        </p:nvSpPr>
        <p:spPr bwMode="auto">
          <a:xfrm>
            <a:off x="620713" y="1087438"/>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源站</a:t>
            </a:r>
            <a:endParaRPr kumimoji="1" lang="zh-CN" altLang="en-US" sz="2000" baseline="-25000">
              <a:solidFill>
                <a:srgbClr val="333399"/>
              </a:solidFill>
              <a:ea typeface="黑体" panose="02010609060101010101" pitchFamily="49" charset="-122"/>
            </a:endParaRPr>
          </a:p>
        </p:txBody>
      </p:sp>
      <p:sp>
        <p:nvSpPr>
          <p:cNvPr id="1203238" name="Text Box 39">
            <a:extLst>
              <a:ext uri="{FF2B5EF4-FFF2-40B4-BE49-F238E27FC236}">
                <a16:creationId xmlns:a16="http://schemas.microsoft.com/office/drawing/2014/main" id="{E10D840D-CB4F-4F4A-B79B-769960D35738}"/>
              </a:ext>
            </a:extLst>
          </p:cNvPr>
          <p:cNvSpPr txBox="1">
            <a:spLocks noChangeArrowheads="1"/>
          </p:cNvSpPr>
          <p:nvPr/>
        </p:nvSpPr>
        <p:spPr bwMode="auto">
          <a:xfrm>
            <a:off x="323850" y="2947988"/>
            <a:ext cx="4324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(a) </a:t>
            </a:r>
            <a:r>
              <a:rPr kumimoji="1" lang="zh-CN" altLang="en-US">
                <a:solidFill>
                  <a:srgbClr val="333399"/>
                </a:solidFill>
                <a:ea typeface="黑体" panose="02010609060101010101" pitchFamily="49" charset="-122"/>
              </a:rPr>
              <a:t>源点用多播发送</a:t>
            </a:r>
            <a:r>
              <a:rPr kumimoji="1" lang="en-US" altLang="zh-CN">
                <a:solidFill>
                  <a:srgbClr val="333399"/>
                </a:solidFill>
                <a:ea typeface="黑体" panose="02010609060101010101" pitchFamily="49" charset="-122"/>
              </a:rPr>
              <a:t>PATH</a:t>
            </a:r>
            <a:r>
              <a:rPr kumimoji="1" lang="zh-CN" altLang="en-US">
                <a:solidFill>
                  <a:srgbClr val="333399"/>
                </a:solidFill>
                <a:ea typeface="黑体" panose="02010609060101010101" pitchFamily="49" charset="-122"/>
              </a:rPr>
              <a:t>报文</a:t>
            </a:r>
            <a:r>
              <a:rPr kumimoji="1" lang="zh-CN" altLang="en-US" sz="3200"/>
              <a:t> </a:t>
            </a:r>
          </a:p>
        </p:txBody>
      </p:sp>
      <p:sp>
        <p:nvSpPr>
          <p:cNvPr id="591948" name="Line 76">
            <a:extLst>
              <a:ext uri="{FF2B5EF4-FFF2-40B4-BE49-F238E27FC236}">
                <a16:creationId xmlns:a16="http://schemas.microsoft.com/office/drawing/2014/main" id="{AD1D5949-3694-4723-BD7B-B0B4846B8FAE}"/>
              </a:ext>
            </a:extLst>
          </p:cNvPr>
          <p:cNvSpPr>
            <a:spLocks noChangeShapeType="1"/>
          </p:cNvSpPr>
          <p:nvPr/>
        </p:nvSpPr>
        <p:spPr bwMode="auto">
          <a:xfrm>
            <a:off x="1403350" y="1733550"/>
            <a:ext cx="515938" cy="0"/>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49" name="AutoShape 77">
            <a:extLst>
              <a:ext uri="{FF2B5EF4-FFF2-40B4-BE49-F238E27FC236}">
                <a16:creationId xmlns:a16="http://schemas.microsoft.com/office/drawing/2014/main" id="{DAD100AD-8B18-4B65-B494-0D8A920BD2F2}"/>
              </a:ext>
            </a:extLst>
          </p:cNvPr>
          <p:cNvSpPr>
            <a:spLocks noChangeArrowheads="1"/>
          </p:cNvSpPr>
          <p:nvPr/>
        </p:nvSpPr>
        <p:spPr bwMode="auto">
          <a:xfrm>
            <a:off x="895350" y="2125663"/>
            <a:ext cx="2597150" cy="582612"/>
          </a:xfrm>
          <a:prstGeom prst="roundRect">
            <a:avLst>
              <a:gd name="adj" fmla="val 16667"/>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03241" name="Text Box 78">
            <a:extLst>
              <a:ext uri="{FF2B5EF4-FFF2-40B4-BE49-F238E27FC236}">
                <a16:creationId xmlns:a16="http://schemas.microsoft.com/office/drawing/2014/main" id="{E2F4ACDB-995D-4EA0-91BD-297AAF09696F}"/>
              </a:ext>
            </a:extLst>
          </p:cNvPr>
          <p:cNvSpPr txBox="1">
            <a:spLocks noChangeArrowheads="1"/>
          </p:cNvSpPr>
          <p:nvPr/>
        </p:nvSpPr>
        <p:spPr bwMode="auto">
          <a:xfrm>
            <a:off x="1457325" y="2232025"/>
            <a:ext cx="2019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表示 </a:t>
            </a:r>
            <a:r>
              <a:rPr kumimoji="1" lang="en-US" altLang="zh-CN" sz="2000">
                <a:solidFill>
                  <a:srgbClr val="333399"/>
                </a:solidFill>
                <a:ea typeface="黑体" panose="02010609060101010101" pitchFamily="49" charset="-122"/>
              </a:rPr>
              <a:t>PATH </a:t>
            </a:r>
            <a:r>
              <a:rPr kumimoji="1" lang="zh-CN" altLang="en-US" sz="2000">
                <a:solidFill>
                  <a:srgbClr val="333399"/>
                </a:solidFill>
                <a:ea typeface="黑体" panose="02010609060101010101" pitchFamily="49" charset="-122"/>
              </a:rPr>
              <a:t>报文</a:t>
            </a:r>
            <a:endParaRPr kumimoji="1" lang="zh-CN" altLang="en-US" sz="2000" baseline="-25000">
              <a:solidFill>
                <a:srgbClr val="333399"/>
              </a:solidFill>
              <a:ea typeface="黑体" panose="02010609060101010101" pitchFamily="49" charset="-122"/>
            </a:endParaRPr>
          </a:p>
        </p:txBody>
      </p:sp>
      <p:sp>
        <p:nvSpPr>
          <p:cNvPr id="1203242" name="Line 79">
            <a:extLst>
              <a:ext uri="{FF2B5EF4-FFF2-40B4-BE49-F238E27FC236}">
                <a16:creationId xmlns:a16="http://schemas.microsoft.com/office/drawing/2014/main" id="{7938797B-F04E-45C2-9705-D8D49474ED3F}"/>
              </a:ext>
            </a:extLst>
          </p:cNvPr>
          <p:cNvSpPr>
            <a:spLocks noChangeShapeType="1"/>
          </p:cNvSpPr>
          <p:nvPr/>
        </p:nvSpPr>
        <p:spPr bwMode="auto">
          <a:xfrm>
            <a:off x="949325" y="2414588"/>
            <a:ext cx="517525" cy="0"/>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52" name="Line 80">
            <a:extLst>
              <a:ext uri="{FF2B5EF4-FFF2-40B4-BE49-F238E27FC236}">
                <a16:creationId xmlns:a16="http://schemas.microsoft.com/office/drawing/2014/main" id="{B6366986-2DBA-470E-A3CA-0E81B9BD9CF3}"/>
              </a:ext>
            </a:extLst>
          </p:cNvPr>
          <p:cNvSpPr>
            <a:spLocks noChangeShapeType="1"/>
          </p:cNvSpPr>
          <p:nvPr/>
        </p:nvSpPr>
        <p:spPr bwMode="auto">
          <a:xfrm>
            <a:off x="2925763" y="1733550"/>
            <a:ext cx="517525" cy="0"/>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53" name="Line 81">
            <a:extLst>
              <a:ext uri="{FF2B5EF4-FFF2-40B4-BE49-F238E27FC236}">
                <a16:creationId xmlns:a16="http://schemas.microsoft.com/office/drawing/2014/main" id="{4349159D-F610-432A-B33D-A6E34311713F}"/>
              </a:ext>
            </a:extLst>
          </p:cNvPr>
          <p:cNvSpPr>
            <a:spLocks noChangeShapeType="1"/>
          </p:cNvSpPr>
          <p:nvPr/>
        </p:nvSpPr>
        <p:spPr bwMode="auto">
          <a:xfrm rot="-1491023">
            <a:off x="4365625" y="1462088"/>
            <a:ext cx="517525" cy="1587"/>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54" name="Line 82">
            <a:extLst>
              <a:ext uri="{FF2B5EF4-FFF2-40B4-BE49-F238E27FC236}">
                <a16:creationId xmlns:a16="http://schemas.microsoft.com/office/drawing/2014/main" id="{1D230E64-FBE4-4051-BC49-1A607E476B81}"/>
              </a:ext>
            </a:extLst>
          </p:cNvPr>
          <p:cNvSpPr>
            <a:spLocks noChangeShapeType="1"/>
          </p:cNvSpPr>
          <p:nvPr/>
        </p:nvSpPr>
        <p:spPr bwMode="auto">
          <a:xfrm rot="1356885">
            <a:off x="4467225" y="2128838"/>
            <a:ext cx="517525" cy="1587"/>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55" name="Line 83">
            <a:extLst>
              <a:ext uri="{FF2B5EF4-FFF2-40B4-BE49-F238E27FC236}">
                <a16:creationId xmlns:a16="http://schemas.microsoft.com/office/drawing/2014/main" id="{5F66B202-04F3-43AD-9A96-2002DFADD0AD}"/>
              </a:ext>
            </a:extLst>
          </p:cNvPr>
          <p:cNvSpPr>
            <a:spLocks noChangeShapeType="1"/>
          </p:cNvSpPr>
          <p:nvPr/>
        </p:nvSpPr>
        <p:spPr bwMode="auto">
          <a:xfrm rot="-1057564">
            <a:off x="5848350" y="996950"/>
            <a:ext cx="517525" cy="3175"/>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56" name="Line 84">
            <a:extLst>
              <a:ext uri="{FF2B5EF4-FFF2-40B4-BE49-F238E27FC236}">
                <a16:creationId xmlns:a16="http://schemas.microsoft.com/office/drawing/2014/main" id="{26F951CA-A7A1-4C89-B903-07577D497CAD}"/>
              </a:ext>
            </a:extLst>
          </p:cNvPr>
          <p:cNvSpPr>
            <a:spLocks noChangeShapeType="1"/>
          </p:cNvSpPr>
          <p:nvPr/>
        </p:nvSpPr>
        <p:spPr bwMode="auto">
          <a:xfrm rot="1693237">
            <a:off x="5880100" y="1568450"/>
            <a:ext cx="517525" cy="1588"/>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57" name="Line 85">
            <a:extLst>
              <a:ext uri="{FF2B5EF4-FFF2-40B4-BE49-F238E27FC236}">
                <a16:creationId xmlns:a16="http://schemas.microsoft.com/office/drawing/2014/main" id="{0CECC469-8A0A-4539-AA99-19135A36979B}"/>
              </a:ext>
            </a:extLst>
          </p:cNvPr>
          <p:cNvSpPr>
            <a:spLocks noChangeShapeType="1"/>
          </p:cNvSpPr>
          <p:nvPr/>
        </p:nvSpPr>
        <p:spPr bwMode="auto">
          <a:xfrm rot="6078718">
            <a:off x="4926012" y="2919413"/>
            <a:ext cx="525463" cy="1588"/>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1958" name="Line 86">
            <a:extLst>
              <a:ext uri="{FF2B5EF4-FFF2-40B4-BE49-F238E27FC236}">
                <a16:creationId xmlns:a16="http://schemas.microsoft.com/office/drawing/2014/main" id="{35579AD3-FDD0-42F5-9E3B-07C0DB476612}"/>
              </a:ext>
            </a:extLst>
          </p:cNvPr>
          <p:cNvSpPr>
            <a:spLocks noChangeShapeType="1"/>
          </p:cNvSpPr>
          <p:nvPr/>
        </p:nvSpPr>
        <p:spPr bwMode="auto">
          <a:xfrm rot="221438">
            <a:off x="5903913" y="2587625"/>
            <a:ext cx="517525" cy="1588"/>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09">
            <a:extLst>
              <a:ext uri="{FF2B5EF4-FFF2-40B4-BE49-F238E27FC236}">
                <a16:creationId xmlns:a16="http://schemas.microsoft.com/office/drawing/2014/main" id="{B3DA290F-9497-4C49-A7F9-4D48B394434D}"/>
              </a:ext>
            </a:extLst>
          </p:cNvPr>
          <p:cNvGrpSpPr>
            <a:grpSpLocks/>
          </p:cNvGrpSpPr>
          <p:nvPr/>
        </p:nvGrpSpPr>
        <p:grpSpPr bwMode="auto">
          <a:xfrm>
            <a:off x="5710238" y="3986213"/>
            <a:ext cx="663575" cy="1736725"/>
            <a:chOff x="3597" y="2511"/>
            <a:chExt cx="418" cy="1094"/>
          </a:xfrm>
        </p:grpSpPr>
        <p:sp>
          <p:nvSpPr>
            <p:cNvPr id="1203305" name="AutoShape 90">
              <a:extLst>
                <a:ext uri="{FF2B5EF4-FFF2-40B4-BE49-F238E27FC236}">
                  <a16:creationId xmlns:a16="http://schemas.microsoft.com/office/drawing/2014/main" id="{C940FFFD-CC38-4F44-9678-D79C9CCAA5F9}"/>
                </a:ext>
              </a:extLst>
            </p:cNvPr>
            <p:cNvSpPr>
              <a:spLocks noChangeArrowheads="1"/>
            </p:cNvSpPr>
            <p:nvPr/>
          </p:nvSpPr>
          <p:spPr bwMode="auto">
            <a:xfrm rot="1132735" flipH="1">
              <a:off x="3625" y="2790"/>
              <a:ext cx="390" cy="111"/>
            </a:xfrm>
            <a:prstGeom prst="rightArrow">
              <a:avLst>
                <a:gd name="adj1" fmla="val 50000"/>
                <a:gd name="adj2" fmla="val 87838"/>
              </a:avLst>
            </a:prstGeom>
            <a:solidFill>
              <a:srgbClr val="00CC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3306" name="AutoShape 91">
              <a:extLst>
                <a:ext uri="{FF2B5EF4-FFF2-40B4-BE49-F238E27FC236}">
                  <a16:creationId xmlns:a16="http://schemas.microsoft.com/office/drawing/2014/main" id="{36EB5C3D-E39A-4F1F-9910-B32652A651F8}"/>
                </a:ext>
              </a:extLst>
            </p:cNvPr>
            <p:cNvSpPr>
              <a:spLocks noChangeArrowheads="1"/>
            </p:cNvSpPr>
            <p:nvPr/>
          </p:nvSpPr>
          <p:spPr bwMode="auto">
            <a:xfrm rot="619505" flipH="1">
              <a:off x="3597" y="3493"/>
              <a:ext cx="390" cy="112"/>
            </a:xfrm>
            <a:prstGeom prst="rightArrow">
              <a:avLst>
                <a:gd name="adj1" fmla="val 50000"/>
                <a:gd name="adj2" fmla="val 87054"/>
              </a:avLst>
            </a:prstGeom>
            <a:solidFill>
              <a:srgbClr val="00CC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3307" name="AutoShape 92">
              <a:extLst>
                <a:ext uri="{FF2B5EF4-FFF2-40B4-BE49-F238E27FC236}">
                  <a16:creationId xmlns:a16="http://schemas.microsoft.com/office/drawing/2014/main" id="{10F68017-16B2-4EDF-8488-B994BE932321}"/>
                </a:ext>
              </a:extLst>
            </p:cNvPr>
            <p:cNvSpPr>
              <a:spLocks noChangeArrowheads="1"/>
            </p:cNvSpPr>
            <p:nvPr/>
          </p:nvSpPr>
          <p:spPr bwMode="auto">
            <a:xfrm rot="20696103" flipH="1">
              <a:off x="3611" y="2511"/>
              <a:ext cx="390" cy="112"/>
            </a:xfrm>
            <a:prstGeom prst="rightArrow">
              <a:avLst>
                <a:gd name="adj1" fmla="val 50000"/>
                <a:gd name="adj2" fmla="val 87054"/>
              </a:avLst>
            </a:prstGeom>
            <a:solidFill>
              <a:srgbClr val="00CC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91965" name="AutoShape 93">
            <a:extLst>
              <a:ext uri="{FF2B5EF4-FFF2-40B4-BE49-F238E27FC236}">
                <a16:creationId xmlns:a16="http://schemas.microsoft.com/office/drawing/2014/main" id="{E30F545F-01C4-4DDB-BF88-A05C52E2A865}"/>
              </a:ext>
            </a:extLst>
          </p:cNvPr>
          <p:cNvSpPr>
            <a:spLocks noChangeArrowheads="1"/>
          </p:cNvSpPr>
          <p:nvPr/>
        </p:nvSpPr>
        <p:spPr bwMode="auto">
          <a:xfrm rot="6284201" flipH="1">
            <a:off x="4881562" y="5821363"/>
            <a:ext cx="619125" cy="177800"/>
          </a:xfrm>
          <a:prstGeom prst="rightArrow">
            <a:avLst>
              <a:gd name="adj1" fmla="val 50000"/>
              <a:gd name="adj2" fmla="val 87054"/>
            </a:avLst>
          </a:prstGeom>
          <a:solidFill>
            <a:srgbClr val="00CC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 name="Group 106">
            <a:extLst>
              <a:ext uri="{FF2B5EF4-FFF2-40B4-BE49-F238E27FC236}">
                <a16:creationId xmlns:a16="http://schemas.microsoft.com/office/drawing/2014/main" id="{0B76185D-E648-480E-96C7-997A71BDB7FF}"/>
              </a:ext>
            </a:extLst>
          </p:cNvPr>
          <p:cNvGrpSpPr>
            <a:grpSpLocks/>
          </p:cNvGrpSpPr>
          <p:nvPr/>
        </p:nvGrpSpPr>
        <p:grpSpPr bwMode="auto">
          <a:xfrm>
            <a:off x="2660650" y="4365625"/>
            <a:ext cx="944563" cy="493713"/>
            <a:chOff x="1676" y="2750"/>
            <a:chExt cx="595" cy="311"/>
          </a:xfrm>
        </p:grpSpPr>
        <p:sp>
          <p:nvSpPr>
            <p:cNvPr id="1203303" name="AutoShape 88">
              <a:extLst>
                <a:ext uri="{FF2B5EF4-FFF2-40B4-BE49-F238E27FC236}">
                  <a16:creationId xmlns:a16="http://schemas.microsoft.com/office/drawing/2014/main" id="{F8386430-FE84-4F90-BA82-32BEF08E7180}"/>
                </a:ext>
              </a:extLst>
            </p:cNvPr>
            <p:cNvSpPr>
              <a:spLocks noChangeArrowheads="1"/>
            </p:cNvSpPr>
            <p:nvPr/>
          </p:nvSpPr>
          <p:spPr bwMode="auto">
            <a:xfrm flipH="1">
              <a:off x="1732" y="2950"/>
              <a:ext cx="390" cy="111"/>
            </a:xfrm>
            <a:prstGeom prst="rightArrow">
              <a:avLst>
                <a:gd name="adj1" fmla="val 50000"/>
                <a:gd name="adj2" fmla="val 87838"/>
              </a:avLst>
            </a:prstGeom>
            <a:solidFill>
              <a:srgbClr val="00CC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3304" name="Text Box 96">
              <a:extLst>
                <a:ext uri="{FF2B5EF4-FFF2-40B4-BE49-F238E27FC236}">
                  <a16:creationId xmlns:a16="http://schemas.microsoft.com/office/drawing/2014/main" id="{E66B3E76-3AAE-4682-86B1-20FB2B08489A}"/>
                </a:ext>
              </a:extLst>
            </p:cNvPr>
            <p:cNvSpPr txBox="1">
              <a:spLocks noChangeArrowheads="1"/>
            </p:cNvSpPr>
            <p:nvPr/>
          </p:nvSpPr>
          <p:spPr bwMode="auto">
            <a:xfrm>
              <a:off x="1676" y="2750"/>
              <a:ext cx="5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3 Mb/s</a:t>
              </a:r>
              <a:endParaRPr kumimoji="1" lang="en-US" altLang="zh-CN" sz="2000" baseline="-25000">
                <a:solidFill>
                  <a:srgbClr val="333399"/>
                </a:solidFill>
                <a:ea typeface="黑体" panose="02010609060101010101" pitchFamily="49" charset="-122"/>
              </a:endParaRPr>
            </a:p>
          </p:txBody>
        </p:sp>
      </p:grpSp>
      <p:grpSp>
        <p:nvGrpSpPr>
          <p:cNvPr id="4" name="Group 105">
            <a:extLst>
              <a:ext uri="{FF2B5EF4-FFF2-40B4-BE49-F238E27FC236}">
                <a16:creationId xmlns:a16="http://schemas.microsoft.com/office/drawing/2014/main" id="{82FDE229-378C-44CE-9D02-09E374D05ADE}"/>
              </a:ext>
            </a:extLst>
          </p:cNvPr>
          <p:cNvGrpSpPr>
            <a:grpSpLocks/>
          </p:cNvGrpSpPr>
          <p:nvPr/>
        </p:nvGrpSpPr>
        <p:grpSpPr bwMode="auto">
          <a:xfrm>
            <a:off x="1187450" y="4386263"/>
            <a:ext cx="944563" cy="473075"/>
            <a:chOff x="748" y="2763"/>
            <a:chExt cx="595" cy="298"/>
          </a:xfrm>
        </p:grpSpPr>
        <p:sp>
          <p:nvSpPr>
            <p:cNvPr id="1203301" name="AutoShape 87">
              <a:extLst>
                <a:ext uri="{FF2B5EF4-FFF2-40B4-BE49-F238E27FC236}">
                  <a16:creationId xmlns:a16="http://schemas.microsoft.com/office/drawing/2014/main" id="{3BC581A6-C85D-45CC-948B-E8D45896B265}"/>
                </a:ext>
              </a:extLst>
            </p:cNvPr>
            <p:cNvSpPr>
              <a:spLocks noChangeArrowheads="1"/>
            </p:cNvSpPr>
            <p:nvPr/>
          </p:nvSpPr>
          <p:spPr bwMode="auto">
            <a:xfrm flipH="1">
              <a:off x="818" y="2950"/>
              <a:ext cx="389" cy="111"/>
            </a:xfrm>
            <a:prstGeom prst="rightArrow">
              <a:avLst>
                <a:gd name="adj1" fmla="val 50000"/>
                <a:gd name="adj2" fmla="val 87613"/>
              </a:avLst>
            </a:prstGeom>
            <a:solidFill>
              <a:srgbClr val="00CC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3302" name="Text Box 97">
              <a:extLst>
                <a:ext uri="{FF2B5EF4-FFF2-40B4-BE49-F238E27FC236}">
                  <a16:creationId xmlns:a16="http://schemas.microsoft.com/office/drawing/2014/main" id="{21ACEA60-6783-4D02-88F8-6CB17CBABF22}"/>
                </a:ext>
              </a:extLst>
            </p:cNvPr>
            <p:cNvSpPr txBox="1">
              <a:spLocks noChangeArrowheads="1"/>
            </p:cNvSpPr>
            <p:nvPr/>
          </p:nvSpPr>
          <p:spPr bwMode="auto">
            <a:xfrm>
              <a:off x="748" y="2763"/>
              <a:ext cx="59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3 Mb/s</a:t>
              </a:r>
              <a:endParaRPr kumimoji="1" lang="en-US" altLang="zh-CN" sz="2000" baseline="-25000">
                <a:solidFill>
                  <a:srgbClr val="333399"/>
                </a:solidFill>
                <a:ea typeface="黑体" panose="02010609060101010101" pitchFamily="49" charset="-122"/>
              </a:endParaRPr>
            </a:p>
          </p:txBody>
        </p:sp>
      </p:grpSp>
      <p:grpSp>
        <p:nvGrpSpPr>
          <p:cNvPr id="5" name="Group 111">
            <a:extLst>
              <a:ext uri="{FF2B5EF4-FFF2-40B4-BE49-F238E27FC236}">
                <a16:creationId xmlns:a16="http://schemas.microsoft.com/office/drawing/2014/main" id="{B7BA87CB-463E-4EAE-BE44-43E5D5982485}"/>
              </a:ext>
            </a:extLst>
          </p:cNvPr>
          <p:cNvGrpSpPr>
            <a:grpSpLocks/>
          </p:cNvGrpSpPr>
          <p:nvPr/>
        </p:nvGrpSpPr>
        <p:grpSpPr bwMode="auto">
          <a:xfrm>
            <a:off x="3943350" y="4038600"/>
            <a:ext cx="1400175" cy="1219200"/>
            <a:chOff x="2484" y="2544"/>
            <a:chExt cx="882" cy="768"/>
          </a:xfrm>
        </p:grpSpPr>
        <p:grpSp>
          <p:nvGrpSpPr>
            <p:cNvPr id="1203295" name="Group 108">
              <a:extLst>
                <a:ext uri="{FF2B5EF4-FFF2-40B4-BE49-F238E27FC236}">
                  <a16:creationId xmlns:a16="http://schemas.microsoft.com/office/drawing/2014/main" id="{3142AEA1-E7E5-46CF-85DD-2541FD99AA5D}"/>
                </a:ext>
              </a:extLst>
            </p:cNvPr>
            <p:cNvGrpSpPr>
              <a:grpSpLocks/>
            </p:cNvGrpSpPr>
            <p:nvPr/>
          </p:nvGrpSpPr>
          <p:grpSpPr bwMode="auto">
            <a:xfrm>
              <a:off x="2771" y="3022"/>
              <a:ext cx="595" cy="290"/>
              <a:chOff x="2771" y="3022"/>
              <a:chExt cx="595" cy="290"/>
            </a:xfrm>
          </p:grpSpPr>
          <p:sp>
            <p:nvSpPr>
              <p:cNvPr id="1203299" name="AutoShape 94">
                <a:extLst>
                  <a:ext uri="{FF2B5EF4-FFF2-40B4-BE49-F238E27FC236}">
                    <a16:creationId xmlns:a16="http://schemas.microsoft.com/office/drawing/2014/main" id="{0C911F3A-9A2A-4C79-86E2-DA7915AD75AE}"/>
                  </a:ext>
                </a:extLst>
              </p:cNvPr>
              <p:cNvSpPr>
                <a:spLocks noChangeArrowheads="1"/>
              </p:cNvSpPr>
              <p:nvPr/>
            </p:nvSpPr>
            <p:spPr bwMode="auto">
              <a:xfrm rot="1212895" flipH="1">
                <a:off x="2776" y="3201"/>
                <a:ext cx="390" cy="111"/>
              </a:xfrm>
              <a:prstGeom prst="rightArrow">
                <a:avLst>
                  <a:gd name="adj1" fmla="val 50000"/>
                  <a:gd name="adj2" fmla="val 87838"/>
                </a:avLst>
              </a:prstGeom>
              <a:solidFill>
                <a:srgbClr val="00CC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3300" name="Text Box 95">
                <a:extLst>
                  <a:ext uri="{FF2B5EF4-FFF2-40B4-BE49-F238E27FC236}">
                    <a16:creationId xmlns:a16="http://schemas.microsoft.com/office/drawing/2014/main" id="{EE471D3E-DD03-4065-AD3B-906902823341}"/>
                  </a:ext>
                </a:extLst>
              </p:cNvPr>
              <p:cNvSpPr txBox="1">
                <a:spLocks noChangeArrowheads="1"/>
              </p:cNvSpPr>
              <p:nvPr/>
            </p:nvSpPr>
            <p:spPr bwMode="auto">
              <a:xfrm rot="1270622">
                <a:off x="2771" y="3022"/>
                <a:ext cx="59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3 Mb/s</a:t>
                </a:r>
                <a:endParaRPr kumimoji="1" lang="en-US" altLang="zh-CN" sz="2000" baseline="-25000">
                  <a:solidFill>
                    <a:srgbClr val="333399"/>
                  </a:solidFill>
                  <a:ea typeface="黑体" panose="02010609060101010101" pitchFamily="49" charset="-122"/>
                </a:endParaRPr>
              </a:p>
            </p:txBody>
          </p:sp>
        </p:grpSp>
        <p:grpSp>
          <p:nvGrpSpPr>
            <p:cNvPr id="1203296" name="Group 107">
              <a:extLst>
                <a:ext uri="{FF2B5EF4-FFF2-40B4-BE49-F238E27FC236}">
                  <a16:creationId xmlns:a16="http://schemas.microsoft.com/office/drawing/2014/main" id="{A46FE695-30E0-4C5C-8E6E-E2A3356B7344}"/>
                </a:ext>
              </a:extLst>
            </p:cNvPr>
            <p:cNvGrpSpPr>
              <a:grpSpLocks/>
            </p:cNvGrpSpPr>
            <p:nvPr/>
          </p:nvGrpSpPr>
          <p:grpSpPr bwMode="auto">
            <a:xfrm>
              <a:off x="2484" y="2544"/>
              <a:ext cx="719" cy="350"/>
              <a:chOff x="2484" y="2544"/>
              <a:chExt cx="719" cy="350"/>
            </a:xfrm>
          </p:grpSpPr>
          <p:sp>
            <p:nvSpPr>
              <p:cNvPr id="1203297" name="AutoShape 89">
                <a:extLst>
                  <a:ext uri="{FF2B5EF4-FFF2-40B4-BE49-F238E27FC236}">
                    <a16:creationId xmlns:a16="http://schemas.microsoft.com/office/drawing/2014/main" id="{181C4AF6-FE3A-4A77-A1C2-430B19E21939}"/>
                  </a:ext>
                </a:extLst>
              </p:cNvPr>
              <p:cNvSpPr>
                <a:spLocks noChangeArrowheads="1"/>
              </p:cNvSpPr>
              <p:nvPr/>
            </p:nvSpPr>
            <p:spPr bwMode="auto">
              <a:xfrm rot="20167091" flipH="1">
                <a:off x="2651" y="2783"/>
                <a:ext cx="389" cy="111"/>
              </a:xfrm>
              <a:prstGeom prst="rightArrow">
                <a:avLst>
                  <a:gd name="adj1" fmla="val 50000"/>
                  <a:gd name="adj2" fmla="val 87613"/>
                </a:avLst>
              </a:prstGeom>
              <a:solidFill>
                <a:srgbClr val="00CC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3298" name="Text Box 98">
                <a:extLst>
                  <a:ext uri="{FF2B5EF4-FFF2-40B4-BE49-F238E27FC236}">
                    <a16:creationId xmlns:a16="http://schemas.microsoft.com/office/drawing/2014/main" id="{92C34D58-A6F4-497B-8418-28EFD930D3EB}"/>
                  </a:ext>
                </a:extLst>
              </p:cNvPr>
              <p:cNvSpPr txBox="1">
                <a:spLocks noChangeArrowheads="1"/>
              </p:cNvSpPr>
              <p:nvPr/>
            </p:nvSpPr>
            <p:spPr bwMode="auto">
              <a:xfrm rot="-1386147">
                <a:off x="2484" y="2544"/>
                <a:ext cx="71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100 kb/s</a:t>
                </a:r>
                <a:endParaRPr kumimoji="1" lang="en-US" altLang="zh-CN" sz="2000" baseline="-25000">
                  <a:solidFill>
                    <a:srgbClr val="333399"/>
                  </a:solidFill>
                  <a:ea typeface="黑体" panose="02010609060101010101" pitchFamily="49" charset="-122"/>
                </a:endParaRPr>
              </a:p>
            </p:txBody>
          </p:sp>
        </p:grpSp>
      </p:grpSp>
      <p:grpSp>
        <p:nvGrpSpPr>
          <p:cNvPr id="8" name="Group 110">
            <a:extLst>
              <a:ext uri="{FF2B5EF4-FFF2-40B4-BE49-F238E27FC236}">
                <a16:creationId xmlns:a16="http://schemas.microsoft.com/office/drawing/2014/main" id="{45AFF5E3-576D-4CC6-B7DF-70BA23D429BE}"/>
              </a:ext>
            </a:extLst>
          </p:cNvPr>
          <p:cNvGrpSpPr>
            <a:grpSpLocks/>
          </p:cNvGrpSpPr>
          <p:nvPr/>
        </p:nvGrpSpPr>
        <p:grpSpPr bwMode="auto">
          <a:xfrm>
            <a:off x="320675" y="3732213"/>
            <a:ext cx="8139113" cy="2852737"/>
            <a:chOff x="204" y="2351"/>
            <a:chExt cx="5127" cy="1797"/>
          </a:xfrm>
        </p:grpSpPr>
        <p:sp>
          <p:nvSpPr>
            <p:cNvPr id="1203256" name="Line 40">
              <a:extLst>
                <a:ext uri="{FF2B5EF4-FFF2-40B4-BE49-F238E27FC236}">
                  <a16:creationId xmlns:a16="http://schemas.microsoft.com/office/drawing/2014/main" id="{9AD26AFC-D870-43F1-ABEE-7FB03E727620}"/>
                </a:ext>
              </a:extLst>
            </p:cNvPr>
            <p:cNvSpPr>
              <a:spLocks noChangeShapeType="1"/>
            </p:cNvSpPr>
            <p:nvPr/>
          </p:nvSpPr>
          <p:spPr bwMode="auto">
            <a:xfrm>
              <a:off x="3513" y="3480"/>
              <a:ext cx="33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57" name="Line 41">
              <a:extLst>
                <a:ext uri="{FF2B5EF4-FFF2-40B4-BE49-F238E27FC236}">
                  <a16:creationId xmlns:a16="http://schemas.microsoft.com/office/drawing/2014/main" id="{37F8DD51-26E4-4ECD-B6FC-9966700F9712}"/>
                </a:ext>
              </a:extLst>
            </p:cNvPr>
            <p:cNvSpPr>
              <a:spLocks noChangeShapeType="1"/>
            </p:cNvSpPr>
            <p:nvPr/>
          </p:nvSpPr>
          <p:spPr bwMode="auto">
            <a:xfrm>
              <a:off x="3513" y="2699"/>
              <a:ext cx="33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58" name="Line 42">
              <a:extLst>
                <a:ext uri="{FF2B5EF4-FFF2-40B4-BE49-F238E27FC236}">
                  <a16:creationId xmlns:a16="http://schemas.microsoft.com/office/drawing/2014/main" id="{72F2B629-911C-49DD-8194-BEEFCC1A3BAC}"/>
                </a:ext>
              </a:extLst>
            </p:cNvPr>
            <p:cNvSpPr>
              <a:spLocks noChangeShapeType="1"/>
            </p:cNvSpPr>
            <p:nvPr/>
          </p:nvSpPr>
          <p:spPr bwMode="auto">
            <a:xfrm rot="5400000">
              <a:off x="3318" y="3619"/>
              <a:ext cx="16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59" name="Line 43">
              <a:extLst>
                <a:ext uri="{FF2B5EF4-FFF2-40B4-BE49-F238E27FC236}">
                  <a16:creationId xmlns:a16="http://schemas.microsoft.com/office/drawing/2014/main" id="{333BE4D8-1702-4D1F-AC41-569B340A7B77}"/>
                </a:ext>
              </a:extLst>
            </p:cNvPr>
            <p:cNvSpPr>
              <a:spLocks noChangeShapeType="1"/>
            </p:cNvSpPr>
            <p:nvPr/>
          </p:nvSpPr>
          <p:spPr bwMode="auto">
            <a:xfrm rot="16200000" flipH="1">
              <a:off x="2767" y="3781"/>
              <a:ext cx="1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0" name="Line 44">
              <a:extLst>
                <a:ext uri="{FF2B5EF4-FFF2-40B4-BE49-F238E27FC236}">
                  <a16:creationId xmlns:a16="http://schemas.microsoft.com/office/drawing/2014/main" id="{27AC23DB-F710-4DE3-AC76-622D3200C139}"/>
                </a:ext>
              </a:extLst>
            </p:cNvPr>
            <p:cNvSpPr>
              <a:spLocks noChangeShapeType="1"/>
            </p:cNvSpPr>
            <p:nvPr/>
          </p:nvSpPr>
          <p:spPr bwMode="auto">
            <a:xfrm rot="10800000">
              <a:off x="3848" y="3703"/>
              <a:ext cx="27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1" name="Line 45">
              <a:extLst>
                <a:ext uri="{FF2B5EF4-FFF2-40B4-BE49-F238E27FC236}">
                  <a16:creationId xmlns:a16="http://schemas.microsoft.com/office/drawing/2014/main" id="{FAA2CFD0-69B4-47D3-8E7E-F7C41FA33447}"/>
                </a:ext>
              </a:extLst>
            </p:cNvPr>
            <p:cNvSpPr>
              <a:spLocks noChangeShapeType="1"/>
            </p:cNvSpPr>
            <p:nvPr/>
          </p:nvSpPr>
          <p:spPr bwMode="auto">
            <a:xfrm rot="10800000">
              <a:off x="3848" y="3089"/>
              <a:ext cx="27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2" name="Line 46">
              <a:extLst>
                <a:ext uri="{FF2B5EF4-FFF2-40B4-BE49-F238E27FC236}">
                  <a16:creationId xmlns:a16="http://schemas.microsoft.com/office/drawing/2014/main" id="{F0641A21-E7D7-4E0F-BE8B-86213BB29975}"/>
                </a:ext>
              </a:extLst>
            </p:cNvPr>
            <p:cNvSpPr>
              <a:spLocks noChangeShapeType="1"/>
            </p:cNvSpPr>
            <p:nvPr/>
          </p:nvSpPr>
          <p:spPr bwMode="auto">
            <a:xfrm rot="10800000">
              <a:off x="3848" y="2588"/>
              <a:ext cx="27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3" name="Line 47">
              <a:extLst>
                <a:ext uri="{FF2B5EF4-FFF2-40B4-BE49-F238E27FC236}">
                  <a16:creationId xmlns:a16="http://schemas.microsoft.com/office/drawing/2014/main" id="{501BE844-C380-49F0-8527-5F7F1776DE92}"/>
                </a:ext>
              </a:extLst>
            </p:cNvPr>
            <p:cNvSpPr>
              <a:spLocks noChangeShapeType="1"/>
            </p:cNvSpPr>
            <p:nvPr/>
          </p:nvSpPr>
          <p:spPr bwMode="auto">
            <a:xfrm>
              <a:off x="2456" y="3145"/>
              <a:ext cx="890" cy="33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4" name="Line 48">
              <a:extLst>
                <a:ext uri="{FF2B5EF4-FFF2-40B4-BE49-F238E27FC236}">
                  <a16:creationId xmlns:a16="http://schemas.microsoft.com/office/drawing/2014/main" id="{CE0618A6-C999-4CA7-92CA-1F8DFDDA792E}"/>
                </a:ext>
              </a:extLst>
            </p:cNvPr>
            <p:cNvSpPr>
              <a:spLocks noChangeShapeType="1"/>
            </p:cNvSpPr>
            <p:nvPr/>
          </p:nvSpPr>
          <p:spPr bwMode="auto">
            <a:xfrm>
              <a:off x="578" y="3089"/>
              <a:ext cx="182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5" name="Line 62">
              <a:extLst>
                <a:ext uri="{FF2B5EF4-FFF2-40B4-BE49-F238E27FC236}">
                  <a16:creationId xmlns:a16="http://schemas.microsoft.com/office/drawing/2014/main" id="{33C5C3EC-5345-4A5B-9D11-DD0F2B78F792}"/>
                </a:ext>
              </a:extLst>
            </p:cNvPr>
            <p:cNvSpPr>
              <a:spLocks noChangeShapeType="1"/>
            </p:cNvSpPr>
            <p:nvPr/>
          </p:nvSpPr>
          <p:spPr bwMode="auto">
            <a:xfrm flipV="1">
              <a:off x="2511" y="2699"/>
              <a:ext cx="891" cy="39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6" name="Line 63">
              <a:extLst>
                <a:ext uri="{FF2B5EF4-FFF2-40B4-BE49-F238E27FC236}">
                  <a16:creationId xmlns:a16="http://schemas.microsoft.com/office/drawing/2014/main" id="{4DED31B9-A6D6-4CD5-BF4E-8F486883B8C4}"/>
                </a:ext>
              </a:extLst>
            </p:cNvPr>
            <p:cNvSpPr>
              <a:spLocks noChangeShapeType="1"/>
            </p:cNvSpPr>
            <p:nvPr/>
          </p:nvSpPr>
          <p:spPr bwMode="auto">
            <a:xfrm>
              <a:off x="2678" y="3703"/>
              <a:ext cx="83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7" name="Line 64">
              <a:extLst>
                <a:ext uri="{FF2B5EF4-FFF2-40B4-BE49-F238E27FC236}">
                  <a16:creationId xmlns:a16="http://schemas.microsoft.com/office/drawing/2014/main" id="{A019F0CD-15D1-488A-AF73-4B21B8F0C773}"/>
                </a:ext>
              </a:extLst>
            </p:cNvPr>
            <p:cNvSpPr>
              <a:spLocks noChangeShapeType="1"/>
            </p:cNvSpPr>
            <p:nvPr/>
          </p:nvSpPr>
          <p:spPr bwMode="auto">
            <a:xfrm rot="-5400000">
              <a:off x="3485" y="2839"/>
              <a:ext cx="7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8" name="Line 65">
              <a:extLst>
                <a:ext uri="{FF2B5EF4-FFF2-40B4-BE49-F238E27FC236}">
                  <a16:creationId xmlns:a16="http://schemas.microsoft.com/office/drawing/2014/main" id="{511206D3-9740-4D00-A176-E59D25CDFA1E}"/>
                </a:ext>
              </a:extLst>
            </p:cNvPr>
            <p:cNvSpPr>
              <a:spLocks noChangeShapeType="1"/>
            </p:cNvSpPr>
            <p:nvPr/>
          </p:nvSpPr>
          <p:spPr bwMode="auto">
            <a:xfrm rot="-5400000">
              <a:off x="3604" y="3533"/>
              <a:ext cx="48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69" name="Line 66">
              <a:extLst>
                <a:ext uri="{FF2B5EF4-FFF2-40B4-BE49-F238E27FC236}">
                  <a16:creationId xmlns:a16="http://schemas.microsoft.com/office/drawing/2014/main" id="{9B164A03-8C37-4087-B21B-44F64E15E044}"/>
                </a:ext>
              </a:extLst>
            </p:cNvPr>
            <p:cNvSpPr>
              <a:spLocks noChangeShapeType="1"/>
            </p:cNvSpPr>
            <p:nvPr/>
          </p:nvSpPr>
          <p:spPr bwMode="auto">
            <a:xfrm rot="10800000">
              <a:off x="3848" y="3401"/>
              <a:ext cx="16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70" name="Line 67">
              <a:extLst>
                <a:ext uri="{FF2B5EF4-FFF2-40B4-BE49-F238E27FC236}">
                  <a16:creationId xmlns:a16="http://schemas.microsoft.com/office/drawing/2014/main" id="{1DDC2762-AA34-4CAC-83BF-3D5BFEAC12E5}"/>
                </a:ext>
              </a:extLst>
            </p:cNvPr>
            <p:cNvSpPr>
              <a:spLocks noChangeShapeType="1"/>
            </p:cNvSpPr>
            <p:nvPr/>
          </p:nvSpPr>
          <p:spPr bwMode="auto">
            <a:xfrm rot="10800000">
              <a:off x="3848" y="2811"/>
              <a:ext cx="16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3271" name="Line 70">
              <a:extLst>
                <a:ext uri="{FF2B5EF4-FFF2-40B4-BE49-F238E27FC236}">
                  <a16:creationId xmlns:a16="http://schemas.microsoft.com/office/drawing/2014/main" id="{501E7E0C-009B-4FA9-911D-2B1705157C9B}"/>
                </a:ext>
              </a:extLst>
            </p:cNvPr>
            <p:cNvSpPr>
              <a:spLocks noChangeShapeType="1"/>
            </p:cNvSpPr>
            <p:nvPr/>
          </p:nvSpPr>
          <p:spPr bwMode="auto">
            <a:xfrm rot="5400000">
              <a:off x="3105" y="3787"/>
              <a:ext cx="16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03272" name="Picture 49">
              <a:extLst>
                <a:ext uri="{FF2B5EF4-FFF2-40B4-BE49-F238E27FC236}">
                  <a16:creationId xmlns:a16="http://schemas.microsoft.com/office/drawing/2014/main" id="{C47D09A2-6DF4-4DCF-B2B9-19E489EFF41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 y="2978"/>
              <a:ext cx="3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03273" name="Text Box 50">
              <a:extLst>
                <a:ext uri="{FF2B5EF4-FFF2-40B4-BE49-F238E27FC236}">
                  <a16:creationId xmlns:a16="http://schemas.microsoft.com/office/drawing/2014/main" id="{C39DB468-1309-45AF-AEE4-E62430D08729}"/>
                </a:ext>
              </a:extLst>
            </p:cNvPr>
            <p:cNvSpPr txBox="1">
              <a:spLocks noChangeArrowheads="1"/>
            </p:cNvSpPr>
            <p:nvPr/>
          </p:nvSpPr>
          <p:spPr bwMode="auto">
            <a:xfrm>
              <a:off x="231" y="2811"/>
              <a:ext cx="29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1</a:t>
              </a:r>
            </a:p>
          </p:txBody>
        </p:sp>
        <p:sp>
          <p:nvSpPr>
            <p:cNvPr id="1203274" name="Text Box 51">
              <a:extLst>
                <a:ext uri="{FF2B5EF4-FFF2-40B4-BE49-F238E27FC236}">
                  <a16:creationId xmlns:a16="http://schemas.microsoft.com/office/drawing/2014/main" id="{6B91FDD7-F448-4EA6-977E-3D9AA89681C1}"/>
                </a:ext>
              </a:extLst>
            </p:cNvPr>
            <p:cNvSpPr txBox="1">
              <a:spLocks noChangeArrowheads="1"/>
            </p:cNvSpPr>
            <p:nvPr/>
          </p:nvSpPr>
          <p:spPr bwMode="auto">
            <a:xfrm>
              <a:off x="4349" y="2351"/>
              <a:ext cx="9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2</a:t>
              </a:r>
              <a:r>
                <a:rPr kumimoji="1" lang="en-US" altLang="zh-CN" sz="2000">
                  <a:solidFill>
                    <a:srgbClr val="333399"/>
                  </a:solidFill>
                  <a:ea typeface="黑体" panose="02010609060101010101" pitchFamily="49" charset="-122"/>
                </a:rPr>
                <a:t>   50 kb/s</a:t>
              </a:r>
              <a:endParaRPr kumimoji="1" lang="en-US" altLang="zh-CN" sz="2000" baseline="-25000">
                <a:solidFill>
                  <a:srgbClr val="333399"/>
                </a:solidFill>
                <a:ea typeface="黑体" panose="02010609060101010101" pitchFamily="49" charset="-122"/>
              </a:endParaRPr>
            </a:p>
          </p:txBody>
        </p:sp>
        <p:sp>
          <p:nvSpPr>
            <p:cNvPr id="1203275" name="Text Box 52">
              <a:extLst>
                <a:ext uri="{FF2B5EF4-FFF2-40B4-BE49-F238E27FC236}">
                  <a16:creationId xmlns:a16="http://schemas.microsoft.com/office/drawing/2014/main" id="{2D90627F-AAE6-41E0-8F88-27566A36C1F2}"/>
                </a:ext>
              </a:extLst>
            </p:cNvPr>
            <p:cNvSpPr txBox="1">
              <a:spLocks noChangeArrowheads="1"/>
            </p:cNvSpPr>
            <p:nvPr/>
          </p:nvSpPr>
          <p:spPr bwMode="auto">
            <a:xfrm>
              <a:off x="2285" y="2734"/>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2</a:t>
              </a:r>
            </a:p>
          </p:txBody>
        </p:sp>
        <p:sp>
          <p:nvSpPr>
            <p:cNvPr id="1203276" name="Text Box 53">
              <a:extLst>
                <a:ext uri="{FF2B5EF4-FFF2-40B4-BE49-F238E27FC236}">
                  <a16:creationId xmlns:a16="http://schemas.microsoft.com/office/drawing/2014/main" id="{F8809AEF-5E33-48EF-88D4-09129597968B}"/>
                </a:ext>
              </a:extLst>
            </p:cNvPr>
            <p:cNvSpPr txBox="1">
              <a:spLocks noChangeArrowheads="1"/>
            </p:cNvSpPr>
            <p:nvPr/>
          </p:nvSpPr>
          <p:spPr bwMode="auto">
            <a:xfrm>
              <a:off x="1375" y="2734"/>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1</a:t>
              </a:r>
            </a:p>
          </p:txBody>
        </p:sp>
        <p:pic>
          <p:nvPicPr>
            <p:cNvPr id="1203277" name="Picture 54">
              <a:extLst>
                <a:ext uri="{FF2B5EF4-FFF2-40B4-BE49-F238E27FC236}">
                  <a16:creationId xmlns:a16="http://schemas.microsoft.com/office/drawing/2014/main" id="{98F12B44-6764-4E6C-81C2-380D275FD2B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 y="2866"/>
              <a:ext cx="31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78" name="Picture 55">
              <a:extLst>
                <a:ext uri="{FF2B5EF4-FFF2-40B4-BE49-F238E27FC236}">
                  <a16:creationId xmlns:a16="http://schemas.microsoft.com/office/drawing/2014/main" id="{3120A1B6-5988-4FE4-8852-21FA28073FC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 y="3856"/>
              <a:ext cx="30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79" name="Picture 56">
              <a:extLst>
                <a:ext uri="{FF2B5EF4-FFF2-40B4-BE49-F238E27FC236}">
                  <a16:creationId xmlns:a16="http://schemas.microsoft.com/office/drawing/2014/main" id="{E30ED03D-159E-4129-B0F1-6F7D88D2F3F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 y="348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80" name="Picture 57">
              <a:extLst>
                <a:ext uri="{FF2B5EF4-FFF2-40B4-BE49-F238E27FC236}">
                  <a16:creationId xmlns:a16="http://schemas.microsoft.com/office/drawing/2014/main" id="{D3468961-C110-4567-A2B2-7D60976FAD2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 y="2866"/>
              <a:ext cx="31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81" name="Picture 58">
              <a:extLst>
                <a:ext uri="{FF2B5EF4-FFF2-40B4-BE49-F238E27FC236}">
                  <a16:creationId xmlns:a16="http://schemas.microsoft.com/office/drawing/2014/main" id="{32B71E6B-93E0-464C-9E50-C219615DD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 y="2365"/>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82" name="Picture 59">
              <a:extLst>
                <a:ext uri="{FF2B5EF4-FFF2-40B4-BE49-F238E27FC236}">
                  <a16:creationId xmlns:a16="http://schemas.microsoft.com/office/drawing/2014/main" id="{F84EAF7D-23EC-4F92-BCFD-6A4AC14D08D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 y="3368"/>
              <a:ext cx="3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3283" name="Picture 60">
              <a:extLst>
                <a:ext uri="{FF2B5EF4-FFF2-40B4-BE49-F238E27FC236}">
                  <a16:creationId xmlns:a16="http://schemas.microsoft.com/office/drawing/2014/main" id="{B0A71DDF-E5EC-43D6-87B4-537B4F1B4BE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 y="2588"/>
              <a:ext cx="3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3284" name="Picture 61">
              <a:extLst>
                <a:ext uri="{FF2B5EF4-FFF2-40B4-BE49-F238E27FC236}">
                  <a16:creationId xmlns:a16="http://schemas.microsoft.com/office/drawing/2014/main" id="{815C45C5-ACB9-4C34-82BC-4288CF7918A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 y="2978"/>
              <a:ext cx="3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03285" name="Text Box 68">
              <a:extLst>
                <a:ext uri="{FF2B5EF4-FFF2-40B4-BE49-F238E27FC236}">
                  <a16:creationId xmlns:a16="http://schemas.microsoft.com/office/drawing/2014/main" id="{1DAB04B5-C553-46B3-9F3E-1BD4CBF0A7A5}"/>
                </a:ext>
              </a:extLst>
            </p:cNvPr>
            <p:cNvSpPr txBox="1">
              <a:spLocks noChangeArrowheads="1"/>
            </p:cNvSpPr>
            <p:nvPr/>
          </p:nvSpPr>
          <p:spPr bwMode="auto">
            <a:xfrm>
              <a:off x="4349" y="2863"/>
              <a:ext cx="9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3</a:t>
              </a:r>
              <a:r>
                <a:rPr kumimoji="1" lang="en-US" altLang="zh-CN" sz="2000">
                  <a:solidFill>
                    <a:srgbClr val="333399"/>
                  </a:solidFill>
                  <a:ea typeface="黑体" panose="02010609060101010101" pitchFamily="49" charset="-122"/>
                </a:rPr>
                <a:t>  100 kb/s</a:t>
              </a:r>
              <a:endParaRPr kumimoji="1" lang="en-US" altLang="zh-CN" sz="2000" baseline="-25000">
                <a:solidFill>
                  <a:srgbClr val="333399"/>
                </a:solidFill>
                <a:ea typeface="黑体" panose="02010609060101010101" pitchFamily="49" charset="-122"/>
              </a:endParaRPr>
            </a:p>
          </p:txBody>
        </p:sp>
        <p:sp>
          <p:nvSpPr>
            <p:cNvPr id="1203286" name="Text Box 69">
              <a:extLst>
                <a:ext uri="{FF2B5EF4-FFF2-40B4-BE49-F238E27FC236}">
                  <a16:creationId xmlns:a16="http://schemas.microsoft.com/office/drawing/2014/main" id="{C3AD55B7-D71E-4D2C-B50A-76D42E2A6C59}"/>
                </a:ext>
              </a:extLst>
            </p:cNvPr>
            <p:cNvSpPr txBox="1">
              <a:spLocks noChangeArrowheads="1"/>
            </p:cNvSpPr>
            <p:nvPr/>
          </p:nvSpPr>
          <p:spPr bwMode="auto">
            <a:xfrm>
              <a:off x="4349" y="3499"/>
              <a:ext cx="85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4</a:t>
              </a:r>
              <a:r>
                <a:rPr kumimoji="1" lang="en-US" altLang="zh-CN" sz="2000">
                  <a:solidFill>
                    <a:srgbClr val="333399"/>
                  </a:solidFill>
                  <a:ea typeface="黑体" panose="02010609060101010101" pitchFamily="49" charset="-122"/>
                </a:rPr>
                <a:t>  3 Mb/s</a:t>
              </a:r>
              <a:endParaRPr kumimoji="1" lang="en-US" altLang="zh-CN" sz="2000" baseline="-25000">
                <a:solidFill>
                  <a:srgbClr val="333399"/>
                </a:solidFill>
                <a:ea typeface="黑体" panose="02010609060101010101" pitchFamily="49" charset="-122"/>
              </a:endParaRPr>
            </a:p>
          </p:txBody>
        </p:sp>
        <p:sp>
          <p:nvSpPr>
            <p:cNvPr id="1203287" name="Text Box 71">
              <a:extLst>
                <a:ext uri="{FF2B5EF4-FFF2-40B4-BE49-F238E27FC236}">
                  <a16:creationId xmlns:a16="http://schemas.microsoft.com/office/drawing/2014/main" id="{D3F5DF09-B3C5-4181-8DF3-DDBBC6AD2482}"/>
                </a:ext>
              </a:extLst>
            </p:cNvPr>
            <p:cNvSpPr txBox="1">
              <a:spLocks noChangeArrowheads="1"/>
            </p:cNvSpPr>
            <p:nvPr/>
          </p:nvSpPr>
          <p:spPr bwMode="auto">
            <a:xfrm>
              <a:off x="3266" y="2364"/>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3</a:t>
              </a:r>
            </a:p>
          </p:txBody>
        </p:sp>
        <p:sp>
          <p:nvSpPr>
            <p:cNvPr id="1203288" name="Text Box 72">
              <a:extLst>
                <a:ext uri="{FF2B5EF4-FFF2-40B4-BE49-F238E27FC236}">
                  <a16:creationId xmlns:a16="http://schemas.microsoft.com/office/drawing/2014/main" id="{FF6AD329-BB02-4272-ADB6-1F2EC96CB645}"/>
                </a:ext>
              </a:extLst>
            </p:cNvPr>
            <p:cNvSpPr txBox="1">
              <a:spLocks noChangeArrowheads="1"/>
            </p:cNvSpPr>
            <p:nvPr/>
          </p:nvSpPr>
          <p:spPr bwMode="auto">
            <a:xfrm>
              <a:off x="3316" y="3158"/>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R</a:t>
              </a:r>
              <a:r>
                <a:rPr kumimoji="1" lang="en-US" altLang="zh-CN" sz="2000" baseline="-25000">
                  <a:solidFill>
                    <a:srgbClr val="333399"/>
                  </a:solidFill>
                  <a:ea typeface="黑体" panose="02010609060101010101" pitchFamily="49" charset="-122"/>
                </a:rPr>
                <a:t>4</a:t>
              </a:r>
            </a:p>
          </p:txBody>
        </p:sp>
        <p:sp>
          <p:nvSpPr>
            <p:cNvPr id="1203289" name="Text Box 73">
              <a:extLst>
                <a:ext uri="{FF2B5EF4-FFF2-40B4-BE49-F238E27FC236}">
                  <a16:creationId xmlns:a16="http://schemas.microsoft.com/office/drawing/2014/main" id="{B9FF6086-6F9F-4115-9A66-C7A675B2EF56}"/>
                </a:ext>
              </a:extLst>
            </p:cNvPr>
            <p:cNvSpPr txBox="1">
              <a:spLocks noChangeArrowheads="1"/>
            </p:cNvSpPr>
            <p:nvPr/>
          </p:nvSpPr>
          <p:spPr bwMode="auto">
            <a:xfrm>
              <a:off x="3288" y="3861"/>
              <a:ext cx="85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a:t>
              </a:r>
              <a:r>
                <a:rPr kumimoji="1" lang="en-US" altLang="zh-CN" sz="2000" baseline="-25000">
                  <a:solidFill>
                    <a:srgbClr val="333399"/>
                  </a:solidFill>
                  <a:ea typeface="黑体" panose="02010609060101010101" pitchFamily="49" charset="-122"/>
                </a:rPr>
                <a:t>5</a:t>
              </a:r>
              <a:r>
                <a:rPr kumimoji="1" lang="en-US" altLang="zh-CN" sz="2000">
                  <a:solidFill>
                    <a:srgbClr val="333399"/>
                  </a:solidFill>
                  <a:ea typeface="黑体" panose="02010609060101010101" pitchFamily="49" charset="-122"/>
                </a:rPr>
                <a:t>  3 Mb/s</a:t>
              </a:r>
              <a:endParaRPr kumimoji="1" lang="en-US" altLang="zh-CN" sz="2000" baseline="-25000">
                <a:solidFill>
                  <a:srgbClr val="333399"/>
                </a:solidFill>
                <a:ea typeface="黑体" panose="02010609060101010101" pitchFamily="49" charset="-122"/>
              </a:endParaRPr>
            </a:p>
          </p:txBody>
        </p:sp>
        <p:sp>
          <p:nvSpPr>
            <p:cNvPr id="1203290" name="Text Box 74">
              <a:extLst>
                <a:ext uri="{FF2B5EF4-FFF2-40B4-BE49-F238E27FC236}">
                  <a16:creationId xmlns:a16="http://schemas.microsoft.com/office/drawing/2014/main" id="{EE4C67FA-1B5D-4F3E-88BA-F486F3805DD3}"/>
                </a:ext>
              </a:extLst>
            </p:cNvPr>
            <p:cNvSpPr txBox="1">
              <a:spLocks noChangeArrowheads="1"/>
            </p:cNvSpPr>
            <p:nvPr/>
          </p:nvSpPr>
          <p:spPr bwMode="auto">
            <a:xfrm>
              <a:off x="349" y="2635"/>
              <a:ext cx="43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源站</a:t>
              </a:r>
              <a:endParaRPr kumimoji="1" lang="zh-CN" altLang="en-US" sz="2000" baseline="-25000">
                <a:solidFill>
                  <a:srgbClr val="333399"/>
                </a:solidFill>
                <a:ea typeface="黑体" panose="02010609060101010101" pitchFamily="49" charset="-122"/>
              </a:endParaRPr>
            </a:p>
          </p:txBody>
        </p:sp>
        <p:sp>
          <p:nvSpPr>
            <p:cNvPr id="1203291" name="Text Box 75">
              <a:extLst>
                <a:ext uri="{FF2B5EF4-FFF2-40B4-BE49-F238E27FC236}">
                  <a16:creationId xmlns:a16="http://schemas.microsoft.com/office/drawing/2014/main" id="{7806BF67-884B-4A57-BBC4-A43C5E87408A}"/>
                </a:ext>
              </a:extLst>
            </p:cNvPr>
            <p:cNvSpPr txBox="1">
              <a:spLocks noChangeArrowheads="1"/>
            </p:cNvSpPr>
            <p:nvPr/>
          </p:nvSpPr>
          <p:spPr bwMode="auto">
            <a:xfrm>
              <a:off x="204" y="3707"/>
              <a:ext cx="30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 </a:t>
              </a:r>
              <a:r>
                <a:rPr kumimoji="1" lang="zh-CN" altLang="en-US">
                  <a:solidFill>
                    <a:srgbClr val="333399"/>
                  </a:solidFill>
                  <a:ea typeface="黑体" panose="02010609060101010101" pitchFamily="49" charset="-122"/>
                </a:rPr>
                <a:t>各终点向源点返回 </a:t>
              </a:r>
              <a:r>
                <a:rPr kumimoji="1" lang="en-US" altLang="zh-CN">
                  <a:solidFill>
                    <a:srgbClr val="333399"/>
                  </a:solidFill>
                  <a:ea typeface="黑体" panose="02010609060101010101" pitchFamily="49" charset="-122"/>
                </a:rPr>
                <a:t>RESV </a:t>
              </a:r>
              <a:r>
                <a:rPr kumimoji="1" lang="zh-CN" altLang="en-US">
                  <a:solidFill>
                    <a:srgbClr val="333399"/>
                  </a:solidFill>
                  <a:ea typeface="黑体" panose="02010609060101010101" pitchFamily="49" charset="-122"/>
                </a:rPr>
                <a:t>报文</a:t>
              </a:r>
              <a:r>
                <a:rPr kumimoji="1" lang="zh-CN" altLang="en-US" sz="3200">
                  <a:solidFill>
                    <a:srgbClr val="333399"/>
                  </a:solidFill>
                </a:rPr>
                <a:t> </a:t>
              </a:r>
            </a:p>
          </p:txBody>
        </p:sp>
        <p:sp>
          <p:nvSpPr>
            <p:cNvPr id="591971" name="AutoShape 99">
              <a:extLst>
                <a:ext uri="{FF2B5EF4-FFF2-40B4-BE49-F238E27FC236}">
                  <a16:creationId xmlns:a16="http://schemas.microsoft.com/office/drawing/2014/main" id="{32393665-AFEC-4920-A6BF-83C4EBB2D375}"/>
                </a:ext>
              </a:extLst>
            </p:cNvPr>
            <p:cNvSpPr>
              <a:spLocks noChangeArrowheads="1"/>
            </p:cNvSpPr>
            <p:nvPr/>
          </p:nvSpPr>
          <p:spPr bwMode="auto">
            <a:xfrm>
              <a:off x="458" y="3294"/>
              <a:ext cx="1733" cy="369"/>
            </a:xfrm>
            <a:prstGeom prst="roundRect">
              <a:avLst>
                <a:gd name="adj" fmla="val 16667"/>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03293" name="Text Box 100">
              <a:extLst>
                <a:ext uri="{FF2B5EF4-FFF2-40B4-BE49-F238E27FC236}">
                  <a16:creationId xmlns:a16="http://schemas.microsoft.com/office/drawing/2014/main" id="{7C2FED80-4068-4897-B49F-DB3ED7E8D337}"/>
                </a:ext>
              </a:extLst>
            </p:cNvPr>
            <p:cNvSpPr txBox="1">
              <a:spLocks noChangeArrowheads="1"/>
            </p:cNvSpPr>
            <p:nvPr/>
          </p:nvSpPr>
          <p:spPr bwMode="auto">
            <a:xfrm>
              <a:off x="839" y="3361"/>
              <a:ext cx="12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表示 </a:t>
              </a:r>
              <a:r>
                <a:rPr kumimoji="1" lang="en-US" altLang="zh-CN" sz="2000">
                  <a:solidFill>
                    <a:srgbClr val="333399"/>
                  </a:solidFill>
                  <a:ea typeface="黑体" panose="02010609060101010101" pitchFamily="49" charset="-122"/>
                </a:rPr>
                <a:t>RESV </a:t>
              </a:r>
              <a:r>
                <a:rPr kumimoji="1" lang="zh-CN" altLang="en-US" sz="2000">
                  <a:solidFill>
                    <a:srgbClr val="333399"/>
                  </a:solidFill>
                  <a:ea typeface="黑体" panose="02010609060101010101" pitchFamily="49" charset="-122"/>
                </a:rPr>
                <a:t>报文</a:t>
              </a:r>
              <a:endParaRPr kumimoji="1" lang="zh-CN" altLang="en-US" sz="2000" baseline="-25000">
                <a:solidFill>
                  <a:srgbClr val="333399"/>
                </a:solidFill>
                <a:ea typeface="黑体" panose="02010609060101010101" pitchFamily="49" charset="-122"/>
              </a:endParaRPr>
            </a:p>
          </p:txBody>
        </p:sp>
        <p:sp>
          <p:nvSpPr>
            <p:cNvPr id="1203294" name="AutoShape 101">
              <a:extLst>
                <a:ext uri="{FF2B5EF4-FFF2-40B4-BE49-F238E27FC236}">
                  <a16:creationId xmlns:a16="http://schemas.microsoft.com/office/drawing/2014/main" id="{C488512F-A9C6-4539-8DA9-7920A72E9F07}"/>
                </a:ext>
              </a:extLst>
            </p:cNvPr>
            <p:cNvSpPr>
              <a:spLocks noChangeArrowheads="1"/>
            </p:cNvSpPr>
            <p:nvPr/>
          </p:nvSpPr>
          <p:spPr bwMode="auto">
            <a:xfrm>
              <a:off x="495" y="3427"/>
              <a:ext cx="389" cy="111"/>
            </a:xfrm>
            <a:prstGeom prst="rightArrow">
              <a:avLst>
                <a:gd name="adj1" fmla="val 50000"/>
                <a:gd name="adj2" fmla="val 87613"/>
              </a:avLst>
            </a:prstGeom>
            <a:solidFill>
              <a:srgbClr val="00CC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1948"/>
                                        </p:tgtEl>
                                        <p:attrNameLst>
                                          <p:attrName>style.visibility</p:attrName>
                                        </p:attrNameLst>
                                      </p:cBhvr>
                                      <p:to>
                                        <p:strVal val="visible"/>
                                      </p:to>
                                    </p:set>
                                    <p:animEffect transition="in" filter="wipe(left)">
                                      <p:cBhvr>
                                        <p:cTn id="7" dur="1000"/>
                                        <p:tgtEl>
                                          <p:spTgt spid="591948"/>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591952"/>
                                        </p:tgtEl>
                                        <p:attrNameLst>
                                          <p:attrName>style.visibility</p:attrName>
                                        </p:attrNameLst>
                                      </p:cBhvr>
                                      <p:to>
                                        <p:strVal val="visible"/>
                                      </p:to>
                                    </p:set>
                                    <p:animEffect transition="in" filter="wipe(left)">
                                      <p:cBhvr>
                                        <p:cTn id="11" dur="1000"/>
                                        <p:tgtEl>
                                          <p:spTgt spid="591952"/>
                                        </p:tgtEl>
                                      </p:cBhvr>
                                    </p:animEffect>
                                  </p:childTnLst>
                                </p:cTn>
                              </p:par>
                            </p:childTnLst>
                          </p:cTn>
                        </p:par>
                        <p:par>
                          <p:cTn id="12" fill="hold" nodeType="afterGroup">
                            <p:stCondLst>
                              <p:cond delay="2500"/>
                            </p:stCondLst>
                            <p:childTnLst>
                              <p:par>
                                <p:cTn id="13" presetID="22" presetClass="entr" presetSubtype="8" fill="hold" nodeType="afterEffect">
                                  <p:stCondLst>
                                    <p:cond delay="500"/>
                                  </p:stCondLst>
                                  <p:childTnLst>
                                    <p:set>
                                      <p:cBhvr>
                                        <p:cTn id="14" dur="1" fill="hold">
                                          <p:stCondLst>
                                            <p:cond delay="0"/>
                                          </p:stCondLst>
                                        </p:cTn>
                                        <p:tgtEl>
                                          <p:spTgt spid="591953"/>
                                        </p:tgtEl>
                                        <p:attrNameLst>
                                          <p:attrName>style.visibility</p:attrName>
                                        </p:attrNameLst>
                                      </p:cBhvr>
                                      <p:to>
                                        <p:strVal val="visible"/>
                                      </p:to>
                                    </p:set>
                                    <p:animEffect transition="in" filter="wipe(left)">
                                      <p:cBhvr>
                                        <p:cTn id="15" dur="1000"/>
                                        <p:tgtEl>
                                          <p:spTgt spid="591953"/>
                                        </p:tgtEl>
                                      </p:cBhvr>
                                    </p:animEffect>
                                  </p:childTnLst>
                                </p:cTn>
                              </p:par>
                              <p:par>
                                <p:cTn id="16" presetID="22" presetClass="entr" presetSubtype="8" fill="hold" nodeType="withEffect">
                                  <p:stCondLst>
                                    <p:cond delay="500"/>
                                  </p:stCondLst>
                                  <p:childTnLst>
                                    <p:set>
                                      <p:cBhvr>
                                        <p:cTn id="17" dur="1" fill="hold">
                                          <p:stCondLst>
                                            <p:cond delay="0"/>
                                          </p:stCondLst>
                                        </p:cTn>
                                        <p:tgtEl>
                                          <p:spTgt spid="591954"/>
                                        </p:tgtEl>
                                        <p:attrNameLst>
                                          <p:attrName>style.visibility</p:attrName>
                                        </p:attrNameLst>
                                      </p:cBhvr>
                                      <p:to>
                                        <p:strVal val="visible"/>
                                      </p:to>
                                    </p:set>
                                    <p:animEffect transition="in" filter="wipe(left)">
                                      <p:cBhvr>
                                        <p:cTn id="18" dur="1000"/>
                                        <p:tgtEl>
                                          <p:spTgt spid="591954"/>
                                        </p:tgtEl>
                                      </p:cBhvr>
                                    </p:animEffect>
                                  </p:childTnLst>
                                </p:cTn>
                              </p:par>
                            </p:childTnLst>
                          </p:cTn>
                        </p:par>
                        <p:par>
                          <p:cTn id="19" fill="hold" nodeType="afterGroup">
                            <p:stCondLst>
                              <p:cond delay="4000"/>
                            </p:stCondLst>
                            <p:childTnLst>
                              <p:par>
                                <p:cTn id="20" presetID="22" presetClass="entr" presetSubtype="8" fill="hold" nodeType="afterEffect">
                                  <p:stCondLst>
                                    <p:cond delay="0"/>
                                  </p:stCondLst>
                                  <p:childTnLst>
                                    <p:set>
                                      <p:cBhvr>
                                        <p:cTn id="21" dur="1" fill="hold">
                                          <p:stCondLst>
                                            <p:cond delay="0"/>
                                          </p:stCondLst>
                                        </p:cTn>
                                        <p:tgtEl>
                                          <p:spTgt spid="591955"/>
                                        </p:tgtEl>
                                        <p:attrNameLst>
                                          <p:attrName>style.visibility</p:attrName>
                                        </p:attrNameLst>
                                      </p:cBhvr>
                                      <p:to>
                                        <p:strVal val="visible"/>
                                      </p:to>
                                    </p:set>
                                    <p:animEffect transition="in" filter="wipe(left)">
                                      <p:cBhvr>
                                        <p:cTn id="22" dur="1000"/>
                                        <p:tgtEl>
                                          <p:spTgt spid="591955"/>
                                        </p:tgtEl>
                                      </p:cBhvr>
                                    </p:animEffect>
                                  </p:childTnLst>
                                </p:cTn>
                              </p:par>
                              <p:par>
                                <p:cTn id="23" presetID="22" presetClass="entr" presetSubtype="8" fill="hold" nodeType="withEffect">
                                  <p:stCondLst>
                                    <p:cond delay="0"/>
                                  </p:stCondLst>
                                  <p:childTnLst>
                                    <p:set>
                                      <p:cBhvr>
                                        <p:cTn id="24" dur="1" fill="hold">
                                          <p:stCondLst>
                                            <p:cond delay="0"/>
                                          </p:stCondLst>
                                        </p:cTn>
                                        <p:tgtEl>
                                          <p:spTgt spid="591956"/>
                                        </p:tgtEl>
                                        <p:attrNameLst>
                                          <p:attrName>style.visibility</p:attrName>
                                        </p:attrNameLst>
                                      </p:cBhvr>
                                      <p:to>
                                        <p:strVal val="visible"/>
                                      </p:to>
                                    </p:set>
                                    <p:animEffect transition="in" filter="wipe(left)">
                                      <p:cBhvr>
                                        <p:cTn id="25" dur="1000"/>
                                        <p:tgtEl>
                                          <p:spTgt spid="591956"/>
                                        </p:tgtEl>
                                      </p:cBhvr>
                                    </p:animEffect>
                                  </p:childTnLst>
                                </p:cTn>
                              </p:par>
                              <p:par>
                                <p:cTn id="26" presetID="22" presetClass="entr" presetSubtype="8" fill="hold" nodeType="withEffect">
                                  <p:stCondLst>
                                    <p:cond delay="0"/>
                                  </p:stCondLst>
                                  <p:childTnLst>
                                    <p:set>
                                      <p:cBhvr>
                                        <p:cTn id="27" dur="1" fill="hold">
                                          <p:stCondLst>
                                            <p:cond delay="0"/>
                                          </p:stCondLst>
                                        </p:cTn>
                                        <p:tgtEl>
                                          <p:spTgt spid="591958"/>
                                        </p:tgtEl>
                                        <p:attrNameLst>
                                          <p:attrName>style.visibility</p:attrName>
                                        </p:attrNameLst>
                                      </p:cBhvr>
                                      <p:to>
                                        <p:strVal val="visible"/>
                                      </p:to>
                                    </p:set>
                                    <p:animEffect transition="in" filter="wipe(left)">
                                      <p:cBhvr>
                                        <p:cTn id="28" dur="1000"/>
                                        <p:tgtEl>
                                          <p:spTgt spid="591958"/>
                                        </p:tgtEl>
                                      </p:cBhvr>
                                    </p:animEffect>
                                  </p:childTnLst>
                                </p:cTn>
                              </p:par>
                              <p:par>
                                <p:cTn id="29" presetID="22" presetClass="entr" presetSubtype="1" fill="hold" nodeType="withEffect">
                                  <p:stCondLst>
                                    <p:cond delay="0"/>
                                  </p:stCondLst>
                                  <p:childTnLst>
                                    <p:set>
                                      <p:cBhvr>
                                        <p:cTn id="30" dur="1" fill="hold">
                                          <p:stCondLst>
                                            <p:cond delay="0"/>
                                          </p:stCondLst>
                                        </p:cTn>
                                        <p:tgtEl>
                                          <p:spTgt spid="591957"/>
                                        </p:tgtEl>
                                        <p:attrNameLst>
                                          <p:attrName>style.visibility</p:attrName>
                                        </p:attrNameLst>
                                      </p:cBhvr>
                                      <p:to>
                                        <p:strVal val="visible"/>
                                      </p:to>
                                    </p:set>
                                    <p:animEffect transition="in" filter="wipe(up)">
                                      <p:cBhvr>
                                        <p:cTn id="31" dur="1000"/>
                                        <p:tgtEl>
                                          <p:spTgt spid="5919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500"/>
                                  </p:stCondLst>
                                  <p:childTnLst>
                                    <p:set>
                                      <p:cBhvr>
                                        <p:cTn id="35" dur="1" fill="hold">
                                          <p:stCondLst>
                                            <p:cond delay="0"/>
                                          </p:stCondLst>
                                        </p:cTn>
                                        <p:tgtEl>
                                          <p:spTgt spid="8"/>
                                        </p:tgtEl>
                                        <p:attrNameLst>
                                          <p:attrName>style.visibility</p:attrName>
                                        </p:attrNameLst>
                                      </p:cBhvr>
                                      <p:to>
                                        <p:strVal val="visible"/>
                                      </p:to>
                                    </p:set>
                                  </p:childTnLst>
                                </p:cTn>
                              </p:par>
                            </p:childTnLst>
                          </p:cTn>
                        </p:par>
                        <p:par>
                          <p:cTn id="36" fill="hold" nodeType="afterGroup">
                            <p:stCondLst>
                              <p:cond delay="500"/>
                            </p:stCondLst>
                            <p:childTnLst>
                              <p:par>
                                <p:cTn id="37" presetID="22" presetClass="entr" presetSubtype="2" fill="hold" nodeType="afterEffect">
                                  <p:stCondLst>
                                    <p:cond delay="50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1000"/>
                                        <p:tgtEl>
                                          <p:spTgt spid="2"/>
                                        </p:tgtEl>
                                      </p:cBhvr>
                                    </p:animEffect>
                                  </p:childTnLst>
                                </p:cTn>
                              </p:par>
                              <p:par>
                                <p:cTn id="40" presetID="22" presetClass="entr" presetSubtype="4" fill="hold" grpId="0" nodeType="withEffect">
                                  <p:stCondLst>
                                    <p:cond delay="500"/>
                                  </p:stCondLst>
                                  <p:childTnLst>
                                    <p:set>
                                      <p:cBhvr>
                                        <p:cTn id="41" dur="1" fill="hold">
                                          <p:stCondLst>
                                            <p:cond delay="0"/>
                                          </p:stCondLst>
                                        </p:cTn>
                                        <p:tgtEl>
                                          <p:spTgt spid="591965"/>
                                        </p:tgtEl>
                                        <p:attrNameLst>
                                          <p:attrName>style.visibility</p:attrName>
                                        </p:attrNameLst>
                                      </p:cBhvr>
                                      <p:to>
                                        <p:strVal val="visible"/>
                                      </p:to>
                                    </p:set>
                                    <p:animEffect transition="in" filter="wipe(down)">
                                      <p:cBhvr>
                                        <p:cTn id="42" dur="1000"/>
                                        <p:tgtEl>
                                          <p:spTgt spid="591965"/>
                                        </p:tgtEl>
                                      </p:cBhvr>
                                    </p:animEffect>
                                  </p:childTnLst>
                                </p:cTn>
                              </p:par>
                            </p:childTnLst>
                          </p:cTn>
                        </p:par>
                        <p:par>
                          <p:cTn id="43" fill="hold" nodeType="afterGroup">
                            <p:stCondLst>
                              <p:cond delay="2000"/>
                            </p:stCondLst>
                            <p:childTnLst>
                              <p:par>
                                <p:cTn id="44" presetID="22" presetClass="entr" presetSubtype="2" fill="hold" nodeType="afterEffect">
                                  <p:stCondLst>
                                    <p:cond delay="50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1000"/>
                                        <p:tgtEl>
                                          <p:spTgt spid="5"/>
                                        </p:tgtEl>
                                      </p:cBhvr>
                                    </p:animEffect>
                                  </p:childTnLst>
                                </p:cTn>
                              </p:par>
                            </p:childTnLst>
                          </p:cTn>
                        </p:par>
                        <p:par>
                          <p:cTn id="47" fill="hold" nodeType="afterGroup">
                            <p:stCondLst>
                              <p:cond delay="3500"/>
                            </p:stCondLst>
                            <p:childTnLst>
                              <p:par>
                                <p:cTn id="48" presetID="22" presetClass="entr" presetSubtype="2" fill="hold" nodeType="afterEffect">
                                  <p:stCondLst>
                                    <p:cond delay="500"/>
                                  </p:stCondLst>
                                  <p:childTnLst>
                                    <p:set>
                                      <p:cBhvr>
                                        <p:cTn id="49" dur="1" fill="hold">
                                          <p:stCondLst>
                                            <p:cond delay="0"/>
                                          </p:stCondLst>
                                        </p:cTn>
                                        <p:tgtEl>
                                          <p:spTgt spid="3"/>
                                        </p:tgtEl>
                                        <p:attrNameLst>
                                          <p:attrName>style.visibility</p:attrName>
                                        </p:attrNameLst>
                                      </p:cBhvr>
                                      <p:to>
                                        <p:strVal val="visible"/>
                                      </p:to>
                                    </p:set>
                                    <p:animEffect transition="in" filter="wipe(right)">
                                      <p:cBhvr>
                                        <p:cTn id="50" dur="1000"/>
                                        <p:tgtEl>
                                          <p:spTgt spid="3"/>
                                        </p:tgtEl>
                                      </p:cBhvr>
                                    </p:animEffect>
                                  </p:childTnLst>
                                </p:cTn>
                              </p:par>
                            </p:childTnLst>
                          </p:cTn>
                        </p:par>
                        <p:par>
                          <p:cTn id="51" fill="hold" nodeType="afterGroup">
                            <p:stCondLst>
                              <p:cond delay="5000"/>
                            </p:stCondLst>
                            <p:childTnLst>
                              <p:par>
                                <p:cTn id="52" presetID="22" presetClass="entr" presetSubtype="2" fill="hold" nodeType="afterEffect">
                                  <p:stCondLst>
                                    <p:cond delay="500"/>
                                  </p:stCondLst>
                                  <p:childTnLst>
                                    <p:set>
                                      <p:cBhvr>
                                        <p:cTn id="53" dur="1" fill="hold">
                                          <p:stCondLst>
                                            <p:cond delay="0"/>
                                          </p:stCondLst>
                                        </p:cTn>
                                        <p:tgtEl>
                                          <p:spTgt spid="4"/>
                                        </p:tgtEl>
                                        <p:attrNameLst>
                                          <p:attrName>style.visibility</p:attrName>
                                        </p:attrNameLst>
                                      </p:cBhvr>
                                      <p:to>
                                        <p:strVal val="visible"/>
                                      </p:to>
                                    </p:set>
                                    <p:animEffect transition="in" filter="wipe(right)">
                                      <p:cBhvr>
                                        <p:cTn id="5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6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a:extLst>
              <a:ext uri="{FF2B5EF4-FFF2-40B4-BE49-F238E27FC236}">
                <a16:creationId xmlns:a16="http://schemas.microsoft.com/office/drawing/2014/main" id="{29EF806C-8349-4047-BA5E-4B00FE964994}"/>
              </a:ext>
            </a:extLst>
          </p:cNvPr>
          <p:cNvSpPr>
            <a:spLocks noGrp="1" noChangeArrowheads="1"/>
          </p:cNvSpPr>
          <p:nvPr>
            <p:ph type="title"/>
          </p:nvPr>
        </p:nvSpPr>
        <p:spPr/>
        <p:txBody>
          <a:bodyPr/>
          <a:lstStyle/>
          <a:p>
            <a:pPr algn="ctr" eaLnBrk="1" hangingPunct="1"/>
            <a:r>
              <a:rPr lang="en-US" altLang="zh-CN"/>
              <a:t>IntServ </a:t>
            </a:r>
            <a:r>
              <a:rPr lang="zh-CN" altLang="en-US"/>
              <a:t>体系结构</a:t>
            </a:r>
            <a:br>
              <a:rPr lang="zh-CN" altLang="en-US"/>
            </a:br>
            <a:r>
              <a:rPr lang="zh-CN" altLang="en-US"/>
              <a:t>在路由器中的实现 </a:t>
            </a:r>
          </a:p>
        </p:txBody>
      </p:sp>
      <p:sp>
        <p:nvSpPr>
          <p:cNvPr id="592900" name="Rectangle 4">
            <a:extLst>
              <a:ext uri="{FF2B5EF4-FFF2-40B4-BE49-F238E27FC236}">
                <a16:creationId xmlns:a16="http://schemas.microsoft.com/office/drawing/2014/main" id="{D7C2668D-9067-4F7A-A4D4-EF7F8720CC1F}"/>
              </a:ext>
            </a:extLst>
          </p:cNvPr>
          <p:cNvSpPr>
            <a:spLocks noChangeArrowheads="1"/>
          </p:cNvSpPr>
          <p:nvPr/>
        </p:nvSpPr>
        <p:spPr bwMode="auto">
          <a:xfrm>
            <a:off x="1027113" y="2117725"/>
            <a:ext cx="7156450" cy="3903663"/>
          </a:xfrm>
          <a:prstGeom prst="rect">
            <a:avLst/>
          </a:prstGeom>
          <a:solidFill>
            <a:schemeClr val="bg1"/>
          </a:solid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04228" name="Rectangle 5">
            <a:extLst>
              <a:ext uri="{FF2B5EF4-FFF2-40B4-BE49-F238E27FC236}">
                <a16:creationId xmlns:a16="http://schemas.microsoft.com/office/drawing/2014/main" id="{05510719-1B0E-4545-B815-C132283115D5}"/>
              </a:ext>
            </a:extLst>
          </p:cNvPr>
          <p:cNvSpPr>
            <a:spLocks noChangeArrowheads="1"/>
          </p:cNvSpPr>
          <p:nvPr/>
        </p:nvSpPr>
        <p:spPr bwMode="auto">
          <a:xfrm>
            <a:off x="1052513" y="2135188"/>
            <a:ext cx="7131050" cy="24225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2902" name="Rectangle 6">
            <a:extLst>
              <a:ext uri="{FF2B5EF4-FFF2-40B4-BE49-F238E27FC236}">
                <a16:creationId xmlns:a16="http://schemas.microsoft.com/office/drawing/2014/main" id="{79A7C9FB-D289-4430-930C-327D9E87F0EC}"/>
              </a:ext>
            </a:extLst>
          </p:cNvPr>
          <p:cNvSpPr>
            <a:spLocks noChangeArrowheads="1"/>
          </p:cNvSpPr>
          <p:nvPr/>
        </p:nvSpPr>
        <p:spPr bwMode="auto">
          <a:xfrm>
            <a:off x="1289050" y="2322513"/>
            <a:ext cx="1754188"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路由选择协议</a:t>
            </a:r>
          </a:p>
        </p:txBody>
      </p:sp>
      <p:sp>
        <p:nvSpPr>
          <p:cNvPr id="592903" name="Rectangle 7">
            <a:extLst>
              <a:ext uri="{FF2B5EF4-FFF2-40B4-BE49-F238E27FC236}">
                <a16:creationId xmlns:a16="http://schemas.microsoft.com/office/drawing/2014/main" id="{74046F2E-17FB-4044-ABCD-94B73032085B}"/>
              </a:ext>
            </a:extLst>
          </p:cNvPr>
          <p:cNvSpPr>
            <a:spLocks noChangeArrowheads="1"/>
          </p:cNvSpPr>
          <p:nvPr/>
        </p:nvSpPr>
        <p:spPr bwMode="auto">
          <a:xfrm>
            <a:off x="1133475" y="3452813"/>
            <a:ext cx="1998663"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路由选择数据库</a:t>
            </a:r>
          </a:p>
        </p:txBody>
      </p:sp>
      <p:sp>
        <p:nvSpPr>
          <p:cNvPr id="592904" name="Rectangle 8">
            <a:extLst>
              <a:ext uri="{FF2B5EF4-FFF2-40B4-BE49-F238E27FC236}">
                <a16:creationId xmlns:a16="http://schemas.microsoft.com/office/drawing/2014/main" id="{1C88DE8D-2DCB-4BAA-901B-E3F978152EBB}"/>
              </a:ext>
            </a:extLst>
          </p:cNvPr>
          <p:cNvSpPr>
            <a:spLocks noChangeArrowheads="1"/>
          </p:cNvSpPr>
          <p:nvPr/>
        </p:nvSpPr>
        <p:spPr bwMode="auto">
          <a:xfrm>
            <a:off x="3657600" y="2322513"/>
            <a:ext cx="876300" cy="617537"/>
          </a:xfrm>
          <a:prstGeom prst="rect">
            <a:avLst/>
          </a:prstGeom>
          <a:solidFill>
            <a:srgbClr val="99FF33"/>
          </a:solidFill>
          <a:ln w="9525">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sz="2000">
                <a:solidFill>
                  <a:srgbClr val="333399"/>
                </a:solidFill>
                <a:latin typeface="Arial" charset="0"/>
                <a:ea typeface="黑体" pitchFamily="2" charset="-122"/>
              </a:rPr>
              <a:t>RSVP</a:t>
            </a:r>
          </a:p>
        </p:txBody>
      </p:sp>
      <p:sp>
        <p:nvSpPr>
          <p:cNvPr id="592905" name="Rectangle 9">
            <a:extLst>
              <a:ext uri="{FF2B5EF4-FFF2-40B4-BE49-F238E27FC236}">
                <a16:creationId xmlns:a16="http://schemas.microsoft.com/office/drawing/2014/main" id="{6D7272D3-416B-4BAE-A764-2292B64F4493}"/>
              </a:ext>
            </a:extLst>
          </p:cNvPr>
          <p:cNvSpPr>
            <a:spLocks noChangeArrowheads="1"/>
          </p:cNvSpPr>
          <p:nvPr/>
        </p:nvSpPr>
        <p:spPr bwMode="auto">
          <a:xfrm>
            <a:off x="5146675" y="2322513"/>
            <a:ext cx="1052513"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接纳控制</a:t>
            </a:r>
          </a:p>
        </p:txBody>
      </p:sp>
      <p:sp>
        <p:nvSpPr>
          <p:cNvPr id="592906" name="Rectangle 10">
            <a:extLst>
              <a:ext uri="{FF2B5EF4-FFF2-40B4-BE49-F238E27FC236}">
                <a16:creationId xmlns:a16="http://schemas.microsoft.com/office/drawing/2014/main" id="{6DF2380D-7B9D-4EBB-92DE-38911E315D60}"/>
              </a:ext>
            </a:extLst>
          </p:cNvPr>
          <p:cNvSpPr>
            <a:spLocks noChangeArrowheads="1"/>
          </p:cNvSpPr>
          <p:nvPr/>
        </p:nvSpPr>
        <p:spPr bwMode="auto">
          <a:xfrm>
            <a:off x="6813550" y="2322513"/>
            <a:ext cx="1052513"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zh-CN" altLang="en-US" sz="2000">
                <a:solidFill>
                  <a:srgbClr val="333399"/>
                </a:solidFill>
                <a:latin typeface="Arial" charset="0"/>
                <a:ea typeface="黑体" pitchFamily="2" charset="-122"/>
              </a:rPr>
              <a:t>管理代理</a:t>
            </a:r>
          </a:p>
        </p:txBody>
      </p:sp>
      <p:sp>
        <p:nvSpPr>
          <p:cNvPr id="592907" name="Rectangle 11">
            <a:extLst>
              <a:ext uri="{FF2B5EF4-FFF2-40B4-BE49-F238E27FC236}">
                <a16:creationId xmlns:a16="http://schemas.microsoft.com/office/drawing/2014/main" id="{DC228E59-7D1D-45FA-AF12-F1AADCC72F0A}"/>
              </a:ext>
            </a:extLst>
          </p:cNvPr>
          <p:cNvSpPr>
            <a:spLocks noChangeArrowheads="1"/>
          </p:cNvSpPr>
          <p:nvPr/>
        </p:nvSpPr>
        <p:spPr bwMode="auto">
          <a:xfrm>
            <a:off x="4972050" y="3452813"/>
            <a:ext cx="1403350" cy="822325"/>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通信量控制</a:t>
            </a:r>
          </a:p>
          <a:p>
            <a:pPr algn="ctr" eaLnBrk="1" hangingPunct="1"/>
            <a:r>
              <a:rPr kumimoji="1" lang="zh-CN" altLang="en-US" sz="2000">
                <a:solidFill>
                  <a:srgbClr val="333399"/>
                </a:solidFill>
                <a:ea typeface="黑体" panose="02010609060101010101" pitchFamily="49" charset="-122"/>
              </a:rPr>
              <a:t>数据库</a:t>
            </a:r>
          </a:p>
        </p:txBody>
      </p:sp>
      <p:sp>
        <p:nvSpPr>
          <p:cNvPr id="592908" name="Rectangle 12">
            <a:extLst>
              <a:ext uri="{FF2B5EF4-FFF2-40B4-BE49-F238E27FC236}">
                <a16:creationId xmlns:a16="http://schemas.microsoft.com/office/drawing/2014/main" id="{7203BF6F-5FBE-4521-80A5-A4054254CAB5}"/>
              </a:ext>
            </a:extLst>
          </p:cNvPr>
          <p:cNvSpPr>
            <a:spLocks noChangeArrowheads="1"/>
          </p:cNvSpPr>
          <p:nvPr/>
        </p:nvSpPr>
        <p:spPr bwMode="auto">
          <a:xfrm>
            <a:off x="1552575" y="4787900"/>
            <a:ext cx="1227138" cy="1028700"/>
          </a:xfrm>
          <a:prstGeom prst="rect">
            <a:avLst/>
          </a:prstGeom>
          <a:solidFill>
            <a:srgbClr val="FFCCFF"/>
          </a:solidFill>
          <a:ln w="9525">
            <a:solidFill>
              <a:srgbClr val="333399"/>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2000">
                <a:solidFill>
                  <a:srgbClr val="333399"/>
                </a:solidFill>
                <a:ea typeface="黑体" panose="02010609060101010101" pitchFamily="49" charset="-122"/>
              </a:rPr>
              <a:t>分类器</a:t>
            </a:r>
          </a:p>
          <a:p>
            <a:pPr algn="ctr" eaLnBrk="1" hangingPunct="1">
              <a:lnSpc>
                <a:spcPct val="90000"/>
              </a:lnSpc>
            </a:pPr>
            <a:r>
              <a:rPr kumimoji="1" lang="zh-CN" altLang="en-US" sz="2000">
                <a:solidFill>
                  <a:srgbClr val="333399"/>
                </a:solidFill>
                <a:ea typeface="黑体" panose="02010609060101010101" pitchFamily="49" charset="-122"/>
              </a:rPr>
              <a:t>与</a:t>
            </a:r>
          </a:p>
          <a:p>
            <a:pPr algn="ctr" eaLnBrk="1" hangingPunct="1">
              <a:lnSpc>
                <a:spcPct val="90000"/>
              </a:lnSpc>
            </a:pPr>
            <a:r>
              <a:rPr kumimoji="1" lang="zh-CN" altLang="en-US" sz="2000">
                <a:solidFill>
                  <a:srgbClr val="333399"/>
                </a:solidFill>
                <a:ea typeface="黑体" panose="02010609060101010101" pitchFamily="49" charset="-122"/>
              </a:rPr>
              <a:t>分组转发</a:t>
            </a:r>
          </a:p>
        </p:txBody>
      </p:sp>
      <p:sp>
        <p:nvSpPr>
          <p:cNvPr id="592909" name="Rectangle 13">
            <a:extLst>
              <a:ext uri="{FF2B5EF4-FFF2-40B4-BE49-F238E27FC236}">
                <a16:creationId xmlns:a16="http://schemas.microsoft.com/office/drawing/2014/main" id="{C0EE8F13-7FAE-4873-8FDC-9FDDB6FFEA03}"/>
              </a:ext>
            </a:extLst>
          </p:cNvPr>
          <p:cNvSpPr>
            <a:spLocks noChangeArrowheads="1"/>
          </p:cNvSpPr>
          <p:nvPr/>
        </p:nvSpPr>
        <p:spPr bwMode="auto">
          <a:xfrm>
            <a:off x="5146675" y="4891088"/>
            <a:ext cx="1052513" cy="822325"/>
          </a:xfrm>
          <a:prstGeom prst="rect">
            <a:avLst/>
          </a:prstGeom>
          <a:solidFill>
            <a:srgbClr val="FFCCFF"/>
          </a:solidFill>
          <a:ln w="9525">
            <a:solidFill>
              <a:srgbClr val="333399"/>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调度器</a:t>
            </a:r>
          </a:p>
        </p:txBody>
      </p:sp>
      <p:sp>
        <p:nvSpPr>
          <p:cNvPr id="1204237" name="Freeform 14">
            <a:extLst>
              <a:ext uri="{FF2B5EF4-FFF2-40B4-BE49-F238E27FC236}">
                <a16:creationId xmlns:a16="http://schemas.microsoft.com/office/drawing/2014/main" id="{E10DDE6A-5B66-4016-BAE1-90EFD5D6C19E}"/>
              </a:ext>
            </a:extLst>
          </p:cNvPr>
          <p:cNvSpPr>
            <a:spLocks/>
          </p:cNvSpPr>
          <p:nvPr/>
        </p:nvSpPr>
        <p:spPr bwMode="auto">
          <a:xfrm>
            <a:off x="6516688" y="4891088"/>
            <a:ext cx="471487" cy="307975"/>
          </a:xfrm>
          <a:custGeom>
            <a:avLst/>
            <a:gdLst>
              <a:gd name="T0" fmla="*/ 0 w 576"/>
              <a:gd name="T1" fmla="*/ 0 h 96"/>
              <a:gd name="T2" fmla="*/ 576 w 576"/>
              <a:gd name="T3" fmla="*/ 0 h 96"/>
              <a:gd name="T4" fmla="*/ 576 w 576"/>
              <a:gd name="T5" fmla="*/ 96 h 96"/>
              <a:gd name="T6" fmla="*/ 0 w 576"/>
              <a:gd name="T7" fmla="*/ 96 h 96"/>
              <a:gd name="T8" fmla="*/ 0 60000 65536"/>
              <a:gd name="T9" fmla="*/ 0 60000 65536"/>
              <a:gd name="T10" fmla="*/ 0 60000 65536"/>
              <a:gd name="T11" fmla="*/ 0 60000 65536"/>
              <a:gd name="T12" fmla="*/ 0 w 576"/>
              <a:gd name="T13" fmla="*/ 0 h 96"/>
              <a:gd name="T14" fmla="*/ 576 w 576"/>
              <a:gd name="T15" fmla="*/ 96 h 96"/>
            </a:gdLst>
            <a:ahLst/>
            <a:cxnLst>
              <a:cxn ang="T8">
                <a:pos x="T0" y="T1"/>
              </a:cxn>
              <a:cxn ang="T9">
                <a:pos x="T2" y="T3"/>
              </a:cxn>
              <a:cxn ang="T10">
                <a:pos x="T4" y="T5"/>
              </a:cxn>
              <a:cxn ang="T11">
                <a:pos x="T6" y="T7"/>
              </a:cxn>
            </a:cxnLst>
            <a:rect l="T12" t="T13" r="T14" b="T15"/>
            <a:pathLst>
              <a:path w="576" h="96">
                <a:moveTo>
                  <a:pt x="0" y="0"/>
                </a:moveTo>
                <a:lnTo>
                  <a:pt x="576" y="0"/>
                </a:lnTo>
                <a:lnTo>
                  <a:pt x="576" y="96"/>
                </a:lnTo>
                <a:lnTo>
                  <a:pt x="0" y="9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4238" name="Line 15">
            <a:extLst>
              <a:ext uri="{FF2B5EF4-FFF2-40B4-BE49-F238E27FC236}">
                <a16:creationId xmlns:a16="http://schemas.microsoft.com/office/drawing/2014/main" id="{9FA7702C-A4DF-433B-BCEF-6716A242EC41}"/>
              </a:ext>
            </a:extLst>
          </p:cNvPr>
          <p:cNvSpPr>
            <a:spLocks noChangeShapeType="1"/>
          </p:cNvSpPr>
          <p:nvPr/>
        </p:nvSpPr>
        <p:spPr bwMode="auto">
          <a:xfrm>
            <a:off x="6900863" y="4891088"/>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39" name="Line 16">
            <a:extLst>
              <a:ext uri="{FF2B5EF4-FFF2-40B4-BE49-F238E27FC236}">
                <a16:creationId xmlns:a16="http://schemas.microsoft.com/office/drawing/2014/main" id="{3168FC62-13FC-4AD5-B534-A19EE2C784AC}"/>
              </a:ext>
            </a:extLst>
          </p:cNvPr>
          <p:cNvSpPr>
            <a:spLocks noChangeShapeType="1"/>
          </p:cNvSpPr>
          <p:nvPr/>
        </p:nvSpPr>
        <p:spPr bwMode="auto">
          <a:xfrm>
            <a:off x="6813550" y="4891088"/>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40" name="Line 17">
            <a:extLst>
              <a:ext uri="{FF2B5EF4-FFF2-40B4-BE49-F238E27FC236}">
                <a16:creationId xmlns:a16="http://schemas.microsoft.com/office/drawing/2014/main" id="{D84A0771-F212-4B15-B25E-FAF0F3EF3204}"/>
              </a:ext>
            </a:extLst>
          </p:cNvPr>
          <p:cNvSpPr>
            <a:spLocks noChangeShapeType="1"/>
          </p:cNvSpPr>
          <p:nvPr/>
        </p:nvSpPr>
        <p:spPr bwMode="auto">
          <a:xfrm>
            <a:off x="6726238" y="4891088"/>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41" name="Line 18">
            <a:extLst>
              <a:ext uri="{FF2B5EF4-FFF2-40B4-BE49-F238E27FC236}">
                <a16:creationId xmlns:a16="http://schemas.microsoft.com/office/drawing/2014/main" id="{659752BC-1860-44A1-B514-1B57A291C726}"/>
              </a:ext>
            </a:extLst>
          </p:cNvPr>
          <p:cNvSpPr>
            <a:spLocks noChangeShapeType="1"/>
          </p:cNvSpPr>
          <p:nvPr/>
        </p:nvSpPr>
        <p:spPr bwMode="auto">
          <a:xfrm>
            <a:off x="6637338" y="4891088"/>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42" name="Freeform 19">
            <a:extLst>
              <a:ext uri="{FF2B5EF4-FFF2-40B4-BE49-F238E27FC236}">
                <a16:creationId xmlns:a16="http://schemas.microsoft.com/office/drawing/2014/main" id="{DBD359A7-72E7-4237-88D4-991F2E8B13B5}"/>
              </a:ext>
            </a:extLst>
          </p:cNvPr>
          <p:cNvSpPr>
            <a:spLocks/>
          </p:cNvSpPr>
          <p:nvPr/>
        </p:nvSpPr>
        <p:spPr bwMode="auto">
          <a:xfrm>
            <a:off x="6516688" y="5405438"/>
            <a:ext cx="471487" cy="307975"/>
          </a:xfrm>
          <a:custGeom>
            <a:avLst/>
            <a:gdLst>
              <a:gd name="T0" fmla="*/ 0 w 576"/>
              <a:gd name="T1" fmla="*/ 0 h 96"/>
              <a:gd name="T2" fmla="*/ 576 w 576"/>
              <a:gd name="T3" fmla="*/ 0 h 96"/>
              <a:gd name="T4" fmla="*/ 576 w 576"/>
              <a:gd name="T5" fmla="*/ 96 h 96"/>
              <a:gd name="T6" fmla="*/ 0 w 576"/>
              <a:gd name="T7" fmla="*/ 96 h 96"/>
              <a:gd name="T8" fmla="*/ 0 60000 65536"/>
              <a:gd name="T9" fmla="*/ 0 60000 65536"/>
              <a:gd name="T10" fmla="*/ 0 60000 65536"/>
              <a:gd name="T11" fmla="*/ 0 60000 65536"/>
              <a:gd name="T12" fmla="*/ 0 w 576"/>
              <a:gd name="T13" fmla="*/ 0 h 96"/>
              <a:gd name="T14" fmla="*/ 576 w 576"/>
              <a:gd name="T15" fmla="*/ 96 h 96"/>
            </a:gdLst>
            <a:ahLst/>
            <a:cxnLst>
              <a:cxn ang="T8">
                <a:pos x="T0" y="T1"/>
              </a:cxn>
              <a:cxn ang="T9">
                <a:pos x="T2" y="T3"/>
              </a:cxn>
              <a:cxn ang="T10">
                <a:pos x="T4" y="T5"/>
              </a:cxn>
              <a:cxn ang="T11">
                <a:pos x="T6" y="T7"/>
              </a:cxn>
            </a:cxnLst>
            <a:rect l="T12" t="T13" r="T14" b="T15"/>
            <a:pathLst>
              <a:path w="576" h="96">
                <a:moveTo>
                  <a:pt x="0" y="0"/>
                </a:moveTo>
                <a:lnTo>
                  <a:pt x="576" y="0"/>
                </a:lnTo>
                <a:lnTo>
                  <a:pt x="576" y="96"/>
                </a:lnTo>
                <a:lnTo>
                  <a:pt x="0" y="9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4243" name="Line 20">
            <a:extLst>
              <a:ext uri="{FF2B5EF4-FFF2-40B4-BE49-F238E27FC236}">
                <a16:creationId xmlns:a16="http://schemas.microsoft.com/office/drawing/2014/main" id="{C7000245-D015-4D06-8843-31A9466298EE}"/>
              </a:ext>
            </a:extLst>
          </p:cNvPr>
          <p:cNvSpPr>
            <a:spLocks noChangeShapeType="1"/>
          </p:cNvSpPr>
          <p:nvPr/>
        </p:nvSpPr>
        <p:spPr bwMode="auto">
          <a:xfrm>
            <a:off x="6900863" y="5405438"/>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44" name="Line 21">
            <a:extLst>
              <a:ext uri="{FF2B5EF4-FFF2-40B4-BE49-F238E27FC236}">
                <a16:creationId xmlns:a16="http://schemas.microsoft.com/office/drawing/2014/main" id="{C12BBFA9-0E65-467D-80C3-D54D61E1B306}"/>
              </a:ext>
            </a:extLst>
          </p:cNvPr>
          <p:cNvSpPr>
            <a:spLocks noChangeShapeType="1"/>
          </p:cNvSpPr>
          <p:nvPr/>
        </p:nvSpPr>
        <p:spPr bwMode="auto">
          <a:xfrm>
            <a:off x="6813550" y="5405438"/>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45" name="Line 22">
            <a:extLst>
              <a:ext uri="{FF2B5EF4-FFF2-40B4-BE49-F238E27FC236}">
                <a16:creationId xmlns:a16="http://schemas.microsoft.com/office/drawing/2014/main" id="{BF67F0AE-CBBE-47D0-AAC6-566A30C2BCF0}"/>
              </a:ext>
            </a:extLst>
          </p:cNvPr>
          <p:cNvSpPr>
            <a:spLocks noChangeShapeType="1"/>
          </p:cNvSpPr>
          <p:nvPr/>
        </p:nvSpPr>
        <p:spPr bwMode="auto">
          <a:xfrm>
            <a:off x="6726238" y="5405438"/>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46" name="Line 23">
            <a:extLst>
              <a:ext uri="{FF2B5EF4-FFF2-40B4-BE49-F238E27FC236}">
                <a16:creationId xmlns:a16="http://schemas.microsoft.com/office/drawing/2014/main" id="{AC4F43F6-410A-4B69-B0C8-74AB0A476895}"/>
              </a:ext>
            </a:extLst>
          </p:cNvPr>
          <p:cNvSpPr>
            <a:spLocks noChangeShapeType="1"/>
          </p:cNvSpPr>
          <p:nvPr/>
        </p:nvSpPr>
        <p:spPr bwMode="auto">
          <a:xfrm>
            <a:off x="6637338" y="5405438"/>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47" name="Line 24">
            <a:extLst>
              <a:ext uri="{FF2B5EF4-FFF2-40B4-BE49-F238E27FC236}">
                <a16:creationId xmlns:a16="http://schemas.microsoft.com/office/drawing/2014/main" id="{12F45C17-9422-486C-B98C-F046AF949CF7}"/>
              </a:ext>
            </a:extLst>
          </p:cNvPr>
          <p:cNvSpPr>
            <a:spLocks noChangeShapeType="1"/>
          </p:cNvSpPr>
          <p:nvPr/>
        </p:nvSpPr>
        <p:spPr bwMode="auto">
          <a:xfrm>
            <a:off x="7920038" y="5276850"/>
            <a:ext cx="690562"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4248" name="Line 25">
            <a:extLst>
              <a:ext uri="{FF2B5EF4-FFF2-40B4-BE49-F238E27FC236}">
                <a16:creationId xmlns:a16="http://schemas.microsoft.com/office/drawing/2014/main" id="{FB8F14DD-51D2-4DA1-A4D3-5DC3851AF7AD}"/>
              </a:ext>
            </a:extLst>
          </p:cNvPr>
          <p:cNvSpPr>
            <a:spLocks noChangeShapeType="1"/>
          </p:cNvSpPr>
          <p:nvPr/>
        </p:nvSpPr>
        <p:spPr bwMode="auto">
          <a:xfrm rot="5400000">
            <a:off x="5365750" y="4583113"/>
            <a:ext cx="6159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1204249" name="Group 26">
            <a:extLst>
              <a:ext uri="{FF2B5EF4-FFF2-40B4-BE49-F238E27FC236}">
                <a16:creationId xmlns:a16="http://schemas.microsoft.com/office/drawing/2014/main" id="{0B5C42D5-7C36-441C-A387-DDABD037F59A}"/>
              </a:ext>
            </a:extLst>
          </p:cNvPr>
          <p:cNvGrpSpPr>
            <a:grpSpLocks/>
          </p:cNvGrpSpPr>
          <p:nvPr/>
        </p:nvGrpSpPr>
        <p:grpSpPr bwMode="auto">
          <a:xfrm>
            <a:off x="6199188" y="5045075"/>
            <a:ext cx="350837" cy="514350"/>
            <a:chOff x="3408" y="2088"/>
            <a:chExt cx="240" cy="240"/>
          </a:xfrm>
        </p:grpSpPr>
        <p:sp>
          <p:nvSpPr>
            <p:cNvPr id="1204268" name="Line 27">
              <a:extLst>
                <a:ext uri="{FF2B5EF4-FFF2-40B4-BE49-F238E27FC236}">
                  <a16:creationId xmlns:a16="http://schemas.microsoft.com/office/drawing/2014/main" id="{090FD077-6857-4865-8111-6FDBCF0CABB6}"/>
                </a:ext>
              </a:extLst>
            </p:cNvPr>
            <p:cNvSpPr>
              <a:spLocks noChangeShapeType="1"/>
            </p:cNvSpPr>
            <p:nvPr/>
          </p:nvSpPr>
          <p:spPr bwMode="auto">
            <a:xfrm>
              <a:off x="3408" y="2088"/>
              <a:ext cx="24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4269" name="Line 28">
              <a:extLst>
                <a:ext uri="{FF2B5EF4-FFF2-40B4-BE49-F238E27FC236}">
                  <a16:creationId xmlns:a16="http://schemas.microsoft.com/office/drawing/2014/main" id="{BCB00D23-2A3A-4713-8ACB-C842895645F3}"/>
                </a:ext>
              </a:extLst>
            </p:cNvPr>
            <p:cNvSpPr>
              <a:spLocks noChangeShapeType="1"/>
            </p:cNvSpPr>
            <p:nvPr/>
          </p:nvSpPr>
          <p:spPr bwMode="auto">
            <a:xfrm>
              <a:off x="3408" y="2328"/>
              <a:ext cx="24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204250" name="Line 29">
            <a:extLst>
              <a:ext uri="{FF2B5EF4-FFF2-40B4-BE49-F238E27FC236}">
                <a16:creationId xmlns:a16="http://schemas.microsoft.com/office/drawing/2014/main" id="{B8DFA415-3AF1-4DC0-9746-7BAB403A43DF}"/>
              </a:ext>
            </a:extLst>
          </p:cNvPr>
          <p:cNvSpPr>
            <a:spLocks noChangeShapeType="1"/>
          </p:cNvSpPr>
          <p:nvPr/>
        </p:nvSpPr>
        <p:spPr bwMode="auto">
          <a:xfrm>
            <a:off x="2779713" y="5302250"/>
            <a:ext cx="2366962"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4251" name="Line 30">
            <a:extLst>
              <a:ext uri="{FF2B5EF4-FFF2-40B4-BE49-F238E27FC236}">
                <a16:creationId xmlns:a16="http://schemas.microsoft.com/office/drawing/2014/main" id="{0F816B68-D2A3-44CF-A85B-445F78FAB302}"/>
              </a:ext>
            </a:extLst>
          </p:cNvPr>
          <p:cNvSpPr>
            <a:spLocks noChangeShapeType="1"/>
          </p:cNvSpPr>
          <p:nvPr/>
        </p:nvSpPr>
        <p:spPr bwMode="auto">
          <a:xfrm>
            <a:off x="587375" y="5302250"/>
            <a:ext cx="9652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4252" name="Line 31">
            <a:extLst>
              <a:ext uri="{FF2B5EF4-FFF2-40B4-BE49-F238E27FC236}">
                <a16:creationId xmlns:a16="http://schemas.microsoft.com/office/drawing/2014/main" id="{75DBA1C4-221C-4785-9A08-2AC76E3AA994}"/>
              </a:ext>
            </a:extLst>
          </p:cNvPr>
          <p:cNvSpPr>
            <a:spLocks noChangeShapeType="1"/>
          </p:cNvSpPr>
          <p:nvPr/>
        </p:nvSpPr>
        <p:spPr bwMode="auto">
          <a:xfrm>
            <a:off x="1027113" y="4583113"/>
            <a:ext cx="71564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53" name="Freeform 32">
            <a:extLst>
              <a:ext uri="{FF2B5EF4-FFF2-40B4-BE49-F238E27FC236}">
                <a16:creationId xmlns:a16="http://schemas.microsoft.com/office/drawing/2014/main" id="{1728D5B3-C04A-479D-BF2F-F25FD766D134}"/>
              </a:ext>
            </a:extLst>
          </p:cNvPr>
          <p:cNvSpPr>
            <a:spLocks/>
          </p:cNvSpPr>
          <p:nvPr/>
        </p:nvSpPr>
        <p:spPr bwMode="auto">
          <a:xfrm>
            <a:off x="6986588" y="5032375"/>
            <a:ext cx="171450" cy="520700"/>
          </a:xfrm>
          <a:custGeom>
            <a:avLst/>
            <a:gdLst>
              <a:gd name="T0" fmla="*/ 1 w 94"/>
              <a:gd name="T1" fmla="*/ 0 h 243"/>
              <a:gd name="T2" fmla="*/ 94 w 94"/>
              <a:gd name="T3" fmla="*/ 0 h 243"/>
              <a:gd name="T4" fmla="*/ 94 w 94"/>
              <a:gd name="T5" fmla="*/ 243 h 243"/>
              <a:gd name="T6" fmla="*/ 0 w 94"/>
              <a:gd name="T7" fmla="*/ 243 h 243"/>
              <a:gd name="T8" fmla="*/ 0 60000 65536"/>
              <a:gd name="T9" fmla="*/ 0 60000 65536"/>
              <a:gd name="T10" fmla="*/ 0 60000 65536"/>
              <a:gd name="T11" fmla="*/ 0 60000 65536"/>
              <a:gd name="T12" fmla="*/ 0 w 94"/>
              <a:gd name="T13" fmla="*/ 0 h 243"/>
              <a:gd name="T14" fmla="*/ 94 w 94"/>
              <a:gd name="T15" fmla="*/ 243 h 243"/>
            </a:gdLst>
            <a:ahLst/>
            <a:cxnLst>
              <a:cxn ang="T8">
                <a:pos x="T0" y="T1"/>
              </a:cxn>
              <a:cxn ang="T9">
                <a:pos x="T2" y="T3"/>
              </a:cxn>
              <a:cxn ang="T10">
                <a:pos x="T4" y="T5"/>
              </a:cxn>
              <a:cxn ang="T11">
                <a:pos x="T6" y="T7"/>
              </a:cxn>
            </a:cxnLst>
            <a:rect l="T12" t="T13" r="T14" b="T15"/>
            <a:pathLst>
              <a:path w="94" h="243">
                <a:moveTo>
                  <a:pt x="1" y="0"/>
                </a:moveTo>
                <a:lnTo>
                  <a:pt x="94" y="0"/>
                </a:lnTo>
                <a:lnTo>
                  <a:pt x="94" y="243"/>
                </a:lnTo>
                <a:lnTo>
                  <a:pt x="0" y="243"/>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4254" name="Line 33">
            <a:extLst>
              <a:ext uri="{FF2B5EF4-FFF2-40B4-BE49-F238E27FC236}">
                <a16:creationId xmlns:a16="http://schemas.microsoft.com/office/drawing/2014/main" id="{16FF6D18-FEDB-472F-B600-0711C77D5B50}"/>
              </a:ext>
            </a:extLst>
          </p:cNvPr>
          <p:cNvSpPr>
            <a:spLocks noChangeShapeType="1"/>
          </p:cNvSpPr>
          <p:nvPr/>
        </p:nvSpPr>
        <p:spPr bwMode="auto">
          <a:xfrm flipV="1">
            <a:off x="7156450" y="5283200"/>
            <a:ext cx="303213" cy="4763"/>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4255" name="Freeform 34">
            <a:extLst>
              <a:ext uri="{FF2B5EF4-FFF2-40B4-BE49-F238E27FC236}">
                <a16:creationId xmlns:a16="http://schemas.microsoft.com/office/drawing/2014/main" id="{406F65E2-D004-42CE-9C2F-811442B450F1}"/>
              </a:ext>
            </a:extLst>
          </p:cNvPr>
          <p:cNvSpPr>
            <a:spLocks/>
          </p:cNvSpPr>
          <p:nvPr/>
        </p:nvSpPr>
        <p:spPr bwMode="auto">
          <a:xfrm>
            <a:off x="7419975" y="5130800"/>
            <a:ext cx="500063" cy="307975"/>
          </a:xfrm>
          <a:custGeom>
            <a:avLst/>
            <a:gdLst>
              <a:gd name="T0" fmla="*/ 0 w 576"/>
              <a:gd name="T1" fmla="*/ 0 h 96"/>
              <a:gd name="T2" fmla="*/ 576 w 576"/>
              <a:gd name="T3" fmla="*/ 0 h 96"/>
              <a:gd name="T4" fmla="*/ 576 w 576"/>
              <a:gd name="T5" fmla="*/ 96 h 96"/>
              <a:gd name="T6" fmla="*/ 0 w 576"/>
              <a:gd name="T7" fmla="*/ 96 h 96"/>
              <a:gd name="T8" fmla="*/ 0 60000 65536"/>
              <a:gd name="T9" fmla="*/ 0 60000 65536"/>
              <a:gd name="T10" fmla="*/ 0 60000 65536"/>
              <a:gd name="T11" fmla="*/ 0 60000 65536"/>
              <a:gd name="T12" fmla="*/ 0 w 576"/>
              <a:gd name="T13" fmla="*/ 0 h 96"/>
              <a:gd name="T14" fmla="*/ 576 w 576"/>
              <a:gd name="T15" fmla="*/ 96 h 96"/>
            </a:gdLst>
            <a:ahLst/>
            <a:cxnLst>
              <a:cxn ang="T8">
                <a:pos x="T0" y="T1"/>
              </a:cxn>
              <a:cxn ang="T9">
                <a:pos x="T2" y="T3"/>
              </a:cxn>
              <a:cxn ang="T10">
                <a:pos x="T4" y="T5"/>
              </a:cxn>
              <a:cxn ang="T11">
                <a:pos x="T6" y="T7"/>
              </a:cxn>
            </a:cxnLst>
            <a:rect l="T12" t="T13" r="T14" b="T15"/>
            <a:pathLst>
              <a:path w="576" h="96">
                <a:moveTo>
                  <a:pt x="0" y="0"/>
                </a:moveTo>
                <a:lnTo>
                  <a:pt x="576" y="0"/>
                </a:lnTo>
                <a:lnTo>
                  <a:pt x="576" y="96"/>
                </a:lnTo>
                <a:lnTo>
                  <a:pt x="0" y="9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4256" name="Line 35">
            <a:extLst>
              <a:ext uri="{FF2B5EF4-FFF2-40B4-BE49-F238E27FC236}">
                <a16:creationId xmlns:a16="http://schemas.microsoft.com/office/drawing/2014/main" id="{782E840F-B267-4010-BCFB-848BDDE23B4A}"/>
              </a:ext>
            </a:extLst>
          </p:cNvPr>
          <p:cNvSpPr>
            <a:spLocks noChangeShapeType="1"/>
          </p:cNvSpPr>
          <p:nvPr/>
        </p:nvSpPr>
        <p:spPr bwMode="auto">
          <a:xfrm>
            <a:off x="7832725" y="5130800"/>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57" name="Line 36">
            <a:extLst>
              <a:ext uri="{FF2B5EF4-FFF2-40B4-BE49-F238E27FC236}">
                <a16:creationId xmlns:a16="http://schemas.microsoft.com/office/drawing/2014/main" id="{B46D3736-AC72-4329-87B0-558A43D58682}"/>
              </a:ext>
            </a:extLst>
          </p:cNvPr>
          <p:cNvSpPr>
            <a:spLocks noChangeShapeType="1"/>
          </p:cNvSpPr>
          <p:nvPr/>
        </p:nvSpPr>
        <p:spPr bwMode="auto">
          <a:xfrm>
            <a:off x="7745413" y="5130800"/>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58" name="Line 37">
            <a:extLst>
              <a:ext uri="{FF2B5EF4-FFF2-40B4-BE49-F238E27FC236}">
                <a16:creationId xmlns:a16="http://schemas.microsoft.com/office/drawing/2014/main" id="{90996A1C-31B3-48E3-8A96-75422953DD57}"/>
              </a:ext>
            </a:extLst>
          </p:cNvPr>
          <p:cNvSpPr>
            <a:spLocks noChangeShapeType="1"/>
          </p:cNvSpPr>
          <p:nvPr/>
        </p:nvSpPr>
        <p:spPr bwMode="auto">
          <a:xfrm>
            <a:off x="7656513" y="5130800"/>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59" name="Line 38">
            <a:extLst>
              <a:ext uri="{FF2B5EF4-FFF2-40B4-BE49-F238E27FC236}">
                <a16:creationId xmlns:a16="http://schemas.microsoft.com/office/drawing/2014/main" id="{0E7A6F7C-651E-41BF-8ECC-B3916C62DC0B}"/>
              </a:ext>
            </a:extLst>
          </p:cNvPr>
          <p:cNvSpPr>
            <a:spLocks noChangeShapeType="1"/>
          </p:cNvSpPr>
          <p:nvPr/>
        </p:nvSpPr>
        <p:spPr bwMode="auto">
          <a:xfrm>
            <a:off x="7569200" y="5130800"/>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4260" name="Line 39">
            <a:extLst>
              <a:ext uri="{FF2B5EF4-FFF2-40B4-BE49-F238E27FC236}">
                <a16:creationId xmlns:a16="http://schemas.microsoft.com/office/drawing/2014/main" id="{0D22C22A-BF49-4293-8BA7-84A201444944}"/>
              </a:ext>
            </a:extLst>
          </p:cNvPr>
          <p:cNvSpPr>
            <a:spLocks noChangeShapeType="1"/>
          </p:cNvSpPr>
          <p:nvPr/>
        </p:nvSpPr>
        <p:spPr bwMode="auto">
          <a:xfrm rot="5400000">
            <a:off x="1910556" y="3196432"/>
            <a:ext cx="51276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4261" name="Line 40">
            <a:extLst>
              <a:ext uri="{FF2B5EF4-FFF2-40B4-BE49-F238E27FC236}">
                <a16:creationId xmlns:a16="http://schemas.microsoft.com/office/drawing/2014/main" id="{3B847186-7375-4D3E-9085-4DB613AA3E17}"/>
              </a:ext>
            </a:extLst>
          </p:cNvPr>
          <p:cNvSpPr>
            <a:spLocks noChangeShapeType="1"/>
          </p:cNvSpPr>
          <p:nvPr/>
        </p:nvSpPr>
        <p:spPr bwMode="auto">
          <a:xfrm rot="5400000">
            <a:off x="1808163" y="4429125"/>
            <a:ext cx="7175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4262" name="Line 41">
            <a:extLst>
              <a:ext uri="{FF2B5EF4-FFF2-40B4-BE49-F238E27FC236}">
                <a16:creationId xmlns:a16="http://schemas.microsoft.com/office/drawing/2014/main" id="{9DC95E6B-0071-49AF-9DDD-7DBE9CDC6135}"/>
              </a:ext>
            </a:extLst>
          </p:cNvPr>
          <p:cNvSpPr>
            <a:spLocks noChangeShapeType="1"/>
          </p:cNvSpPr>
          <p:nvPr/>
        </p:nvSpPr>
        <p:spPr bwMode="auto">
          <a:xfrm>
            <a:off x="4533900" y="2632075"/>
            <a:ext cx="61277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4263" name="Line 42">
            <a:extLst>
              <a:ext uri="{FF2B5EF4-FFF2-40B4-BE49-F238E27FC236}">
                <a16:creationId xmlns:a16="http://schemas.microsoft.com/office/drawing/2014/main" id="{3A64F3A6-7C1A-4CCC-8EF5-3A82FBB8C02B}"/>
              </a:ext>
            </a:extLst>
          </p:cNvPr>
          <p:cNvSpPr>
            <a:spLocks noChangeShapeType="1"/>
          </p:cNvSpPr>
          <p:nvPr/>
        </p:nvSpPr>
        <p:spPr bwMode="auto">
          <a:xfrm flipH="1">
            <a:off x="6199188" y="2632075"/>
            <a:ext cx="614362"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4264" name="Freeform 43">
            <a:extLst>
              <a:ext uri="{FF2B5EF4-FFF2-40B4-BE49-F238E27FC236}">
                <a16:creationId xmlns:a16="http://schemas.microsoft.com/office/drawing/2014/main" id="{0365479F-C44F-47F0-AF66-ED228398EE0A}"/>
              </a:ext>
            </a:extLst>
          </p:cNvPr>
          <p:cNvSpPr>
            <a:spLocks/>
          </p:cNvSpPr>
          <p:nvPr/>
        </p:nvSpPr>
        <p:spPr bwMode="auto">
          <a:xfrm>
            <a:off x="4095750" y="2940050"/>
            <a:ext cx="876300" cy="923925"/>
          </a:xfrm>
          <a:custGeom>
            <a:avLst/>
            <a:gdLst>
              <a:gd name="T0" fmla="*/ 0 w 480"/>
              <a:gd name="T1" fmla="*/ 0 h 432"/>
              <a:gd name="T2" fmla="*/ 0 w 480"/>
              <a:gd name="T3" fmla="*/ 432 h 432"/>
              <a:gd name="T4" fmla="*/ 480 w 480"/>
              <a:gd name="T5" fmla="*/ 432 h 432"/>
              <a:gd name="T6" fmla="*/ 0 60000 65536"/>
              <a:gd name="T7" fmla="*/ 0 60000 65536"/>
              <a:gd name="T8" fmla="*/ 0 60000 65536"/>
              <a:gd name="T9" fmla="*/ 0 w 480"/>
              <a:gd name="T10" fmla="*/ 0 h 432"/>
              <a:gd name="T11" fmla="*/ 480 w 480"/>
              <a:gd name="T12" fmla="*/ 432 h 432"/>
            </a:gdLst>
            <a:ahLst/>
            <a:cxnLst>
              <a:cxn ang="T6">
                <a:pos x="T0" y="T1"/>
              </a:cxn>
              <a:cxn ang="T7">
                <a:pos x="T2" y="T3"/>
              </a:cxn>
              <a:cxn ang="T8">
                <a:pos x="T4" y="T5"/>
              </a:cxn>
            </a:cxnLst>
            <a:rect l="T9" t="T10" r="T11" b="T12"/>
            <a:pathLst>
              <a:path w="480" h="432">
                <a:moveTo>
                  <a:pt x="0" y="0"/>
                </a:moveTo>
                <a:lnTo>
                  <a:pt x="0" y="432"/>
                </a:lnTo>
                <a:lnTo>
                  <a:pt x="480" y="432"/>
                </a:lnTo>
              </a:path>
            </a:pathLst>
          </a:custGeom>
          <a:noFill/>
          <a:ln w="28575" cmpd="sng">
            <a:solidFill>
              <a:srgbClr val="333399"/>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4265" name="Freeform 44">
            <a:extLst>
              <a:ext uri="{FF2B5EF4-FFF2-40B4-BE49-F238E27FC236}">
                <a16:creationId xmlns:a16="http://schemas.microsoft.com/office/drawing/2014/main" id="{1592C1CE-8C1D-4BB7-B5E0-0B630EF349D5}"/>
              </a:ext>
            </a:extLst>
          </p:cNvPr>
          <p:cNvSpPr>
            <a:spLocks/>
          </p:cNvSpPr>
          <p:nvPr/>
        </p:nvSpPr>
        <p:spPr bwMode="auto">
          <a:xfrm flipH="1">
            <a:off x="6375400" y="2940050"/>
            <a:ext cx="963613" cy="923925"/>
          </a:xfrm>
          <a:custGeom>
            <a:avLst/>
            <a:gdLst>
              <a:gd name="T0" fmla="*/ 0 w 480"/>
              <a:gd name="T1" fmla="*/ 0 h 432"/>
              <a:gd name="T2" fmla="*/ 0 w 480"/>
              <a:gd name="T3" fmla="*/ 432 h 432"/>
              <a:gd name="T4" fmla="*/ 480 w 480"/>
              <a:gd name="T5" fmla="*/ 432 h 432"/>
              <a:gd name="T6" fmla="*/ 0 60000 65536"/>
              <a:gd name="T7" fmla="*/ 0 60000 65536"/>
              <a:gd name="T8" fmla="*/ 0 60000 65536"/>
              <a:gd name="T9" fmla="*/ 0 w 480"/>
              <a:gd name="T10" fmla="*/ 0 h 432"/>
              <a:gd name="T11" fmla="*/ 480 w 480"/>
              <a:gd name="T12" fmla="*/ 432 h 432"/>
            </a:gdLst>
            <a:ahLst/>
            <a:cxnLst>
              <a:cxn ang="T6">
                <a:pos x="T0" y="T1"/>
              </a:cxn>
              <a:cxn ang="T7">
                <a:pos x="T2" y="T3"/>
              </a:cxn>
              <a:cxn ang="T8">
                <a:pos x="T4" y="T5"/>
              </a:cxn>
            </a:cxnLst>
            <a:rect l="T9" t="T10" r="T11" b="T12"/>
            <a:pathLst>
              <a:path w="480" h="432">
                <a:moveTo>
                  <a:pt x="0" y="0"/>
                </a:moveTo>
                <a:lnTo>
                  <a:pt x="0" y="432"/>
                </a:lnTo>
                <a:lnTo>
                  <a:pt x="480" y="432"/>
                </a:lnTo>
              </a:path>
            </a:pathLst>
          </a:custGeom>
          <a:noFill/>
          <a:ln w="28575" cmpd="sng">
            <a:solidFill>
              <a:srgbClr val="333399"/>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4266" name="Text Box 45">
            <a:extLst>
              <a:ext uri="{FF2B5EF4-FFF2-40B4-BE49-F238E27FC236}">
                <a16:creationId xmlns:a16="http://schemas.microsoft.com/office/drawing/2014/main" id="{0B004F86-65A9-4FB5-8596-CC005BC48C51}"/>
              </a:ext>
            </a:extLst>
          </p:cNvPr>
          <p:cNvSpPr txBox="1">
            <a:spLocks noChangeArrowheads="1"/>
          </p:cNvSpPr>
          <p:nvPr/>
        </p:nvSpPr>
        <p:spPr bwMode="auto">
          <a:xfrm>
            <a:off x="96838" y="483235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分组入</a:t>
            </a:r>
          </a:p>
        </p:txBody>
      </p:sp>
      <p:sp>
        <p:nvSpPr>
          <p:cNvPr id="1204267" name="Text Box 46">
            <a:extLst>
              <a:ext uri="{FF2B5EF4-FFF2-40B4-BE49-F238E27FC236}">
                <a16:creationId xmlns:a16="http://schemas.microsoft.com/office/drawing/2014/main" id="{536BA775-C027-49A0-9D92-E17DAB58335B}"/>
              </a:ext>
            </a:extLst>
          </p:cNvPr>
          <p:cNvSpPr txBox="1">
            <a:spLocks noChangeArrowheads="1"/>
          </p:cNvSpPr>
          <p:nvPr/>
        </p:nvSpPr>
        <p:spPr bwMode="auto">
          <a:xfrm>
            <a:off x="8197850" y="4797425"/>
            <a:ext cx="946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分组出</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a:extLst>
              <a:ext uri="{FF2B5EF4-FFF2-40B4-BE49-F238E27FC236}">
                <a16:creationId xmlns:a16="http://schemas.microsoft.com/office/drawing/2014/main" id="{1A22B5C6-F52F-4A95-844E-12D5CB819DE3}"/>
              </a:ext>
            </a:extLst>
          </p:cNvPr>
          <p:cNvSpPr>
            <a:spLocks noGrp="1" noChangeArrowheads="1"/>
          </p:cNvSpPr>
          <p:nvPr>
            <p:ph type="title"/>
          </p:nvPr>
        </p:nvSpPr>
        <p:spPr>
          <a:xfrm>
            <a:off x="1150938" y="214313"/>
            <a:ext cx="7237412" cy="1462087"/>
          </a:xfrm>
        </p:spPr>
        <p:txBody>
          <a:bodyPr/>
          <a:lstStyle/>
          <a:p>
            <a:pPr algn="ctr" eaLnBrk="1" hangingPunct="1"/>
            <a:r>
              <a:rPr lang="zh-CN" altLang="en-US"/>
              <a:t>综合服务 </a:t>
            </a:r>
            <a:r>
              <a:rPr lang="en-US" altLang="zh-CN"/>
              <a:t>IntServ </a:t>
            </a:r>
            <a:r>
              <a:rPr lang="zh-CN" altLang="en-US"/>
              <a:t>体系结构</a:t>
            </a:r>
            <a:br>
              <a:rPr lang="zh-CN" altLang="en-US"/>
            </a:br>
            <a:r>
              <a:rPr lang="zh-CN" altLang="en-US"/>
              <a:t>存在的主要问题 </a:t>
            </a:r>
          </a:p>
        </p:txBody>
      </p:sp>
      <p:sp>
        <p:nvSpPr>
          <p:cNvPr id="593923" name="Rectangle 3">
            <a:extLst>
              <a:ext uri="{FF2B5EF4-FFF2-40B4-BE49-F238E27FC236}">
                <a16:creationId xmlns:a16="http://schemas.microsoft.com/office/drawing/2014/main" id="{B0590814-C201-42A7-B1D1-5C09C57BCE1F}"/>
              </a:ext>
            </a:extLst>
          </p:cNvPr>
          <p:cNvSpPr>
            <a:spLocks noGrp="1" noChangeArrowheads="1"/>
          </p:cNvSpPr>
          <p:nvPr>
            <p:ph type="body" idx="1"/>
          </p:nvPr>
        </p:nvSpPr>
        <p:spPr>
          <a:xfrm>
            <a:off x="1331913" y="1906588"/>
            <a:ext cx="7416800" cy="4475162"/>
          </a:xfrm>
        </p:spPr>
        <p:txBody>
          <a:bodyPr/>
          <a:lstStyle/>
          <a:p>
            <a:pPr eaLnBrk="1" hangingPunct="1">
              <a:buFont typeface="Wingdings" panose="05000000000000000000" pitchFamily="2" charset="2"/>
              <a:buNone/>
            </a:pPr>
            <a:r>
              <a:rPr lang="en-US" altLang="zh-CN" sz="2800"/>
              <a:t>(1) </a:t>
            </a:r>
            <a:r>
              <a:rPr lang="zh-CN" altLang="en-US" sz="2800"/>
              <a:t>状态信息的数量与流的数目成正比。因此在大型网络中，按每个流进行资源预留会产生很大的开销。</a:t>
            </a:r>
          </a:p>
          <a:p>
            <a:pPr eaLnBrk="1" hangingPunct="1">
              <a:buFont typeface="Wingdings" panose="05000000000000000000" pitchFamily="2" charset="2"/>
              <a:buNone/>
            </a:pPr>
            <a:r>
              <a:rPr lang="en-US" altLang="zh-CN" sz="2800"/>
              <a:t>(2) IntServ </a:t>
            </a:r>
            <a:r>
              <a:rPr lang="zh-CN" altLang="en-US" sz="2800"/>
              <a:t>体系结构复杂。若要得到有保证的服务，所有的路由器都必须装有 </a:t>
            </a:r>
            <a:r>
              <a:rPr lang="en-US" altLang="zh-CN" sz="2800"/>
              <a:t>RSVP</a:t>
            </a:r>
            <a:r>
              <a:rPr lang="zh-CN" altLang="en-US" sz="2800"/>
              <a:t>、接纳控制、分类器和调度器。</a:t>
            </a:r>
          </a:p>
          <a:p>
            <a:pPr eaLnBrk="1" hangingPunct="1">
              <a:buFont typeface="Wingdings" panose="05000000000000000000" pitchFamily="2" charset="2"/>
              <a:buNone/>
            </a:pPr>
            <a:r>
              <a:rPr lang="en-US" altLang="zh-CN" sz="2800"/>
              <a:t>(3) </a:t>
            </a:r>
            <a:r>
              <a:rPr lang="zh-CN" altLang="en-US" sz="2800"/>
              <a:t>综合服务 </a:t>
            </a:r>
            <a:r>
              <a:rPr lang="en-US" altLang="zh-CN" sz="2800"/>
              <a:t>IntServ </a:t>
            </a:r>
            <a:r>
              <a:rPr lang="zh-CN" altLang="en-US" sz="2800"/>
              <a:t>所定义的服务质量等级数量太少，不够灵活。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a:extLst>
              <a:ext uri="{FF2B5EF4-FFF2-40B4-BE49-F238E27FC236}">
                <a16:creationId xmlns:a16="http://schemas.microsoft.com/office/drawing/2014/main" id="{0B0D7FDC-1C0D-4EEB-BEAE-BEAF858FA2FA}"/>
              </a:ext>
            </a:extLst>
          </p:cNvPr>
          <p:cNvSpPr>
            <a:spLocks noGrp="1" noChangeArrowheads="1"/>
          </p:cNvSpPr>
          <p:nvPr>
            <p:ph type="title"/>
          </p:nvPr>
        </p:nvSpPr>
        <p:spPr>
          <a:xfrm>
            <a:off x="1150938" y="214313"/>
            <a:ext cx="7237412" cy="1462087"/>
          </a:xfrm>
        </p:spPr>
        <p:txBody>
          <a:bodyPr/>
          <a:lstStyle/>
          <a:p>
            <a:pPr algn="ctr" eaLnBrk="1" hangingPunct="1"/>
            <a:r>
              <a:rPr lang="en-US" altLang="zh-CN"/>
              <a:t>8.4.4  </a:t>
            </a:r>
            <a:r>
              <a:rPr lang="zh-CN" altLang="en-US"/>
              <a:t>区分服务 </a:t>
            </a:r>
            <a:r>
              <a:rPr lang="en-US" altLang="zh-CN"/>
              <a:t>DiffServ</a:t>
            </a:r>
            <a:br>
              <a:rPr lang="en-US" altLang="zh-CN"/>
            </a:br>
            <a:r>
              <a:rPr lang="en-US" altLang="zh-CN"/>
              <a:t> </a:t>
            </a:r>
            <a:r>
              <a:rPr lang="en-US" altLang="zh-CN" sz="4000"/>
              <a:t>(Differentiated Services)</a:t>
            </a:r>
            <a:r>
              <a:rPr lang="en-US" altLang="zh-CN"/>
              <a:t> </a:t>
            </a:r>
          </a:p>
        </p:txBody>
      </p:sp>
      <p:sp>
        <p:nvSpPr>
          <p:cNvPr id="594947" name="Rectangle 3">
            <a:extLst>
              <a:ext uri="{FF2B5EF4-FFF2-40B4-BE49-F238E27FC236}">
                <a16:creationId xmlns:a16="http://schemas.microsoft.com/office/drawing/2014/main" id="{F5F63D19-E288-4A62-B443-C3838352ADF6}"/>
              </a:ext>
            </a:extLst>
          </p:cNvPr>
          <p:cNvSpPr>
            <a:spLocks noGrp="1" noChangeArrowheads="1"/>
          </p:cNvSpPr>
          <p:nvPr>
            <p:ph type="body" idx="1"/>
          </p:nvPr>
        </p:nvSpPr>
        <p:spPr>
          <a:xfrm>
            <a:off x="1042988" y="1906588"/>
            <a:ext cx="7772400" cy="4114800"/>
          </a:xfrm>
        </p:spPr>
        <p:txBody>
          <a:bodyPr/>
          <a:lstStyle/>
          <a:p>
            <a:pPr eaLnBrk="1" hangingPunct="1">
              <a:buFont typeface="Wingdings" panose="05000000000000000000" pitchFamily="2" charset="2"/>
              <a:buNone/>
            </a:pPr>
            <a:r>
              <a:rPr lang="en-US" altLang="zh-CN"/>
              <a:t>           1.  </a:t>
            </a:r>
            <a:r>
              <a:rPr lang="zh-CN" altLang="en-US"/>
              <a:t>区分服务的基本概念</a:t>
            </a:r>
          </a:p>
          <a:p>
            <a:pPr eaLnBrk="1" hangingPunct="1"/>
            <a:r>
              <a:rPr lang="zh-CN" altLang="en-US"/>
              <a:t>由于</a:t>
            </a:r>
            <a:r>
              <a:rPr lang="zh-CN" altLang="en-US">
                <a:solidFill>
                  <a:schemeClr val="hlink"/>
                </a:solidFill>
              </a:rPr>
              <a:t>综合服务</a:t>
            </a:r>
            <a:r>
              <a:rPr lang="zh-CN" altLang="en-US"/>
              <a:t> </a:t>
            </a:r>
            <a:r>
              <a:rPr lang="en-US" altLang="zh-CN"/>
              <a:t>IntServ </a:t>
            </a:r>
            <a:r>
              <a:rPr lang="zh-CN" altLang="en-US"/>
              <a:t>和资源预留协议 </a:t>
            </a:r>
            <a:r>
              <a:rPr lang="en-US" altLang="zh-CN"/>
              <a:t>RSVP </a:t>
            </a:r>
            <a:r>
              <a:rPr lang="zh-CN" altLang="en-US"/>
              <a:t>都较复杂，很难在大规模的网络中实现，因此 </a:t>
            </a:r>
            <a:r>
              <a:rPr lang="en-US" altLang="zh-CN"/>
              <a:t>IETF </a:t>
            </a:r>
            <a:r>
              <a:rPr lang="zh-CN" altLang="en-US"/>
              <a:t>提出了新的策略，即</a:t>
            </a:r>
            <a:r>
              <a:rPr lang="zh-CN" altLang="en-US">
                <a:solidFill>
                  <a:schemeClr val="hlink"/>
                </a:solidFill>
              </a:rPr>
              <a:t>区分服务</a:t>
            </a:r>
            <a:r>
              <a:rPr lang="zh-CN" altLang="en-US"/>
              <a:t> </a:t>
            </a:r>
            <a:r>
              <a:rPr lang="en-US" altLang="zh-CN"/>
              <a:t>DiffServ </a:t>
            </a:r>
            <a:r>
              <a:rPr lang="zh-CN" altLang="en-US"/>
              <a:t>。</a:t>
            </a:r>
          </a:p>
          <a:p>
            <a:pPr eaLnBrk="1" hangingPunct="1"/>
            <a:r>
              <a:rPr lang="zh-CN" altLang="en-US"/>
              <a:t>区分服务有时也简写为 </a:t>
            </a:r>
            <a:r>
              <a:rPr lang="en-US" altLang="zh-CN">
                <a:solidFill>
                  <a:schemeClr val="hlink"/>
                </a:solidFill>
              </a:rPr>
              <a:t>DS</a:t>
            </a:r>
            <a:r>
              <a:rPr lang="zh-CN" altLang="en-US"/>
              <a:t>。因此，具有区分服务功能的结点就称为 </a:t>
            </a:r>
            <a:r>
              <a:rPr lang="en-US" altLang="zh-CN"/>
              <a:t>DS </a:t>
            </a:r>
            <a:r>
              <a:rPr lang="zh-CN" altLang="en-US"/>
              <a:t>结点。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a:extLst>
              <a:ext uri="{FF2B5EF4-FFF2-40B4-BE49-F238E27FC236}">
                <a16:creationId xmlns:a16="http://schemas.microsoft.com/office/drawing/2014/main" id="{5010D181-F41D-4BF9-9105-8BE864DF5E53}"/>
              </a:ext>
            </a:extLst>
          </p:cNvPr>
          <p:cNvSpPr>
            <a:spLocks noGrp="1" noChangeArrowheads="1"/>
          </p:cNvSpPr>
          <p:nvPr>
            <p:ph type="title"/>
          </p:nvPr>
        </p:nvSpPr>
        <p:spPr/>
        <p:txBody>
          <a:bodyPr/>
          <a:lstStyle/>
          <a:p>
            <a:pPr algn="ctr" eaLnBrk="1" hangingPunct="1"/>
            <a:r>
              <a:rPr lang="zh-CN" altLang="en-US"/>
              <a:t>区分服务 </a:t>
            </a:r>
            <a:r>
              <a:rPr lang="en-US" altLang="zh-CN"/>
              <a:t>DiffServ </a:t>
            </a:r>
            <a:r>
              <a:rPr lang="zh-CN" altLang="en-US"/>
              <a:t>的要点 </a:t>
            </a:r>
          </a:p>
        </p:txBody>
      </p:sp>
      <p:sp>
        <p:nvSpPr>
          <p:cNvPr id="1207299" name="Rectangle 3">
            <a:extLst>
              <a:ext uri="{FF2B5EF4-FFF2-40B4-BE49-F238E27FC236}">
                <a16:creationId xmlns:a16="http://schemas.microsoft.com/office/drawing/2014/main" id="{61F542A6-1B6D-4479-9F37-BDAA4C787C54}"/>
              </a:ext>
            </a:extLst>
          </p:cNvPr>
          <p:cNvSpPr>
            <a:spLocks noGrp="1" noChangeArrowheads="1"/>
          </p:cNvSpPr>
          <p:nvPr>
            <p:ph type="body" idx="1"/>
          </p:nvPr>
        </p:nvSpPr>
        <p:spPr>
          <a:xfrm>
            <a:off x="1042988" y="1835150"/>
            <a:ext cx="7772400" cy="3394075"/>
          </a:xfrm>
          <a:noFill/>
        </p:spPr>
        <p:txBody>
          <a:bodyPr/>
          <a:lstStyle/>
          <a:p>
            <a:pPr eaLnBrk="1" hangingPunct="1">
              <a:buFont typeface="Wingdings" panose="05000000000000000000" pitchFamily="2" charset="2"/>
              <a:buNone/>
            </a:pPr>
            <a:r>
              <a:rPr lang="en-US" altLang="zh-CN" sz="2800"/>
              <a:t>  (1) DiffServ </a:t>
            </a:r>
            <a:r>
              <a:rPr lang="zh-CN" altLang="en-US" sz="2800"/>
              <a:t>在路由器中增加区分服务的功能。</a:t>
            </a:r>
          </a:p>
          <a:p>
            <a:pPr eaLnBrk="1" hangingPunct="1"/>
            <a:r>
              <a:rPr lang="en-US" altLang="zh-CN" sz="2800"/>
              <a:t>DiffServ </a:t>
            </a:r>
            <a:r>
              <a:rPr lang="zh-CN" altLang="en-US" sz="2800"/>
              <a:t>将 </a:t>
            </a:r>
            <a:r>
              <a:rPr lang="en-US" altLang="zh-CN" sz="2800"/>
              <a:t>IPv4 </a:t>
            </a:r>
            <a:r>
              <a:rPr lang="zh-CN" altLang="en-US" sz="2800"/>
              <a:t>协议中原有的服务类型字段和 </a:t>
            </a:r>
            <a:r>
              <a:rPr lang="en-US" altLang="zh-CN" sz="2800"/>
              <a:t>IPv6 </a:t>
            </a:r>
            <a:r>
              <a:rPr lang="zh-CN" altLang="en-US" sz="2800"/>
              <a:t>的通信量类字段定义为区分服务字段 </a:t>
            </a:r>
            <a:r>
              <a:rPr lang="en-US" altLang="zh-CN" sz="2800"/>
              <a:t>DS</a:t>
            </a:r>
            <a:r>
              <a:rPr lang="zh-CN" altLang="en-US" sz="2800"/>
              <a:t>。路由器根据 </a:t>
            </a:r>
            <a:r>
              <a:rPr lang="en-US" altLang="zh-CN" sz="2800"/>
              <a:t>DS </a:t>
            </a:r>
            <a:r>
              <a:rPr lang="zh-CN" altLang="en-US" sz="2800"/>
              <a:t>字段的值来转发分组。利用 </a:t>
            </a:r>
            <a:r>
              <a:rPr lang="en-US" altLang="zh-CN" sz="2800"/>
              <a:t>DS </a:t>
            </a:r>
            <a:r>
              <a:rPr lang="zh-CN" altLang="en-US" sz="2800"/>
              <a:t>字段可提供不同等级的服务质量。</a:t>
            </a:r>
          </a:p>
          <a:p>
            <a:pPr eaLnBrk="1" hangingPunct="1"/>
            <a:r>
              <a:rPr lang="en-US" altLang="zh-CN" sz="2800"/>
              <a:t>DS </a:t>
            </a:r>
            <a:r>
              <a:rPr lang="zh-CN" altLang="en-US" sz="2800"/>
              <a:t>字段现只使用前 </a:t>
            </a:r>
            <a:r>
              <a:rPr lang="en-US" altLang="zh-CN" sz="2800"/>
              <a:t>6 bit</a:t>
            </a:r>
            <a:r>
              <a:rPr lang="zh-CN" altLang="en-US" sz="2800"/>
              <a:t>，即</a:t>
            </a:r>
            <a:r>
              <a:rPr lang="zh-CN" altLang="en-US" sz="2800">
                <a:solidFill>
                  <a:schemeClr val="hlink"/>
                </a:solidFill>
              </a:rPr>
              <a:t>区分服务码点</a:t>
            </a:r>
            <a:r>
              <a:rPr lang="zh-CN" altLang="en-US" sz="2800"/>
              <a:t> </a:t>
            </a:r>
            <a:r>
              <a:rPr lang="en-US" altLang="zh-CN" sz="2800"/>
              <a:t>DSCP (Differentiated Services CodePoint)</a:t>
            </a:r>
            <a:r>
              <a:rPr lang="zh-CN" altLang="en-US" sz="2800"/>
              <a:t>。 </a:t>
            </a:r>
          </a:p>
        </p:txBody>
      </p:sp>
      <p:sp>
        <p:nvSpPr>
          <p:cNvPr id="1207300" name="Rectangle 4">
            <a:extLst>
              <a:ext uri="{FF2B5EF4-FFF2-40B4-BE49-F238E27FC236}">
                <a16:creationId xmlns:a16="http://schemas.microsoft.com/office/drawing/2014/main" id="{F8F60837-EA2D-4C15-9935-93071D9F46EE}"/>
              </a:ext>
            </a:extLst>
          </p:cNvPr>
          <p:cNvSpPr>
            <a:spLocks noChangeArrowheads="1"/>
          </p:cNvSpPr>
          <p:nvPr/>
        </p:nvSpPr>
        <p:spPr bwMode="auto">
          <a:xfrm>
            <a:off x="5507038" y="5472113"/>
            <a:ext cx="819150" cy="6096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7301" name="Rectangle 5">
            <a:extLst>
              <a:ext uri="{FF2B5EF4-FFF2-40B4-BE49-F238E27FC236}">
                <a16:creationId xmlns:a16="http://schemas.microsoft.com/office/drawing/2014/main" id="{8A980E5A-E228-4D14-94D0-9D7DE1799379}"/>
              </a:ext>
            </a:extLst>
          </p:cNvPr>
          <p:cNvSpPr>
            <a:spLocks noChangeArrowheads="1"/>
          </p:cNvSpPr>
          <p:nvPr/>
        </p:nvSpPr>
        <p:spPr bwMode="auto">
          <a:xfrm>
            <a:off x="3003550" y="5472113"/>
            <a:ext cx="3322638" cy="620712"/>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7302" name="Line 6">
            <a:extLst>
              <a:ext uri="{FF2B5EF4-FFF2-40B4-BE49-F238E27FC236}">
                <a16:creationId xmlns:a16="http://schemas.microsoft.com/office/drawing/2014/main" id="{1E485C94-FA27-4EB2-B68C-A3F30B2D91FB}"/>
              </a:ext>
            </a:extLst>
          </p:cNvPr>
          <p:cNvSpPr>
            <a:spLocks noChangeShapeType="1"/>
          </p:cNvSpPr>
          <p:nvPr/>
        </p:nvSpPr>
        <p:spPr bwMode="auto">
          <a:xfrm>
            <a:off x="3417888" y="5472113"/>
            <a:ext cx="0" cy="620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7303" name="Line 7">
            <a:extLst>
              <a:ext uri="{FF2B5EF4-FFF2-40B4-BE49-F238E27FC236}">
                <a16:creationId xmlns:a16="http://schemas.microsoft.com/office/drawing/2014/main" id="{3EAE0859-660D-4067-81EE-F51C437F5F1C}"/>
              </a:ext>
            </a:extLst>
          </p:cNvPr>
          <p:cNvSpPr>
            <a:spLocks noChangeShapeType="1"/>
          </p:cNvSpPr>
          <p:nvPr/>
        </p:nvSpPr>
        <p:spPr bwMode="auto">
          <a:xfrm>
            <a:off x="3835400" y="5472113"/>
            <a:ext cx="0" cy="620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7304" name="Line 8">
            <a:extLst>
              <a:ext uri="{FF2B5EF4-FFF2-40B4-BE49-F238E27FC236}">
                <a16:creationId xmlns:a16="http://schemas.microsoft.com/office/drawing/2014/main" id="{3E9B32CA-B023-49FB-B582-DACA431F1D9C}"/>
              </a:ext>
            </a:extLst>
          </p:cNvPr>
          <p:cNvSpPr>
            <a:spLocks noChangeShapeType="1"/>
          </p:cNvSpPr>
          <p:nvPr/>
        </p:nvSpPr>
        <p:spPr bwMode="auto">
          <a:xfrm>
            <a:off x="4249738" y="5472113"/>
            <a:ext cx="0" cy="620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7305" name="Line 9">
            <a:extLst>
              <a:ext uri="{FF2B5EF4-FFF2-40B4-BE49-F238E27FC236}">
                <a16:creationId xmlns:a16="http://schemas.microsoft.com/office/drawing/2014/main" id="{E87926A7-5BC1-49AA-BD53-06F14CB2E1F2}"/>
              </a:ext>
            </a:extLst>
          </p:cNvPr>
          <p:cNvSpPr>
            <a:spLocks noChangeShapeType="1"/>
          </p:cNvSpPr>
          <p:nvPr/>
        </p:nvSpPr>
        <p:spPr bwMode="auto">
          <a:xfrm>
            <a:off x="4665663" y="5472113"/>
            <a:ext cx="0" cy="620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7306" name="Line 10">
            <a:extLst>
              <a:ext uri="{FF2B5EF4-FFF2-40B4-BE49-F238E27FC236}">
                <a16:creationId xmlns:a16="http://schemas.microsoft.com/office/drawing/2014/main" id="{5701D032-D97E-40F0-9E80-3D48C5EF6FDE}"/>
              </a:ext>
            </a:extLst>
          </p:cNvPr>
          <p:cNvSpPr>
            <a:spLocks noChangeShapeType="1"/>
          </p:cNvSpPr>
          <p:nvPr/>
        </p:nvSpPr>
        <p:spPr bwMode="auto">
          <a:xfrm>
            <a:off x="5080000" y="5472113"/>
            <a:ext cx="0" cy="620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7307" name="Line 11">
            <a:extLst>
              <a:ext uri="{FF2B5EF4-FFF2-40B4-BE49-F238E27FC236}">
                <a16:creationId xmlns:a16="http://schemas.microsoft.com/office/drawing/2014/main" id="{BC8AE0F8-FDF3-4873-BC32-1499B76A1F9C}"/>
              </a:ext>
            </a:extLst>
          </p:cNvPr>
          <p:cNvSpPr>
            <a:spLocks noChangeShapeType="1"/>
          </p:cNvSpPr>
          <p:nvPr/>
        </p:nvSpPr>
        <p:spPr bwMode="auto">
          <a:xfrm>
            <a:off x="5497513" y="5472113"/>
            <a:ext cx="0" cy="620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7308" name="Line 12">
            <a:extLst>
              <a:ext uri="{FF2B5EF4-FFF2-40B4-BE49-F238E27FC236}">
                <a16:creationId xmlns:a16="http://schemas.microsoft.com/office/drawing/2014/main" id="{7CDD75CB-D59E-4EB8-8228-1B3B3E982CDF}"/>
              </a:ext>
            </a:extLst>
          </p:cNvPr>
          <p:cNvSpPr>
            <a:spLocks noChangeShapeType="1"/>
          </p:cNvSpPr>
          <p:nvPr/>
        </p:nvSpPr>
        <p:spPr bwMode="auto">
          <a:xfrm>
            <a:off x="5911850" y="5472113"/>
            <a:ext cx="0" cy="620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7309" name="Text Box 13">
            <a:extLst>
              <a:ext uri="{FF2B5EF4-FFF2-40B4-BE49-F238E27FC236}">
                <a16:creationId xmlns:a16="http://schemas.microsoft.com/office/drawing/2014/main" id="{B1F00797-350F-44E0-9346-8DA33EBF92D2}"/>
              </a:ext>
            </a:extLst>
          </p:cNvPr>
          <p:cNvSpPr txBox="1">
            <a:spLocks noChangeArrowheads="1"/>
          </p:cNvSpPr>
          <p:nvPr/>
        </p:nvSpPr>
        <p:spPr bwMode="auto">
          <a:xfrm>
            <a:off x="5675313" y="5581650"/>
            <a:ext cx="552450" cy="396875"/>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CU</a:t>
            </a:r>
          </a:p>
        </p:txBody>
      </p:sp>
      <p:sp>
        <p:nvSpPr>
          <p:cNvPr id="1207310" name="Text Box 14">
            <a:extLst>
              <a:ext uri="{FF2B5EF4-FFF2-40B4-BE49-F238E27FC236}">
                <a16:creationId xmlns:a16="http://schemas.microsoft.com/office/drawing/2014/main" id="{A7BF1537-FD9F-4CA5-8B5B-D28727921ABD}"/>
              </a:ext>
            </a:extLst>
          </p:cNvPr>
          <p:cNvSpPr txBox="1">
            <a:spLocks noChangeArrowheads="1"/>
          </p:cNvSpPr>
          <p:nvPr/>
        </p:nvSpPr>
        <p:spPr bwMode="auto">
          <a:xfrm>
            <a:off x="3241675" y="5595938"/>
            <a:ext cx="17319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      DSCP      </a:t>
            </a:r>
          </a:p>
        </p:txBody>
      </p:sp>
      <p:sp>
        <p:nvSpPr>
          <p:cNvPr id="1207311" name="Text Box 15">
            <a:extLst>
              <a:ext uri="{FF2B5EF4-FFF2-40B4-BE49-F238E27FC236}">
                <a16:creationId xmlns:a16="http://schemas.microsoft.com/office/drawing/2014/main" id="{1D4520FC-8030-47FF-BE82-02CF1EC47BA5}"/>
              </a:ext>
            </a:extLst>
          </p:cNvPr>
          <p:cNvSpPr txBox="1">
            <a:spLocks noChangeArrowheads="1"/>
          </p:cNvSpPr>
          <p:nvPr/>
        </p:nvSpPr>
        <p:spPr bwMode="auto">
          <a:xfrm>
            <a:off x="2416175" y="5073650"/>
            <a:ext cx="446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比特  </a:t>
            </a:r>
            <a:r>
              <a:rPr kumimoji="1" lang="en-US" altLang="zh-CN" sz="2000">
                <a:solidFill>
                  <a:srgbClr val="333399"/>
                </a:solidFill>
                <a:ea typeface="黑体" panose="02010609060101010101" pitchFamily="49" charset="-122"/>
              </a:rPr>
              <a:t>0                           5     6    7</a:t>
            </a:r>
          </a:p>
        </p:txBody>
      </p:sp>
      <p:sp>
        <p:nvSpPr>
          <p:cNvPr id="1207312" name="Line 17">
            <a:extLst>
              <a:ext uri="{FF2B5EF4-FFF2-40B4-BE49-F238E27FC236}">
                <a16:creationId xmlns:a16="http://schemas.microsoft.com/office/drawing/2014/main" id="{DE79F112-EC8E-46DA-A25E-E32F5DB3EF22}"/>
              </a:ext>
            </a:extLst>
          </p:cNvPr>
          <p:cNvSpPr>
            <a:spLocks noChangeShapeType="1"/>
          </p:cNvSpPr>
          <p:nvPr/>
        </p:nvSpPr>
        <p:spPr bwMode="auto">
          <a:xfrm flipH="1">
            <a:off x="6156325" y="5516563"/>
            <a:ext cx="792163" cy="217487"/>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7313" name="Text Box 18">
            <a:extLst>
              <a:ext uri="{FF2B5EF4-FFF2-40B4-BE49-F238E27FC236}">
                <a16:creationId xmlns:a16="http://schemas.microsoft.com/office/drawing/2014/main" id="{E92B1404-AD85-4F97-A2E5-70947799C9C4}"/>
              </a:ext>
            </a:extLst>
          </p:cNvPr>
          <p:cNvSpPr txBox="1">
            <a:spLocks noChangeArrowheads="1"/>
          </p:cNvSpPr>
          <p:nvPr/>
        </p:nvSpPr>
        <p:spPr bwMode="auto">
          <a:xfrm>
            <a:off x="6877050" y="515778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333399"/>
                </a:solidFill>
                <a:ea typeface="黑体" panose="02010609060101010101" pitchFamily="49" charset="-122"/>
              </a:rPr>
              <a:t>暂不使用</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a:extLst>
              <a:ext uri="{FF2B5EF4-FFF2-40B4-BE49-F238E27FC236}">
                <a16:creationId xmlns:a16="http://schemas.microsoft.com/office/drawing/2014/main" id="{66BCB798-F4E5-426A-A5ED-9541FF348B6C}"/>
              </a:ext>
            </a:extLst>
          </p:cNvPr>
          <p:cNvSpPr>
            <a:spLocks noGrp="1" noChangeArrowheads="1"/>
          </p:cNvSpPr>
          <p:nvPr>
            <p:ph type="title"/>
          </p:nvPr>
        </p:nvSpPr>
        <p:spPr>
          <a:xfrm>
            <a:off x="1150938" y="214313"/>
            <a:ext cx="7092950" cy="1462087"/>
          </a:xfrm>
        </p:spPr>
        <p:txBody>
          <a:bodyPr/>
          <a:lstStyle/>
          <a:p>
            <a:pPr algn="ctr" eaLnBrk="1" hangingPunct="1"/>
            <a:r>
              <a:rPr lang="zh-CN" altLang="en-US"/>
              <a:t>服务等级协定</a:t>
            </a:r>
            <a:r>
              <a:rPr lang="en-US" altLang="zh-CN"/>
              <a:t>SLA</a:t>
            </a:r>
            <a:br>
              <a:rPr lang="en-US" altLang="zh-CN"/>
            </a:br>
            <a:r>
              <a:rPr lang="en-US" altLang="zh-CN" sz="4000"/>
              <a:t>(Service Level Agreement)</a:t>
            </a:r>
            <a:r>
              <a:rPr lang="en-US" altLang="zh-CN"/>
              <a:t> </a:t>
            </a:r>
          </a:p>
        </p:txBody>
      </p:sp>
      <p:sp>
        <p:nvSpPr>
          <p:cNvPr id="1208323" name="Rectangle 3">
            <a:extLst>
              <a:ext uri="{FF2B5EF4-FFF2-40B4-BE49-F238E27FC236}">
                <a16:creationId xmlns:a16="http://schemas.microsoft.com/office/drawing/2014/main" id="{E71B7FD0-4AA9-4B87-8DCB-7AAEE6BAD730}"/>
              </a:ext>
            </a:extLst>
          </p:cNvPr>
          <p:cNvSpPr>
            <a:spLocks noGrp="1" noChangeArrowheads="1"/>
          </p:cNvSpPr>
          <p:nvPr>
            <p:ph type="body" idx="1"/>
          </p:nvPr>
        </p:nvSpPr>
        <p:spPr>
          <a:xfrm>
            <a:off x="1042988" y="1906588"/>
            <a:ext cx="7772400" cy="4114800"/>
          </a:xfrm>
        </p:spPr>
        <p:txBody>
          <a:bodyPr/>
          <a:lstStyle/>
          <a:p>
            <a:pPr eaLnBrk="1" hangingPunct="1"/>
            <a:r>
              <a:rPr lang="zh-CN" altLang="en-US"/>
              <a:t>在使用 </a:t>
            </a:r>
            <a:r>
              <a:rPr lang="en-US" altLang="zh-CN"/>
              <a:t>DS </a:t>
            </a:r>
            <a:r>
              <a:rPr lang="zh-CN" altLang="en-US"/>
              <a:t>字段之前，因特网的 </a:t>
            </a:r>
            <a:r>
              <a:rPr lang="en-US" altLang="zh-CN"/>
              <a:t>ISP </a:t>
            </a:r>
            <a:r>
              <a:rPr lang="zh-CN" altLang="en-US"/>
              <a:t>要和用户商定一个</a:t>
            </a:r>
            <a:r>
              <a:rPr lang="zh-CN" altLang="en-US">
                <a:solidFill>
                  <a:schemeClr val="hlink"/>
                </a:solidFill>
              </a:rPr>
              <a:t>服务等级协定</a:t>
            </a:r>
            <a:r>
              <a:rPr lang="zh-CN" altLang="en-US"/>
              <a:t> </a:t>
            </a:r>
            <a:r>
              <a:rPr lang="en-US" altLang="zh-CN"/>
              <a:t>SLA </a:t>
            </a:r>
            <a:r>
              <a:rPr lang="zh-CN" altLang="en-US"/>
              <a:t>。在 </a:t>
            </a:r>
            <a:r>
              <a:rPr lang="en-US" altLang="zh-CN"/>
              <a:t>SLA </a:t>
            </a:r>
            <a:r>
              <a:rPr lang="zh-CN" altLang="en-US"/>
              <a:t>中指明了被支持的服务类别（可包括吞吐量、分组丢失率、时延和时延抖动、网络的可用性等）和每一类所容许的通信量。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a:extLst>
              <a:ext uri="{FF2B5EF4-FFF2-40B4-BE49-F238E27FC236}">
                <a16:creationId xmlns:a16="http://schemas.microsoft.com/office/drawing/2014/main" id="{995C8BA5-D705-4B7A-8C74-F974F5C8AE9C}"/>
              </a:ext>
            </a:extLst>
          </p:cNvPr>
          <p:cNvSpPr>
            <a:spLocks noGrp="1" noChangeArrowheads="1"/>
          </p:cNvSpPr>
          <p:nvPr>
            <p:ph type="title"/>
          </p:nvPr>
        </p:nvSpPr>
        <p:spPr>
          <a:xfrm>
            <a:off x="1150938" y="214313"/>
            <a:ext cx="7092950" cy="1462087"/>
          </a:xfrm>
        </p:spPr>
        <p:txBody>
          <a:bodyPr/>
          <a:lstStyle/>
          <a:p>
            <a:pPr algn="ctr" eaLnBrk="1" hangingPunct="1"/>
            <a:r>
              <a:rPr lang="en-US" altLang="zh-CN"/>
              <a:t>DS </a:t>
            </a:r>
            <a:r>
              <a:rPr lang="zh-CN" altLang="en-US"/>
              <a:t>域 </a:t>
            </a:r>
            <a:r>
              <a:rPr lang="en-US" altLang="zh-CN"/>
              <a:t>(DS Domain)</a:t>
            </a:r>
            <a:br>
              <a:rPr lang="en-US" altLang="zh-CN"/>
            </a:br>
            <a:r>
              <a:rPr lang="en-US" altLang="zh-CN"/>
              <a:t> </a:t>
            </a:r>
            <a:r>
              <a:rPr lang="en-US" altLang="zh-CN" sz="3600"/>
              <a:t>(2) </a:t>
            </a:r>
            <a:r>
              <a:rPr lang="zh-CN" altLang="en-US" sz="3600"/>
              <a:t>网络被划分为许多个 </a:t>
            </a:r>
            <a:r>
              <a:rPr lang="en-US" altLang="zh-CN" sz="3600"/>
              <a:t>DS </a:t>
            </a:r>
            <a:r>
              <a:rPr lang="zh-CN" altLang="en-US" sz="3600"/>
              <a:t>域</a:t>
            </a:r>
            <a:r>
              <a:rPr lang="zh-CN" altLang="en-US" sz="4000"/>
              <a:t> </a:t>
            </a:r>
          </a:p>
        </p:txBody>
      </p:sp>
      <p:sp>
        <p:nvSpPr>
          <p:cNvPr id="1209347" name="Rectangle 3">
            <a:extLst>
              <a:ext uri="{FF2B5EF4-FFF2-40B4-BE49-F238E27FC236}">
                <a16:creationId xmlns:a16="http://schemas.microsoft.com/office/drawing/2014/main" id="{432B13B8-843B-4741-9221-E58249E550E7}"/>
              </a:ext>
            </a:extLst>
          </p:cNvPr>
          <p:cNvSpPr>
            <a:spLocks noGrp="1" noChangeArrowheads="1"/>
          </p:cNvSpPr>
          <p:nvPr>
            <p:ph type="body" idx="1"/>
          </p:nvPr>
        </p:nvSpPr>
        <p:spPr>
          <a:xfrm>
            <a:off x="1042988" y="1844675"/>
            <a:ext cx="7772400" cy="1368425"/>
          </a:xfrm>
        </p:spPr>
        <p:txBody>
          <a:bodyPr/>
          <a:lstStyle/>
          <a:p>
            <a:pPr eaLnBrk="1" hangingPunct="1"/>
            <a:r>
              <a:rPr lang="en-US" altLang="zh-CN"/>
              <a:t>DiffServ </a:t>
            </a:r>
            <a:r>
              <a:rPr lang="zh-CN" altLang="en-US"/>
              <a:t>将所有的复杂性放在 </a:t>
            </a:r>
            <a:r>
              <a:rPr lang="en-US" altLang="zh-CN"/>
              <a:t>DS </a:t>
            </a:r>
            <a:r>
              <a:rPr lang="zh-CN" altLang="en-US"/>
              <a:t>域的</a:t>
            </a:r>
            <a:r>
              <a:rPr lang="zh-CN" altLang="en-US">
                <a:solidFill>
                  <a:schemeClr val="hlink"/>
                </a:solidFill>
              </a:rPr>
              <a:t>边界结点</a:t>
            </a:r>
            <a:r>
              <a:rPr lang="en-US" altLang="zh-CN"/>
              <a:t>(boundary node)</a:t>
            </a:r>
            <a:r>
              <a:rPr lang="zh-CN" altLang="en-US"/>
              <a:t>中，而使 </a:t>
            </a:r>
            <a:r>
              <a:rPr lang="en-US" altLang="zh-CN"/>
              <a:t>DS </a:t>
            </a:r>
            <a:r>
              <a:rPr lang="zh-CN" altLang="en-US"/>
              <a:t>域内部路由器工作得尽可能地简单。  </a:t>
            </a:r>
          </a:p>
        </p:txBody>
      </p:sp>
      <p:grpSp>
        <p:nvGrpSpPr>
          <p:cNvPr id="1209348" name="Group 4">
            <a:extLst>
              <a:ext uri="{FF2B5EF4-FFF2-40B4-BE49-F238E27FC236}">
                <a16:creationId xmlns:a16="http://schemas.microsoft.com/office/drawing/2014/main" id="{E05EE091-EFBD-4E91-A2AB-5130B5E4356C}"/>
              </a:ext>
            </a:extLst>
          </p:cNvPr>
          <p:cNvGrpSpPr>
            <a:grpSpLocks/>
          </p:cNvGrpSpPr>
          <p:nvPr/>
        </p:nvGrpSpPr>
        <p:grpSpPr bwMode="auto">
          <a:xfrm>
            <a:off x="5410200" y="3906838"/>
            <a:ext cx="2792413" cy="2043112"/>
            <a:chOff x="912" y="768"/>
            <a:chExt cx="2400" cy="1584"/>
          </a:xfrm>
        </p:grpSpPr>
        <p:sp>
          <p:nvSpPr>
            <p:cNvPr id="1209399" name="Oval 5">
              <a:extLst>
                <a:ext uri="{FF2B5EF4-FFF2-40B4-BE49-F238E27FC236}">
                  <a16:creationId xmlns:a16="http://schemas.microsoft.com/office/drawing/2014/main" id="{47FE36E7-DCAD-4C42-8CA6-562B4A706A20}"/>
                </a:ext>
              </a:extLst>
            </p:cNvPr>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00" name="Oval 6">
              <a:extLst>
                <a:ext uri="{FF2B5EF4-FFF2-40B4-BE49-F238E27FC236}">
                  <a16:creationId xmlns:a16="http://schemas.microsoft.com/office/drawing/2014/main" id="{836E40D0-91DC-4771-A163-606F32BDBDE0}"/>
                </a:ext>
              </a:extLst>
            </p:cNvPr>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01" name="Oval 7">
              <a:extLst>
                <a:ext uri="{FF2B5EF4-FFF2-40B4-BE49-F238E27FC236}">
                  <a16:creationId xmlns:a16="http://schemas.microsoft.com/office/drawing/2014/main" id="{878D77F1-E8D0-4DA5-8CF5-B42092865231}"/>
                </a:ext>
              </a:extLst>
            </p:cNvPr>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02" name="Oval 8">
              <a:extLst>
                <a:ext uri="{FF2B5EF4-FFF2-40B4-BE49-F238E27FC236}">
                  <a16:creationId xmlns:a16="http://schemas.microsoft.com/office/drawing/2014/main" id="{32E40797-602E-40D8-AF72-A9356DFE48FF}"/>
                </a:ext>
              </a:extLst>
            </p:cNvPr>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03" name="Oval 9">
              <a:extLst>
                <a:ext uri="{FF2B5EF4-FFF2-40B4-BE49-F238E27FC236}">
                  <a16:creationId xmlns:a16="http://schemas.microsoft.com/office/drawing/2014/main" id="{F423B91E-9A2E-4A17-A7C3-127BA4E41F43}"/>
                </a:ext>
              </a:extLst>
            </p:cNvPr>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04" name="Oval 10">
              <a:extLst>
                <a:ext uri="{FF2B5EF4-FFF2-40B4-BE49-F238E27FC236}">
                  <a16:creationId xmlns:a16="http://schemas.microsoft.com/office/drawing/2014/main" id="{174159D4-B361-41F9-A160-D8A1A3D57D51}"/>
                </a:ext>
              </a:extLst>
            </p:cNvPr>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05" name="Oval 11">
              <a:extLst>
                <a:ext uri="{FF2B5EF4-FFF2-40B4-BE49-F238E27FC236}">
                  <a16:creationId xmlns:a16="http://schemas.microsoft.com/office/drawing/2014/main" id="{00C61715-A328-4821-A5B5-9CB17FD887D0}"/>
                </a:ext>
              </a:extLst>
            </p:cNvPr>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06" name="Oval 12">
              <a:extLst>
                <a:ext uri="{FF2B5EF4-FFF2-40B4-BE49-F238E27FC236}">
                  <a16:creationId xmlns:a16="http://schemas.microsoft.com/office/drawing/2014/main" id="{F8FA03BC-C708-40D3-B66E-C4A4E45BBFD7}"/>
                </a:ext>
              </a:extLst>
            </p:cNvPr>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07" name="Oval 13">
              <a:extLst>
                <a:ext uri="{FF2B5EF4-FFF2-40B4-BE49-F238E27FC236}">
                  <a16:creationId xmlns:a16="http://schemas.microsoft.com/office/drawing/2014/main" id="{8836119D-3F83-46AA-B9FC-E037A51C00A5}"/>
                </a:ext>
              </a:extLst>
            </p:cNvPr>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209408" name="Group 14">
              <a:extLst>
                <a:ext uri="{FF2B5EF4-FFF2-40B4-BE49-F238E27FC236}">
                  <a16:creationId xmlns:a16="http://schemas.microsoft.com/office/drawing/2014/main" id="{851B2E37-0AAE-4C15-8BDD-CEEE6AD0F333}"/>
                </a:ext>
              </a:extLst>
            </p:cNvPr>
            <p:cNvGrpSpPr>
              <a:grpSpLocks/>
            </p:cNvGrpSpPr>
            <p:nvPr/>
          </p:nvGrpSpPr>
          <p:grpSpPr bwMode="auto">
            <a:xfrm>
              <a:off x="912" y="768"/>
              <a:ext cx="2386" cy="1553"/>
              <a:chOff x="912" y="768"/>
              <a:chExt cx="2386" cy="1553"/>
            </a:xfrm>
          </p:grpSpPr>
          <p:sp>
            <p:nvSpPr>
              <p:cNvPr id="1209409" name="Oval 15">
                <a:extLst>
                  <a:ext uri="{FF2B5EF4-FFF2-40B4-BE49-F238E27FC236}">
                    <a16:creationId xmlns:a16="http://schemas.microsoft.com/office/drawing/2014/main" id="{124E3C7D-265E-4D44-8422-D98E6BE8D95D}"/>
                  </a:ext>
                </a:extLst>
              </p:cNvPr>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10" name="Oval 16">
                <a:extLst>
                  <a:ext uri="{FF2B5EF4-FFF2-40B4-BE49-F238E27FC236}">
                    <a16:creationId xmlns:a16="http://schemas.microsoft.com/office/drawing/2014/main" id="{D109B585-0BA4-4F9A-A0F9-6499CCE0F623}"/>
                  </a:ext>
                </a:extLst>
              </p:cNvPr>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11" name="Oval 17">
                <a:extLst>
                  <a:ext uri="{FF2B5EF4-FFF2-40B4-BE49-F238E27FC236}">
                    <a16:creationId xmlns:a16="http://schemas.microsoft.com/office/drawing/2014/main" id="{5FFF54C4-C407-4978-926A-7A8A7C2DE7F1}"/>
                  </a:ext>
                </a:extLst>
              </p:cNvPr>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12" name="Oval 18">
                <a:extLst>
                  <a:ext uri="{FF2B5EF4-FFF2-40B4-BE49-F238E27FC236}">
                    <a16:creationId xmlns:a16="http://schemas.microsoft.com/office/drawing/2014/main" id="{000A34BC-70A6-44C2-8EC8-59ABB1B6F2DA}"/>
                  </a:ext>
                </a:extLst>
              </p:cNvPr>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13" name="Oval 19">
                <a:extLst>
                  <a:ext uri="{FF2B5EF4-FFF2-40B4-BE49-F238E27FC236}">
                    <a16:creationId xmlns:a16="http://schemas.microsoft.com/office/drawing/2014/main" id="{DDC6D121-2C41-4009-9DF5-606780BAAD6A}"/>
                  </a:ext>
                </a:extLst>
              </p:cNvPr>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14" name="Oval 20">
                <a:extLst>
                  <a:ext uri="{FF2B5EF4-FFF2-40B4-BE49-F238E27FC236}">
                    <a16:creationId xmlns:a16="http://schemas.microsoft.com/office/drawing/2014/main" id="{D54F6F27-AE57-46F3-849C-4CC9E72E9AB5}"/>
                  </a:ext>
                </a:extLst>
              </p:cNvPr>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15" name="Oval 21">
                <a:extLst>
                  <a:ext uri="{FF2B5EF4-FFF2-40B4-BE49-F238E27FC236}">
                    <a16:creationId xmlns:a16="http://schemas.microsoft.com/office/drawing/2014/main" id="{87FFAE5D-C65E-4236-BFEC-A56F68E846D2}"/>
                  </a:ext>
                </a:extLst>
              </p:cNvPr>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16" name="Oval 22">
                <a:extLst>
                  <a:ext uri="{FF2B5EF4-FFF2-40B4-BE49-F238E27FC236}">
                    <a16:creationId xmlns:a16="http://schemas.microsoft.com/office/drawing/2014/main" id="{1752F314-88AB-49E9-8D49-6028F983C548}"/>
                  </a:ext>
                </a:extLst>
              </p:cNvPr>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417" name="Oval 23">
                <a:extLst>
                  <a:ext uri="{FF2B5EF4-FFF2-40B4-BE49-F238E27FC236}">
                    <a16:creationId xmlns:a16="http://schemas.microsoft.com/office/drawing/2014/main" id="{92A8E9F3-97DB-4E70-B791-7371BC6A5FAD}"/>
                  </a:ext>
                </a:extLst>
              </p:cNvPr>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09349" name="Group 24">
            <a:extLst>
              <a:ext uri="{FF2B5EF4-FFF2-40B4-BE49-F238E27FC236}">
                <a16:creationId xmlns:a16="http://schemas.microsoft.com/office/drawing/2014/main" id="{A181639B-57F6-466E-B10D-2DB1265588A5}"/>
              </a:ext>
            </a:extLst>
          </p:cNvPr>
          <p:cNvGrpSpPr>
            <a:grpSpLocks/>
          </p:cNvGrpSpPr>
          <p:nvPr/>
        </p:nvGrpSpPr>
        <p:grpSpPr bwMode="auto">
          <a:xfrm>
            <a:off x="1143000" y="3906838"/>
            <a:ext cx="2792413" cy="2043112"/>
            <a:chOff x="912" y="768"/>
            <a:chExt cx="2400" cy="1584"/>
          </a:xfrm>
        </p:grpSpPr>
        <p:sp>
          <p:nvSpPr>
            <p:cNvPr id="1209380" name="Oval 25">
              <a:extLst>
                <a:ext uri="{FF2B5EF4-FFF2-40B4-BE49-F238E27FC236}">
                  <a16:creationId xmlns:a16="http://schemas.microsoft.com/office/drawing/2014/main" id="{137FC387-0CFF-4E5D-8ECF-9EC519920837}"/>
                </a:ext>
              </a:extLst>
            </p:cNvPr>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81" name="Oval 26">
              <a:extLst>
                <a:ext uri="{FF2B5EF4-FFF2-40B4-BE49-F238E27FC236}">
                  <a16:creationId xmlns:a16="http://schemas.microsoft.com/office/drawing/2014/main" id="{A6507D13-FA33-4F52-8AF6-CEB26F2B1DCD}"/>
                </a:ext>
              </a:extLst>
            </p:cNvPr>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82" name="Oval 27">
              <a:extLst>
                <a:ext uri="{FF2B5EF4-FFF2-40B4-BE49-F238E27FC236}">
                  <a16:creationId xmlns:a16="http://schemas.microsoft.com/office/drawing/2014/main" id="{0FFEA199-A6C1-4337-99BE-142D7983B184}"/>
                </a:ext>
              </a:extLst>
            </p:cNvPr>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83" name="Oval 28">
              <a:extLst>
                <a:ext uri="{FF2B5EF4-FFF2-40B4-BE49-F238E27FC236}">
                  <a16:creationId xmlns:a16="http://schemas.microsoft.com/office/drawing/2014/main" id="{B7390FB4-358F-4515-BDB7-9A9BA273DB81}"/>
                </a:ext>
              </a:extLst>
            </p:cNvPr>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84" name="Oval 29">
              <a:extLst>
                <a:ext uri="{FF2B5EF4-FFF2-40B4-BE49-F238E27FC236}">
                  <a16:creationId xmlns:a16="http://schemas.microsoft.com/office/drawing/2014/main" id="{A99E3ABA-FFEF-4024-9942-FCFE0B408BEF}"/>
                </a:ext>
              </a:extLst>
            </p:cNvPr>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85" name="Oval 30">
              <a:extLst>
                <a:ext uri="{FF2B5EF4-FFF2-40B4-BE49-F238E27FC236}">
                  <a16:creationId xmlns:a16="http://schemas.microsoft.com/office/drawing/2014/main" id="{A8C57C01-C6DB-447E-8C71-21A135F76728}"/>
                </a:ext>
              </a:extLst>
            </p:cNvPr>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86" name="Oval 31">
              <a:extLst>
                <a:ext uri="{FF2B5EF4-FFF2-40B4-BE49-F238E27FC236}">
                  <a16:creationId xmlns:a16="http://schemas.microsoft.com/office/drawing/2014/main" id="{747783B9-1D8F-4F47-9559-E14D274A8763}"/>
                </a:ext>
              </a:extLst>
            </p:cNvPr>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87" name="Oval 32">
              <a:extLst>
                <a:ext uri="{FF2B5EF4-FFF2-40B4-BE49-F238E27FC236}">
                  <a16:creationId xmlns:a16="http://schemas.microsoft.com/office/drawing/2014/main" id="{AB01357B-9C06-4772-BBF9-EDB525A07B0F}"/>
                </a:ext>
              </a:extLst>
            </p:cNvPr>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88" name="Oval 33">
              <a:extLst>
                <a:ext uri="{FF2B5EF4-FFF2-40B4-BE49-F238E27FC236}">
                  <a16:creationId xmlns:a16="http://schemas.microsoft.com/office/drawing/2014/main" id="{4B8D318B-CBFD-4460-998D-32991131014F}"/>
                </a:ext>
              </a:extLst>
            </p:cNvPr>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209389" name="Group 34">
              <a:extLst>
                <a:ext uri="{FF2B5EF4-FFF2-40B4-BE49-F238E27FC236}">
                  <a16:creationId xmlns:a16="http://schemas.microsoft.com/office/drawing/2014/main" id="{BA40AD93-7B56-4089-A15E-189F06FED578}"/>
                </a:ext>
              </a:extLst>
            </p:cNvPr>
            <p:cNvGrpSpPr>
              <a:grpSpLocks/>
            </p:cNvGrpSpPr>
            <p:nvPr/>
          </p:nvGrpSpPr>
          <p:grpSpPr bwMode="auto">
            <a:xfrm>
              <a:off x="912" y="768"/>
              <a:ext cx="2386" cy="1553"/>
              <a:chOff x="912" y="768"/>
              <a:chExt cx="2386" cy="1553"/>
            </a:xfrm>
          </p:grpSpPr>
          <p:sp>
            <p:nvSpPr>
              <p:cNvPr id="1209390" name="Oval 35">
                <a:extLst>
                  <a:ext uri="{FF2B5EF4-FFF2-40B4-BE49-F238E27FC236}">
                    <a16:creationId xmlns:a16="http://schemas.microsoft.com/office/drawing/2014/main" id="{81686DA7-1D72-4B6A-AA3C-0C9D707077C4}"/>
                  </a:ext>
                </a:extLst>
              </p:cNvPr>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91" name="Oval 36">
                <a:extLst>
                  <a:ext uri="{FF2B5EF4-FFF2-40B4-BE49-F238E27FC236}">
                    <a16:creationId xmlns:a16="http://schemas.microsoft.com/office/drawing/2014/main" id="{542B1088-42A5-4547-9314-22F4D64D8593}"/>
                  </a:ext>
                </a:extLst>
              </p:cNvPr>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92" name="Oval 37">
                <a:extLst>
                  <a:ext uri="{FF2B5EF4-FFF2-40B4-BE49-F238E27FC236}">
                    <a16:creationId xmlns:a16="http://schemas.microsoft.com/office/drawing/2014/main" id="{3D2D6EDE-F491-4F1B-8512-EFE8595BDAF1}"/>
                  </a:ext>
                </a:extLst>
              </p:cNvPr>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93" name="Oval 38">
                <a:extLst>
                  <a:ext uri="{FF2B5EF4-FFF2-40B4-BE49-F238E27FC236}">
                    <a16:creationId xmlns:a16="http://schemas.microsoft.com/office/drawing/2014/main" id="{03BE30C1-112C-401A-A0D2-C53AA3C187A1}"/>
                  </a:ext>
                </a:extLst>
              </p:cNvPr>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94" name="Oval 39">
                <a:extLst>
                  <a:ext uri="{FF2B5EF4-FFF2-40B4-BE49-F238E27FC236}">
                    <a16:creationId xmlns:a16="http://schemas.microsoft.com/office/drawing/2014/main" id="{03498D50-1036-4752-9981-5CB8A25C1C56}"/>
                  </a:ext>
                </a:extLst>
              </p:cNvPr>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95" name="Oval 40">
                <a:extLst>
                  <a:ext uri="{FF2B5EF4-FFF2-40B4-BE49-F238E27FC236}">
                    <a16:creationId xmlns:a16="http://schemas.microsoft.com/office/drawing/2014/main" id="{0D8125EE-CAEB-4DBA-A3DF-6F785B2D1F74}"/>
                  </a:ext>
                </a:extLst>
              </p:cNvPr>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96" name="Oval 41">
                <a:extLst>
                  <a:ext uri="{FF2B5EF4-FFF2-40B4-BE49-F238E27FC236}">
                    <a16:creationId xmlns:a16="http://schemas.microsoft.com/office/drawing/2014/main" id="{954C82E0-176C-4EB2-A06E-685742EC2F3A}"/>
                  </a:ext>
                </a:extLst>
              </p:cNvPr>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97" name="Oval 42">
                <a:extLst>
                  <a:ext uri="{FF2B5EF4-FFF2-40B4-BE49-F238E27FC236}">
                    <a16:creationId xmlns:a16="http://schemas.microsoft.com/office/drawing/2014/main" id="{2D949379-45BC-419E-9FA8-8B8ACF42C3D3}"/>
                  </a:ext>
                </a:extLst>
              </p:cNvPr>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98" name="Oval 43">
                <a:extLst>
                  <a:ext uri="{FF2B5EF4-FFF2-40B4-BE49-F238E27FC236}">
                    <a16:creationId xmlns:a16="http://schemas.microsoft.com/office/drawing/2014/main" id="{E4AE42FD-A6CB-48AB-BD64-E4A1988EF233}"/>
                  </a:ext>
                </a:extLst>
              </p:cNvPr>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209350" name="Line 44">
            <a:extLst>
              <a:ext uri="{FF2B5EF4-FFF2-40B4-BE49-F238E27FC236}">
                <a16:creationId xmlns:a16="http://schemas.microsoft.com/office/drawing/2014/main" id="{D4C1F62B-7BF2-449C-8502-2074D1DE1B80}"/>
              </a:ext>
            </a:extLst>
          </p:cNvPr>
          <p:cNvSpPr>
            <a:spLocks noChangeShapeType="1"/>
          </p:cNvSpPr>
          <p:nvPr/>
        </p:nvSpPr>
        <p:spPr bwMode="auto">
          <a:xfrm>
            <a:off x="8202613" y="5567363"/>
            <a:ext cx="698500" cy="1031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51" name="Line 45">
            <a:extLst>
              <a:ext uri="{FF2B5EF4-FFF2-40B4-BE49-F238E27FC236}">
                <a16:creationId xmlns:a16="http://schemas.microsoft.com/office/drawing/2014/main" id="{1F13103C-1CAD-4573-BF65-7EB78C090379}"/>
              </a:ext>
            </a:extLst>
          </p:cNvPr>
          <p:cNvSpPr>
            <a:spLocks noChangeShapeType="1"/>
          </p:cNvSpPr>
          <p:nvPr/>
        </p:nvSpPr>
        <p:spPr bwMode="auto">
          <a:xfrm>
            <a:off x="4110038" y="4906963"/>
            <a:ext cx="12414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52" name="Line 46">
            <a:extLst>
              <a:ext uri="{FF2B5EF4-FFF2-40B4-BE49-F238E27FC236}">
                <a16:creationId xmlns:a16="http://schemas.microsoft.com/office/drawing/2014/main" id="{A14CE5E2-BFCC-4849-A29F-547379821C03}"/>
              </a:ext>
            </a:extLst>
          </p:cNvPr>
          <p:cNvSpPr>
            <a:spLocks noChangeShapeType="1"/>
          </p:cNvSpPr>
          <p:nvPr/>
        </p:nvSpPr>
        <p:spPr bwMode="auto">
          <a:xfrm flipV="1">
            <a:off x="522288" y="5303838"/>
            <a:ext cx="620712" cy="279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53" name="Oval 47">
            <a:extLst>
              <a:ext uri="{FF2B5EF4-FFF2-40B4-BE49-F238E27FC236}">
                <a16:creationId xmlns:a16="http://schemas.microsoft.com/office/drawing/2014/main" id="{1A729E76-986A-49D9-973A-4514652BB061}"/>
              </a:ext>
            </a:extLst>
          </p:cNvPr>
          <p:cNvSpPr>
            <a:spLocks noChangeArrowheads="1"/>
          </p:cNvSpPr>
          <p:nvPr/>
        </p:nvSpPr>
        <p:spPr bwMode="auto">
          <a:xfrm>
            <a:off x="1376363" y="4244975"/>
            <a:ext cx="2327275" cy="1411288"/>
          </a:xfrm>
          <a:prstGeom prst="ellipse">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209354" name="Picture 48">
            <a:extLst>
              <a:ext uri="{FF2B5EF4-FFF2-40B4-BE49-F238E27FC236}">
                <a16:creationId xmlns:a16="http://schemas.microsoft.com/office/drawing/2014/main" id="{0384323F-6C1B-4E15-8B58-80E18136F8D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3" y="5126038"/>
            <a:ext cx="3873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09355" name="Text Box 49">
            <a:extLst>
              <a:ext uri="{FF2B5EF4-FFF2-40B4-BE49-F238E27FC236}">
                <a16:creationId xmlns:a16="http://schemas.microsoft.com/office/drawing/2014/main" id="{E43C5F20-4C23-45D1-A19C-3B4627F16FF4}"/>
              </a:ext>
            </a:extLst>
          </p:cNvPr>
          <p:cNvSpPr txBox="1">
            <a:spLocks noChangeArrowheads="1"/>
          </p:cNvSpPr>
          <p:nvPr/>
        </p:nvSpPr>
        <p:spPr bwMode="auto">
          <a:xfrm>
            <a:off x="1711325" y="43402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内部路由器</a:t>
            </a:r>
          </a:p>
        </p:txBody>
      </p:sp>
      <p:sp>
        <p:nvSpPr>
          <p:cNvPr id="1209356" name="Text Box 50">
            <a:extLst>
              <a:ext uri="{FF2B5EF4-FFF2-40B4-BE49-F238E27FC236}">
                <a16:creationId xmlns:a16="http://schemas.microsoft.com/office/drawing/2014/main" id="{FA2DDDF0-B1D2-4F77-9089-8E00AFAE5001}"/>
              </a:ext>
            </a:extLst>
          </p:cNvPr>
          <p:cNvSpPr txBox="1">
            <a:spLocks noChangeArrowheads="1"/>
          </p:cNvSpPr>
          <p:nvPr/>
        </p:nvSpPr>
        <p:spPr bwMode="auto">
          <a:xfrm>
            <a:off x="3851275" y="377825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333399"/>
                </a:solidFill>
                <a:ea typeface="黑体" panose="02010609060101010101" pitchFamily="49" charset="-122"/>
              </a:rPr>
              <a:t>边界路由器</a:t>
            </a:r>
          </a:p>
        </p:txBody>
      </p:sp>
      <p:pic>
        <p:nvPicPr>
          <p:cNvPr id="1209357" name="Picture 51">
            <a:extLst>
              <a:ext uri="{FF2B5EF4-FFF2-40B4-BE49-F238E27FC236}">
                <a16:creationId xmlns:a16="http://schemas.microsoft.com/office/drawing/2014/main" id="{88476606-8F04-4EB9-8B6C-2DF0E9FE95F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313" y="5310188"/>
            <a:ext cx="43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9358" name="Picture 52">
            <a:extLst>
              <a:ext uri="{FF2B5EF4-FFF2-40B4-BE49-F238E27FC236}">
                <a16:creationId xmlns:a16="http://schemas.microsoft.com/office/drawing/2014/main" id="{0AED08F5-B590-433A-9AAF-85634F4EB7C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5229225"/>
            <a:ext cx="43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9359" name="Picture 53">
            <a:extLst>
              <a:ext uri="{FF2B5EF4-FFF2-40B4-BE49-F238E27FC236}">
                <a16:creationId xmlns:a16="http://schemas.microsoft.com/office/drawing/2014/main" id="{12F2591D-DB67-4187-A7CD-60ACE3DBD33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5214938"/>
            <a:ext cx="3873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9360" name="Picture 54">
            <a:extLst>
              <a:ext uri="{FF2B5EF4-FFF2-40B4-BE49-F238E27FC236}">
                <a16:creationId xmlns:a16="http://schemas.microsoft.com/office/drawing/2014/main" id="{6D45398A-92DF-4738-9F6D-6445A1EDF98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4686300"/>
            <a:ext cx="3873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9361" name="Picture 55">
            <a:extLst>
              <a:ext uri="{FF2B5EF4-FFF2-40B4-BE49-F238E27FC236}">
                <a16:creationId xmlns:a16="http://schemas.microsoft.com/office/drawing/2014/main" id="{7B060346-360C-4D1D-931B-6623E38C71A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713" y="4773613"/>
            <a:ext cx="3873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9362" name="Picture 56">
            <a:extLst>
              <a:ext uri="{FF2B5EF4-FFF2-40B4-BE49-F238E27FC236}">
                <a16:creationId xmlns:a16="http://schemas.microsoft.com/office/drawing/2014/main" id="{7A5D84E1-1CC6-4ABC-9064-70D589D47CE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5038725"/>
            <a:ext cx="3873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9363" name="Picture 57">
            <a:extLst>
              <a:ext uri="{FF2B5EF4-FFF2-40B4-BE49-F238E27FC236}">
                <a16:creationId xmlns:a16="http://schemas.microsoft.com/office/drawing/2014/main" id="{68011BA6-8607-4A81-B167-50A8E6EBEC6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425" y="4773613"/>
            <a:ext cx="3873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9364" name="Picture 58">
            <a:extLst>
              <a:ext uri="{FF2B5EF4-FFF2-40B4-BE49-F238E27FC236}">
                <a16:creationId xmlns:a16="http://schemas.microsoft.com/office/drawing/2014/main" id="{EE99665B-1CD0-4246-9637-06FAD699282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0" y="5391150"/>
            <a:ext cx="3889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9365" name="Picture 59">
            <a:extLst>
              <a:ext uri="{FF2B5EF4-FFF2-40B4-BE49-F238E27FC236}">
                <a16:creationId xmlns:a16="http://schemas.microsoft.com/office/drawing/2014/main" id="{5928181B-44D8-4021-A4F9-6131AEE09BE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838" y="4773613"/>
            <a:ext cx="3873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09366" name="Oval 60">
            <a:extLst>
              <a:ext uri="{FF2B5EF4-FFF2-40B4-BE49-F238E27FC236}">
                <a16:creationId xmlns:a16="http://schemas.microsoft.com/office/drawing/2014/main" id="{C28E5ABE-4254-427C-A1D6-E68B34B914B5}"/>
              </a:ext>
            </a:extLst>
          </p:cNvPr>
          <p:cNvSpPr>
            <a:spLocks noChangeArrowheads="1"/>
          </p:cNvSpPr>
          <p:nvPr/>
        </p:nvSpPr>
        <p:spPr bwMode="auto">
          <a:xfrm>
            <a:off x="5719763" y="4244975"/>
            <a:ext cx="2327275" cy="1411288"/>
          </a:xfrm>
          <a:prstGeom prst="ellipse">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9367" name="Text Box 61">
            <a:extLst>
              <a:ext uri="{FF2B5EF4-FFF2-40B4-BE49-F238E27FC236}">
                <a16:creationId xmlns:a16="http://schemas.microsoft.com/office/drawing/2014/main" id="{FE6E0DCE-2098-438D-BF08-1BD6B828DB48}"/>
              </a:ext>
            </a:extLst>
          </p:cNvPr>
          <p:cNvSpPr txBox="1">
            <a:spLocks noChangeArrowheads="1"/>
          </p:cNvSpPr>
          <p:nvPr/>
        </p:nvSpPr>
        <p:spPr bwMode="auto">
          <a:xfrm>
            <a:off x="6084888" y="43402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333399"/>
                </a:solidFill>
                <a:ea typeface="黑体" panose="02010609060101010101" pitchFamily="49" charset="-122"/>
              </a:rPr>
              <a:t>内部路由器</a:t>
            </a:r>
          </a:p>
        </p:txBody>
      </p:sp>
      <p:pic>
        <p:nvPicPr>
          <p:cNvPr id="1209368" name="Picture 62">
            <a:extLst>
              <a:ext uri="{FF2B5EF4-FFF2-40B4-BE49-F238E27FC236}">
                <a16:creationId xmlns:a16="http://schemas.microsoft.com/office/drawing/2014/main" id="{CCD36D8B-2013-49D6-8FF5-0033EC754CA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400" y="5303838"/>
            <a:ext cx="3873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9369" name="Picture 63">
            <a:extLst>
              <a:ext uri="{FF2B5EF4-FFF2-40B4-BE49-F238E27FC236}">
                <a16:creationId xmlns:a16="http://schemas.microsoft.com/office/drawing/2014/main" id="{98CE1143-DEE5-46AF-8DF7-CC6DCC502D6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5" y="5038725"/>
            <a:ext cx="3873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9370" name="Picture 64">
            <a:extLst>
              <a:ext uri="{FF2B5EF4-FFF2-40B4-BE49-F238E27FC236}">
                <a16:creationId xmlns:a16="http://schemas.microsoft.com/office/drawing/2014/main" id="{1EFB4CE6-ED68-426F-936C-6A1B5B197F6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6325" y="4949825"/>
            <a:ext cx="3889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09371" name="Picture 65">
            <a:extLst>
              <a:ext uri="{FF2B5EF4-FFF2-40B4-BE49-F238E27FC236}">
                <a16:creationId xmlns:a16="http://schemas.microsoft.com/office/drawing/2014/main" id="{AE52E9FE-F7BF-4465-B1C4-0131916C99F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838" y="4862513"/>
            <a:ext cx="3873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09372" name="Text Box 66">
            <a:extLst>
              <a:ext uri="{FF2B5EF4-FFF2-40B4-BE49-F238E27FC236}">
                <a16:creationId xmlns:a16="http://schemas.microsoft.com/office/drawing/2014/main" id="{F8E98E1F-97DF-4221-B61E-5F5766799F46}"/>
              </a:ext>
            </a:extLst>
          </p:cNvPr>
          <p:cNvSpPr txBox="1">
            <a:spLocks noChangeArrowheads="1"/>
          </p:cNvSpPr>
          <p:nvPr/>
        </p:nvSpPr>
        <p:spPr bwMode="auto">
          <a:xfrm>
            <a:off x="3810000" y="43529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a:t>
            </a:r>
          </a:p>
        </p:txBody>
      </p:sp>
      <p:sp>
        <p:nvSpPr>
          <p:cNvPr id="1209373" name="Text Box 67">
            <a:extLst>
              <a:ext uri="{FF2B5EF4-FFF2-40B4-BE49-F238E27FC236}">
                <a16:creationId xmlns:a16="http://schemas.microsoft.com/office/drawing/2014/main" id="{0EDB85AF-61C7-49B3-9A3B-A3766AC314E6}"/>
              </a:ext>
            </a:extLst>
          </p:cNvPr>
          <p:cNvSpPr txBox="1">
            <a:spLocks noChangeArrowheads="1"/>
          </p:cNvSpPr>
          <p:nvPr/>
        </p:nvSpPr>
        <p:spPr bwMode="auto">
          <a:xfrm>
            <a:off x="5186363" y="43529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a:t>
            </a:r>
          </a:p>
        </p:txBody>
      </p:sp>
      <p:sp>
        <p:nvSpPr>
          <p:cNvPr id="1209374" name="Text Box 68">
            <a:extLst>
              <a:ext uri="{FF2B5EF4-FFF2-40B4-BE49-F238E27FC236}">
                <a16:creationId xmlns:a16="http://schemas.microsoft.com/office/drawing/2014/main" id="{B6015D49-345F-4C3F-9FB6-77BB9CEA7DD3}"/>
              </a:ext>
            </a:extLst>
          </p:cNvPr>
          <p:cNvSpPr txBox="1">
            <a:spLocks noChangeArrowheads="1"/>
          </p:cNvSpPr>
          <p:nvPr/>
        </p:nvSpPr>
        <p:spPr bwMode="auto">
          <a:xfrm>
            <a:off x="784225" y="4724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a:t>
            </a:r>
          </a:p>
        </p:txBody>
      </p:sp>
      <p:sp>
        <p:nvSpPr>
          <p:cNvPr id="1209375" name="Text Box 69">
            <a:extLst>
              <a:ext uri="{FF2B5EF4-FFF2-40B4-BE49-F238E27FC236}">
                <a16:creationId xmlns:a16="http://schemas.microsoft.com/office/drawing/2014/main" id="{0C032ACC-5993-4073-8C2A-4C5CE6EB913A}"/>
              </a:ext>
            </a:extLst>
          </p:cNvPr>
          <p:cNvSpPr txBox="1">
            <a:spLocks noChangeArrowheads="1"/>
          </p:cNvSpPr>
          <p:nvPr/>
        </p:nvSpPr>
        <p:spPr bwMode="auto">
          <a:xfrm>
            <a:off x="8172450" y="50006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B</a:t>
            </a:r>
          </a:p>
        </p:txBody>
      </p:sp>
      <p:sp>
        <p:nvSpPr>
          <p:cNvPr id="1209376" name="Text Box 70">
            <a:extLst>
              <a:ext uri="{FF2B5EF4-FFF2-40B4-BE49-F238E27FC236}">
                <a16:creationId xmlns:a16="http://schemas.microsoft.com/office/drawing/2014/main" id="{8B82102F-1F30-45D1-8CC1-88E49D370DDC}"/>
              </a:ext>
            </a:extLst>
          </p:cNvPr>
          <p:cNvSpPr txBox="1">
            <a:spLocks noChangeArrowheads="1"/>
          </p:cNvSpPr>
          <p:nvPr/>
        </p:nvSpPr>
        <p:spPr bwMode="auto">
          <a:xfrm>
            <a:off x="2124075" y="3716338"/>
            <a:ext cx="1131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333399"/>
                </a:solidFill>
                <a:ea typeface="黑体" panose="02010609060101010101" pitchFamily="49" charset="-122"/>
              </a:rPr>
              <a:t>DS </a:t>
            </a:r>
            <a:r>
              <a:rPr kumimoji="1" lang="zh-CN" altLang="en-US" sz="2800">
                <a:solidFill>
                  <a:srgbClr val="333399"/>
                </a:solidFill>
                <a:ea typeface="黑体" panose="02010609060101010101" pitchFamily="49" charset="-122"/>
              </a:rPr>
              <a:t>域</a:t>
            </a:r>
          </a:p>
        </p:txBody>
      </p:sp>
      <p:sp>
        <p:nvSpPr>
          <p:cNvPr id="1209377" name="Text Box 71">
            <a:extLst>
              <a:ext uri="{FF2B5EF4-FFF2-40B4-BE49-F238E27FC236}">
                <a16:creationId xmlns:a16="http://schemas.microsoft.com/office/drawing/2014/main" id="{9F89487F-5E2B-47A6-90FF-0E3CD8359E40}"/>
              </a:ext>
            </a:extLst>
          </p:cNvPr>
          <p:cNvSpPr txBox="1">
            <a:spLocks noChangeArrowheads="1"/>
          </p:cNvSpPr>
          <p:nvPr/>
        </p:nvSpPr>
        <p:spPr bwMode="auto">
          <a:xfrm>
            <a:off x="6465888" y="3724275"/>
            <a:ext cx="1131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333399"/>
                </a:solidFill>
                <a:ea typeface="黑体" panose="02010609060101010101" pitchFamily="49" charset="-122"/>
              </a:rPr>
              <a:t>DS </a:t>
            </a:r>
            <a:r>
              <a:rPr kumimoji="1" lang="zh-CN" altLang="en-US" sz="2800">
                <a:solidFill>
                  <a:srgbClr val="333399"/>
                </a:solidFill>
                <a:ea typeface="黑体" panose="02010609060101010101" pitchFamily="49" charset="-122"/>
              </a:rPr>
              <a:t>域</a:t>
            </a:r>
          </a:p>
        </p:txBody>
      </p:sp>
      <p:sp>
        <p:nvSpPr>
          <p:cNvPr id="1209378" name="Line 72">
            <a:extLst>
              <a:ext uri="{FF2B5EF4-FFF2-40B4-BE49-F238E27FC236}">
                <a16:creationId xmlns:a16="http://schemas.microsoft.com/office/drawing/2014/main" id="{3FD10391-09D9-44E8-81F4-FA1B8E2AC983}"/>
              </a:ext>
            </a:extLst>
          </p:cNvPr>
          <p:cNvSpPr>
            <a:spLocks noChangeShapeType="1"/>
          </p:cNvSpPr>
          <p:nvPr/>
        </p:nvSpPr>
        <p:spPr bwMode="auto">
          <a:xfrm flipH="1">
            <a:off x="4090988" y="4332288"/>
            <a:ext cx="387350" cy="441325"/>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79" name="Line 73">
            <a:extLst>
              <a:ext uri="{FF2B5EF4-FFF2-40B4-BE49-F238E27FC236}">
                <a16:creationId xmlns:a16="http://schemas.microsoft.com/office/drawing/2014/main" id="{EE1DABA0-4620-4864-8B51-6815541776FC}"/>
              </a:ext>
            </a:extLst>
          </p:cNvPr>
          <p:cNvSpPr>
            <a:spLocks noChangeShapeType="1"/>
          </p:cNvSpPr>
          <p:nvPr/>
        </p:nvSpPr>
        <p:spPr bwMode="auto">
          <a:xfrm>
            <a:off x="4867275" y="4332288"/>
            <a:ext cx="309563" cy="441325"/>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a:extLst>
              <a:ext uri="{FF2B5EF4-FFF2-40B4-BE49-F238E27FC236}">
                <a16:creationId xmlns:a16="http://schemas.microsoft.com/office/drawing/2014/main" id="{EAC5C399-7BAF-4942-A98C-80F2592B8F66}"/>
              </a:ext>
            </a:extLst>
          </p:cNvPr>
          <p:cNvSpPr>
            <a:spLocks noGrp="1" noChangeArrowheads="1"/>
          </p:cNvSpPr>
          <p:nvPr>
            <p:ph type="body" idx="1"/>
          </p:nvPr>
        </p:nvSpPr>
        <p:spPr>
          <a:xfrm>
            <a:off x="1042988" y="1916113"/>
            <a:ext cx="7772400" cy="1800225"/>
          </a:xfrm>
        </p:spPr>
        <p:txBody>
          <a:bodyPr/>
          <a:lstStyle/>
          <a:p>
            <a:pPr eaLnBrk="1" hangingPunct="1"/>
            <a:r>
              <a:rPr lang="zh-CN" altLang="en-US" sz="2800"/>
              <a:t>接收端需设置适当大小的缓存。当缓存中的分组数达到一定的数量后再以恒定速率按顺序把分组读出进行还原播放。</a:t>
            </a:r>
          </a:p>
          <a:p>
            <a:pPr eaLnBrk="1" hangingPunct="1"/>
            <a:r>
              <a:rPr lang="zh-CN" altLang="en-US" sz="2800"/>
              <a:t>缓存实际上就是一个先进先出的队列。图中标明的 </a:t>
            </a:r>
            <a:r>
              <a:rPr lang="en-US" altLang="zh-CN" sz="2800" i="1"/>
              <a:t>T </a:t>
            </a:r>
            <a:r>
              <a:rPr lang="zh-CN" altLang="en-US" sz="2800"/>
              <a:t>叫做</a:t>
            </a:r>
            <a:r>
              <a:rPr lang="zh-CN" altLang="en-US" sz="2800">
                <a:solidFill>
                  <a:schemeClr val="hlink"/>
                </a:solidFill>
              </a:rPr>
              <a:t>播放时延</a:t>
            </a:r>
            <a:r>
              <a:rPr lang="zh-CN" altLang="en-US" sz="2800"/>
              <a:t>。  </a:t>
            </a:r>
          </a:p>
        </p:txBody>
      </p:sp>
      <p:sp>
        <p:nvSpPr>
          <p:cNvPr id="1146883" name="Rectangle 2">
            <a:extLst>
              <a:ext uri="{FF2B5EF4-FFF2-40B4-BE49-F238E27FC236}">
                <a16:creationId xmlns:a16="http://schemas.microsoft.com/office/drawing/2014/main" id="{6FDECFB0-B389-4111-832A-9DA4AA50F842}"/>
              </a:ext>
            </a:extLst>
          </p:cNvPr>
          <p:cNvSpPr>
            <a:spLocks noGrp="1" noChangeArrowheads="1"/>
          </p:cNvSpPr>
          <p:nvPr>
            <p:ph type="title"/>
          </p:nvPr>
        </p:nvSpPr>
        <p:spPr/>
        <p:txBody>
          <a:bodyPr/>
          <a:lstStyle/>
          <a:p>
            <a:pPr algn="ctr" eaLnBrk="1" hangingPunct="1"/>
            <a:r>
              <a:rPr lang="zh-CN" altLang="en-US"/>
              <a:t>在接收端设置缓存 </a:t>
            </a:r>
          </a:p>
        </p:txBody>
      </p:sp>
      <p:grpSp>
        <p:nvGrpSpPr>
          <p:cNvPr id="2" name="Group 121">
            <a:extLst>
              <a:ext uri="{FF2B5EF4-FFF2-40B4-BE49-F238E27FC236}">
                <a16:creationId xmlns:a16="http://schemas.microsoft.com/office/drawing/2014/main" id="{1DEC9A14-06EA-4D0C-BB9D-8B2E3DFA960C}"/>
              </a:ext>
            </a:extLst>
          </p:cNvPr>
          <p:cNvGrpSpPr>
            <a:grpSpLocks/>
          </p:cNvGrpSpPr>
          <p:nvPr/>
        </p:nvGrpSpPr>
        <p:grpSpPr bwMode="auto">
          <a:xfrm>
            <a:off x="374650" y="4095750"/>
            <a:ext cx="8518525" cy="1854200"/>
            <a:chOff x="236" y="2580"/>
            <a:chExt cx="5366" cy="1168"/>
          </a:xfrm>
        </p:grpSpPr>
        <p:sp>
          <p:nvSpPr>
            <p:cNvPr id="1146885" name="Rectangle 120">
              <a:extLst>
                <a:ext uri="{FF2B5EF4-FFF2-40B4-BE49-F238E27FC236}">
                  <a16:creationId xmlns:a16="http://schemas.microsoft.com/office/drawing/2014/main" id="{767C2728-0C90-4D07-AD7D-2956C91C96B6}"/>
                </a:ext>
              </a:extLst>
            </p:cNvPr>
            <p:cNvSpPr>
              <a:spLocks noChangeArrowheads="1"/>
            </p:cNvSpPr>
            <p:nvPr/>
          </p:nvSpPr>
          <p:spPr bwMode="auto">
            <a:xfrm>
              <a:off x="2442" y="3152"/>
              <a:ext cx="954" cy="32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6886" name="Line 86">
              <a:extLst>
                <a:ext uri="{FF2B5EF4-FFF2-40B4-BE49-F238E27FC236}">
                  <a16:creationId xmlns:a16="http://schemas.microsoft.com/office/drawing/2014/main" id="{84E9E2F7-4958-400F-A0BE-338A5CB7E566}"/>
                </a:ext>
              </a:extLst>
            </p:cNvPr>
            <p:cNvSpPr>
              <a:spLocks noChangeShapeType="1"/>
            </p:cNvSpPr>
            <p:nvPr/>
          </p:nvSpPr>
          <p:spPr bwMode="auto">
            <a:xfrm>
              <a:off x="3998" y="3451"/>
              <a:ext cx="1454"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46887" name="Freeform 87">
              <a:extLst>
                <a:ext uri="{FF2B5EF4-FFF2-40B4-BE49-F238E27FC236}">
                  <a16:creationId xmlns:a16="http://schemas.microsoft.com/office/drawing/2014/main" id="{911129F8-8C75-4413-AFBF-E109BDA2C433}"/>
                </a:ext>
              </a:extLst>
            </p:cNvPr>
            <p:cNvSpPr>
              <a:spLocks/>
            </p:cNvSpPr>
            <p:nvPr/>
          </p:nvSpPr>
          <p:spPr bwMode="auto">
            <a:xfrm>
              <a:off x="4431" y="3177"/>
              <a:ext cx="53" cy="274"/>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FFFF99"/>
            </a:solidFill>
            <a:ln w="9525" cap="flat">
              <a:solidFill>
                <a:schemeClr val="tx1"/>
              </a:solidFill>
              <a:prstDash val="dash"/>
              <a:round/>
              <a:headEnd/>
              <a:tailEnd/>
            </a:ln>
          </p:spPr>
          <p:txBody>
            <a:bodyPr/>
            <a:lstStyle/>
            <a:p>
              <a:endParaRPr lang="zh-CN" altLang="en-US"/>
            </a:p>
          </p:txBody>
        </p:sp>
        <p:sp>
          <p:nvSpPr>
            <p:cNvPr id="1146888" name="Freeform 88">
              <a:extLst>
                <a:ext uri="{FF2B5EF4-FFF2-40B4-BE49-F238E27FC236}">
                  <a16:creationId xmlns:a16="http://schemas.microsoft.com/office/drawing/2014/main" id="{1357A9F8-50AE-4D07-8E7B-82397CED0FC3}"/>
                </a:ext>
              </a:extLst>
            </p:cNvPr>
            <p:cNvSpPr>
              <a:spLocks/>
            </p:cNvSpPr>
            <p:nvPr/>
          </p:nvSpPr>
          <p:spPr bwMode="auto">
            <a:xfrm>
              <a:off x="4699" y="3177"/>
              <a:ext cx="54" cy="274"/>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46889" name="Freeform 89">
              <a:extLst>
                <a:ext uri="{FF2B5EF4-FFF2-40B4-BE49-F238E27FC236}">
                  <a16:creationId xmlns:a16="http://schemas.microsoft.com/office/drawing/2014/main" id="{4E52B1FA-84AC-485C-8EC4-59EAA7531966}"/>
                </a:ext>
              </a:extLst>
            </p:cNvPr>
            <p:cNvSpPr>
              <a:spLocks/>
            </p:cNvSpPr>
            <p:nvPr/>
          </p:nvSpPr>
          <p:spPr bwMode="auto">
            <a:xfrm>
              <a:off x="4968" y="3177"/>
              <a:ext cx="54" cy="274"/>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46890" name="Freeform 90">
              <a:extLst>
                <a:ext uri="{FF2B5EF4-FFF2-40B4-BE49-F238E27FC236}">
                  <a16:creationId xmlns:a16="http://schemas.microsoft.com/office/drawing/2014/main" id="{ABD433F8-298E-4872-A672-2DD319CAF11B}"/>
                </a:ext>
              </a:extLst>
            </p:cNvPr>
            <p:cNvSpPr>
              <a:spLocks/>
            </p:cNvSpPr>
            <p:nvPr/>
          </p:nvSpPr>
          <p:spPr bwMode="auto">
            <a:xfrm>
              <a:off x="5237" y="3177"/>
              <a:ext cx="54" cy="274"/>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46891" name="Text Box 91">
              <a:extLst>
                <a:ext uri="{FF2B5EF4-FFF2-40B4-BE49-F238E27FC236}">
                  <a16:creationId xmlns:a16="http://schemas.microsoft.com/office/drawing/2014/main" id="{98E5300B-6D9A-49F8-9B84-35FA8180E5D3}"/>
                </a:ext>
              </a:extLst>
            </p:cNvPr>
            <p:cNvSpPr txBox="1">
              <a:spLocks noChangeArrowheads="1"/>
            </p:cNvSpPr>
            <p:nvPr/>
          </p:nvSpPr>
          <p:spPr bwMode="auto">
            <a:xfrm>
              <a:off x="5442" y="3254"/>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t</a:t>
              </a:r>
            </a:p>
          </p:txBody>
        </p:sp>
        <p:sp>
          <p:nvSpPr>
            <p:cNvPr id="1146892" name="Line 92">
              <a:extLst>
                <a:ext uri="{FF2B5EF4-FFF2-40B4-BE49-F238E27FC236}">
                  <a16:creationId xmlns:a16="http://schemas.microsoft.com/office/drawing/2014/main" id="{C82A9FDE-D008-430D-802A-6D296D1EBD00}"/>
                </a:ext>
              </a:extLst>
            </p:cNvPr>
            <p:cNvSpPr>
              <a:spLocks noChangeShapeType="1"/>
            </p:cNvSpPr>
            <p:nvPr/>
          </p:nvSpPr>
          <p:spPr bwMode="auto">
            <a:xfrm>
              <a:off x="2440" y="3612"/>
              <a:ext cx="967"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46893" name="Text Box 93">
              <a:extLst>
                <a:ext uri="{FF2B5EF4-FFF2-40B4-BE49-F238E27FC236}">
                  <a16:creationId xmlns:a16="http://schemas.microsoft.com/office/drawing/2014/main" id="{80B0C3AB-6773-4CF4-932B-B17298AE0BED}"/>
                </a:ext>
              </a:extLst>
            </p:cNvPr>
            <p:cNvSpPr txBox="1">
              <a:spLocks noChangeArrowheads="1"/>
            </p:cNvSpPr>
            <p:nvPr/>
          </p:nvSpPr>
          <p:spPr bwMode="auto">
            <a:xfrm>
              <a:off x="2816" y="3499"/>
              <a:ext cx="214"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T</a:t>
              </a:r>
            </a:p>
          </p:txBody>
        </p:sp>
        <p:sp>
          <p:nvSpPr>
            <p:cNvPr id="1146894" name="Freeform 94">
              <a:extLst>
                <a:ext uri="{FF2B5EF4-FFF2-40B4-BE49-F238E27FC236}">
                  <a16:creationId xmlns:a16="http://schemas.microsoft.com/office/drawing/2014/main" id="{ECC3F61A-E971-4386-87AC-2CD077B220A2}"/>
                </a:ext>
              </a:extLst>
            </p:cNvPr>
            <p:cNvSpPr>
              <a:spLocks/>
            </p:cNvSpPr>
            <p:nvPr/>
          </p:nvSpPr>
          <p:spPr bwMode="auto">
            <a:xfrm>
              <a:off x="2063" y="3146"/>
              <a:ext cx="1344" cy="339"/>
            </a:xfrm>
            <a:custGeom>
              <a:avLst/>
              <a:gdLst>
                <a:gd name="T0" fmla="*/ 0 w 1200"/>
                <a:gd name="T1" fmla="*/ 0 h 240"/>
                <a:gd name="T2" fmla="*/ 1200 w 1200"/>
                <a:gd name="T3" fmla="*/ 0 h 240"/>
                <a:gd name="T4" fmla="*/ 1200 w 1200"/>
                <a:gd name="T5" fmla="*/ 240 h 240"/>
                <a:gd name="T6" fmla="*/ 0 w 1200"/>
                <a:gd name="T7" fmla="*/ 240 h 240"/>
                <a:gd name="T8" fmla="*/ 0 60000 65536"/>
                <a:gd name="T9" fmla="*/ 0 60000 65536"/>
                <a:gd name="T10" fmla="*/ 0 60000 65536"/>
                <a:gd name="T11" fmla="*/ 0 60000 65536"/>
                <a:gd name="T12" fmla="*/ 0 w 1200"/>
                <a:gd name="T13" fmla="*/ 0 h 240"/>
                <a:gd name="T14" fmla="*/ 1200 w 1200"/>
                <a:gd name="T15" fmla="*/ 240 h 240"/>
              </a:gdLst>
              <a:ahLst/>
              <a:cxnLst>
                <a:cxn ang="T8">
                  <a:pos x="T0" y="T1"/>
                </a:cxn>
                <a:cxn ang="T9">
                  <a:pos x="T2" y="T3"/>
                </a:cxn>
                <a:cxn ang="T10">
                  <a:pos x="T4" y="T5"/>
                </a:cxn>
                <a:cxn ang="T11">
                  <a:pos x="T6" y="T7"/>
                </a:cxn>
              </a:cxnLst>
              <a:rect l="T12" t="T13" r="T14" b="T15"/>
              <a:pathLst>
                <a:path w="1200" h="240">
                  <a:moveTo>
                    <a:pt x="0" y="0"/>
                  </a:moveTo>
                  <a:lnTo>
                    <a:pt x="1200" y="0"/>
                  </a:lnTo>
                  <a:lnTo>
                    <a:pt x="1200" y="240"/>
                  </a:lnTo>
                  <a:lnTo>
                    <a:pt x="0" y="240"/>
                  </a:lnTo>
                </a:path>
              </a:pathLst>
            </a:custGeom>
            <a:noFill/>
            <a:ln w="190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6895" name="Line 95">
              <a:extLst>
                <a:ext uri="{FF2B5EF4-FFF2-40B4-BE49-F238E27FC236}">
                  <a16:creationId xmlns:a16="http://schemas.microsoft.com/office/drawing/2014/main" id="{6732BA7F-3EE7-47D6-8949-29FD94C34E65}"/>
                </a:ext>
              </a:extLst>
            </p:cNvPr>
            <p:cNvSpPr>
              <a:spLocks noChangeShapeType="1"/>
            </p:cNvSpPr>
            <p:nvPr/>
          </p:nvSpPr>
          <p:spPr bwMode="auto">
            <a:xfrm>
              <a:off x="3300"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896" name="Line 96">
              <a:extLst>
                <a:ext uri="{FF2B5EF4-FFF2-40B4-BE49-F238E27FC236}">
                  <a16:creationId xmlns:a16="http://schemas.microsoft.com/office/drawing/2014/main" id="{A7C2EFBB-9D14-4170-B2B1-59AA9EC93145}"/>
                </a:ext>
              </a:extLst>
            </p:cNvPr>
            <p:cNvSpPr>
              <a:spLocks noChangeShapeType="1"/>
            </p:cNvSpPr>
            <p:nvPr/>
          </p:nvSpPr>
          <p:spPr bwMode="auto">
            <a:xfrm>
              <a:off x="3192"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897" name="Line 97">
              <a:extLst>
                <a:ext uri="{FF2B5EF4-FFF2-40B4-BE49-F238E27FC236}">
                  <a16:creationId xmlns:a16="http://schemas.microsoft.com/office/drawing/2014/main" id="{5B0A979A-91E4-4C14-9B26-02F880D18289}"/>
                </a:ext>
              </a:extLst>
            </p:cNvPr>
            <p:cNvSpPr>
              <a:spLocks noChangeShapeType="1"/>
            </p:cNvSpPr>
            <p:nvPr/>
          </p:nvSpPr>
          <p:spPr bwMode="auto">
            <a:xfrm>
              <a:off x="3085"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898" name="Line 98">
              <a:extLst>
                <a:ext uri="{FF2B5EF4-FFF2-40B4-BE49-F238E27FC236}">
                  <a16:creationId xmlns:a16="http://schemas.microsoft.com/office/drawing/2014/main" id="{A3D74C36-A85A-48A4-BE25-F402AD00BE5D}"/>
                </a:ext>
              </a:extLst>
            </p:cNvPr>
            <p:cNvSpPr>
              <a:spLocks noChangeShapeType="1"/>
            </p:cNvSpPr>
            <p:nvPr/>
          </p:nvSpPr>
          <p:spPr bwMode="auto">
            <a:xfrm>
              <a:off x="2977"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899" name="Line 99">
              <a:extLst>
                <a:ext uri="{FF2B5EF4-FFF2-40B4-BE49-F238E27FC236}">
                  <a16:creationId xmlns:a16="http://schemas.microsoft.com/office/drawing/2014/main" id="{90261AAA-58E1-4037-98CB-EA9164B0C6D5}"/>
                </a:ext>
              </a:extLst>
            </p:cNvPr>
            <p:cNvSpPr>
              <a:spLocks noChangeShapeType="1"/>
            </p:cNvSpPr>
            <p:nvPr/>
          </p:nvSpPr>
          <p:spPr bwMode="auto">
            <a:xfrm>
              <a:off x="2870"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00" name="Line 100">
              <a:extLst>
                <a:ext uri="{FF2B5EF4-FFF2-40B4-BE49-F238E27FC236}">
                  <a16:creationId xmlns:a16="http://schemas.microsoft.com/office/drawing/2014/main" id="{69DAF99F-EFC1-4F01-8915-7E1C20BBD401}"/>
                </a:ext>
              </a:extLst>
            </p:cNvPr>
            <p:cNvSpPr>
              <a:spLocks noChangeShapeType="1"/>
            </p:cNvSpPr>
            <p:nvPr/>
          </p:nvSpPr>
          <p:spPr bwMode="auto">
            <a:xfrm>
              <a:off x="2762"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01" name="Line 101">
              <a:extLst>
                <a:ext uri="{FF2B5EF4-FFF2-40B4-BE49-F238E27FC236}">
                  <a16:creationId xmlns:a16="http://schemas.microsoft.com/office/drawing/2014/main" id="{1D4EA3FE-5AA5-4E01-8D80-04F51D8B5D84}"/>
                </a:ext>
              </a:extLst>
            </p:cNvPr>
            <p:cNvSpPr>
              <a:spLocks noChangeShapeType="1"/>
            </p:cNvSpPr>
            <p:nvPr/>
          </p:nvSpPr>
          <p:spPr bwMode="auto">
            <a:xfrm>
              <a:off x="2655"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02" name="Line 102">
              <a:extLst>
                <a:ext uri="{FF2B5EF4-FFF2-40B4-BE49-F238E27FC236}">
                  <a16:creationId xmlns:a16="http://schemas.microsoft.com/office/drawing/2014/main" id="{6180F0D5-7B77-4C02-8607-5CAE2C7BBE70}"/>
                </a:ext>
              </a:extLst>
            </p:cNvPr>
            <p:cNvSpPr>
              <a:spLocks noChangeShapeType="1"/>
            </p:cNvSpPr>
            <p:nvPr/>
          </p:nvSpPr>
          <p:spPr bwMode="auto">
            <a:xfrm>
              <a:off x="2547"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03" name="Line 103">
              <a:extLst>
                <a:ext uri="{FF2B5EF4-FFF2-40B4-BE49-F238E27FC236}">
                  <a16:creationId xmlns:a16="http://schemas.microsoft.com/office/drawing/2014/main" id="{E467B77C-E823-4560-92E1-514D4B199B89}"/>
                </a:ext>
              </a:extLst>
            </p:cNvPr>
            <p:cNvSpPr>
              <a:spLocks noChangeShapeType="1"/>
            </p:cNvSpPr>
            <p:nvPr/>
          </p:nvSpPr>
          <p:spPr bwMode="auto">
            <a:xfrm>
              <a:off x="2440"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04" name="Text Box 104">
              <a:extLst>
                <a:ext uri="{FF2B5EF4-FFF2-40B4-BE49-F238E27FC236}">
                  <a16:creationId xmlns:a16="http://schemas.microsoft.com/office/drawing/2014/main" id="{7C7DC248-8B8E-415B-8146-3B7CE3C19869}"/>
                </a:ext>
              </a:extLst>
            </p:cNvPr>
            <p:cNvSpPr txBox="1">
              <a:spLocks noChangeArrowheads="1"/>
            </p:cNvSpPr>
            <p:nvPr/>
          </p:nvSpPr>
          <p:spPr bwMode="auto">
            <a:xfrm>
              <a:off x="2368" y="2864"/>
              <a:ext cx="107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缓存（队列）</a:t>
              </a:r>
            </a:p>
          </p:txBody>
        </p:sp>
        <p:sp>
          <p:nvSpPr>
            <p:cNvPr id="1146905" name="AutoShape 105">
              <a:extLst>
                <a:ext uri="{FF2B5EF4-FFF2-40B4-BE49-F238E27FC236}">
                  <a16:creationId xmlns:a16="http://schemas.microsoft.com/office/drawing/2014/main" id="{1B02E0DF-A907-4AC3-9C38-A200A58E26AB}"/>
                </a:ext>
              </a:extLst>
            </p:cNvPr>
            <p:cNvSpPr>
              <a:spLocks noChangeArrowheads="1"/>
            </p:cNvSpPr>
            <p:nvPr/>
          </p:nvSpPr>
          <p:spPr bwMode="auto">
            <a:xfrm>
              <a:off x="1808" y="3246"/>
              <a:ext cx="309" cy="137"/>
            </a:xfrm>
            <a:prstGeom prst="rightArrow">
              <a:avLst>
                <a:gd name="adj1" fmla="val 50000"/>
                <a:gd name="adj2" fmla="val 56387"/>
              </a:avLst>
            </a:prstGeom>
            <a:solidFill>
              <a:srgbClr val="66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6906" name="AutoShape 106">
              <a:extLst>
                <a:ext uri="{FF2B5EF4-FFF2-40B4-BE49-F238E27FC236}">
                  <a16:creationId xmlns:a16="http://schemas.microsoft.com/office/drawing/2014/main" id="{06041D04-A69C-4DE2-8332-2AE47DB81C82}"/>
                </a:ext>
              </a:extLst>
            </p:cNvPr>
            <p:cNvSpPr>
              <a:spLocks noChangeArrowheads="1"/>
            </p:cNvSpPr>
            <p:nvPr/>
          </p:nvSpPr>
          <p:spPr bwMode="auto">
            <a:xfrm>
              <a:off x="3568" y="3246"/>
              <a:ext cx="310" cy="137"/>
            </a:xfrm>
            <a:prstGeom prst="rightArrow">
              <a:avLst>
                <a:gd name="adj1" fmla="val 50000"/>
                <a:gd name="adj2" fmla="val 56569"/>
              </a:avLst>
            </a:prstGeom>
            <a:solidFill>
              <a:srgbClr val="66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6907" name="Text Box 107">
              <a:extLst>
                <a:ext uri="{FF2B5EF4-FFF2-40B4-BE49-F238E27FC236}">
                  <a16:creationId xmlns:a16="http://schemas.microsoft.com/office/drawing/2014/main" id="{3ED09306-24D9-46B8-A380-81C29752D13C}"/>
                </a:ext>
              </a:extLst>
            </p:cNvPr>
            <p:cNvSpPr txBox="1">
              <a:spLocks noChangeArrowheads="1"/>
            </p:cNvSpPr>
            <p:nvPr/>
          </p:nvSpPr>
          <p:spPr bwMode="auto">
            <a:xfrm>
              <a:off x="4376" y="3458"/>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恒定速率</a:t>
              </a:r>
            </a:p>
          </p:txBody>
        </p:sp>
        <p:sp>
          <p:nvSpPr>
            <p:cNvPr id="1146908" name="Freeform 108">
              <a:extLst>
                <a:ext uri="{FF2B5EF4-FFF2-40B4-BE49-F238E27FC236}">
                  <a16:creationId xmlns:a16="http://schemas.microsoft.com/office/drawing/2014/main" id="{36DFC737-2029-4D3F-AE02-D7B34890C2EA}"/>
                </a:ext>
              </a:extLst>
            </p:cNvPr>
            <p:cNvSpPr>
              <a:spLocks/>
            </p:cNvSpPr>
            <p:nvPr/>
          </p:nvSpPr>
          <p:spPr bwMode="auto">
            <a:xfrm>
              <a:off x="610" y="3177"/>
              <a:ext cx="54" cy="274"/>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46909" name="Freeform 109">
              <a:extLst>
                <a:ext uri="{FF2B5EF4-FFF2-40B4-BE49-F238E27FC236}">
                  <a16:creationId xmlns:a16="http://schemas.microsoft.com/office/drawing/2014/main" id="{604A5A0A-D11E-4130-8CA7-A316943B3276}"/>
                </a:ext>
              </a:extLst>
            </p:cNvPr>
            <p:cNvSpPr>
              <a:spLocks/>
            </p:cNvSpPr>
            <p:nvPr/>
          </p:nvSpPr>
          <p:spPr bwMode="auto">
            <a:xfrm>
              <a:off x="825" y="3177"/>
              <a:ext cx="54" cy="274"/>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46910" name="Freeform 110">
              <a:extLst>
                <a:ext uri="{FF2B5EF4-FFF2-40B4-BE49-F238E27FC236}">
                  <a16:creationId xmlns:a16="http://schemas.microsoft.com/office/drawing/2014/main" id="{381523E6-C049-430C-AC1E-C21A00258636}"/>
                </a:ext>
              </a:extLst>
            </p:cNvPr>
            <p:cNvSpPr>
              <a:spLocks/>
            </p:cNvSpPr>
            <p:nvPr/>
          </p:nvSpPr>
          <p:spPr bwMode="auto">
            <a:xfrm>
              <a:off x="1255" y="3177"/>
              <a:ext cx="54" cy="274"/>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46911" name="Freeform 111">
              <a:extLst>
                <a:ext uri="{FF2B5EF4-FFF2-40B4-BE49-F238E27FC236}">
                  <a16:creationId xmlns:a16="http://schemas.microsoft.com/office/drawing/2014/main" id="{A76BCE89-A29D-48A5-8913-48B8281575E4}"/>
                </a:ext>
              </a:extLst>
            </p:cNvPr>
            <p:cNvSpPr>
              <a:spLocks/>
            </p:cNvSpPr>
            <p:nvPr/>
          </p:nvSpPr>
          <p:spPr bwMode="auto">
            <a:xfrm>
              <a:off x="1376" y="3175"/>
              <a:ext cx="54" cy="273"/>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46912" name="Text Box 112">
              <a:extLst>
                <a:ext uri="{FF2B5EF4-FFF2-40B4-BE49-F238E27FC236}">
                  <a16:creationId xmlns:a16="http://schemas.microsoft.com/office/drawing/2014/main" id="{2900417F-3C52-44D2-93AA-62064519EB4A}"/>
                </a:ext>
              </a:extLst>
            </p:cNvPr>
            <p:cNvSpPr txBox="1">
              <a:spLocks noChangeArrowheads="1"/>
            </p:cNvSpPr>
            <p:nvPr/>
          </p:nvSpPr>
          <p:spPr bwMode="auto">
            <a:xfrm>
              <a:off x="1580" y="3254"/>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t</a:t>
              </a:r>
            </a:p>
          </p:txBody>
        </p:sp>
        <p:sp>
          <p:nvSpPr>
            <p:cNvPr id="1146913" name="Line 113">
              <a:extLst>
                <a:ext uri="{FF2B5EF4-FFF2-40B4-BE49-F238E27FC236}">
                  <a16:creationId xmlns:a16="http://schemas.microsoft.com/office/drawing/2014/main" id="{BB91269E-140E-4462-8B5A-B8C4574653AE}"/>
                </a:ext>
              </a:extLst>
            </p:cNvPr>
            <p:cNvSpPr>
              <a:spLocks noChangeShapeType="1"/>
            </p:cNvSpPr>
            <p:nvPr/>
          </p:nvSpPr>
          <p:spPr bwMode="auto">
            <a:xfrm>
              <a:off x="236" y="3451"/>
              <a:ext cx="134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46914" name="Text Box 114">
              <a:extLst>
                <a:ext uri="{FF2B5EF4-FFF2-40B4-BE49-F238E27FC236}">
                  <a16:creationId xmlns:a16="http://schemas.microsoft.com/office/drawing/2014/main" id="{6580DC3E-2D81-4C9D-A69B-63EB7137AAC9}"/>
                </a:ext>
              </a:extLst>
            </p:cNvPr>
            <p:cNvSpPr txBox="1">
              <a:spLocks noChangeArrowheads="1"/>
            </p:cNvSpPr>
            <p:nvPr/>
          </p:nvSpPr>
          <p:spPr bwMode="auto">
            <a:xfrm>
              <a:off x="451" y="3458"/>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非恒定速率</a:t>
              </a:r>
            </a:p>
          </p:txBody>
        </p:sp>
        <p:sp>
          <p:nvSpPr>
            <p:cNvPr id="1146915" name="Freeform 115">
              <a:extLst>
                <a:ext uri="{FF2B5EF4-FFF2-40B4-BE49-F238E27FC236}">
                  <a16:creationId xmlns:a16="http://schemas.microsoft.com/office/drawing/2014/main" id="{80B9409B-69B2-4519-AEDA-B313AA349287}"/>
                </a:ext>
              </a:extLst>
            </p:cNvPr>
            <p:cNvSpPr>
              <a:spLocks/>
            </p:cNvSpPr>
            <p:nvPr/>
          </p:nvSpPr>
          <p:spPr bwMode="auto">
            <a:xfrm>
              <a:off x="343" y="3177"/>
              <a:ext cx="54" cy="274"/>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46916" name="Freeform 116">
              <a:extLst>
                <a:ext uri="{FF2B5EF4-FFF2-40B4-BE49-F238E27FC236}">
                  <a16:creationId xmlns:a16="http://schemas.microsoft.com/office/drawing/2014/main" id="{6D01AB81-467B-4463-97CA-B0EF39899E79}"/>
                </a:ext>
              </a:extLst>
            </p:cNvPr>
            <p:cNvSpPr>
              <a:spLocks/>
            </p:cNvSpPr>
            <p:nvPr/>
          </p:nvSpPr>
          <p:spPr bwMode="auto">
            <a:xfrm>
              <a:off x="4160" y="3177"/>
              <a:ext cx="53" cy="274"/>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46917" name="Text Box 117">
              <a:extLst>
                <a:ext uri="{FF2B5EF4-FFF2-40B4-BE49-F238E27FC236}">
                  <a16:creationId xmlns:a16="http://schemas.microsoft.com/office/drawing/2014/main" id="{0473F3DF-9454-40B8-8920-8FDDA29081F4}"/>
                </a:ext>
              </a:extLst>
            </p:cNvPr>
            <p:cNvSpPr txBox="1">
              <a:spLocks noChangeArrowheads="1"/>
            </p:cNvSpPr>
            <p:nvPr/>
          </p:nvSpPr>
          <p:spPr bwMode="auto">
            <a:xfrm>
              <a:off x="4502" y="2580"/>
              <a:ext cx="91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有可能发生</a:t>
              </a:r>
            </a:p>
            <a:p>
              <a:pPr algn="ctr" eaLnBrk="1" hangingPunct="1"/>
              <a:r>
                <a:rPr kumimoji="1" lang="zh-CN" altLang="en-US" sz="2000">
                  <a:solidFill>
                    <a:srgbClr val="333399"/>
                  </a:solidFill>
                  <a:ea typeface="黑体" panose="02010609060101010101" pitchFamily="49" charset="-122"/>
                </a:rPr>
                <a:t>分组丢失</a:t>
              </a:r>
            </a:p>
          </p:txBody>
        </p:sp>
        <p:sp>
          <p:nvSpPr>
            <p:cNvPr id="1146918" name="Line 118">
              <a:extLst>
                <a:ext uri="{FF2B5EF4-FFF2-40B4-BE49-F238E27FC236}">
                  <a16:creationId xmlns:a16="http://schemas.microsoft.com/office/drawing/2014/main" id="{6DCFC1BA-64D4-4803-B50F-F1E97612C744}"/>
                </a:ext>
              </a:extLst>
            </p:cNvPr>
            <p:cNvSpPr>
              <a:spLocks noChangeShapeType="1"/>
            </p:cNvSpPr>
            <p:nvPr/>
          </p:nvSpPr>
          <p:spPr bwMode="auto">
            <a:xfrm flipH="1">
              <a:off x="4474" y="2904"/>
              <a:ext cx="169" cy="273"/>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a:extLst>
              <a:ext uri="{FF2B5EF4-FFF2-40B4-BE49-F238E27FC236}">
                <a16:creationId xmlns:a16="http://schemas.microsoft.com/office/drawing/2014/main" id="{8697FA09-7BC8-4545-A115-117FB830C905}"/>
              </a:ext>
            </a:extLst>
          </p:cNvPr>
          <p:cNvSpPr>
            <a:spLocks noGrp="1" noChangeArrowheads="1"/>
          </p:cNvSpPr>
          <p:nvPr>
            <p:ph type="title"/>
          </p:nvPr>
        </p:nvSpPr>
        <p:spPr>
          <a:xfrm>
            <a:off x="1150938" y="214313"/>
            <a:ext cx="7092950" cy="1462087"/>
          </a:xfrm>
        </p:spPr>
        <p:txBody>
          <a:bodyPr/>
          <a:lstStyle/>
          <a:p>
            <a:pPr algn="ctr" eaLnBrk="1" hangingPunct="1"/>
            <a:r>
              <a:rPr lang="en-US" altLang="zh-CN"/>
              <a:t>(3) </a:t>
            </a:r>
            <a:r>
              <a:rPr lang="zh-CN" altLang="en-US"/>
              <a:t>边界路由器中的功能 </a:t>
            </a:r>
          </a:p>
        </p:txBody>
      </p:sp>
      <p:sp>
        <p:nvSpPr>
          <p:cNvPr id="1210371" name="Rectangle 3">
            <a:extLst>
              <a:ext uri="{FF2B5EF4-FFF2-40B4-BE49-F238E27FC236}">
                <a16:creationId xmlns:a16="http://schemas.microsoft.com/office/drawing/2014/main" id="{1BD4CCEE-F4EE-4C60-8984-547A5D72C17D}"/>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a:t>      </a:t>
            </a:r>
            <a:r>
              <a:rPr lang="zh-CN" altLang="en-US"/>
              <a:t>边界路由器中的功能较多，可分为：</a:t>
            </a:r>
          </a:p>
          <a:p>
            <a:pPr eaLnBrk="1" hangingPunct="1"/>
            <a:r>
              <a:rPr lang="zh-CN" altLang="en-US"/>
              <a:t>分类器</a:t>
            </a:r>
            <a:r>
              <a:rPr lang="en-US" altLang="zh-CN"/>
              <a:t>(classifier)</a:t>
            </a:r>
          </a:p>
          <a:p>
            <a:pPr eaLnBrk="1" hangingPunct="1"/>
            <a:r>
              <a:rPr lang="zh-CN" altLang="en-US"/>
              <a:t>通信量调节器</a:t>
            </a:r>
            <a:r>
              <a:rPr lang="en-US" altLang="zh-CN"/>
              <a:t>(conditioner)</a:t>
            </a:r>
            <a:r>
              <a:rPr lang="zh-CN" altLang="en-US"/>
              <a:t>两大部分。调节器的组成：</a:t>
            </a:r>
          </a:p>
          <a:p>
            <a:pPr lvl="1" eaLnBrk="1" hangingPunct="1"/>
            <a:r>
              <a:rPr lang="zh-CN" altLang="en-US">
                <a:solidFill>
                  <a:srgbClr val="333399"/>
                </a:solidFill>
                <a:latin typeface="Arial" panose="020B0604020202020204" pitchFamily="34" charset="0"/>
                <a:ea typeface="黑体" panose="02010609060101010101" pitchFamily="49" charset="-122"/>
              </a:rPr>
              <a:t>标记器</a:t>
            </a:r>
            <a:r>
              <a:rPr lang="en-US" altLang="zh-CN">
                <a:solidFill>
                  <a:srgbClr val="333399"/>
                </a:solidFill>
                <a:latin typeface="Arial" panose="020B0604020202020204" pitchFamily="34" charset="0"/>
                <a:ea typeface="黑体" panose="02010609060101010101" pitchFamily="49" charset="-122"/>
              </a:rPr>
              <a:t>(marker)</a:t>
            </a:r>
          </a:p>
          <a:p>
            <a:pPr lvl="1" eaLnBrk="1" hangingPunct="1"/>
            <a:r>
              <a:rPr lang="zh-CN" altLang="en-US">
                <a:solidFill>
                  <a:srgbClr val="333399"/>
                </a:solidFill>
                <a:latin typeface="Arial" panose="020B0604020202020204" pitchFamily="34" charset="0"/>
                <a:ea typeface="黑体" panose="02010609060101010101" pitchFamily="49" charset="-122"/>
              </a:rPr>
              <a:t>整形器</a:t>
            </a:r>
            <a:r>
              <a:rPr lang="en-US" altLang="zh-CN">
                <a:solidFill>
                  <a:srgbClr val="333399"/>
                </a:solidFill>
                <a:latin typeface="Arial" panose="020B0604020202020204" pitchFamily="34" charset="0"/>
                <a:ea typeface="黑体" panose="02010609060101010101" pitchFamily="49" charset="-122"/>
              </a:rPr>
              <a:t>(shaper)</a:t>
            </a:r>
          </a:p>
          <a:p>
            <a:pPr lvl="1" eaLnBrk="1" hangingPunct="1"/>
            <a:r>
              <a:rPr lang="zh-CN" altLang="en-US">
                <a:solidFill>
                  <a:srgbClr val="333399"/>
                </a:solidFill>
                <a:latin typeface="Arial" panose="020B0604020202020204" pitchFamily="34" charset="0"/>
                <a:ea typeface="黑体" panose="02010609060101010101" pitchFamily="49" charset="-122"/>
              </a:rPr>
              <a:t>测定器</a:t>
            </a:r>
            <a:r>
              <a:rPr lang="en-US" altLang="zh-CN">
                <a:solidFill>
                  <a:srgbClr val="333399"/>
                </a:solidFill>
                <a:latin typeface="Arial" panose="020B0604020202020204" pitchFamily="34" charset="0"/>
                <a:ea typeface="黑体" panose="02010609060101010101" pitchFamily="49" charset="-122"/>
              </a:rPr>
              <a:t>(meter)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a:extLst>
              <a:ext uri="{FF2B5EF4-FFF2-40B4-BE49-F238E27FC236}">
                <a16:creationId xmlns:a16="http://schemas.microsoft.com/office/drawing/2014/main" id="{10392B0E-2124-40CB-8FB8-1F826A82BF56}"/>
              </a:ext>
            </a:extLst>
          </p:cNvPr>
          <p:cNvSpPr>
            <a:spLocks noGrp="1" noChangeArrowheads="1"/>
          </p:cNvSpPr>
          <p:nvPr>
            <p:ph type="title"/>
          </p:nvPr>
        </p:nvSpPr>
        <p:spPr>
          <a:xfrm>
            <a:off x="827088" y="862013"/>
            <a:ext cx="8116887" cy="695325"/>
          </a:xfrm>
        </p:spPr>
        <p:txBody>
          <a:bodyPr/>
          <a:lstStyle/>
          <a:p>
            <a:pPr algn="ctr" eaLnBrk="1" hangingPunct="1"/>
            <a:r>
              <a:rPr lang="zh-CN" altLang="en-US" sz="3600"/>
              <a:t>边界路由器中的各功能块的关系 </a:t>
            </a:r>
          </a:p>
        </p:txBody>
      </p:sp>
      <p:sp>
        <p:nvSpPr>
          <p:cNvPr id="1211395" name="Rectangle 4">
            <a:extLst>
              <a:ext uri="{FF2B5EF4-FFF2-40B4-BE49-F238E27FC236}">
                <a16:creationId xmlns:a16="http://schemas.microsoft.com/office/drawing/2014/main" id="{0D60CCEA-0C74-4DBB-A6BB-FF32D8038D06}"/>
              </a:ext>
            </a:extLst>
          </p:cNvPr>
          <p:cNvSpPr>
            <a:spLocks noChangeArrowheads="1"/>
          </p:cNvSpPr>
          <p:nvPr/>
        </p:nvSpPr>
        <p:spPr bwMode="auto">
          <a:xfrm>
            <a:off x="2281238" y="2073275"/>
            <a:ext cx="2508250" cy="19589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1396" name="Freeform 5">
            <a:extLst>
              <a:ext uri="{FF2B5EF4-FFF2-40B4-BE49-F238E27FC236}">
                <a16:creationId xmlns:a16="http://schemas.microsoft.com/office/drawing/2014/main" id="{999CF729-090D-4E4E-B178-C9EED63FBFA9}"/>
              </a:ext>
            </a:extLst>
          </p:cNvPr>
          <p:cNvSpPr>
            <a:spLocks/>
          </p:cNvSpPr>
          <p:nvPr/>
        </p:nvSpPr>
        <p:spPr bwMode="auto">
          <a:xfrm>
            <a:off x="2908300" y="2835275"/>
            <a:ext cx="1588" cy="419100"/>
          </a:xfrm>
          <a:custGeom>
            <a:avLst/>
            <a:gdLst>
              <a:gd name="T0" fmla="*/ 0 w 1"/>
              <a:gd name="T1" fmla="*/ 0 h 195"/>
              <a:gd name="T2" fmla="*/ 0 w 1"/>
              <a:gd name="T3" fmla="*/ 195 h 195"/>
              <a:gd name="T4" fmla="*/ 0 60000 65536"/>
              <a:gd name="T5" fmla="*/ 0 60000 65536"/>
              <a:gd name="T6" fmla="*/ 0 w 1"/>
              <a:gd name="T7" fmla="*/ 0 h 195"/>
              <a:gd name="T8" fmla="*/ 1 w 1"/>
              <a:gd name="T9" fmla="*/ 195 h 195"/>
            </a:gdLst>
            <a:ahLst/>
            <a:cxnLst>
              <a:cxn ang="T4">
                <a:pos x="T0" y="T1"/>
              </a:cxn>
              <a:cxn ang="T5">
                <a:pos x="T2" y="T3"/>
              </a:cxn>
            </a:cxnLst>
            <a:rect l="T6" t="T7" r="T8" b="T9"/>
            <a:pathLst>
              <a:path w="1" h="195">
                <a:moveTo>
                  <a:pt x="0" y="0"/>
                </a:moveTo>
                <a:lnTo>
                  <a:pt x="0" y="195"/>
                </a:lnTo>
              </a:path>
            </a:pathLst>
          </a:custGeom>
          <a:noFill/>
          <a:ln w="28575" cmpd="sng">
            <a:solidFill>
              <a:srgbClr val="333399"/>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1397" name="Rectangle 6">
            <a:extLst>
              <a:ext uri="{FF2B5EF4-FFF2-40B4-BE49-F238E27FC236}">
                <a16:creationId xmlns:a16="http://schemas.microsoft.com/office/drawing/2014/main" id="{5E8C7E32-964D-4DE7-A9D6-F9392C77ECAE}"/>
              </a:ext>
            </a:extLst>
          </p:cNvPr>
          <p:cNvSpPr>
            <a:spLocks noChangeArrowheads="1"/>
          </p:cNvSpPr>
          <p:nvPr/>
        </p:nvSpPr>
        <p:spPr bwMode="auto">
          <a:xfrm>
            <a:off x="1027113" y="2073275"/>
            <a:ext cx="3762375" cy="1946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1398" name="Oval 7">
            <a:extLst>
              <a:ext uri="{FF2B5EF4-FFF2-40B4-BE49-F238E27FC236}">
                <a16:creationId xmlns:a16="http://schemas.microsoft.com/office/drawing/2014/main" id="{41B4ACDF-9334-4DDA-9910-8940F099FC93}"/>
              </a:ext>
            </a:extLst>
          </p:cNvPr>
          <p:cNvSpPr>
            <a:spLocks noChangeArrowheads="1"/>
          </p:cNvSpPr>
          <p:nvPr/>
        </p:nvSpPr>
        <p:spPr bwMode="auto">
          <a:xfrm>
            <a:off x="3803650" y="4281488"/>
            <a:ext cx="3403600" cy="1441450"/>
          </a:xfrm>
          <a:prstGeom prst="ellipse">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1399" name="Line 8">
            <a:extLst>
              <a:ext uri="{FF2B5EF4-FFF2-40B4-BE49-F238E27FC236}">
                <a16:creationId xmlns:a16="http://schemas.microsoft.com/office/drawing/2014/main" id="{20252DA3-2709-43B8-A085-08A4FA9FCBFD}"/>
              </a:ext>
            </a:extLst>
          </p:cNvPr>
          <p:cNvSpPr>
            <a:spLocks noChangeShapeType="1"/>
          </p:cNvSpPr>
          <p:nvPr/>
        </p:nvSpPr>
        <p:spPr bwMode="auto">
          <a:xfrm flipV="1">
            <a:off x="1744663" y="5000625"/>
            <a:ext cx="6807200"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11400" name="Picture 9">
            <a:extLst>
              <a:ext uri="{FF2B5EF4-FFF2-40B4-BE49-F238E27FC236}">
                <a16:creationId xmlns:a16="http://schemas.microsoft.com/office/drawing/2014/main" id="{3C72A371-FEB2-47E7-8CCA-A2C411BD478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75" y="4667250"/>
            <a:ext cx="49847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1401" name="Picture 10">
            <a:extLst>
              <a:ext uri="{FF2B5EF4-FFF2-40B4-BE49-F238E27FC236}">
                <a16:creationId xmlns:a16="http://schemas.microsoft.com/office/drawing/2014/main" id="{CBC8FAB3-0D01-468B-837A-585A489A77E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1675" y="4649788"/>
            <a:ext cx="49847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1402" name="Text Box 11">
            <a:extLst>
              <a:ext uri="{FF2B5EF4-FFF2-40B4-BE49-F238E27FC236}">
                <a16:creationId xmlns:a16="http://schemas.microsoft.com/office/drawing/2014/main" id="{07FA673F-6434-4433-A211-B42893D4099C}"/>
              </a:ext>
            </a:extLst>
          </p:cNvPr>
          <p:cNvSpPr txBox="1">
            <a:spLocks noChangeArrowheads="1"/>
          </p:cNvSpPr>
          <p:nvPr/>
        </p:nvSpPr>
        <p:spPr bwMode="auto">
          <a:xfrm>
            <a:off x="4789488" y="5216525"/>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内部路由器</a:t>
            </a:r>
          </a:p>
        </p:txBody>
      </p:sp>
      <p:sp>
        <p:nvSpPr>
          <p:cNvPr id="1211403" name="Text Box 12">
            <a:extLst>
              <a:ext uri="{FF2B5EF4-FFF2-40B4-BE49-F238E27FC236}">
                <a16:creationId xmlns:a16="http://schemas.microsoft.com/office/drawing/2014/main" id="{7E97214E-E829-4DE2-9F44-2EC8ED61F444}"/>
              </a:ext>
            </a:extLst>
          </p:cNvPr>
          <p:cNvSpPr txBox="1">
            <a:spLocks noChangeArrowheads="1"/>
          </p:cNvSpPr>
          <p:nvPr/>
        </p:nvSpPr>
        <p:spPr bwMode="auto">
          <a:xfrm>
            <a:off x="2247900" y="5111750"/>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边界路由器</a:t>
            </a:r>
          </a:p>
          <a:p>
            <a:pPr algn="ctr" eaLnBrk="1" hangingPunct="1"/>
            <a:r>
              <a:rPr kumimoji="1" lang="zh-CN" altLang="en-US" sz="2000">
                <a:solidFill>
                  <a:srgbClr val="333399"/>
                </a:solidFill>
                <a:ea typeface="黑体" panose="02010609060101010101" pitchFamily="49" charset="-122"/>
              </a:rPr>
              <a:t>（入口）</a:t>
            </a:r>
          </a:p>
        </p:txBody>
      </p:sp>
      <p:sp>
        <p:nvSpPr>
          <p:cNvPr id="1211404" name="Text Box 13">
            <a:extLst>
              <a:ext uri="{FF2B5EF4-FFF2-40B4-BE49-F238E27FC236}">
                <a16:creationId xmlns:a16="http://schemas.microsoft.com/office/drawing/2014/main" id="{470937E5-5A95-4DA9-8B0B-76653F8623CB}"/>
              </a:ext>
            </a:extLst>
          </p:cNvPr>
          <p:cNvSpPr txBox="1">
            <a:spLocks noChangeArrowheads="1"/>
          </p:cNvSpPr>
          <p:nvPr/>
        </p:nvSpPr>
        <p:spPr bwMode="auto">
          <a:xfrm>
            <a:off x="7029450" y="5111750"/>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边界路由器</a:t>
            </a:r>
          </a:p>
          <a:p>
            <a:pPr algn="ctr" eaLnBrk="1" hangingPunct="1"/>
            <a:r>
              <a:rPr kumimoji="1" lang="zh-CN" altLang="en-US" sz="2000">
                <a:solidFill>
                  <a:srgbClr val="333399"/>
                </a:solidFill>
                <a:ea typeface="黑体" panose="02010609060101010101" pitchFamily="49" charset="-122"/>
              </a:rPr>
              <a:t>（出口）</a:t>
            </a:r>
          </a:p>
        </p:txBody>
      </p:sp>
      <p:pic>
        <p:nvPicPr>
          <p:cNvPr id="1211405" name="Picture 14">
            <a:extLst>
              <a:ext uri="{FF2B5EF4-FFF2-40B4-BE49-F238E27FC236}">
                <a16:creationId xmlns:a16="http://schemas.microsoft.com/office/drawing/2014/main" id="{7983D5CC-4F07-4AAF-AFCC-A5AD987CBDA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0" y="4848225"/>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11406" name="Picture 15">
            <a:extLst>
              <a:ext uri="{FF2B5EF4-FFF2-40B4-BE49-F238E27FC236}">
                <a16:creationId xmlns:a16="http://schemas.microsoft.com/office/drawing/2014/main" id="{CC291752-5FF6-4D71-BABA-70A991B3C8A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4848225"/>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11407" name="Picture 16">
            <a:extLst>
              <a:ext uri="{FF2B5EF4-FFF2-40B4-BE49-F238E27FC236}">
                <a16:creationId xmlns:a16="http://schemas.microsoft.com/office/drawing/2014/main" id="{78DA50F7-05C6-470C-A0ED-092F93D9343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163" y="4848225"/>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11408" name="Picture 17">
            <a:extLst>
              <a:ext uri="{FF2B5EF4-FFF2-40B4-BE49-F238E27FC236}">
                <a16:creationId xmlns:a16="http://schemas.microsoft.com/office/drawing/2014/main" id="{3DE413AB-92DD-4D99-B0F2-4DB08503A9D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50" y="4848225"/>
            <a:ext cx="449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11409" name="Picture 18">
            <a:extLst>
              <a:ext uri="{FF2B5EF4-FFF2-40B4-BE49-F238E27FC236}">
                <a16:creationId xmlns:a16="http://schemas.microsoft.com/office/drawing/2014/main" id="{B5637F5B-CA3C-42B6-8929-7F4CF667A36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4848225"/>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99059" name="Rectangle 19">
            <a:extLst>
              <a:ext uri="{FF2B5EF4-FFF2-40B4-BE49-F238E27FC236}">
                <a16:creationId xmlns:a16="http://schemas.microsoft.com/office/drawing/2014/main" id="{5D6C0DCA-8B80-4CBF-8109-0BF4575D7243}"/>
              </a:ext>
            </a:extLst>
          </p:cNvPr>
          <p:cNvSpPr>
            <a:spLocks noChangeArrowheads="1"/>
          </p:cNvSpPr>
          <p:nvPr/>
        </p:nvSpPr>
        <p:spPr bwMode="auto">
          <a:xfrm>
            <a:off x="1206500" y="3249613"/>
            <a:ext cx="895350"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分类器</a:t>
            </a:r>
          </a:p>
        </p:txBody>
      </p:sp>
      <p:sp>
        <p:nvSpPr>
          <p:cNvPr id="599060" name="Rectangle 20">
            <a:extLst>
              <a:ext uri="{FF2B5EF4-FFF2-40B4-BE49-F238E27FC236}">
                <a16:creationId xmlns:a16="http://schemas.microsoft.com/office/drawing/2014/main" id="{BE08D1AD-AAE1-4453-9E8A-B82B62E31B95}"/>
              </a:ext>
            </a:extLst>
          </p:cNvPr>
          <p:cNvSpPr>
            <a:spLocks noChangeArrowheads="1"/>
          </p:cNvSpPr>
          <p:nvPr/>
        </p:nvSpPr>
        <p:spPr bwMode="auto">
          <a:xfrm>
            <a:off x="2460625" y="3249613"/>
            <a:ext cx="895350"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标记器</a:t>
            </a:r>
          </a:p>
        </p:txBody>
      </p:sp>
      <p:sp>
        <p:nvSpPr>
          <p:cNvPr id="599061" name="Rectangle 21">
            <a:extLst>
              <a:ext uri="{FF2B5EF4-FFF2-40B4-BE49-F238E27FC236}">
                <a16:creationId xmlns:a16="http://schemas.microsoft.com/office/drawing/2014/main" id="{1DF79419-AAA7-41F9-A09F-449A1DBF9D97}"/>
              </a:ext>
            </a:extLst>
          </p:cNvPr>
          <p:cNvSpPr>
            <a:spLocks noChangeArrowheads="1"/>
          </p:cNvSpPr>
          <p:nvPr/>
        </p:nvSpPr>
        <p:spPr bwMode="auto">
          <a:xfrm>
            <a:off x="3714750" y="3249613"/>
            <a:ext cx="895350"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zh-CN" altLang="en-US" sz="2000">
                <a:solidFill>
                  <a:srgbClr val="333399"/>
                </a:solidFill>
                <a:latin typeface="Arial" charset="0"/>
                <a:ea typeface="黑体" pitchFamily="2" charset="-122"/>
              </a:rPr>
              <a:t>整形器</a:t>
            </a:r>
          </a:p>
        </p:txBody>
      </p:sp>
      <p:sp>
        <p:nvSpPr>
          <p:cNvPr id="599062" name="Rectangle 22">
            <a:extLst>
              <a:ext uri="{FF2B5EF4-FFF2-40B4-BE49-F238E27FC236}">
                <a16:creationId xmlns:a16="http://schemas.microsoft.com/office/drawing/2014/main" id="{162289FC-6B89-4D95-8296-F78718F32653}"/>
              </a:ext>
            </a:extLst>
          </p:cNvPr>
          <p:cNvSpPr>
            <a:spLocks noChangeArrowheads="1"/>
          </p:cNvSpPr>
          <p:nvPr/>
        </p:nvSpPr>
        <p:spPr bwMode="auto">
          <a:xfrm>
            <a:off x="2460625" y="2279650"/>
            <a:ext cx="895350"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测定器</a:t>
            </a:r>
          </a:p>
        </p:txBody>
      </p:sp>
      <p:sp>
        <p:nvSpPr>
          <p:cNvPr id="1211414" name="Line 23">
            <a:extLst>
              <a:ext uri="{FF2B5EF4-FFF2-40B4-BE49-F238E27FC236}">
                <a16:creationId xmlns:a16="http://schemas.microsoft.com/office/drawing/2014/main" id="{4416AA9E-3756-4E47-80FD-6A4BBBCBDE08}"/>
              </a:ext>
            </a:extLst>
          </p:cNvPr>
          <p:cNvSpPr>
            <a:spLocks noChangeShapeType="1"/>
          </p:cNvSpPr>
          <p:nvPr/>
        </p:nvSpPr>
        <p:spPr bwMode="auto">
          <a:xfrm>
            <a:off x="400050" y="3559175"/>
            <a:ext cx="806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11415" name="Line 24">
            <a:extLst>
              <a:ext uri="{FF2B5EF4-FFF2-40B4-BE49-F238E27FC236}">
                <a16:creationId xmlns:a16="http://schemas.microsoft.com/office/drawing/2014/main" id="{EC9178E4-6E6D-4D72-8F38-578D0D24E416}"/>
              </a:ext>
            </a:extLst>
          </p:cNvPr>
          <p:cNvSpPr>
            <a:spLocks noChangeShapeType="1"/>
          </p:cNvSpPr>
          <p:nvPr/>
        </p:nvSpPr>
        <p:spPr bwMode="auto">
          <a:xfrm>
            <a:off x="4610100" y="3559175"/>
            <a:ext cx="806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11416" name="Line 25">
            <a:extLst>
              <a:ext uri="{FF2B5EF4-FFF2-40B4-BE49-F238E27FC236}">
                <a16:creationId xmlns:a16="http://schemas.microsoft.com/office/drawing/2014/main" id="{FA4AC8D0-1EBD-4C3A-B6DE-D5DAAABB9A76}"/>
              </a:ext>
            </a:extLst>
          </p:cNvPr>
          <p:cNvSpPr>
            <a:spLocks noChangeShapeType="1"/>
          </p:cNvSpPr>
          <p:nvPr/>
        </p:nvSpPr>
        <p:spPr bwMode="auto">
          <a:xfrm flipV="1">
            <a:off x="2112963" y="3559175"/>
            <a:ext cx="347662" cy="127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11417" name="Line 26">
            <a:extLst>
              <a:ext uri="{FF2B5EF4-FFF2-40B4-BE49-F238E27FC236}">
                <a16:creationId xmlns:a16="http://schemas.microsoft.com/office/drawing/2014/main" id="{D427CDC4-57A5-430A-976A-75C3ADC43F9B}"/>
              </a:ext>
            </a:extLst>
          </p:cNvPr>
          <p:cNvSpPr>
            <a:spLocks noChangeShapeType="1"/>
          </p:cNvSpPr>
          <p:nvPr/>
        </p:nvSpPr>
        <p:spPr bwMode="auto">
          <a:xfrm>
            <a:off x="3355975" y="3559175"/>
            <a:ext cx="36671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11418" name="Freeform 27">
            <a:extLst>
              <a:ext uri="{FF2B5EF4-FFF2-40B4-BE49-F238E27FC236}">
                <a16:creationId xmlns:a16="http://schemas.microsoft.com/office/drawing/2014/main" id="{006A9B2A-DE51-4B82-A6A3-84C2306E8693}"/>
              </a:ext>
            </a:extLst>
          </p:cNvPr>
          <p:cNvSpPr>
            <a:spLocks/>
          </p:cNvSpPr>
          <p:nvPr/>
        </p:nvSpPr>
        <p:spPr bwMode="auto">
          <a:xfrm>
            <a:off x="1616075" y="2589213"/>
            <a:ext cx="855663" cy="660400"/>
          </a:xfrm>
          <a:custGeom>
            <a:avLst/>
            <a:gdLst>
              <a:gd name="T0" fmla="*/ 0 w 117"/>
              <a:gd name="T1" fmla="*/ 240 h 240"/>
              <a:gd name="T2" fmla="*/ 0 w 117"/>
              <a:gd name="T3" fmla="*/ 0 h 240"/>
              <a:gd name="T4" fmla="*/ 117 w 117"/>
              <a:gd name="T5" fmla="*/ 1 h 240"/>
              <a:gd name="T6" fmla="*/ 0 60000 65536"/>
              <a:gd name="T7" fmla="*/ 0 60000 65536"/>
              <a:gd name="T8" fmla="*/ 0 60000 65536"/>
              <a:gd name="T9" fmla="*/ 0 w 117"/>
              <a:gd name="T10" fmla="*/ 0 h 240"/>
              <a:gd name="T11" fmla="*/ 117 w 117"/>
              <a:gd name="T12" fmla="*/ 240 h 240"/>
            </a:gdLst>
            <a:ahLst/>
            <a:cxnLst>
              <a:cxn ang="T6">
                <a:pos x="T0" y="T1"/>
              </a:cxn>
              <a:cxn ang="T7">
                <a:pos x="T2" y="T3"/>
              </a:cxn>
              <a:cxn ang="T8">
                <a:pos x="T4" y="T5"/>
              </a:cxn>
            </a:cxnLst>
            <a:rect l="T9" t="T10" r="T11" b="T12"/>
            <a:pathLst>
              <a:path w="117" h="240">
                <a:moveTo>
                  <a:pt x="0" y="240"/>
                </a:moveTo>
                <a:lnTo>
                  <a:pt x="0" y="0"/>
                </a:lnTo>
                <a:lnTo>
                  <a:pt x="117" y="1"/>
                </a:lnTo>
              </a:path>
            </a:pathLst>
          </a:custGeom>
          <a:noFill/>
          <a:ln w="28575" cmpd="sng">
            <a:solidFill>
              <a:srgbClr val="333399"/>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1419" name="Freeform 28">
            <a:extLst>
              <a:ext uri="{FF2B5EF4-FFF2-40B4-BE49-F238E27FC236}">
                <a16:creationId xmlns:a16="http://schemas.microsoft.com/office/drawing/2014/main" id="{7DD7C244-F91A-4E96-A811-451D7322654A}"/>
              </a:ext>
            </a:extLst>
          </p:cNvPr>
          <p:cNvSpPr>
            <a:spLocks/>
          </p:cNvSpPr>
          <p:nvPr/>
        </p:nvSpPr>
        <p:spPr bwMode="auto">
          <a:xfrm>
            <a:off x="3378200" y="2741613"/>
            <a:ext cx="785813" cy="506412"/>
          </a:xfrm>
          <a:custGeom>
            <a:avLst/>
            <a:gdLst>
              <a:gd name="T0" fmla="*/ 0 w 437"/>
              <a:gd name="T1" fmla="*/ 1 h 236"/>
              <a:gd name="T2" fmla="*/ 437 w 437"/>
              <a:gd name="T3" fmla="*/ 0 h 236"/>
              <a:gd name="T4" fmla="*/ 437 w 437"/>
              <a:gd name="T5" fmla="*/ 236 h 236"/>
              <a:gd name="T6" fmla="*/ 0 60000 65536"/>
              <a:gd name="T7" fmla="*/ 0 60000 65536"/>
              <a:gd name="T8" fmla="*/ 0 60000 65536"/>
              <a:gd name="T9" fmla="*/ 0 w 437"/>
              <a:gd name="T10" fmla="*/ 0 h 236"/>
              <a:gd name="T11" fmla="*/ 437 w 437"/>
              <a:gd name="T12" fmla="*/ 236 h 236"/>
            </a:gdLst>
            <a:ahLst/>
            <a:cxnLst>
              <a:cxn ang="T6">
                <a:pos x="T0" y="T1"/>
              </a:cxn>
              <a:cxn ang="T7">
                <a:pos x="T2" y="T3"/>
              </a:cxn>
              <a:cxn ang="T8">
                <a:pos x="T4" y="T5"/>
              </a:cxn>
            </a:cxnLst>
            <a:rect l="T9" t="T10" r="T11" b="T12"/>
            <a:pathLst>
              <a:path w="437" h="236">
                <a:moveTo>
                  <a:pt x="0" y="1"/>
                </a:moveTo>
                <a:lnTo>
                  <a:pt x="437" y="0"/>
                </a:lnTo>
                <a:lnTo>
                  <a:pt x="437" y="236"/>
                </a:lnTo>
              </a:path>
            </a:pathLst>
          </a:custGeom>
          <a:noFill/>
          <a:ln w="28575" cmpd="sng">
            <a:solidFill>
              <a:srgbClr val="333399"/>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1420" name="Line 29">
            <a:extLst>
              <a:ext uri="{FF2B5EF4-FFF2-40B4-BE49-F238E27FC236}">
                <a16:creationId xmlns:a16="http://schemas.microsoft.com/office/drawing/2014/main" id="{7E257B1D-64F4-49B2-A0A8-B999EE15E984}"/>
              </a:ext>
            </a:extLst>
          </p:cNvPr>
          <p:cNvSpPr>
            <a:spLocks noChangeShapeType="1"/>
          </p:cNvSpPr>
          <p:nvPr/>
        </p:nvSpPr>
        <p:spPr bwMode="auto">
          <a:xfrm flipV="1">
            <a:off x="3021013" y="4032250"/>
            <a:ext cx="1768475" cy="8747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1421" name="Line 30">
            <a:extLst>
              <a:ext uri="{FF2B5EF4-FFF2-40B4-BE49-F238E27FC236}">
                <a16:creationId xmlns:a16="http://schemas.microsoft.com/office/drawing/2014/main" id="{AEC6F9F7-CED4-426C-B575-FFD1A557A93F}"/>
              </a:ext>
            </a:extLst>
          </p:cNvPr>
          <p:cNvSpPr>
            <a:spLocks noChangeShapeType="1"/>
          </p:cNvSpPr>
          <p:nvPr/>
        </p:nvSpPr>
        <p:spPr bwMode="auto">
          <a:xfrm flipH="1" flipV="1">
            <a:off x="1027113" y="4044950"/>
            <a:ext cx="1792287" cy="8747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9071" name="AutoShape 31">
            <a:extLst>
              <a:ext uri="{FF2B5EF4-FFF2-40B4-BE49-F238E27FC236}">
                <a16:creationId xmlns:a16="http://schemas.microsoft.com/office/drawing/2014/main" id="{AFFA89AA-B1BC-4442-B4E6-95B6D0E4AA53}"/>
              </a:ext>
            </a:extLst>
          </p:cNvPr>
          <p:cNvSpPr>
            <a:spLocks noChangeArrowheads="1"/>
          </p:cNvSpPr>
          <p:nvPr/>
        </p:nvSpPr>
        <p:spPr bwMode="auto">
          <a:xfrm>
            <a:off x="6443663" y="2795588"/>
            <a:ext cx="1800225" cy="823912"/>
          </a:xfrm>
          <a:prstGeom prst="wedgeRoundRectCallout">
            <a:avLst>
              <a:gd name="adj1" fmla="val -78657"/>
              <a:gd name="adj2" fmla="val 132852"/>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根据 </a:t>
            </a:r>
            <a:r>
              <a:rPr kumimoji="1" lang="en-US" altLang="zh-CN" sz="2000">
                <a:solidFill>
                  <a:srgbClr val="333399"/>
                </a:solidFill>
                <a:ea typeface="黑体" panose="02010609060101010101" pitchFamily="49" charset="-122"/>
              </a:rPr>
              <a:t>DS </a:t>
            </a:r>
            <a:r>
              <a:rPr kumimoji="1" lang="zh-CN" altLang="en-US" sz="2000">
                <a:solidFill>
                  <a:srgbClr val="333399"/>
                </a:solidFill>
                <a:ea typeface="黑体" panose="02010609060101010101" pitchFamily="49" charset="-122"/>
              </a:rPr>
              <a:t>值</a:t>
            </a:r>
          </a:p>
          <a:p>
            <a:pPr algn="ctr" eaLnBrk="1" hangingPunct="1"/>
            <a:r>
              <a:rPr kumimoji="1" lang="zh-CN" altLang="en-US" sz="2000">
                <a:solidFill>
                  <a:srgbClr val="333399"/>
                </a:solidFill>
                <a:ea typeface="黑体" panose="02010609060101010101" pitchFamily="49" charset="-122"/>
              </a:rPr>
              <a:t>进行转发</a:t>
            </a:r>
          </a:p>
        </p:txBody>
      </p:sp>
      <p:sp>
        <p:nvSpPr>
          <p:cNvPr id="1211423" name="Text Box 32">
            <a:extLst>
              <a:ext uri="{FF2B5EF4-FFF2-40B4-BE49-F238E27FC236}">
                <a16:creationId xmlns:a16="http://schemas.microsoft.com/office/drawing/2014/main" id="{38191CC0-CD77-4B7D-8D34-46B54B7B5C93}"/>
              </a:ext>
            </a:extLst>
          </p:cNvPr>
          <p:cNvSpPr txBox="1">
            <a:spLocks noChangeArrowheads="1"/>
          </p:cNvSpPr>
          <p:nvPr/>
        </p:nvSpPr>
        <p:spPr bwMode="auto">
          <a:xfrm>
            <a:off x="3844925" y="20224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调节器</a:t>
            </a:r>
          </a:p>
        </p:txBody>
      </p:sp>
      <p:sp>
        <p:nvSpPr>
          <p:cNvPr id="1211424" name="Text Box 33">
            <a:extLst>
              <a:ext uri="{FF2B5EF4-FFF2-40B4-BE49-F238E27FC236}">
                <a16:creationId xmlns:a16="http://schemas.microsoft.com/office/drawing/2014/main" id="{23E6EB91-67FB-4D11-8505-7653426BA6A5}"/>
              </a:ext>
            </a:extLst>
          </p:cNvPr>
          <p:cNvSpPr txBox="1">
            <a:spLocks noChangeArrowheads="1"/>
          </p:cNvSpPr>
          <p:nvPr/>
        </p:nvSpPr>
        <p:spPr bwMode="auto">
          <a:xfrm>
            <a:off x="96838" y="30956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分组入</a:t>
            </a:r>
          </a:p>
        </p:txBody>
      </p:sp>
      <p:sp>
        <p:nvSpPr>
          <p:cNvPr id="1211425" name="Text Box 34">
            <a:extLst>
              <a:ext uri="{FF2B5EF4-FFF2-40B4-BE49-F238E27FC236}">
                <a16:creationId xmlns:a16="http://schemas.microsoft.com/office/drawing/2014/main" id="{7931B330-A3E0-4B6F-86E4-525E0EB67139}"/>
              </a:ext>
            </a:extLst>
          </p:cNvPr>
          <p:cNvSpPr txBox="1">
            <a:spLocks noChangeArrowheads="1"/>
          </p:cNvSpPr>
          <p:nvPr/>
        </p:nvSpPr>
        <p:spPr bwMode="auto">
          <a:xfrm>
            <a:off x="4835525" y="31035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分组出</a:t>
            </a:r>
          </a:p>
        </p:txBody>
      </p:sp>
      <p:sp>
        <p:nvSpPr>
          <p:cNvPr id="1211426" name="AutoShape 35">
            <a:extLst>
              <a:ext uri="{FF2B5EF4-FFF2-40B4-BE49-F238E27FC236}">
                <a16:creationId xmlns:a16="http://schemas.microsoft.com/office/drawing/2014/main" id="{BEB16CBA-1852-4D8F-A7B3-B071EF16A715}"/>
              </a:ext>
            </a:extLst>
          </p:cNvPr>
          <p:cNvSpPr>
            <a:spLocks noChangeArrowheads="1"/>
          </p:cNvSpPr>
          <p:nvPr/>
        </p:nvSpPr>
        <p:spPr bwMode="auto">
          <a:xfrm>
            <a:off x="4087813" y="3886200"/>
            <a:ext cx="123825" cy="406400"/>
          </a:xfrm>
          <a:prstGeom prst="downArrow">
            <a:avLst>
              <a:gd name="adj1" fmla="val 50000"/>
              <a:gd name="adj2" fmla="val 82051"/>
            </a:avLst>
          </a:prstGeom>
          <a:solidFill>
            <a:srgbClr val="00FFCC"/>
          </a:solidFill>
          <a:ln w="9525">
            <a:solidFill>
              <a:srgbClr val="333399"/>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1427" name="Text Box 36">
            <a:extLst>
              <a:ext uri="{FF2B5EF4-FFF2-40B4-BE49-F238E27FC236}">
                <a16:creationId xmlns:a16="http://schemas.microsoft.com/office/drawing/2014/main" id="{A40A69DE-255D-4D2E-A354-CDA7F0C1817B}"/>
              </a:ext>
            </a:extLst>
          </p:cNvPr>
          <p:cNvSpPr txBox="1">
            <a:spLocks noChangeArrowheads="1"/>
          </p:cNvSpPr>
          <p:nvPr/>
        </p:nvSpPr>
        <p:spPr bwMode="auto">
          <a:xfrm>
            <a:off x="3475038" y="396875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丢弃</a:t>
            </a:r>
          </a:p>
        </p:txBody>
      </p:sp>
      <p:sp>
        <p:nvSpPr>
          <p:cNvPr id="1211428" name="Line 37">
            <a:extLst>
              <a:ext uri="{FF2B5EF4-FFF2-40B4-BE49-F238E27FC236}">
                <a16:creationId xmlns:a16="http://schemas.microsoft.com/office/drawing/2014/main" id="{D4E07A07-DC56-4D9A-8CE2-92E7FAB2737C}"/>
              </a:ext>
            </a:extLst>
          </p:cNvPr>
          <p:cNvSpPr>
            <a:spLocks noChangeShapeType="1"/>
          </p:cNvSpPr>
          <p:nvPr/>
        </p:nvSpPr>
        <p:spPr bwMode="auto">
          <a:xfrm>
            <a:off x="2281238" y="2073275"/>
            <a:ext cx="0" cy="19589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a:extLst>
              <a:ext uri="{FF2B5EF4-FFF2-40B4-BE49-F238E27FC236}">
                <a16:creationId xmlns:a16="http://schemas.microsoft.com/office/drawing/2014/main" id="{6E478F3A-A6AD-4C70-97F1-5BB1CD30AE00}"/>
              </a:ext>
            </a:extLst>
          </p:cNvPr>
          <p:cNvSpPr>
            <a:spLocks noGrp="1" noChangeArrowheads="1"/>
          </p:cNvSpPr>
          <p:nvPr>
            <p:ph type="title"/>
          </p:nvPr>
        </p:nvSpPr>
        <p:spPr>
          <a:xfrm>
            <a:off x="1150938" y="214313"/>
            <a:ext cx="7237412" cy="1462087"/>
          </a:xfrm>
        </p:spPr>
        <p:txBody>
          <a:bodyPr/>
          <a:lstStyle/>
          <a:p>
            <a:pPr algn="ctr" eaLnBrk="1" hangingPunct="1"/>
            <a:r>
              <a:rPr lang="en-US" altLang="zh-CN"/>
              <a:t>(4) </a:t>
            </a:r>
            <a:r>
              <a:rPr lang="zh-CN" altLang="en-US"/>
              <a:t>聚合</a:t>
            </a:r>
            <a:r>
              <a:rPr lang="en-US" altLang="zh-CN"/>
              <a:t>(aggregation) </a:t>
            </a:r>
          </a:p>
        </p:txBody>
      </p:sp>
      <p:sp>
        <p:nvSpPr>
          <p:cNvPr id="601091" name="Rectangle 3">
            <a:extLst>
              <a:ext uri="{FF2B5EF4-FFF2-40B4-BE49-F238E27FC236}">
                <a16:creationId xmlns:a16="http://schemas.microsoft.com/office/drawing/2014/main" id="{AEF5F779-B121-4A3A-B017-D6A6DB86B6FA}"/>
              </a:ext>
            </a:extLst>
          </p:cNvPr>
          <p:cNvSpPr>
            <a:spLocks noGrp="1" noChangeArrowheads="1"/>
          </p:cNvSpPr>
          <p:nvPr>
            <p:ph type="body" idx="1"/>
          </p:nvPr>
        </p:nvSpPr>
        <p:spPr>
          <a:xfrm>
            <a:off x="1042988" y="1906588"/>
            <a:ext cx="7772400" cy="4114800"/>
          </a:xfrm>
        </p:spPr>
        <p:txBody>
          <a:bodyPr/>
          <a:lstStyle/>
          <a:p>
            <a:pPr eaLnBrk="1" hangingPunct="1"/>
            <a:r>
              <a:rPr lang="en-US" altLang="zh-CN" sz="2800"/>
              <a:t>DiffServ </a:t>
            </a:r>
            <a:r>
              <a:rPr lang="zh-CN" altLang="en-US" sz="2800"/>
              <a:t>提供了一种</a:t>
            </a:r>
            <a:r>
              <a:rPr lang="zh-CN" altLang="en-US" sz="2800">
                <a:solidFill>
                  <a:schemeClr val="hlink"/>
                </a:solidFill>
              </a:rPr>
              <a:t>聚合</a:t>
            </a:r>
            <a:r>
              <a:rPr lang="zh-CN" altLang="en-US" sz="2800"/>
              <a:t>功能。</a:t>
            </a:r>
          </a:p>
          <a:p>
            <a:pPr eaLnBrk="1" hangingPunct="1"/>
            <a:r>
              <a:rPr lang="en-US" altLang="zh-CN" sz="2800"/>
              <a:t>DiffServ </a:t>
            </a:r>
            <a:r>
              <a:rPr lang="zh-CN" altLang="en-US" sz="2800"/>
              <a:t>不是为网络中的每一个流维持供转发时使用的状态信息，而是将若干个流根据其 </a:t>
            </a:r>
            <a:r>
              <a:rPr lang="en-US" altLang="zh-CN" sz="2800"/>
              <a:t>DS </a:t>
            </a:r>
            <a:r>
              <a:rPr lang="zh-CN" altLang="en-US" sz="2800"/>
              <a:t>值聚合成少量的流。</a:t>
            </a:r>
          </a:p>
          <a:p>
            <a:pPr eaLnBrk="1" hangingPunct="1"/>
            <a:r>
              <a:rPr lang="zh-CN" altLang="en-US" sz="2800"/>
              <a:t>路由器对相同 </a:t>
            </a:r>
            <a:r>
              <a:rPr lang="en-US" altLang="zh-CN" sz="2800"/>
              <a:t>DS </a:t>
            </a:r>
            <a:r>
              <a:rPr lang="zh-CN" altLang="en-US" sz="2800"/>
              <a:t>值的流都按相同的优先级进行转发。这就大大简化了网络内部的路由器的转发机制。</a:t>
            </a:r>
          </a:p>
          <a:p>
            <a:pPr eaLnBrk="1" hangingPunct="1"/>
            <a:r>
              <a:rPr lang="zh-CN" altLang="en-US" sz="2800"/>
              <a:t>区分服务 </a:t>
            </a:r>
            <a:r>
              <a:rPr lang="en-US" altLang="zh-CN" sz="2800"/>
              <a:t>DiffServ  </a:t>
            </a:r>
            <a:r>
              <a:rPr lang="zh-CN" altLang="en-US" sz="2800"/>
              <a:t>不需要使用 </a:t>
            </a:r>
            <a:r>
              <a:rPr lang="en-US" altLang="zh-CN" sz="2800"/>
              <a:t>RSVP </a:t>
            </a:r>
            <a:r>
              <a:rPr lang="zh-CN" altLang="en-US" sz="2800"/>
              <a:t>信令。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1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1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1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2">
            <a:extLst>
              <a:ext uri="{FF2B5EF4-FFF2-40B4-BE49-F238E27FC236}">
                <a16:creationId xmlns:a16="http://schemas.microsoft.com/office/drawing/2014/main" id="{0889BFDE-8374-43DC-8228-33FE8D0CD173}"/>
              </a:ext>
            </a:extLst>
          </p:cNvPr>
          <p:cNvSpPr>
            <a:spLocks noGrp="1" noChangeArrowheads="1"/>
          </p:cNvSpPr>
          <p:nvPr>
            <p:ph type="title"/>
          </p:nvPr>
        </p:nvSpPr>
        <p:spPr>
          <a:xfrm>
            <a:off x="1150938" y="214313"/>
            <a:ext cx="7165975" cy="1462087"/>
          </a:xfrm>
        </p:spPr>
        <p:txBody>
          <a:bodyPr/>
          <a:lstStyle/>
          <a:p>
            <a:pPr marL="838200" indent="-838200" algn="ctr" eaLnBrk="1" hangingPunct="1">
              <a:buFontTx/>
              <a:buAutoNum type="arabicPeriod" startAt="2"/>
            </a:pPr>
            <a:r>
              <a:rPr lang="zh-CN" altLang="en-US"/>
              <a:t>每跳行为 </a:t>
            </a:r>
            <a:r>
              <a:rPr lang="en-US" altLang="zh-CN"/>
              <a:t>PHB</a:t>
            </a:r>
            <a:br>
              <a:rPr lang="en-US" altLang="zh-CN"/>
            </a:br>
            <a:r>
              <a:rPr lang="en-US" altLang="zh-CN" sz="3600"/>
              <a:t>(Per-Hop Behavior)</a:t>
            </a:r>
            <a:r>
              <a:rPr lang="en-US" altLang="zh-CN"/>
              <a:t> </a:t>
            </a:r>
          </a:p>
        </p:txBody>
      </p:sp>
      <p:sp>
        <p:nvSpPr>
          <p:cNvPr id="602115" name="Rectangle 3">
            <a:extLst>
              <a:ext uri="{FF2B5EF4-FFF2-40B4-BE49-F238E27FC236}">
                <a16:creationId xmlns:a16="http://schemas.microsoft.com/office/drawing/2014/main" id="{B7A2E59A-7BD3-448E-89BA-60D9E2896C4B}"/>
              </a:ext>
            </a:extLst>
          </p:cNvPr>
          <p:cNvSpPr>
            <a:spLocks noGrp="1" noChangeArrowheads="1"/>
          </p:cNvSpPr>
          <p:nvPr>
            <p:ph type="body" idx="1"/>
          </p:nvPr>
        </p:nvSpPr>
        <p:spPr>
          <a:xfrm>
            <a:off x="1042988" y="1978025"/>
            <a:ext cx="7772400" cy="4114800"/>
          </a:xfrm>
        </p:spPr>
        <p:txBody>
          <a:bodyPr/>
          <a:lstStyle/>
          <a:p>
            <a:pPr eaLnBrk="1" hangingPunct="1">
              <a:lnSpc>
                <a:spcPct val="90000"/>
              </a:lnSpc>
            </a:pPr>
            <a:r>
              <a:rPr lang="en-US" altLang="zh-CN"/>
              <a:t>“</a:t>
            </a:r>
            <a:r>
              <a:rPr lang="zh-CN" altLang="en-US">
                <a:solidFill>
                  <a:schemeClr val="hlink"/>
                </a:solidFill>
              </a:rPr>
              <a:t>行为</a:t>
            </a:r>
            <a:r>
              <a:rPr lang="zh-CN" altLang="en-US"/>
              <a:t>”就是指在转发分组时路由器对分组是怎样处理的。</a:t>
            </a:r>
          </a:p>
          <a:p>
            <a:pPr eaLnBrk="1" hangingPunct="1">
              <a:lnSpc>
                <a:spcPct val="90000"/>
              </a:lnSpc>
            </a:pPr>
            <a:r>
              <a:rPr lang="zh-CN" altLang="en-US"/>
              <a:t>“</a:t>
            </a:r>
            <a:r>
              <a:rPr lang="zh-CN" altLang="en-US">
                <a:solidFill>
                  <a:schemeClr val="hlink"/>
                </a:solidFill>
              </a:rPr>
              <a:t>每跳</a:t>
            </a:r>
            <a:r>
              <a:rPr lang="zh-CN" altLang="en-US"/>
              <a:t>”是强调这里所说的行为只涉及到本路由器转发的这一跳的行为，而下一个路由器再怎样处理则与本路由器的处理无关。</a:t>
            </a:r>
          </a:p>
          <a:p>
            <a:pPr eaLnBrk="1" hangingPunct="1">
              <a:lnSpc>
                <a:spcPct val="90000"/>
              </a:lnSpc>
            </a:pPr>
            <a:r>
              <a:rPr lang="zh-CN" altLang="en-US"/>
              <a:t>这和 </a:t>
            </a:r>
            <a:r>
              <a:rPr lang="en-US" altLang="zh-CN"/>
              <a:t>IntServ/RSVP </a:t>
            </a:r>
            <a:r>
              <a:rPr lang="zh-CN" altLang="en-US"/>
              <a:t>考虑的服务质量是“端到端”的很不一样。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2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a:extLst>
              <a:ext uri="{FF2B5EF4-FFF2-40B4-BE49-F238E27FC236}">
                <a16:creationId xmlns:a16="http://schemas.microsoft.com/office/drawing/2014/main" id="{A2ED073F-7A86-4303-B16C-5416F30A8337}"/>
              </a:ext>
            </a:extLst>
          </p:cNvPr>
          <p:cNvSpPr>
            <a:spLocks noGrp="1" noChangeArrowheads="1"/>
          </p:cNvSpPr>
          <p:nvPr>
            <p:ph type="title"/>
          </p:nvPr>
        </p:nvSpPr>
        <p:spPr>
          <a:xfrm>
            <a:off x="1150938" y="214313"/>
            <a:ext cx="7092950" cy="1462087"/>
          </a:xfrm>
        </p:spPr>
        <p:txBody>
          <a:bodyPr/>
          <a:lstStyle/>
          <a:p>
            <a:pPr algn="ctr" eaLnBrk="1" hangingPunct="1"/>
            <a:r>
              <a:rPr lang="en-US" altLang="zh-CN"/>
              <a:t>DiffServ </a:t>
            </a:r>
            <a:r>
              <a:rPr lang="zh-CN" altLang="en-US"/>
              <a:t>定义的两种 </a:t>
            </a:r>
            <a:r>
              <a:rPr lang="en-US" altLang="zh-CN"/>
              <a:t>PHB </a:t>
            </a:r>
          </a:p>
        </p:txBody>
      </p:sp>
      <p:sp>
        <p:nvSpPr>
          <p:cNvPr id="603139" name="Rectangle 3">
            <a:extLst>
              <a:ext uri="{FF2B5EF4-FFF2-40B4-BE49-F238E27FC236}">
                <a16:creationId xmlns:a16="http://schemas.microsoft.com/office/drawing/2014/main" id="{B53E0F2A-62E0-43F7-856C-DA45C94807FE}"/>
              </a:ext>
            </a:extLst>
          </p:cNvPr>
          <p:cNvSpPr>
            <a:spLocks noGrp="1" noChangeArrowheads="1"/>
          </p:cNvSpPr>
          <p:nvPr>
            <p:ph type="body" idx="1"/>
          </p:nvPr>
        </p:nvSpPr>
        <p:spPr>
          <a:xfrm>
            <a:off x="827088" y="1906588"/>
            <a:ext cx="7988300" cy="4114800"/>
          </a:xfrm>
        </p:spPr>
        <p:txBody>
          <a:bodyPr/>
          <a:lstStyle/>
          <a:p>
            <a:pPr eaLnBrk="1" hangingPunct="1"/>
            <a:r>
              <a:rPr lang="zh-CN" altLang="en-US" sz="2800">
                <a:solidFill>
                  <a:schemeClr val="hlink"/>
                </a:solidFill>
              </a:rPr>
              <a:t>迅速转发</a:t>
            </a:r>
            <a:r>
              <a:rPr lang="zh-CN" altLang="en-US" sz="2800"/>
              <a:t> </a:t>
            </a:r>
            <a:r>
              <a:rPr lang="en-US" altLang="zh-CN" sz="2800"/>
              <a:t>PBH </a:t>
            </a:r>
            <a:r>
              <a:rPr lang="zh-CN" altLang="en-US" sz="2800"/>
              <a:t>即 </a:t>
            </a:r>
            <a:r>
              <a:rPr lang="en-US" altLang="zh-CN" sz="2800"/>
              <a:t>EF PHB</a:t>
            </a:r>
            <a:r>
              <a:rPr lang="zh-CN" altLang="en-US" sz="2800"/>
              <a:t>，或 </a:t>
            </a:r>
            <a:r>
              <a:rPr lang="en-US" altLang="zh-CN" sz="2800">
                <a:solidFill>
                  <a:schemeClr val="hlink"/>
                </a:solidFill>
              </a:rPr>
              <a:t>EF</a:t>
            </a:r>
            <a:r>
              <a:rPr lang="zh-CN" altLang="en-US" sz="2800"/>
              <a:t>。</a:t>
            </a:r>
          </a:p>
          <a:p>
            <a:pPr eaLnBrk="1" hangingPunct="1"/>
            <a:r>
              <a:rPr lang="en-US" altLang="zh-CN" sz="2800"/>
              <a:t>EF </a:t>
            </a:r>
            <a:r>
              <a:rPr lang="zh-CN" altLang="en-US" sz="2800"/>
              <a:t>指明离开一个路由器的通信量的数据率必须等于或大于某一数值。因此 </a:t>
            </a:r>
            <a:r>
              <a:rPr lang="en-US" altLang="zh-CN" sz="2800"/>
              <a:t>EF PHB </a:t>
            </a:r>
            <a:r>
              <a:rPr lang="zh-CN" altLang="en-US" sz="2800"/>
              <a:t>用来构造通过 </a:t>
            </a:r>
            <a:r>
              <a:rPr lang="en-US" altLang="zh-CN" sz="2800"/>
              <a:t>DS </a:t>
            </a:r>
            <a:r>
              <a:rPr lang="zh-CN" altLang="en-US" sz="2800"/>
              <a:t>域的低丢失率、低时延、低时延抖动、确保带宽的端到端服务。像点对点连接或“虚拟租用线”，又称为 </a:t>
            </a:r>
            <a:r>
              <a:rPr lang="en-US" altLang="zh-CN" sz="2800"/>
              <a:t>Premium </a:t>
            </a:r>
            <a:r>
              <a:rPr lang="zh-CN" altLang="en-US" sz="2800"/>
              <a:t>服务。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a:extLst>
              <a:ext uri="{FF2B5EF4-FFF2-40B4-BE49-F238E27FC236}">
                <a16:creationId xmlns:a16="http://schemas.microsoft.com/office/drawing/2014/main" id="{C2822446-1210-431C-9D89-07F9FF639F27}"/>
              </a:ext>
            </a:extLst>
          </p:cNvPr>
          <p:cNvSpPr>
            <a:spLocks noGrp="1" noChangeArrowheads="1"/>
          </p:cNvSpPr>
          <p:nvPr>
            <p:ph type="title"/>
          </p:nvPr>
        </p:nvSpPr>
        <p:spPr/>
        <p:txBody>
          <a:bodyPr/>
          <a:lstStyle/>
          <a:p>
            <a:pPr algn="ctr" eaLnBrk="1" hangingPunct="1"/>
            <a:r>
              <a:rPr lang="en-US" altLang="zh-CN"/>
              <a:t>DiffServ </a:t>
            </a:r>
            <a:r>
              <a:rPr lang="zh-CN" altLang="en-US"/>
              <a:t>定义的两种 </a:t>
            </a:r>
            <a:r>
              <a:rPr lang="en-US" altLang="zh-CN"/>
              <a:t>PHB</a:t>
            </a:r>
          </a:p>
        </p:txBody>
      </p:sp>
      <p:sp>
        <p:nvSpPr>
          <p:cNvPr id="604163" name="Rectangle 3">
            <a:extLst>
              <a:ext uri="{FF2B5EF4-FFF2-40B4-BE49-F238E27FC236}">
                <a16:creationId xmlns:a16="http://schemas.microsoft.com/office/drawing/2014/main" id="{3908B556-C0BB-493A-84BE-3307B0B7DE95}"/>
              </a:ext>
            </a:extLst>
          </p:cNvPr>
          <p:cNvSpPr>
            <a:spLocks noGrp="1" noChangeArrowheads="1"/>
          </p:cNvSpPr>
          <p:nvPr>
            <p:ph type="body" idx="1"/>
          </p:nvPr>
        </p:nvSpPr>
        <p:spPr>
          <a:xfrm>
            <a:off x="1042988" y="1906588"/>
            <a:ext cx="7772400" cy="4114800"/>
          </a:xfrm>
        </p:spPr>
        <p:txBody>
          <a:bodyPr/>
          <a:lstStyle/>
          <a:p>
            <a:pPr eaLnBrk="1" hangingPunct="1"/>
            <a:r>
              <a:rPr lang="zh-CN" altLang="en-US" sz="2800">
                <a:solidFill>
                  <a:schemeClr val="hlink"/>
                </a:solidFill>
              </a:rPr>
              <a:t>确保转发</a:t>
            </a:r>
            <a:r>
              <a:rPr lang="zh-CN" altLang="en-US" sz="2800"/>
              <a:t> </a:t>
            </a:r>
            <a:r>
              <a:rPr lang="en-US" altLang="zh-CN" sz="2800"/>
              <a:t>PHB </a:t>
            </a:r>
            <a:r>
              <a:rPr lang="zh-CN" altLang="en-US" sz="2800"/>
              <a:t>即 </a:t>
            </a:r>
            <a:r>
              <a:rPr lang="en-US" altLang="zh-CN" sz="2800"/>
              <a:t>AF PHB</a:t>
            </a:r>
            <a:r>
              <a:rPr lang="zh-CN" altLang="en-US" sz="2800"/>
              <a:t>，或 </a:t>
            </a:r>
            <a:r>
              <a:rPr lang="en-US" altLang="zh-CN" sz="2800">
                <a:solidFill>
                  <a:schemeClr val="hlink"/>
                </a:solidFill>
              </a:rPr>
              <a:t>AF</a:t>
            </a:r>
            <a:r>
              <a:rPr lang="zh-CN" altLang="en-US" sz="2800"/>
              <a:t>。</a:t>
            </a:r>
          </a:p>
          <a:p>
            <a:pPr eaLnBrk="1" hangingPunct="1"/>
            <a:r>
              <a:rPr lang="en-US" altLang="zh-CN" sz="2800"/>
              <a:t>AF </a:t>
            </a:r>
            <a:r>
              <a:rPr lang="zh-CN" altLang="en-US" sz="2800"/>
              <a:t>用 </a:t>
            </a:r>
            <a:r>
              <a:rPr lang="en-US" altLang="zh-CN" sz="2800"/>
              <a:t>DSCP </a:t>
            </a:r>
            <a:r>
              <a:rPr lang="zh-CN" altLang="en-US" sz="2800"/>
              <a:t>的比特 </a:t>
            </a:r>
            <a:r>
              <a:rPr lang="en-US" altLang="zh-CN" sz="2800"/>
              <a:t>0~2 </a:t>
            </a:r>
            <a:r>
              <a:rPr lang="zh-CN" altLang="en-US" sz="2800"/>
              <a:t>将通信量划分为四个等级，并给每一种等级提供最低数量的带宽和缓存空间。</a:t>
            </a:r>
          </a:p>
          <a:p>
            <a:pPr eaLnBrk="1" hangingPunct="1"/>
            <a:r>
              <a:rPr lang="zh-CN" altLang="en-US" sz="2800"/>
              <a:t>对于其中的每一个等级再用 </a:t>
            </a:r>
            <a:r>
              <a:rPr lang="en-US" altLang="zh-CN" sz="2800"/>
              <a:t>DSCP </a:t>
            </a:r>
            <a:r>
              <a:rPr lang="zh-CN" altLang="en-US" sz="2800"/>
              <a:t>的比特 </a:t>
            </a:r>
            <a:r>
              <a:rPr lang="en-US" altLang="zh-CN" sz="2800"/>
              <a:t>3~5</a:t>
            </a:r>
            <a:r>
              <a:rPr lang="zh-CN" altLang="en-US" sz="2800"/>
              <a:t>划分出三个“丢弃优先级”。</a:t>
            </a:r>
          </a:p>
          <a:p>
            <a:pPr eaLnBrk="1" hangingPunct="1"/>
            <a:r>
              <a:rPr lang="zh-CN" altLang="en-US" sz="2800"/>
              <a:t>当发生网络拥塞时，对于每个等级的 </a:t>
            </a:r>
            <a:r>
              <a:rPr lang="en-US" altLang="zh-CN" sz="2800"/>
              <a:t>AF</a:t>
            </a:r>
            <a:r>
              <a:rPr lang="zh-CN" altLang="en-US" sz="2800"/>
              <a:t>，路由器首先把“丢弃优先级”较高的分组丢弃。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AD3A4F69-2FBE-4795-A467-907E88248305}"/>
              </a:ext>
            </a:extLst>
          </p:cNvPr>
          <p:cNvSpPr>
            <a:spLocks noGrp="1" noChangeArrowheads="1"/>
          </p:cNvSpPr>
          <p:nvPr>
            <p:ph type="body" idx="1"/>
          </p:nvPr>
        </p:nvSpPr>
        <p:spPr>
          <a:xfrm>
            <a:off x="1042988" y="1989138"/>
            <a:ext cx="7561262" cy="4321175"/>
          </a:xfrm>
        </p:spPr>
        <p:txBody>
          <a:bodyPr/>
          <a:lstStyle/>
          <a:p>
            <a:pPr eaLnBrk="1" hangingPunct="1">
              <a:spcBef>
                <a:spcPct val="15000"/>
              </a:spcBef>
            </a:pPr>
            <a:r>
              <a:rPr lang="zh-CN" altLang="en-US"/>
              <a:t>缓存使所有到达的分组都经受了迟延。</a:t>
            </a:r>
          </a:p>
          <a:p>
            <a:pPr eaLnBrk="1" hangingPunct="1">
              <a:spcBef>
                <a:spcPct val="15000"/>
              </a:spcBef>
            </a:pPr>
            <a:r>
              <a:rPr lang="zh-CN" altLang="en-US"/>
              <a:t>早到达的分组在缓存中停留的时间较长，而晚到达的分组在缓存中停留的时间则较短。</a:t>
            </a:r>
          </a:p>
          <a:p>
            <a:pPr eaLnBrk="1" hangingPunct="1">
              <a:spcBef>
                <a:spcPct val="15000"/>
              </a:spcBef>
            </a:pPr>
            <a:r>
              <a:rPr lang="zh-CN" altLang="en-US"/>
              <a:t>以非恒定速率到达的分组，经过缓存后再以恒定速率读出，就能够在一定程度上消除了时延的抖动。但我们付出的代价是增加了时延。 </a:t>
            </a:r>
          </a:p>
        </p:txBody>
      </p:sp>
      <p:sp>
        <p:nvSpPr>
          <p:cNvPr id="1147907" name="Rectangle 3">
            <a:extLst>
              <a:ext uri="{FF2B5EF4-FFF2-40B4-BE49-F238E27FC236}">
                <a16:creationId xmlns:a16="http://schemas.microsoft.com/office/drawing/2014/main" id="{43D15CE1-56C5-4AE2-903C-CE84EC6B1840}"/>
              </a:ext>
            </a:extLst>
          </p:cNvPr>
          <p:cNvSpPr>
            <a:spLocks noGrp="1" noChangeArrowheads="1"/>
          </p:cNvSpPr>
          <p:nvPr>
            <p:ph type="title"/>
          </p:nvPr>
        </p:nvSpPr>
        <p:spPr/>
        <p:txBody>
          <a:bodyPr/>
          <a:lstStyle/>
          <a:p>
            <a:pPr algn="ctr" eaLnBrk="1" hangingPunct="1"/>
            <a:r>
              <a:rPr lang="zh-CN" altLang="en-US"/>
              <a:t>缓存的影响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theme/theme1.xml><?xml version="1.0" encoding="utf-8"?>
<a:theme xmlns:a="http://schemas.openxmlformats.org/drawingml/2006/main" name="13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3080</TotalTime>
  <Words>6122</Words>
  <Application>Microsoft Office PowerPoint</Application>
  <PresentationFormat>全屏显示(4:3)</PresentationFormat>
  <Paragraphs>912</Paragraphs>
  <Slides>85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4</vt:i4>
      </vt:variant>
      <vt:variant>
        <vt:lpstr>幻灯片标题</vt:lpstr>
      </vt:variant>
      <vt:variant>
        <vt:i4>85</vt:i4>
      </vt:variant>
    </vt:vector>
  </HeadingPairs>
  <TitlesOfParts>
    <vt:vector size="95" baseType="lpstr">
      <vt:lpstr>黑体</vt:lpstr>
      <vt:lpstr>Arial</vt:lpstr>
      <vt:lpstr>Tahoma</vt:lpstr>
      <vt:lpstr>Times New Roman</vt:lpstr>
      <vt:lpstr>Wingdings</vt:lpstr>
      <vt:lpstr>131_Blends</vt:lpstr>
      <vt:lpstr>VISIO</vt:lpstr>
      <vt:lpstr>ClipArt</vt:lpstr>
      <vt:lpstr>Clip</vt:lpstr>
      <vt:lpstr>公式</vt:lpstr>
      <vt:lpstr>计算机网络（第 5 版）</vt:lpstr>
      <vt:lpstr>第 8 章  因特网上的音频/视频服务 </vt:lpstr>
      <vt:lpstr>第 8 章  因特网上的音频/视频服务 （续） </vt:lpstr>
      <vt:lpstr>第 8 章  因特网上的音频/视频服务 （续） </vt:lpstr>
      <vt:lpstr>8.1  概述 </vt:lpstr>
      <vt:lpstr>多媒体信息的特点</vt:lpstr>
      <vt:lpstr>因特网是非等时的 </vt:lpstr>
      <vt:lpstr>在接收端设置缓存 </vt:lpstr>
      <vt:lpstr>缓存的影响 </vt:lpstr>
      <vt:lpstr>PowerPoint 演示文稿</vt:lpstr>
      <vt:lpstr>需要解决的问题 </vt:lpstr>
      <vt:lpstr>需要解决的问题（续）</vt:lpstr>
      <vt:lpstr>必须改造现有的因特网 </vt:lpstr>
      <vt:lpstr>目前因特网提供的音频/视频服务大体上可分为三种类型 </vt:lpstr>
      <vt:lpstr>“边下载边播放”中的“下载” </vt:lpstr>
      <vt:lpstr>8.2  流式存储音频/视频 </vt:lpstr>
      <vt:lpstr>传统的浏览器从服务器 下载音频/视频文件 </vt:lpstr>
      <vt:lpstr>8.2.1  具有元文件的万维网服务器 </vt:lpstr>
      <vt:lpstr>使用元文件下载音频/视频文件 </vt:lpstr>
      <vt:lpstr>8.2.2  媒体服务器 </vt:lpstr>
      <vt:lpstr>使用媒体服务器 </vt:lpstr>
      <vt:lpstr>采用媒体服务器 下载音频/视频文件的步骤</vt:lpstr>
      <vt:lpstr>8.2.3 实时流式协议 RTSP (Real-Time Streaming Protocol)  </vt:lpstr>
      <vt:lpstr>PowerPoint 演示文稿</vt:lpstr>
      <vt:lpstr>使用 RTSP 的媒体服务器 的工作过程 </vt:lpstr>
      <vt:lpstr>8.3  交互式音频/视频  8.3.1  IP 电话概述</vt:lpstr>
      <vt:lpstr>IP 电话网关的几种连接方法 </vt:lpstr>
      <vt:lpstr>IP 电话的通话质量</vt:lpstr>
      <vt:lpstr>IP 电话的端到端时延 </vt:lpstr>
      <vt:lpstr>低速率话音编码的标准 </vt:lpstr>
      <vt:lpstr>播放时延有一个最佳值 </vt:lpstr>
      <vt:lpstr>线速路由器 </vt:lpstr>
      <vt:lpstr>关于 Skype</vt:lpstr>
      <vt:lpstr>8.3.2  IP电话所需要的几种应用协议 </vt:lpstr>
      <vt:lpstr>8.3.3  实时运输协议 RTP  (Real-time Transport Protocol) </vt:lpstr>
      <vt:lpstr>RTP 的层次 </vt:lpstr>
      <vt:lpstr>RTP 也可看成是 运输层的一个子层 </vt:lpstr>
      <vt:lpstr>RTP 分组的首部格式 </vt:lpstr>
      <vt:lpstr>8.3.4  实时运输控制协议 RTCP (RTP Control Protocol)  </vt:lpstr>
      <vt:lpstr>RTCP 使用的五种分组类型 </vt:lpstr>
      <vt:lpstr>8.3.5  H.323</vt:lpstr>
      <vt:lpstr>H.323 终端使用 H.323 协议 进行多媒体通信 </vt:lpstr>
      <vt:lpstr>H.323 标准指明的四种构件 </vt:lpstr>
      <vt:lpstr>H.323 网关用来和 非 H.323 网络进行连接 </vt:lpstr>
      <vt:lpstr>H.323 的协议体系结构 </vt:lpstr>
      <vt:lpstr>8.3.6  会话发起协议 SIP  (Session Initiation Protocol) </vt:lpstr>
      <vt:lpstr>SIP 系统的构件</vt:lpstr>
      <vt:lpstr>SIP 的地址十分灵活</vt:lpstr>
      <vt:lpstr>一个简单的 SIP 会话 </vt:lpstr>
      <vt:lpstr>SIP 登记器的用途  ——跟踪被叫方——  </vt:lpstr>
      <vt:lpstr>会话描述协议SDP  (Session Description Protocol) </vt:lpstr>
      <vt:lpstr>8.4  改进“尽最大努力交付”的服务  8.4.1  使因特网提供服务质量</vt:lpstr>
      <vt:lpstr>主机 H1 和 H2 分别向主机 H3 和 H4 发送数据 </vt:lpstr>
      <vt:lpstr>主机 H1 和 H2 分别向主机 H3 和 H4 发送数据 </vt:lpstr>
      <vt:lpstr>主机 H1 和 H2 分别向主机 H3 和 H4 发送数据 </vt:lpstr>
      <vt:lpstr>主机 H1 和 H2 分别向主机 H3 和 H4 发送数据 </vt:lpstr>
      <vt:lpstr>主机 H1 和 H2 分别向主机 H3 和 H4 发送数据 </vt:lpstr>
      <vt:lpstr>8.4.2  调度和管制机制 1. 调度机制 </vt:lpstr>
      <vt:lpstr>分组按优先级排队</vt:lpstr>
      <vt:lpstr>高优先级分组优先接受服务</vt:lpstr>
      <vt:lpstr>加权公平排队 WFQ (Weighted Fair Queuing) </vt:lpstr>
      <vt:lpstr>加权公平排队 WFQ </vt:lpstr>
      <vt:lpstr>WFQ 与 FIFO 的比较 </vt:lpstr>
      <vt:lpstr>WFQ 与 FIFO 的比较 </vt:lpstr>
      <vt:lpstr>2.  管制机制 </vt:lpstr>
      <vt:lpstr>漏桶管制器 (leaky bucket policer) </vt:lpstr>
      <vt:lpstr>漏桶机制与加权公平排队相结合 </vt:lpstr>
      <vt:lpstr>用漏桶机制进行管制 </vt:lpstr>
      <vt:lpstr>8.4.3  综合服务 IntServ  与资源预留协议 RSVP</vt:lpstr>
      <vt:lpstr>IntServ 定义了两类服务 </vt:lpstr>
      <vt:lpstr>IntServ 由四个组成部分</vt:lpstr>
      <vt:lpstr>流(flow)</vt:lpstr>
      <vt:lpstr>RSVP 协议的工作原理 </vt:lpstr>
      <vt:lpstr>IntServ 体系结构 在路由器中的实现 </vt:lpstr>
      <vt:lpstr>综合服务 IntServ 体系结构 存在的主要问题 </vt:lpstr>
      <vt:lpstr>8.4.4  区分服务 DiffServ  (Differentiated Services) </vt:lpstr>
      <vt:lpstr>区分服务 DiffServ 的要点 </vt:lpstr>
      <vt:lpstr>服务等级协定SLA (Service Level Agreement) </vt:lpstr>
      <vt:lpstr>DS 域 (DS Domain)  (2) 网络被划分为许多个 DS 域 </vt:lpstr>
      <vt:lpstr>(3) 边界路由器中的功能 </vt:lpstr>
      <vt:lpstr>边界路由器中的各功能块的关系 </vt:lpstr>
      <vt:lpstr>(4) 聚合(aggregation) </vt:lpstr>
      <vt:lpstr>每跳行为 PHB (Per-Hop Behavior) </vt:lpstr>
      <vt:lpstr>DiffServ 定义的两种 PHB </vt:lpstr>
      <vt:lpstr>DiffServ 定义的两种 PHB</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X HKLLY</cp:lastModifiedBy>
  <cp:revision>234</cp:revision>
  <dcterms:created xsi:type="dcterms:W3CDTF">2004-03-02T12:35:10Z</dcterms:created>
  <dcterms:modified xsi:type="dcterms:W3CDTF">2019-07-31T08:14:40Z</dcterms:modified>
</cp:coreProperties>
</file>