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3" r:id="rId1"/>
  </p:sldMasterIdLst>
  <p:notesMasterIdLst>
    <p:notesMasterId r:id="rId57"/>
  </p:notesMasterIdLst>
  <p:sldIdLst>
    <p:sldId id="1410" r:id="rId2"/>
    <p:sldId id="1411" r:id="rId3"/>
    <p:sldId id="1412" r:id="rId4"/>
    <p:sldId id="1413" r:id="rId5"/>
    <p:sldId id="1414" r:id="rId6"/>
    <p:sldId id="1415" r:id="rId7"/>
    <p:sldId id="1416" r:id="rId8"/>
    <p:sldId id="1417" r:id="rId9"/>
    <p:sldId id="1418" r:id="rId10"/>
    <p:sldId id="1419" r:id="rId11"/>
    <p:sldId id="1420" r:id="rId12"/>
    <p:sldId id="1421" r:id="rId13"/>
    <p:sldId id="1422" r:id="rId14"/>
    <p:sldId id="1423" r:id="rId15"/>
    <p:sldId id="1424" r:id="rId16"/>
    <p:sldId id="1425" r:id="rId17"/>
    <p:sldId id="1426" r:id="rId18"/>
    <p:sldId id="1427" r:id="rId19"/>
    <p:sldId id="1428" r:id="rId20"/>
    <p:sldId id="1429" r:id="rId21"/>
    <p:sldId id="1430" r:id="rId22"/>
    <p:sldId id="1431" r:id="rId23"/>
    <p:sldId id="1432" r:id="rId24"/>
    <p:sldId id="1433" r:id="rId25"/>
    <p:sldId id="1434" r:id="rId26"/>
    <p:sldId id="1435" r:id="rId27"/>
    <p:sldId id="1436" r:id="rId28"/>
    <p:sldId id="1437" r:id="rId29"/>
    <p:sldId id="1438" r:id="rId30"/>
    <p:sldId id="1439" r:id="rId31"/>
    <p:sldId id="1440" r:id="rId32"/>
    <p:sldId id="1441" r:id="rId33"/>
    <p:sldId id="1442" r:id="rId34"/>
    <p:sldId id="1443" r:id="rId35"/>
    <p:sldId id="1444" r:id="rId36"/>
    <p:sldId id="1445" r:id="rId37"/>
    <p:sldId id="1446" r:id="rId38"/>
    <p:sldId id="1447" r:id="rId39"/>
    <p:sldId id="1448" r:id="rId40"/>
    <p:sldId id="1449" r:id="rId41"/>
    <p:sldId id="1450" r:id="rId42"/>
    <p:sldId id="1451" r:id="rId43"/>
    <p:sldId id="1452" r:id="rId44"/>
    <p:sldId id="1453" r:id="rId45"/>
    <p:sldId id="1454" r:id="rId46"/>
    <p:sldId id="1455" r:id="rId47"/>
    <p:sldId id="1456" r:id="rId48"/>
    <p:sldId id="1457" r:id="rId49"/>
    <p:sldId id="1458" r:id="rId50"/>
    <p:sldId id="1459" r:id="rId51"/>
    <p:sldId id="1460" r:id="rId52"/>
    <p:sldId id="1461" r:id="rId53"/>
    <p:sldId id="1462" r:id="rId54"/>
    <p:sldId id="1463" r:id="rId55"/>
    <p:sldId id="1464" r:id="rId5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CCECFF"/>
    <a:srgbClr val="FFFFCC"/>
    <a:srgbClr val="000066"/>
    <a:srgbClr val="FFCCCC"/>
    <a:srgbClr val="99CCFF"/>
    <a:srgbClr val="CC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668" autoAdjust="0"/>
    <p:restoredTop sz="94588" autoAdjust="0"/>
  </p:normalViewPr>
  <p:slideViewPr>
    <p:cSldViewPr>
      <p:cViewPr varScale="1">
        <p:scale>
          <a:sx n="116" d="100"/>
          <a:sy n="116" d="100"/>
        </p:scale>
        <p:origin x="105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55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BD0E156F-0174-4700-A98B-A66D8A18B6FF}"/>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175107" name="Rectangle 3">
            <a:extLst>
              <a:ext uri="{FF2B5EF4-FFF2-40B4-BE49-F238E27FC236}">
                <a16:creationId xmlns:a16="http://schemas.microsoft.com/office/drawing/2014/main" id="{8E83A290-5590-42BD-A677-847A082FD385}"/>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1339396" name="Rectangle 4">
            <a:extLst>
              <a:ext uri="{FF2B5EF4-FFF2-40B4-BE49-F238E27FC236}">
                <a16:creationId xmlns:a16="http://schemas.microsoft.com/office/drawing/2014/main" id="{60A06CBE-8A7D-41B0-83F5-42A42800F850}"/>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9" name="Rectangle 5">
            <a:extLst>
              <a:ext uri="{FF2B5EF4-FFF2-40B4-BE49-F238E27FC236}">
                <a16:creationId xmlns:a16="http://schemas.microsoft.com/office/drawing/2014/main" id="{60C2DDDB-D7D6-418C-AFF4-8193565F211E}"/>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75110" name="Rectangle 6">
            <a:extLst>
              <a:ext uri="{FF2B5EF4-FFF2-40B4-BE49-F238E27FC236}">
                <a16:creationId xmlns:a16="http://schemas.microsoft.com/office/drawing/2014/main" id="{E13B9EDA-01AE-4D01-A2A8-AE7318A53BBF}"/>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175111" name="Rectangle 7">
            <a:extLst>
              <a:ext uri="{FF2B5EF4-FFF2-40B4-BE49-F238E27FC236}">
                <a16:creationId xmlns:a16="http://schemas.microsoft.com/office/drawing/2014/main" id="{778070A0-7323-4B94-B5B5-7B97440B51B2}"/>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vl1pPr>
          </a:lstStyle>
          <a:p>
            <a:fld id="{D7C8538A-1AA6-48BA-8DB0-036B8047A91D}"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8290" name="Rectangle 7">
            <a:extLst>
              <a:ext uri="{FF2B5EF4-FFF2-40B4-BE49-F238E27FC236}">
                <a16:creationId xmlns:a16="http://schemas.microsoft.com/office/drawing/2014/main" id="{E2E78AD8-1F41-41D2-9DC2-4B300022E92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7857ED7-CDF1-48BE-A063-DF1E0D9AAAEC}" type="slidenum">
              <a:rPr lang="en-US" altLang="zh-CN"/>
              <a:pPr eaLnBrk="1" hangingPunct="1"/>
              <a:t>1</a:t>
            </a:fld>
            <a:endParaRPr lang="en-US" altLang="zh-CN"/>
          </a:p>
        </p:txBody>
      </p:sp>
      <p:sp>
        <p:nvSpPr>
          <p:cNvPr id="2188291" name="Rectangle 2">
            <a:extLst>
              <a:ext uri="{FF2B5EF4-FFF2-40B4-BE49-F238E27FC236}">
                <a16:creationId xmlns:a16="http://schemas.microsoft.com/office/drawing/2014/main" id="{482F2E80-41F7-4F29-AB4A-8D326851736B}"/>
              </a:ext>
            </a:extLst>
          </p:cNvPr>
          <p:cNvSpPr>
            <a:spLocks noGrp="1" noRot="1" noChangeAspect="1" noChangeArrowheads="1" noTextEdit="1"/>
          </p:cNvSpPr>
          <p:nvPr>
            <p:ph type="sldImg"/>
          </p:nvPr>
        </p:nvSpPr>
        <p:spPr>
          <a:ln/>
        </p:spPr>
      </p:sp>
      <p:sp>
        <p:nvSpPr>
          <p:cNvPr id="2188292" name="Rectangle 3">
            <a:extLst>
              <a:ext uri="{FF2B5EF4-FFF2-40B4-BE49-F238E27FC236}">
                <a16:creationId xmlns:a16="http://schemas.microsoft.com/office/drawing/2014/main" id="{5A04A651-EAB0-44D3-B5BA-71FB5040FBB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7506" name="Rectangle 7">
            <a:extLst>
              <a:ext uri="{FF2B5EF4-FFF2-40B4-BE49-F238E27FC236}">
                <a16:creationId xmlns:a16="http://schemas.microsoft.com/office/drawing/2014/main" id="{20F1B33A-A1FE-447E-BE0B-B6FD751A7CF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79AE646-CA0D-4951-8670-4EF29942BB47}" type="slidenum">
              <a:rPr lang="en-US" altLang="zh-CN"/>
              <a:pPr eaLnBrk="1" hangingPunct="1"/>
              <a:t>11</a:t>
            </a:fld>
            <a:endParaRPr lang="en-US" altLang="zh-CN"/>
          </a:p>
        </p:txBody>
      </p:sp>
      <p:sp>
        <p:nvSpPr>
          <p:cNvPr id="2197507" name="Rectangle 2">
            <a:extLst>
              <a:ext uri="{FF2B5EF4-FFF2-40B4-BE49-F238E27FC236}">
                <a16:creationId xmlns:a16="http://schemas.microsoft.com/office/drawing/2014/main" id="{8CF32D0E-517F-4191-B25A-F6069C34A6D8}"/>
              </a:ext>
            </a:extLst>
          </p:cNvPr>
          <p:cNvSpPr>
            <a:spLocks noGrp="1" noRot="1" noChangeAspect="1" noChangeArrowheads="1" noTextEdit="1"/>
          </p:cNvSpPr>
          <p:nvPr>
            <p:ph type="sldImg"/>
          </p:nvPr>
        </p:nvSpPr>
        <p:spPr>
          <a:ln/>
        </p:spPr>
      </p:sp>
      <p:sp>
        <p:nvSpPr>
          <p:cNvPr id="2197508" name="Rectangle 3">
            <a:extLst>
              <a:ext uri="{FF2B5EF4-FFF2-40B4-BE49-F238E27FC236}">
                <a16:creationId xmlns:a16="http://schemas.microsoft.com/office/drawing/2014/main" id="{E4C895A9-84A1-4E1F-B73E-DEDF47F94D4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8530" name="Rectangle 7">
            <a:extLst>
              <a:ext uri="{FF2B5EF4-FFF2-40B4-BE49-F238E27FC236}">
                <a16:creationId xmlns:a16="http://schemas.microsoft.com/office/drawing/2014/main" id="{B8845B87-FE80-4071-81BF-9F16B6BB96B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563FA29-A3F3-4B62-8203-8940E06BDDDF}" type="slidenum">
              <a:rPr lang="en-US" altLang="zh-CN"/>
              <a:pPr eaLnBrk="1" hangingPunct="1"/>
              <a:t>12</a:t>
            </a:fld>
            <a:endParaRPr lang="en-US" altLang="zh-CN"/>
          </a:p>
        </p:txBody>
      </p:sp>
      <p:sp>
        <p:nvSpPr>
          <p:cNvPr id="2198531" name="Rectangle 2">
            <a:extLst>
              <a:ext uri="{FF2B5EF4-FFF2-40B4-BE49-F238E27FC236}">
                <a16:creationId xmlns:a16="http://schemas.microsoft.com/office/drawing/2014/main" id="{C660C3CA-335C-4193-BFCF-25BABFA6F7C5}"/>
              </a:ext>
            </a:extLst>
          </p:cNvPr>
          <p:cNvSpPr>
            <a:spLocks noGrp="1" noRot="1" noChangeAspect="1" noChangeArrowheads="1" noTextEdit="1"/>
          </p:cNvSpPr>
          <p:nvPr>
            <p:ph type="sldImg"/>
          </p:nvPr>
        </p:nvSpPr>
        <p:spPr>
          <a:ln/>
        </p:spPr>
      </p:sp>
      <p:sp>
        <p:nvSpPr>
          <p:cNvPr id="2198532" name="Rectangle 3">
            <a:extLst>
              <a:ext uri="{FF2B5EF4-FFF2-40B4-BE49-F238E27FC236}">
                <a16:creationId xmlns:a16="http://schemas.microsoft.com/office/drawing/2014/main" id="{042AF8DD-8432-438B-BC3A-E318CBD4AB6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9554" name="Rectangle 7">
            <a:extLst>
              <a:ext uri="{FF2B5EF4-FFF2-40B4-BE49-F238E27FC236}">
                <a16:creationId xmlns:a16="http://schemas.microsoft.com/office/drawing/2014/main" id="{81AA7CD1-1213-4836-A34D-49BA31A8353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D2D4F92-A089-4C0E-B88E-2E6219E0294F}" type="slidenum">
              <a:rPr lang="en-US" altLang="zh-CN"/>
              <a:pPr eaLnBrk="1" hangingPunct="1"/>
              <a:t>13</a:t>
            </a:fld>
            <a:endParaRPr lang="en-US" altLang="zh-CN"/>
          </a:p>
        </p:txBody>
      </p:sp>
      <p:sp>
        <p:nvSpPr>
          <p:cNvPr id="2199555" name="Rectangle 2">
            <a:extLst>
              <a:ext uri="{FF2B5EF4-FFF2-40B4-BE49-F238E27FC236}">
                <a16:creationId xmlns:a16="http://schemas.microsoft.com/office/drawing/2014/main" id="{E623B7B3-2E25-4BE3-860E-8655B02820E6}"/>
              </a:ext>
            </a:extLst>
          </p:cNvPr>
          <p:cNvSpPr>
            <a:spLocks noGrp="1" noRot="1" noChangeAspect="1" noChangeArrowheads="1" noTextEdit="1"/>
          </p:cNvSpPr>
          <p:nvPr>
            <p:ph type="sldImg"/>
          </p:nvPr>
        </p:nvSpPr>
        <p:spPr>
          <a:ln/>
        </p:spPr>
      </p:sp>
      <p:sp>
        <p:nvSpPr>
          <p:cNvPr id="2199556" name="Rectangle 3">
            <a:extLst>
              <a:ext uri="{FF2B5EF4-FFF2-40B4-BE49-F238E27FC236}">
                <a16:creationId xmlns:a16="http://schemas.microsoft.com/office/drawing/2014/main" id="{9BC24C03-7F89-4BE4-AFAE-70CC32B45D7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0578" name="Rectangle 7">
            <a:extLst>
              <a:ext uri="{FF2B5EF4-FFF2-40B4-BE49-F238E27FC236}">
                <a16:creationId xmlns:a16="http://schemas.microsoft.com/office/drawing/2014/main" id="{60DA9D73-9077-4F8F-91BF-39CB5B65F56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4A5F0BD-56B0-4CA0-89A0-B40DF97939DF}" type="slidenum">
              <a:rPr lang="en-US" altLang="zh-CN"/>
              <a:pPr eaLnBrk="1" hangingPunct="1"/>
              <a:t>14</a:t>
            </a:fld>
            <a:endParaRPr lang="en-US" altLang="zh-CN"/>
          </a:p>
        </p:txBody>
      </p:sp>
      <p:sp>
        <p:nvSpPr>
          <p:cNvPr id="2200579" name="Rectangle 2">
            <a:extLst>
              <a:ext uri="{FF2B5EF4-FFF2-40B4-BE49-F238E27FC236}">
                <a16:creationId xmlns:a16="http://schemas.microsoft.com/office/drawing/2014/main" id="{1B8B3DDC-50CC-41AB-8DAE-48171673AF0C}"/>
              </a:ext>
            </a:extLst>
          </p:cNvPr>
          <p:cNvSpPr>
            <a:spLocks noGrp="1" noRot="1" noChangeAspect="1" noChangeArrowheads="1" noTextEdit="1"/>
          </p:cNvSpPr>
          <p:nvPr>
            <p:ph type="sldImg"/>
          </p:nvPr>
        </p:nvSpPr>
        <p:spPr>
          <a:ln/>
        </p:spPr>
      </p:sp>
      <p:sp>
        <p:nvSpPr>
          <p:cNvPr id="2200580" name="Rectangle 3">
            <a:extLst>
              <a:ext uri="{FF2B5EF4-FFF2-40B4-BE49-F238E27FC236}">
                <a16:creationId xmlns:a16="http://schemas.microsoft.com/office/drawing/2014/main" id="{11268FA0-FBB3-4409-8D77-D25B6419967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02" name="Rectangle 7">
            <a:extLst>
              <a:ext uri="{FF2B5EF4-FFF2-40B4-BE49-F238E27FC236}">
                <a16:creationId xmlns:a16="http://schemas.microsoft.com/office/drawing/2014/main" id="{7EE02AC7-199E-4434-B6C8-A5B0368D8BA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F98BAAD-0D66-4D76-B4E1-081B9AAA7736}" type="slidenum">
              <a:rPr lang="en-US" altLang="zh-CN"/>
              <a:pPr eaLnBrk="1" hangingPunct="1"/>
              <a:t>15</a:t>
            </a:fld>
            <a:endParaRPr lang="en-US" altLang="zh-CN"/>
          </a:p>
        </p:txBody>
      </p:sp>
      <p:sp>
        <p:nvSpPr>
          <p:cNvPr id="2201603" name="Rectangle 2">
            <a:extLst>
              <a:ext uri="{FF2B5EF4-FFF2-40B4-BE49-F238E27FC236}">
                <a16:creationId xmlns:a16="http://schemas.microsoft.com/office/drawing/2014/main" id="{5AA1AAB4-0085-468D-97A4-9EBF3BDBA47E}"/>
              </a:ext>
            </a:extLst>
          </p:cNvPr>
          <p:cNvSpPr>
            <a:spLocks noGrp="1" noRot="1" noChangeAspect="1" noChangeArrowheads="1" noTextEdit="1"/>
          </p:cNvSpPr>
          <p:nvPr>
            <p:ph type="sldImg"/>
          </p:nvPr>
        </p:nvSpPr>
        <p:spPr>
          <a:ln/>
        </p:spPr>
      </p:sp>
      <p:sp>
        <p:nvSpPr>
          <p:cNvPr id="2201604" name="Rectangle 3">
            <a:extLst>
              <a:ext uri="{FF2B5EF4-FFF2-40B4-BE49-F238E27FC236}">
                <a16:creationId xmlns:a16="http://schemas.microsoft.com/office/drawing/2014/main" id="{F02ABA25-0D5B-4CA8-B392-8A5C7BC8C49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2626" name="Rectangle 7">
            <a:extLst>
              <a:ext uri="{FF2B5EF4-FFF2-40B4-BE49-F238E27FC236}">
                <a16:creationId xmlns:a16="http://schemas.microsoft.com/office/drawing/2014/main" id="{EAAB8E5E-0116-4A62-ABA3-BED570AE612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630E001-E201-4795-9023-B2B224FAC12F}" type="slidenum">
              <a:rPr lang="en-US" altLang="zh-CN"/>
              <a:pPr eaLnBrk="1" hangingPunct="1"/>
              <a:t>16</a:t>
            </a:fld>
            <a:endParaRPr lang="en-US" altLang="zh-CN"/>
          </a:p>
        </p:txBody>
      </p:sp>
      <p:sp>
        <p:nvSpPr>
          <p:cNvPr id="2202627" name="Rectangle 2">
            <a:extLst>
              <a:ext uri="{FF2B5EF4-FFF2-40B4-BE49-F238E27FC236}">
                <a16:creationId xmlns:a16="http://schemas.microsoft.com/office/drawing/2014/main" id="{7BBD0082-A2F2-487C-9819-4CD6521F2557}"/>
              </a:ext>
            </a:extLst>
          </p:cNvPr>
          <p:cNvSpPr>
            <a:spLocks noGrp="1" noRot="1" noChangeAspect="1" noChangeArrowheads="1" noTextEdit="1"/>
          </p:cNvSpPr>
          <p:nvPr>
            <p:ph type="sldImg"/>
          </p:nvPr>
        </p:nvSpPr>
        <p:spPr>
          <a:ln/>
        </p:spPr>
      </p:sp>
      <p:sp>
        <p:nvSpPr>
          <p:cNvPr id="2202628" name="Rectangle 3">
            <a:extLst>
              <a:ext uri="{FF2B5EF4-FFF2-40B4-BE49-F238E27FC236}">
                <a16:creationId xmlns:a16="http://schemas.microsoft.com/office/drawing/2014/main" id="{E165F3B1-B5EF-4529-B751-F0B8F6AA10D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3650" name="Rectangle 7">
            <a:extLst>
              <a:ext uri="{FF2B5EF4-FFF2-40B4-BE49-F238E27FC236}">
                <a16:creationId xmlns:a16="http://schemas.microsoft.com/office/drawing/2014/main" id="{E6BBF9D6-A5EA-4D58-B546-C7DD379C748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182C75B-048D-4B6B-9793-56D4D2DE327B}" type="slidenum">
              <a:rPr lang="en-US" altLang="zh-CN"/>
              <a:pPr eaLnBrk="1" hangingPunct="1"/>
              <a:t>17</a:t>
            </a:fld>
            <a:endParaRPr lang="en-US" altLang="zh-CN"/>
          </a:p>
        </p:txBody>
      </p:sp>
      <p:sp>
        <p:nvSpPr>
          <p:cNvPr id="2203651" name="Rectangle 2">
            <a:extLst>
              <a:ext uri="{FF2B5EF4-FFF2-40B4-BE49-F238E27FC236}">
                <a16:creationId xmlns:a16="http://schemas.microsoft.com/office/drawing/2014/main" id="{F00B771B-3773-42E9-88C7-34AD7E042EAB}"/>
              </a:ext>
            </a:extLst>
          </p:cNvPr>
          <p:cNvSpPr>
            <a:spLocks noGrp="1" noRot="1" noChangeAspect="1" noChangeArrowheads="1" noTextEdit="1"/>
          </p:cNvSpPr>
          <p:nvPr>
            <p:ph type="sldImg"/>
          </p:nvPr>
        </p:nvSpPr>
        <p:spPr>
          <a:ln/>
        </p:spPr>
      </p:sp>
      <p:sp>
        <p:nvSpPr>
          <p:cNvPr id="2203652" name="Rectangle 3">
            <a:extLst>
              <a:ext uri="{FF2B5EF4-FFF2-40B4-BE49-F238E27FC236}">
                <a16:creationId xmlns:a16="http://schemas.microsoft.com/office/drawing/2014/main" id="{043DAF5A-9ACC-4C38-94C3-0964FA7F3EF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4674" name="Rectangle 7">
            <a:extLst>
              <a:ext uri="{FF2B5EF4-FFF2-40B4-BE49-F238E27FC236}">
                <a16:creationId xmlns:a16="http://schemas.microsoft.com/office/drawing/2014/main" id="{8EACC737-C8AC-4DEE-B78F-2A69D0C17B7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7231ED1-484E-404B-B617-EFEE88287C96}" type="slidenum">
              <a:rPr lang="en-US" altLang="zh-CN"/>
              <a:pPr eaLnBrk="1" hangingPunct="1"/>
              <a:t>18</a:t>
            </a:fld>
            <a:endParaRPr lang="en-US" altLang="zh-CN"/>
          </a:p>
        </p:txBody>
      </p:sp>
      <p:sp>
        <p:nvSpPr>
          <p:cNvPr id="2204675" name="Rectangle 2">
            <a:extLst>
              <a:ext uri="{FF2B5EF4-FFF2-40B4-BE49-F238E27FC236}">
                <a16:creationId xmlns:a16="http://schemas.microsoft.com/office/drawing/2014/main" id="{EF0588C7-1FBD-45B6-937C-BE88C032AA49}"/>
              </a:ext>
            </a:extLst>
          </p:cNvPr>
          <p:cNvSpPr>
            <a:spLocks noGrp="1" noRot="1" noChangeAspect="1" noChangeArrowheads="1" noTextEdit="1"/>
          </p:cNvSpPr>
          <p:nvPr>
            <p:ph type="sldImg"/>
          </p:nvPr>
        </p:nvSpPr>
        <p:spPr>
          <a:ln/>
        </p:spPr>
      </p:sp>
      <p:sp>
        <p:nvSpPr>
          <p:cNvPr id="2204676" name="Rectangle 3">
            <a:extLst>
              <a:ext uri="{FF2B5EF4-FFF2-40B4-BE49-F238E27FC236}">
                <a16:creationId xmlns:a16="http://schemas.microsoft.com/office/drawing/2014/main" id="{EE5ED3CA-DA1B-43F0-A4D3-7364491717E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5698" name="Rectangle 7">
            <a:extLst>
              <a:ext uri="{FF2B5EF4-FFF2-40B4-BE49-F238E27FC236}">
                <a16:creationId xmlns:a16="http://schemas.microsoft.com/office/drawing/2014/main" id="{7E124570-F722-4535-9D7B-62A43D919B9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494DDFE-597F-4339-B84E-BC4168F5026B}" type="slidenum">
              <a:rPr lang="en-US" altLang="zh-CN"/>
              <a:pPr eaLnBrk="1" hangingPunct="1"/>
              <a:t>19</a:t>
            </a:fld>
            <a:endParaRPr lang="en-US" altLang="zh-CN"/>
          </a:p>
        </p:txBody>
      </p:sp>
      <p:sp>
        <p:nvSpPr>
          <p:cNvPr id="2205699" name="Rectangle 2">
            <a:extLst>
              <a:ext uri="{FF2B5EF4-FFF2-40B4-BE49-F238E27FC236}">
                <a16:creationId xmlns:a16="http://schemas.microsoft.com/office/drawing/2014/main" id="{98C6DC54-A4A7-492E-827E-26DABFA55907}"/>
              </a:ext>
            </a:extLst>
          </p:cNvPr>
          <p:cNvSpPr>
            <a:spLocks noGrp="1" noRot="1" noChangeAspect="1" noChangeArrowheads="1" noTextEdit="1"/>
          </p:cNvSpPr>
          <p:nvPr>
            <p:ph type="sldImg"/>
          </p:nvPr>
        </p:nvSpPr>
        <p:spPr>
          <a:ln/>
        </p:spPr>
      </p:sp>
      <p:sp>
        <p:nvSpPr>
          <p:cNvPr id="2205700" name="Rectangle 3">
            <a:extLst>
              <a:ext uri="{FF2B5EF4-FFF2-40B4-BE49-F238E27FC236}">
                <a16:creationId xmlns:a16="http://schemas.microsoft.com/office/drawing/2014/main" id="{03882DD8-9C1A-4167-B308-C7CBDB84267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6722" name="Rectangle 7">
            <a:extLst>
              <a:ext uri="{FF2B5EF4-FFF2-40B4-BE49-F238E27FC236}">
                <a16:creationId xmlns:a16="http://schemas.microsoft.com/office/drawing/2014/main" id="{4FF740B1-C655-4D18-B7EC-2F7C2E5AC4D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EF3E6CB-0B0F-45E6-8555-D0712E22836D}" type="slidenum">
              <a:rPr lang="en-US" altLang="zh-CN"/>
              <a:pPr eaLnBrk="1" hangingPunct="1"/>
              <a:t>20</a:t>
            </a:fld>
            <a:endParaRPr lang="en-US" altLang="zh-CN"/>
          </a:p>
        </p:txBody>
      </p:sp>
      <p:sp>
        <p:nvSpPr>
          <p:cNvPr id="2206723" name="Rectangle 2">
            <a:extLst>
              <a:ext uri="{FF2B5EF4-FFF2-40B4-BE49-F238E27FC236}">
                <a16:creationId xmlns:a16="http://schemas.microsoft.com/office/drawing/2014/main" id="{90A2A32E-BCBA-43FF-A1D3-8531556F4E85}"/>
              </a:ext>
            </a:extLst>
          </p:cNvPr>
          <p:cNvSpPr>
            <a:spLocks noGrp="1" noRot="1" noChangeAspect="1" noChangeArrowheads="1" noTextEdit="1"/>
          </p:cNvSpPr>
          <p:nvPr>
            <p:ph type="sldImg"/>
          </p:nvPr>
        </p:nvSpPr>
        <p:spPr>
          <a:ln/>
        </p:spPr>
      </p:sp>
      <p:sp>
        <p:nvSpPr>
          <p:cNvPr id="2206724" name="Rectangle 3">
            <a:extLst>
              <a:ext uri="{FF2B5EF4-FFF2-40B4-BE49-F238E27FC236}">
                <a16:creationId xmlns:a16="http://schemas.microsoft.com/office/drawing/2014/main" id="{AB271ABE-E91B-40E8-8B25-6F083104EA5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9314" name="Rectangle 7">
            <a:extLst>
              <a:ext uri="{FF2B5EF4-FFF2-40B4-BE49-F238E27FC236}">
                <a16:creationId xmlns:a16="http://schemas.microsoft.com/office/drawing/2014/main" id="{2D005B82-CFB7-4FAF-B131-A5AF0C79196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C5419CC-09F8-432D-939A-5962133FDD75}" type="slidenum">
              <a:rPr lang="en-US" altLang="zh-CN"/>
              <a:pPr eaLnBrk="1" hangingPunct="1"/>
              <a:t>2</a:t>
            </a:fld>
            <a:endParaRPr lang="en-US" altLang="zh-CN"/>
          </a:p>
        </p:txBody>
      </p:sp>
      <p:sp>
        <p:nvSpPr>
          <p:cNvPr id="2189315" name="Rectangle 2">
            <a:extLst>
              <a:ext uri="{FF2B5EF4-FFF2-40B4-BE49-F238E27FC236}">
                <a16:creationId xmlns:a16="http://schemas.microsoft.com/office/drawing/2014/main" id="{75E397F5-3341-4243-A818-B69DE16B34F2}"/>
              </a:ext>
            </a:extLst>
          </p:cNvPr>
          <p:cNvSpPr>
            <a:spLocks noGrp="1" noRot="1" noChangeAspect="1" noChangeArrowheads="1" noTextEdit="1"/>
          </p:cNvSpPr>
          <p:nvPr>
            <p:ph type="sldImg"/>
          </p:nvPr>
        </p:nvSpPr>
        <p:spPr>
          <a:ln/>
        </p:spPr>
      </p:sp>
      <p:sp>
        <p:nvSpPr>
          <p:cNvPr id="2189316" name="Rectangle 3">
            <a:extLst>
              <a:ext uri="{FF2B5EF4-FFF2-40B4-BE49-F238E27FC236}">
                <a16:creationId xmlns:a16="http://schemas.microsoft.com/office/drawing/2014/main" id="{085E105C-3DD3-4BE0-9F64-8E6BCD775F8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7746" name="Rectangle 7">
            <a:extLst>
              <a:ext uri="{FF2B5EF4-FFF2-40B4-BE49-F238E27FC236}">
                <a16:creationId xmlns:a16="http://schemas.microsoft.com/office/drawing/2014/main" id="{BD9E7822-5B17-4DC1-80DA-5866E648FA3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29A3E62-B170-4D46-B54F-E6A243D5A226}" type="slidenum">
              <a:rPr lang="en-US" altLang="zh-CN"/>
              <a:pPr eaLnBrk="1" hangingPunct="1"/>
              <a:t>21</a:t>
            </a:fld>
            <a:endParaRPr lang="en-US" altLang="zh-CN"/>
          </a:p>
        </p:txBody>
      </p:sp>
      <p:sp>
        <p:nvSpPr>
          <p:cNvPr id="2207747" name="Rectangle 2">
            <a:extLst>
              <a:ext uri="{FF2B5EF4-FFF2-40B4-BE49-F238E27FC236}">
                <a16:creationId xmlns:a16="http://schemas.microsoft.com/office/drawing/2014/main" id="{0B08FEAF-8E30-4584-ADC4-AD7511B65A79}"/>
              </a:ext>
            </a:extLst>
          </p:cNvPr>
          <p:cNvSpPr>
            <a:spLocks noGrp="1" noRot="1" noChangeAspect="1" noChangeArrowheads="1" noTextEdit="1"/>
          </p:cNvSpPr>
          <p:nvPr>
            <p:ph type="sldImg"/>
          </p:nvPr>
        </p:nvSpPr>
        <p:spPr>
          <a:ln/>
        </p:spPr>
      </p:sp>
      <p:sp>
        <p:nvSpPr>
          <p:cNvPr id="2207748" name="Rectangle 3">
            <a:extLst>
              <a:ext uri="{FF2B5EF4-FFF2-40B4-BE49-F238E27FC236}">
                <a16:creationId xmlns:a16="http://schemas.microsoft.com/office/drawing/2014/main" id="{5634A603-45D3-45F8-99C4-7D8351617F2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8770" name="Rectangle 7">
            <a:extLst>
              <a:ext uri="{FF2B5EF4-FFF2-40B4-BE49-F238E27FC236}">
                <a16:creationId xmlns:a16="http://schemas.microsoft.com/office/drawing/2014/main" id="{35FCE52B-9753-4B48-8135-F0027A6FA8A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D3872A1-475A-40EF-80D7-1B51A768BC63}" type="slidenum">
              <a:rPr lang="en-US" altLang="zh-CN"/>
              <a:pPr eaLnBrk="1" hangingPunct="1"/>
              <a:t>22</a:t>
            </a:fld>
            <a:endParaRPr lang="en-US" altLang="zh-CN"/>
          </a:p>
        </p:txBody>
      </p:sp>
      <p:sp>
        <p:nvSpPr>
          <p:cNvPr id="2208771" name="Rectangle 2">
            <a:extLst>
              <a:ext uri="{FF2B5EF4-FFF2-40B4-BE49-F238E27FC236}">
                <a16:creationId xmlns:a16="http://schemas.microsoft.com/office/drawing/2014/main" id="{B93B80BF-6B68-41B9-A8A0-77873AE884D0}"/>
              </a:ext>
            </a:extLst>
          </p:cNvPr>
          <p:cNvSpPr>
            <a:spLocks noGrp="1" noRot="1" noChangeAspect="1" noChangeArrowheads="1" noTextEdit="1"/>
          </p:cNvSpPr>
          <p:nvPr>
            <p:ph type="sldImg"/>
          </p:nvPr>
        </p:nvSpPr>
        <p:spPr>
          <a:ln/>
        </p:spPr>
      </p:sp>
      <p:sp>
        <p:nvSpPr>
          <p:cNvPr id="2208772" name="Rectangle 3">
            <a:extLst>
              <a:ext uri="{FF2B5EF4-FFF2-40B4-BE49-F238E27FC236}">
                <a16:creationId xmlns:a16="http://schemas.microsoft.com/office/drawing/2014/main" id="{49775AC3-1327-4457-99C2-5BD696DA9FD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9794" name="Rectangle 7">
            <a:extLst>
              <a:ext uri="{FF2B5EF4-FFF2-40B4-BE49-F238E27FC236}">
                <a16:creationId xmlns:a16="http://schemas.microsoft.com/office/drawing/2014/main" id="{431CA981-2825-42C2-AB1B-BE75A973CFD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D3B7643-5331-4D2F-B9D4-CCCEBAEAB562}" type="slidenum">
              <a:rPr lang="en-US" altLang="zh-CN"/>
              <a:pPr eaLnBrk="1" hangingPunct="1"/>
              <a:t>23</a:t>
            </a:fld>
            <a:endParaRPr lang="en-US" altLang="zh-CN"/>
          </a:p>
        </p:txBody>
      </p:sp>
      <p:sp>
        <p:nvSpPr>
          <p:cNvPr id="2209795" name="Rectangle 2">
            <a:extLst>
              <a:ext uri="{FF2B5EF4-FFF2-40B4-BE49-F238E27FC236}">
                <a16:creationId xmlns:a16="http://schemas.microsoft.com/office/drawing/2014/main" id="{150D1AE0-E930-44D9-BB8F-483AAEC4968C}"/>
              </a:ext>
            </a:extLst>
          </p:cNvPr>
          <p:cNvSpPr>
            <a:spLocks noGrp="1" noRot="1" noChangeAspect="1" noChangeArrowheads="1" noTextEdit="1"/>
          </p:cNvSpPr>
          <p:nvPr>
            <p:ph type="sldImg"/>
          </p:nvPr>
        </p:nvSpPr>
        <p:spPr>
          <a:ln/>
        </p:spPr>
      </p:sp>
      <p:sp>
        <p:nvSpPr>
          <p:cNvPr id="2209796" name="Rectangle 3">
            <a:extLst>
              <a:ext uri="{FF2B5EF4-FFF2-40B4-BE49-F238E27FC236}">
                <a16:creationId xmlns:a16="http://schemas.microsoft.com/office/drawing/2014/main" id="{349D0E85-C28D-43A5-800A-2664604CF1C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0818" name="Rectangle 7">
            <a:extLst>
              <a:ext uri="{FF2B5EF4-FFF2-40B4-BE49-F238E27FC236}">
                <a16:creationId xmlns:a16="http://schemas.microsoft.com/office/drawing/2014/main" id="{196078E2-2F03-4593-941C-43CC3BE575A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3DD5F34-6BFF-4021-9802-260F845B57A7}" type="slidenum">
              <a:rPr lang="en-US" altLang="zh-CN"/>
              <a:pPr eaLnBrk="1" hangingPunct="1"/>
              <a:t>24</a:t>
            </a:fld>
            <a:endParaRPr lang="en-US" altLang="zh-CN"/>
          </a:p>
        </p:txBody>
      </p:sp>
      <p:sp>
        <p:nvSpPr>
          <p:cNvPr id="2210819" name="Rectangle 2">
            <a:extLst>
              <a:ext uri="{FF2B5EF4-FFF2-40B4-BE49-F238E27FC236}">
                <a16:creationId xmlns:a16="http://schemas.microsoft.com/office/drawing/2014/main" id="{D92E1D81-7CCE-442F-B08C-ACB60395DBD9}"/>
              </a:ext>
            </a:extLst>
          </p:cNvPr>
          <p:cNvSpPr>
            <a:spLocks noGrp="1" noRot="1" noChangeAspect="1" noChangeArrowheads="1" noTextEdit="1"/>
          </p:cNvSpPr>
          <p:nvPr>
            <p:ph type="sldImg"/>
          </p:nvPr>
        </p:nvSpPr>
        <p:spPr>
          <a:ln/>
        </p:spPr>
      </p:sp>
      <p:sp>
        <p:nvSpPr>
          <p:cNvPr id="2210820" name="Rectangle 3">
            <a:extLst>
              <a:ext uri="{FF2B5EF4-FFF2-40B4-BE49-F238E27FC236}">
                <a16:creationId xmlns:a16="http://schemas.microsoft.com/office/drawing/2014/main" id="{DCE01493-0D35-4D86-9664-DC486975658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42" name="Rectangle 7">
            <a:extLst>
              <a:ext uri="{FF2B5EF4-FFF2-40B4-BE49-F238E27FC236}">
                <a16:creationId xmlns:a16="http://schemas.microsoft.com/office/drawing/2014/main" id="{84933114-1008-400D-B4E0-69914FC4EBE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CD5F52F-FA52-4C0E-A59B-D2E93D29C88D}" type="slidenum">
              <a:rPr lang="en-US" altLang="zh-CN"/>
              <a:pPr eaLnBrk="1" hangingPunct="1"/>
              <a:t>25</a:t>
            </a:fld>
            <a:endParaRPr lang="en-US" altLang="zh-CN"/>
          </a:p>
        </p:txBody>
      </p:sp>
      <p:sp>
        <p:nvSpPr>
          <p:cNvPr id="2211843" name="Rectangle 2">
            <a:extLst>
              <a:ext uri="{FF2B5EF4-FFF2-40B4-BE49-F238E27FC236}">
                <a16:creationId xmlns:a16="http://schemas.microsoft.com/office/drawing/2014/main" id="{CEE2B717-5872-4D5B-A073-6D1A2E62463C}"/>
              </a:ext>
            </a:extLst>
          </p:cNvPr>
          <p:cNvSpPr>
            <a:spLocks noGrp="1" noRot="1" noChangeAspect="1" noChangeArrowheads="1" noTextEdit="1"/>
          </p:cNvSpPr>
          <p:nvPr>
            <p:ph type="sldImg"/>
          </p:nvPr>
        </p:nvSpPr>
        <p:spPr>
          <a:ln/>
        </p:spPr>
      </p:sp>
      <p:sp>
        <p:nvSpPr>
          <p:cNvPr id="2211844" name="Rectangle 3">
            <a:extLst>
              <a:ext uri="{FF2B5EF4-FFF2-40B4-BE49-F238E27FC236}">
                <a16:creationId xmlns:a16="http://schemas.microsoft.com/office/drawing/2014/main" id="{0A87DB6F-97A8-45AB-80DE-9F66D36A391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2866" name="Rectangle 7">
            <a:extLst>
              <a:ext uri="{FF2B5EF4-FFF2-40B4-BE49-F238E27FC236}">
                <a16:creationId xmlns:a16="http://schemas.microsoft.com/office/drawing/2014/main" id="{53F39543-E351-46CE-BF65-F8608B0A483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5B250F9-6252-41B4-9FC8-8418C4EFDFFE}" type="slidenum">
              <a:rPr lang="en-US" altLang="zh-CN"/>
              <a:pPr eaLnBrk="1" hangingPunct="1"/>
              <a:t>26</a:t>
            </a:fld>
            <a:endParaRPr lang="en-US" altLang="zh-CN"/>
          </a:p>
        </p:txBody>
      </p:sp>
      <p:sp>
        <p:nvSpPr>
          <p:cNvPr id="2212867" name="Rectangle 2">
            <a:extLst>
              <a:ext uri="{FF2B5EF4-FFF2-40B4-BE49-F238E27FC236}">
                <a16:creationId xmlns:a16="http://schemas.microsoft.com/office/drawing/2014/main" id="{0AB69090-939C-4793-A2E7-47F964AA027E}"/>
              </a:ext>
            </a:extLst>
          </p:cNvPr>
          <p:cNvSpPr>
            <a:spLocks noGrp="1" noRot="1" noChangeAspect="1" noChangeArrowheads="1" noTextEdit="1"/>
          </p:cNvSpPr>
          <p:nvPr>
            <p:ph type="sldImg"/>
          </p:nvPr>
        </p:nvSpPr>
        <p:spPr>
          <a:ln/>
        </p:spPr>
      </p:sp>
      <p:sp>
        <p:nvSpPr>
          <p:cNvPr id="2212868" name="Rectangle 3">
            <a:extLst>
              <a:ext uri="{FF2B5EF4-FFF2-40B4-BE49-F238E27FC236}">
                <a16:creationId xmlns:a16="http://schemas.microsoft.com/office/drawing/2014/main" id="{9FA1BDDD-3158-43DA-94D2-DBB2798F5C3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3890" name="Rectangle 7">
            <a:extLst>
              <a:ext uri="{FF2B5EF4-FFF2-40B4-BE49-F238E27FC236}">
                <a16:creationId xmlns:a16="http://schemas.microsoft.com/office/drawing/2014/main" id="{39DAA4B6-7946-4440-9DA3-8282ECDF9F9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A6DA6D2-EAFB-4D61-85FD-DA3C8F471F7B}" type="slidenum">
              <a:rPr lang="en-US" altLang="zh-CN"/>
              <a:pPr eaLnBrk="1" hangingPunct="1"/>
              <a:t>27</a:t>
            </a:fld>
            <a:endParaRPr lang="en-US" altLang="zh-CN"/>
          </a:p>
        </p:txBody>
      </p:sp>
      <p:sp>
        <p:nvSpPr>
          <p:cNvPr id="2213891" name="Rectangle 2">
            <a:extLst>
              <a:ext uri="{FF2B5EF4-FFF2-40B4-BE49-F238E27FC236}">
                <a16:creationId xmlns:a16="http://schemas.microsoft.com/office/drawing/2014/main" id="{18DF9AAD-D707-4282-AC8D-53684213A7EA}"/>
              </a:ext>
            </a:extLst>
          </p:cNvPr>
          <p:cNvSpPr>
            <a:spLocks noGrp="1" noRot="1" noChangeAspect="1" noChangeArrowheads="1" noTextEdit="1"/>
          </p:cNvSpPr>
          <p:nvPr>
            <p:ph type="sldImg"/>
          </p:nvPr>
        </p:nvSpPr>
        <p:spPr>
          <a:ln/>
        </p:spPr>
      </p:sp>
      <p:sp>
        <p:nvSpPr>
          <p:cNvPr id="2213892" name="Rectangle 3">
            <a:extLst>
              <a:ext uri="{FF2B5EF4-FFF2-40B4-BE49-F238E27FC236}">
                <a16:creationId xmlns:a16="http://schemas.microsoft.com/office/drawing/2014/main" id="{BBB2D602-2516-4B0B-8585-91EDC90BA95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4914" name="Rectangle 7">
            <a:extLst>
              <a:ext uri="{FF2B5EF4-FFF2-40B4-BE49-F238E27FC236}">
                <a16:creationId xmlns:a16="http://schemas.microsoft.com/office/drawing/2014/main" id="{36F897EB-F448-47C2-A1BF-56CC23D1ECD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5E8ED17-B50C-4C61-AB8B-7D8FB297C95B}" type="slidenum">
              <a:rPr lang="en-US" altLang="zh-CN"/>
              <a:pPr eaLnBrk="1" hangingPunct="1"/>
              <a:t>28</a:t>
            </a:fld>
            <a:endParaRPr lang="en-US" altLang="zh-CN"/>
          </a:p>
        </p:txBody>
      </p:sp>
      <p:sp>
        <p:nvSpPr>
          <p:cNvPr id="2214915" name="Rectangle 2">
            <a:extLst>
              <a:ext uri="{FF2B5EF4-FFF2-40B4-BE49-F238E27FC236}">
                <a16:creationId xmlns:a16="http://schemas.microsoft.com/office/drawing/2014/main" id="{2013B7B7-4BC9-4622-95B6-B706E08D78AA}"/>
              </a:ext>
            </a:extLst>
          </p:cNvPr>
          <p:cNvSpPr>
            <a:spLocks noGrp="1" noRot="1" noChangeAspect="1" noChangeArrowheads="1" noTextEdit="1"/>
          </p:cNvSpPr>
          <p:nvPr>
            <p:ph type="sldImg"/>
          </p:nvPr>
        </p:nvSpPr>
        <p:spPr>
          <a:ln/>
        </p:spPr>
      </p:sp>
      <p:sp>
        <p:nvSpPr>
          <p:cNvPr id="2214916" name="Rectangle 3">
            <a:extLst>
              <a:ext uri="{FF2B5EF4-FFF2-40B4-BE49-F238E27FC236}">
                <a16:creationId xmlns:a16="http://schemas.microsoft.com/office/drawing/2014/main" id="{A59DB4AD-887E-41C7-B774-DE453160188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5938" name="Rectangle 7">
            <a:extLst>
              <a:ext uri="{FF2B5EF4-FFF2-40B4-BE49-F238E27FC236}">
                <a16:creationId xmlns:a16="http://schemas.microsoft.com/office/drawing/2014/main" id="{0B5BFCCA-21A2-4DA7-839C-97A68875997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F96F1C9-9C1C-400A-B1B6-89C0EDEB7674}" type="slidenum">
              <a:rPr lang="en-US" altLang="zh-CN"/>
              <a:pPr eaLnBrk="1" hangingPunct="1"/>
              <a:t>30</a:t>
            </a:fld>
            <a:endParaRPr lang="en-US" altLang="zh-CN"/>
          </a:p>
        </p:txBody>
      </p:sp>
      <p:sp>
        <p:nvSpPr>
          <p:cNvPr id="2215939" name="Rectangle 2">
            <a:extLst>
              <a:ext uri="{FF2B5EF4-FFF2-40B4-BE49-F238E27FC236}">
                <a16:creationId xmlns:a16="http://schemas.microsoft.com/office/drawing/2014/main" id="{C3D38E65-878A-4D5A-8F43-7237FC1245DD}"/>
              </a:ext>
            </a:extLst>
          </p:cNvPr>
          <p:cNvSpPr>
            <a:spLocks noGrp="1" noRot="1" noChangeAspect="1" noChangeArrowheads="1" noTextEdit="1"/>
          </p:cNvSpPr>
          <p:nvPr>
            <p:ph type="sldImg"/>
          </p:nvPr>
        </p:nvSpPr>
        <p:spPr>
          <a:ln/>
        </p:spPr>
      </p:sp>
      <p:sp>
        <p:nvSpPr>
          <p:cNvPr id="2215940" name="Rectangle 3">
            <a:extLst>
              <a:ext uri="{FF2B5EF4-FFF2-40B4-BE49-F238E27FC236}">
                <a16:creationId xmlns:a16="http://schemas.microsoft.com/office/drawing/2014/main" id="{07CCF530-AA71-4472-8BAB-1EC9D89BFE0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6962" name="Rectangle 7">
            <a:extLst>
              <a:ext uri="{FF2B5EF4-FFF2-40B4-BE49-F238E27FC236}">
                <a16:creationId xmlns:a16="http://schemas.microsoft.com/office/drawing/2014/main" id="{9E52BA3C-D385-47DC-AD2D-98F71AA2F2D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8D309E1-1D56-4DA7-87C1-C5DC378DF285}" type="slidenum">
              <a:rPr lang="en-US" altLang="zh-CN"/>
              <a:pPr eaLnBrk="1" hangingPunct="1"/>
              <a:t>31</a:t>
            </a:fld>
            <a:endParaRPr lang="en-US" altLang="zh-CN"/>
          </a:p>
        </p:txBody>
      </p:sp>
      <p:sp>
        <p:nvSpPr>
          <p:cNvPr id="2216963" name="Rectangle 2">
            <a:extLst>
              <a:ext uri="{FF2B5EF4-FFF2-40B4-BE49-F238E27FC236}">
                <a16:creationId xmlns:a16="http://schemas.microsoft.com/office/drawing/2014/main" id="{91456402-A6AD-46C7-B14C-59244485999D}"/>
              </a:ext>
            </a:extLst>
          </p:cNvPr>
          <p:cNvSpPr>
            <a:spLocks noGrp="1" noRot="1" noChangeAspect="1" noChangeArrowheads="1" noTextEdit="1"/>
          </p:cNvSpPr>
          <p:nvPr>
            <p:ph type="sldImg"/>
          </p:nvPr>
        </p:nvSpPr>
        <p:spPr>
          <a:ln/>
        </p:spPr>
      </p:sp>
      <p:sp>
        <p:nvSpPr>
          <p:cNvPr id="2216964" name="Rectangle 3">
            <a:extLst>
              <a:ext uri="{FF2B5EF4-FFF2-40B4-BE49-F238E27FC236}">
                <a16:creationId xmlns:a16="http://schemas.microsoft.com/office/drawing/2014/main" id="{6B191646-5909-4B83-A370-4C35CE02DCC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0338" name="Rectangle 7">
            <a:extLst>
              <a:ext uri="{FF2B5EF4-FFF2-40B4-BE49-F238E27FC236}">
                <a16:creationId xmlns:a16="http://schemas.microsoft.com/office/drawing/2014/main" id="{7B0A73F5-8FBB-4AB4-A6ED-3D4C7D44172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02F4B9A-DD2F-42BF-B7FA-A8F92104A50F}" type="slidenum">
              <a:rPr lang="en-US" altLang="zh-CN"/>
              <a:pPr eaLnBrk="1" hangingPunct="1"/>
              <a:t>4</a:t>
            </a:fld>
            <a:endParaRPr lang="en-US" altLang="zh-CN"/>
          </a:p>
        </p:txBody>
      </p:sp>
      <p:sp>
        <p:nvSpPr>
          <p:cNvPr id="2190339" name="Rectangle 2">
            <a:extLst>
              <a:ext uri="{FF2B5EF4-FFF2-40B4-BE49-F238E27FC236}">
                <a16:creationId xmlns:a16="http://schemas.microsoft.com/office/drawing/2014/main" id="{7D514960-DB37-4A5E-82ED-66B9E1A48A21}"/>
              </a:ext>
            </a:extLst>
          </p:cNvPr>
          <p:cNvSpPr>
            <a:spLocks noGrp="1" noRot="1" noChangeAspect="1" noChangeArrowheads="1" noTextEdit="1"/>
          </p:cNvSpPr>
          <p:nvPr>
            <p:ph type="sldImg"/>
          </p:nvPr>
        </p:nvSpPr>
        <p:spPr>
          <a:ln/>
        </p:spPr>
      </p:sp>
      <p:sp>
        <p:nvSpPr>
          <p:cNvPr id="2190340" name="Rectangle 3">
            <a:extLst>
              <a:ext uri="{FF2B5EF4-FFF2-40B4-BE49-F238E27FC236}">
                <a16:creationId xmlns:a16="http://schemas.microsoft.com/office/drawing/2014/main" id="{FA4C240B-96A0-4FCA-B1AC-A938512C1DA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7986" name="Rectangle 7">
            <a:extLst>
              <a:ext uri="{FF2B5EF4-FFF2-40B4-BE49-F238E27FC236}">
                <a16:creationId xmlns:a16="http://schemas.microsoft.com/office/drawing/2014/main" id="{0A99B3C2-157F-4E96-8FD7-B7ABBA3313D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9BDFEBA-9331-4939-BACC-C27F28631CCA}" type="slidenum">
              <a:rPr lang="en-US" altLang="zh-CN"/>
              <a:pPr eaLnBrk="1" hangingPunct="1"/>
              <a:t>32</a:t>
            </a:fld>
            <a:endParaRPr lang="en-US" altLang="zh-CN"/>
          </a:p>
        </p:txBody>
      </p:sp>
      <p:sp>
        <p:nvSpPr>
          <p:cNvPr id="2217987" name="Rectangle 2">
            <a:extLst>
              <a:ext uri="{FF2B5EF4-FFF2-40B4-BE49-F238E27FC236}">
                <a16:creationId xmlns:a16="http://schemas.microsoft.com/office/drawing/2014/main" id="{3603603F-2627-43DF-9F53-E8EF6945BA17}"/>
              </a:ext>
            </a:extLst>
          </p:cNvPr>
          <p:cNvSpPr>
            <a:spLocks noGrp="1" noRot="1" noChangeAspect="1" noChangeArrowheads="1" noTextEdit="1"/>
          </p:cNvSpPr>
          <p:nvPr>
            <p:ph type="sldImg"/>
          </p:nvPr>
        </p:nvSpPr>
        <p:spPr>
          <a:ln/>
        </p:spPr>
      </p:sp>
      <p:sp>
        <p:nvSpPr>
          <p:cNvPr id="2217988" name="Rectangle 3">
            <a:extLst>
              <a:ext uri="{FF2B5EF4-FFF2-40B4-BE49-F238E27FC236}">
                <a16:creationId xmlns:a16="http://schemas.microsoft.com/office/drawing/2014/main" id="{91336C21-4F16-4F78-844A-518776030BC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9010" name="Rectangle 7">
            <a:extLst>
              <a:ext uri="{FF2B5EF4-FFF2-40B4-BE49-F238E27FC236}">
                <a16:creationId xmlns:a16="http://schemas.microsoft.com/office/drawing/2014/main" id="{4E216F7D-DBB5-4DA4-95B4-826DDB1BFA1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1846E25-7DD0-40D2-8194-038CC78B0730}" type="slidenum">
              <a:rPr lang="en-US" altLang="zh-CN"/>
              <a:pPr eaLnBrk="1" hangingPunct="1"/>
              <a:t>33</a:t>
            </a:fld>
            <a:endParaRPr lang="en-US" altLang="zh-CN"/>
          </a:p>
        </p:txBody>
      </p:sp>
      <p:sp>
        <p:nvSpPr>
          <p:cNvPr id="2219011" name="Rectangle 2">
            <a:extLst>
              <a:ext uri="{FF2B5EF4-FFF2-40B4-BE49-F238E27FC236}">
                <a16:creationId xmlns:a16="http://schemas.microsoft.com/office/drawing/2014/main" id="{2471FD21-AE97-45E9-B6E4-25AA269A3DAD}"/>
              </a:ext>
            </a:extLst>
          </p:cNvPr>
          <p:cNvSpPr>
            <a:spLocks noGrp="1" noRot="1" noChangeAspect="1" noChangeArrowheads="1" noTextEdit="1"/>
          </p:cNvSpPr>
          <p:nvPr>
            <p:ph type="sldImg"/>
          </p:nvPr>
        </p:nvSpPr>
        <p:spPr>
          <a:ln/>
        </p:spPr>
      </p:sp>
      <p:sp>
        <p:nvSpPr>
          <p:cNvPr id="2219012" name="Rectangle 3">
            <a:extLst>
              <a:ext uri="{FF2B5EF4-FFF2-40B4-BE49-F238E27FC236}">
                <a16:creationId xmlns:a16="http://schemas.microsoft.com/office/drawing/2014/main" id="{8BBDA718-8DC3-423C-B385-6906C81EA0B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0034" name="Rectangle 7">
            <a:extLst>
              <a:ext uri="{FF2B5EF4-FFF2-40B4-BE49-F238E27FC236}">
                <a16:creationId xmlns:a16="http://schemas.microsoft.com/office/drawing/2014/main" id="{F7201F0D-7ACB-45CC-8C53-DD6EE4185C1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06EDFFC-A55A-4C76-9AF3-007647B1BCEA}" type="slidenum">
              <a:rPr lang="en-US" altLang="zh-CN"/>
              <a:pPr eaLnBrk="1" hangingPunct="1"/>
              <a:t>34</a:t>
            </a:fld>
            <a:endParaRPr lang="en-US" altLang="zh-CN"/>
          </a:p>
        </p:txBody>
      </p:sp>
      <p:sp>
        <p:nvSpPr>
          <p:cNvPr id="2220035" name="Rectangle 2">
            <a:extLst>
              <a:ext uri="{FF2B5EF4-FFF2-40B4-BE49-F238E27FC236}">
                <a16:creationId xmlns:a16="http://schemas.microsoft.com/office/drawing/2014/main" id="{9A3B4346-FD98-4434-9012-029D90073FF7}"/>
              </a:ext>
            </a:extLst>
          </p:cNvPr>
          <p:cNvSpPr>
            <a:spLocks noGrp="1" noRot="1" noChangeAspect="1" noChangeArrowheads="1" noTextEdit="1"/>
          </p:cNvSpPr>
          <p:nvPr>
            <p:ph type="sldImg"/>
          </p:nvPr>
        </p:nvSpPr>
        <p:spPr>
          <a:ln/>
        </p:spPr>
      </p:sp>
      <p:sp>
        <p:nvSpPr>
          <p:cNvPr id="2220036" name="Rectangle 3">
            <a:extLst>
              <a:ext uri="{FF2B5EF4-FFF2-40B4-BE49-F238E27FC236}">
                <a16:creationId xmlns:a16="http://schemas.microsoft.com/office/drawing/2014/main" id="{7260F47B-C73F-46D2-899B-B47A777FC1F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1058" name="Rectangle 7">
            <a:extLst>
              <a:ext uri="{FF2B5EF4-FFF2-40B4-BE49-F238E27FC236}">
                <a16:creationId xmlns:a16="http://schemas.microsoft.com/office/drawing/2014/main" id="{8B6F031F-0C4A-46B7-9F43-DB97E164267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85EBF9-0B64-44E3-99E9-EC5BD3898DDA}" type="slidenum">
              <a:rPr lang="en-US" altLang="zh-CN"/>
              <a:pPr eaLnBrk="1" hangingPunct="1"/>
              <a:t>35</a:t>
            </a:fld>
            <a:endParaRPr lang="en-US" altLang="zh-CN"/>
          </a:p>
        </p:txBody>
      </p:sp>
      <p:sp>
        <p:nvSpPr>
          <p:cNvPr id="2221059" name="Rectangle 2">
            <a:extLst>
              <a:ext uri="{FF2B5EF4-FFF2-40B4-BE49-F238E27FC236}">
                <a16:creationId xmlns:a16="http://schemas.microsoft.com/office/drawing/2014/main" id="{87DBFFFD-16CF-417D-A40F-A0FD663E228B}"/>
              </a:ext>
            </a:extLst>
          </p:cNvPr>
          <p:cNvSpPr>
            <a:spLocks noGrp="1" noRot="1" noChangeAspect="1" noChangeArrowheads="1" noTextEdit="1"/>
          </p:cNvSpPr>
          <p:nvPr>
            <p:ph type="sldImg"/>
          </p:nvPr>
        </p:nvSpPr>
        <p:spPr>
          <a:ln/>
        </p:spPr>
      </p:sp>
      <p:sp>
        <p:nvSpPr>
          <p:cNvPr id="2221060" name="Rectangle 3">
            <a:extLst>
              <a:ext uri="{FF2B5EF4-FFF2-40B4-BE49-F238E27FC236}">
                <a16:creationId xmlns:a16="http://schemas.microsoft.com/office/drawing/2014/main" id="{929AD172-5349-4627-8EF9-E99D5823886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82" name="Rectangle 7">
            <a:extLst>
              <a:ext uri="{FF2B5EF4-FFF2-40B4-BE49-F238E27FC236}">
                <a16:creationId xmlns:a16="http://schemas.microsoft.com/office/drawing/2014/main" id="{7EE50019-3081-4E66-9B1F-CF3D2FB85C8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BCECBB8-C4D9-46B0-8F57-2442EAA49A44}" type="slidenum">
              <a:rPr lang="en-US" altLang="zh-CN"/>
              <a:pPr eaLnBrk="1" hangingPunct="1"/>
              <a:t>36</a:t>
            </a:fld>
            <a:endParaRPr lang="en-US" altLang="zh-CN"/>
          </a:p>
        </p:txBody>
      </p:sp>
      <p:sp>
        <p:nvSpPr>
          <p:cNvPr id="2222083" name="Rectangle 2">
            <a:extLst>
              <a:ext uri="{FF2B5EF4-FFF2-40B4-BE49-F238E27FC236}">
                <a16:creationId xmlns:a16="http://schemas.microsoft.com/office/drawing/2014/main" id="{E97C53A5-99B3-4736-9E36-6092E6919B42}"/>
              </a:ext>
            </a:extLst>
          </p:cNvPr>
          <p:cNvSpPr>
            <a:spLocks noGrp="1" noRot="1" noChangeAspect="1" noChangeArrowheads="1" noTextEdit="1"/>
          </p:cNvSpPr>
          <p:nvPr>
            <p:ph type="sldImg"/>
          </p:nvPr>
        </p:nvSpPr>
        <p:spPr>
          <a:ln/>
        </p:spPr>
      </p:sp>
      <p:sp>
        <p:nvSpPr>
          <p:cNvPr id="2222084" name="Rectangle 3">
            <a:extLst>
              <a:ext uri="{FF2B5EF4-FFF2-40B4-BE49-F238E27FC236}">
                <a16:creationId xmlns:a16="http://schemas.microsoft.com/office/drawing/2014/main" id="{8D547839-D96C-42AC-81FC-6BD79480F02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3106" name="Rectangle 7">
            <a:extLst>
              <a:ext uri="{FF2B5EF4-FFF2-40B4-BE49-F238E27FC236}">
                <a16:creationId xmlns:a16="http://schemas.microsoft.com/office/drawing/2014/main" id="{09FD6A3A-62D8-41F1-99B0-6E71A51704F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6AEDF80-289A-46C1-B2F2-584D011F59BD}" type="slidenum">
              <a:rPr lang="en-US" altLang="zh-CN"/>
              <a:pPr eaLnBrk="1" hangingPunct="1"/>
              <a:t>37</a:t>
            </a:fld>
            <a:endParaRPr lang="en-US" altLang="zh-CN"/>
          </a:p>
        </p:txBody>
      </p:sp>
      <p:sp>
        <p:nvSpPr>
          <p:cNvPr id="2223107" name="Rectangle 2">
            <a:extLst>
              <a:ext uri="{FF2B5EF4-FFF2-40B4-BE49-F238E27FC236}">
                <a16:creationId xmlns:a16="http://schemas.microsoft.com/office/drawing/2014/main" id="{364765BE-1075-455E-B324-F4BF63E381B9}"/>
              </a:ext>
            </a:extLst>
          </p:cNvPr>
          <p:cNvSpPr>
            <a:spLocks noGrp="1" noRot="1" noChangeAspect="1" noChangeArrowheads="1" noTextEdit="1"/>
          </p:cNvSpPr>
          <p:nvPr>
            <p:ph type="sldImg"/>
          </p:nvPr>
        </p:nvSpPr>
        <p:spPr>
          <a:ln/>
        </p:spPr>
      </p:sp>
      <p:sp>
        <p:nvSpPr>
          <p:cNvPr id="2223108" name="Rectangle 3">
            <a:extLst>
              <a:ext uri="{FF2B5EF4-FFF2-40B4-BE49-F238E27FC236}">
                <a16:creationId xmlns:a16="http://schemas.microsoft.com/office/drawing/2014/main" id="{846CB664-404A-4AD8-9927-E7079A5D35D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62" name="Rectangle 7">
            <a:extLst>
              <a:ext uri="{FF2B5EF4-FFF2-40B4-BE49-F238E27FC236}">
                <a16:creationId xmlns:a16="http://schemas.microsoft.com/office/drawing/2014/main" id="{839F4740-D4CE-479E-83BC-8F4421973CE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B4FA0F6-8E1F-4113-8D2E-CCF4AEF82DCE}" type="slidenum">
              <a:rPr lang="en-US" altLang="zh-CN"/>
              <a:pPr eaLnBrk="1" hangingPunct="1"/>
              <a:t>5</a:t>
            </a:fld>
            <a:endParaRPr lang="en-US" altLang="zh-CN"/>
          </a:p>
        </p:txBody>
      </p:sp>
      <p:sp>
        <p:nvSpPr>
          <p:cNvPr id="2191363" name="Rectangle 2">
            <a:extLst>
              <a:ext uri="{FF2B5EF4-FFF2-40B4-BE49-F238E27FC236}">
                <a16:creationId xmlns:a16="http://schemas.microsoft.com/office/drawing/2014/main" id="{0E9E0902-0850-4A49-8BF1-0C941EF1A129}"/>
              </a:ext>
            </a:extLst>
          </p:cNvPr>
          <p:cNvSpPr>
            <a:spLocks noGrp="1" noRot="1" noChangeAspect="1" noChangeArrowheads="1" noTextEdit="1"/>
          </p:cNvSpPr>
          <p:nvPr>
            <p:ph type="sldImg"/>
          </p:nvPr>
        </p:nvSpPr>
        <p:spPr>
          <a:ln/>
        </p:spPr>
      </p:sp>
      <p:sp>
        <p:nvSpPr>
          <p:cNvPr id="2191364" name="Rectangle 3">
            <a:extLst>
              <a:ext uri="{FF2B5EF4-FFF2-40B4-BE49-F238E27FC236}">
                <a16:creationId xmlns:a16="http://schemas.microsoft.com/office/drawing/2014/main" id="{D6D57282-69E5-4B66-A829-EA09271BAE7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2386" name="Rectangle 7">
            <a:extLst>
              <a:ext uri="{FF2B5EF4-FFF2-40B4-BE49-F238E27FC236}">
                <a16:creationId xmlns:a16="http://schemas.microsoft.com/office/drawing/2014/main" id="{5443A0BA-DBF3-428A-85DA-400919175F9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03F3968-7034-4F0C-BDE8-7C9552EC4F3C}" type="slidenum">
              <a:rPr lang="en-US" altLang="zh-CN"/>
              <a:pPr eaLnBrk="1" hangingPunct="1"/>
              <a:t>6</a:t>
            </a:fld>
            <a:endParaRPr lang="en-US" altLang="zh-CN"/>
          </a:p>
        </p:txBody>
      </p:sp>
      <p:sp>
        <p:nvSpPr>
          <p:cNvPr id="2192387" name="Rectangle 2">
            <a:extLst>
              <a:ext uri="{FF2B5EF4-FFF2-40B4-BE49-F238E27FC236}">
                <a16:creationId xmlns:a16="http://schemas.microsoft.com/office/drawing/2014/main" id="{39ACDC1D-730B-4029-BE73-ECEFF430E27C}"/>
              </a:ext>
            </a:extLst>
          </p:cNvPr>
          <p:cNvSpPr>
            <a:spLocks noGrp="1" noRot="1" noChangeAspect="1" noChangeArrowheads="1" noTextEdit="1"/>
          </p:cNvSpPr>
          <p:nvPr>
            <p:ph type="sldImg"/>
          </p:nvPr>
        </p:nvSpPr>
        <p:spPr>
          <a:ln/>
        </p:spPr>
      </p:sp>
      <p:sp>
        <p:nvSpPr>
          <p:cNvPr id="2192388" name="Rectangle 3">
            <a:extLst>
              <a:ext uri="{FF2B5EF4-FFF2-40B4-BE49-F238E27FC236}">
                <a16:creationId xmlns:a16="http://schemas.microsoft.com/office/drawing/2014/main" id="{3A18CB8E-F56B-411C-B9A0-37E71C1457C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3410" name="Rectangle 7">
            <a:extLst>
              <a:ext uri="{FF2B5EF4-FFF2-40B4-BE49-F238E27FC236}">
                <a16:creationId xmlns:a16="http://schemas.microsoft.com/office/drawing/2014/main" id="{60CAA9E4-D353-4AB9-8545-5D65CB29BA6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739F7F0-DE83-4B65-B3EF-271E58B70CF6}" type="slidenum">
              <a:rPr lang="en-US" altLang="zh-CN"/>
              <a:pPr eaLnBrk="1" hangingPunct="1"/>
              <a:t>7</a:t>
            </a:fld>
            <a:endParaRPr lang="en-US" altLang="zh-CN"/>
          </a:p>
        </p:txBody>
      </p:sp>
      <p:sp>
        <p:nvSpPr>
          <p:cNvPr id="2193411" name="Rectangle 2">
            <a:extLst>
              <a:ext uri="{FF2B5EF4-FFF2-40B4-BE49-F238E27FC236}">
                <a16:creationId xmlns:a16="http://schemas.microsoft.com/office/drawing/2014/main" id="{B924D478-1F46-4CEF-BE4A-A06A098D3A4D}"/>
              </a:ext>
            </a:extLst>
          </p:cNvPr>
          <p:cNvSpPr>
            <a:spLocks noGrp="1" noRot="1" noChangeAspect="1" noChangeArrowheads="1" noTextEdit="1"/>
          </p:cNvSpPr>
          <p:nvPr>
            <p:ph type="sldImg"/>
          </p:nvPr>
        </p:nvSpPr>
        <p:spPr>
          <a:ln/>
        </p:spPr>
      </p:sp>
      <p:sp>
        <p:nvSpPr>
          <p:cNvPr id="2193412" name="Rectangle 3">
            <a:extLst>
              <a:ext uri="{FF2B5EF4-FFF2-40B4-BE49-F238E27FC236}">
                <a16:creationId xmlns:a16="http://schemas.microsoft.com/office/drawing/2014/main" id="{15A4FCBC-334C-490F-B2AF-1CA380EDE17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4434" name="Rectangle 7">
            <a:extLst>
              <a:ext uri="{FF2B5EF4-FFF2-40B4-BE49-F238E27FC236}">
                <a16:creationId xmlns:a16="http://schemas.microsoft.com/office/drawing/2014/main" id="{C3090451-64F2-411F-BAFC-1D4835C7CEC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A05D462-BD47-4F66-B200-22BA7213B72D}" type="slidenum">
              <a:rPr lang="en-US" altLang="zh-CN"/>
              <a:pPr eaLnBrk="1" hangingPunct="1"/>
              <a:t>8</a:t>
            </a:fld>
            <a:endParaRPr lang="en-US" altLang="zh-CN"/>
          </a:p>
        </p:txBody>
      </p:sp>
      <p:sp>
        <p:nvSpPr>
          <p:cNvPr id="2194435" name="Rectangle 2">
            <a:extLst>
              <a:ext uri="{FF2B5EF4-FFF2-40B4-BE49-F238E27FC236}">
                <a16:creationId xmlns:a16="http://schemas.microsoft.com/office/drawing/2014/main" id="{BFC64443-7CBB-4136-B090-282D735E67AE}"/>
              </a:ext>
            </a:extLst>
          </p:cNvPr>
          <p:cNvSpPr>
            <a:spLocks noGrp="1" noRot="1" noChangeAspect="1" noChangeArrowheads="1" noTextEdit="1"/>
          </p:cNvSpPr>
          <p:nvPr>
            <p:ph type="sldImg"/>
          </p:nvPr>
        </p:nvSpPr>
        <p:spPr>
          <a:ln/>
        </p:spPr>
      </p:sp>
      <p:sp>
        <p:nvSpPr>
          <p:cNvPr id="2194436" name="Rectangle 3">
            <a:extLst>
              <a:ext uri="{FF2B5EF4-FFF2-40B4-BE49-F238E27FC236}">
                <a16:creationId xmlns:a16="http://schemas.microsoft.com/office/drawing/2014/main" id="{3F4EB829-7274-4DDF-9443-C527AB8DCAF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5458" name="Rectangle 7">
            <a:extLst>
              <a:ext uri="{FF2B5EF4-FFF2-40B4-BE49-F238E27FC236}">
                <a16:creationId xmlns:a16="http://schemas.microsoft.com/office/drawing/2014/main" id="{FA33BD6D-7723-4072-A6A0-E050BFAC48E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BAD11D1-0A73-4A36-8ECD-4C25DFF50A32}" type="slidenum">
              <a:rPr lang="en-US" altLang="zh-CN"/>
              <a:pPr eaLnBrk="1" hangingPunct="1"/>
              <a:t>9</a:t>
            </a:fld>
            <a:endParaRPr lang="en-US" altLang="zh-CN"/>
          </a:p>
        </p:txBody>
      </p:sp>
      <p:sp>
        <p:nvSpPr>
          <p:cNvPr id="2195459" name="Rectangle 2">
            <a:extLst>
              <a:ext uri="{FF2B5EF4-FFF2-40B4-BE49-F238E27FC236}">
                <a16:creationId xmlns:a16="http://schemas.microsoft.com/office/drawing/2014/main" id="{B67A6209-AB15-4E73-93DB-B827048E78B0}"/>
              </a:ext>
            </a:extLst>
          </p:cNvPr>
          <p:cNvSpPr>
            <a:spLocks noGrp="1" noRot="1" noChangeAspect="1" noChangeArrowheads="1" noTextEdit="1"/>
          </p:cNvSpPr>
          <p:nvPr>
            <p:ph type="sldImg"/>
          </p:nvPr>
        </p:nvSpPr>
        <p:spPr>
          <a:ln/>
        </p:spPr>
      </p:sp>
      <p:sp>
        <p:nvSpPr>
          <p:cNvPr id="2195460" name="Rectangle 3">
            <a:extLst>
              <a:ext uri="{FF2B5EF4-FFF2-40B4-BE49-F238E27FC236}">
                <a16:creationId xmlns:a16="http://schemas.microsoft.com/office/drawing/2014/main" id="{AB71C68B-943D-4E31-87A7-A993337CEFD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6482" name="Rectangle 7">
            <a:extLst>
              <a:ext uri="{FF2B5EF4-FFF2-40B4-BE49-F238E27FC236}">
                <a16:creationId xmlns:a16="http://schemas.microsoft.com/office/drawing/2014/main" id="{0D39E7C1-BB64-4F6F-8F2C-2460310B1BE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727D3B8-B65C-4638-AB72-27A8ABCE0746}" type="slidenum">
              <a:rPr lang="en-US" altLang="zh-CN"/>
              <a:pPr eaLnBrk="1" hangingPunct="1"/>
              <a:t>10</a:t>
            </a:fld>
            <a:endParaRPr lang="en-US" altLang="zh-CN"/>
          </a:p>
        </p:txBody>
      </p:sp>
      <p:sp>
        <p:nvSpPr>
          <p:cNvPr id="2196483" name="Rectangle 2">
            <a:extLst>
              <a:ext uri="{FF2B5EF4-FFF2-40B4-BE49-F238E27FC236}">
                <a16:creationId xmlns:a16="http://schemas.microsoft.com/office/drawing/2014/main" id="{0CB3B3C1-07FD-4071-B376-1441E0594E9A}"/>
              </a:ext>
            </a:extLst>
          </p:cNvPr>
          <p:cNvSpPr>
            <a:spLocks noGrp="1" noRot="1" noChangeAspect="1" noChangeArrowheads="1" noTextEdit="1"/>
          </p:cNvSpPr>
          <p:nvPr>
            <p:ph type="sldImg"/>
          </p:nvPr>
        </p:nvSpPr>
        <p:spPr>
          <a:ln/>
        </p:spPr>
      </p:sp>
      <p:sp>
        <p:nvSpPr>
          <p:cNvPr id="2196484" name="Rectangle 3">
            <a:extLst>
              <a:ext uri="{FF2B5EF4-FFF2-40B4-BE49-F238E27FC236}">
                <a16:creationId xmlns:a16="http://schemas.microsoft.com/office/drawing/2014/main" id="{80356168-F85E-49E2-978C-0AC4A0818B8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05443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E2B8F6C8-AEE9-4B64-AC21-705546438740}"/>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16564015-0C03-43FF-95DB-EB719B93152F}"/>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0B74736A-6B17-4799-ADE6-3475F437C9DA}"/>
                  </a:ext>
                </a:extLst>
              </p:cNvPr>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latin typeface="Arial" charset="0"/>
                </a:endParaRPr>
              </a:p>
            </p:txBody>
          </p:sp>
          <p:sp>
            <p:nvSpPr>
              <p:cNvPr id="13" name="Rectangle 5">
                <a:extLst>
                  <a:ext uri="{FF2B5EF4-FFF2-40B4-BE49-F238E27FC236}">
                    <a16:creationId xmlns:a16="http://schemas.microsoft.com/office/drawing/2014/main" id="{FCC97CBF-C979-41FF-B89E-28E704962E2C}"/>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latin typeface="Arial" charset="0"/>
                </a:endParaRPr>
              </a:p>
            </p:txBody>
          </p:sp>
        </p:grpSp>
        <p:grpSp>
          <p:nvGrpSpPr>
            <p:cNvPr id="6" name="Group 6">
              <a:extLst>
                <a:ext uri="{FF2B5EF4-FFF2-40B4-BE49-F238E27FC236}">
                  <a16:creationId xmlns:a16="http://schemas.microsoft.com/office/drawing/2014/main" id="{9E5F2043-A04C-41CF-A424-AC42C97B7041}"/>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A552F0EC-7221-4AD5-90CF-EFD4018BA6A7}"/>
                  </a:ext>
                </a:extLst>
              </p:cNvPr>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latin typeface="Arial" charset="0"/>
                </a:endParaRPr>
              </a:p>
            </p:txBody>
          </p:sp>
          <p:sp>
            <p:nvSpPr>
              <p:cNvPr id="11" name="Rectangle 8">
                <a:extLst>
                  <a:ext uri="{FF2B5EF4-FFF2-40B4-BE49-F238E27FC236}">
                    <a16:creationId xmlns:a16="http://schemas.microsoft.com/office/drawing/2014/main" id="{B4FF8981-597A-444B-B681-F6E55BCBCD43}"/>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latin typeface="Arial" charset="0"/>
                </a:endParaRPr>
              </a:p>
            </p:txBody>
          </p:sp>
        </p:grpSp>
        <p:sp>
          <p:nvSpPr>
            <p:cNvPr id="7" name="Rectangle 9">
              <a:extLst>
                <a:ext uri="{FF2B5EF4-FFF2-40B4-BE49-F238E27FC236}">
                  <a16:creationId xmlns:a16="http://schemas.microsoft.com/office/drawing/2014/main" id="{CED59010-74BF-40E0-8F1D-7C68F0D55969}"/>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latin typeface="Arial" charset="0"/>
              </a:endParaRPr>
            </a:p>
          </p:txBody>
        </p:sp>
        <p:sp>
          <p:nvSpPr>
            <p:cNvPr id="8" name="Rectangle 10">
              <a:extLst>
                <a:ext uri="{FF2B5EF4-FFF2-40B4-BE49-F238E27FC236}">
                  <a16:creationId xmlns:a16="http://schemas.microsoft.com/office/drawing/2014/main" id="{27E84DED-66E6-45A6-B715-8BC03EDDE197}"/>
                </a:ext>
              </a:extLst>
            </p:cNvPr>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latin typeface="Arial" charset="0"/>
              </a:endParaRPr>
            </a:p>
          </p:txBody>
        </p:sp>
        <p:sp>
          <p:nvSpPr>
            <p:cNvPr id="9" name="Rectangle 11">
              <a:extLst>
                <a:ext uri="{FF2B5EF4-FFF2-40B4-BE49-F238E27FC236}">
                  <a16:creationId xmlns:a16="http://schemas.microsoft.com/office/drawing/2014/main" id="{08986DB0-6709-42F7-B82A-F05EF19000AA}"/>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latin typeface="Arial" charset="0"/>
              </a:endParaRPr>
            </a:p>
          </p:txBody>
        </p:sp>
      </p:grpSp>
      <p:sp>
        <p:nvSpPr>
          <p:cNvPr id="25612"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2561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Tree>
    <p:extLst>
      <p:ext uri="{BB962C8B-B14F-4D97-AF65-F5344CB8AC3E}">
        <p14:creationId xmlns:p14="http://schemas.microsoft.com/office/powerpoint/2010/main" val="2974760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882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3388977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1C37FDD-BFE8-4E43-9311-C57AE5607B58}"/>
              </a:ext>
            </a:extLst>
          </p:cNvPr>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zh-CN" altLang="zh-CN" sz="2400">
              <a:solidFill>
                <a:srgbClr val="000000"/>
              </a:solidFill>
              <a:latin typeface="Tahoma" pitchFamily="34" charset="0"/>
            </a:endParaRPr>
          </a:p>
        </p:txBody>
      </p:sp>
      <p:sp>
        <p:nvSpPr>
          <p:cNvPr id="24579" name="Rectangle 3">
            <a:extLst>
              <a:ext uri="{FF2B5EF4-FFF2-40B4-BE49-F238E27FC236}">
                <a16:creationId xmlns:a16="http://schemas.microsoft.com/office/drawing/2014/main" id="{A8DD8B78-6810-4D0C-8201-70E302B249A5}"/>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zh-CN" altLang="zh-CN" sz="2400">
              <a:solidFill>
                <a:srgbClr val="000000"/>
              </a:solidFill>
              <a:latin typeface="Tahoma" pitchFamily="34" charset="0"/>
            </a:endParaRPr>
          </a:p>
        </p:txBody>
      </p:sp>
      <p:sp>
        <p:nvSpPr>
          <p:cNvPr id="24580" name="Rectangle 4">
            <a:extLst>
              <a:ext uri="{FF2B5EF4-FFF2-40B4-BE49-F238E27FC236}">
                <a16:creationId xmlns:a16="http://schemas.microsoft.com/office/drawing/2014/main" id="{8FF5855D-5290-46ED-B122-DDF1F2ECC40F}"/>
              </a:ext>
            </a:extLst>
          </p:cNvPr>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zh-CN" altLang="zh-CN" sz="2400">
              <a:solidFill>
                <a:srgbClr val="000000"/>
              </a:solidFill>
              <a:latin typeface="Tahoma" pitchFamily="34" charset="0"/>
            </a:endParaRPr>
          </a:p>
        </p:txBody>
      </p:sp>
      <p:sp>
        <p:nvSpPr>
          <p:cNvPr id="24581" name="Rectangle 5">
            <a:extLst>
              <a:ext uri="{FF2B5EF4-FFF2-40B4-BE49-F238E27FC236}">
                <a16:creationId xmlns:a16="http://schemas.microsoft.com/office/drawing/2014/main" id="{CCA072C0-0A01-4D80-96CE-2C361791DAB2}"/>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zh-CN" altLang="zh-CN" sz="2400">
              <a:solidFill>
                <a:srgbClr val="000000"/>
              </a:solidFill>
              <a:latin typeface="Tahoma" pitchFamily="34" charset="0"/>
            </a:endParaRPr>
          </a:p>
        </p:txBody>
      </p:sp>
      <p:sp>
        <p:nvSpPr>
          <p:cNvPr id="24582" name="Rectangle 6">
            <a:extLst>
              <a:ext uri="{FF2B5EF4-FFF2-40B4-BE49-F238E27FC236}">
                <a16:creationId xmlns:a16="http://schemas.microsoft.com/office/drawing/2014/main" id="{E6EC566E-157B-41E9-90F7-E92C58AA5304}"/>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zh-CN" altLang="zh-CN" sz="2400">
              <a:solidFill>
                <a:srgbClr val="000000"/>
              </a:solidFill>
              <a:latin typeface="Tahoma" pitchFamily="34" charset="0"/>
            </a:endParaRPr>
          </a:p>
        </p:txBody>
      </p:sp>
      <p:sp>
        <p:nvSpPr>
          <p:cNvPr id="24583" name="Rectangle 7">
            <a:extLst>
              <a:ext uri="{FF2B5EF4-FFF2-40B4-BE49-F238E27FC236}">
                <a16:creationId xmlns:a16="http://schemas.microsoft.com/office/drawing/2014/main" id="{5BB181F4-0F56-4BB4-9901-6AF503A00D27}"/>
              </a:ext>
            </a:extLst>
          </p:cNvPr>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zh-CN" altLang="zh-CN" sz="2400">
              <a:solidFill>
                <a:srgbClr val="000000"/>
              </a:solidFill>
              <a:latin typeface="Tahoma" pitchFamily="34" charset="0"/>
            </a:endParaRPr>
          </a:p>
        </p:txBody>
      </p:sp>
      <p:sp>
        <p:nvSpPr>
          <p:cNvPr id="24584" name="Rectangle 8">
            <a:extLst>
              <a:ext uri="{FF2B5EF4-FFF2-40B4-BE49-F238E27FC236}">
                <a16:creationId xmlns:a16="http://schemas.microsoft.com/office/drawing/2014/main" id="{0CBA3423-30B7-4DA9-BE2F-CB7E0B16844A}"/>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zh-CN" altLang="zh-CN" sz="2400">
              <a:solidFill>
                <a:srgbClr val="000000"/>
              </a:solidFill>
              <a:latin typeface="Tahoma" pitchFamily="34" charset="0"/>
            </a:endParaRPr>
          </a:p>
        </p:txBody>
      </p:sp>
      <p:sp>
        <p:nvSpPr>
          <p:cNvPr id="188425" name="Rectangle 9">
            <a:extLst>
              <a:ext uri="{FF2B5EF4-FFF2-40B4-BE49-F238E27FC236}">
                <a16:creationId xmlns:a16="http://schemas.microsoft.com/office/drawing/2014/main" id="{43F1CBEB-4645-4102-B6C9-86D1B64CEB39}"/>
              </a:ext>
            </a:extLst>
          </p:cNvPr>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88426" name="Rectangle 10">
            <a:extLst>
              <a:ext uri="{FF2B5EF4-FFF2-40B4-BE49-F238E27FC236}">
                <a16:creationId xmlns:a16="http://schemas.microsoft.com/office/drawing/2014/main" id="{97FDC269-7EC0-4D8A-9BE3-4F169B8412D8}"/>
              </a:ext>
            </a:extLst>
          </p:cNvPr>
          <p:cNvSpPr>
            <a:spLocks noGrp="1" noChangeArrowheads="1"/>
          </p:cNvSpPr>
          <p:nvPr>
            <p:ph type="body" idx="1"/>
          </p:nvPr>
        </p:nvSpPr>
        <p:spPr bwMode="auto">
          <a:xfrm>
            <a:off x="1042988" y="177323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082" r:id="rId1"/>
    <p:sldLayoutId id="2147484089" r:id="rId2"/>
    <p:sldLayoutId id="2147484083" r:id="rId3"/>
    <p:sldLayoutId id="2147484084" r:id="rId4"/>
  </p:sldLayoutIdLst>
  <p:txStyles>
    <p:title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charset="0"/>
          <a:ea typeface="黑体" pitchFamily="2" charset="-122"/>
        </a:defRPr>
      </a:lvl2pPr>
      <a:lvl3pPr algn="l" rtl="0" eaLnBrk="0" fontAlgn="base" hangingPunct="0">
        <a:spcBef>
          <a:spcPct val="0"/>
        </a:spcBef>
        <a:spcAft>
          <a:spcPct val="0"/>
        </a:spcAft>
        <a:defRPr sz="4400">
          <a:solidFill>
            <a:srgbClr val="333399"/>
          </a:solidFill>
          <a:latin typeface="Arial" charset="0"/>
          <a:ea typeface="黑体" pitchFamily="2" charset="-122"/>
        </a:defRPr>
      </a:lvl3pPr>
      <a:lvl4pPr algn="l" rtl="0" eaLnBrk="0" fontAlgn="base" hangingPunct="0">
        <a:spcBef>
          <a:spcPct val="0"/>
        </a:spcBef>
        <a:spcAft>
          <a:spcPct val="0"/>
        </a:spcAft>
        <a:defRPr sz="4400">
          <a:solidFill>
            <a:srgbClr val="333399"/>
          </a:solidFill>
          <a:latin typeface="Arial" charset="0"/>
          <a:ea typeface="黑体" pitchFamily="2" charset="-122"/>
        </a:defRPr>
      </a:lvl4pPr>
      <a:lvl5pPr algn="l" rtl="0" eaLnBrk="0" fontAlgn="base" hangingPunct="0">
        <a:spcBef>
          <a:spcPct val="0"/>
        </a:spcBef>
        <a:spcAft>
          <a:spcPct val="0"/>
        </a:spcAft>
        <a:defRPr sz="4400">
          <a:solidFill>
            <a:srgbClr val="333399"/>
          </a:solidFill>
          <a:latin typeface="Arial" charset="0"/>
          <a:ea typeface="黑体" pitchFamily="2" charset="-122"/>
        </a:defRPr>
      </a:lvl5pPr>
      <a:lvl6pPr marL="457200" algn="l" rtl="0" fontAlgn="base">
        <a:spcBef>
          <a:spcPct val="0"/>
        </a:spcBef>
        <a:spcAft>
          <a:spcPct val="0"/>
        </a:spcAft>
        <a:defRPr sz="4400">
          <a:solidFill>
            <a:srgbClr val="333399"/>
          </a:solidFill>
          <a:latin typeface="Arial" charset="0"/>
          <a:ea typeface="黑体" pitchFamily="2" charset="-122"/>
        </a:defRPr>
      </a:lvl6pPr>
      <a:lvl7pPr marL="914400" algn="l" rtl="0" fontAlgn="base">
        <a:spcBef>
          <a:spcPct val="0"/>
        </a:spcBef>
        <a:spcAft>
          <a:spcPct val="0"/>
        </a:spcAft>
        <a:defRPr sz="4400">
          <a:solidFill>
            <a:srgbClr val="333399"/>
          </a:solidFill>
          <a:latin typeface="Arial" charset="0"/>
          <a:ea typeface="黑体" pitchFamily="2" charset="-122"/>
        </a:defRPr>
      </a:lvl7pPr>
      <a:lvl8pPr marL="1371600" algn="l" rtl="0" fontAlgn="base">
        <a:spcBef>
          <a:spcPct val="0"/>
        </a:spcBef>
        <a:spcAft>
          <a:spcPct val="0"/>
        </a:spcAft>
        <a:defRPr sz="4400">
          <a:solidFill>
            <a:srgbClr val="333399"/>
          </a:solidFill>
          <a:latin typeface="Arial" charset="0"/>
          <a:ea typeface="黑体" pitchFamily="2" charset="-122"/>
        </a:defRPr>
      </a:lvl8pPr>
      <a:lvl9pPr marL="1828800" algn="l" rtl="0" fontAlgn="base">
        <a:spcBef>
          <a:spcPct val="0"/>
        </a:spcBef>
        <a:spcAft>
          <a:spcPct val="0"/>
        </a:spcAft>
        <a:defRPr sz="4400">
          <a:solidFill>
            <a:srgbClr val="333399"/>
          </a:solidFill>
          <a:latin typeface="Arial" charset="0"/>
          <a:ea typeface="黑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2.wmf"/></Relationships>
</file>

<file path=ppt/slides/_rels/slide3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2.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wmf"/><Relationship Id="rId1" Type="http://schemas.openxmlformats.org/officeDocument/2006/relationships/slideLayout" Target="../slideLayouts/slideLayout1.xml"/><Relationship Id="rId4" Type="http://schemas.openxmlformats.org/officeDocument/2006/relationships/image" Target="../media/image3.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wmf"/><Relationship Id="rId1" Type="http://schemas.openxmlformats.org/officeDocument/2006/relationships/slideLayout" Target="../slideLayouts/slideLayout1.xml"/><Relationship Id="rId4" Type="http://schemas.openxmlformats.org/officeDocument/2006/relationships/image" Target="../media/image3.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wmf"/><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3074" name="Rectangle 2">
            <a:extLst>
              <a:ext uri="{FF2B5EF4-FFF2-40B4-BE49-F238E27FC236}">
                <a16:creationId xmlns:a16="http://schemas.microsoft.com/office/drawing/2014/main" id="{47E5DBE7-54CC-4A62-BDD0-F77776ADAB46}"/>
              </a:ext>
            </a:extLst>
          </p:cNvPr>
          <p:cNvSpPr>
            <a:spLocks noGrp="1" noChangeArrowheads="1"/>
          </p:cNvSpPr>
          <p:nvPr>
            <p:ph type="ctrTitle"/>
          </p:nvPr>
        </p:nvSpPr>
        <p:spPr>
          <a:xfrm>
            <a:off x="990600" y="1676400"/>
            <a:ext cx="7253288" cy="1462088"/>
          </a:xfrm>
        </p:spPr>
        <p:txBody>
          <a:bodyPr/>
          <a:lstStyle/>
          <a:p>
            <a:pPr algn="ctr" eaLnBrk="1" hangingPunct="1"/>
            <a:r>
              <a:rPr lang="zh-CN" altLang="en-US"/>
              <a:t>计算机网络（第 </a:t>
            </a:r>
            <a:r>
              <a:rPr lang="en-US" altLang="zh-CN"/>
              <a:t>5 </a:t>
            </a:r>
            <a:r>
              <a:rPr lang="zh-CN" altLang="en-US"/>
              <a:t>版）</a:t>
            </a:r>
          </a:p>
        </p:txBody>
      </p:sp>
      <p:sp>
        <p:nvSpPr>
          <p:cNvPr id="1283075" name="Rectangle 3">
            <a:extLst>
              <a:ext uri="{FF2B5EF4-FFF2-40B4-BE49-F238E27FC236}">
                <a16:creationId xmlns:a16="http://schemas.microsoft.com/office/drawing/2014/main" id="{A2E1F872-F207-4D60-AE66-4A3544CD4349}"/>
              </a:ext>
            </a:extLst>
          </p:cNvPr>
          <p:cNvSpPr>
            <a:spLocks noGrp="1" noChangeArrowheads="1"/>
          </p:cNvSpPr>
          <p:nvPr>
            <p:ph type="subTitle" idx="1"/>
          </p:nvPr>
        </p:nvSpPr>
        <p:spPr/>
        <p:txBody>
          <a:bodyPr/>
          <a:lstStyle/>
          <a:p>
            <a:pPr eaLnBrk="1" hangingPunct="1"/>
            <a:r>
              <a:rPr lang="zh-CN" altLang="en-US" dirty="0"/>
              <a:t>第 </a:t>
            </a:r>
            <a:r>
              <a:rPr lang="en-US" altLang="zh-CN" dirty="0"/>
              <a:t>10 </a:t>
            </a:r>
            <a:r>
              <a:rPr lang="zh-CN" altLang="en-US" dirty="0"/>
              <a:t>章  下一代因特网</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a:extLst>
              <a:ext uri="{FF2B5EF4-FFF2-40B4-BE49-F238E27FC236}">
                <a16:creationId xmlns:a16="http://schemas.microsoft.com/office/drawing/2014/main" id="{9CA559A6-8586-455F-BCAA-5A63E73277CF}"/>
              </a:ext>
            </a:extLst>
          </p:cNvPr>
          <p:cNvSpPr>
            <a:spLocks noChangeArrowheads="1"/>
          </p:cNvSpPr>
          <p:nvPr/>
        </p:nvSpPr>
        <p:spPr bwMode="auto">
          <a:xfrm>
            <a:off x="1185863" y="660400"/>
            <a:ext cx="7289800" cy="4208463"/>
          </a:xfrm>
          <a:prstGeom prst="rect">
            <a:avLst/>
          </a:prstGeom>
          <a:solidFill>
            <a:srgbClr val="FFFF99"/>
          </a:solidFill>
          <a:ln w="28575">
            <a:solidFill>
              <a:srgbClr val="0000CC"/>
            </a:solidFill>
            <a:miter lim="800000"/>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292291" name="Line 3">
            <a:extLst>
              <a:ext uri="{FF2B5EF4-FFF2-40B4-BE49-F238E27FC236}">
                <a16:creationId xmlns:a16="http://schemas.microsoft.com/office/drawing/2014/main" id="{9C77A39B-D23E-4CE3-A9AC-CB22E6E55FD0}"/>
              </a:ext>
            </a:extLst>
          </p:cNvPr>
          <p:cNvSpPr>
            <a:spLocks noChangeShapeType="1"/>
          </p:cNvSpPr>
          <p:nvPr/>
        </p:nvSpPr>
        <p:spPr bwMode="auto">
          <a:xfrm>
            <a:off x="1193800" y="1041400"/>
            <a:ext cx="7302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2292" name="Line 4">
            <a:extLst>
              <a:ext uri="{FF2B5EF4-FFF2-40B4-BE49-F238E27FC236}">
                <a16:creationId xmlns:a16="http://schemas.microsoft.com/office/drawing/2014/main" id="{96E94AA2-5413-4C1A-B7C6-0E81CE29CCC0}"/>
              </a:ext>
            </a:extLst>
          </p:cNvPr>
          <p:cNvSpPr>
            <a:spLocks noChangeShapeType="1"/>
          </p:cNvSpPr>
          <p:nvPr/>
        </p:nvSpPr>
        <p:spPr bwMode="auto">
          <a:xfrm>
            <a:off x="2093913" y="661988"/>
            <a:ext cx="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2293" name="Line 5">
            <a:extLst>
              <a:ext uri="{FF2B5EF4-FFF2-40B4-BE49-F238E27FC236}">
                <a16:creationId xmlns:a16="http://schemas.microsoft.com/office/drawing/2014/main" id="{87841EA1-3F0D-40A2-A7D2-CB0D627ECAF5}"/>
              </a:ext>
            </a:extLst>
          </p:cNvPr>
          <p:cNvSpPr>
            <a:spLocks noChangeShapeType="1"/>
          </p:cNvSpPr>
          <p:nvPr/>
        </p:nvSpPr>
        <p:spPr bwMode="auto">
          <a:xfrm>
            <a:off x="4833938" y="1041400"/>
            <a:ext cx="0" cy="422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2294" name="Rectangle 6">
            <a:extLst>
              <a:ext uri="{FF2B5EF4-FFF2-40B4-BE49-F238E27FC236}">
                <a16:creationId xmlns:a16="http://schemas.microsoft.com/office/drawing/2014/main" id="{650954AD-52A7-43F5-A35E-D6CD3FEEB496}"/>
              </a:ext>
            </a:extLst>
          </p:cNvPr>
          <p:cNvSpPr>
            <a:spLocks noChangeArrowheads="1"/>
          </p:cNvSpPr>
          <p:nvPr/>
        </p:nvSpPr>
        <p:spPr bwMode="auto">
          <a:xfrm>
            <a:off x="1109663" y="271463"/>
            <a:ext cx="322262"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0</a:t>
            </a:r>
          </a:p>
        </p:txBody>
      </p:sp>
      <p:sp>
        <p:nvSpPr>
          <p:cNvPr id="1292295" name="Rectangle 7">
            <a:extLst>
              <a:ext uri="{FF2B5EF4-FFF2-40B4-BE49-F238E27FC236}">
                <a16:creationId xmlns:a16="http://schemas.microsoft.com/office/drawing/2014/main" id="{3E0EBE46-DDFC-4B30-AF76-029F97C95D7F}"/>
              </a:ext>
            </a:extLst>
          </p:cNvPr>
          <p:cNvSpPr>
            <a:spLocks noChangeArrowheads="1"/>
          </p:cNvSpPr>
          <p:nvPr/>
        </p:nvSpPr>
        <p:spPr bwMode="auto">
          <a:xfrm>
            <a:off x="2012950" y="271463"/>
            <a:ext cx="322263"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4</a:t>
            </a:r>
          </a:p>
        </p:txBody>
      </p:sp>
      <p:sp>
        <p:nvSpPr>
          <p:cNvPr id="1292296" name="Rectangle 8">
            <a:extLst>
              <a:ext uri="{FF2B5EF4-FFF2-40B4-BE49-F238E27FC236}">
                <a16:creationId xmlns:a16="http://schemas.microsoft.com/office/drawing/2014/main" id="{369A6BBB-91F7-42B5-B162-362817F2F792}"/>
              </a:ext>
            </a:extLst>
          </p:cNvPr>
          <p:cNvSpPr>
            <a:spLocks noChangeArrowheads="1"/>
          </p:cNvSpPr>
          <p:nvPr/>
        </p:nvSpPr>
        <p:spPr bwMode="auto">
          <a:xfrm>
            <a:off x="4743450" y="271463"/>
            <a:ext cx="46355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16</a:t>
            </a:r>
          </a:p>
        </p:txBody>
      </p:sp>
      <p:sp>
        <p:nvSpPr>
          <p:cNvPr id="1292297" name="Rectangle 9">
            <a:extLst>
              <a:ext uri="{FF2B5EF4-FFF2-40B4-BE49-F238E27FC236}">
                <a16:creationId xmlns:a16="http://schemas.microsoft.com/office/drawing/2014/main" id="{F2FA368B-D4A4-4E44-A9BA-5B13A32856E8}"/>
              </a:ext>
            </a:extLst>
          </p:cNvPr>
          <p:cNvSpPr>
            <a:spLocks noChangeArrowheads="1"/>
          </p:cNvSpPr>
          <p:nvPr/>
        </p:nvSpPr>
        <p:spPr bwMode="auto">
          <a:xfrm>
            <a:off x="8140700" y="271463"/>
            <a:ext cx="46355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31</a:t>
            </a:r>
          </a:p>
        </p:txBody>
      </p:sp>
      <p:sp>
        <p:nvSpPr>
          <p:cNvPr id="1292298" name="Rectangle 10">
            <a:extLst>
              <a:ext uri="{FF2B5EF4-FFF2-40B4-BE49-F238E27FC236}">
                <a16:creationId xmlns:a16="http://schemas.microsoft.com/office/drawing/2014/main" id="{B8472109-8EB4-4DD6-87BC-958CA81B203F}"/>
              </a:ext>
            </a:extLst>
          </p:cNvPr>
          <p:cNvSpPr>
            <a:spLocks noChangeArrowheads="1"/>
          </p:cNvSpPr>
          <p:nvPr/>
        </p:nvSpPr>
        <p:spPr bwMode="auto">
          <a:xfrm>
            <a:off x="1228725" y="676275"/>
            <a:ext cx="8747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a:solidFill>
                  <a:srgbClr val="333399"/>
                </a:solidFill>
              </a:rPr>
              <a:t>版 本</a:t>
            </a:r>
          </a:p>
        </p:txBody>
      </p:sp>
      <p:sp>
        <p:nvSpPr>
          <p:cNvPr id="1292299" name="Rectangle 11">
            <a:extLst>
              <a:ext uri="{FF2B5EF4-FFF2-40B4-BE49-F238E27FC236}">
                <a16:creationId xmlns:a16="http://schemas.microsoft.com/office/drawing/2014/main" id="{85CE5705-0D37-44CA-81FD-05DE775103D9}"/>
              </a:ext>
            </a:extLst>
          </p:cNvPr>
          <p:cNvSpPr>
            <a:spLocks noChangeArrowheads="1"/>
          </p:cNvSpPr>
          <p:nvPr/>
        </p:nvSpPr>
        <p:spPr bwMode="auto">
          <a:xfrm>
            <a:off x="492125" y="271463"/>
            <a:ext cx="434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位</a:t>
            </a:r>
          </a:p>
        </p:txBody>
      </p:sp>
      <p:sp>
        <p:nvSpPr>
          <p:cNvPr id="1292300" name="Line 12">
            <a:extLst>
              <a:ext uri="{FF2B5EF4-FFF2-40B4-BE49-F238E27FC236}">
                <a16:creationId xmlns:a16="http://schemas.microsoft.com/office/drawing/2014/main" id="{B8A18E22-C6F8-404A-9E0B-792F94CC17CB}"/>
              </a:ext>
            </a:extLst>
          </p:cNvPr>
          <p:cNvSpPr>
            <a:spLocks noChangeShapeType="1"/>
          </p:cNvSpPr>
          <p:nvPr/>
        </p:nvSpPr>
        <p:spPr bwMode="auto">
          <a:xfrm>
            <a:off x="1185863" y="1463675"/>
            <a:ext cx="7302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2301" name="Line 13">
            <a:extLst>
              <a:ext uri="{FF2B5EF4-FFF2-40B4-BE49-F238E27FC236}">
                <a16:creationId xmlns:a16="http://schemas.microsoft.com/office/drawing/2014/main" id="{CEDA9081-164C-4D22-B764-EA5D97C94371}"/>
              </a:ext>
            </a:extLst>
          </p:cNvPr>
          <p:cNvSpPr>
            <a:spLocks noChangeShapeType="1"/>
          </p:cNvSpPr>
          <p:nvPr/>
        </p:nvSpPr>
        <p:spPr bwMode="auto">
          <a:xfrm>
            <a:off x="1187450" y="1885950"/>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2302" name="Line 14">
            <a:extLst>
              <a:ext uri="{FF2B5EF4-FFF2-40B4-BE49-F238E27FC236}">
                <a16:creationId xmlns:a16="http://schemas.microsoft.com/office/drawing/2014/main" id="{2ECD5EDE-B0E3-413B-9D22-802791561998}"/>
              </a:ext>
            </a:extLst>
          </p:cNvPr>
          <p:cNvSpPr>
            <a:spLocks noChangeShapeType="1"/>
          </p:cNvSpPr>
          <p:nvPr/>
        </p:nvSpPr>
        <p:spPr bwMode="auto">
          <a:xfrm>
            <a:off x="1187450" y="2309813"/>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2303" name="Line 15">
            <a:extLst>
              <a:ext uri="{FF2B5EF4-FFF2-40B4-BE49-F238E27FC236}">
                <a16:creationId xmlns:a16="http://schemas.microsoft.com/office/drawing/2014/main" id="{74B0D782-9B49-4C03-951A-863A9AA64D0B}"/>
              </a:ext>
            </a:extLst>
          </p:cNvPr>
          <p:cNvSpPr>
            <a:spLocks noChangeShapeType="1"/>
          </p:cNvSpPr>
          <p:nvPr/>
        </p:nvSpPr>
        <p:spPr bwMode="auto">
          <a:xfrm>
            <a:off x="1187450" y="2733675"/>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2304" name="Line 16">
            <a:extLst>
              <a:ext uri="{FF2B5EF4-FFF2-40B4-BE49-F238E27FC236}">
                <a16:creationId xmlns:a16="http://schemas.microsoft.com/office/drawing/2014/main" id="{84037C2E-C557-4224-842D-5A1DC6CADC5F}"/>
              </a:ext>
            </a:extLst>
          </p:cNvPr>
          <p:cNvSpPr>
            <a:spLocks noChangeShapeType="1"/>
          </p:cNvSpPr>
          <p:nvPr/>
        </p:nvSpPr>
        <p:spPr bwMode="auto">
          <a:xfrm>
            <a:off x="1187450" y="3157538"/>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2305" name="Line 17">
            <a:extLst>
              <a:ext uri="{FF2B5EF4-FFF2-40B4-BE49-F238E27FC236}">
                <a16:creationId xmlns:a16="http://schemas.microsoft.com/office/drawing/2014/main" id="{F26732E1-3F9A-467B-8994-69F0BBF09A85}"/>
              </a:ext>
            </a:extLst>
          </p:cNvPr>
          <p:cNvSpPr>
            <a:spLocks noChangeShapeType="1"/>
          </p:cNvSpPr>
          <p:nvPr/>
        </p:nvSpPr>
        <p:spPr bwMode="auto">
          <a:xfrm>
            <a:off x="1187450" y="3579813"/>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2306" name="Line 18">
            <a:extLst>
              <a:ext uri="{FF2B5EF4-FFF2-40B4-BE49-F238E27FC236}">
                <a16:creationId xmlns:a16="http://schemas.microsoft.com/office/drawing/2014/main" id="{CF05A595-DD6E-4A91-A9AA-B9C4D9D40729}"/>
              </a:ext>
            </a:extLst>
          </p:cNvPr>
          <p:cNvSpPr>
            <a:spLocks noChangeShapeType="1"/>
          </p:cNvSpPr>
          <p:nvPr/>
        </p:nvSpPr>
        <p:spPr bwMode="auto">
          <a:xfrm>
            <a:off x="1187450" y="4003675"/>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2307" name="Line 19">
            <a:extLst>
              <a:ext uri="{FF2B5EF4-FFF2-40B4-BE49-F238E27FC236}">
                <a16:creationId xmlns:a16="http://schemas.microsoft.com/office/drawing/2014/main" id="{8C59C3F2-DF49-4CEE-A5B9-EA6493BF1D8F}"/>
              </a:ext>
            </a:extLst>
          </p:cNvPr>
          <p:cNvSpPr>
            <a:spLocks noChangeShapeType="1"/>
          </p:cNvSpPr>
          <p:nvPr/>
        </p:nvSpPr>
        <p:spPr bwMode="auto">
          <a:xfrm>
            <a:off x="1187450" y="4425950"/>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2308" name="Rectangle 20">
            <a:extLst>
              <a:ext uri="{FF2B5EF4-FFF2-40B4-BE49-F238E27FC236}">
                <a16:creationId xmlns:a16="http://schemas.microsoft.com/office/drawing/2014/main" id="{4BFDFBA4-0353-475F-A69E-DACB045049A7}"/>
              </a:ext>
            </a:extLst>
          </p:cNvPr>
          <p:cNvSpPr>
            <a:spLocks noChangeArrowheads="1"/>
          </p:cNvSpPr>
          <p:nvPr/>
        </p:nvSpPr>
        <p:spPr bwMode="auto">
          <a:xfrm>
            <a:off x="1412875" y="3438525"/>
            <a:ext cx="6850063" cy="1128713"/>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2309" name="Rectangle 21">
            <a:extLst>
              <a:ext uri="{FF2B5EF4-FFF2-40B4-BE49-F238E27FC236}">
                <a16:creationId xmlns:a16="http://schemas.microsoft.com/office/drawing/2014/main" id="{F6DB5B42-735D-4822-B4E5-D588F636A524}"/>
              </a:ext>
            </a:extLst>
          </p:cNvPr>
          <p:cNvSpPr>
            <a:spLocks noChangeArrowheads="1"/>
          </p:cNvSpPr>
          <p:nvPr/>
        </p:nvSpPr>
        <p:spPr bwMode="auto">
          <a:xfrm>
            <a:off x="1412875" y="1744663"/>
            <a:ext cx="6850063" cy="1130300"/>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2310" name="Rectangle 22">
            <a:extLst>
              <a:ext uri="{FF2B5EF4-FFF2-40B4-BE49-F238E27FC236}">
                <a16:creationId xmlns:a16="http://schemas.microsoft.com/office/drawing/2014/main" id="{1C190D99-BAFD-44F3-B847-9D094E039BED}"/>
              </a:ext>
            </a:extLst>
          </p:cNvPr>
          <p:cNvSpPr>
            <a:spLocks noChangeArrowheads="1"/>
          </p:cNvSpPr>
          <p:nvPr/>
        </p:nvSpPr>
        <p:spPr bwMode="auto">
          <a:xfrm>
            <a:off x="4035425" y="3651250"/>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目   的</a:t>
            </a:r>
            <a:r>
              <a:rPr kumimoji="1" lang="zh-CN" altLang="en-US" sz="2000" b="1">
                <a:solidFill>
                  <a:srgbClr val="333399"/>
                </a:solidFill>
              </a:rPr>
              <a:t> </a:t>
            </a:r>
            <a:r>
              <a:rPr kumimoji="1" lang="zh-CN" altLang="en-US" sz="2000">
                <a:solidFill>
                  <a:srgbClr val="333399"/>
                </a:solidFill>
              </a:rPr>
              <a:t>  地   址</a:t>
            </a:r>
          </a:p>
        </p:txBody>
      </p:sp>
      <p:sp>
        <p:nvSpPr>
          <p:cNvPr id="1292311" name="Rectangle 23">
            <a:extLst>
              <a:ext uri="{FF2B5EF4-FFF2-40B4-BE49-F238E27FC236}">
                <a16:creationId xmlns:a16="http://schemas.microsoft.com/office/drawing/2014/main" id="{51A8DC96-6FB5-4656-BEAD-26B16073EF39}"/>
              </a:ext>
            </a:extLst>
          </p:cNvPr>
          <p:cNvSpPr>
            <a:spLocks noChangeArrowheads="1"/>
          </p:cNvSpPr>
          <p:nvPr/>
        </p:nvSpPr>
        <p:spPr bwMode="auto">
          <a:xfrm>
            <a:off x="4229100" y="1957388"/>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源   地   址</a:t>
            </a:r>
          </a:p>
        </p:txBody>
      </p:sp>
      <p:sp>
        <p:nvSpPr>
          <p:cNvPr id="1292312" name="Line 24">
            <a:extLst>
              <a:ext uri="{FF2B5EF4-FFF2-40B4-BE49-F238E27FC236}">
                <a16:creationId xmlns:a16="http://schemas.microsoft.com/office/drawing/2014/main" id="{42A3DE86-2B27-4C2C-8F1C-BF98BDF27F11}"/>
              </a:ext>
            </a:extLst>
          </p:cNvPr>
          <p:cNvSpPr>
            <a:spLocks noChangeShapeType="1"/>
          </p:cNvSpPr>
          <p:nvPr/>
        </p:nvSpPr>
        <p:spPr bwMode="auto">
          <a:xfrm>
            <a:off x="6664325" y="1041400"/>
            <a:ext cx="0" cy="422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2313" name="Rectangle 25">
            <a:extLst>
              <a:ext uri="{FF2B5EF4-FFF2-40B4-BE49-F238E27FC236}">
                <a16:creationId xmlns:a16="http://schemas.microsoft.com/office/drawing/2014/main" id="{9688EA29-9C76-4A9F-A87D-F806E903417B}"/>
              </a:ext>
            </a:extLst>
          </p:cNvPr>
          <p:cNvSpPr>
            <a:spLocks noChangeArrowheads="1"/>
          </p:cNvSpPr>
          <p:nvPr/>
        </p:nvSpPr>
        <p:spPr bwMode="auto">
          <a:xfrm>
            <a:off x="4975225" y="1074738"/>
            <a:ext cx="1731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下 一 个 首 部</a:t>
            </a:r>
          </a:p>
        </p:txBody>
      </p:sp>
      <p:sp>
        <p:nvSpPr>
          <p:cNvPr id="1292314" name="Rectangle 26">
            <a:extLst>
              <a:ext uri="{FF2B5EF4-FFF2-40B4-BE49-F238E27FC236}">
                <a16:creationId xmlns:a16="http://schemas.microsoft.com/office/drawing/2014/main" id="{3743DE43-6DBB-4806-938F-DE856632CD5A}"/>
              </a:ext>
            </a:extLst>
          </p:cNvPr>
          <p:cNvSpPr>
            <a:spLocks noChangeArrowheads="1"/>
          </p:cNvSpPr>
          <p:nvPr/>
        </p:nvSpPr>
        <p:spPr bwMode="auto">
          <a:xfrm>
            <a:off x="5173663" y="676275"/>
            <a:ext cx="16414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流     标     号</a:t>
            </a:r>
          </a:p>
        </p:txBody>
      </p:sp>
      <p:sp>
        <p:nvSpPr>
          <p:cNvPr id="1292315" name="Rectangle 27">
            <a:extLst>
              <a:ext uri="{FF2B5EF4-FFF2-40B4-BE49-F238E27FC236}">
                <a16:creationId xmlns:a16="http://schemas.microsoft.com/office/drawing/2014/main" id="{7E54CB1F-50D8-4807-9829-906E6E26EA75}"/>
              </a:ext>
            </a:extLst>
          </p:cNvPr>
          <p:cNvSpPr>
            <a:spLocks noChangeArrowheads="1"/>
          </p:cNvSpPr>
          <p:nvPr/>
        </p:nvSpPr>
        <p:spPr bwMode="auto">
          <a:xfrm>
            <a:off x="3773488" y="271463"/>
            <a:ext cx="461962"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12</a:t>
            </a:r>
          </a:p>
        </p:txBody>
      </p:sp>
      <p:sp>
        <p:nvSpPr>
          <p:cNvPr id="1292316" name="Rectangle 28">
            <a:extLst>
              <a:ext uri="{FF2B5EF4-FFF2-40B4-BE49-F238E27FC236}">
                <a16:creationId xmlns:a16="http://schemas.microsoft.com/office/drawing/2014/main" id="{E8731A77-3A97-4D0F-BD19-ACBB9C40B8AD}"/>
              </a:ext>
            </a:extLst>
          </p:cNvPr>
          <p:cNvSpPr>
            <a:spLocks noChangeArrowheads="1"/>
          </p:cNvSpPr>
          <p:nvPr/>
        </p:nvSpPr>
        <p:spPr bwMode="auto">
          <a:xfrm>
            <a:off x="2362200" y="676275"/>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通 信 量 类</a:t>
            </a:r>
          </a:p>
        </p:txBody>
      </p:sp>
      <p:sp>
        <p:nvSpPr>
          <p:cNvPr id="1292317" name="Rectangle 29">
            <a:extLst>
              <a:ext uri="{FF2B5EF4-FFF2-40B4-BE49-F238E27FC236}">
                <a16:creationId xmlns:a16="http://schemas.microsoft.com/office/drawing/2014/main" id="{78C1FE0B-2820-44EC-B4AC-06C9F89C004C}"/>
              </a:ext>
            </a:extLst>
          </p:cNvPr>
          <p:cNvSpPr>
            <a:spLocks noChangeArrowheads="1"/>
          </p:cNvSpPr>
          <p:nvPr/>
        </p:nvSpPr>
        <p:spPr bwMode="auto">
          <a:xfrm>
            <a:off x="4206875" y="2292350"/>
            <a:ext cx="14366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a:t>
            </a:r>
            <a:r>
              <a:rPr kumimoji="1" lang="en-US" altLang="zh-CN" sz="2000">
                <a:solidFill>
                  <a:srgbClr val="333399"/>
                </a:solidFill>
              </a:rPr>
              <a:t>128 </a:t>
            </a:r>
            <a:r>
              <a:rPr kumimoji="1" lang="zh-CN" altLang="en-US" sz="2000">
                <a:solidFill>
                  <a:srgbClr val="333399"/>
                </a:solidFill>
              </a:rPr>
              <a:t>位）</a:t>
            </a:r>
          </a:p>
        </p:txBody>
      </p:sp>
      <p:sp>
        <p:nvSpPr>
          <p:cNvPr id="1292318" name="Rectangle 30">
            <a:extLst>
              <a:ext uri="{FF2B5EF4-FFF2-40B4-BE49-F238E27FC236}">
                <a16:creationId xmlns:a16="http://schemas.microsoft.com/office/drawing/2014/main" id="{8DBAA0DE-A141-4BF0-B18C-F3AB47BFFF1F}"/>
              </a:ext>
            </a:extLst>
          </p:cNvPr>
          <p:cNvSpPr>
            <a:spLocks noChangeArrowheads="1"/>
          </p:cNvSpPr>
          <p:nvPr/>
        </p:nvSpPr>
        <p:spPr bwMode="auto">
          <a:xfrm>
            <a:off x="4224338" y="3922713"/>
            <a:ext cx="14366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a:t>
            </a:r>
            <a:r>
              <a:rPr kumimoji="1" lang="en-US" altLang="zh-CN" sz="2000">
                <a:solidFill>
                  <a:srgbClr val="333399"/>
                </a:solidFill>
              </a:rPr>
              <a:t>128 </a:t>
            </a:r>
            <a:r>
              <a:rPr kumimoji="1" lang="zh-CN" altLang="en-US" sz="2000">
                <a:solidFill>
                  <a:srgbClr val="333399"/>
                </a:solidFill>
              </a:rPr>
              <a:t>位）</a:t>
            </a:r>
          </a:p>
        </p:txBody>
      </p:sp>
      <p:sp>
        <p:nvSpPr>
          <p:cNvPr id="1292319" name="Rectangle 31">
            <a:extLst>
              <a:ext uri="{FF2B5EF4-FFF2-40B4-BE49-F238E27FC236}">
                <a16:creationId xmlns:a16="http://schemas.microsoft.com/office/drawing/2014/main" id="{221A8BAD-EA0D-4FD5-AF6B-D2E86DF060F4}"/>
              </a:ext>
            </a:extLst>
          </p:cNvPr>
          <p:cNvSpPr>
            <a:spLocks noChangeArrowheads="1"/>
          </p:cNvSpPr>
          <p:nvPr/>
        </p:nvSpPr>
        <p:spPr bwMode="auto">
          <a:xfrm>
            <a:off x="1901825" y="1066800"/>
            <a:ext cx="24050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有  效  载  荷  长  度</a:t>
            </a:r>
          </a:p>
        </p:txBody>
      </p:sp>
      <p:sp>
        <p:nvSpPr>
          <p:cNvPr id="1292320" name="Rectangle 32">
            <a:extLst>
              <a:ext uri="{FF2B5EF4-FFF2-40B4-BE49-F238E27FC236}">
                <a16:creationId xmlns:a16="http://schemas.microsoft.com/office/drawing/2014/main" id="{F7B7D501-8D30-4438-B4A6-1419E1A5A213}"/>
              </a:ext>
            </a:extLst>
          </p:cNvPr>
          <p:cNvSpPr>
            <a:spLocks noChangeArrowheads="1"/>
          </p:cNvSpPr>
          <p:nvPr/>
        </p:nvSpPr>
        <p:spPr bwMode="auto">
          <a:xfrm>
            <a:off x="6948488" y="1085850"/>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跳 数 限 制</a:t>
            </a:r>
          </a:p>
        </p:txBody>
      </p:sp>
      <p:sp>
        <p:nvSpPr>
          <p:cNvPr id="1292321" name="Line 33">
            <a:extLst>
              <a:ext uri="{FF2B5EF4-FFF2-40B4-BE49-F238E27FC236}">
                <a16:creationId xmlns:a16="http://schemas.microsoft.com/office/drawing/2014/main" id="{3BDA65B1-039F-48D0-8847-11BB5650F4A5}"/>
              </a:ext>
            </a:extLst>
          </p:cNvPr>
          <p:cNvSpPr>
            <a:spLocks noChangeShapeType="1"/>
          </p:cNvSpPr>
          <p:nvPr/>
        </p:nvSpPr>
        <p:spPr bwMode="auto">
          <a:xfrm>
            <a:off x="3911600" y="660400"/>
            <a:ext cx="6350" cy="382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2322" name="Rectangle 34">
            <a:extLst>
              <a:ext uri="{FF2B5EF4-FFF2-40B4-BE49-F238E27FC236}">
                <a16:creationId xmlns:a16="http://schemas.microsoft.com/office/drawing/2014/main" id="{00D8B872-3AEF-4ED9-8268-E9900A55CC02}"/>
              </a:ext>
            </a:extLst>
          </p:cNvPr>
          <p:cNvSpPr>
            <a:spLocks noChangeArrowheads="1"/>
          </p:cNvSpPr>
          <p:nvPr/>
        </p:nvSpPr>
        <p:spPr bwMode="auto">
          <a:xfrm>
            <a:off x="6559550" y="271463"/>
            <a:ext cx="46355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24</a:t>
            </a:r>
          </a:p>
        </p:txBody>
      </p:sp>
      <p:sp>
        <p:nvSpPr>
          <p:cNvPr id="1292323" name="AutoShape 35">
            <a:extLst>
              <a:ext uri="{FF2B5EF4-FFF2-40B4-BE49-F238E27FC236}">
                <a16:creationId xmlns:a16="http://schemas.microsoft.com/office/drawing/2014/main" id="{41DC4AD4-222F-4824-A61C-67DE81EA3F3A}"/>
              </a:ext>
            </a:extLst>
          </p:cNvPr>
          <p:cNvSpPr>
            <a:spLocks/>
          </p:cNvSpPr>
          <p:nvPr/>
        </p:nvSpPr>
        <p:spPr bwMode="auto">
          <a:xfrm>
            <a:off x="881063" y="693738"/>
            <a:ext cx="228600" cy="4162425"/>
          </a:xfrm>
          <a:prstGeom prst="leftBrace">
            <a:avLst>
              <a:gd name="adj1" fmla="val 151736"/>
              <a:gd name="adj2" fmla="val 50000"/>
            </a:avLst>
          </a:prstGeom>
          <a:noFill/>
          <a:ln w="1270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2324" name="Rectangle 36">
            <a:extLst>
              <a:ext uri="{FF2B5EF4-FFF2-40B4-BE49-F238E27FC236}">
                <a16:creationId xmlns:a16="http://schemas.microsoft.com/office/drawing/2014/main" id="{7D65705D-CC92-4479-B384-5D3B5FDC00CA}"/>
              </a:ext>
            </a:extLst>
          </p:cNvPr>
          <p:cNvSpPr>
            <a:spLocks noChangeArrowheads="1"/>
          </p:cNvSpPr>
          <p:nvPr/>
        </p:nvSpPr>
        <p:spPr bwMode="auto">
          <a:xfrm>
            <a:off x="168275" y="1585913"/>
            <a:ext cx="808038"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400">
                <a:solidFill>
                  <a:srgbClr val="333399"/>
                </a:solidFill>
              </a:rPr>
              <a:t>IPv6</a:t>
            </a:r>
          </a:p>
          <a:p>
            <a:pPr algn="ctr"/>
            <a:r>
              <a:rPr kumimoji="1" lang="zh-CN" altLang="en-US" sz="2400">
                <a:solidFill>
                  <a:srgbClr val="333399"/>
                </a:solidFill>
              </a:rPr>
              <a:t>的</a:t>
            </a:r>
          </a:p>
          <a:p>
            <a:pPr algn="ctr"/>
            <a:r>
              <a:rPr kumimoji="1" lang="zh-CN" altLang="en-US" sz="2400">
                <a:solidFill>
                  <a:srgbClr val="333399"/>
                </a:solidFill>
              </a:rPr>
              <a:t>基</a:t>
            </a:r>
          </a:p>
          <a:p>
            <a:pPr algn="ctr"/>
            <a:r>
              <a:rPr kumimoji="1" lang="zh-CN" altLang="en-US" sz="2400">
                <a:solidFill>
                  <a:srgbClr val="333399"/>
                </a:solidFill>
              </a:rPr>
              <a:t>本</a:t>
            </a:r>
          </a:p>
          <a:p>
            <a:pPr algn="ctr"/>
            <a:r>
              <a:rPr kumimoji="1" lang="zh-CN" altLang="en-US" sz="2400">
                <a:solidFill>
                  <a:srgbClr val="333399"/>
                </a:solidFill>
              </a:rPr>
              <a:t>首</a:t>
            </a:r>
          </a:p>
          <a:p>
            <a:pPr algn="ctr"/>
            <a:r>
              <a:rPr kumimoji="1" lang="zh-CN" altLang="en-US" sz="2400">
                <a:solidFill>
                  <a:srgbClr val="333399"/>
                </a:solidFill>
              </a:rPr>
              <a:t>部</a:t>
            </a:r>
          </a:p>
          <a:p>
            <a:pPr algn="ctr"/>
            <a:r>
              <a:rPr kumimoji="1" lang="en-US" altLang="zh-CN" sz="2400">
                <a:solidFill>
                  <a:srgbClr val="333399"/>
                </a:solidFill>
              </a:rPr>
              <a:t>40 B</a:t>
            </a:r>
          </a:p>
          <a:p>
            <a:pPr algn="ctr"/>
            <a:endParaRPr kumimoji="1" lang="en-US" altLang="zh-CN" sz="2400">
              <a:solidFill>
                <a:srgbClr val="333399"/>
              </a:solidFill>
            </a:endParaRPr>
          </a:p>
        </p:txBody>
      </p:sp>
      <p:sp>
        <p:nvSpPr>
          <p:cNvPr id="637989" name="Rectangle 37">
            <a:extLst>
              <a:ext uri="{FF2B5EF4-FFF2-40B4-BE49-F238E27FC236}">
                <a16:creationId xmlns:a16="http://schemas.microsoft.com/office/drawing/2014/main" id="{E73E4CF4-03C5-4382-9828-1C48E270BA13}"/>
              </a:ext>
            </a:extLst>
          </p:cNvPr>
          <p:cNvSpPr>
            <a:spLocks noChangeArrowheads="1"/>
          </p:cNvSpPr>
          <p:nvPr/>
        </p:nvSpPr>
        <p:spPr bwMode="auto">
          <a:xfrm>
            <a:off x="1155700" y="649288"/>
            <a:ext cx="927100" cy="419100"/>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2326" name="Text Box 38">
            <a:extLst>
              <a:ext uri="{FF2B5EF4-FFF2-40B4-BE49-F238E27FC236}">
                <a16:creationId xmlns:a16="http://schemas.microsoft.com/office/drawing/2014/main" id="{7F584775-23BD-4ACA-AB16-E0A60E5E8D30}"/>
              </a:ext>
            </a:extLst>
          </p:cNvPr>
          <p:cNvSpPr txBox="1">
            <a:spLocks noChangeArrowheads="1"/>
          </p:cNvSpPr>
          <p:nvPr/>
        </p:nvSpPr>
        <p:spPr bwMode="auto">
          <a:xfrm>
            <a:off x="900113" y="5102225"/>
            <a:ext cx="77247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333399"/>
                </a:solidFill>
              </a:rPr>
              <a:t>版本</a:t>
            </a:r>
            <a:r>
              <a:rPr lang="en-US" altLang="zh-CN">
                <a:solidFill>
                  <a:srgbClr val="333399"/>
                </a:solidFill>
              </a:rPr>
              <a:t>(version)—— 4 </a:t>
            </a:r>
            <a:r>
              <a:rPr lang="zh-CN" altLang="en-US">
                <a:solidFill>
                  <a:srgbClr val="333399"/>
                </a:solidFill>
              </a:rPr>
              <a:t>位。它指明了协议的版本，对 </a:t>
            </a:r>
            <a:r>
              <a:rPr lang="en-US" altLang="zh-CN">
                <a:solidFill>
                  <a:srgbClr val="333399"/>
                </a:solidFill>
              </a:rPr>
              <a:t>IPv6 </a:t>
            </a:r>
            <a:r>
              <a:rPr lang="zh-CN" altLang="en-US">
                <a:solidFill>
                  <a:srgbClr val="333399"/>
                </a:solidFill>
              </a:rPr>
              <a:t>该字段总是 </a:t>
            </a:r>
            <a:r>
              <a:rPr lang="en-US" altLang="zh-CN">
                <a:solidFill>
                  <a:srgbClr val="333399"/>
                </a:solidFill>
              </a:rPr>
              <a:t>6</a:t>
            </a:r>
            <a:r>
              <a:rPr lang="zh-CN" altLang="en-US">
                <a:solidFill>
                  <a:srgbClr val="333399"/>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37989"/>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3798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89" grpId="0" animBg="1"/>
      <p:bldP spid="63798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a:extLst>
              <a:ext uri="{FF2B5EF4-FFF2-40B4-BE49-F238E27FC236}">
                <a16:creationId xmlns:a16="http://schemas.microsoft.com/office/drawing/2014/main" id="{AF1DD01C-172A-4184-8957-E9313457B560}"/>
              </a:ext>
            </a:extLst>
          </p:cNvPr>
          <p:cNvSpPr>
            <a:spLocks noChangeArrowheads="1"/>
          </p:cNvSpPr>
          <p:nvPr/>
        </p:nvSpPr>
        <p:spPr bwMode="auto">
          <a:xfrm>
            <a:off x="1185863" y="660400"/>
            <a:ext cx="7289800" cy="4208463"/>
          </a:xfrm>
          <a:prstGeom prst="rect">
            <a:avLst/>
          </a:prstGeom>
          <a:solidFill>
            <a:srgbClr val="FFFF99"/>
          </a:solidFill>
          <a:ln w="28575">
            <a:solidFill>
              <a:srgbClr val="0000CC"/>
            </a:solidFill>
            <a:miter lim="800000"/>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293315" name="Line 3">
            <a:extLst>
              <a:ext uri="{FF2B5EF4-FFF2-40B4-BE49-F238E27FC236}">
                <a16:creationId xmlns:a16="http://schemas.microsoft.com/office/drawing/2014/main" id="{1D29AA69-010B-4369-9FB2-18BC6706A153}"/>
              </a:ext>
            </a:extLst>
          </p:cNvPr>
          <p:cNvSpPr>
            <a:spLocks noChangeShapeType="1"/>
          </p:cNvSpPr>
          <p:nvPr/>
        </p:nvSpPr>
        <p:spPr bwMode="auto">
          <a:xfrm>
            <a:off x="1193800" y="1041400"/>
            <a:ext cx="7302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3316" name="Line 4">
            <a:extLst>
              <a:ext uri="{FF2B5EF4-FFF2-40B4-BE49-F238E27FC236}">
                <a16:creationId xmlns:a16="http://schemas.microsoft.com/office/drawing/2014/main" id="{99DC4043-A716-4605-9ADC-494A391E1775}"/>
              </a:ext>
            </a:extLst>
          </p:cNvPr>
          <p:cNvSpPr>
            <a:spLocks noChangeShapeType="1"/>
          </p:cNvSpPr>
          <p:nvPr/>
        </p:nvSpPr>
        <p:spPr bwMode="auto">
          <a:xfrm>
            <a:off x="2093913" y="661988"/>
            <a:ext cx="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3317" name="Line 5">
            <a:extLst>
              <a:ext uri="{FF2B5EF4-FFF2-40B4-BE49-F238E27FC236}">
                <a16:creationId xmlns:a16="http://schemas.microsoft.com/office/drawing/2014/main" id="{CDF1A40E-5B8D-4BBE-8F79-137F5A7E0138}"/>
              </a:ext>
            </a:extLst>
          </p:cNvPr>
          <p:cNvSpPr>
            <a:spLocks noChangeShapeType="1"/>
          </p:cNvSpPr>
          <p:nvPr/>
        </p:nvSpPr>
        <p:spPr bwMode="auto">
          <a:xfrm>
            <a:off x="4833938" y="1041400"/>
            <a:ext cx="0" cy="422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3318" name="Rectangle 6">
            <a:extLst>
              <a:ext uri="{FF2B5EF4-FFF2-40B4-BE49-F238E27FC236}">
                <a16:creationId xmlns:a16="http://schemas.microsoft.com/office/drawing/2014/main" id="{4A35A324-2B44-4443-B8AD-1324B8C28E5D}"/>
              </a:ext>
            </a:extLst>
          </p:cNvPr>
          <p:cNvSpPr>
            <a:spLocks noChangeArrowheads="1"/>
          </p:cNvSpPr>
          <p:nvPr/>
        </p:nvSpPr>
        <p:spPr bwMode="auto">
          <a:xfrm>
            <a:off x="1109663" y="271463"/>
            <a:ext cx="322262"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0</a:t>
            </a:r>
          </a:p>
        </p:txBody>
      </p:sp>
      <p:sp>
        <p:nvSpPr>
          <p:cNvPr id="1293319" name="Rectangle 7">
            <a:extLst>
              <a:ext uri="{FF2B5EF4-FFF2-40B4-BE49-F238E27FC236}">
                <a16:creationId xmlns:a16="http://schemas.microsoft.com/office/drawing/2014/main" id="{AC0DA616-F95D-4442-8F24-41BAFBCB8E46}"/>
              </a:ext>
            </a:extLst>
          </p:cNvPr>
          <p:cNvSpPr>
            <a:spLocks noChangeArrowheads="1"/>
          </p:cNvSpPr>
          <p:nvPr/>
        </p:nvSpPr>
        <p:spPr bwMode="auto">
          <a:xfrm>
            <a:off x="2012950" y="271463"/>
            <a:ext cx="322263"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4</a:t>
            </a:r>
          </a:p>
        </p:txBody>
      </p:sp>
      <p:sp>
        <p:nvSpPr>
          <p:cNvPr id="1293320" name="Rectangle 8">
            <a:extLst>
              <a:ext uri="{FF2B5EF4-FFF2-40B4-BE49-F238E27FC236}">
                <a16:creationId xmlns:a16="http://schemas.microsoft.com/office/drawing/2014/main" id="{101D7CF9-FE99-44DD-A504-CAEAF2D0DB4D}"/>
              </a:ext>
            </a:extLst>
          </p:cNvPr>
          <p:cNvSpPr>
            <a:spLocks noChangeArrowheads="1"/>
          </p:cNvSpPr>
          <p:nvPr/>
        </p:nvSpPr>
        <p:spPr bwMode="auto">
          <a:xfrm>
            <a:off x="4743450" y="271463"/>
            <a:ext cx="46355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16</a:t>
            </a:r>
          </a:p>
        </p:txBody>
      </p:sp>
      <p:sp>
        <p:nvSpPr>
          <p:cNvPr id="1293321" name="Rectangle 9">
            <a:extLst>
              <a:ext uri="{FF2B5EF4-FFF2-40B4-BE49-F238E27FC236}">
                <a16:creationId xmlns:a16="http://schemas.microsoft.com/office/drawing/2014/main" id="{FE39B773-1D37-4BA6-BFAE-33E36031FA62}"/>
              </a:ext>
            </a:extLst>
          </p:cNvPr>
          <p:cNvSpPr>
            <a:spLocks noChangeArrowheads="1"/>
          </p:cNvSpPr>
          <p:nvPr/>
        </p:nvSpPr>
        <p:spPr bwMode="auto">
          <a:xfrm>
            <a:off x="8140700" y="271463"/>
            <a:ext cx="46355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31</a:t>
            </a:r>
          </a:p>
        </p:txBody>
      </p:sp>
      <p:sp>
        <p:nvSpPr>
          <p:cNvPr id="1293322" name="Rectangle 10">
            <a:extLst>
              <a:ext uri="{FF2B5EF4-FFF2-40B4-BE49-F238E27FC236}">
                <a16:creationId xmlns:a16="http://schemas.microsoft.com/office/drawing/2014/main" id="{DDE6BEA2-C54F-4942-95B4-653B37159D30}"/>
              </a:ext>
            </a:extLst>
          </p:cNvPr>
          <p:cNvSpPr>
            <a:spLocks noChangeArrowheads="1"/>
          </p:cNvSpPr>
          <p:nvPr/>
        </p:nvSpPr>
        <p:spPr bwMode="auto">
          <a:xfrm>
            <a:off x="1304925" y="676275"/>
            <a:ext cx="758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版 本</a:t>
            </a:r>
          </a:p>
        </p:txBody>
      </p:sp>
      <p:sp>
        <p:nvSpPr>
          <p:cNvPr id="1293323" name="Rectangle 11">
            <a:extLst>
              <a:ext uri="{FF2B5EF4-FFF2-40B4-BE49-F238E27FC236}">
                <a16:creationId xmlns:a16="http://schemas.microsoft.com/office/drawing/2014/main" id="{CF705AF1-6B64-4FD5-8871-2DB20323B4B4}"/>
              </a:ext>
            </a:extLst>
          </p:cNvPr>
          <p:cNvSpPr>
            <a:spLocks noChangeArrowheads="1"/>
          </p:cNvSpPr>
          <p:nvPr/>
        </p:nvSpPr>
        <p:spPr bwMode="auto">
          <a:xfrm>
            <a:off x="492125" y="271463"/>
            <a:ext cx="434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位</a:t>
            </a:r>
          </a:p>
        </p:txBody>
      </p:sp>
      <p:sp>
        <p:nvSpPr>
          <p:cNvPr id="1293324" name="Line 12">
            <a:extLst>
              <a:ext uri="{FF2B5EF4-FFF2-40B4-BE49-F238E27FC236}">
                <a16:creationId xmlns:a16="http://schemas.microsoft.com/office/drawing/2014/main" id="{4D33DB49-5300-4F9A-8E90-D5B192B557CB}"/>
              </a:ext>
            </a:extLst>
          </p:cNvPr>
          <p:cNvSpPr>
            <a:spLocks noChangeShapeType="1"/>
          </p:cNvSpPr>
          <p:nvPr/>
        </p:nvSpPr>
        <p:spPr bwMode="auto">
          <a:xfrm>
            <a:off x="1185863" y="1463675"/>
            <a:ext cx="7302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3325" name="Line 13">
            <a:extLst>
              <a:ext uri="{FF2B5EF4-FFF2-40B4-BE49-F238E27FC236}">
                <a16:creationId xmlns:a16="http://schemas.microsoft.com/office/drawing/2014/main" id="{9BD4BA62-09B2-420D-A108-CC04AF53DF0B}"/>
              </a:ext>
            </a:extLst>
          </p:cNvPr>
          <p:cNvSpPr>
            <a:spLocks noChangeShapeType="1"/>
          </p:cNvSpPr>
          <p:nvPr/>
        </p:nvSpPr>
        <p:spPr bwMode="auto">
          <a:xfrm>
            <a:off x="1187450" y="1885950"/>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3326" name="Line 14">
            <a:extLst>
              <a:ext uri="{FF2B5EF4-FFF2-40B4-BE49-F238E27FC236}">
                <a16:creationId xmlns:a16="http://schemas.microsoft.com/office/drawing/2014/main" id="{F35D6514-5EEA-4280-8AFD-16835A67EDB9}"/>
              </a:ext>
            </a:extLst>
          </p:cNvPr>
          <p:cNvSpPr>
            <a:spLocks noChangeShapeType="1"/>
          </p:cNvSpPr>
          <p:nvPr/>
        </p:nvSpPr>
        <p:spPr bwMode="auto">
          <a:xfrm>
            <a:off x="1187450" y="2309813"/>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3327" name="Line 15">
            <a:extLst>
              <a:ext uri="{FF2B5EF4-FFF2-40B4-BE49-F238E27FC236}">
                <a16:creationId xmlns:a16="http://schemas.microsoft.com/office/drawing/2014/main" id="{3A5D2EFC-DD5D-4BF7-8E21-44D3BED9633F}"/>
              </a:ext>
            </a:extLst>
          </p:cNvPr>
          <p:cNvSpPr>
            <a:spLocks noChangeShapeType="1"/>
          </p:cNvSpPr>
          <p:nvPr/>
        </p:nvSpPr>
        <p:spPr bwMode="auto">
          <a:xfrm>
            <a:off x="1187450" y="2733675"/>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3328" name="Line 16">
            <a:extLst>
              <a:ext uri="{FF2B5EF4-FFF2-40B4-BE49-F238E27FC236}">
                <a16:creationId xmlns:a16="http://schemas.microsoft.com/office/drawing/2014/main" id="{56AB4373-D01D-4F08-A14B-AE9D336B25E6}"/>
              </a:ext>
            </a:extLst>
          </p:cNvPr>
          <p:cNvSpPr>
            <a:spLocks noChangeShapeType="1"/>
          </p:cNvSpPr>
          <p:nvPr/>
        </p:nvSpPr>
        <p:spPr bwMode="auto">
          <a:xfrm>
            <a:off x="1187450" y="3157538"/>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3329" name="Line 17">
            <a:extLst>
              <a:ext uri="{FF2B5EF4-FFF2-40B4-BE49-F238E27FC236}">
                <a16:creationId xmlns:a16="http://schemas.microsoft.com/office/drawing/2014/main" id="{FE3AE7CA-D597-4016-861A-932D3750B9B2}"/>
              </a:ext>
            </a:extLst>
          </p:cNvPr>
          <p:cNvSpPr>
            <a:spLocks noChangeShapeType="1"/>
          </p:cNvSpPr>
          <p:nvPr/>
        </p:nvSpPr>
        <p:spPr bwMode="auto">
          <a:xfrm>
            <a:off x="1187450" y="3579813"/>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3330" name="Line 18">
            <a:extLst>
              <a:ext uri="{FF2B5EF4-FFF2-40B4-BE49-F238E27FC236}">
                <a16:creationId xmlns:a16="http://schemas.microsoft.com/office/drawing/2014/main" id="{4C6E8814-21A7-496B-9BB6-C0C3C882C3CF}"/>
              </a:ext>
            </a:extLst>
          </p:cNvPr>
          <p:cNvSpPr>
            <a:spLocks noChangeShapeType="1"/>
          </p:cNvSpPr>
          <p:nvPr/>
        </p:nvSpPr>
        <p:spPr bwMode="auto">
          <a:xfrm>
            <a:off x="1187450" y="4003675"/>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3331" name="Line 19">
            <a:extLst>
              <a:ext uri="{FF2B5EF4-FFF2-40B4-BE49-F238E27FC236}">
                <a16:creationId xmlns:a16="http://schemas.microsoft.com/office/drawing/2014/main" id="{BE73EBE1-704F-4CE0-BCF9-32187E3FB900}"/>
              </a:ext>
            </a:extLst>
          </p:cNvPr>
          <p:cNvSpPr>
            <a:spLocks noChangeShapeType="1"/>
          </p:cNvSpPr>
          <p:nvPr/>
        </p:nvSpPr>
        <p:spPr bwMode="auto">
          <a:xfrm>
            <a:off x="1187450" y="4425950"/>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3332" name="Rectangle 20">
            <a:extLst>
              <a:ext uri="{FF2B5EF4-FFF2-40B4-BE49-F238E27FC236}">
                <a16:creationId xmlns:a16="http://schemas.microsoft.com/office/drawing/2014/main" id="{D26F9788-0405-4508-9E3C-D3A7444FA45B}"/>
              </a:ext>
            </a:extLst>
          </p:cNvPr>
          <p:cNvSpPr>
            <a:spLocks noChangeArrowheads="1"/>
          </p:cNvSpPr>
          <p:nvPr/>
        </p:nvSpPr>
        <p:spPr bwMode="auto">
          <a:xfrm>
            <a:off x="1412875" y="3438525"/>
            <a:ext cx="6850063" cy="1128713"/>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3333" name="Rectangle 21">
            <a:extLst>
              <a:ext uri="{FF2B5EF4-FFF2-40B4-BE49-F238E27FC236}">
                <a16:creationId xmlns:a16="http://schemas.microsoft.com/office/drawing/2014/main" id="{964A16A4-37C0-4A54-AACB-8422A815191D}"/>
              </a:ext>
            </a:extLst>
          </p:cNvPr>
          <p:cNvSpPr>
            <a:spLocks noChangeArrowheads="1"/>
          </p:cNvSpPr>
          <p:nvPr/>
        </p:nvSpPr>
        <p:spPr bwMode="auto">
          <a:xfrm>
            <a:off x="1412875" y="1744663"/>
            <a:ext cx="6850063" cy="1130300"/>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3334" name="Rectangle 22">
            <a:extLst>
              <a:ext uri="{FF2B5EF4-FFF2-40B4-BE49-F238E27FC236}">
                <a16:creationId xmlns:a16="http://schemas.microsoft.com/office/drawing/2014/main" id="{04FA3A0A-CB89-413A-A933-FD547FBC5B17}"/>
              </a:ext>
            </a:extLst>
          </p:cNvPr>
          <p:cNvSpPr>
            <a:spLocks noChangeArrowheads="1"/>
          </p:cNvSpPr>
          <p:nvPr/>
        </p:nvSpPr>
        <p:spPr bwMode="auto">
          <a:xfrm>
            <a:off x="4035425" y="3651250"/>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目   的</a:t>
            </a:r>
            <a:r>
              <a:rPr kumimoji="1" lang="zh-CN" altLang="en-US" sz="2000" b="1">
                <a:solidFill>
                  <a:srgbClr val="333399"/>
                </a:solidFill>
              </a:rPr>
              <a:t> </a:t>
            </a:r>
            <a:r>
              <a:rPr kumimoji="1" lang="zh-CN" altLang="en-US" sz="2000">
                <a:solidFill>
                  <a:srgbClr val="333399"/>
                </a:solidFill>
              </a:rPr>
              <a:t>  地   址</a:t>
            </a:r>
          </a:p>
        </p:txBody>
      </p:sp>
      <p:sp>
        <p:nvSpPr>
          <p:cNvPr id="1293335" name="Rectangle 23">
            <a:extLst>
              <a:ext uri="{FF2B5EF4-FFF2-40B4-BE49-F238E27FC236}">
                <a16:creationId xmlns:a16="http://schemas.microsoft.com/office/drawing/2014/main" id="{794C5C6A-B72E-4F31-A02F-1A4247C33E3E}"/>
              </a:ext>
            </a:extLst>
          </p:cNvPr>
          <p:cNvSpPr>
            <a:spLocks noChangeArrowheads="1"/>
          </p:cNvSpPr>
          <p:nvPr/>
        </p:nvSpPr>
        <p:spPr bwMode="auto">
          <a:xfrm>
            <a:off x="4229100" y="1957388"/>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源   地   址</a:t>
            </a:r>
          </a:p>
        </p:txBody>
      </p:sp>
      <p:sp>
        <p:nvSpPr>
          <p:cNvPr id="1293336" name="Line 24">
            <a:extLst>
              <a:ext uri="{FF2B5EF4-FFF2-40B4-BE49-F238E27FC236}">
                <a16:creationId xmlns:a16="http://schemas.microsoft.com/office/drawing/2014/main" id="{33FF9490-582D-4DCB-B62F-A03967337C13}"/>
              </a:ext>
            </a:extLst>
          </p:cNvPr>
          <p:cNvSpPr>
            <a:spLocks noChangeShapeType="1"/>
          </p:cNvSpPr>
          <p:nvPr/>
        </p:nvSpPr>
        <p:spPr bwMode="auto">
          <a:xfrm>
            <a:off x="6664325" y="1041400"/>
            <a:ext cx="0" cy="422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3337" name="Rectangle 25">
            <a:extLst>
              <a:ext uri="{FF2B5EF4-FFF2-40B4-BE49-F238E27FC236}">
                <a16:creationId xmlns:a16="http://schemas.microsoft.com/office/drawing/2014/main" id="{3DB19985-4896-4A48-88D9-7BCD3032CB9C}"/>
              </a:ext>
            </a:extLst>
          </p:cNvPr>
          <p:cNvSpPr>
            <a:spLocks noChangeArrowheads="1"/>
          </p:cNvSpPr>
          <p:nvPr/>
        </p:nvSpPr>
        <p:spPr bwMode="auto">
          <a:xfrm>
            <a:off x="4975225" y="1074738"/>
            <a:ext cx="1731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下 一 个 首 部</a:t>
            </a:r>
          </a:p>
        </p:txBody>
      </p:sp>
      <p:sp>
        <p:nvSpPr>
          <p:cNvPr id="1293338" name="Rectangle 26">
            <a:extLst>
              <a:ext uri="{FF2B5EF4-FFF2-40B4-BE49-F238E27FC236}">
                <a16:creationId xmlns:a16="http://schemas.microsoft.com/office/drawing/2014/main" id="{A0624FB1-7D53-42DD-A252-0A4F72ECDB89}"/>
              </a:ext>
            </a:extLst>
          </p:cNvPr>
          <p:cNvSpPr>
            <a:spLocks noChangeArrowheads="1"/>
          </p:cNvSpPr>
          <p:nvPr/>
        </p:nvSpPr>
        <p:spPr bwMode="auto">
          <a:xfrm>
            <a:off x="5173663" y="676275"/>
            <a:ext cx="16414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流     标     号</a:t>
            </a:r>
          </a:p>
        </p:txBody>
      </p:sp>
      <p:sp>
        <p:nvSpPr>
          <p:cNvPr id="1293339" name="Rectangle 27">
            <a:extLst>
              <a:ext uri="{FF2B5EF4-FFF2-40B4-BE49-F238E27FC236}">
                <a16:creationId xmlns:a16="http://schemas.microsoft.com/office/drawing/2014/main" id="{239D4D6E-E226-46FC-BB74-95966C2CEA3D}"/>
              </a:ext>
            </a:extLst>
          </p:cNvPr>
          <p:cNvSpPr>
            <a:spLocks noChangeArrowheads="1"/>
          </p:cNvSpPr>
          <p:nvPr/>
        </p:nvSpPr>
        <p:spPr bwMode="auto">
          <a:xfrm>
            <a:off x="3773488" y="271463"/>
            <a:ext cx="461962"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12</a:t>
            </a:r>
          </a:p>
        </p:txBody>
      </p:sp>
      <p:sp>
        <p:nvSpPr>
          <p:cNvPr id="1293340" name="Rectangle 28">
            <a:extLst>
              <a:ext uri="{FF2B5EF4-FFF2-40B4-BE49-F238E27FC236}">
                <a16:creationId xmlns:a16="http://schemas.microsoft.com/office/drawing/2014/main" id="{15CA1D28-005E-43DF-A999-564E4E823C45}"/>
              </a:ext>
            </a:extLst>
          </p:cNvPr>
          <p:cNvSpPr>
            <a:spLocks noChangeArrowheads="1"/>
          </p:cNvSpPr>
          <p:nvPr/>
        </p:nvSpPr>
        <p:spPr bwMode="auto">
          <a:xfrm>
            <a:off x="2236788" y="676275"/>
            <a:ext cx="16525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a:solidFill>
                  <a:srgbClr val="333399"/>
                </a:solidFill>
              </a:rPr>
              <a:t>通 信 量 类</a:t>
            </a:r>
          </a:p>
        </p:txBody>
      </p:sp>
      <p:sp>
        <p:nvSpPr>
          <p:cNvPr id="1293341" name="Rectangle 29">
            <a:extLst>
              <a:ext uri="{FF2B5EF4-FFF2-40B4-BE49-F238E27FC236}">
                <a16:creationId xmlns:a16="http://schemas.microsoft.com/office/drawing/2014/main" id="{5CF723C2-FCE5-40C8-8BCA-B7B8FB15B351}"/>
              </a:ext>
            </a:extLst>
          </p:cNvPr>
          <p:cNvSpPr>
            <a:spLocks noChangeArrowheads="1"/>
          </p:cNvSpPr>
          <p:nvPr/>
        </p:nvSpPr>
        <p:spPr bwMode="auto">
          <a:xfrm>
            <a:off x="4206875" y="2292350"/>
            <a:ext cx="14366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a:t>
            </a:r>
            <a:r>
              <a:rPr kumimoji="1" lang="en-US" altLang="zh-CN" sz="2000">
                <a:solidFill>
                  <a:srgbClr val="333399"/>
                </a:solidFill>
              </a:rPr>
              <a:t>128 </a:t>
            </a:r>
            <a:r>
              <a:rPr kumimoji="1" lang="zh-CN" altLang="en-US" sz="2000">
                <a:solidFill>
                  <a:srgbClr val="333399"/>
                </a:solidFill>
              </a:rPr>
              <a:t>位）</a:t>
            </a:r>
          </a:p>
        </p:txBody>
      </p:sp>
      <p:sp>
        <p:nvSpPr>
          <p:cNvPr id="1293342" name="Rectangle 30">
            <a:extLst>
              <a:ext uri="{FF2B5EF4-FFF2-40B4-BE49-F238E27FC236}">
                <a16:creationId xmlns:a16="http://schemas.microsoft.com/office/drawing/2014/main" id="{8E996AEA-2EAF-4A27-BD89-2CF6F2A73C30}"/>
              </a:ext>
            </a:extLst>
          </p:cNvPr>
          <p:cNvSpPr>
            <a:spLocks noChangeArrowheads="1"/>
          </p:cNvSpPr>
          <p:nvPr/>
        </p:nvSpPr>
        <p:spPr bwMode="auto">
          <a:xfrm>
            <a:off x="4224338" y="3922713"/>
            <a:ext cx="14366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a:t>
            </a:r>
            <a:r>
              <a:rPr kumimoji="1" lang="en-US" altLang="zh-CN" sz="2000">
                <a:solidFill>
                  <a:srgbClr val="333399"/>
                </a:solidFill>
              </a:rPr>
              <a:t>128 </a:t>
            </a:r>
            <a:r>
              <a:rPr kumimoji="1" lang="zh-CN" altLang="en-US" sz="2000">
                <a:solidFill>
                  <a:srgbClr val="333399"/>
                </a:solidFill>
              </a:rPr>
              <a:t>位）</a:t>
            </a:r>
          </a:p>
        </p:txBody>
      </p:sp>
      <p:sp>
        <p:nvSpPr>
          <p:cNvPr id="1293343" name="Rectangle 31">
            <a:extLst>
              <a:ext uri="{FF2B5EF4-FFF2-40B4-BE49-F238E27FC236}">
                <a16:creationId xmlns:a16="http://schemas.microsoft.com/office/drawing/2014/main" id="{E39AE391-B16E-43C9-B8AB-8831FC0B4663}"/>
              </a:ext>
            </a:extLst>
          </p:cNvPr>
          <p:cNvSpPr>
            <a:spLocks noChangeArrowheads="1"/>
          </p:cNvSpPr>
          <p:nvPr/>
        </p:nvSpPr>
        <p:spPr bwMode="auto">
          <a:xfrm>
            <a:off x="1901825" y="1066800"/>
            <a:ext cx="24050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有  效  载  荷  长  度</a:t>
            </a:r>
          </a:p>
        </p:txBody>
      </p:sp>
      <p:sp>
        <p:nvSpPr>
          <p:cNvPr id="1293344" name="Rectangle 32">
            <a:extLst>
              <a:ext uri="{FF2B5EF4-FFF2-40B4-BE49-F238E27FC236}">
                <a16:creationId xmlns:a16="http://schemas.microsoft.com/office/drawing/2014/main" id="{846FC144-6E7A-4632-BA05-D6B3DE0FCB6F}"/>
              </a:ext>
            </a:extLst>
          </p:cNvPr>
          <p:cNvSpPr>
            <a:spLocks noChangeArrowheads="1"/>
          </p:cNvSpPr>
          <p:nvPr/>
        </p:nvSpPr>
        <p:spPr bwMode="auto">
          <a:xfrm>
            <a:off x="6948488" y="1085850"/>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跳 数 限 制</a:t>
            </a:r>
          </a:p>
        </p:txBody>
      </p:sp>
      <p:sp>
        <p:nvSpPr>
          <p:cNvPr id="1293345" name="Line 33">
            <a:extLst>
              <a:ext uri="{FF2B5EF4-FFF2-40B4-BE49-F238E27FC236}">
                <a16:creationId xmlns:a16="http://schemas.microsoft.com/office/drawing/2014/main" id="{2B888C09-FF86-4CBB-952B-2CCDCE0A3AFB}"/>
              </a:ext>
            </a:extLst>
          </p:cNvPr>
          <p:cNvSpPr>
            <a:spLocks noChangeShapeType="1"/>
          </p:cNvSpPr>
          <p:nvPr/>
        </p:nvSpPr>
        <p:spPr bwMode="auto">
          <a:xfrm>
            <a:off x="3911600" y="660400"/>
            <a:ext cx="6350" cy="382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3346" name="Rectangle 34">
            <a:extLst>
              <a:ext uri="{FF2B5EF4-FFF2-40B4-BE49-F238E27FC236}">
                <a16:creationId xmlns:a16="http://schemas.microsoft.com/office/drawing/2014/main" id="{3E51E670-1FCE-458A-B7D2-EBA815FEA5CF}"/>
              </a:ext>
            </a:extLst>
          </p:cNvPr>
          <p:cNvSpPr>
            <a:spLocks noChangeArrowheads="1"/>
          </p:cNvSpPr>
          <p:nvPr/>
        </p:nvSpPr>
        <p:spPr bwMode="auto">
          <a:xfrm>
            <a:off x="6559550" y="271463"/>
            <a:ext cx="46355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24</a:t>
            </a:r>
          </a:p>
        </p:txBody>
      </p:sp>
      <p:sp>
        <p:nvSpPr>
          <p:cNvPr id="1293347" name="AutoShape 35">
            <a:extLst>
              <a:ext uri="{FF2B5EF4-FFF2-40B4-BE49-F238E27FC236}">
                <a16:creationId xmlns:a16="http://schemas.microsoft.com/office/drawing/2014/main" id="{5B7795F2-D7BB-44C9-9F4A-847901B8648B}"/>
              </a:ext>
            </a:extLst>
          </p:cNvPr>
          <p:cNvSpPr>
            <a:spLocks/>
          </p:cNvSpPr>
          <p:nvPr/>
        </p:nvSpPr>
        <p:spPr bwMode="auto">
          <a:xfrm>
            <a:off x="881063" y="693738"/>
            <a:ext cx="228600" cy="4162425"/>
          </a:xfrm>
          <a:prstGeom prst="leftBrace">
            <a:avLst>
              <a:gd name="adj1" fmla="val 151736"/>
              <a:gd name="adj2" fmla="val 50000"/>
            </a:avLst>
          </a:prstGeom>
          <a:noFill/>
          <a:ln w="1270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3348" name="Rectangle 36">
            <a:extLst>
              <a:ext uri="{FF2B5EF4-FFF2-40B4-BE49-F238E27FC236}">
                <a16:creationId xmlns:a16="http://schemas.microsoft.com/office/drawing/2014/main" id="{6F2E39C6-F447-4DBE-9361-CFE3A9D46BAE}"/>
              </a:ext>
            </a:extLst>
          </p:cNvPr>
          <p:cNvSpPr>
            <a:spLocks noChangeArrowheads="1"/>
          </p:cNvSpPr>
          <p:nvPr/>
        </p:nvSpPr>
        <p:spPr bwMode="auto">
          <a:xfrm>
            <a:off x="168275" y="1585913"/>
            <a:ext cx="808038"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400">
                <a:solidFill>
                  <a:srgbClr val="333399"/>
                </a:solidFill>
              </a:rPr>
              <a:t>IPv6</a:t>
            </a:r>
          </a:p>
          <a:p>
            <a:pPr algn="ctr"/>
            <a:r>
              <a:rPr kumimoji="1" lang="zh-CN" altLang="en-US" sz="2400">
                <a:solidFill>
                  <a:srgbClr val="333399"/>
                </a:solidFill>
              </a:rPr>
              <a:t>的</a:t>
            </a:r>
          </a:p>
          <a:p>
            <a:pPr algn="ctr"/>
            <a:r>
              <a:rPr kumimoji="1" lang="zh-CN" altLang="en-US" sz="2400">
                <a:solidFill>
                  <a:srgbClr val="333399"/>
                </a:solidFill>
              </a:rPr>
              <a:t>基</a:t>
            </a:r>
          </a:p>
          <a:p>
            <a:pPr algn="ctr"/>
            <a:r>
              <a:rPr kumimoji="1" lang="zh-CN" altLang="en-US" sz="2400">
                <a:solidFill>
                  <a:srgbClr val="333399"/>
                </a:solidFill>
              </a:rPr>
              <a:t>本</a:t>
            </a:r>
          </a:p>
          <a:p>
            <a:pPr algn="ctr"/>
            <a:r>
              <a:rPr kumimoji="1" lang="zh-CN" altLang="en-US" sz="2400">
                <a:solidFill>
                  <a:srgbClr val="333399"/>
                </a:solidFill>
              </a:rPr>
              <a:t>首</a:t>
            </a:r>
          </a:p>
          <a:p>
            <a:pPr algn="ctr"/>
            <a:r>
              <a:rPr kumimoji="1" lang="zh-CN" altLang="en-US" sz="2400">
                <a:solidFill>
                  <a:srgbClr val="333399"/>
                </a:solidFill>
              </a:rPr>
              <a:t>部</a:t>
            </a:r>
          </a:p>
          <a:p>
            <a:pPr algn="ctr"/>
            <a:r>
              <a:rPr kumimoji="1" lang="en-US" altLang="zh-CN" sz="2400">
                <a:solidFill>
                  <a:srgbClr val="333399"/>
                </a:solidFill>
              </a:rPr>
              <a:t>40 B</a:t>
            </a:r>
          </a:p>
          <a:p>
            <a:pPr algn="ctr"/>
            <a:endParaRPr kumimoji="1" lang="en-US" altLang="zh-CN" sz="2400">
              <a:solidFill>
                <a:srgbClr val="333399"/>
              </a:solidFill>
            </a:endParaRPr>
          </a:p>
        </p:txBody>
      </p:sp>
      <p:sp>
        <p:nvSpPr>
          <p:cNvPr id="639013" name="Rectangle 37">
            <a:extLst>
              <a:ext uri="{FF2B5EF4-FFF2-40B4-BE49-F238E27FC236}">
                <a16:creationId xmlns:a16="http://schemas.microsoft.com/office/drawing/2014/main" id="{94AE4919-9FA1-4BD2-BDAB-A1004EACF348}"/>
              </a:ext>
            </a:extLst>
          </p:cNvPr>
          <p:cNvSpPr>
            <a:spLocks noChangeArrowheads="1"/>
          </p:cNvSpPr>
          <p:nvPr/>
        </p:nvSpPr>
        <p:spPr bwMode="auto">
          <a:xfrm>
            <a:off x="2101850" y="649288"/>
            <a:ext cx="1804988" cy="419100"/>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3350" name="Text Box 38">
            <a:extLst>
              <a:ext uri="{FF2B5EF4-FFF2-40B4-BE49-F238E27FC236}">
                <a16:creationId xmlns:a16="http://schemas.microsoft.com/office/drawing/2014/main" id="{EB721F00-5FE6-417F-B058-62F81900AAAD}"/>
              </a:ext>
            </a:extLst>
          </p:cNvPr>
          <p:cNvSpPr txBox="1">
            <a:spLocks noChangeArrowheads="1"/>
          </p:cNvSpPr>
          <p:nvPr/>
        </p:nvSpPr>
        <p:spPr bwMode="auto">
          <a:xfrm>
            <a:off x="900113" y="5102225"/>
            <a:ext cx="772477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333399"/>
                </a:solidFill>
              </a:rPr>
              <a:t>通信量类</a:t>
            </a:r>
            <a:r>
              <a:rPr lang="en-US" altLang="zh-CN">
                <a:solidFill>
                  <a:srgbClr val="333399"/>
                </a:solidFill>
              </a:rPr>
              <a:t>(traffic class)—— 8 </a:t>
            </a:r>
            <a:r>
              <a:rPr lang="zh-CN" altLang="en-US">
                <a:solidFill>
                  <a:srgbClr val="333399"/>
                </a:solidFill>
              </a:rPr>
              <a:t>位。这是为了区分不同的 </a:t>
            </a:r>
            <a:r>
              <a:rPr lang="en-US" altLang="zh-CN">
                <a:solidFill>
                  <a:srgbClr val="333399"/>
                </a:solidFill>
              </a:rPr>
              <a:t>IPv6 </a:t>
            </a:r>
            <a:r>
              <a:rPr lang="zh-CN" altLang="en-US">
                <a:solidFill>
                  <a:srgbClr val="333399"/>
                </a:solidFill>
              </a:rPr>
              <a:t>数据报的类别或优先级。目前正在进行不同的通信量类性能的实验。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39013"/>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3901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9013" grpId="0" animBg="1"/>
      <p:bldP spid="639013"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a:extLst>
              <a:ext uri="{FF2B5EF4-FFF2-40B4-BE49-F238E27FC236}">
                <a16:creationId xmlns:a16="http://schemas.microsoft.com/office/drawing/2014/main" id="{EC4D08EB-7C61-48A1-A4CA-C396EFC0AF42}"/>
              </a:ext>
            </a:extLst>
          </p:cNvPr>
          <p:cNvSpPr>
            <a:spLocks noChangeArrowheads="1"/>
          </p:cNvSpPr>
          <p:nvPr/>
        </p:nvSpPr>
        <p:spPr bwMode="auto">
          <a:xfrm>
            <a:off x="1185863" y="504825"/>
            <a:ext cx="7289800" cy="4208463"/>
          </a:xfrm>
          <a:prstGeom prst="rect">
            <a:avLst/>
          </a:prstGeom>
          <a:solidFill>
            <a:srgbClr val="FFFF99"/>
          </a:solidFill>
          <a:ln w="28575">
            <a:solidFill>
              <a:schemeClr val="tx2"/>
            </a:solidFill>
            <a:miter lim="800000"/>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294339" name="Line 3">
            <a:extLst>
              <a:ext uri="{FF2B5EF4-FFF2-40B4-BE49-F238E27FC236}">
                <a16:creationId xmlns:a16="http://schemas.microsoft.com/office/drawing/2014/main" id="{0016D252-2445-4F75-B933-326C4AA168D6}"/>
              </a:ext>
            </a:extLst>
          </p:cNvPr>
          <p:cNvSpPr>
            <a:spLocks noChangeShapeType="1"/>
          </p:cNvSpPr>
          <p:nvPr/>
        </p:nvSpPr>
        <p:spPr bwMode="auto">
          <a:xfrm>
            <a:off x="1193800" y="885825"/>
            <a:ext cx="7302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4340" name="Line 4">
            <a:extLst>
              <a:ext uri="{FF2B5EF4-FFF2-40B4-BE49-F238E27FC236}">
                <a16:creationId xmlns:a16="http://schemas.microsoft.com/office/drawing/2014/main" id="{3B5CED20-C662-47EA-A77F-F9EF07E01BF4}"/>
              </a:ext>
            </a:extLst>
          </p:cNvPr>
          <p:cNvSpPr>
            <a:spLocks noChangeShapeType="1"/>
          </p:cNvSpPr>
          <p:nvPr/>
        </p:nvSpPr>
        <p:spPr bwMode="auto">
          <a:xfrm>
            <a:off x="2093913" y="506413"/>
            <a:ext cx="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4341" name="Line 5">
            <a:extLst>
              <a:ext uri="{FF2B5EF4-FFF2-40B4-BE49-F238E27FC236}">
                <a16:creationId xmlns:a16="http://schemas.microsoft.com/office/drawing/2014/main" id="{EDB1D74A-A32F-4FEB-8DE5-FAAFA7210917}"/>
              </a:ext>
            </a:extLst>
          </p:cNvPr>
          <p:cNvSpPr>
            <a:spLocks noChangeShapeType="1"/>
          </p:cNvSpPr>
          <p:nvPr/>
        </p:nvSpPr>
        <p:spPr bwMode="auto">
          <a:xfrm>
            <a:off x="4833938" y="885825"/>
            <a:ext cx="0" cy="422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4342" name="Rectangle 6">
            <a:extLst>
              <a:ext uri="{FF2B5EF4-FFF2-40B4-BE49-F238E27FC236}">
                <a16:creationId xmlns:a16="http://schemas.microsoft.com/office/drawing/2014/main" id="{2488882D-A56E-4F0B-89F4-30C35CB015D5}"/>
              </a:ext>
            </a:extLst>
          </p:cNvPr>
          <p:cNvSpPr>
            <a:spLocks noChangeArrowheads="1"/>
          </p:cNvSpPr>
          <p:nvPr/>
        </p:nvSpPr>
        <p:spPr bwMode="auto">
          <a:xfrm>
            <a:off x="1109663" y="115888"/>
            <a:ext cx="322262"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0</a:t>
            </a:r>
          </a:p>
        </p:txBody>
      </p:sp>
      <p:sp>
        <p:nvSpPr>
          <p:cNvPr id="1294343" name="Rectangle 7">
            <a:extLst>
              <a:ext uri="{FF2B5EF4-FFF2-40B4-BE49-F238E27FC236}">
                <a16:creationId xmlns:a16="http://schemas.microsoft.com/office/drawing/2014/main" id="{348A0011-FAC3-431F-BD17-C41274F063E6}"/>
              </a:ext>
            </a:extLst>
          </p:cNvPr>
          <p:cNvSpPr>
            <a:spLocks noChangeArrowheads="1"/>
          </p:cNvSpPr>
          <p:nvPr/>
        </p:nvSpPr>
        <p:spPr bwMode="auto">
          <a:xfrm>
            <a:off x="2012950" y="115888"/>
            <a:ext cx="322263"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4</a:t>
            </a:r>
          </a:p>
        </p:txBody>
      </p:sp>
      <p:sp>
        <p:nvSpPr>
          <p:cNvPr id="1294344" name="Rectangle 8">
            <a:extLst>
              <a:ext uri="{FF2B5EF4-FFF2-40B4-BE49-F238E27FC236}">
                <a16:creationId xmlns:a16="http://schemas.microsoft.com/office/drawing/2014/main" id="{65A27655-8C0C-4BE9-8ACC-87DC7BA2EE7E}"/>
              </a:ext>
            </a:extLst>
          </p:cNvPr>
          <p:cNvSpPr>
            <a:spLocks noChangeArrowheads="1"/>
          </p:cNvSpPr>
          <p:nvPr/>
        </p:nvSpPr>
        <p:spPr bwMode="auto">
          <a:xfrm>
            <a:off x="4743450" y="115888"/>
            <a:ext cx="46355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16</a:t>
            </a:r>
          </a:p>
        </p:txBody>
      </p:sp>
      <p:sp>
        <p:nvSpPr>
          <p:cNvPr id="1294345" name="Rectangle 9">
            <a:extLst>
              <a:ext uri="{FF2B5EF4-FFF2-40B4-BE49-F238E27FC236}">
                <a16:creationId xmlns:a16="http://schemas.microsoft.com/office/drawing/2014/main" id="{88EEDAEE-73B1-4087-A31A-B1E48A7588C3}"/>
              </a:ext>
            </a:extLst>
          </p:cNvPr>
          <p:cNvSpPr>
            <a:spLocks noChangeArrowheads="1"/>
          </p:cNvSpPr>
          <p:nvPr/>
        </p:nvSpPr>
        <p:spPr bwMode="auto">
          <a:xfrm>
            <a:off x="8140700" y="115888"/>
            <a:ext cx="46355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31</a:t>
            </a:r>
          </a:p>
        </p:txBody>
      </p:sp>
      <p:sp>
        <p:nvSpPr>
          <p:cNvPr id="1294346" name="Rectangle 10">
            <a:extLst>
              <a:ext uri="{FF2B5EF4-FFF2-40B4-BE49-F238E27FC236}">
                <a16:creationId xmlns:a16="http://schemas.microsoft.com/office/drawing/2014/main" id="{C959CE7C-F07B-485C-B6A2-1376EC14DAE2}"/>
              </a:ext>
            </a:extLst>
          </p:cNvPr>
          <p:cNvSpPr>
            <a:spLocks noChangeArrowheads="1"/>
          </p:cNvSpPr>
          <p:nvPr/>
        </p:nvSpPr>
        <p:spPr bwMode="auto">
          <a:xfrm>
            <a:off x="1304925" y="520700"/>
            <a:ext cx="758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版 本</a:t>
            </a:r>
          </a:p>
        </p:txBody>
      </p:sp>
      <p:sp>
        <p:nvSpPr>
          <p:cNvPr id="1294347" name="Rectangle 11">
            <a:extLst>
              <a:ext uri="{FF2B5EF4-FFF2-40B4-BE49-F238E27FC236}">
                <a16:creationId xmlns:a16="http://schemas.microsoft.com/office/drawing/2014/main" id="{91E9C083-0CDF-4811-8681-6647BAD7A9E0}"/>
              </a:ext>
            </a:extLst>
          </p:cNvPr>
          <p:cNvSpPr>
            <a:spLocks noChangeArrowheads="1"/>
          </p:cNvSpPr>
          <p:nvPr/>
        </p:nvSpPr>
        <p:spPr bwMode="auto">
          <a:xfrm>
            <a:off x="492125" y="115888"/>
            <a:ext cx="434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位</a:t>
            </a:r>
          </a:p>
        </p:txBody>
      </p:sp>
      <p:sp>
        <p:nvSpPr>
          <p:cNvPr id="1294348" name="Line 12">
            <a:extLst>
              <a:ext uri="{FF2B5EF4-FFF2-40B4-BE49-F238E27FC236}">
                <a16:creationId xmlns:a16="http://schemas.microsoft.com/office/drawing/2014/main" id="{2A8DF1EA-8B50-453B-9DC6-2A307509003E}"/>
              </a:ext>
            </a:extLst>
          </p:cNvPr>
          <p:cNvSpPr>
            <a:spLocks noChangeShapeType="1"/>
          </p:cNvSpPr>
          <p:nvPr/>
        </p:nvSpPr>
        <p:spPr bwMode="auto">
          <a:xfrm>
            <a:off x="1185863" y="1308100"/>
            <a:ext cx="7302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4349" name="Line 13">
            <a:extLst>
              <a:ext uri="{FF2B5EF4-FFF2-40B4-BE49-F238E27FC236}">
                <a16:creationId xmlns:a16="http://schemas.microsoft.com/office/drawing/2014/main" id="{061899E6-015F-4631-94BF-23B2A665B220}"/>
              </a:ext>
            </a:extLst>
          </p:cNvPr>
          <p:cNvSpPr>
            <a:spLocks noChangeShapeType="1"/>
          </p:cNvSpPr>
          <p:nvPr/>
        </p:nvSpPr>
        <p:spPr bwMode="auto">
          <a:xfrm>
            <a:off x="1187450" y="1730375"/>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4350" name="Line 14">
            <a:extLst>
              <a:ext uri="{FF2B5EF4-FFF2-40B4-BE49-F238E27FC236}">
                <a16:creationId xmlns:a16="http://schemas.microsoft.com/office/drawing/2014/main" id="{C16F0E4A-A33D-4690-942B-A8A60C865B42}"/>
              </a:ext>
            </a:extLst>
          </p:cNvPr>
          <p:cNvSpPr>
            <a:spLocks noChangeShapeType="1"/>
          </p:cNvSpPr>
          <p:nvPr/>
        </p:nvSpPr>
        <p:spPr bwMode="auto">
          <a:xfrm>
            <a:off x="1187450" y="2154238"/>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4351" name="Line 15">
            <a:extLst>
              <a:ext uri="{FF2B5EF4-FFF2-40B4-BE49-F238E27FC236}">
                <a16:creationId xmlns:a16="http://schemas.microsoft.com/office/drawing/2014/main" id="{B31423CF-BA8F-4568-8D60-9EFC23BF092D}"/>
              </a:ext>
            </a:extLst>
          </p:cNvPr>
          <p:cNvSpPr>
            <a:spLocks noChangeShapeType="1"/>
          </p:cNvSpPr>
          <p:nvPr/>
        </p:nvSpPr>
        <p:spPr bwMode="auto">
          <a:xfrm>
            <a:off x="1187450" y="2578100"/>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4352" name="Line 16">
            <a:extLst>
              <a:ext uri="{FF2B5EF4-FFF2-40B4-BE49-F238E27FC236}">
                <a16:creationId xmlns:a16="http://schemas.microsoft.com/office/drawing/2014/main" id="{2839F68A-2F19-4859-BB52-9557162D4C28}"/>
              </a:ext>
            </a:extLst>
          </p:cNvPr>
          <p:cNvSpPr>
            <a:spLocks noChangeShapeType="1"/>
          </p:cNvSpPr>
          <p:nvPr/>
        </p:nvSpPr>
        <p:spPr bwMode="auto">
          <a:xfrm>
            <a:off x="1187450" y="3001963"/>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4353" name="Line 17">
            <a:extLst>
              <a:ext uri="{FF2B5EF4-FFF2-40B4-BE49-F238E27FC236}">
                <a16:creationId xmlns:a16="http://schemas.microsoft.com/office/drawing/2014/main" id="{9A3C9B29-0E40-460C-862D-F3446665E766}"/>
              </a:ext>
            </a:extLst>
          </p:cNvPr>
          <p:cNvSpPr>
            <a:spLocks noChangeShapeType="1"/>
          </p:cNvSpPr>
          <p:nvPr/>
        </p:nvSpPr>
        <p:spPr bwMode="auto">
          <a:xfrm>
            <a:off x="1187450" y="3424238"/>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4354" name="Line 18">
            <a:extLst>
              <a:ext uri="{FF2B5EF4-FFF2-40B4-BE49-F238E27FC236}">
                <a16:creationId xmlns:a16="http://schemas.microsoft.com/office/drawing/2014/main" id="{2E7E0A6A-755A-4F76-8540-0C39BF087E46}"/>
              </a:ext>
            </a:extLst>
          </p:cNvPr>
          <p:cNvSpPr>
            <a:spLocks noChangeShapeType="1"/>
          </p:cNvSpPr>
          <p:nvPr/>
        </p:nvSpPr>
        <p:spPr bwMode="auto">
          <a:xfrm>
            <a:off x="1187450" y="3848100"/>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4355" name="Line 19">
            <a:extLst>
              <a:ext uri="{FF2B5EF4-FFF2-40B4-BE49-F238E27FC236}">
                <a16:creationId xmlns:a16="http://schemas.microsoft.com/office/drawing/2014/main" id="{E98874B1-573E-4E10-9242-4D2744B0C4FD}"/>
              </a:ext>
            </a:extLst>
          </p:cNvPr>
          <p:cNvSpPr>
            <a:spLocks noChangeShapeType="1"/>
          </p:cNvSpPr>
          <p:nvPr/>
        </p:nvSpPr>
        <p:spPr bwMode="auto">
          <a:xfrm>
            <a:off x="1187450" y="4270375"/>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4356" name="Rectangle 20">
            <a:extLst>
              <a:ext uri="{FF2B5EF4-FFF2-40B4-BE49-F238E27FC236}">
                <a16:creationId xmlns:a16="http://schemas.microsoft.com/office/drawing/2014/main" id="{1B8EBA69-02CB-4D87-9E72-542D36736E18}"/>
              </a:ext>
            </a:extLst>
          </p:cNvPr>
          <p:cNvSpPr>
            <a:spLocks noChangeArrowheads="1"/>
          </p:cNvSpPr>
          <p:nvPr/>
        </p:nvSpPr>
        <p:spPr bwMode="auto">
          <a:xfrm>
            <a:off x="1412875" y="3282950"/>
            <a:ext cx="6850063" cy="1128713"/>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4357" name="Rectangle 21">
            <a:extLst>
              <a:ext uri="{FF2B5EF4-FFF2-40B4-BE49-F238E27FC236}">
                <a16:creationId xmlns:a16="http://schemas.microsoft.com/office/drawing/2014/main" id="{40F9F820-4B49-44D4-821A-F84670056D03}"/>
              </a:ext>
            </a:extLst>
          </p:cNvPr>
          <p:cNvSpPr>
            <a:spLocks noChangeArrowheads="1"/>
          </p:cNvSpPr>
          <p:nvPr/>
        </p:nvSpPr>
        <p:spPr bwMode="auto">
          <a:xfrm>
            <a:off x="1412875" y="1589088"/>
            <a:ext cx="6850063" cy="1130300"/>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4358" name="Rectangle 22">
            <a:extLst>
              <a:ext uri="{FF2B5EF4-FFF2-40B4-BE49-F238E27FC236}">
                <a16:creationId xmlns:a16="http://schemas.microsoft.com/office/drawing/2014/main" id="{988D36C3-4F76-4D4B-9794-A214C803CAB0}"/>
              </a:ext>
            </a:extLst>
          </p:cNvPr>
          <p:cNvSpPr>
            <a:spLocks noChangeArrowheads="1"/>
          </p:cNvSpPr>
          <p:nvPr/>
        </p:nvSpPr>
        <p:spPr bwMode="auto">
          <a:xfrm>
            <a:off x="4035425" y="3495675"/>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目   的</a:t>
            </a:r>
            <a:r>
              <a:rPr kumimoji="1" lang="zh-CN" altLang="en-US" sz="2000" b="1">
                <a:solidFill>
                  <a:srgbClr val="333399"/>
                </a:solidFill>
              </a:rPr>
              <a:t> </a:t>
            </a:r>
            <a:r>
              <a:rPr kumimoji="1" lang="zh-CN" altLang="en-US" sz="2000">
                <a:solidFill>
                  <a:srgbClr val="333399"/>
                </a:solidFill>
              </a:rPr>
              <a:t>  地   址</a:t>
            </a:r>
          </a:p>
        </p:txBody>
      </p:sp>
      <p:sp>
        <p:nvSpPr>
          <p:cNvPr id="1294359" name="Rectangle 23">
            <a:extLst>
              <a:ext uri="{FF2B5EF4-FFF2-40B4-BE49-F238E27FC236}">
                <a16:creationId xmlns:a16="http://schemas.microsoft.com/office/drawing/2014/main" id="{7C557FDF-F8A1-4313-B927-BEC8D76F4CFA}"/>
              </a:ext>
            </a:extLst>
          </p:cNvPr>
          <p:cNvSpPr>
            <a:spLocks noChangeArrowheads="1"/>
          </p:cNvSpPr>
          <p:nvPr/>
        </p:nvSpPr>
        <p:spPr bwMode="auto">
          <a:xfrm>
            <a:off x="4229100" y="1801813"/>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源   地   址</a:t>
            </a:r>
          </a:p>
        </p:txBody>
      </p:sp>
      <p:sp>
        <p:nvSpPr>
          <p:cNvPr id="1294360" name="Line 24">
            <a:extLst>
              <a:ext uri="{FF2B5EF4-FFF2-40B4-BE49-F238E27FC236}">
                <a16:creationId xmlns:a16="http://schemas.microsoft.com/office/drawing/2014/main" id="{86B188F7-082C-4599-8B9D-F250CFE1E524}"/>
              </a:ext>
            </a:extLst>
          </p:cNvPr>
          <p:cNvSpPr>
            <a:spLocks noChangeShapeType="1"/>
          </p:cNvSpPr>
          <p:nvPr/>
        </p:nvSpPr>
        <p:spPr bwMode="auto">
          <a:xfrm>
            <a:off x="6664325" y="885825"/>
            <a:ext cx="0" cy="422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4361" name="Rectangle 25">
            <a:extLst>
              <a:ext uri="{FF2B5EF4-FFF2-40B4-BE49-F238E27FC236}">
                <a16:creationId xmlns:a16="http://schemas.microsoft.com/office/drawing/2014/main" id="{855B2D73-D0D3-449E-9FCB-CABD996681D0}"/>
              </a:ext>
            </a:extLst>
          </p:cNvPr>
          <p:cNvSpPr>
            <a:spLocks noChangeArrowheads="1"/>
          </p:cNvSpPr>
          <p:nvPr/>
        </p:nvSpPr>
        <p:spPr bwMode="auto">
          <a:xfrm>
            <a:off x="4975225" y="919163"/>
            <a:ext cx="1731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下 一 个 首 部</a:t>
            </a:r>
          </a:p>
        </p:txBody>
      </p:sp>
      <p:sp>
        <p:nvSpPr>
          <p:cNvPr id="1294362" name="Rectangle 26">
            <a:extLst>
              <a:ext uri="{FF2B5EF4-FFF2-40B4-BE49-F238E27FC236}">
                <a16:creationId xmlns:a16="http://schemas.microsoft.com/office/drawing/2014/main" id="{091F2024-496D-4ADF-B168-1C7DA917C7CB}"/>
              </a:ext>
            </a:extLst>
          </p:cNvPr>
          <p:cNvSpPr>
            <a:spLocks noChangeArrowheads="1"/>
          </p:cNvSpPr>
          <p:nvPr/>
        </p:nvSpPr>
        <p:spPr bwMode="auto">
          <a:xfrm>
            <a:off x="5173663" y="520700"/>
            <a:ext cx="19367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a:solidFill>
                  <a:srgbClr val="333399"/>
                </a:solidFill>
              </a:rPr>
              <a:t>流     标     号</a:t>
            </a:r>
          </a:p>
        </p:txBody>
      </p:sp>
      <p:sp>
        <p:nvSpPr>
          <p:cNvPr id="1294363" name="Rectangle 27">
            <a:extLst>
              <a:ext uri="{FF2B5EF4-FFF2-40B4-BE49-F238E27FC236}">
                <a16:creationId xmlns:a16="http://schemas.microsoft.com/office/drawing/2014/main" id="{B3387AD3-13FA-4261-972B-C54CBA5EF5C2}"/>
              </a:ext>
            </a:extLst>
          </p:cNvPr>
          <p:cNvSpPr>
            <a:spLocks noChangeArrowheads="1"/>
          </p:cNvSpPr>
          <p:nvPr/>
        </p:nvSpPr>
        <p:spPr bwMode="auto">
          <a:xfrm>
            <a:off x="3773488" y="115888"/>
            <a:ext cx="461962"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12</a:t>
            </a:r>
          </a:p>
        </p:txBody>
      </p:sp>
      <p:sp>
        <p:nvSpPr>
          <p:cNvPr id="1294364" name="Rectangle 28">
            <a:extLst>
              <a:ext uri="{FF2B5EF4-FFF2-40B4-BE49-F238E27FC236}">
                <a16:creationId xmlns:a16="http://schemas.microsoft.com/office/drawing/2014/main" id="{669B9729-C12B-40BF-94B4-4E8416B5FFED}"/>
              </a:ext>
            </a:extLst>
          </p:cNvPr>
          <p:cNvSpPr>
            <a:spLocks noChangeArrowheads="1"/>
          </p:cNvSpPr>
          <p:nvPr/>
        </p:nvSpPr>
        <p:spPr bwMode="auto">
          <a:xfrm>
            <a:off x="2362200" y="520700"/>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通 信 量 类</a:t>
            </a:r>
          </a:p>
        </p:txBody>
      </p:sp>
      <p:sp>
        <p:nvSpPr>
          <p:cNvPr id="1294365" name="Rectangle 29">
            <a:extLst>
              <a:ext uri="{FF2B5EF4-FFF2-40B4-BE49-F238E27FC236}">
                <a16:creationId xmlns:a16="http://schemas.microsoft.com/office/drawing/2014/main" id="{5E170C64-2AB5-41DB-901C-9E963C765D79}"/>
              </a:ext>
            </a:extLst>
          </p:cNvPr>
          <p:cNvSpPr>
            <a:spLocks noChangeArrowheads="1"/>
          </p:cNvSpPr>
          <p:nvPr/>
        </p:nvSpPr>
        <p:spPr bwMode="auto">
          <a:xfrm>
            <a:off x="4206875" y="2136775"/>
            <a:ext cx="14366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a:t>
            </a:r>
            <a:r>
              <a:rPr kumimoji="1" lang="en-US" altLang="zh-CN" sz="2000">
                <a:solidFill>
                  <a:srgbClr val="333399"/>
                </a:solidFill>
              </a:rPr>
              <a:t>128 </a:t>
            </a:r>
            <a:r>
              <a:rPr kumimoji="1" lang="zh-CN" altLang="en-US" sz="2000">
                <a:solidFill>
                  <a:srgbClr val="333399"/>
                </a:solidFill>
              </a:rPr>
              <a:t>位）</a:t>
            </a:r>
          </a:p>
        </p:txBody>
      </p:sp>
      <p:sp>
        <p:nvSpPr>
          <p:cNvPr id="1294366" name="Rectangle 30">
            <a:extLst>
              <a:ext uri="{FF2B5EF4-FFF2-40B4-BE49-F238E27FC236}">
                <a16:creationId xmlns:a16="http://schemas.microsoft.com/office/drawing/2014/main" id="{6EA149E4-B0FE-4C10-A86A-5277A8456CB5}"/>
              </a:ext>
            </a:extLst>
          </p:cNvPr>
          <p:cNvSpPr>
            <a:spLocks noChangeArrowheads="1"/>
          </p:cNvSpPr>
          <p:nvPr/>
        </p:nvSpPr>
        <p:spPr bwMode="auto">
          <a:xfrm>
            <a:off x="4224338" y="3767138"/>
            <a:ext cx="14366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a:t>
            </a:r>
            <a:r>
              <a:rPr kumimoji="1" lang="en-US" altLang="zh-CN" sz="2000">
                <a:solidFill>
                  <a:srgbClr val="333399"/>
                </a:solidFill>
              </a:rPr>
              <a:t>128 </a:t>
            </a:r>
            <a:r>
              <a:rPr kumimoji="1" lang="zh-CN" altLang="en-US" sz="2000">
                <a:solidFill>
                  <a:srgbClr val="333399"/>
                </a:solidFill>
              </a:rPr>
              <a:t>位）</a:t>
            </a:r>
          </a:p>
        </p:txBody>
      </p:sp>
      <p:sp>
        <p:nvSpPr>
          <p:cNvPr id="1294367" name="Rectangle 31">
            <a:extLst>
              <a:ext uri="{FF2B5EF4-FFF2-40B4-BE49-F238E27FC236}">
                <a16:creationId xmlns:a16="http://schemas.microsoft.com/office/drawing/2014/main" id="{EA1B924C-74D1-484E-B47A-66B649380073}"/>
              </a:ext>
            </a:extLst>
          </p:cNvPr>
          <p:cNvSpPr>
            <a:spLocks noChangeArrowheads="1"/>
          </p:cNvSpPr>
          <p:nvPr/>
        </p:nvSpPr>
        <p:spPr bwMode="auto">
          <a:xfrm>
            <a:off x="1901825" y="911225"/>
            <a:ext cx="24050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有  效  载  荷  长  度</a:t>
            </a:r>
          </a:p>
        </p:txBody>
      </p:sp>
      <p:sp>
        <p:nvSpPr>
          <p:cNvPr id="1294368" name="Rectangle 32">
            <a:extLst>
              <a:ext uri="{FF2B5EF4-FFF2-40B4-BE49-F238E27FC236}">
                <a16:creationId xmlns:a16="http://schemas.microsoft.com/office/drawing/2014/main" id="{75CE6371-744B-49FF-B158-467527FF0988}"/>
              </a:ext>
            </a:extLst>
          </p:cNvPr>
          <p:cNvSpPr>
            <a:spLocks noChangeArrowheads="1"/>
          </p:cNvSpPr>
          <p:nvPr/>
        </p:nvSpPr>
        <p:spPr bwMode="auto">
          <a:xfrm>
            <a:off x="6948488" y="930275"/>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跳 数 限 制</a:t>
            </a:r>
          </a:p>
        </p:txBody>
      </p:sp>
      <p:sp>
        <p:nvSpPr>
          <p:cNvPr id="1294369" name="Line 33">
            <a:extLst>
              <a:ext uri="{FF2B5EF4-FFF2-40B4-BE49-F238E27FC236}">
                <a16:creationId xmlns:a16="http://schemas.microsoft.com/office/drawing/2014/main" id="{CFFFF39A-8EE1-4986-B1FC-8E5898542114}"/>
              </a:ext>
            </a:extLst>
          </p:cNvPr>
          <p:cNvSpPr>
            <a:spLocks noChangeShapeType="1"/>
          </p:cNvSpPr>
          <p:nvPr/>
        </p:nvSpPr>
        <p:spPr bwMode="auto">
          <a:xfrm>
            <a:off x="3911600" y="504825"/>
            <a:ext cx="6350" cy="382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4370" name="Rectangle 34">
            <a:extLst>
              <a:ext uri="{FF2B5EF4-FFF2-40B4-BE49-F238E27FC236}">
                <a16:creationId xmlns:a16="http://schemas.microsoft.com/office/drawing/2014/main" id="{AE79A33D-5356-4F71-B26A-77CA63023243}"/>
              </a:ext>
            </a:extLst>
          </p:cNvPr>
          <p:cNvSpPr>
            <a:spLocks noChangeArrowheads="1"/>
          </p:cNvSpPr>
          <p:nvPr/>
        </p:nvSpPr>
        <p:spPr bwMode="auto">
          <a:xfrm>
            <a:off x="6559550" y="115888"/>
            <a:ext cx="46355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24</a:t>
            </a:r>
          </a:p>
        </p:txBody>
      </p:sp>
      <p:sp>
        <p:nvSpPr>
          <p:cNvPr id="1294371" name="AutoShape 35">
            <a:extLst>
              <a:ext uri="{FF2B5EF4-FFF2-40B4-BE49-F238E27FC236}">
                <a16:creationId xmlns:a16="http://schemas.microsoft.com/office/drawing/2014/main" id="{759CB506-2B59-4A06-8F07-030473517491}"/>
              </a:ext>
            </a:extLst>
          </p:cNvPr>
          <p:cNvSpPr>
            <a:spLocks/>
          </p:cNvSpPr>
          <p:nvPr/>
        </p:nvSpPr>
        <p:spPr bwMode="auto">
          <a:xfrm>
            <a:off x="881063" y="538163"/>
            <a:ext cx="228600" cy="4162425"/>
          </a:xfrm>
          <a:prstGeom prst="leftBrace">
            <a:avLst>
              <a:gd name="adj1" fmla="val 151736"/>
              <a:gd name="adj2" fmla="val 50000"/>
            </a:avLst>
          </a:prstGeom>
          <a:noFill/>
          <a:ln w="1270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4372" name="Rectangle 36">
            <a:extLst>
              <a:ext uri="{FF2B5EF4-FFF2-40B4-BE49-F238E27FC236}">
                <a16:creationId xmlns:a16="http://schemas.microsoft.com/office/drawing/2014/main" id="{521E967B-BC6E-4056-8B2B-FDF841DE731B}"/>
              </a:ext>
            </a:extLst>
          </p:cNvPr>
          <p:cNvSpPr>
            <a:spLocks noChangeArrowheads="1"/>
          </p:cNvSpPr>
          <p:nvPr/>
        </p:nvSpPr>
        <p:spPr bwMode="auto">
          <a:xfrm>
            <a:off x="168275" y="1430338"/>
            <a:ext cx="808038"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400">
                <a:solidFill>
                  <a:srgbClr val="333399"/>
                </a:solidFill>
              </a:rPr>
              <a:t>IPv6</a:t>
            </a:r>
          </a:p>
          <a:p>
            <a:pPr algn="ctr"/>
            <a:r>
              <a:rPr kumimoji="1" lang="zh-CN" altLang="en-US" sz="2400">
                <a:solidFill>
                  <a:srgbClr val="333399"/>
                </a:solidFill>
              </a:rPr>
              <a:t>的</a:t>
            </a:r>
          </a:p>
          <a:p>
            <a:pPr algn="ctr"/>
            <a:r>
              <a:rPr kumimoji="1" lang="zh-CN" altLang="en-US" sz="2400">
                <a:solidFill>
                  <a:srgbClr val="333399"/>
                </a:solidFill>
              </a:rPr>
              <a:t>基</a:t>
            </a:r>
          </a:p>
          <a:p>
            <a:pPr algn="ctr"/>
            <a:r>
              <a:rPr kumimoji="1" lang="zh-CN" altLang="en-US" sz="2400">
                <a:solidFill>
                  <a:srgbClr val="333399"/>
                </a:solidFill>
              </a:rPr>
              <a:t>本</a:t>
            </a:r>
          </a:p>
          <a:p>
            <a:pPr algn="ctr"/>
            <a:r>
              <a:rPr kumimoji="1" lang="zh-CN" altLang="en-US" sz="2400">
                <a:solidFill>
                  <a:srgbClr val="333399"/>
                </a:solidFill>
              </a:rPr>
              <a:t>首</a:t>
            </a:r>
          </a:p>
          <a:p>
            <a:pPr algn="ctr"/>
            <a:r>
              <a:rPr kumimoji="1" lang="zh-CN" altLang="en-US" sz="2400">
                <a:solidFill>
                  <a:srgbClr val="333399"/>
                </a:solidFill>
              </a:rPr>
              <a:t>部</a:t>
            </a:r>
          </a:p>
          <a:p>
            <a:pPr algn="ctr"/>
            <a:r>
              <a:rPr kumimoji="1" lang="en-US" altLang="zh-CN" sz="2400">
                <a:solidFill>
                  <a:srgbClr val="333399"/>
                </a:solidFill>
              </a:rPr>
              <a:t>40 B</a:t>
            </a:r>
          </a:p>
          <a:p>
            <a:pPr algn="ctr"/>
            <a:endParaRPr kumimoji="1" lang="en-US" altLang="zh-CN" sz="2400">
              <a:solidFill>
                <a:srgbClr val="333399"/>
              </a:solidFill>
            </a:endParaRPr>
          </a:p>
        </p:txBody>
      </p:sp>
      <p:sp>
        <p:nvSpPr>
          <p:cNvPr id="640037" name="Rectangle 37">
            <a:extLst>
              <a:ext uri="{FF2B5EF4-FFF2-40B4-BE49-F238E27FC236}">
                <a16:creationId xmlns:a16="http://schemas.microsoft.com/office/drawing/2014/main" id="{6D5A8170-0EE3-440A-A060-46F01F969D19}"/>
              </a:ext>
            </a:extLst>
          </p:cNvPr>
          <p:cNvSpPr>
            <a:spLocks noChangeArrowheads="1"/>
          </p:cNvSpPr>
          <p:nvPr/>
        </p:nvSpPr>
        <p:spPr bwMode="auto">
          <a:xfrm>
            <a:off x="3894138" y="493713"/>
            <a:ext cx="4608512" cy="419100"/>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4374" name="Text Box 38">
            <a:extLst>
              <a:ext uri="{FF2B5EF4-FFF2-40B4-BE49-F238E27FC236}">
                <a16:creationId xmlns:a16="http://schemas.microsoft.com/office/drawing/2014/main" id="{FBCE89A4-B42B-4447-8E1C-F9AE89C69911}"/>
              </a:ext>
            </a:extLst>
          </p:cNvPr>
          <p:cNvSpPr txBox="1">
            <a:spLocks noChangeArrowheads="1"/>
          </p:cNvSpPr>
          <p:nvPr/>
        </p:nvSpPr>
        <p:spPr bwMode="auto">
          <a:xfrm>
            <a:off x="250825" y="4741863"/>
            <a:ext cx="8642350" cy="192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05000"/>
              </a:lnSpc>
            </a:pPr>
            <a:r>
              <a:rPr lang="zh-CN" altLang="en-US">
                <a:solidFill>
                  <a:srgbClr val="333399"/>
                </a:solidFill>
              </a:rPr>
              <a:t>流标号</a:t>
            </a:r>
            <a:r>
              <a:rPr lang="en-US" altLang="zh-CN">
                <a:solidFill>
                  <a:srgbClr val="333399"/>
                </a:solidFill>
              </a:rPr>
              <a:t>(flow label)—— 20 </a:t>
            </a:r>
            <a:r>
              <a:rPr lang="zh-CN" altLang="en-US">
                <a:solidFill>
                  <a:srgbClr val="333399"/>
                </a:solidFill>
              </a:rPr>
              <a:t>位。 “流”是互联网络上从特定源点到特定终点的一系列数据报， “流”所经过的路径上的路由器都保证指明的服务质量。</a:t>
            </a:r>
          </a:p>
          <a:p>
            <a:pPr eaLnBrk="1" hangingPunct="1">
              <a:lnSpc>
                <a:spcPct val="105000"/>
              </a:lnSpc>
              <a:spcBef>
                <a:spcPct val="10000"/>
              </a:spcBef>
            </a:pPr>
            <a:r>
              <a:rPr lang="zh-CN" altLang="en-US">
                <a:solidFill>
                  <a:srgbClr val="333399"/>
                </a:solidFill>
              </a:rPr>
              <a:t>所有属于同一个流的数据报都具有同样的流标号。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40037"/>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4003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037" grpId="0" animBg="1"/>
      <p:bldP spid="640037"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a:extLst>
              <a:ext uri="{FF2B5EF4-FFF2-40B4-BE49-F238E27FC236}">
                <a16:creationId xmlns:a16="http://schemas.microsoft.com/office/drawing/2014/main" id="{74790640-693E-4C1D-B7E3-723AF0809123}"/>
              </a:ext>
            </a:extLst>
          </p:cNvPr>
          <p:cNvSpPr>
            <a:spLocks noChangeArrowheads="1"/>
          </p:cNvSpPr>
          <p:nvPr/>
        </p:nvSpPr>
        <p:spPr bwMode="auto">
          <a:xfrm>
            <a:off x="1185863" y="660400"/>
            <a:ext cx="7289800" cy="4208463"/>
          </a:xfrm>
          <a:prstGeom prst="rect">
            <a:avLst/>
          </a:prstGeom>
          <a:solidFill>
            <a:srgbClr val="FFFF99"/>
          </a:solidFill>
          <a:ln w="28575">
            <a:solidFill>
              <a:srgbClr val="0000CC"/>
            </a:solidFill>
            <a:miter lim="800000"/>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295363" name="Line 3">
            <a:extLst>
              <a:ext uri="{FF2B5EF4-FFF2-40B4-BE49-F238E27FC236}">
                <a16:creationId xmlns:a16="http://schemas.microsoft.com/office/drawing/2014/main" id="{6065255C-394E-4578-885E-8D2A78E87292}"/>
              </a:ext>
            </a:extLst>
          </p:cNvPr>
          <p:cNvSpPr>
            <a:spLocks noChangeShapeType="1"/>
          </p:cNvSpPr>
          <p:nvPr/>
        </p:nvSpPr>
        <p:spPr bwMode="auto">
          <a:xfrm>
            <a:off x="1193800" y="1041400"/>
            <a:ext cx="7302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5364" name="Line 4">
            <a:extLst>
              <a:ext uri="{FF2B5EF4-FFF2-40B4-BE49-F238E27FC236}">
                <a16:creationId xmlns:a16="http://schemas.microsoft.com/office/drawing/2014/main" id="{9E4972CD-C3C3-4C39-B866-6B9D3A98F635}"/>
              </a:ext>
            </a:extLst>
          </p:cNvPr>
          <p:cNvSpPr>
            <a:spLocks noChangeShapeType="1"/>
          </p:cNvSpPr>
          <p:nvPr/>
        </p:nvSpPr>
        <p:spPr bwMode="auto">
          <a:xfrm>
            <a:off x="2093913" y="661988"/>
            <a:ext cx="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5365" name="Line 5">
            <a:extLst>
              <a:ext uri="{FF2B5EF4-FFF2-40B4-BE49-F238E27FC236}">
                <a16:creationId xmlns:a16="http://schemas.microsoft.com/office/drawing/2014/main" id="{44C8D48D-09C9-4F35-84D8-1DE54058A89D}"/>
              </a:ext>
            </a:extLst>
          </p:cNvPr>
          <p:cNvSpPr>
            <a:spLocks noChangeShapeType="1"/>
          </p:cNvSpPr>
          <p:nvPr/>
        </p:nvSpPr>
        <p:spPr bwMode="auto">
          <a:xfrm>
            <a:off x="4833938" y="1041400"/>
            <a:ext cx="0" cy="422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5366" name="Rectangle 6">
            <a:extLst>
              <a:ext uri="{FF2B5EF4-FFF2-40B4-BE49-F238E27FC236}">
                <a16:creationId xmlns:a16="http://schemas.microsoft.com/office/drawing/2014/main" id="{E94C3C24-67D3-49BB-BE98-E5573B240C2C}"/>
              </a:ext>
            </a:extLst>
          </p:cNvPr>
          <p:cNvSpPr>
            <a:spLocks noChangeArrowheads="1"/>
          </p:cNvSpPr>
          <p:nvPr/>
        </p:nvSpPr>
        <p:spPr bwMode="auto">
          <a:xfrm>
            <a:off x="1109663" y="271463"/>
            <a:ext cx="322262"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0</a:t>
            </a:r>
          </a:p>
        </p:txBody>
      </p:sp>
      <p:sp>
        <p:nvSpPr>
          <p:cNvPr id="1295367" name="Rectangle 7">
            <a:extLst>
              <a:ext uri="{FF2B5EF4-FFF2-40B4-BE49-F238E27FC236}">
                <a16:creationId xmlns:a16="http://schemas.microsoft.com/office/drawing/2014/main" id="{1192CDF7-F50A-4720-B7CE-32C7DC6B3334}"/>
              </a:ext>
            </a:extLst>
          </p:cNvPr>
          <p:cNvSpPr>
            <a:spLocks noChangeArrowheads="1"/>
          </p:cNvSpPr>
          <p:nvPr/>
        </p:nvSpPr>
        <p:spPr bwMode="auto">
          <a:xfrm>
            <a:off x="2012950" y="271463"/>
            <a:ext cx="322263"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4</a:t>
            </a:r>
          </a:p>
        </p:txBody>
      </p:sp>
      <p:sp>
        <p:nvSpPr>
          <p:cNvPr id="1295368" name="Rectangle 8">
            <a:extLst>
              <a:ext uri="{FF2B5EF4-FFF2-40B4-BE49-F238E27FC236}">
                <a16:creationId xmlns:a16="http://schemas.microsoft.com/office/drawing/2014/main" id="{53A1C523-EE70-4BC7-92ED-7F7C1D4E6FB4}"/>
              </a:ext>
            </a:extLst>
          </p:cNvPr>
          <p:cNvSpPr>
            <a:spLocks noChangeArrowheads="1"/>
          </p:cNvSpPr>
          <p:nvPr/>
        </p:nvSpPr>
        <p:spPr bwMode="auto">
          <a:xfrm>
            <a:off x="4743450" y="271463"/>
            <a:ext cx="46355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16</a:t>
            </a:r>
          </a:p>
        </p:txBody>
      </p:sp>
      <p:sp>
        <p:nvSpPr>
          <p:cNvPr id="1295369" name="Rectangle 9">
            <a:extLst>
              <a:ext uri="{FF2B5EF4-FFF2-40B4-BE49-F238E27FC236}">
                <a16:creationId xmlns:a16="http://schemas.microsoft.com/office/drawing/2014/main" id="{4107426D-3996-4803-BDB9-1BA2851E9FBB}"/>
              </a:ext>
            </a:extLst>
          </p:cNvPr>
          <p:cNvSpPr>
            <a:spLocks noChangeArrowheads="1"/>
          </p:cNvSpPr>
          <p:nvPr/>
        </p:nvSpPr>
        <p:spPr bwMode="auto">
          <a:xfrm>
            <a:off x="8140700" y="271463"/>
            <a:ext cx="46355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31</a:t>
            </a:r>
          </a:p>
        </p:txBody>
      </p:sp>
      <p:sp>
        <p:nvSpPr>
          <p:cNvPr id="1295370" name="Rectangle 10">
            <a:extLst>
              <a:ext uri="{FF2B5EF4-FFF2-40B4-BE49-F238E27FC236}">
                <a16:creationId xmlns:a16="http://schemas.microsoft.com/office/drawing/2014/main" id="{76EC12B4-ACDC-4DE5-8357-10E4AF9D4206}"/>
              </a:ext>
            </a:extLst>
          </p:cNvPr>
          <p:cNvSpPr>
            <a:spLocks noChangeArrowheads="1"/>
          </p:cNvSpPr>
          <p:nvPr/>
        </p:nvSpPr>
        <p:spPr bwMode="auto">
          <a:xfrm>
            <a:off x="1304925" y="676275"/>
            <a:ext cx="758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版 本</a:t>
            </a:r>
          </a:p>
        </p:txBody>
      </p:sp>
      <p:sp>
        <p:nvSpPr>
          <p:cNvPr id="1295371" name="Rectangle 11">
            <a:extLst>
              <a:ext uri="{FF2B5EF4-FFF2-40B4-BE49-F238E27FC236}">
                <a16:creationId xmlns:a16="http://schemas.microsoft.com/office/drawing/2014/main" id="{C60587B3-C38A-448B-8CEB-07A6A4531CA2}"/>
              </a:ext>
            </a:extLst>
          </p:cNvPr>
          <p:cNvSpPr>
            <a:spLocks noChangeArrowheads="1"/>
          </p:cNvSpPr>
          <p:nvPr/>
        </p:nvSpPr>
        <p:spPr bwMode="auto">
          <a:xfrm>
            <a:off x="492125" y="271463"/>
            <a:ext cx="434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位</a:t>
            </a:r>
          </a:p>
        </p:txBody>
      </p:sp>
      <p:sp>
        <p:nvSpPr>
          <p:cNvPr id="1295372" name="Line 12">
            <a:extLst>
              <a:ext uri="{FF2B5EF4-FFF2-40B4-BE49-F238E27FC236}">
                <a16:creationId xmlns:a16="http://schemas.microsoft.com/office/drawing/2014/main" id="{73B94B32-82F4-45A8-8B4A-CC42A8EFB126}"/>
              </a:ext>
            </a:extLst>
          </p:cNvPr>
          <p:cNvSpPr>
            <a:spLocks noChangeShapeType="1"/>
          </p:cNvSpPr>
          <p:nvPr/>
        </p:nvSpPr>
        <p:spPr bwMode="auto">
          <a:xfrm>
            <a:off x="1185863" y="1463675"/>
            <a:ext cx="7302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5373" name="Line 13">
            <a:extLst>
              <a:ext uri="{FF2B5EF4-FFF2-40B4-BE49-F238E27FC236}">
                <a16:creationId xmlns:a16="http://schemas.microsoft.com/office/drawing/2014/main" id="{B532B411-31FF-40B5-A2FF-70485ACD6E7B}"/>
              </a:ext>
            </a:extLst>
          </p:cNvPr>
          <p:cNvSpPr>
            <a:spLocks noChangeShapeType="1"/>
          </p:cNvSpPr>
          <p:nvPr/>
        </p:nvSpPr>
        <p:spPr bwMode="auto">
          <a:xfrm>
            <a:off x="1187450" y="1885950"/>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5374" name="Line 14">
            <a:extLst>
              <a:ext uri="{FF2B5EF4-FFF2-40B4-BE49-F238E27FC236}">
                <a16:creationId xmlns:a16="http://schemas.microsoft.com/office/drawing/2014/main" id="{DA64D835-B82D-4A1E-9735-5A46A6657E55}"/>
              </a:ext>
            </a:extLst>
          </p:cNvPr>
          <p:cNvSpPr>
            <a:spLocks noChangeShapeType="1"/>
          </p:cNvSpPr>
          <p:nvPr/>
        </p:nvSpPr>
        <p:spPr bwMode="auto">
          <a:xfrm>
            <a:off x="1187450" y="2309813"/>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5375" name="Line 15">
            <a:extLst>
              <a:ext uri="{FF2B5EF4-FFF2-40B4-BE49-F238E27FC236}">
                <a16:creationId xmlns:a16="http://schemas.microsoft.com/office/drawing/2014/main" id="{E3EA94C9-0FBA-426B-80B4-BF05C2081829}"/>
              </a:ext>
            </a:extLst>
          </p:cNvPr>
          <p:cNvSpPr>
            <a:spLocks noChangeShapeType="1"/>
          </p:cNvSpPr>
          <p:nvPr/>
        </p:nvSpPr>
        <p:spPr bwMode="auto">
          <a:xfrm>
            <a:off x="1187450" y="2733675"/>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5376" name="Line 16">
            <a:extLst>
              <a:ext uri="{FF2B5EF4-FFF2-40B4-BE49-F238E27FC236}">
                <a16:creationId xmlns:a16="http://schemas.microsoft.com/office/drawing/2014/main" id="{ECC676C3-C5D8-4FB9-9484-507C45220DAE}"/>
              </a:ext>
            </a:extLst>
          </p:cNvPr>
          <p:cNvSpPr>
            <a:spLocks noChangeShapeType="1"/>
          </p:cNvSpPr>
          <p:nvPr/>
        </p:nvSpPr>
        <p:spPr bwMode="auto">
          <a:xfrm>
            <a:off x="1187450" y="3157538"/>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5377" name="Line 17">
            <a:extLst>
              <a:ext uri="{FF2B5EF4-FFF2-40B4-BE49-F238E27FC236}">
                <a16:creationId xmlns:a16="http://schemas.microsoft.com/office/drawing/2014/main" id="{8BDA0DAC-EFB3-4784-A2FA-152C3445B3F3}"/>
              </a:ext>
            </a:extLst>
          </p:cNvPr>
          <p:cNvSpPr>
            <a:spLocks noChangeShapeType="1"/>
          </p:cNvSpPr>
          <p:nvPr/>
        </p:nvSpPr>
        <p:spPr bwMode="auto">
          <a:xfrm>
            <a:off x="1187450" y="3579813"/>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5378" name="Line 18">
            <a:extLst>
              <a:ext uri="{FF2B5EF4-FFF2-40B4-BE49-F238E27FC236}">
                <a16:creationId xmlns:a16="http://schemas.microsoft.com/office/drawing/2014/main" id="{466F0D19-A9D5-420A-8CC1-9620247F30E7}"/>
              </a:ext>
            </a:extLst>
          </p:cNvPr>
          <p:cNvSpPr>
            <a:spLocks noChangeShapeType="1"/>
          </p:cNvSpPr>
          <p:nvPr/>
        </p:nvSpPr>
        <p:spPr bwMode="auto">
          <a:xfrm>
            <a:off x="1187450" y="4003675"/>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5379" name="Line 19">
            <a:extLst>
              <a:ext uri="{FF2B5EF4-FFF2-40B4-BE49-F238E27FC236}">
                <a16:creationId xmlns:a16="http://schemas.microsoft.com/office/drawing/2014/main" id="{55CF0069-9B1C-4051-AB20-165DBD30BB31}"/>
              </a:ext>
            </a:extLst>
          </p:cNvPr>
          <p:cNvSpPr>
            <a:spLocks noChangeShapeType="1"/>
          </p:cNvSpPr>
          <p:nvPr/>
        </p:nvSpPr>
        <p:spPr bwMode="auto">
          <a:xfrm>
            <a:off x="1187450" y="4425950"/>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5380" name="Rectangle 20">
            <a:extLst>
              <a:ext uri="{FF2B5EF4-FFF2-40B4-BE49-F238E27FC236}">
                <a16:creationId xmlns:a16="http://schemas.microsoft.com/office/drawing/2014/main" id="{FB6ED000-BDC2-401C-9E94-E2DA94D347B0}"/>
              </a:ext>
            </a:extLst>
          </p:cNvPr>
          <p:cNvSpPr>
            <a:spLocks noChangeArrowheads="1"/>
          </p:cNvSpPr>
          <p:nvPr/>
        </p:nvSpPr>
        <p:spPr bwMode="auto">
          <a:xfrm>
            <a:off x="1412875" y="3438525"/>
            <a:ext cx="6850063" cy="1128713"/>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5381" name="Rectangle 21">
            <a:extLst>
              <a:ext uri="{FF2B5EF4-FFF2-40B4-BE49-F238E27FC236}">
                <a16:creationId xmlns:a16="http://schemas.microsoft.com/office/drawing/2014/main" id="{41ADF6C7-8085-4100-B0B1-5887F558C037}"/>
              </a:ext>
            </a:extLst>
          </p:cNvPr>
          <p:cNvSpPr>
            <a:spLocks noChangeArrowheads="1"/>
          </p:cNvSpPr>
          <p:nvPr/>
        </p:nvSpPr>
        <p:spPr bwMode="auto">
          <a:xfrm>
            <a:off x="1412875" y="1744663"/>
            <a:ext cx="6850063" cy="1130300"/>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5382" name="Rectangle 22">
            <a:extLst>
              <a:ext uri="{FF2B5EF4-FFF2-40B4-BE49-F238E27FC236}">
                <a16:creationId xmlns:a16="http://schemas.microsoft.com/office/drawing/2014/main" id="{DD257F45-4BAC-465C-B7F0-BD99996B9A70}"/>
              </a:ext>
            </a:extLst>
          </p:cNvPr>
          <p:cNvSpPr>
            <a:spLocks noChangeArrowheads="1"/>
          </p:cNvSpPr>
          <p:nvPr/>
        </p:nvSpPr>
        <p:spPr bwMode="auto">
          <a:xfrm>
            <a:off x="4035425" y="3651250"/>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目   的</a:t>
            </a:r>
            <a:r>
              <a:rPr kumimoji="1" lang="zh-CN" altLang="en-US" sz="2000" b="1">
                <a:solidFill>
                  <a:srgbClr val="333399"/>
                </a:solidFill>
              </a:rPr>
              <a:t> </a:t>
            </a:r>
            <a:r>
              <a:rPr kumimoji="1" lang="zh-CN" altLang="en-US" sz="2000">
                <a:solidFill>
                  <a:srgbClr val="333399"/>
                </a:solidFill>
              </a:rPr>
              <a:t>  地   址</a:t>
            </a:r>
          </a:p>
        </p:txBody>
      </p:sp>
      <p:sp>
        <p:nvSpPr>
          <p:cNvPr id="1295383" name="Rectangle 23">
            <a:extLst>
              <a:ext uri="{FF2B5EF4-FFF2-40B4-BE49-F238E27FC236}">
                <a16:creationId xmlns:a16="http://schemas.microsoft.com/office/drawing/2014/main" id="{985CBB16-6717-4162-B160-E87B348C045D}"/>
              </a:ext>
            </a:extLst>
          </p:cNvPr>
          <p:cNvSpPr>
            <a:spLocks noChangeArrowheads="1"/>
          </p:cNvSpPr>
          <p:nvPr/>
        </p:nvSpPr>
        <p:spPr bwMode="auto">
          <a:xfrm>
            <a:off x="4229100" y="1957388"/>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源   地   址</a:t>
            </a:r>
          </a:p>
        </p:txBody>
      </p:sp>
      <p:sp>
        <p:nvSpPr>
          <p:cNvPr id="1295384" name="Line 24">
            <a:extLst>
              <a:ext uri="{FF2B5EF4-FFF2-40B4-BE49-F238E27FC236}">
                <a16:creationId xmlns:a16="http://schemas.microsoft.com/office/drawing/2014/main" id="{99D1FB05-A158-4E97-A08F-4453C2F977C9}"/>
              </a:ext>
            </a:extLst>
          </p:cNvPr>
          <p:cNvSpPr>
            <a:spLocks noChangeShapeType="1"/>
          </p:cNvSpPr>
          <p:nvPr/>
        </p:nvSpPr>
        <p:spPr bwMode="auto">
          <a:xfrm>
            <a:off x="6664325" y="1041400"/>
            <a:ext cx="0" cy="422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5385" name="Rectangle 25">
            <a:extLst>
              <a:ext uri="{FF2B5EF4-FFF2-40B4-BE49-F238E27FC236}">
                <a16:creationId xmlns:a16="http://schemas.microsoft.com/office/drawing/2014/main" id="{788A85B8-53FE-4907-AF8C-8C462C8E891C}"/>
              </a:ext>
            </a:extLst>
          </p:cNvPr>
          <p:cNvSpPr>
            <a:spLocks noChangeArrowheads="1"/>
          </p:cNvSpPr>
          <p:nvPr/>
        </p:nvSpPr>
        <p:spPr bwMode="auto">
          <a:xfrm>
            <a:off x="4975225" y="1074738"/>
            <a:ext cx="1731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下 一 个 首 部</a:t>
            </a:r>
          </a:p>
        </p:txBody>
      </p:sp>
      <p:sp>
        <p:nvSpPr>
          <p:cNvPr id="1295386" name="Rectangle 26">
            <a:extLst>
              <a:ext uri="{FF2B5EF4-FFF2-40B4-BE49-F238E27FC236}">
                <a16:creationId xmlns:a16="http://schemas.microsoft.com/office/drawing/2014/main" id="{EB2D0B8B-36B6-4127-A082-0FB36DC00E2B}"/>
              </a:ext>
            </a:extLst>
          </p:cNvPr>
          <p:cNvSpPr>
            <a:spLocks noChangeArrowheads="1"/>
          </p:cNvSpPr>
          <p:nvPr/>
        </p:nvSpPr>
        <p:spPr bwMode="auto">
          <a:xfrm>
            <a:off x="5173663" y="676275"/>
            <a:ext cx="16414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流     标     号</a:t>
            </a:r>
          </a:p>
        </p:txBody>
      </p:sp>
      <p:sp>
        <p:nvSpPr>
          <p:cNvPr id="1295387" name="Rectangle 27">
            <a:extLst>
              <a:ext uri="{FF2B5EF4-FFF2-40B4-BE49-F238E27FC236}">
                <a16:creationId xmlns:a16="http://schemas.microsoft.com/office/drawing/2014/main" id="{FBADF748-59C6-4BE2-9EC4-4AA5A0B46CB7}"/>
              </a:ext>
            </a:extLst>
          </p:cNvPr>
          <p:cNvSpPr>
            <a:spLocks noChangeArrowheads="1"/>
          </p:cNvSpPr>
          <p:nvPr/>
        </p:nvSpPr>
        <p:spPr bwMode="auto">
          <a:xfrm>
            <a:off x="3773488" y="271463"/>
            <a:ext cx="461962"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12</a:t>
            </a:r>
          </a:p>
        </p:txBody>
      </p:sp>
      <p:sp>
        <p:nvSpPr>
          <p:cNvPr id="1295388" name="Rectangle 28">
            <a:extLst>
              <a:ext uri="{FF2B5EF4-FFF2-40B4-BE49-F238E27FC236}">
                <a16:creationId xmlns:a16="http://schemas.microsoft.com/office/drawing/2014/main" id="{F02C7731-830F-40DD-93F0-C298D96522E2}"/>
              </a:ext>
            </a:extLst>
          </p:cNvPr>
          <p:cNvSpPr>
            <a:spLocks noChangeArrowheads="1"/>
          </p:cNvSpPr>
          <p:nvPr/>
        </p:nvSpPr>
        <p:spPr bwMode="auto">
          <a:xfrm>
            <a:off x="2362200" y="676275"/>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通 信 量 类</a:t>
            </a:r>
          </a:p>
        </p:txBody>
      </p:sp>
      <p:sp>
        <p:nvSpPr>
          <p:cNvPr id="1295389" name="Rectangle 29">
            <a:extLst>
              <a:ext uri="{FF2B5EF4-FFF2-40B4-BE49-F238E27FC236}">
                <a16:creationId xmlns:a16="http://schemas.microsoft.com/office/drawing/2014/main" id="{5AEBC405-FF92-4363-875A-E37A2C4B1448}"/>
              </a:ext>
            </a:extLst>
          </p:cNvPr>
          <p:cNvSpPr>
            <a:spLocks noChangeArrowheads="1"/>
          </p:cNvSpPr>
          <p:nvPr/>
        </p:nvSpPr>
        <p:spPr bwMode="auto">
          <a:xfrm>
            <a:off x="4206875" y="2292350"/>
            <a:ext cx="14366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a:t>
            </a:r>
            <a:r>
              <a:rPr kumimoji="1" lang="en-US" altLang="zh-CN" sz="2000">
                <a:solidFill>
                  <a:srgbClr val="333399"/>
                </a:solidFill>
              </a:rPr>
              <a:t>128 </a:t>
            </a:r>
            <a:r>
              <a:rPr kumimoji="1" lang="zh-CN" altLang="en-US" sz="2000">
                <a:solidFill>
                  <a:srgbClr val="333399"/>
                </a:solidFill>
              </a:rPr>
              <a:t>位）</a:t>
            </a:r>
          </a:p>
        </p:txBody>
      </p:sp>
      <p:sp>
        <p:nvSpPr>
          <p:cNvPr id="1295390" name="Rectangle 30">
            <a:extLst>
              <a:ext uri="{FF2B5EF4-FFF2-40B4-BE49-F238E27FC236}">
                <a16:creationId xmlns:a16="http://schemas.microsoft.com/office/drawing/2014/main" id="{64C94F6D-40BD-405C-B145-6B5B2281B7DB}"/>
              </a:ext>
            </a:extLst>
          </p:cNvPr>
          <p:cNvSpPr>
            <a:spLocks noChangeArrowheads="1"/>
          </p:cNvSpPr>
          <p:nvPr/>
        </p:nvSpPr>
        <p:spPr bwMode="auto">
          <a:xfrm>
            <a:off x="4224338" y="3922713"/>
            <a:ext cx="14366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a:t>
            </a:r>
            <a:r>
              <a:rPr kumimoji="1" lang="en-US" altLang="zh-CN" sz="2000">
                <a:solidFill>
                  <a:srgbClr val="333399"/>
                </a:solidFill>
              </a:rPr>
              <a:t>128 </a:t>
            </a:r>
            <a:r>
              <a:rPr kumimoji="1" lang="zh-CN" altLang="en-US" sz="2000">
                <a:solidFill>
                  <a:srgbClr val="333399"/>
                </a:solidFill>
              </a:rPr>
              <a:t>位）</a:t>
            </a:r>
          </a:p>
        </p:txBody>
      </p:sp>
      <p:sp>
        <p:nvSpPr>
          <p:cNvPr id="1295391" name="Rectangle 31">
            <a:extLst>
              <a:ext uri="{FF2B5EF4-FFF2-40B4-BE49-F238E27FC236}">
                <a16:creationId xmlns:a16="http://schemas.microsoft.com/office/drawing/2014/main" id="{BC623B38-6C31-4D00-8C0B-8876E9A20ECC}"/>
              </a:ext>
            </a:extLst>
          </p:cNvPr>
          <p:cNvSpPr>
            <a:spLocks noChangeArrowheads="1"/>
          </p:cNvSpPr>
          <p:nvPr/>
        </p:nvSpPr>
        <p:spPr bwMode="auto">
          <a:xfrm>
            <a:off x="1589088" y="1066800"/>
            <a:ext cx="28511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a:solidFill>
                  <a:srgbClr val="333399"/>
                </a:solidFill>
              </a:rPr>
              <a:t>有  效  载  荷  长  度</a:t>
            </a:r>
          </a:p>
        </p:txBody>
      </p:sp>
      <p:sp>
        <p:nvSpPr>
          <p:cNvPr id="1295392" name="Rectangle 32">
            <a:extLst>
              <a:ext uri="{FF2B5EF4-FFF2-40B4-BE49-F238E27FC236}">
                <a16:creationId xmlns:a16="http://schemas.microsoft.com/office/drawing/2014/main" id="{A1AA57BA-3049-45FA-A011-D612D0FE4949}"/>
              </a:ext>
            </a:extLst>
          </p:cNvPr>
          <p:cNvSpPr>
            <a:spLocks noChangeArrowheads="1"/>
          </p:cNvSpPr>
          <p:nvPr/>
        </p:nvSpPr>
        <p:spPr bwMode="auto">
          <a:xfrm>
            <a:off x="6948488" y="1085850"/>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跳 数 限 制</a:t>
            </a:r>
          </a:p>
        </p:txBody>
      </p:sp>
      <p:sp>
        <p:nvSpPr>
          <p:cNvPr id="1295393" name="Line 33">
            <a:extLst>
              <a:ext uri="{FF2B5EF4-FFF2-40B4-BE49-F238E27FC236}">
                <a16:creationId xmlns:a16="http://schemas.microsoft.com/office/drawing/2014/main" id="{FFFC85EC-34E1-4A66-8F75-C38F0FADDFF3}"/>
              </a:ext>
            </a:extLst>
          </p:cNvPr>
          <p:cNvSpPr>
            <a:spLocks noChangeShapeType="1"/>
          </p:cNvSpPr>
          <p:nvPr/>
        </p:nvSpPr>
        <p:spPr bwMode="auto">
          <a:xfrm>
            <a:off x="3911600" y="660400"/>
            <a:ext cx="6350" cy="382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5394" name="Rectangle 34">
            <a:extLst>
              <a:ext uri="{FF2B5EF4-FFF2-40B4-BE49-F238E27FC236}">
                <a16:creationId xmlns:a16="http://schemas.microsoft.com/office/drawing/2014/main" id="{B67E9875-1B3C-41D0-A94F-59B74FF185B6}"/>
              </a:ext>
            </a:extLst>
          </p:cNvPr>
          <p:cNvSpPr>
            <a:spLocks noChangeArrowheads="1"/>
          </p:cNvSpPr>
          <p:nvPr/>
        </p:nvSpPr>
        <p:spPr bwMode="auto">
          <a:xfrm>
            <a:off x="6559550" y="271463"/>
            <a:ext cx="46355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24</a:t>
            </a:r>
          </a:p>
        </p:txBody>
      </p:sp>
      <p:sp>
        <p:nvSpPr>
          <p:cNvPr id="1295395" name="AutoShape 35">
            <a:extLst>
              <a:ext uri="{FF2B5EF4-FFF2-40B4-BE49-F238E27FC236}">
                <a16:creationId xmlns:a16="http://schemas.microsoft.com/office/drawing/2014/main" id="{EB5C568B-1938-4ECD-8378-19B61EB5ABBA}"/>
              </a:ext>
            </a:extLst>
          </p:cNvPr>
          <p:cNvSpPr>
            <a:spLocks/>
          </p:cNvSpPr>
          <p:nvPr/>
        </p:nvSpPr>
        <p:spPr bwMode="auto">
          <a:xfrm>
            <a:off x="881063" y="693738"/>
            <a:ext cx="228600" cy="4162425"/>
          </a:xfrm>
          <a:prstGeom prst="leftBrace">
            <a:avLst>
              <a:gd name="adj1" fmla="val 151736"/>
              <a:gd name="adj2" fmla="val 50000"/>
            </a:avLst>
          </a:prstGeom>
          <a:noFill/>
          <a:ln w="1270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5396" name="Rectangle 36">
            <a:extLst>
              <a:ext uri="{FF2B5EF4-FFF2-40B4-BE49-F238E27FC236}">
                <a16:creationId xmlns:a16="http://schemas.microsoft.com/office/drawing/2014/main" id="{7AFF1994-AA1D-46DA-B10F-58A44B555D9C}"/>
              </a:ext>
            </a:extLst>
          </p:cNvPr>
          <p:cNvSpPr>
            <a:spLocks noChangeArrowheads="1"/>
          </p:cNvSpPr>
          <p:nvPr/>
        </p:nvSpPr>
        <p:spPr bwMode="auto">
          <a:xfrm>
            <a:off x="168275" y="1585913"/>
            <a:ext cx="808038"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400">
                <a:solidFill>
                  <a:srgbClr val="333399"/>
                </a:solidFill>
              </a:rPr>
              <a:t>IPv6</a:t>
            </a:r>
          </a:p>
          <a:p>
            <a:pPr algn="ctr"/>
            <a:r>
              <a:rPr kumimoji="1" lang="zh-CN" altLang="en-US" sz="2400">
                <a:solidFill>
                  <a:srgbClr val="333399"/>
                </a:solidFill>
              </a:rPr>
              <a:t>的</a:t>
            </a:r>
          </a:p>
          <a:p>
            <a:pPr algn="ctr"/>
            <a:r>
              <a:rPr kumimoji="1" lang="zh-CN" altLang="en-US" sz="2400">
                <a:solidFill>
                  <a:srgbClr val="333399"/>
                </a:solidFill>
              </a:rPr>
              <a:t>基</a:t>
            </a:r>
          </a:p>
          <a:p>
            <a:pPr algn="ctr"/>
            <a:r>
              <a:rPr kumimoji="1" lang="zh-CN" altLang="en-US" sz="2400">
                <a:solidFill>
                  <a:srgbClr val="333399"/>
                </a:solidFill>
              </a:rPr>
              <a:t>本</a:t>
            </a:r>
          </a:p>
          <a:p>
            <a:pPr algn="ctr"/>
            <a:r>
              <a:rPr kumimoji="1" lang="zh-CN" altLang="en-US" sz="2400">
                <a:solidFill>
                  <a:srgbClr val="333399"/>
                </a:solidFill>
              </a:rPr>
              <a:t>首</a:t>
            </a:r>
          </a:p>
          <a:p>
            <a:pPr algn="ctr"/>
            <a:r>
              <a:rPr kumimoji="1" lang="zh-CN" altLang="en-US" sz="2400">
                <a:solidFill>
                  <a:srgbClr val="333399"/>
                </a:solidFill>
              </a:rPr>
              <a:t>部</a:t>
            </a:r>
          </a:p>
          <a:p>
            <a:pPr algn="ctr"/>
            <a:r>
              <a:rPr kumimoji="1" lang="en-US" altLang="zh-CN" sz="2400">
                <a:solidFill>
                  <a:srgbClr val="333399"/>
                </a:solidFill>
              </a:rPr>
              <a:t>40 B</a:t>
            </a:r>
          </a:p>
          <a:p>
            <a:pPr algn="ctr"/>
            <a:endParaRPr kumimoji="1" lang="en-US" altLang="zh-CN" sz="2400">
              <a:solidFill>
                <a:srgbClr val="333399"/>
              </a:solidFill>
            </a:endParaRPr>
          </a:p>
        </p:txBody>
      </p:sp>
      <p:sp>
        <p:nvSpPr>
          <p:cNvPr id="641061" name="Rectangle 37">
            <a:extLst>
              <a:ext uri="{FF2B5EF4-FFF2-40B4-BE49-F238E27FC236}">
                <a16:creationId xmlns:a16="http://schemas.microsoft.com/office/drawing/2014/main" id="{1A5FD229-AE58-4C9D-A2B6-1DD401E54102}"/>
              </a:ext>
            </a:extLst>
          </p:cNvPr>
          <p:cNvSpPr>
            <a:spLocks noChangeArrowheads="1"/>
          </p:cNvSpPr>
          <p:nvPr/>
        </p:nvSpPr>
        <p:spPr bwMode="auto">
          <a:xfrm>
            <a:off x="1157288" y="1063625"/>
            <a:ext cx="3671887" cy="419100"/>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5398" name="Text Box 38">
            <a:extLst>
              <a:ext uri="{FF2B5EF4-FFF2-40B4-BE49-F238E27FC236}">
                <a16:creationId xmlns:a16="http://schemas.microsoft.com/office/drawing/2014/main" id="{5D1BEA22-AE7A-48FE-8FF9-5826AEA149AD}"/>
              </a:ext>
            </a:extLst>
          </p:cNvPr>
          <p:cNvSpPr txBox="1">
            <a:spLocks noChangeArrowheads="1"/>
          </p:cNvSpPr>
          <p:nvPr/>
        </p:nvSpPr>
        <p:spPr bwMode="auto">
          <a:xfrm>
            <a:off x="393700" y="4946650"/>
            <a:ext cx="8642350"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05000"/>
              </a:lnSpc>
            </a:pPr>
            <a:r>
              <a:rPr lang="zh-CN" altLang="en-US">
                <a:solidFill>
                  <a:srgbClr val="333399"/>
                </a:solidFill>
              </a:rPr>
              <a:t>有效载荷长度</a:t>
            </a:r>
            <a:r>
              <a:rPr lang="en-US" altLang="zh-CN">
                <a:solidFill>
                  <a:srgbClr val="333399"/>
                </a:solidFill>
              </a:rPr>
              <a:t>(payload length)—— 16 </a:t>
            </a:r>
            <a:r>
              <a:rPr lang="zh-CN" altLang="en-US">
                <a:solidFill>
                  <a:srgbClr val="333399"/>
                </a:solidFill>
              </a:rPr>
              <a:t>位。它指明 </a:t>
            </a:r>
            <a:r>
              <a:rPr lang="en-US" altLang="zh-CN">
                <a:solidFill>
                  <a:srgbClr val="333399"/>
                </a:solidFill>
              </a:rPr>
              <a:t>IPv6 </a:t>
            </a:r>
            <a:r>
              <a:rPr lang="zh-CN" altLang="en-US">
                <a:solidFill>
                  <a:srgbClr val="333399"/>
                </a:solidFill>
              </a:rPr>
              <a:t>数据报除基本首部以外的字节数（所有扩展首部都算在有效载荷之内），其最大值是 </a:t>
            </a:r>
            <a:r>
              <a:rPr lang="en-US" altLang="zh-CN">
                <a:solidFill>
                  <a:srgbClr val="333399"/>
                </a:solidFill>
              </a:rPr>
              <a:t>64 KB</a:t>
            </a:r>
            <a:r>
              <a:rPr lang="zh-CN" altLang="en-US">
                <a:solidFill>
                  <a:srgbClr val="333399"/>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41061"/>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4106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061" grpId="0" animBg="1"/>
      <p:bldP spid="641061"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a:extLst>
              <a:ext uri="{FF2B5EF4-FFF2-40B4-BE49-F238E27FC236}">
                <a16:creationId xmlns:a16="http://schemas.microsoft.com/office/drawing/2014/main" id="{898DD7A3-4B47-44D0-87D1-FE4AF658A736}"/>
              </a:ext>
            </a:extLst>
          </p:cNvPr>
          <p:cNvSpPr>
            <a:spLocks noChangeArrowheads="1"/>
          </p:cNvSpPr>
          <p:nvPr/>
        </p:nvSpPr>
        <p:spPr bwMode="auto">
          <a:xfrm>
            <a:off x="1185863" y="660400"/>
            <a:ext cx="7289800" cy="4208463"/>
          </a:xfrm>
          <a:prstGeom prst="rect">
            <a:avLst/>
          </a:prstGeom>
          <a:solidFill>
            <a:srgbClr val="FFFF99"/>
          </a:solidFill>
          <a:ln w="28575">
            <a:solidFill>
              <a:srgbClr val="0000CC"/>
            </a:solidFill>
            <a:miter lim="800000"/>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296387" name="Line 3">
            <a:extLst>
              <a:ext uri="{FF2B5EF4-FFF2-40B4-BE49-F238E27FC236}">
                <a16:creationId xmlns:a16="http://schemas.microsoft.com/office/drawing/2014/main" id="{2C4051D0-06AA-4E59-962F-E1B49CD0AD11}"/>
              </a:ext>
            </a:extLst>
          </p:cNvPr>
          <p:cNvSpPr>
            <a:spLocks noChangeShapeType="1"/>
          </p:cNvSpPr>
          <p:nvPr/>
        </p:nvSpPr>
        <p:spPr bwMode="auto">
          <a:xfrm>
            <a:off x="1193800" y="1041400"/>
            <a:ext cx="7302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6388" name="Line 4">
            <a:extLst>
              <a:ext uri="{FF2B5EF4-FFF2-40B4-BE49-F238E27FC236}">
                <a16:creationId xmlns:a16="http://schemas.microsoft.com/office/drawing/2014/main" id="{ABEDE62F-A9F6-4D64-9BEF-390E08121B17}"/>
              </a:ext>
            </a:extLst>
          </p:cNvPr>
          <p:cNvSpPr>
            <a:spLocks noChangeShapeType="1"/>
          </p:cNvSpPr>
          <p:nvPr/>
        </p:nvSpPr>
        <p:spPr bwMode="auto">
          <a:xfrm>
            <a:off x="2093913" y="661988"/>
            <a:ext cx="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6389" name="Line 5">
            <a:extLst>
              <a:ext uri="{FF2B5EF4-FFF2-40B4-BE49-F238E27FC236}">
                <a16:creationId xmlns:a16="http://schemas.microsoft.com/office/drawing/2014/main" id="{09D4FAD5-8E9F-4C4D-A0B9-DB9E1D824755}"/>
              </a:ext>
            </a:extLst>
          </p:cNvPr>
          <p:cNvSpPr>
            <a:spLocks noChangeShapeType="1"/>
          </p:cNvSpPr>
          <p:nvPr/>
        </p:nvSpPr>
        <p:spPr bwMode="auto">
          <a:xfrm>
            <a:off x="4833938" y="1041400"/>
            <a:ext cx="0" cy="422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6390" name="Rectangle 6">
            <a:extLst>
              <a:ext uri="{FF2B5EF4-FFF2-40B4-BE49-F238E27FC236}">
                <a16:creationId xmlns:a16="http://schemas.microsoft.com/office/drawing/2014/main" id="{3CDB728C-7761-482F-82D4-6EBE3F5D21D9}"/>
              </a:ext>
            </a:extLst>
          </p:cNvPr>
          <p:cNvSpPr>
            <a:spLocks noChangeArrowheads="1"/>
          </p:cNvSpPr>
          <p:nvPr/>
        </p:nvSpPr>
        <p:spPr bwMode="auto">
          <a:xfrm>
            <a:off x="1109663" y="271463"/>
            <a:ext cx="322262"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0</a:t>
            </a:r>
          </a:p>
        </p:txBody>
      </p:sp>
      <p:sp>
        <p:nvSpPr>
          <p:cNvPr id="1296391" name="Rectangle 7">
            <a:extLst>
              <a:ext uri="{FF2B5EF4-FFF2-40B4-BE49-F238E27FC236}">
                <a16:creationId xmlns:a16="http://schemas.microsoft.com/office/drawing/2014/main" id="{1C7530EE-3507-4BBA-9C04-8F48053E6101}"/>
              </a:ext>
            </a:extLst>
          </p:cNvPr>
          <p:cNvSpPr>
            <a:spLocks noChangeArrowheads="1"/>
          </p:cNvSpPr>
          <p:nvPr/>
        </p:nvSpPr>
        <p:spPr bwMode="auto">
          <a:xfrm>
            <a:off x="2012950" y="271463"/>
            <a:ext cx="322263"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4</a:t>
            </a:r>
          </a:p>
        </p:txBody>
      </p:sp>
      <p:sp>
        <p:nvSpPr>
          <p:cNvPr id="1296392" name="Rectangle 8">
            <a:extLst>
              <a:ext uri="{FF2B5EF4-FFF2-40B4-BE49-F238E27FC236}">
                <a16:creationId xmlns:a16="http://schemas.microsoft.com/office/drawing/2014/main" id="{DC3B2762-3A1E-4EED-B79F-97142961E48C}"/>
              </a:ext>
            </a:extLst>
          </p:cNvPr>
          <p:cNvSpPr>
            <a:spLocks noChangeArrowheads="1"/>
          </p:cNvSpPr>
          <p:nvPr/>
        </p:nvSpPr>
        <p:spPr bwMode="auto">
          <a:xfrm>
            <a:off x="4743450" y="271463"/>
            <a:ext cx="46355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16</a:t>
            </a:r>
          </a:p>
        </p:txBody>
      </p:sp>
      <p:sp>
        <p:nvSpPr>
          <p:cNvPr id="1296393" name="Rectangle 9">
            <a:extLst>
              <a:ext uri="{FF2B5EF4-FFF2-40B4-BE49-F238E27FC236}">
                <a16:creationId xmlns:a16="http://schemas.microsoft.com/office/drawing/2014/main" id="{A60E3BEC-6AD1-40FE-8FEB-1D3C61DE3A66}"/>
              </a:ext>
            </a:extLst>
          </p:cNvPr>
          <p:cNvSpPr>
            <a:spLocks noChangeArrowheads="1"/>
          </p:cNvSpPr>
          <p:nvPr/>
        </p:nvSpPr>
        <p:spPr bwMode="auto">
          <a:xfrm>
            <a:off x="8140700" y="271463"/>
            <a:ext cx="46355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31</a:t>
            </a:r>
          </a:p>
        </p:txBody>
      </p:sp>
      <p:sp>
        <p:nvSpPr>
          <p:cNvPr id="1296394" name="Rectangle 10">
            <a:extLst>
              <a:ext uri="{FF2B5EF4-FFF2-40B4-BE49-F238E27FC236}">
                <a16:creationId xmlns:a16="http://schemas.microsoft.com/office/drawing/2014/main" id="{74C1AD3D-6506-4190-9A48-A3624D9A0312}"/>
              </a:ext>
            </a:extLst>
          </p:cNvPr>
          <p:cNvSpPr>
            <a:spLocks noChangeArrowheads="1"/>
          </p:cNvSpPr>
          <p:nvPr/>
        </p:nvSpPr>
        <p:spPr bwMode="auto">
          <a:xfrm>
            <a:off x="1304925" y="676275"/>
            <a:ext cx="758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版 本</a:t>
            </a:r>
          </a:p>
        </p:txBody>
      </p:sp>
      <p:sp>
        <p:nvSpPr>
          <p:cNvPr id="1296395" name="Rectangle 11">
            <a:extLst>
              <a:ext uri="{FF2B5EF4-FFF2-40B4-BE49-F238E27FC236}">
                <a16:creationId xmlns:a16="http://schemas.microsoft.com/office/drawing/2014/main" id="{B6D46A89-8CDE-4DCD-8CAE-50F3A057E8F0}"/>
              </a:ext>
            </a:extLst>
          </p:cNvPr>
          <p:cNvSpPr>
            <a:spLocks noChangeArrowheads="1"/>
          </p:cNvSpPr>
          <p:nvPr/>
        </p:nvSpPr>
        <p:spPr bwMode="auto">
          <a:xfrm>
            <a:off x="492125" y="271463"/>
            <a:ext cx="434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位</a:t>
            </a:r>
          </a:p>
        </p:txBody>
      </p:sp>
      <p:sp>
        <p:nvSpPr>
          <p:cNvPr id="1296396" name="Line 12">
            <a:extLst>
              <a:ext uri="{FF2B5EF4-FFF2-40B4-BE49-F238E27FC236}">
                <a16:creationId xmlns:a16="http://schemas.microsoft.com/office/drawing/2014/main" id="{6F4F9318-786D-4BF5-974B-10F447E01BFE}"/>
              </a:ext>
            </a:extLst>
          </p:cNvPr>
          <p:cNvSpPr>
            <a:spLocks noChangeShapeType="1"/>
          </p:cNvSpPr>
          <p:nvPr/>
        </p:nvSpPr>
        <p:spPr bwMode="auto">
          <a:xfrm>
            <a:off x="1185863" y="1463675"/>
            <a:ext cx="7302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6397" name="Line 13">
            <a:extLst>
              <a:ext uri="{FF2B5EF4-FFF2-40B4-BE49-F238E27FC236}">
                <a16:creationId xmlns:a16="http://schemas.microsoft.com/office/drawing/2014/main" id="{68DCD231-9519-4E47-AD41-983E003FE5FA}"/>
              </a:ext>
            </a:extLst>
          </p:cNvPr>
          <p:cNvSpPr>
            <a:spLocks noChangeShapeType="1"/>
          </p:cNvSpPr>
          <p:nvPr/>
        </p:nvSpPr>
        <p:spPr bwMode="auto">
          <a:xfrm>
            <a:off x="1187450" y="1885950"/>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6398" name="Line 14">
            <a:extLst>
              <a:ext uri="{FF2B5EF4-FFF2-40B4-BE49-F238E27FC236}">
                <a16:creationId xmlns:a16="http://schemas.microsoft.com/office/drawing/2014/main" id="{3DA48AE4-ED09-4616-9D8D-E191E4554763}"/>
              </a:ext>
            </a:extLst>
          </p:cNvPr>
          <p:cNvSpPr>
            <a:spLocks noChangeShapeType="1"/>
          </p:cNvSpPr>
          <p:nvPr/>
        </p:nvSpPr>
        <p:spPr bwMode="auto">
          <a:xfrm>
            <a:off x="1187450" y="2309813"/>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6399" name="Line 15">
            <a:extLst>
              <a:ext uri="{FF2B5EF4-FFF2-40B4-BE49-F238E27FC236}">
                <a16:creationId xmlns:a16="http://schemas.microsoft.com/office/drawing/2014/main" id="{E6625DCF-EBFA-483C-8DA9-64F104606FD2}"/>
              </a:ext>
            </a:extLst>
          </p:cNvPr>
          <p:cNvSpPr>
            <a:spLocks noChangeShapeType="1"/>
          </p:cNvSpPr>
          <p:nvPr/>
        </p:nvSpPr>
        <p:spPr bwMode="auto">
          <a:xfrm>
            <a:off x="1187450" y="2733675"/>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6400" name="Line 16">
            <a:extLst>
              <a:ext uri="{FF2B5EF4-FFF2-40B4-BE49-F238E27FC236}">
                <a16:creationId xmlns:a16="http://schemas.microsoft.com/office/drawing/2014/main" id="{98517FE5-534D-4352-A0C3-BD13AA0C50A9}"/>
              </a:ext>
            </a:extLst>
          </p:cNvPr>
          <p:cNvSpPr>
            <a:spLocks noChangeShapeType="1"/>
          </p:cNvSpPr>
          <p:nvPr/>
        </p:nvSpPr>
        <p:spPr bwMode="auto">
          <a:xfrm>
            <a:off x="1187450" y="3157538"/>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6401" name="Line 17">
            <a:extLst>
              <a:ext uri="{FF2B5EF4-FFF2-40B4-BE49-F238E27FC236}">
                <a16:creationId xmlns:a16="http://schemas.microsoft.com/office/drawing/2014/main" id="{9DC0E6A3-8941-4D16-965B-E7717162CE46}"/>
              </a:ext>
            </a:extLst>
          </p:cNvPr>
          <p:cNvSpPr>
            <a:spLocks noChangeShapeType="1"/>
          </p:cNvSpPr>
          <p:nvPr/>
        </p:nvSpPr>
        <p:spPr bwMode="auto">
          <a:xfrm>
            <a:off x="1187450" y="3579813"/>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6402" name="Line 18">
            <a:extLst>
              <a:ext uri="{FF2B5EF4-FFF2-40B4-BE49-F238E27FC236}">
                <a16:creationId xmlns:a16="http://schemas.microsoft.com/office/drawing/2014/main" id="{1A3C6535-8D24-4F0C-954E-9E45B8DE39DF}"/>
              </a:ext>
            </a:extLst>
          </p:cNvPr>
          <p:cNvSpPr>
            <a:spLocks noChangeShapeType="1"/>
          </p:cNvSpPr>
          <p:nvPr/>
        </p:nvSpPr>
        <p:spPr bwMode="auto">
          <a:xfrm>
            <a:off x="1187450" y="4003675"/>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6403" name="Line 19">
            <a:extLst>
              <a:ext uri="{FF2B5EF4-FFF2-40B4-BE49-F238E27FC236}">
                <a16:creationId xmlns:a16="http://schemas.microsoft.com/office/drawing/2014/main" id="{DF99E78A-1D96-47E7-A05F-CED2C369195F}"/>
              </a:ext>
            </a:extLst>
          </p:cNvPr>
          <p:cNvSpPr>
            <a:spLocks noChangeShapeType="1"/>
          </p:cNvSpPr>
          <p:nvPr/>
        </p:nvSpPr>
        <p:spPr bwMode="auto">
          <a:xfrm>
            <a:off x="1187450" y="4425950"/>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6404" name="Rectangle 20">
            <a:extLst>
              <a:ext uri="{FF2B5EF4-FFF2-40B4-BE49-F238E27FC236}">
                <a16:creationId xmlns:a16="http://schemas.microsoft.com/office/drawing/2014/main" id="{3EBF748B-267D-4D3F-A77E-24DC2F9E6242}"/>
              </a:ext>
            </a:extLst>
          </p:cNvPr>
          <p:cNvSpPr>
            <a:spLocks noChangeArrowheads="1"/>
          </p:cNvSpPr>
          <p:nvPr/>
        </p:nvSpPr>
        <p:spPr bwMode="auto">
          <a:xfrm>
            <a:off x="1412875" y="3438525"/>
            <a:ext cx="6850063" cy="1128713"/>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6405" name="Rectangle 21">
            <a:extLst>
              <a:ext uri="{FF2B5EF4-FFF2-40B4-BE49-F238E27FC236}">
                <a16:creationId xmlns:a16="http://schemas.microsoft.com/office/drawing/2014/main" id="{29F7183E-B6BA-45EA-BDF7-02494EA4E662}"/>
              </a:ext>
            </a:extLst>
          </p:cNvPr>
          <p:cNvSpPr>
            <a:spLocks noChangeArrowheads="1"/>
          </p:cNvSpPr>
          <p:nvPr/>
        </p:nvSpPr>
        <p:spPr bwMode="auto">
          <a:xfrm>
            <a:off x="1412875" y="1744663"/>
            <a:ext cx="6850063" cy="1130300"/>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6406" name="Rectangle 22">
            <a:extLst>
              <a:ext uri="{FF2B5EF4-FFF2-40B4-BE49-F238E27FC236}">
                <a16:creationId xmlns:a16="http://schemas.microsoft.com/office/drawing/2014/main" id="{A36FA19C-7561-40CA-B29A-00565EC6E6D9}"/>
              </a:ext>
            </a:extLst>
          </p:cNvPr>
          <p:cNvSpPr>
            <a:spLocks noChangeArrowheads="1"/>
          </p:cNvSpPr>
          <p:nvPr/>
        </p:nvSpPr>
        <p:spPr bwMode="auto">
          <a:xfrm>
            <a:off x="4035425" y="3651250"/>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目   的</a:t>
            </a:r>
            <a:r>
              <a:rPr kumimoji="1" lang="zh-CN" altLang="en-US" sz="2000" b="1">
                <a:solidFill>
                  <a:srgbClr val="333399"/>
                </a:solidFill>
              </a:rPr>
              <a:t> </a:t>
            </a:r>
            <a:r>
              <a:rPr kumimoji="1" lang="zh-CN" altLang="en-US" sz="2000">
                <a:solidFill>
                  <a:srgbClr val="333399"/>
                </a:solidFill>
              </a:rPr>
              <a:t>  地   址</a:t>
            </a:r>
          </a:p>
        </p:txBody>
      </p:sp>
      <p:sp>
        <p:nvSpPr>
          <p:cNvPr id="1296407" name="Rectangle 23">
            <a:extLst>
              <a:ext uri="{FF2B5EF4-FFF2-40B4-BE49-F238E27FC236}">
                <a16:creationId xmlns:a16="http://schemas.microsoft.com/office/drawing/2014/main" id="{A4880932-FF2A-43AF-8775-981544AE5658}"/>
              </a:ext>
            </a:extLst>
          </p:cNvPr>
          <p:cNvSpPr>
            <a:spLocks noChangeArrowheads="1"/>
          </p:cNvSpPr>
          <p:nvPr/>
        </p:nvSpPr>
        <p:spPr bwMode="auto">
          <a:xfrm>
            <a:off x="4229100" y="1957388"/>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源   地   址</a:t>
            </a:r>
          </a:p>
        </p:txBody>
      </p:sp>
      <p:sp>
        <p:nvSpPr>
          <p:cNvPr id="1296408" name="Line 24">
            <a:extLst>
              <a:ext uri="{FF2B5EF4-FFF2-40B4-BE49-F238E27FC236}">
                <a16:creationId xmlns:a16="http://schemas.microsoft.com/office/drawing/2014/main" id="{74FABDD3-3AB3-484B-A04A-F27982815915}"/>
              </a:ext>
            </a:extLst>
          </p:cNvPr>
          <p:cNvSpPr>
            <a:spLocks noChangeShapeType="1"/>
          </p:cNvSpPr>
          <p:nvPr/>
        </p:nvSpPr>
        <p:spPr bwMode="auto">
          <a:xfrm>
            <a:off x="6664325" y="1041400"/>
            <a:ext cx="0" cy="422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6409" name="Rectangle 25">
            <a:extLst>
              <a:ext uri="{FF2B5EF4-FFF2-40B4-BE49-F238E27FC236}">
                <a16:creationId xmlns:a16="http://schemas.microsoft.com/office/drawing/2014/main" id="{4DA56658-958F-43E7-9EA2-56E809969A10}"/>
              </a:ext>
            </a:extLst>
          </p:cNvPr>
          <p:cNvSpPr>
            <a:spLocks noChangeArrowheads="1"/>
          </p:cNvSpPr>
          <p:nvPr/>
        </p:nvSpPr>
        <p:spPr bwMode="auto">
          <a:xfrm>
            <a:off x="4924425" y="1074738"/>
            <a:ext cx="17049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a:solidFill>
                  <a:srgbClr val="333399"/>
                </a:solidFill>
              </a:rPr>
              <a:t>下一个首部</a:t>
            </a:r>
          </a:p>
        </p:txBody>
      </p:sp>
      <p:sp>
        <p:nvSpPr>
          <p:cNvPr id="1296410" name="Rectangle 26">
            <a:extLst>
              <a:ext uri="{FF2B5EF4-FFF2-40B4-BE49-F238E27FC236}">
                <a16:creationId xmlns:a16="http://schemas.microsoft.com/office/drawing/2014/main" id="{AAC3509C-1B58-4E65-81A0-78F580DA1070}"/>
              </a:ext>
            </a:extLst>
          </p:cNvPr>
          <p:cNvSpPr>
            <a:spLocks noChangeArrowheads="1"/>
          </p:cNvSpPr>
          <p:nvPr/>
        </p:nvSpPr>
        <p:spPr bwMode="auto">
          <a:xfrm>
            <a:off x="5173663" y="676275"/>
            <a:ext cx="16414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流     标     号</a:t>
            </a:r>
          </a:p>
        </p:txBody>
      </p:sp>
      <p:sp>
        <p:nvSpPr>
          <p:cNvPr id="1296411" name="Rectangle 27">
            <a:extLst>
              <a:ext uri="{FF2B5EF4-FFF2-40B4-BE49-F238E27FC236}">
                <a16:creationId xmlns:a16="http://schemas.microsoft.com/office/drawing/2014/main" id="{B9905925-7CE0-4CF5-987E-B9C3BDEA233A}"/>
              </a:ext>
            </a:extLst>
          </p:cNvPr>
          <p:cNvSpPr>
            <a:spLocks noChangeArrowheads="1"/>
          </p:cNvSpPr>
          <p:nvPr/>
        </p:nvSpPr>
        <p:spPr bwMode="auto">
          <a:xfrm>
            <a:off x="3773488" y="271463"/>
            <a:ext cx="461962"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12</a:t>
            </a:r>
          </a:p>
        </p:txBody>
      </p:sp>
      <p:sp>
        <p:nvSpPr>
          <p:cNvPr id="1296412" name="Rectangle 28">
            <a:extLst>
              <a:ext uri="{FF2B5EF4-FFF2-40B4-BE49-F238E27FC236}">
                <a16:creationId xmlns:a16="http://schemas.microsoft.com/office/drawing/2014/main" id="{999B41FB-C246-4EF8-B3A1-B4E814FCB8BC}"/>
              </a:ext>
            </a:extLst>
          </p:cNvPr>
          <p:cNvSpPr>
            <a:spLocks noChangeArrowheads="1"/>
          </p:cNvSpPr>
          <p:nvPr/>
        </p:nvSpPr>
        <p:spPr bwMode="auto">
          <a:xfrm>
            <a:off x="2362200" y="676275"/>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通 信 量 类</a:t>
            </a:r>
          </a:p>
        </p:txBody>
      </p:sp>
      <p:sp>
        <p:nvSpPr>
          <p:cNvPr id="1296413" name="Rectangle 29">
            <a:extLst>
              <a:ext uri="{FF2B5EF4-FFF2-40B4-BE49-F238E27FC236}">
                <a16:creationId xmlns:a16="http://schemas.microsoft.com/office/drawing/2014/main" id="{B558CC59-7243-4BE0-9A19-4DDA91DA7F73}"/>
              </a:ext>
            </a:extLst>
          </p:cNvPr>
          <p:cNvSpPr>
            <a:spLocks noChangeArrowheads="1"/>
          </p:cNvSpPr>
          <p:nvPr/>
        </p:nvSpPr>
        <p:spPr bwMode="auto">
          <a:xfrm>
            <a:off x="4206875" y="2292350"/>
            <a:ext cx="14366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a:t>
            </a:r>
            <a:r>
              <a:rPr kumimoji="1" lang="en-US" altLang="zh-CN" sz="2000">
                <a:solidFill>
                  <a:srgbClr val="333399"/>
                </a:solidFill>
              </a:rPr>
              <a:t>128 </a:t>
            </a:r>
            <a:r>
              <a:rPr kumimoji="1" lang="zh-CN" altLang="en-US" sz="2000">
                <a:solidFill>
                  <a:srgbClr val="333399"/>
                </a:solidFill>
              </a:rPr>
              <a:t>位）</a:t>
            </a:r>
          </a:p>
        </p:txBody>
      </p:sp>
      <p:sp>
        <p:nvSpPr>
          <p:cNvPr id="1296414" name="Rectangle 30">
            <a:extLst>
              <a:ext uri="{FF2B5EF4-FFF2-40B4-BE49-F238E27FC236}">
                <a16:creationId xmlns:a16="http://schemas.microsoft.com/office/drawing/2014/main" id="{43A3562F-BAFE-46D2-99DE-03D133380225}"/>
              </a:ext>
            </a:extLst>
          </p:cNvPr>
          <p:cNvSpPr>
            <a:spLocks noChangeArrowheads="1"/>
          </p:cNvSpPr>
          <p:nvPr/>
        </p:nvSpPr>
        <p:spPr bwMode="auto">
          <a:xfrm>
            <a:off x="4224338" y="3922713"/>
            <a:ext cx="14366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a:t>
            </a:r>
            <a:r>
              <a:rPr kumimoji="1" lang="en-US" altLang="zh-CN" sz="2000">
                <a:solidFill>
                  <a:srgbClr val="333399"/>
                </a:solidFill>
              </a:rPr>
              <a:t>128 </a:t>
            </a:r>
            <a:r>
              <a:rPr kumimoji="1" lang="zh-CN" altLang="en-US" sz="2000">
                <a:solidFill>
                  <a:srgbClr val="333399"/>
                </a:solidFill>
              </a:rPr>
              <a:t>位）</a:t>
            </a:r>
          </a:p>
        </p:txBody>
      </p:sp>
      <p:sp>
        <p:nvSpPr>
          <p:cNvPr id="1296415" name="Rectangle 31">
            <a:extLst>
              <a:ext uri="{FF2B5EF4-FFF2-40B4-BE49-F238E27FC236}">
                <a16:creationId xmlns:a16="http://schemas.microsoft.com/office/drawing/2014/main" id="{5FC660EA-ACC2-40D9-93E8-C87BC7935266}"/>
              </a:ext>
            </a:extLst>
          </p:cNvPr>
          <p:cNvSpPr>
            <a:spLocks noChangeArrowheads="1"/>
          </p:cNvSpPr>
          <p:nvPr/>
        </p:nvSpPr>
        <p:spPr bwMode="auto">
          <a:xfrm>
            <a:off x="1901825" y="1066800"/>
            <a:ext cx="24050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有  效  载  荷  长  度</a:t>
            </a:r>
          </a:p>
        </p:txBody>
      </p:sp>
      <p:sp>
        <p:nvSpPr>
          <p:cNvPr id="1296416" name="Rectangle 32">
            <a:extLst>
              <a:ext uri="{FF2B5EF4-FFF2-40B4-BE49-F238E27FC236}">
                <a16:creationId xmlns:a16="http://schemas.microsoft.com/office/drawing/2014/main" id="{03C91EC8-2FCE-48EC-BB62-540AF4D166F3}"/>
              </a:ext>
            </a:extLst>
          </p:cNvPr>
          <p:cNvSpPr>
            <a:spLocks noChangeArrowheads="1"/>
          </p:cNvSpPr>
          <p:nvPr/>
        </p:nvSpPr>
        <p:spPr bwMode="auto">
          <a:xfrm>
            <a:off x="6948488" y="1085850"/>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跳 数 限 制</a:t>
            </a:r>
          </a:p>
        </p:txBody>
      </p:sp>
      <p:sp>
        <p:nvSpPr>
          <p:cNvPr id="1296417" name="Line 33">
            <a:extLst>
              <a:ext uri="{FF2B5EF4-FFF2-40B4-BE49-F238E27FC236}">
                <a16:creationId xmlns:a16="http://schemas.microsoft.com/office/drawing/2014/main" id="{ECCB9D09-2332-4EFA-AD83-5D2C8338D166}"/>
              </a:ext>
            </a:extLst>
          </p:cNvPr>
          <p:cNvSpPr>
            <a:spLocks noChangeShapeType="1"/>
          </p:cNvSpPr>
          <p:nvPr/>
        </p:nvSpPr>
        <p:spPr bwMode="auto">
          <a:xfrm>
            <a:off x="3911600" y="660400"/>
            <a:ext cx="6350" cy="382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6418" name="Rectangle 34">
            <a:extLst>
              <a:ext uri="{FF2B5EF4-FFF2-40B4-BE49-F238E27FC236}">
                <a16:creationId xmlns:a16="http://schemas.microsoft.com/office/drawing/2014/main" id="{4C581644-6B83-47C8-8B7A-7E5C6EBF246D}"/>
              </a:ext>
            </a:extLst>
          </p:cNvPr>
          <p:cNvSpPr>
            <a:spLocks noChangeArrowheads="1"/>
          </p:cNvSpPr>
          <p:nvPr/>
        </p:nvSpPr>
        <p:spPr bwMode="auto">
          <a:xfrm>
            <a:off x="6559550" y="271463"/>
            <a:ext cx="46355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24</a:t>
            </a:r>
          </a:p>
        </p:txBody>
      </p:sp>
      <p:sp>
        <p:nvSpPr>
          <p:cNvPr id="1296419" name="AutoShape 35">
            <a:extLst>
              <a:ext uri="{FF2B5EF4-FFF2-40B4-BE49-F238E27FC236}">
                <a16:creationId xmlns:a16="http://schemas.microsoft.com/office/drawing/2014/main" id="{43B8A40E-0405-4CC3-A8E1-881F11C801B0}"/>
              </a:ext>
            </a:extLst>
          </p:cNvPr>
          <p:cNvSpPr>
            <a:spLocks/>
          </p:cNvSpPr>
          <p:nvPr/>
        </p:nvSpPr>
        <p:spPr bwMode="auto">
          <a:xfrm>
            <a:off x="881063" y="693738"/>
            <a:ext cx="228600" cy="4162425"/>
          </a:xfrm>
          <a:prstGeom prst="leftBrace">
            <a:avLst>
              <a:gd name="adj1" fmla="val 151736"/>
              <a:gd name="adj2" fmla="val 50000"/>
            </a:avLst>
          </a:prstGeom>
          <a:noFill/>
          <a:ln w="1270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6420" name="Rectangle 36">
            <a:extLst>
              <a:ext uri="{FF2B5EF4-FFF2-40B4-BE49-F238E27FC236}">
                <a16:creationId xmlns:a16="http://schemas.microsoft.com/office/drawing/2014/main" id="{F005880C-4007-4474-9B96-46B03DFB88AC}"/>
              </a:ext>
            </a:extLst>
          </p:cNvPr>
          <p:cNvSpPr>
            <a:spLocks noChangeArrowheads="1"/>
          </p:cNvSpPr>
          <p:nvPr/>
        </p:nvSpPr>
        <p:spPr bwMode="auto">
          <a:xfrm>
            <a:off x="168275" y="1585913"/>
            <a:ext cx="808038"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400">
                <a:solidFill>
                  <a:srgbClr val="333399"/>
                </a:solidFill>
              </a:rPr>
              <a:t>IPv6</a:t>
            </a:r>
          </a:p>
          <a:p>
            <a:pPr algn="ctr"/>
            <a:r>
              <a:rPr kumimoji="1" lang="zh-CN" altLang="en-US" sz="2400">
                <a:solidFill>
                  <a:srgbClr val="333399"/>
                </a:solidFill>
              </a:rPr>
              <a:t>的</a:t>
            </a:r>
          </a:p>
          <a:p>
            <a:pPr algn="ctr"/>
            <a:r>
              <a:rPr kumimoji="1" lang="zh-CN" altLang="en-US" sz="2400">
                <a:solidFill>
                  <a:srgbClr val="333399"/>
                </a:solidFill>
              </a:rPr>
              <a:t>基</a:t>
            </a:r>
          </a:p>
          <a:p>
            <a:pPr algn="ctr"/>
            <a:r>
              <a:rPr kumimoji="1" lang="zh-CN" altLang="en-US" sz="2400">
                <a:solidFill>
                  <a:srgbClr val="333399"/>
                </a:solidFill>
              </a:rPr>
              <a:t>本</a:t>
            </a:r>
          </a:p>
          <a:p>
            <a:pPr algn="ctr"/>
            <a:r>
              <a:rPr kumimoji="1" lang="zh-CN" altLang="en-US" sz="2400">
                <a:solidFill>
                  <a:srgbClr val="333399"/>
                </a:solidFill>
              </a:rPr>
              <a:t>首</a:t>
            </a:r>
          </a:p>
          <a:p>
            <a:pPr algn="ctr"/>
            <a:r>
              <a:rPr kumimoji="1" lang="zh-CN" altLang="en-US" sz="2400">
                <a:solidFill>
                  <a:srgbClr val="333399"/>
                </a:solidFill>
              </a:rPr>
              <a:t>部</a:t>
            </a:r>
          </a:p>
          <a:p>
            <a:pPr algn="ctr"/>
            <a:r>
              <a:rPr kumimoji="1" lang="en-US" altLang="zh-CN" sz="2400">
                <a:solidFill>
                  <a:srgbClr val="333399"/>
                </a:solidFill>
              </a:rPr>
              <a:t>40 B</a:t>
            </a:r>
          </a:p>
          <a:p>
            <a:pPr algn="ctr"/>
            <a:endParaRPr kumimoji="1" lang="en-US" altLang="zh-CN" sz="2400">
              <a:solidFill>
                <a:srgbClr val="333399"/>
              </a:solidFill>
            </a:endParaRPr>
          </a:p>
        </p:txBody>
      </p:sp>
      <p:sp>
        <p:nvSpPr>
          <p:cNvPr id="642085" name="Rectangle 37">
            <a:extLst>
              <a:ext uri="{FF2B5EF4-FFF2-40B4-BE49-F238E27FC236}">
                <a16:creationId xmlns:a16="http://schemas.microsoft.com/office/drawing/2014/main" id="{B5F02327-0D40-4736-BA88-3F1119BCF194}"/>
              </a:ext>
            </a:extLst>
          </p:cNvPr>
          <p:cNvSpPr>
            <a:spLocks noChangeArrowheads="1"/>
          </p:cNvSpPr>
          <p:nvPr/>
        </p:nvSpPr>
        <p:spPr bwMode="auto">
          <a:xfrm>
            <a:off x="4829175" y="1063625"/>
            <a:ext cx="1873250" cy="419100"/>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6422" name="Text Box 38">
            <a:extLst>
              <a:ext uri="{FF2B5EF4-FFF2-40B4-BE49-F238E27FC236}">
                <a16:creationId xmlns:a16="http://schemas.microsoft.com/office/drawing/2014/main" id="{93717140-C140-4EC4-91A0-16351BD4994A}"/>
              </a:ext>
            </a:extLst>
          </p:cNvPr>
          <p:cNvSpPr txBox="1">
            <a:spLocks noChangeArrowheads="1"/>
          </p:cNvSpPr>
          <p:nvPr/>
        </p:nvSpPr>
        <p:spPr bwMode="auto">
          <a:xfrm>
            <a:off x="393700" y="5105400"/>
            <a:ext cx="8642350"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05000"/>
              </a:lnSpc>
            </a:pPr>
            <a:r>
              <a:rPr lang="zh-CN" altLang="en-US">
                <a:solidFill>
                  <a:srgbClr val="333399"/>
                </a:solidFill>
              </a:rPr>
              <a:t>下一个首部</a:t>
            </a:r>
            <a:r>
              <a:rPr lang="en-US" altLang="zh-CN">
                <a:solidFill>
                  <a:srgbClr val="333399"/>
                </a:solidFill>
              </a:rPr>
              <a:t>(next header)—— 8 </a:t>
            </a:r>
            <a:r>
              <a:rPr lang="zh-CN" altLang="en-US">
                <a:solidFill>
                  <a:srgbClr val="333399"/>
                </a:solidFill>
              </a:rPr>
              <a:t>位。它相当于 </a:t>
            </a:r>
            <a:r>
              <a:rPr lang="en-US" altLang="zh-CN">
                <a:solidFill>
                  <a:srgbClr val="333399"/>
                </a:solidFill>
              </a:rPr>
              <a:t>IPv4 </a:t>
            </a:r>
            <a:r>
              <a:rPr lang="zh-CN" altLang="en-US">
                <a:solidFill>
                  <a:srgbClr val="333399"/>
                </a:solidFill>
              </a:rPr>
              <a:t>的协议字段或可选字段。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42085"/>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4208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85" grpId="0" animBg="1"/>
      <p:bldP spid="642085"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a:extLst>
              <a:ext uri="{FF2B5EF4-FFF2-40B4-BE49-F238E27FC236}">
                <a16:creationId xmlns:a16="http://schemas.microsoft.com/office/drawing/2014/main" id="{1D7112B1-6B59-4A57-A812-E4111E334CF0}"/>
              </a:ext>
            </a:extLst>
          </p:cNvPr>
          <p:cNvSpPr>
            <a:spLocks noChangeArrowheads="1"/>
          </p:cNvSpPr>
          <p:nvPr/>
        </p:nvSpPr>
        <p:spPr bwMode="auto">
          <a:xfrm>
            <a:off x="1185863" y="660400"/>
            <a:ext cx="7289800" cy="4208463"/>
          </a:xfrm>
          <a:prstGeom prst="rect">
            <a:avLst/>
          </a:prstGeom>
          <a:solidFill>
            <a:srgbClr val="FFFF99"/>
          </a:solidFill>
          <a:ln w="28575">
            <a:solidFill>
              <a:srgbClr val="0000CC"/>
            </a:solidFill>
            <a:miter lim="800000"/>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297411" name="Line 3">
            <a:extLst>
              <a:ext uri="{FF2B5EF4-FFF2-40B4-BE49-F238E27FC236}">
                <a16:creationId xmlns:a16="http://schemas.microsoft.com/office/drawing/2014/main" id="{6A2B9942-DB14-4D7C-94E1-5DDC1E9F755A}"/>
              </a:ext>
            </a:extLst>
          </p:cNvPr>
          <p:cNvSpPr>
            <a:spLocks noChangeShapeType="1"/>
          </p:cNvSpPr>
          <p:nvPr/>
        </p:nvSpPr>
        <p:spPr bwMode="auto">
          <a:xfrm>
            <a:off x="1193800" y="1041400"/>
            <a:ext cx="7302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7412" name="Line 4">
            <a:extLst>
              <a:ext uri="{FF2B5EF4-FFF2-40B4-BE49-F238E27FC236}">
                <a16:creationId xmlns:a16="http://schemas.microsoft.com/office/drawing/2014/main" id="{3A7D1471-BDB5-4049-9CCD-037B73386763}"/>
              </a:ext>
            </a:extLst>
          </p:cNvPr>
          <p:cNvSpPr>
            <a:spLocks noChangeShapeType="1"/>
          </p:cNvSpPr>
          <p:nvPr/>
        </p:nvSpPr>
        <p:spPr bwMode="auto">
          <a:xfrm>
            <a:off x="2093913" y="661988"/>
            <a:ext cx="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7413" name="Line 5">
            <a:extLst>
              <a:ext uri="{FF2B5EF4-FFF2-40B4-BE49-F238E27FC236}">
                <a16:creationId xmlns:a16="http://schemas.microsoft.com/office/drawing/2014/main" id="{8A9F641F-EDA2-4C25-B975-F63CC96B5367}"/>
              </a:ext>
            </a:extLst>
          </p:cNvPr>
          <p:cNvSpPr>
            <a:spLocks noChangeShapeType="1"/>
          </p:cNvSpPr>
          <p:nvPr/>
        </p:nvSpPr>
        <p:spPr bwMode="auto">
          <a:xfrm>
            <a:off x="4833938" y="1041400"/>
            <a:ext cx="0" cy="422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7414" name="Rectangle 6">
            <a:extLst>
              <a:ext uri="{FF2B5EF4-FFF2-40B4-BE49-F238E27FC236}">
                <a16:creationId xmlns:a16="http://schemas.microsoft.com/office/drawing/2014/main" id="{4F6C7507-CB06-44CE-83B1-C6B123B03C9A}"/>
              </a:ext>
            </a:extLst>
          </p:cNvPr>
          <p:cNvSpPr>
            <a:spLocks noChangeArrowheads="1"/>
          </p:cNvSpPr>
          <p:nvPr/>
        </p:nvSpPr>
        <p:spPr bwMode="auto">
          <a:xfrm>
            <a:off x="1109663" y="271463"/>
            <a:ext cx="322262"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0</a:t>
            </a:r>
          </a:p>
        </p:txBody>
      </p:sp>
      <p:sp>
        <p:nvSpPr>
          <p:cNvPr id="1297415" name="Rectangle 7">
            <a:extLst>
              <a:ext uri="{FF2B5EF4-FFF2-40B4-BE49-F238E27FC236}">
                <a16:creationId xmlns:a16="http://schemas.microsoft.com/office/drawing/2014/main" id="{22DAEA11-4D39-4CB7-84F2-84612DAAE5DB}"/>
              </a:ext>
            </a:extLst>
          </p:cNvPr>
          <p:cNvSpPr>
            <a:spLocks noChangeArrowheads="1"/>
          </p:cNvSpPr>
          <p:nvPr/>
        </p:nvSpPr>
        <p:spPr bwMode="auto">
          <a:xfrm>
            <a:off x="2012950" y="271463"/>
            <a:ext cx="322263"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4</a:t>
            </a:r>
          </a:p>
        </p:txBody>
      </p:sp>
      <p:sp>
        <p:nvSpPr>
          <p:cNvPr id="1297416" name="Rectangle 8">
            <a:extLst>
              <a:ext uri="{FF2B5EF4-FFF2-40B4-BE49-F238E27FC236}">
                <a16:creationId xmlns:a16="http://schemas.microsoft.com/office/drawing/2014/main" id="{2ED2A6C2-89B4-4B41-86B1-FC6C04E0C0AC}"/>
              </a:ext>
            </a:extLst>
          </p:cNvPr>
          <p:cNvSpPr>
            <a:spLocks noChangeArrowheads="1"/>
          </p:cNvSpPr>
          <p:nvPr/>
        </p:nvSpPr>
        <p:spPr bwMode="auto">
          <a:xfrm>
            <a:off x="4743450" y="271463"/>
            <a:ext cx="46355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16</a:t>
            </a:r>
          </a:p>
        </p:txBody>
      </p:sp>
      <p:sp>
        <p:nvSpPr>
          <p:cNvPr id="1297417" name="Rectangle 9">
            <a:extLst>
              <a:ext uri="{FF2B5EF4-FFF2-40B4-BE49-F238E27FC236}">
                <a16:creationId xmlns:a16="http://schemas.microsoft.com/office/drawing/2014/main" id="{BE5E0A6E-74A9-43A9-8BE2-5167913D8213}"/>
              </a:ext>
            </a:extLst>
          </p:cNvPr>
          <p:cNvSpPr>
            <a:spLocks noChangeArrowheads="1"/>
          </p:cNvSpPr>
          <p:nvPr/>
        </p:nvSpPr>
        <p:spPr bwMode="auto">
          <a:xfrm>
            <a:off x="8140700" y="271463"/>
            <a:ext cx="46355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31</a:t>
            </a:r>
          </a:p>
        </p:txBody>
      </p:sp>
      <p:sp>
        <p:nvSpPr>
          <p:cNvPr id="1297418" name="Rectangle 10">
            <a:extLst>
              <a:ext uri="{FF2B5EF4-FFF2-40B4-BE49-F238E27FC236}">
                <a16:creationId xmlns:a16="http://schemas.microsoft.com/office/drawing/2014/main" id="{BA5F189B-558C-4B7B-9912-A9449C59A39C}"/>
              </a:ext>
            </a:extLst>
          </p:cNvPr>
          <p:cNvSpPr>
            <a:spLocks noChangeArrowheads="1"/>
          </p:cNvSpPr>
          <p:nvPr/>
        </p:nvSpPr>
        <p:spPr bwMode="auto">
          <a:xfrm>
            <a:off x="1304925" y="676275"/>
            <a:ext cx="758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版 本</a:t>
            </a:r>
          </a:p>
        </p:txBody>
      </p:sp>
      <p:sp>
        <p:nvSpPr>
          <p:cNvPr id="1297419" name="Rectangle 11">
            <a:extLst>
              <a:ext uri="{FF2B5EF4-FFF2-40B4-BE49-F238E27FC236}">
                <a16:creationId xmlns:a16="http://schemas.microsoft.com/office/drawing/2014/main" id="{AAFFF9A5-2080-4E14-955F-2D3DC65E1B38}"/>
              </a:ext>
            </a:extLst>
          </p:cNvPr>
          <p:cNvSpPr>
            <a:spLocks noChangeArrowheads="1"/>
          </p:cNvSpPr>
          <p:nvPr/>
        </p:nvSpPr>
        <p:spPr bwMode="auto">
          <a:xfrm>
            <a:off x="492125" y="271463"/>
            <a:ext cx="434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位</a:t>
            </a:r>
          </a:p>
        </p:txBody>
      </p:sp>
      <p:sp>
        <p:nvSpPr>
          <p:cNvPr id="1297420" name="Line 12">
            <a:extLst>
              <a:ext uri="{FF2B5EF4-FFF2-40B4-BE49-F238E27FC236}">
                <a16:creationId xmlns:a16="http://schemas.microsoft.com/office/drawing/2014/main" id="{4CC21D1F-63A4-4FAA-8B67-F21084682898}"/>
              </a:ext>
            </a:extLst>
          </p:cNvPr>
          <p:cNvSpPr>
            <a:spLocks noChangeShapeType="1"/>
          </p:cNvSpPr>
          <p:nvPr/>
        </p:nvSpPr>
        <p:spPr bwMode="auto">
          <a:xfrm>
            <a:off x="1185863" y="1463675"/>
            <a:ext cx="7302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7421" name="Line 13">
            <a:extLst>
              <a:ext uri="{FF2B5EF4-FFF2-40B4-BE49-F238E27FC236}">
                <a16:creationId xmlns:a16="http://schemas.microsoft.com/office/drawing/2014/main" id="{B56C456C-F757-476A-98C0-640D88968F92}"/>
              </a:ext>
            </a:extLst>
          </p:cNvPr>
          <p:cNvSpPr>
            <a:spLocks noChangeShapeType="1"/>
          </p:cNvSpPr>
          <p:nvPr/>
        </p:nvSpPr>
        <p:spPr bwMode="auto">
          <a:xfrm>
            <a:off x="1187450" y="1885950"/>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7422" name="Line 14">
            <a:extLst>
              <a:ext uri="{FF2B5EF4-FFF2-40B4-BE49-F238E27FC236}">
                <a16:creationId xmlns:a16="http://schemas.microsoft.com/office/drawing/2014/main" id="{624EC11F-BA2A-43CC-89F0-3FAFDB5FDCD0}"/>
              </a:ext>
            </a:extLst>
          </p:cNvPr>
          <p:cNvSpPr>
            <a:spLocks noChangeShapeType="1"/>
          </p:cNvSpPr>
          <p:nvPr/>
        </p:nvSpPr>
        <p:spPr bwMode="auto">
          <a:xfrm>
            <a:off x="1187450" y="2309813"/>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7423" name="Line 15">
            <a:extLst>
              <a:ext uri="{FF2B5EF4-FFF2-40B4-BE49-F238E27FC236}">
                <a16:creationId xmlns:a16="http://schemas.microsoft.com/office/drawing/2014/main" id="{DEEC89AC-2AA2-429F-9474-37A12CF42C5C}"/>
              </a:ext>
            </a:extLst>
          </p:cNvPr>
          <p:cNvSpPr>
            <a:spLocks noChangeShapeType="1"/>
          </p:cNvSpPr>
          <p:nvPr/>
        </p:nvSpPr>
        <p:spPr bwMode="auto">
          <a:xfrm>
            <a:off x="1187450" y="2733675"/>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7424" name="Line 16">
            <a:extLst>
              <a:ext uri="{FF2B5EF4-FFF2-40B4-BE49-F238E27FC236}">
                <a16:creationId xmlns:a16="http://schemas.microsoft.com/office/drawing/2014/main" id="{A84E7553-B139-4F09-843B-6DAE7C1B1BF2}"/>
              </a:ext>
            </a:extLst>
          </p:cNvPr>
          <p:cNvSpPr>
            <a:spLocks noChangeShapeType="1"/>
          </p:cNvSpPr>
          <p:nvPr/>
        </p:nvSpPr>
        <p:spPr bwMode="auto">
          <a:xfrm>
            <a:off x="1187450" y="3157538"/>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7425" name="Line 17">
            <a:extLst>
              <a:ext uri="{FF2B5EF4-FFF2-40B4-BE49-F238E27FC236}">
                <a16:creationId xmlns:a16="http://schemas.microsoft.com/office/drawing/2014/main" id="{2258F00F-BE63-43E7-A699-AB8A6EF8D43C}"/>
              </a:ext>
            </a:extLst>
          </p:cNvPr>
          <p:cNvSpPr>
            <a:spLocks noChangeShapeType="1"/>
          </p:cNvSpPr>
          <p:nvPr/>
        </p:nvSpPr>
        <p:spPr bwMode="auto">
          <a:xfrm>
            <a:off x="1187450" y="3579813"/>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7426" name="Line 18">
            <a:extLst>
              <a:ext uri="{FF2B5EF4-FFF2-40B4-BE49-F238E27FC236}">
                <a16:creationId xmlns:a16="http://schemas.microsoft.com/office/drawing/2014/main" id="{41D34E22-1928-43B2-AEB9-F8ADA8421789}"/>
              </a:ext>
            </a:extLst>
          </p:cNvPr>
          <p:cNvSpPr>
            <a:spLocks noChangeShapeType="1"/>
          </p:cNvSpPr>
          <p:nvPr/>
        </p:nvSpPr>
        <p:spPr bwMode="auto">
          <a:xfrm>
            <a:off x="1187450" y="4003675"/>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7427" name="Line 19">
            <a:extLst>
              <a:ext uri="{FF2B5EF4-FFF2-40B4-BE49-F238E27FC236}">
                <a16:creationId xmlns:a16="http://schemas.microsoft.com/office/drawing/2014/main" id="{7BACA8B5-68CF-41F6-82AB-74416FE75BE9}"/>
              </a:ext>
            </a:extLst>
          </p:cNvPr>
          <p:cNvSpPr>
            <a:spLocks noChangeShapeType="1"/>
          </p:cNvSpPr>
          <p:nvPr/>
        </p:nvSpPr>
        <p:spPr bwMode="auto">
          <a:xfrm>
            <a:off x="1187450" y="4425950"/>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7428" name="Rectangle 20">
            <a:extLst>
              <a:ext uri="{FF2B5EF4-FFF2-40B4-BE49-F238E27FC236}">
                <a16:creationId xmlns:a16="http://schemas.microsoft.com/office/drawing/2014/main" id="{63654CB2-46D4-4C4B-B365-FF42107C1D8C}"/>
              </a:ext>
            </a:extLst>
          </p:cNvPr>
          <p:cNvSpPr>
            <a:spLocks noChangeArrowheads="1"/>
          </p:cNvSpPr>
          <p:nvPr/>
        </p:nvSpPr>
        <p:spPr bwMode="auto">
          <a:xfrm>
            <a:off x="1412875" y="3438525"/>
            <a:ext cx="6850063" cy="1128713"/>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7429" name="Rectangle 21">
            <a:extLst>
              <a:ext uri="{FF2B5EF4-FFF2-40B4-BE49-F238E27FC236}">
                <a16:creationId xmlns:a16="http://schemas.microsoft.com/office/drawing/2014/main" id="{CE851232-7823-45DF-AF7D-5E26FE834237}"/>
              </a:ext>
            </a:extLst>
          </p:cNvPr>
          <p:cNvSpPr>
            <a:spLocks noChangeArrowheads="1"/>
          </p:cNvSpPr>
          <p:nvPr/>
        </p:nvSpPr>
        <p:spPr bwMode="auto">
          <a:xfrm>
            <a:off x="1412875" y="1744663"/>
            <a:ext cx="6850063" cy="1130300"/>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7430" name="Rectangle 22">
            <a:extLst>
              <a:ext uri="{FF2B5EF4-FFF2-40B4-BE49-F238E27FC236}">
                <a16:creationId xmlns:a16="http://schemas.microsoft.com/office/drawing/2014/main" id="{772E9A99-1AE1-4F45-9D1F-28689D1D542D}"/>
              </a:ext>
            </a:extLst>
          </p:cNvPr>
          <p:cNvSpPr>
            <a:spLocks noChangeArrowheads="1"/>
          </p:cNvSpPr>
          <p:nvPr/>
        </p:nvSpPr>
        <p:spPr bwMode="auto">
          <a:xfrm>
            <a:off x="4035425" y="3651250"/>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目   的</a:t>
            </a:r>
            <a:r>
              <a:rPr kumimoji="1" lang="zh-CN" altLang="en-US" sz="2000" b="1">
                <a:solidFill>
                  <a:srgbClr val="333399"/>
                </a:solidFill>
              </a:rPr>
              <a:t> </a:t>
            </a:r>
            <a:r>
              <a:rPr kumimoji="1" lang="zh-CN" altLang="en-US" sz="2000">
                <a:solidFill>
                  <a:srgbClr val="333399"/>
                </a:solidFill>
              </a:rPr>
              <a:t>  地   址</a:t>
            </a:r>
          </a:p>
        </p:txBody>
      </p:sp>
      <p:sp>
        <p:nvSpPr>
          <p:cNvPr id="1297431" name="Rectangle 23">
            <a:extLst>
              <a:ext uri="{FF2B5EF4-FFF2-40B4-BE49-F238E27FC236}">
                <a16:creationId xmlns:a16="http://schemas.microsoft.com/office/drawing/2014/main" id="{B89CC2D1-F141-4EA4-BC98-871795D977A2}"/>
              </a:ext>
            </a:extLst>
          </p:cNvPr>
          <p:cNvSpPr>
            <a:spLocks noChangeArrowheads="1"/>
          </p:cNvSpPr>
          <p:nvPr/>
        </p:nvSpPr>
        <p:spPr bwMode="auto">
          <a:xfrm>
            <a:off x="4229100" y="1957388"/>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源   地   址</a:t>
            </a:r>
          </a:p>
        </p:txBody>
      </p:sp>
      <p:sp>
        <p:nvSpPr>
          <p:cNvPr id="1297432" name="Line 24">
            <a:extLst>
              <a:ext uri="{FF2B5EF4-FFF2-40B4-BE49-F238E27FC236}">
                <a16:creationId xmlns:a16="http://schemas.microsoft.com/office/drawing/2014/main" id="{E1FB2F46-CF2F-4F14-9E67-0BA0041AFA70}"/>
              </a:ext>
            </a:extLst>
          </p:cNvPr>
          <p:cNvSpPr>
            <a:spLocks noChangeShapeType="1"/>
          </p:cNvSpPr>
          <p:nvPr/>
        </p:nvSpPr>
        <p:spPr bwMode="auto">
          <a:xfrm>
            <a:off x="6664325" y="1041400"/>
            <a:ext cx="0" cy="422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7433" name="Rectangle 25">
            <a:extLst>
              <a:ext uri="{FF2B5EF4-FFF2-40B4-BE49-F238E27FC236}">
                <a16:creationId xmlns:a16="http://schemas.microsoft.com/office/drawing/2014/main" id="{B765D3B9-FD95-4BD4-B9E2-9938B48B5491}"/>
              </a:ext>
            </a:extLst>
          </p:cNvPr>
          <p:cNvSpPr>
            <a:spLocks noChangeArrowheads="1"/>
          </p:cNvSpPr>
          <p:nvPr/>
        </p:nvSpPr>
        <p:spPr bwMode="auto">
          <a:xfrm>
            <a:off x="4902200" y="1074738"/>
            <a:ext cx="1731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下 一 个 首 部</a:t>
            </a:r>
          </a:p>
        </p:txBody>
      </p:sp>
      <p:sp>
        <p:nvSpPr>
          <p:cNvPr id="1297434" name="Rectangle 26">
            <a:extLst>
              <a:ext uri="{FF2B5EF4-FFF2-40B4-BE49-F238E27FC236}">
                <a16:creationId xmlns:a16="http://schemas.microsoft.com/office/drawing/2014/main" id="{AD5D5C25-D9C3-4F21-8BB0-A060D62BE28D}"/>
              </a:ext>
            </a:extLst>
          </p:cNvPr>
          <p:cNvSpPr>
            <a:spLocks noChangeArrowheads="1"/>
          </p:cNvSpPr>
          <p:nvPr/>
        </p:nvSpPr>
        <p:spPr bwMode="auto">
          <a:xfrm>
            <a:off x="5173663" y="676275"/>
            <a:ext cx="16414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流     标     号</a:t>
            </a:r>
          </a:p>
        </p:txBody>
      </p:sp>
      <p:sp>
        <p:nvSpPr>
          <p:cNvPr id="1297435" name="Rectangle 27">
            <a:extLst>
              <a:ext uri="{FF2B5EF4-FFF2-40B4-BE49-F238E27FC236}">
                <a16:creationId xmlns:a16="http://schemas.microsoft.com/office/drawing/2014/main" id="{B64ED777-15D0-4CE8-B592-A0740F400B29}"/>
              </a:ext>
            </a:extLst>
          </p:cNvPr>
          <p:cNvSpPr>
            <a:spLocks noChangeArrowheads="1"/>
          </p:cNvSpPr>
          <p:nvPr/>
        </p:nvSpPr>
        <p:spPr bwMode="auto">
          <a:xfrm>
            <a:off x="3773488" y="271463"/>
            <a:ext cx="461962"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12</a:t>
            </a:r>
          </a:p>
        </p:txBody>
      </p:sp>
      <p:sp>
        <p:nvSpPr>
          <p:cNvPr id="1297436" name="Rectangle 28">
            <a:extLst>
              <a:ext uri="{FF2B5EF4-FFF2-40B4-BE49-F238E27FC236}">
                <a16:creationId xmlns:a16="http://schemas.microsoft.com/office/drawing/2014/main" id="{D2CFE199-0842-4C49-9297-FCBDE8BD8AC8}"/>
              </a:ext>
            </a:extLst>
          </p:cNvPr>
          <p:cNvSpPr>
            <a:spLocks noChangeArrowheads="1"/>
          </p:cNvSpPr>
          <p:nvPr/>
        </p:nvSpPr>
        <p:spPr bwMode="auto">
          <a:xfrm>
            <a:off x="2362200" y="676275"/>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通 信 量 类</a:t>
            </a:r>
          </a:p>
        </p:txBody>
      </p:sp>
      <p:sp>
        <p:nvSpPr>
          <p:cNvPr id="1297437" name="Rectangle 29">
            <a:extLst>
              <a:ext uri="{FF2B5EF4-FFF2-40B4-BE49-F238E27FC236}">
                <a16:creationId xmlns:a16="http://schemas.microsoft.com/office/drawing/2014/main" id="{E9E993F7-3018-48EE-8611-E349E0AC66CE}"/>
              </a:ext>
            </a:extLst>
          </p:cNvPr>
          <p:cNvSpPr>
            <a:spLocks noChangeArrowheads="1"/>
          </p:cNvSpPr>
          <p:nvPr/>
        </p:nvSpPr>
        <p:spPr bwMode="auto">
          <a:xfrm>
            <a:off x="4206875" y="2292350"/>
            <a:ext cx="14366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a:t>
            </a:r>
            <a:r>
              <a:rPr kumimoji="1" lang="en-US" altLang="zh-CN" sz="2000">
                <a:solidFill>
                  <a:srgbClr val="333399"/>
                </a:solidFill>
              </a:rPr>
              <a:t>128 </a:t>
            </a:r>
            <a:r>
              <a:rPr kumimoji="1" lang="zh-CN" altLang="en-US" sz="2000">
                <a:solidFill>
                  <a:srgbClr val="333399"/>
                </a:solidFill>
              </a:rPr>
              <a:t>位）</a:t>
            </a:r>
          </a:p>
        </p:txBody>
      </p:sp>
      <p:sp>
        <p:nvSpPr>
          <p:cNvPr id="1297438" name="Rectangle 30">
            <a:extLst>
              <a:ext uri="{FF2B5EF4-FFF2-40B4-BE49-F238E27FC236}">
                <a16:creationId xmlns:a16="http://schemas.microsoft.com/office/drawing/2014/main" id="{E3F74459-38B3-494B-B8B2-6968BD3C2ACA}"/>
              </a:ext>
            </a:extLst>
          </p:cNvPr>
          <p:cNvSpPr>
            <a:spLocks noChangeArrowheads="1"/>
          </p:cNvSpPr>
          <p:nvPr/>
        </p:nvSpPr>
        <p:spPr bwMode="auto">
          <a:xfrm>
            <a:off x="4224338" y="3922713"/>
            <a:ext cx="14366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a:t>
            </a:r>
            <a:r>
              <a:rPr kumimoji="1" lang="en-US" altLang="zh-CN" sz="2000">
                <a:solidFill>
                  <a:srgbClr val="333399"/>
                </a:solidFill>
              </a:rPr>
              <a:t>128 </a:t>
            </a:r>
            <a:r>
              <a:rPr kumimoji="1" lang="zh-CN" altLang="en-US" sz="2000">
                <a:solidFill>
                  <a:srgbClr val="333399"/>
                </a:solidFill>
              </a:rPr>
              <a:t>位）</a:t>
            </a:r>
          </a:p>
        </p:txBody>
      </p:sp>
      <p:sp>
        <p:nvSpPr>
          <p:cNvPr id="1297439" name="Rectangle 31">
            <a:extLst>
              <a:ext uri="{FF2B5EF4-FFF2-40B4-BE49-F238E27FC236}">
                <a16:creationId xmlns:a16="http://schemas.microsoft.com/office/drawing/2014/main" id="{02026505-7BB6-4D66-85F2-137E2C1C1A3F}"/>
              </a:ext>
            </a:extLst>
          </p:cNvPr>
          <p:cNvSpPr>
            <a:spLocks noChangeArrowheads="1"/>
          </p:cNvSpPr>
          <p:nvPr/>
        </p:nvSpPr>
        <p:spPr bwMode="auto">
          <a:xfrm>
            <a:off x="1901825" y="1066800"/>
            <a:ext cx="24050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有  效  载  荷  长  度</a:t>
            </a:r>
          </a:p>
        </p:txBody>
      </p:sp>
      <p:sp>
        <p:nvSpPr>
          <p:cNvPr id="1297440" name="Rectangle 32">
            <a:extLst>
              <a:ext uri="{FF2B5EF4-FFF2-40B4-BE49-F238E27FC236}">
                <a16:creationId xmlns:a16="http://schemas.microsoft.com/office/drawing/2014/main" id="{6094F2AC-2636-44E0-A74A-74BC227E6FEB}"/>
              </a:ext>
            </a:extLst>
          </p:cNvPr>
          <p:cNvSpPr>
            <a:spLocks noChangeArrowheads="1"/>
          </p:cNvSpPr>
          <p:nvPr/>
        </p:nvSpPr>
        <p:spPr bwMode="auto">
          <a:xfrm>
            <a:off x="6773863" y="1085850"/>
            <a:ext cx="16525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a:solidFill>
                  <a:srgbClr val="333399"/>
                </a:solidFill>
              </a:rPr>
              <a:t>跳 数 限 制</a:t>
            </a:r>
          </a:p>
        </p:txBody>
      </p:sp>
      <p:sp>
        <p:nvSpPr>
          <p:cNvPr id="1297441" name="Line 33">
            <a:extLst>
              <a:ext uri="{FF2B5EF4-FFF2-40B4-BE49-F238E27FC236}">
                <a16:creationId xmlns:a16="http://schemas.microsoft.com/office/drawing/2014/main" id="{8C092D99-D05E-4AC5-AD01-1FF69491367D}"/>
              </a:ext>
            </a:extLst>
          </p:cNvPr>
          <p:cNvSpPr>
            <a:spLocks noChangeShapeType="1"/>
          </p:cNvSpPr>
          <p:nvPr/>
        </p:nvSpPr>
        <p:spPr bwMode="auto">
          <a:xfrm>
            <a:off x="3911600" y="660400"/>
            <a:ext cx="6350" cy="382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7442" name="Rectangle 34">
            <a:extLst>
              <a:ext uri="{FF2B5EF4-FFF2-40B4-BE49-F238E27FC236}">
                <a16:creationId xmlns:a16="http://schemas.microsoft.com/office/drawing/2014/main" id="{347FE41C-4957-4657-BC8A-8767D7035CCE}"/>
              </a:ext>
            </a:extLst>
          </p:cNvPr>
          <p:cNvSpPr>
            <a:spLocks noChangeArrowheads="1"/>
          </p:cNvSpPr>
          <p:nvPr/>
        </p:nvSpPr>
        <p:spPr bwMode="auto">
          <a:xfrm>
            <a:off x="6559550" y="271463"/>
            <a:ext cx="46355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24</a:t>
            </a:r>
          </a:p>
        </p:txBody>
      </p:sp>
      <p:sp>
        <p:nvSpPr>
          <p:cNvPr id="1297443" name="AutoShape 35">
            <a:extLst>
              <a:ext uri="{FF2B5EF4-FFF2-40B4-BE49-F238E27FC236}">
                <a16:creationId xmlns:a16="http://schemas.microsoft.com/office/drawing/2014/main" id="{44AE97F9-863E-4850-925D-820B7399D60E}"/>
              </a:ext>
            </a:extLst>
          </p:cNvPr>
          <p:cNvSpPr>
            <a:spLocks/>
          </p:cNvSpPr>
          <p:nvPr/>
        </p:nvSpPr>
        <p:spPr bwMode="auto">
          <a:xfrm>
            <a:off x="881063" y="693738"/>
            <a:ext cx="228600" cy="4162425"/>
          </a:xfrm>
          <a:prstGeom prst="leftBrace">
            <a:avLst>
              <a:gd name="adj1" fmla="val 151736"/>
              <a:gd name="adj2" fmla="val 50000"/>
            </a:avLst>
          </a:prstGeom>
          <a:noFill/>
          <a:ln w="1270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7444" name="Rectangle 36">
            <a:extLst>
              <a:ext uri="{FF2B5EF4-FFF2-40B4-BE49-F238E27FC236}">
                <a16:creationId xmlns:a16="http://schemas.microsoft.com/office/drawing/2014/main" id="{0EA53300-9C32-4337-B2AC-CB1D340B5721}"/>
              </a:ext>
            </a:extLst>
          </p:cNvPr>
          <p:cNvSpPr>
            <a:spLocks noChangeArrowheads="1"/>
          </p:cNvSpPr>
          <p:nvPr/>
        </p:nvSpPr>
        <p:spPr bwMode="auto">
          <a:xfrm>
            <a:off x="168275" y="1585913"/>
            <a:ext cx="808038"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400">
                <a:solidFill>
                  <a:srgbClr val="333399"/>
                </a:solidFill>
              </a:rPr>
              <a:t>IPv6</a:t>
            </a:r>
          </a:p>
          <a:p>
            <a:pPr algn="ctr"/>
            <a:r>
              <a:rPr kumimoji="1" lang="zh-CN" altLang="en-US" sz="2400">
                <a:solidFill>
                  <a:srgbClr val="333399"/>
                </a:solidFill>
              </a:rPr>
              <a:t>的</a:t>
            </a:r>
          </a:p>
          <a:p>
            <a:pPr algn="ctr"/>
            <a:r>
              <a:rPr kumimoji="1" lang="zh-CN" altLang="en-US" sz="2400">
                <a:solidFill>
                  <a:srgbClr val="333399"/>
                </a:solidFill>
              </a:rPr>
              <a:t>基</a:t>
            </a:r>
          </a:p>
          <a:p>
            <a:pPr algn="ctr"/>
            <a:r>
              <a:rPr kumimoji="1" lang="zh-CN" altLang="en-US" sz="2400">
                <a:solidFill>
                  <a:srgbClr val="333399"/>
                </a:solidFill>
              </a:rPr>
              <a:t>本</a:t>
            </a:r>
          </a:p>
          <a:p>
            <a:pPr algn="ctr"/>
            <a:r>
              <a:rPr kumimoji="1" lang="zh-CN" altLang="en-US" sz="2400">
                <a:solidFill>
                  <a:srgbClr val="333399"/>
                </a:solidFill>
              </a:rPr>
              <a:t>首</a:t>
            </a:r>
          </a:p>
          <a:p>
            <a:pPr algn="ctr"/>
            <a:r>
              <a:rPr kumimoji="1" lang="zh-CN" altLang="en-US" sz="2400">
                <a:solidFill>
                  <a:srgbClr val="333399"/>
                </a:solidFill>
              </a:rPr>
              <a:t>部</a:t>
            </a:r>
          </a:p>
          <a:p>
            <a:pPr algn="ctr"/>
            <a:r>
              <a:rPr kumimoji="1" lang="en-US" altLang="zh-CN" sz="2400">
                <a:solidFill>
                  <a:srgbClr val="333399"/>
                </a:solidFill>
              </a:rPr>
              <a:t>40 B</a:t>
            </a:r>
          </a:p>
          <a:p>
            <a:pPr algn="ctr"/>
            <a:endParaRPr kumimoji="1" lang="en-US" altLang="zh-CN" sz="2400">
              <a:solidFill>
                <a:srgbClr val="333399"/>
              </a:solidFill>
            </a:endParaRPr>
          </a:p>
        </p:txBody>
      </p:sp>
      <p:sp>
        <p:nvSpPr>
          <p:cNvPr id="643109" name="Rectangle 37">
            <a:extLst>
              <a:ext uri="{FF2B5EF4-FFF2-40B4-BE49-F238E27FC236}">
                <a16:creationId xmlns:a16="http://schemas.microsoft.com/office/drawing/2014/main" id="{5B81F916-1A89-45AC-A99F-2D858293C69D}"/>
              </a:ext>
            </a:extLst>
          </p:cNvPr>
          <p:cNvSpPr>
            <a:spLocks noChangeArrowheads="1"/>
          </p:cNvSpPr>
          <p:nvPr/>
        </p:nvSpPr>
        <p:spPr bwMode="auto">
          <a:xfrm>
            <a:off x="6629400" y="1063625"/>
            <a:ext cx="1873250" cy="419100"/>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7446" name="Text Box 38">
            <a:extLst>
              <a:ext uri="{FF2B5EF4-FFF2-40B4-BE49-F238E27FC236}">
                <a16:creationId xmlns:a16="http://schemas.microsoft.com/office/drawing/2014/main" id="{6BD76FF6-AB8C-4763-B8D7-21F1AD25A0DC}"/>
              </a:ext>
            </a:extLst>
          </p:cNvPr>
          <p:cNvSpPr txBox="1">
            <a:spLocks noChangeArrowheads="1"/>
          </p:cNvSpPr>
          <p:nvPr/>
        </p:nvSpPr>
        <p:spPr bwMode="auto">
          <a:xfrm>
            <a:off x="393700" y="4868863"/>
            <a:ext cx="8642350"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05000"/>
              </a:lnSpc>
            </a:pPr>
            <a:r>
              <a:rPr lang="zh-CN" altLang="en-US">
                <a:solidFill>
                  <a:srgbClr val="333399"/>
                </a:solidFill>
              </a:rPr>
              <a:t>跳数限制</a:t>
            </a:r>
            <a:r>
              <a:rPr lang="en-US" altLang="zh-CN">
                <a:solidFill>
                  <a:srgbClr val="333399"/>
                </a:solidFill>
              </a:rPr>
              <a:t>(hop limit)—— 8 </a:t>
            </a:r>
            <a:r>
              <a:rPr lang="zh-CN" altLang="en-US">
                <a:solidFill>
                  <a:srgbClr val="333399"/>
                </a:solidFill>
              </a:rPr>
              <a:t>位。源站在数据报发出时即设定跳数限制。路由器在转发数据报时将跳数限制字段中的值减</a:t>
            </a:r>
            <a:r>
              <a:rPr lang="en-US" altLang="zh-CN">
                <a:solidFill>
                  <a:srgbClr val="333399"/>
                </a:solidFill>
              </a:rPr>
              <a:t>1</a:t>
            </a:r>
            <a:r>
              <a:rPr lang="zh-CN" altLang="en-US">
                <a:solidFill>
                  <a:srgbClr val="333399"/>
                </a:solidFill>
              </a:rPr>
              <a:t>。</a:t>
            </a:r>
          </a:p>
          <a:p>
            <a:pPr eaLnBrk="1" hangingPunct="1">
              <a:lnSpc>
                <a:spcPct val="105000"/>
              </a:lnSpc>
            </a:pPr>
            <a:r>
              <a:rPr lang="zh-CN" altLang="en-US">
                <a:solidFill>
                  <a:srgbClr val="333399"/>
                </a:solidFill>
              </a:rPr>
              <a:t>当跳数限制的值为零时，就要将此数据报丢弃。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43109"/>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4310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109" grpId="0" animBg="1"/>
      <p:bldP spid="643109"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a:extLst>
              <a:ext uri="{FF2B5EF4-FFF2-40B4-BE49-F238E27FC236}">
                <a16:creationId xmlns:a16="http://schemas.microsoft.com/office/drawing/2014/main" id="{B07C8C56-20A7-48AF-9FBD-7CF804A89330}"/>
              </a:ext>
            </a:extLst>
          </p:cNvPr>
          <p:cNvSpPr>
            <a:spLocks noChangeArrowheads="1"/>
          </p:cNvSpPr>
          <p:nvPr/>
        </p:nvSpPr>
        <p:spPr bwMode="auto">
          <a:xfrm>
            <a:off x="1185863" y="660400"/>
            <a:ext cx="7289800" cy="4208463"/>
          </a:xfrm>
          <a:prstGeom prst="rect">
            <a:avLst/>
          </a:prstGeom>
          <a:solidFill>
            <a:srgbClr val="FFFF99"/>
          </a:solidFill>
          <a:ln w="28575">
            <a:solidFill>
              <a:srgbClr val="0000CC"/>
            </a:solidFill>
            <a:miter lim="800000"/>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298435" name="Line 3">
            <a:extLst>
              <a:ext uri="{FF2B5EF4-FFF2-40B4-BE49-F238E27FC236}">
                <a16:creationId xmlns:a16="http://schemas.microsoft.com/office/drawing/2014/main" id="{62D3C01C-82D8-47BE-B5EF-9688731E0534}"/>
              </a:ext>
            </a:extLst>
          </p:cNvPr>
          <p:cNvSpPr>
            <a:spLocks noChangeShapeType="1"/>
          </p:cNvSpPr>
          <p:nvPr/>
        </p:nvSpPr>
        <p:spPr bwMode="auto">
          <a:xfrm>
            <a:off x="1193800" y="1041400"/>
            <a:ext cx="7302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8436" name="Line 4">
            <a:extLst>
              <a:ext uri="{FF2B5EF4-FFF2-40B4-BE49-F238E27FC236}">
                <a16:creationId xmlns:a16="http://schemas.microsoft.com/office/drawing/2014/main" id="{A59431B6-60D6-4690-A46D-72F5EB4CDDFB}"/>
              </a:ext>
            </a:extLst>
          </p:cNvPr>
          <p:cNvSpPr>
            <a:spLocks noChangeShapeType="1"/>
          </p:cNvSpPr>
          <p:nvPr/>
        </p:nvSpPr>
        <p:spPr bwMode="auto">
          <a:xfrm>
            <a:off x="2093913" y="661988"/>
            <a:ext cx="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8437" name="Line 5">
            <a:extLst>
              <a:ext uri="{FF2B5EF4-FFF2-40B4-BE49-F238E27FC236}">
                <a16:creationId xmlns:a16="http://schemas.microsoft.com/office/drawing/2014/main" id="{14AC17F9-2E64-4005-88A2-DFB3D76EC238}"/>
              </a:ext>
            </a:extLst>
          </p:cNvPr>
          <p:cNvSpPr>
            <a:spLocks noChangeShapeType="1"/>
          </p:cNvSpPr>
          <p:nvPr/>
        </p:nvSpPr>
        <p:spPr bwMode="auto">
          <a:xfrm>
            <a:off x="4833938" y="1041400"/>
            <a:ext cx="0" cy="422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8438" name="Rectangle 6">
            <a:extLst>
              <a:ext uri="{FF2B5EF4-FFF2-40B4-BE49-F238E27FC236}">
                <a16:creationId xmlns:a16="http://schemas.microsoft.com/office/drawing/2014/main" id="{A424B5F1-7899-4A2D-9E3A-CEF8EEB3896C}"/>
              </a:ext>
            </a:extLst>
          </p:cNvPr>
          <p:cNvSpPr>
            <a:spLocks noChangeArrowheads="1"/>
          </p:cNvSpPr>
          <p:nvPr/>
        </p:nvSpPr>
        <p:spPr bwMode="auto">
          <a:xfrm>
            <a:off x="1109663" y="271463"/>
            <a:ext cx="322262"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0</a:t>
            </a:r>
          </a:p>
        </p:txBody>
      </p:sp>
      <p:sp>
        <p:nvSpPr>
          <p:cNvPr id="1298439" name="Rectangle 7">
            <a:extLst>
              <a:ext uri="{FF2B5EF4-FFF2-40B4-BE49-F238E27FC236}">
                <a16:creationId xmlns:a16="http://schemas.microsoft.com/office/drawing/2014/main" id="{73A040A6-BB68-4EF4-B5F4-98795B997A1E}"/>
              </a:ext>
            </a:extLst>
          </p:cNvPr>
          <p:cNvSpPr>
            <a:spLocks noChangeArrowheads="1"/>
          </p:cNvSpPr>
          <p:nvPr/>
        </p:nvSpPr>
        <p:spPr bwMode="auto">
          <a:xfrm>
            <a:off x="2012950" y="271463"/>
            <a:ext cx="322263"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4</a:t>
            </a:r>
          </a:p>
        </p:txBody>
      </p:sp>
      <p:sp>
        <p:nvSpPr>
          <p:cNvPr id="1298440" name="Rectangle 8">
            <a:extLst>
              <a:ext uri="{FF2B5EF4-FFF2-40B4-BE49-F238E27FC236}">
                <a16:creationId xmlns:a16="http://schemas.microsoft.com/office/drawing/2014/main" id="{8B2811B8-77B5-4D62-978F-DDA0728E8E90}"/>
              </a:ext>
            </a:extLst>
          </p:cNvPr>
          <p:cNvSpPr>
            <a:spLocks noChangeArrowheads="1"/>
          </p:cNvSpPr>
          <p:nvPr/>
        </p:nvSpPr>
        <p:spPr bwMode="auto">
          <a:xfrm>
            <a:off x="4743450" y="271463"/>
            <a:ext cx="46355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16</a:t>
            </a:r>
          </a:p>
        </p:txBody>
      </p:sp>
      <p:sp>
        <p:nvSpPr>
          <p:cNvPr id="1298441" name="Rectangle 9">
            <a:extLst>
              <a:ext uri="{FF2B5EF4-FFF2-40B4-BE49-F238E27FC236}">
                <a16:creationId xmlns:a16="http://schemas.microsoft.com/office/drawing/2014/main" id="{2E7C205D-20F1-432F-B014-08D76C23A60F}"/>
              </a:ext>
            </a:extLst>
          </p:cNvPr>
          <p:cNvSpPr>
            <a:spLocks noChangeArrowheads="1"/>
          </p:cNvSpPr>
          <p:nvPr/>
        </p:nvSpPr>
        <p:spPr bwMode="auto">
          <a:xfrm>
            <a:off x="8140700" y="271463"/>
            <a:ext cx="46355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31</a:t>
            </a:r>
          </a:p>
        </p:txBody>
      </p:sp>
      <p:sp>
        <p:nvSpPr>
          <p:cNvPr id="1298442" name="Rectangle 10">
            <a:extLst>
              <a:ext uri="{FF2B5EF4-FFF2-40B4-BE49-F238E27FC236}">
                <a16:creationId xmlns:a16="http://schemas.microsoft.com/office/drawing/2014/main" id="{AD9382C6-49A8-4C00-ACE4-E25E39DBC3AA}"/>
              </a:ext>
            </a:extLst>
          </p:cNvPr>
          <p:cNvSpPr>
            <a:spLocks noChangeArrowheads="1"/>
          </p:cNvSpPr>
          <p:nvPr/>
        </p:nvSpPr>
        <p:spPr bwMode="auto">
          <a:xfrm>
            <a:off x="1304925" y="676275"/>
            <a:ext cx="758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版 本</a:t>
            </a:r>
          </a:p>
        </p:txBody>
      </p:sp>
      <p:sp>
        <p:nvSpPr>
          <p:cNvPr id="1298443" name="Rectangle 11">
            <a:extLst>
              <a:ext uri="{FF2B5EF4-FFF2-40B4-BE49-F238E27FC236}">
                <a16:creationId xmlns:a16="http://schemas.microsoft.com/office/drawing/2014/main" id="{A089B4AB-77C1-477A-BD8D-0FE1DD9BE5D2}"/>
              </a:ext>
            </a:extLst>
          </p:cNvPr>
          <p:cNvSpPr>
            <a:spLocks noChangeArrowheads="1"/>
          </p:cNvSpPr>
          <p:nvPr/>
        </p:nvSpPr>
        <p:spPr bwMode="auto">
          <a:xfrm>
            <a:off x="492125" y="271463"/>
            <a:ext cx="434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位</a:t>
            </a:r>
          </a:p>
        </p:txBody>
      </p:sp>
      <p:sp>
        <p:nvSpPr>
          <p:cNvPr id="1298444" name="Line 12">
            <a:extLst>
              <a:ext uri="{FF2B5EF4-FFF2-40B4-BE49-F238E27FC236}">
                <a16:creationId xmlns:a16="http://schemas.microsoft.com/office/drawing/2014/main" id="{A5B56A02-B257-44AB-B240-A0477280030A}"/>
              </a:ext>
            </a:extLst>
          </p:cNvPr>
          <p:cNvSpPr>
            <a:spLocks noChangeShapeType="1"/>
          </p:cNvSpPr>
          <p:nvPr/>
        </p:nvSpPr>
        <p:spPr bwMode="auto">
          <a:xfrm>
            <a:off x="1185863" y="1463675"/>
            <a:ext cx="7302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8445" name="Line 13">
            <a:extLst>
              <a:ext uri="{FF2B5EF4-FFF2-40B4-BE49-F238E27FC236}">
                <a16:creationId xmlns:a16="http://schemas.microsoft.com/office/drawing/2014/main" id="{653B649E-9F10-459D-AC7E-D95BFDA2A79E}"/>
              </a:ext>
            </a:extLst>
          </p:cNvPr>
          <p:cNvSpPr>
            <a:spLocks noChangeShapeType="1"/>
          </p:cNvSpPr>
          <p:nvPr/>
        </p:nvSpPr>
        <p:spPr bwMode="auto">
          <a:xfrm>
            <a:off x="1187450" y="1885950"/>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8446" name="Line 14">
            <a:extLst>
              <a:ext uri="{FF2B5EF4-FFF2-40B4-BE49-F238E27FC236}">
                <a16:creationId xmlns:a16="http://schemas.microsoft.com/office/drawing/2014/main" id="{E1C3F60B-71B2-4A6C-A562-00F102031034}"/>
              </a:ext>
            </a:extLst>
          </p:cNvPr>
          <p:cNvSpPr>
            <a:spLocks noChangeShapeType="1"/>
          </p:cNvSpPr>
          <p:nvPr/>
        </p:nvSpPr>
        <p:spPr bwMode="auto">
          <a:xfrm>
            <a:off x="1187450" y="2309813"/>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8447" name="Line 15">
            <a:extLst>
              <a:ext uri="{FF2B5EF4-FFF2-40B4-BE49-F238E27FC236}">
                <a16:creationId xmlns:a16="http://schemas.microsoft.com/office/drawing/2014/main" id="{DF8DD566-18B9-44ED-8066-0B4D4C04B6C7}"/>
              </a:ext>
            </a:extLst>
          </p:cNvPr>
          <p:cNvSpPr>
            <a:spLocks noChangeShapeType="1"/>
          </p:cNvSpPr>
          <p:nvPr/>
        </p:nvSpPr>
        <p:spPr bwMode="auto">
          <a:xfrm>
            <a:off x="1187450" y="2733675"/>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8448" name="Line 16">
            <a:extLst>
              <a:ext uri="{FF2B5EF4-FFF2-40B4-BE49-F238E27FC236}">
                <a16:creationId xmlns:a16="http://schemas.microsoft.com/office/drawing/2014/main" id="{B51BA55C-8096-414D-92CB-9C4948D44B38}"/>
              </a:ext>
            </a:extLst>
          </p:cNvPr>
          <p:cNvSpPr>
            <a:spLocks noChangeShapeType="1"/>
          </p:cNvSpPr>
          <p:nvPr/>
        </p:nvSpPr>
        <p:spPr bwMode="auto">
          <a:xfrm>
            <a:off x="1187450" y="3157538"/>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8449" name="Line 17">
            <a:extLst>
              <a:ext uri="{FF2B5EF4-FFF2-40B4-BE49-F238E27FC236}">
                <a16:creationId xmlns:a16="http://schemas.microsoft.com/office/drawing/2014/main" id="{55181B03-73B2-427C-88AC-57444B850334}"/>
              </a:ext>
            </a:extLst>
          </p:cNvPr>
          <p:cNvSpPr>
            <a:spLocks noChangeShapeType="1"/>
          </p:cNvSpPr>
          <p:nvPr/>
        </p:nvSpPr>
        <p:spPr bwMode="auto">
          <a:xfrm>
            <a:off x="1187450" y="3579813"/>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8450" name="Line 18">
            <a:extLst>
              <a:ext uri="{FF2B5EF4-FFF2-40B4-BE49-F238E27FC236}">
                <a16:creationId xmlns:a16="http://schemas.microsoft.com/office/drawing/2014/main" id="{270CE432-C97F-4A47-9DF2-49AC00E02A60}"/>
              </a:ext>
            </a:extLst>
          </p:cNvPr>
          <p:cNvSpPr>
            <a:spLocks noChangeShapeType="1"/>
          </p:cNvSpPr>
          <p:nvPr/>
        </p:nvSpPr>
        <p:spPr bwMode="auto">
          <a:xfrm>
            <a:off x="1187450" y="4003675"/>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8451" name="Line 19">
            <a:extLst>
              <a:ext uri="{FF2B5EF4-FFF2-40B4-BE49-F238E27FC236}">
                <a16:creationId xmlns:a16="http://schemas.microsoft.com/office/drawing/2014/main" id="{9D726363-CF57-44E2-BF55-C57B9E53FB5A}"/>
              </a:ext>
            </a:extLst>
          </p:cNvPr>
          <p:cNvSpPr>
            <a:spLocks noChangeShapeType="1"/>
          </p:cNvSpPr>
          <p:nvPr/>
        </p:nvSpPr>
        <p:spPr bwMode="auto">
          <a:xfrm>
            <a:off x="1187450" y="4425950"/>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8452" name="Rectangle 20">
            <a:extLst>
              <a:ext uri="{FF2B5EF4-FFF2-40B4-BE49-F238E27FC236}">
                <a16:creationId xmlns:a16="http://schemas.microsoft.com/office/drawing/2014/main" id="{C81593D2-DEBF-4B2E-AD9F-02FE02307881}"/>
              </a:ext>
            </a:extLst>
          </p:cNvPr>
          <p:cNvSpPr>
            <a:spLocks noChangeArrowheads="1"/>
          </p:cNvSpPr>
          <p:nvPr/>
        </p:nvSpPr>
        <p:spPr bwMode="auto">
          <a:xfrm>
            <a:off x="1412875" y="3438525"/>
            <a:ext cx="6850063" cy="1128713"/>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8453" name="Rectangle 21">
            <a:extLst>
              <a:ext uri="{FF2B5EF4-FFF2-40B4-BE49-F238E27FC236}">
                <a16:creationId xmlns:a16="http://schemas.microsoft.com/office/drawing/2014/main" id="{D7EF7978-0466-4C1F-ACD9-0A9DEDF58B40}"/>
              </a:ext>
            </a:extLst>
          </p:cNvPr>
          <p:cNvSpPr>
            <a:spLocks noChangeArrowheads="1"/>
          </p:cNvSpPr>
          <p:nvPr/>
        </p:nvSpPr>
        <p:spPr bwMode="auto">
          <a:xfrm>
            <a:off x="1412875" y="1744663"/>
            <a:ext cx="6850063" cy="1130300"/>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8454" name="Rectangle 22">
            <a:extLst>
              <a:ext uri="{FF2B5EF4-FFF2-40B4-BE49-F238E27FC236}">
                <a16:creationId xmlns:a16="http://schemas.microsoft.com/office/drawing/2014/main" id="{B740D6D2-64C9-4AA0-877B-F06F14E013AD}"/>
              </a:ext>
            </a:extLst>
          </p:cNvPr>
          <p:cNvSpPr>
            <a:spLocks noChangeArrowheads="1"/>
          </p:cNvSpPr>
          <p:nvPr/>
        </p:nvSpPr>
        <p:spPr bwMode="auto">
          <a:xfrm>
            <a:off x="3898900" y="3573463"/>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目   的</a:t>
            </a:r>
            <a:r>
              <a:rPr kumimoji="1" lang="zh-CN" altLang="en-US" sz="2000" b="1">
                <a:solidFill>
                  <a:srgbClr val="333399"/>
                </a:solidFill>
              </a:rPr>
              <a:t> </a:t>
            </a:r>
            <a:r>
              <a:rPr kumimoji="1" lang="zh-CN" altLang="en-US" sz="2000">
                <a:solidFill>
                  <a:srgbClr val="333399"/>
                </a:solidFill>
              </a:rPr>
              <a:t>  地   址</a:t>
            </a:r>
          </a:p>
        </p:txBody>
      </p:sp>
      <p:sp>
        <p:nvSpPr>
          <p:cNvPr id="1298455" name="Rectangle 23">
            <a:extLst>
              <a:ext uri="{FF2B5EF4-FFF2-40B4-BE49-F238E27FC236}">
                <a16:creationId xmlns:a16="http://schemas.microsoft.com/office/drawing/2014/main" id="{BCD3910F-CB7D-4996-83E6-2D49DF5BD03C}"/>
              </a:ext>
            </a:extLst>
          </p:cNvPr>
          <p:cNvSpPr>
            <a:spLocks noChangeArrowheads="1"/>
          </p:cNvSpPr>
          <p:nvPr/>
        </p:nvSpPr>
        <p:spPr bwMode="auto">
          <a:xfrm>
            <a:off x="3851275" y="1773238"/>
            <a:ext cx="18383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solidFill>
                  <a:srgbClr val="333399"/>
                </a:solidFill>
              </a:rPr>
              <a:t>源   地   址</a:t>
            </a:r>
          </a:p>
        </p:txBody>
      </p:sp>
      <p:sp>
        <p:nvSpPr>
          <p:cNvPr id="1298456" name="Line 24">
            <a:extLst>
              <a:ext uri="{FF2B5EF4-FFF2-40B4-BE49-F238E27FC236}">
                <a16:creationId xmlns:a16="http://schemas.microsoft.com/office/drawing/2014/main" id="{7959FA55-A57B-481F-83EE-ECBDC2CD85B7}"/>
              </a:ext>
            </a:extLst>
          </p:cNvPr>
          <p:cNvSpPr>
            <a:spLocks noChangeShapeType="1"/>
          </p:cNvSpPr>
          <p:nvPr/>
        </p:nvSpPr>
        <p:spPr bwMode="auto">
          <a:xfrm>
            <a:off x="6664325" y="1041400"/>
            <a:ext cx="0" cy="422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8457" name="Rectangle 25">
            <a:extLst>
              <a:ext uri="{FF2B5EF4-FFF2-40B4-BE49-F238E27FC236}">
                <a16:creationId xmlns:a16="http://schemas.microsoft.com/office/drawing/2014/main" id="{9C8C2633-4041-4896-B060-659D096A700C}"/>
              </a:ext>
            </a:extLst>
          </p:cNvPr>
          <p:cNvSpPr>
            <a:spLocks noChangeArrowheads="1"/>
          </p:cNvSpPr>
          <p:nvPr/>
        </p:nvSpPr>
        <p:spPr bwMode="auto">
          <a:xfrm>
            <a:off x="4902200" y="1074738"/>
            <a:ext cx="1731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下 一 个 首 部</a:t>
            </a:r>
          </a:p>
        </p:txBody>
      </p:sp>
      <p:sp>
        <p:nvSpPr>
          <p:cNvPr id="1298458" name="Rectangle 26">
            <a:extLst>
              <a:ext uri="{FF2B5EF4-FFF2-40B4-BE49-F238E27FC236}">
                <a16:creationId xmlns:a16="http://schemas.microsoft.com/office/drawing/2014/main" id="{49A47CC5-DF33-4936-A8E2-01A4703AA971}"/>
              </a:ext>
            </a:extLst>
          </p:cNvPr>
          <p:cNvSpPr>
            <a:spLocks noChangeArrowheads="1"/>
          </p:cNvSpPr>
          <p:nvPr/>
        </p:nvSpPr>
        <p:spPr bwMode="auto">
          <a:xfrm>
            <a:off x="5173663" y="676275"/>
            <a:ext cx="16414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流     标     号</a:t>
            </a:r>
          </a:p>
        </p:txBody>
      </p:sp>
      <p:sp>
        <p:nvSpPr>
          <p:cNvPr id="1298459" name="Rectangle 27">
            <a:extLst>
              <a:ext uri="{FF2B5EF4-FFF2-40B4-BE49-F238E27FC236}">
                <a16:creationId xmlns:a16="http://schemas.microsoft.com/office/drawing/2014/main" id="{D14CAC98-56D3-4B2C-B173-113A70AB3E35}"/>
              </a:ext>
            </a:extLst>
          </p:cNvPr>
          <p:cNvSpPr>
            <a:spLocks noChangeArrowheads="1"/>
          </p:cNvSpPr>
          <p:nvPr/>
        </p:nvSpPr>
        <p:spPr bwMode="auto">
          <a:xfrm>
            <a:off x="3773488" y="271463"/>
            <a:ext cx="461962"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12</a:t>
            </a:r>
          </a:p>
        </p:txBody>
      </p:sp>
      <p:sp>
        <p:nvSpPr>
          <p:cNvPr id="1298460" name="Rectangle 28">
            <a:extLst>
              <a:ext uri="{FF2B5EF4-FFF2-40B4-BE49-F238E27FC236}">
                <a16:creationId xmlns:a16="http://schemas.microsoft.com/office/drawing/2014/main" id="{EEA77713-E7C5-4D9E-9F88-8C421075DBDE}"/>
              </a:ext>
            </a:extLst>
          </p:cNvPr>
          <p:cNvSpPr>
            <a:spLocks noChangeArrowheads="1"/>
          </p:cNvSpPr>
          <p:nvPr/>
        </p:nvSpPr>
        <p:spPr bwMode="auto">
          <a:xfrm>
            <a:off x="2362200" y="676275"/>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通 信 量 类</a:t>
            </a:r>
          </a:p>
        </p:txBody>
      </p:sp>
      <p:sp>
        <p:nvSpPr>
          <p:cNvPr id="1298461" name="Rectangle 29">
            <a:extLst>
              <a:ext uri="{FF2B5EF4-FFF2-40B4-BE49-F238E27FC236}">
                <a16:creationId xmlns:a16="http://schemas.microsoft.com/office/drawing/2014/main" id="{C8EC4A8D-1C4A-4A3D-A9F8-A1C61D6D6330}"/>
              </a:ext>
            </a:extLst>
          </p:cNvPr>
          <p:cNvSpPr>
            <a:spLocks noChangeArrowheads="1"/>
          </p:cNvSpPr>
          <p:nvPr/>
        </p:nvSpPr>
        <p:spPr bwMode="auto">
          <a:xfrm>
            <a:off x="3779838" y="2276475"/>
            <a:ext cx="19415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solidFill>
                  <a:srgbClr val="333399"/>
                </a:solidFill>
              </a:rPr>
              <a:t>（</a:t>
            </a:r>
            <a:r>
              <a:rPr kumimoji="1" lang="en-US" altLang="zh-CN">
                <a:solidFill>
                  <a:srgbClr val="333399"/>
                </a:solidFill>
              </a:rPr>
              <a:t>128 </a:t>
            </a:r>
            <a:r>
              <a:rPr kumimoji="1" lang="zh-CN" altLang="en-US">
                <a:solidFill>
                  <a:srgbClr val="333399"/>
                </a:solidFill>
              </a:rPr>
              <a:t>位）</a:t>
            </a:r>
          </a:p>
        </p:txBody>
      </p:sp>
      <p:sp>
        <p:nvSpPr>
          <p:cNvPr id="1298462" name="Rectangle 30">
            <a:extLst>
              <a:ext uri="{FF2B5EF4-FFF2-40B4-BE49-F238E27FC236}">
                <a16:creationId xmlns:a16="http://schemas.microsoft.com/office/drawing/2014/main" id="{270CF367-6EE0-4A7D-9732-291C941B73CD}"/>
              </a:ext>
            </a:extLst>
          </p:cNvPr>
          <p:cNvSpPr>
            <a:spLocks noChangeArrowheads="1"/>
          </p:cNvSpPr>
          <p:nvPr/>
        </p:nvSpPr>
        <p:spPr bwMode="auto">
          <a:xfrm>
            <a:off x="4067175" y="3922713"/>
            <a:ext cx="14366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a:t>
            </a:r>
            <a:r>
              <a:rPr kumimoji="1" lang="en-US" altLang="zh-CN" sz="2000">
                <a:solidFill>
                  <a:srgbClr val="333399"/>
                </a:solidFill>
              </a:rPr>
              <a:t>128 </a:t>
            </a:r>
            <a:r>
              <a:rPr kumimoji="1" lang="zh-CN" altLang="en-US" sz="2000">
                <a:solidFill>
                  <a:srgbClr val="333399"/>
                </a:solidFill>
              </a:rPr>
              <a:t>位）</a:t>
            </a:r>
          </a:p>
        </p:txBody>
      </p:sp>
      <p:sp>
        <p:nvSpPr>
          <p:cNvPr id="1298463" name="Rectangle 31">
            <a:extLst>
              <a:ext uri="{FF2B5EF4-FFF2-40B4-BE49-F238E27FC236}">
                <a16:creationId xmlns:a16="http://schemas.microsoft.com/office/drawing/2014/main" id="{FDFD0623-DB08-4047-8BB0-6443376C3AB6}"/>
              </a:ext>
            </a:extLst>
          </p:cNvPr>
          <p:cNvSpPr>
            <a:spLocks noChangeArrowheads="1"/>
          </p:cNvSpPr>
          <p:nvPr/>
        </p:nvSpPr>
        <p:spPr bwMode="auto">
          <a:xfrm>
            <a:off x="1901825" y="1066800"/>
            <a:ext cx="24050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有  效  载  荷  长  度</a:t>
            </a:r>
          </a:p>
        </p:txBody>
      </p:sp>
      <p:sp>
        <p:nvSpPr>
          <p:cNvPr id="1298464" name="Rectangle 32">
            <a:extLst>
              <a:ext uri="{FF2B5EF4-FFF2-40B4-BE49-F238E27FC236}">
                <a16:creationId xmlns:a16="http://schemas.microsoft.com/office/drawing/2014/main" id="{4FF468B0-D48E-4619-8569-2BE0FFD35292}"/>
              </a:ext>
            </a:extLst>
          </p:cNvPr>
          <p:cNvSpPr>
            <a:spLocks noChangeArrowheads="1"/>
          </p:cNvSpPr>
          <p:nvPr/>
        </p:nvSpPr>
        <p:spPr bwMode="auto">
          <a:xfrm>
            <a:off x="6948488" y="1085850"/>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跳 数 限 制</a:t>
            </a:r>
          </a:p>
        </p:txBody>
      </p:sp>
      <p:sp>
        <p:nvSpPr>
          <p:cNvPr id="1298465" name="Line 33">
            <a:extLst>
              <a:ext uri="{FF2B5EF4-FFF2-40B4-BE49-F238E27FC236}">
                <a16:creationId xmlns:a16="http://schemas.microsoft.com/office/drawing/2014/main" id="{8CDC12DB-5AAE-4F39-BC4E-979B44D1E129}"/>
              </a:ext>
            </a:extLst>
          </p:cNvPr>
          <p:cNvSpPr>
            <a:spLocks noChangeShapeType="1"/>
          </p:cNvSpPr>
          <p:nvPr/>
        </p:nvSpPr>
        <p:spPr bwMode="auto">
          <a:xfrm>
            <a:off x="3911600" y="660400"/>
            <a:ext cx="6350" cy="382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8466" name="Rectangle 34">
            <a:extLst>
              <a:ext uri="{FF2B5EF4-FFF2-40B4-BE49-F238E27FC236}">
                <a16:creationId xmlns:a16="http://schemas.microsoft.com/office/drawing/2014/main" id="{67ECCA6C-B891-4EE0-A2B8-539F59DB9845}"/>
              </a:ext>
            </a:extLst>
          </p:cNvPr>
          <p:cNvSpPr>
            <a:spLocks noChangeArrowheads="1"/>
          </p:cNvSpPr>
          <p:nvPr/>
        </p:nvSpPr>
        <p:spPr bwMode="auto">
          <a:xfrm>
            <a:off x="6559550" y="271463"/>
            <a:ext cx="46355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24</a:t>
            </a:r>
          </a:p>
        </p:txBody>
      </p:sp>
      <p:sp>
        <p:nvSpPr>
          <p:cNvPr id="1298467" name="AutoShape 35">
            <a:extLst>
              <a:ext uri="{FF2B5EF4-FFF2-40B4-BE49-F238E27FC236}">
                <a16:creationId xmlns:a16="http://schemas.microsoft.com/office/drawing/2014/main" id="{877A4389-E69A-4E0D-8DAC-543403543DCB}"/>
              </a:ext>
            </a:extLst>
          </p:cNvPr>
          <p:cNvSpPr>
            <a:spLocks/>
          </p:cNvSpPr>
          <p:nvPr/>
        </p:nvSpPr>
        <p:spPr bwMode="auto">
          <a:xfrm>
            <a:off x="881063" y="693738"/>
            <a:ext cx="228600" cy="4162425"/>
          </a:xfrm>
          <a:prstGeom prst="leftBrace">
            <a:avLst>
              <a:gd name="adj1" fmla="val 151736"/>
              <a:gd name="adj2" fmla="val 50000"/>
            </a:avLst>
          </a:prstGeom>
          <a:noFill/>
          <a:ln w="1270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8468" name="Rectangle 36">
            <a:extLst>
              <a:ext uri="{FF2B5EF4-FFF2-40B4-BE49-F238E27FC236}">
                <a16:creationId xmlns:a16="http://schemas.microsoft.com/office/drawing/2014/main" id="{9D69877A-8842-4B62-8C23-E51AFB5A96E4}"/>
              </a:ext>
            </a:extLst>
          </p:cNvPr>
          <p:cNvSpPr>
            <a:spLocks noChangeArrowheads="1"/>
          </p:cNvSpPr>
          <p:nvPr/>
        </p:nvSpPr>
        <p:spPr bwMode="auto">
          <a:xfrm>
            <a:off x="220663" y="1585913"/>
            <a:ext cx="703262"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a:solidFill>
                  <a:srgbClr val="333399"/>
                </a:solidFill>
              </a:rPr>
              <a:t>IPv6</a:t>
            </a:r>
          </a:p>
          <a:p>
            <a:pPr algn="ctr"/>
            <a:r>
              <a:rPr kumimoji="1" lang="zh-CN" altLang="en-US" sz="2000">
                <a:solidFill>
                  <a:srgbClr val="333399"/>
                </a:solidFill>
              </a:rPr>
              <a:t>的</a:t>
            </a:r>
          </a:p>
          <a:p>
            <a:pPr algn="ctr"/>
            <a:r>
              <a:rPr kumimoji="1" lang="zh-CN" altLang="en-US" sz="2000">
                <a:solidFill>
                  <a:srgbClr val="333399"/>
                </a:solidFill>
              </a:rPr>
              <a:t>基</a:t>
            </a:r>
          </a:p>
          <a:p>
            <a:pPr algn="ctr"/>
            <a:r>
              <a:rPr kumimoji="1" lang="zh-CN" altLang="en-US" sz="2000">
                <a:solidFill>
                  <a:srgbClr val="333399"/>
                </a:solidFill>
              </a:rPr>
              <a:t>本</a:t>
            </a:r>
          </a:p>
          <a:p>
            <a:pPr algn="ctr"/>
            <a:r>
              <a:rPr kumimoji="1" lang="zh-CN" altLang="en-US" sz="2000">
                <a:solidFill>
                  <a:srgbClr val="333399"/>
                </a:solidFill>
              </a:rPr>
              <a:t>首</a:t>
            </a:r>
          </a:p>
          <a:p>
            <a:pPr algn="ctr"/>
            <a:r>
              <a:rPr kumimoji="1" lang="zh-CN" altLang="en-US" sz="2000">
                <a:solidFill>
                  <a:srgbClr val="333399"/>
                </a:solidFill>
              </a:rPr>
              <a:t>部</a:t>
            </a:r>
          </a:p>
          <a:p>
            <a:pPr algn="ctr"/>
            <a:r>
              <a:rPr kumimoji="1" lang="en-US" altLang="zh-CN" sz="2000">
                <a:solidFill>
                  <a:srgbClr val="333399"/>
                </a:solidFill>
              </a:rPr>
              <a:t>40 B</a:t>
            </a:r>
          </a:p>
          <a:p>
            <a:pPr algn="ctr"/>
            <a:endParaRPr kumimoji="1" lang="en-US" altLang="zh-CN" sz="2000">
              <a:solidFill>
                <a:srgbClr val="333399"/>
              </a:solidFill>
            </a:endParaRPr>
          </a:p>
        </p:txBody>
      </p:sp>
      <p:sp>
        <p:nvSpPr>
          <p:cNvPr id="644133" name="Rectangle 37">
            <a:extLst>
              <a:ext uri="{FF2B5EF4-FFF2-40B4-BE49-F238E27FC236}">
                <a16:creationId xmlns:a16="http://schemas.microsoft.com/office/drawing/2014/main" id="{47B7C8E9-D6A8-4351-BE76-28E517914FC0}"/>
              </a:ext>
            </a:extLst>
          </p:cNvPr>
          <p:cNvSpPr>
            <a:spLocks noChangeArrowheads="1"/>
          </p:cNvSpPr>
          <p:nvPr/>
        </p:nvSpPr>
        <p:spPr bwMode="auto">
          <a:xfrm>
            <a:off x="1189038" y="1497013"/>
            <a:ext cx="7313612" cy="1657350"/>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8470" name="Text Box 38">
            <a:extLst>
              <a:ext uri="{FF2B5EF4-FFF2-40B4-BE49-F238E27FC236}">
                <a16:creationId xmlns:a16="http://schemas.microsoft.com/office/drawing/2014/main" id="{02DC6F30-1A99-40D2-BACD-200E0672B0F7}"/>
              </a:ext>
            </a:extLst>
          </p:cNvPr>
          <p:cNvSpPr txBox="1">
            <a:spLocks noChangeArrowheads="1"/>
          </p:cNvSpPr>
          <p:nvPr/>
        </p:nvSpPr>
        <p:spPr bwMode="auto">
          <a:xfrm>
            <a:off x="393700" y="5049838"/>
            <a:ext cx="86423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05000"/>
              </a:lnSpc>
            </a:pPr>
            <a:r>
              <a:rPr lang="zh-CN" altLang="en-US">
                <a:solidFill>
                  <a:srgbClr val="333399"/>
                </a:solidFill>
              </a:rPr>
              <a:t>源地址</a:t>
            </a:r>
            <a:r>
              <a:rPr lang="en-US" altLang="zh-CN">
                <a:solidFill>
                  <a:srgbClr val="333399"/>
                </a:solidFill>
              </a:rPr>
              <a:t>—— 128 </a:t>
            </a:r>
            <a:r>
              <a:rPr lang="zh-CN" altLang="en-US">
                <a:solidFill>
                  <a:srgbClr val="333399"/>
                </a:solidFill>
              </a:rPr>
              <a:t>位。是数据报的发送站的 </a:t>
            </a:r>
            <a:r>
              <a:rPr lang="en-US" altLang="zh-CN">
                <a:solidFill>
                  <a:srgbClr val="333399"/>
                </a:solidFill>
              </a:rPr>
              <a:t>IP </a:t>
            </a:r>
            <a:r>
              <a:rPr lang="zh-CN" altLang="en-US">
                <a:solidFill>
                  <a:srgbClr val="333399"/>
                </a:solidFill>
              </a:rPr>
              <a:t>地址。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44133"/>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4413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133" grpId="0" animBg="1"/>
      <p:bldP spid="644133"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a:extLst>
              <a:ext uri="{FF2B5EF4-FFF2-40B4-BE49-F238E27FC236}">
                <a16:creationId xmlns:a16="http://schemas.microsoft.com/office/drawing/2014/main" id="{AB56B0D6-921E-4F04-BC0D-AE4C8AE92BB1}"/>
              </a:ext>
            </a:extLst>
          </p:cNvPr>
          <p:cNvSpPr>
            <a:spLocks noChangeArrowheads="1"/>
          </p:cNvSpPr>
          <p:nvPr/>
        </p:nvSpPr>
        <p:spPr bwMode="auto">
          <a:xfrm>
            <a:off x="1185863" y="636588"/>
            <a:ext cx="7289800" cy="4208462"/>
          </a:xfrm>
          <a:prstGeom prst="rect">
            <a:avLst/>
          </a:prstGeom>
          <a:solidFill>
            <a:srgbClr val="FFFF99"/>
          </a:solidFill>
          <a:ln w="28575">
            <a:solidFill>
              <a:srgbClr val="0000CC"/>
            </a:solidFill>
            <a:miter lim="800000"/>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299459" name="Line 3">
            <a:extLst>
              <a:ext uri="{FF2B5EF4-FFF2-40B4-BE49-F238E27FC236}">
                <a16:creationId xmlns:a16="http://schemas.microsoft.com/office/drawing/2014/main" id="{B65179FB-AE4A-41CA-9FCF-7C8A7CB2CA7E}"/>
              </a:ext>
            </a:extLst>
          </p:cNvPr>
          <p:cNvSpPr>
            <a:spLocks noChangeShapeType="1"/>
          </p:cNvSpPr>
          <p:nvPr/>
        </p:nvSpPr>
        <p:spPr bwMode="auto">
          <a:xfrm>
            <a:off x="1193800" y="1046163"/>
            <a:ext cx="7302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9460" name="Line 4">
            <a:extLst>
              <a:ext uri="{FF2B5EF4-FFF2-40B4-BE49-F238E27FC236}">
                <a16:creationId xmlns:a16="http://schemas.microsoft.com/office/drawing/2014/main" id="{C1F9B515-2AE4-4913-960A-11C882385B2E}"/>
              </a:ext>
            </a:extLst>
          </p:cNvPr>
          <p:cNvSpPr>
            <a:spLocks noChangeShapeType="1"/>
          </p:cNvSpPr>
          <p:nvPr/>
        </p:nvSpPr>
        <p:spPr bwMode="auto">
          <a:xfrm>
            <a:off x="2093913" y="666750"/>
            <a:ext cx="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9461" name="Line 5">
            <a:extLst>
              <a:ext uri="{FF2B5EF4-FFF2-40B4-BE49-F238E27FC236}">
                <a16:creationId xmlns:a16="http://schemas.microsoft.com/office/drawing/2014/main" id="{139BA873-07A7-447B-9352-33D385F86805}"/>
              </a:ext>
            </a:extLst>
          </p:cNvPr>
          <p:cNvSpPr>
            <a:spLocks noChangeShapeType="1"/>
          </p:cNvSpPr>
          <p:nvPr/>
        </p:nvSpPr>
        <p:spPr bwMode="auto">
          <a:xfrm>
            <a:off x="4833938" y="1046163"/>
            <a:ext cx="0" cy="422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9462" name="Rectangle 6">
            <a:extLst>
              <a:ext uri="{FF2B5EF4-FFF2-40B4-BE49-F238E27FC236}">
                <a16:creationId xmlns:a16="http://schemas.microsoft.com/office/drawing/2014/main" id="{663A579F-165D-4A65-9095-D9BB2165E0CD}"/>
              </a:ext>
            </a:extLst>
          </p:cNvPr>
          <p:cNvSpPr>
            <a:spLocks noChangeArrowheads="1"/>
          </p:cNvSpPr>
          <p:nvPr/>
        </p:nvSpPr>
        <p:spPr bwMode="auto">
          <a:xfrm>
            <a:off x="1109663" y="276225"/>
            <a:ext cx="322262"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0</a:t>
            </a:r>
          </a:p>
        </p:txBody>
      </p:sp>
      <p:sp>
        <p:nvSpPr>
          <p:cNvPr id="1299463" name="Rectangle 7">
            <a:extLst>
              <a:ext uri="{FF2B5EF4-FFF2-40B4-BE49-F238E27FC236}">
                <a16:creationId xmlns:a16="http://schemas.microsoft.com/office/drawing/2014/main" id="{91F5E70A-C01D-4493-8752-44949356216D}"/>
              </a:ext>
            </a:extLst>
          </p:cNvPr>
          <p:cNvSpPr>
            <a:spLocks noChangeArrowheads="1"/>
          </p:cNvSpPr>
          <p:nvPr/>
        </p:nvSpPr>
        <p:spPr bwMode="auto">
          <a:xfrm>
            <a:off x="2012950" y="276225"/>
            <a:ext cx="322263"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4</a:t>
            </a:r>
          </a:p>
        </p:txBody>
      </p:sp>
      <p:sp>
        <p:nvSpPr>
          <p:cNvPr id="1299464" name="Rectangle 8">
            <a:extLst>
              <a:ext uri="{FF2B5EF4-FFF2-40B4-BE49-F238E27FC236}">
                <a16:creationId xmlns:a16="http://schemas.microsoft.com/office/drawing/2014/main" id="{8ADB27EC-75FD-4D51-ACBE-6879FC04BC66}"/>
              </a:ext>
            </a:extLst>
          </p:cNvPr>
          <p:cNvSpPr>
            <a:spLocks noChangeArrowheads="1"/>
          </p:cNvSpPr>
          <p:nvPr/>
        </p:nvSpPr>
        <p:spPr bwMode="auto">
          <a:xfrm>
            <a:off x="4743450" y="276225"/>
            <a:ext cx="46355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16</a:t>
            </a:r>
          </a:p>
        </p:txBody>
      </p:sp>
      <p:sp>
        <p:nvSpPr>
          <p:cNvPr id="1299465" name="Rectangle 9">
            <a:extLst>
              <a:ext uri="{FF2B5EF4-FFF2-40B4-BE49-F238E27FC236}">
                <a16:creationId xmlns:a16="http://schemas.microsoft.com/office/drawing/2014/main" id="{D3D5F6EF-CC84-4CB2-AE79-D4B2CA8D9D8E}"/>
              </a:ext>
            </a:extLst>
          </p:cNvPr>
          <p:cNvSpPr>
            <a:spLocks noChangeArrowheads="1"/>
          </p:cNvSpPr>
          <p:nvPr/>
        </p:nvSpPr>
        <p:spPr bwMode="auto">
          <a:xfrm>
            <a:off x="8140700" y="276225"/>
            <a:ext cx="46355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31</a:t>
            </a:r>
          </a:p>
        </p:txBody>
      </p:sp>
      <p:sp>
        <p:nvSpPr>
          <p:cNvPr id="1299466" name="Rectangle 10">
            <a:extLst>
              <a:ext uri="{FF2B5EF4-FFF2-40B4-BE49-F238E27FC236}">
                <a16:creationId xmlns:a16="http://schemas.microsoft.com/office/drawing/2014/main" id="{4AC4BC14-0B4C-4F87-B50F-144F13C96666}"/>
              </a:ext>
            </a:extLst>
          </p:cNvPr>
          <p:cNvSpPr>
            <a:spLocks noChangeArrowheads="1"/>
          </p:cNvSpPr>
          <p:nvPr/>
        </p:nvSpPr>
        <p:spPr bwMode="auto">
          <a:xfrm>
            <a:off x="1304925" y="681038"/>
            <a:ext cx="758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版 本</a:t>
            </a:r>
          </a:p>
        </p:txBody>
      </p:sp>
      <p:sp>
        <p:nvSpPr>
          <p:cNvPr id="1299467" name="Rectangle 11">
            <a:extLst>
              <a:ext uri="{FF2B5EF4-FFF2-40B4-BE49-F238E27FC236}">
                <a16:creationId xmlns:a16="http://schemas.microsoft.com/office/drawing/2014/main" id="{9E17FFFA-8731-4443-8D51-1131CB1BEA91}"/>
              </a:ext>
            </a:extLst>
          </p:cNvPr>
          <p:cNvSpPr>
            <a:spLocks noChangeArrowheads="1"/>
          </p:cNvSpPr>
          <p:nvPr/>
        </p:nvSpPr>
        <p:spPr bwMode="auto">
          <a:xfrm>
            <a:off x="492125" y="276225"/>
            <a:ext cx="434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位</a:t>
            </a:r>
          </a:p>
        </p:txBody>
      </p:sp>
      <p:sp>
        <p:nvSpPr>
          <p:cNvPr id="1299468" name="Line 12">
            <a:extLst>
              <a:ext uri="{FF2B5EF4-FFF2-40B4-BE49-F238E27FC236}">
                <a16:creationId xmlns:a16="http://schemas.microsoft.com/office/drawing/2014/main" id="{67D22938-1CD7-4416-8249-46671972FD1A}"/>
              </a:ext>
            </a:extLst>
          </p:cNvPr>
          <p:cNvSpPr>
            <a:spLocks noChangeShapeType="1"/>
          </p:cNvSpPr>
          <p:nvPr/>
        </p:nvSpPr>
        <p:spPr bwMode="auto">
          <a:xfrm>
            <a:off x="1185863" y="1468438"/>
            <a:ext cx="7302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9469" name="Line 13">
            <a:extLst>
              <a:ext uri="{FF2B5EF4-FFF2-40B4-BE49-F238E27FC236}">
                <a16:creationId xmlns:a16="http://schemas.microsoft.com/office/drawing/2014/main" id="{74A4EC10-0F22-4575-84CB-D4F20BA4FA40}"/>
              </a:ext>
            </a:extLst>
          </p:cNvPr>
          <p:cNvSpPr>
            <a:spLocks noChangeShapeType="1"/>
          </p:cNvSpPr>
          <p:nvPr/>
        </p:nvSpPr>
        <p:spPr bwMode="auto">
          <a:xfrm>
            <a:off x="1187450" y="1890713"/>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9470" name="Line 14">
            <a:extLst>
              <a:ext uri="{FF2B5EF4-FFF2-40B4-BE49-F238E27FC236}">
                <a16:creationId xmlns:a16="http://schemas.microsoft.com/office/drawing/2014/main" id="{D903E9BE-380A-4C64-945E-15497F4A494D}"/>
              </a:ext>
            </a:extLst>
          </p:cNvPr>
          <p:cNvSpPr>
            <a:spLocks noChangeShapeType="1"/>
          </p:cNvSpPr>
          <p:nvPr/>
        </p:nvSpPr>
        <p:spPr bwMode="auto">
          <a:xfrm>
            <a:off x="1187450" y="2314575"/>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9471" name="Line 15">
            <a:extLst>
              <a:ext uri="{FF2B5EF4-FFF2-40B4-BE49-F238E27FC236}">
                <a16:creationId xmlns:a16="http://schemas.microsoft.com/office/drawing/2014/main" id="{4969C7DE-1E4A-439C-A86C-F235DA561379}"/>
              </a:ext>
            </a:extLst>
          </p:cNvPr>
          <p:cNvSpPr>
            <a:spLocks noChangeShapeType="1"/>
          </p:cNvSpPr>
          <p:nvPr/>
        </p:nvSpPr>
        <p:spPr bwMode="auto">
          <a:xfrm>
            <a:off x="1187450" y="2738438"/>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9472" name="Line 16">
            <a:extLst>
              <a:ext uri="{FF2B5EF4-FFF2-40B4-BE49-F238E27FC236}">
                <a16:creationId xmlns:a16="http://schemas.microsoft.com/office/drawing/2014/main" id="{0BD81F78-129F-476D-924A-600DE10BEFB8}"/>
              </a:ext>
            </a:extLst>
          </p:cNvPr>
          <p:cNvSpPr>
            <a:spLocks noChangeShapeType="1"/>
          </p:cNvSpPr>
          <p:nvPr/>
        </p:nvSpPr>
        <p:spPr bwMode="auto">
          <a:xfrm>
            <a:off x="1187450" y="3162300"/>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9473" name="Line 17">
            <a:extLst>
              <a:ext uri="{FF2B5EF4-FFF2-40B4-BE49-F238E27FC236}">
                <a16:creationId xmlns:a16="http://schemas.microsoft.com/office/drawing/2014/main" id="{82B3099C-0B8A-485A-A6A8-040FEC93E1A8}"/>
              </a:ext>
            </a:extLst>
          </p:cNvPr>
          <p:cNvSpPr>
            <a:spLocks noChangeShapeType="1"/>
          </p:cNvSpPr>
          <p:nvPr/>
        </p:nvSpPr>
        <p:spPr bwMode="auto">
          <a:xfrm>
            <a:off x="1187450" y="3584575"/>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9474" name="Line 18">
            <a:extLst>
              <a:ext uri="{FF2B5EF4-FFF2-40B4-BE49-F238E27FC236}">
                <a16:creationId xmlns:a16="http://schemas.microsoft.com/office/drawing/2014/main" id="{BE8EF52E-05E1-4E73-8BDC-AB02A7CDA6BA}"/>
              </a:ext>
            </a:extLst>
          </p:cNvPr>
          <p:cNvSpPr>
            <a:spLocks noChangeShapeType="1"/>
          </p:cNvSpPr>
          <p:nvPr/>
        </p:nvSpPr>
        <p:spPr bwMode="auto">
          <a:xfrm>
            <a:off x="1187450" y="4008438"/>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9475" name="Line 19">
            <a:extLst>
              <a:ext uri="{FF2B5EF4-FFF2-40B4-BE49-F238E27FC236}">
                <a16:creationId xmlns:a16="http://schemas.microsoft.com/office/drawing/2014/main" id="{D1ADC7A7-899E-418E-B4A4-C982103DC5F5}"/>
              </a:ext>
            </a:extLst>
          </p:cNvPr>
          <p:cNvSpPr>
            <a:spLocks noChangeShapeType="1"/>
          </p:cNvSpPr>
          <p:nvPr/>
        </p:nvSpPr>
        <p:spPr bwMode="auto">
          <a:xfrm>
            <a:off x="1187450" y="4430713"/>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9476" name="Rectangle 20">
            <a:extLst>
              <a:ext uri="{FF2B5EF4-FFF2-40B4-BE49-F238E27FC236}">
                <a16:creationId xmlns:a16="http://schemas.microsoft.com/office/drawing/2014/main" id="{D5E94BB1-503A-45C7-8E5A-7A136EB0EB7E}"/>
              </a:ext>
            </a:extLst>
          </p:cNvPr>
          <p:cNvSpPr>
            <a:spLocks noChangeArrowheads="1"/>
          </p:cNvSpPr>
          <p:nvPr/>
        </p:nvSpPr>
        <p:spPr bwMode="auto">
          <a:xfrm>
            <a:off x="1412875" y="3443288"/>
            <a:ext cx="6850063" cy="1128712"/>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9477" name="Rectangle 21">
            <a:extLst>
              <a:ext uri="{FF2B5EF4-FFF2-40B4-BE49-F238E27FC236}">
                <a16:creationId xmlns:a16="http://schemas.microsoft.com/office/drawing/2014/main" id="{CA2B5BDB-A5F1-40A3-BA71-82629A90A74D}"/>
              </a:ext>
            </a:extLst>
          </p:cNvPr>
          <p:cNvSpPr>
            <a:spLocks noChangeArrowheads="1"/>
          </p:cNvSpPr>
          <p:nvPr/>
        </p:nvSpPr>
        <p:spPr bwMode="auto">
          <a:xfrm>
            <a:off x="1412875" y="1749425"/>
            <a:ext cx="6850063" cy="1130300"/>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9478" name="Rectangle 22">
            <a:extLst>
              <a:ext uri="{FF2B5EF4-FFF2-40B4-BE49-F238E27FC236}">
                <a16:creationId xmlns:a16="http://schemas.microsoft.com/office/drawing/2014/main" id="{2705B861-CB0E-46DD-B7FC-28954860E5B0}"/>
              </a:ext>
            </a:extLst>
          </p:cNvPr>
          <p:cNvSpPr>
            <a:spLocks noChangeArrowheads="1"/>
          </p:cNvSpPr>
          <p:nvPr/>
        </p:nvSpPr>
        <p:spPr bwMode="auto">
          <a:xfrm>
            <a:off x="3605213" y="3517900"/>
            <a:ext cx="24892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solidFill>
                  <a:srgbClr val="333399"/>
                </a:solidFill>
              </a:rPr>
              <a:t>目   的</a:t>
            </a:r>
            <a:r>
              <a:rPr kumimoji="1" lang="zh-CN" altLang="en-US" b="1">
                <a:solidFill>
                  <a:srgbClr val="333399"/>
                </a:solidFill>
              </a:rPr>
              <a:t> </a:t>
            </a:r>
            <a:r>
              <a:rPr kumimoji="1" lang="zh-CN" altLang="en-US">
                <a:solidFill>
                  <a:srgbClr val="333399"/>
                </a:solidFill>
              </a:rPr>
              <a:t>  地   址</a:t>
            </a:r>
          </a:p>
        </p:txBody>
      </p:sp>
      <p:sp>
        <p:nvSpPr>
          <p:cNvPr id="1299479" name="Rectangle 23">
            <a:extLst>
              <a:ext uri="{FF2B5EF4-FFF2-40B4-BE49-F238E27FC236}">
                <a16:creationId xmlns:a16="http://schemas.microsoft.com/office/drawing/2014/main" id="{E32C4520-5D10-42EC-AEEB-2FE8476EDB3B}"/>
              </a:ext>
            </a:extLst>
          </p:cNvPr>
          <p:cNvSpPr>
            <a:spLocks noChangeArrowheads="1"/>
          </p:cNvSpPr>
          <p:nvPr/>
        </p:nvSpPr>
        <p:spPr bwMode="auto">
          <a:xfrm>
            <a:off x="4116388" y="1860550"/>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源   地   址</a:t>
            </a:r>
          </a:p>
        </p:txBody>
      </p:sp>
      <p:sp>
        <p:nvSpPr>
          <p:cNvPr id="1299480" name="Line 24">
            <a:extLst>
              <a:ext uri="{FF2B5EF4-FFF2-40B4-BE49-F238E27FC236}">
                <a16:creationId xmlns:a16="http://schemas.microsoft.com/office/drawing/2014/main" id="{747B7447-B3A5-4B03-81F7-A13AE1B75D48}"/>
              </a:ext>
            </a:extLst>
          </p:cNvPr>
          <p:cNvSpPr>
            <a:spLocks noChangeShapeType="1"/>
          </p:cNvSpPr>
          <p:nvPr/>
        </p:nvSpPr>
        <p:spPr bwMode="auto">
          <a:xfrm>
            <a:off x="6664325" y="1046163"/>
            <a:ext cx="0" cy="422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9481" name="Rectangle 25">
            <a:extLst>
              <a:ext uri="{FF2B5EF4-FFF2-40B4-BE49-F238E27FC236}">
                <a16:creationId xmlns:a16="http://schemas.microsoft.com/office/drawing/2014/main" id="{7D1AC77B-B201-4881-AAFB-2A666842AA9E}"/>
              </a:ext>
            </a:extLst>
          </p:cNvPr>
          <p:cNvSpPr>
            <a:spLocks noChangeArrowheads="1"/>
          </p:cNvSpPr>
          <p:nvPr/>
        </p:nvSpPr>
        <p:spPr bwMode="auto">
          <a:xfrm>
            <a:off x="4902200" y="1079500"/>
            <a:ext cx="1731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下 一 个 首 部</a:t>
            </a:r>
          </a:p>
        </p:txBody>
      </p:sp>
      <p:sp>
        <p:nvSpPr>
          <p:cNvPr id="1299482" name="Rectangle 26">
            <a:extLst>
              <a:ext uri="{FF2B5EF4-FFF2-40B4-BE49-F238E27FC236}">
                <a16:creationId xmlns:a16="http://schemas.microsoft.com/office/drawing/2014/main" id="{F8C71687-D74A-4BC9-A4DC-59DE76437310}"/>
              </a:ext>
            </a:extLst>
          </p:cNvPr>
          <p:cNvSpPr>
            <a:spLocks noChangeArrowheads="1"/>
          </p:cNvSpPr>
          <p:nvPr/>
        </p:nvSpPr>
        <p:spPr bwMode="auto">
          <a:xfrm>
            <a:off x="5173663" y="681038"/>
            <a:ext cx="16414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流     标     号</a:t>
            </a:r>
          </a:p>
        </p:txBody>
      </p:sp>
      <p:sp>
        <p:nvSpPr>
          <p:cNvPr id="1299483" name="Rectangle 27">
            <a:extLst>
              <a:ext uri="{FF2B5EF4-FFF2-40B4-BE49-F238E27FC236}">
                <a16:creationId xmlns:a16="http://schemas.microsoft.com/office/drawing/2014/main" id="{5E01243F-B40B-4319-B48E-68EEDC476861}"/>
              </a:ext>
            </a:extLst>
          </p:cNvPr>
          <p:cNvSpPr>
            <a:spLocks noChangeArrowheads="1"/>
          </p:cNvSpPr>
          <p:nvPr/>
        </p:nvSpPr>
        <p:spPr bwMode="auto">
          <a:xfrm>
            <a:off x="3773488" y="276225"/>
            <a:ext cx="461962"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12</a:t>
            </a:r>
          </a:p>
        </p:txBody>
      </p:sp>
      <p:sp>
        <p:nvSpPr>
          <p:cNvPr id="1299484" name="Rectangle 28">
            <a:extLst>
              <a:ext uri="{FF2B5EF4-FFF2-40B4-BE49-F238E27FC236}">
                <a16:creationId xmlns:a16="http://schemas.microsoft.com/office/drawing/2014/main" id="{85227964-8D94-454F-A9D2-B51286C9E672}"/>
              </a:ext>
            </a:extLst>
          </p:cNvPr>
          <p:cNvSpPr>
            <a:spLocks noChangeArrowheads="1"/>
          </p:cNvSpPr>
          <p:nvPr/>
        </p:nvSpPr>
        <p:spPr bwMode="auto">
          <a:xfrm>
            <a:off x="2362200" y="681038"/>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通 信 量 类</a:t>
            </a:r>
          </a:p>
        </p:txBody>
      </p:sp>
      <p:sp>
        <p:nvSpPr>
          <p:cNvPr id="1299485" name="Rectangle 29">
            <a:extLst>
              <a:ext uri="{FF2B5EF4-FFF2-40B4-BE49-F238E27FC236}">
                <a16:creationId xmlns:a16="http://schemas.microsoft.com/office/drawing/2014/main" id="{D8CFDA4B-A1FE-4429-B17A-A5D74D6FB296}"/>
              </a:ext>
            </a:extLst>
          </p:cNvPr>
          <p:cNvSpPr>
            <a:spLocks noChangeArrowheads="1"/>
          </p:cNvSpPr>
          <p:nvPr/>
        </p:nvSpPr>
        <p:spPr bwMode="auto">
          <a:xfrm>
            <a:off x="4110038" y="2297113"/>
            <a:ext cx="14366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a:t>
            </a:r>
            <a:r>
              <a:rPr kumimoji="1" lang="en-US" altLang="zh-CN" sz="2000">
                <a:solidFill>
                  <a:srgbClr val="333399"/>
                </a:solidFill>
              </a:rPr>
              <a:t>128 </a:t>
            </a:r>
            <a:r>
              <a:rPr kumimoji="1" lang="zh-CN" altLang="en-US" sz="2000">
                <a:solidFill>
                  <a:srgbClr val="333399"/>
                </a:solidFill>
              </a:rPr>
              <a:t>位）</a:t>
            </a:r>
          </a:p>
        </p:txBody>
      </p:sp>
      <p:sp>
        <p:nvSpPr>
          <p:cNvPr id="1299486" name="Rectangle 30">
            <a:extLst>
              <a:ext uri="{FF2B5EF4-FFF2-40B4-BE49-F238E27FC236}">
                <a16:creationId xmlns:a16="http://schemas.microsoft.com/office/drawing/2014/main" id="{267F2A1A-0AE1-42F4-9FEC-33AAC106C0AA}"/>
              </a:ext>
            </a:extLst>
          </p:cNvPr>
          <p:cNvSpPr>
            <a:spLocks noChangeArrowheads="1"/>
          </p:cNvSpPr>
          <p:nvPr/>
        </p:nvSpPr>
        <p:spPr bwMode="auto">
          <a:xfrm>
            <a:off x="3894138" y="3927475"/>
            <a:ext cx="19415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solidFill>
                  <a:srgbClr val="333399"/>
                </a:solidFill>
              </a:rPr>
              <a:t>（</a:t>
            </a:r>
            <a:r>
              <a:rPr kumimoji="1" lang="en-US" altLang="zh-CN">
                <a:solidFill>
                  <a:srgbClr val="333399"/>
                </a:solidFill>
              </a:rPr>
              <a:t>128 </a:t>
            </a:r>
            <a:r>
              <a:rPr kumimoji="1" lang="zh-CN" altLang="en-US">
                <a:solidFill>
                  <a:srgbClr val="333399"/>
                </a:solidFill>
              </a:rPr>
              <a:t>位）</a:t>
            </a:r>
          </a:p>
        </p:txBody>
      </p:sp>
      <p:sp>
        <p:nvSpPr>
          <p:cNvPr id="1299487" name="Rectangle 31">
            <a:extLst>
              <a:ext uri="{FF2B5EF4-FFF2-40B4-BE49-F238E27FC236}">
                <a16:creationId xmlns:a16="http://schemas.microsoft.com/office/drawing/2014/main" id="{A50F8BD7-4048-48E0-9AD9-22E09CD2E959}"/>
              </a:ext>
            </a:extLst>
          </p:cNvPr>
          <p:cNvSpPr>
            <a:spLocks noChangeArrowheads="1"/>
          </p:cNvSpPr>
          <p:nvPr/>
        </p:nvSpPr>
        <p:spPr bwMode="auto">
          <a:xfrm>
            <a:off x="1901825" y="1071563"/>
            <a:ext cx="24050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有  效  载  荷  长  度</a:t>
            </a:r>
          </a:p>
        </p:txBody>
      </p:sp>
      <p:sp>
        <p:nvSpPr>
          <p:cNvPr id="1299488" name="Rectangle 32">
            <a:extLst>
              <a:ext uri="{FF2B5EF4-FFF2-40B4-BE49-F238E27FC236}">
                <a16:creationId xmlns:a16="http://schemas.microsoft.com/office/drawing/2014/main" id="{800A229F-DC0D-45CE-98D3-4BE5178ACBD4}"/>
              </a:ext>
            </a:extLst>
          </p:cNvPr>
          <p:cNvSpPr>
            <a:spLocks noChangeArrowheads="1"/>
          </p:cNvSpPr>
          <p:nvPr/>
        </p:nvSpPr>
        <p:spPr bwMode="auto">
          <a:xfrm>
            <a:off x="6948488" y="1090613"/>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跳 数 限 制</a:t>
            </a:r>
          </a:p>
        </p:txBody>
      </p:sp>
      <p:sp>
        <p:nvSpPr>
          <p:cNvPr id="1299489" name="Line 33">
            <a:extLst>
              <a:ext uri="{FF2B5EF4-FFF2-40B4-BE49-F238E27FC236}">
                <a16:creationId xmlns:a16="http://schemas.microsoft.com/office/drawing/2014/main" id="{95EC06A2-F61A-45CB-AED6-80ABFC09C61F}"/>
              </a:ext>
            </a:extLst>
          </p:cNvPr>
          <p:cNvSpPr>
            <a:spLocks noChangeShapeType="1"/>
          </p:cNvSpPr>
          <p:nvPr/>
        </p:nvSpPr>
        <p:spPr bwMode="auto">
          <a:xfrm>
            <a:off x="3911600" y="665163"/>
            <a:ext cx="6350" cy="382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9490" name="Rectangle 34">
            <a:extLst>
              <a:ext uri="{FF2B5EF4-FFF2-40B4-BE49-F238E27FC236}">
                <a16:creationId xmlns:a16="http://schemas.microsoft.com/office/drawing/2014/main" id="{86E82832-5990-4032-850C-97229F9BB71A}"/>
              </a:ext>
            </a:extLst>
          </p:cNvPr>
          <p:cNvSpPr>
            <a:spLocks noChangeArrowheads="1"/>
          </p:cNvSpPr>
          <p:nvPr/>
        </p:nvSpPr>
        <p:spPr bwMode="auto">
          <a:xfrm>
            <a:off x="6559550" y="276225"/>
            <a:ext cx="46355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24</a:t>
            </a:r>
          </a:p>
        </p:txBody>
      </p:sp>
      <p:sp>
        <p:nvSpPr>
          <p:cNvPr id="1299491" name="AutoShape 35">
            <a:extLst>
              <a:ext uri="{FF2B5EF4-FFF2-40B4-BE49-F238E27FC236}">
                <a16:creationId xmlns:a16="http://schemas.microsoft.com/office/drawing/2014/main" id="{14053085-91B9-47FD-9232-9F9A9EE2CDE7}"/>
              </a:ext>
            </a:extLst>
          </p:cNvPr>
          <p:cNvSpPr>
            <a:spLocks/>
          </p:cNvSpPr>
          <p:nvPr/>
        </p:nvSpPr>
        <p:spPr bwMode="auto">
          <a:xfrm>
            <a:off x="881063" y="698500"/>
            <a:ext cx="228600" cy="4162425"/>
          </a:xfrm>
          <a:prstGeom prst="leftBrace">
            <a:avLst>
              <a:gd name="adj1" fmla="val 151736"/>
              <a:gd name="adj2" fmla="val 50000"/>
            </a:avLst>
          </a:prstGeom>
          <a:noFill/>
          <a:ln w="1270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9492" name="Rectangle 36">
            <a:extLst>
              <a:ext uri="{FF2B5EF4-FFF2-40B4-BE49-F238E27FC236}">
                <a16:creationId xmlns:a16="http://schemas.microsoft.com/office/drawing/2014/main" id="{9D9389BE-3FAF-4C08-8FFA-6B0E71D18852}"/>
              </a:ext>
            </a:extLst>
          </p:cNvPr>
          <p:cNvSpPr>
            <a:spLocks noChangeArrowheads="1"/>
          </p:cNvSpPr>
          <p:nvPr/>
        </p:nvSpPr>
        <p:spPr bwMode="auto">
          <a:xfrm>
            <a:off x="220663" y="1590675"/>
            <a:ext cx="703262"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a:solidFill>
                  <a:srgbClr val="333399"/>
                </a:solidFill>
              </a:rPr>
              <a:t>IPv6</a:t>
            </a:r>
          </a:p>
          <a:p>
            <a:pPr algn="ctr"/>
            <a:r>
              <a:rPr kumimoji="1" lang="zh-CN" altLang="en-US" sz="2000">
                <a:solidFill>
                  <a:srgbClr val="333399"/>
                </a:solidFill>
              </a:rPr>
              <a:t>的</a:t>
            </a:r>
          </a:p>
          <a:p>
            <a:pPr algn="ctr"/>
            <a:r>
              <a:rPr kumimoji="1" lang="zh-CN" altLang="en-US" sz="2000">
                <a:solidFill>
                  <a:srgbClr val="333399"/>
                </a:solidFill>
              </a:rPr>
              <a:t>基</a:t>
            </a:r>
          </a:p>
          <a:p>
            <a:pPr algn="ctr"/>
            <a:r>
              <a:rPr kumimoji="1" lang="zh-CN" altLang="en-US" sz="2000">
                <a:solidFill>
                  <a:srgbClr val="333399"/>
                </a:solidFill>
              </a:rPr>
              <a:t>本</a:t>
            </a:r>
          </a:p>
          <a:p>
            <a:pPr algn="ctr"/>
            <a:r>
              <a:rPr kumimoji="1" lang="zh-CN" altLang="en-US" sz="2000">
                <a:solidFill>
                  <a:srgbClr val="333399"/>
                </a:solidFill>
              </a:rPr>
              <a:t>首</a:t>
            </a:r>
          </a:p>
          <a:p>
            <a:pPr algn="ctr"/>
            <a:r>
              <a:rPr kumimoji="1" lang="zh-CN" altLang="en-US" sz="2000">
                <a:solidFill>
                  <a:srgbClr val="333399"/>
                </a:solidFill>
              </a:rPr>
              <a:t>部</a:t>
            </a:r>
          </a:p>
          <a:p>
            <a:pPr algn="ctr"/>
            <a:r>
              <a:rPr kumimoji="1" lang="en-US" altLang="zh-CN" sz="2000">
                <a:solidFill>
                  <a:srgbClr val="333399"/>
                </a:solidFill>
              </a:rPr>
              <a:t>40 B</a:t>
            </a:r>
          </a:p>
          <a:p>
            <a:pPr algn="ctr"/>
            <a:endParaRPr kumimoji="1" lang="en-US" altLang="zh-CN" sz="2000">
              <a:solidFill>
                <a:srgbClr val="333399"/>
              </a:solidFill>
            </a:endParaRPr>
          </a:p>
        </p:txBody>
      </p:sp>
      <p:sp>
        <p:nvSpPr>
          <p:cNvPr id="645157" name="Rectangle 37">
            <a:extLst>
              <a:ext uri="{FF2B5EF4-FFF2-40B4-BE49-F238E27FC236}">
                <a16:creationId xmlns:a16="http://schemas.microsoft.com/office/drawing/2014/main" id="{D648BAD9-CCB7-4618-854B-F9039F851954}"/>
              </a:ext>
            </a:extLst>
          </p:cNvPr>
          <p:cNvSpPr>
            <a:spLocks noChangeArrowheads="1"/>
          </p:cNvSpPr>
          <p:nvPr/>
        </p:nvSpPr>
        <p:spPr bwMode="auto">
          <a:xfrm>
            <a:off x="1189038" y="3157538"/>
            <a:ext cx="7313612" cy="1711325"/>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9494" name="Text Box 38">
            <a:extLst>
              <a:ext uri="{FF2B5EF4-FFF2-40B4-BE49-F238E27FC236}">
                <a16:creationId xmlns:a16="http://schemas.microsoft.com/office/drawing/2014/main" id="{DC547FEC-8A4B-48AD-80FC-C13EE68313D3}"/>
              </a:ext>
            </a:extLst>
          </p:cNvPr>
          <p:cNvSpPr txBox="1">
            <a:spLocks noChangeArrowheads="1"/>
          </p:cNvSpPr>
          <p:nvPr/>
        </p:nvSpPr>
        <p:spPr bwMode="auto">
          <a:xfrm>
            <a:off x="393700" y="5049838"/>
            <a:ext cx="86423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05000"/>
              </a:lnSpc>
            </a:pPr>
            <a:r>
              <a:rPr lang="zh-CN" altLang="en-US">
                <a:solidFill>
                  <a:srgbClr val="333399"/>
                </a:solidFill>
              </a:rPr>
              <a:t>目的地址</a:t>
            </a:r>
            <a:r>
              <a:rPr lang="en-US" altLang="zh-CN">
                <a:solidFill>
                  <a:srgbClr val="333399"/>
                </a:solidFill>
              </a:rPr>
              <a:t>—— 128 </a:t>
            </a:r>
            <a:r>
              <a:rPr lang="zh-CN" altLang="en-US">
                <a:solidFill>
                  <a:srgbClr val="333399"/>
                </a:solidFill>
              </a:rPr>
              <a:t>位。是数据报的接收站的 </a:t>
            </a:r>
            <a:r>
              <a:rPr lang="en-US" altLang="zh-CN">
                <a:solidFill>
                  <a:srgbClr val="333399"/>
                </a:solidFill>
              </a:rPr>
              <a:t>IP </a:t>
            </a:r>
            <a:r>
              <a:rPr lang="zh-CN" altLang="en-US">
                <a:solidFill>
                  <a:srgbClr val="333399"/>
                </a:solidFill>
              </a:rPr>
              <a:t>地址。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45157"/>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451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7" grpId="0" animBg="1"/>
      <p:bldP spid="645157"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82" name="Rectangle 2">
            <a:extLst>
              <a:ext uri="{FF2B5EF4-FFF2-40B4-BE49-F238E27FC236}">
                <a16:creationId xmlns:a16="http://schemas.microsoft.com/office/drawing/2014/main" id="{24CAB1E6-13F7-4D72-8FFB-88B7E03375A7}"/>
              </a:ext>
            </a:extLst>
          </p:cNvPr>
          <p:cNvSpPr>
            <a:spLocks noGrp="1" noChangeArrowheads="1"/>
          </p:cNvSpPr>
          <p:nvPr>
            <p:ph type="title"/>
          </p:nvPr>
        </p:nvSpPr>
        <p:spPr/>
        <p:txBody>
          <a:bodyPr/>
          <a:lstStyle/>
          <a:p>
            <a:pPr algn="ctr" eaLnBrk="1" hangingPunct="1"/>
            <a:r>
              <a:rPr lang="en-US" altLang="zh-CN"/>
              <a:t>10.1.3  IPv6 </a:t>
            </a:r>
            <a:r>
              <a:rPr lang="zh-CN" altLang="en-US"/>
              <a:t>的扩展首部</a:t>
            </a:r>
            <a:br>
              <a:rPr lang="zh-CN" altLang="en-US"/>
            </a:br>
            <a:r>
              <a:rPr lang="en-US" altLang="zh-CN" sz="4000"/>
              <a:t>1.  </a:t>
            </a:r>
            <a:r>
              <a:rPr lang="zh-CN" altLang="en-US" sz="4000"/>
              <a:t>扩展首部及下一个首部字段</a:t>
            </a:r>
            <a:r>
              <a:rPr lang="zh-CN" altLang="en-US"/>
              <a:t> </a:t>
            </a:r>
          </a:p>
        </p:txBody>
      </p:sp>
      <p:sp>
        <p:nvSpPr>
          <p:cNvPr id="646147" name="Rectangle 3">
            <a:extLst>
              <a:ext uri="{FF2B5EF4-FFF2-40B4-BE49-F238E27FC236}">
                <a16:creationId xmlns:a16="http://schemas.microsoft.com/office/drawing/2014/main" id="{B7D066A2-F6FE-4A60-AE42-DB0264EEDD81}"/>
              </a:ext>
            </a:extLst>
          </p:cNvPr>
          <p:cNvSpPr>
            <a:spLocks noGrp="1" noChangeArrowheads="1"/>
          </p:cNvSpPr>
          <p:nvPr>
            <p:ph type="body" idx="1"/>
          </p:nvPr>
        </p:nvSpPr>
        <p:spPr>
          <a:xfrm>
            <a:off x="1042988" y="1906588"/>
            <a:ext cx="7772400" cy="4114800"/>
          </a:xfrm>
        </p:spPr>
        <p:txBody>
          <a:bodyPr/>
          <a:lstStyle/>
          <a:p>
            <a:pPr eaLnBrk="1" hangingPunct="1"/>
            <a:r>
              <a:rPr lang="en-US" altLang="zh-CN"/>
              <a:t>IPv6 </a:t>
            </a:r>
            <a:r>
              <a:rPr lang="zh-CN" altLang="en-US"/>
              <a:t>把原来 </a:t>
            </a:r>
            <a:r>
              <a:rPr lang="en-US" altLang="zh-CN"/>
              <a:t>IPv4 </a:t>
            </a:r>
            <a:r>
              <a:rPr lang="zh-CN" altLang="en-US"/>
              <a:t>首部中选项的功能都放在</a:t>
            </a:r>
            <a:r>
              <a:rPr lang="zh-CN" altLang="en-US">
                <a:solidFill>
                  <a:schemeClr val="hlink"/>
                </a:solidFill>
              </a:rPr>
              <a:t>扩展首部</a:t>
            </a:r>
            <a:r>
              <a:rPr lang="zh-CN" altLang="en-US"/>
              <a:t>中，并将扩展首部留给路径两端的源站和目的站的主机来处理。</a:t>
            </a:r>
          </a:p>
          <a:p>
            <a:pPr eaLnBrk="1" hangingPunct="1"/>
            <a:r>
              <a:rPr lang="zh-CN" altLang="en-US"/>
              <a:t>数据报途中经过的路由器都不处理这些扩展首部（只有一个首部例外，即逐跳选项扩展首部）。</a:t>
            </a:r>
          </a:p>
          <a:p>
            <a:pPr eaLnBrk="1" hangingPunct="1"/>
            <a:r>
              <a:rPr lang="zh-CN" altLang="en-US"/>
              <a:t>这样就</a:t>
            </a:r>
            <a:r>
              <a:rPr lang="zh-CN" altLang="en-US">
                <a:solidFill>
                  <a:schemeClr val="hlink"/>
                </a:solidFill>
              </a:rPr>
              <a:t>大大提高了路由器的处理效率</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61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461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1506" name="Rectangle 2">
            <a:extLst>
              <a:ext uri="{FF2B5EF4-FFF2-40B4-BE49-F238E27FC236}">
                <a16:creationId xmlns:a16="http://schemas.microsoft.com/office/drawing/2014/main" id="{E184981D-0B6D-4F39-AE1B-638C57F9BECC}"/>
              </a:ext>
            </a:extLst>
          </p:cNvPr>
          <p:cNvSpPr>
            <a:spLocks noGrp="1" noChangeArrowheads="1"/>
          </p:cNvSpPr>
          <p:nvPr>
            <p:ph type="title"/>
          </p:nvPr>
        </p:nvSpPr>
        <p:spPr/>
        <p:txBody>
          <a:bodyPr/>
          <a:lstStyle/>
          <a:p>
            <a:pPr algn="ctr" eaLnBrk="1" hangingPunct="1"/>
            <a:r>
              <a:rPr lang="zh-CN" altLang="en-US"/>
              <a:t>六种扩展首部 </a:t>
            </a:r>
          </a:p>
        </p:txBody>
      </p:sp>
      <p:sp>
        <p:nvSpPr>
          <p:cNvPr id="1301507" name="Rectangle 3">
            <a:extLst>
              <a:ext uri="{FF2B5EF4-FFF2-40B4-BE49-F238E27FC236}">
                <a16:creationId xmlns:a16="http://schemas.microsoft.com/office/drawing/2014/main" id="{282C1D0F-43FA-43B8-B91F-32A4918BEEA5}"/>
              </a:ext>
            </a:extLst>
          </p:cNvPr>
          <p:cNvSpPr>
            <a:spLocks noGrp="1" noChangeArrowheads="1"/>
          </p:cNvSpPr>
          <p:nvPr>
            <p:ph type="body" idx="1"/>
          </p:nvPr>
        </p:nvSpPr>
        <p:spPr>
          <a:xfrm>
            <a:off x="1042988" y="1906588"/>
            <a:ext cx="7772400" cy="4114800"/>
          </a:xfrm>
        </p:spPr>
        <p:txBody>
          <a:bodyPr/>
          <a:lstStyle/>
          <a:p>
            <a:pPr eaLnBrk="1" hangingPunct="1">
              <a:buFont typeface="Wingdings" panose="05000000000000000000" pitchFamily="2" charset="2"/>
              <a:buNone/>
            </a:pPr>
            <a:r>
              <a:rPr lang="zh-CN" altLang="en-US"/>
              <a:t>在 </a:t>
            </a:r>
            <a:r>
              <a:rPr lang="en-US" altLang="zh-CN"/>
              <a:t>RFC 2460 </a:t>
            </a:r>
            <a:r>
              <a:rPr lang="zh-CN" altLang="en-US"/>
              <a:t>中定义了六种扩展首部：</a:t>
            </a:r>
          </a:p>
          <a:p>
            <a:pPr eaLnBrk="1" hangingPunct="1"/>
            <a:r>
              <a:rPr lang="zh-CN" altLang="en-US"/>
              <a:t> 逐跳选项</a:t>
            </a:r>
          </a:p>
          <a:p>
            <a:pPr eaLnBrk="1" hangingPunct="1"/>
            <a:r>
              <a:rPr lang="zh-CN" altLang="en-US"/>
              <a:t> 路由选择</a:t>
            </a:r>
          </a:p>
          <a:p>
            <a:pPr eaLnBrk="1" hangingPunct="1"/>
            <a:r>
              <a:rPr lang="zh-CN" altLang="en-US"/>
              <a:t> 分片</a:t>
            </a:r>
          </a:p>
          <a:p>
            <a:pPr eaLnBrk="1" hangingPunct="1"/>
            <a:r>
              <a:rPr lang="zh-CN" altLang="en-US"/>
              <a:t> 鉴别</a:t>
            </a:r>
          </a:p>
          <a:p>
            <a:pPr eaLnBrk="1" hangingPunct="1"/>
            <a:r>
              <a:rPr lang="zh-CN" altLang="en-US"/>
              <a:t> 封装安全有效载荷</a:t>
            </a:r>
          </a:p>
          <a:p>
            <a:pPr eaLnBrk="1" hangingPunct="1"/>
            <a:r>
              <a:rPr lang="zh-CN" altLang="en-US"/>
              <a:t> 目的站选项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4098" name="Rectangle 2">
            <a:extLst>
              <a:ext uri="{FF2B5EF4-FFF2-40B4-BE49-F238E27FC236}">
                <a16:creationId xmlns:a16="http://schemas.microsoft.com/office/drawing/2014/main" id="{FCC875E5-697B-4903-8314-0D250E2B815C}"/>
              </a:ext>
            </a:extLst>
          </p:cNvPr>
          <p:cNvSpPr>
            <a:spLocks noGrp="1" noChangeArrowheads="1"/>
          </p:cNvSpPr>
          <p:nvPr>
            <p:ph type="title"/>
          </p:nvPr>
        </p:nvSpPr>
        <p:spPr>
          <a:xfrm>
            <a:off x="1100138" y="931863"/>
            <a:ext cx="6856412" cy="768350"/>
          </a:xfrm>
        </p:spPr>
        <p:txBody>
          <a:bodyPr/>
          <a:lstStyle/>
          <a:p>
            <a:pPr algn="ctr" eaLnBrk="1" hangingPunct="1"/>
            <a:r>
              <a:rPr lang="zh-CN" altLang="en-US">
                <a:ea typeface="Arial Unicode MS" panose="020B0604020202020204" pitchFamily="34" charset="-128"/>
                <a:cs typeface="Arial Unicode MS" panose="020B0604020202020204" pitchFamily="34" charset="-128"/>
              </a:rPr>
              <a:t>第 </a:t>
            </a:r>
            <a:r>
              <a:rPr lang="en-US" altLang="zh-CN">
                <a:ea typeface="Arial Unicode MS" panose="020B0604020202020204" pitchFamily="34" charset="-128"/>
                <a:cs typeface="Arial Unicode MS" panose="020B0604020202020204" pitchFamily="34" charset="-128"/>
              </a:rPr>
              <a:t>10 </a:t>
            </a:r>
            <a:r>
              <a:rPr lang="zh-CN" altLang="en-US">
                <a:ea typeface="Arial Unicode MS" panose="020B0604020202020204" pitchFamily="34" charset="-128"/>
                <a:cs typeface="Arial Unicode MS" panose="020B0604020202020204" pitchFamily="34" charset="-128"/>
              </a:rPr>
              <a:t>章  </a:t>
            </a:r>
            <a:r>
              <a:rPr lang="zh-CN" altLang="en-US"/>
              <a:t>下一代因特网</a:t>
            </a:r>
          </a:p>
        </p:txBody>
      </p:sp>
      <p:sp>
        <p:nvSpPr>
          <p:cNvPr id="1284099" name="Rectangle 3">
            <a:extLst>
              <a:ext uri="{FF2B5EF4-FFF2-40B4-BE49-F238E27FC236}">
                <a16:creationId xmlns:a16="http://schemas.microsoft.com/office/drawing/2014/main" id="{B22D888E-C62E-4E4F-87D9-2910ADD45B75}"/>
              </a:ext>
            </a:extLst>
          </p:cNvPr>
          <p:cNvSpPr>
            <a:spLocks noGrp="1" noChangeArrowheads="1"/>
          </p:cNvSpPr>
          <p:nvPr>
            <p:ph type="body" idx="1"/>
          </p:nvPr>
        </p:nvSpPr>
        <p:spPr>
          <a:xfrm>
            <a:off x="755650" y="2017713"/>
            <a:ext cx="8204200" cy="4003675"/>
          </a:xfrm>
        </p:spPr>
        <p:txBody>
          <a:bodyPr/>
          <a:lstStyle/>
          <a:p>
            <a:pPr eaLnBrk="1" hangingPunct="1">
              <a:spcBef>
                <a:spcPct val="0"/>
              </a:spcBef>
              <a:buFont typeface="Wingdings" panose="05000000000000000000" pitchFamily="2" charset="2"/>
              <a:buNone/>
            </a:pPr>
            <a:r>
              <a:rPr lang="en-US" altLang="zh-CN"/>
              <a:t>10.1 </a:t>
            </a:r>
            <a:r>
              <a:rPr lang="zh-CN" altLang="en-US"/>
              <a:t>下一代网际协议 </a:t>
            </a:r>
            <a:r>
              <a:rPr lang="en-US" altLang="zh-CN"/>
              <a:t>IPv6 (IPng)</a:t>
            </a:r>
            <a:r>
              <a:rPr lang="en-US" altLang="zh-CN" sz="3600"/>
              <a:t> </a:t>
            </a:r>
            <a:endParaRPr lang="en-US" altLang="zh-CN"/>
          </a:p>
          <a:p>
            <a:pPr eaLnBrk="1" hangingPunct="1">
              <a:spcBef>
                <a:spcPct val="0"/>
              </a:spcBef>
              <a:buFont typeface="Wingdings" panose="05000000000000000000" pitchFamily="2" charset="2"/>
              <a:buNone/>
            </a:pPr>
            <a:r>
              <a:rPr lang="en-US" altLang="zh-CN"/>
              <a:t>         10.1.1  </a:t>
            </a:r>
            <a:r>
              <a:rPr lang="zh-CN" altLang="en-US"/>
              <a:t>解决 </a:t>
            </a:r>
            <a:r>
              <a:rPr lang="en-US" altLang="zh-CN"/>
              <a:t>IP </a:t>
            </a:r>
            <a:r>
              <a:rPr lang="zh-CN" altLang="en-US"/>
              <a:t>地址耗尽的措施</a:t>
            </a:r>
          </a:p>
          <a:p>
            <a:pPr eaLnBrk="1" hangingPunct="1">
              <a:spcBef>
                <a:spcPct val="0"/>
              </a:spcBef>
              <a:buFont typeface="Wingdings" panose="05000000000000000000" pitchFamily="2" charset="2"/>
              <a:buNone/>
            </a:pPr>
            <a:r>
              <a:rPr lang="zh-CN" altLang="en-US"/>
              <a:t>         </a:t>
            </a:r>
            <a:r>
              <a:rPr lang="en-US" altLang="zh-CN"/>
              <a:t>10.1.2  IPv6 </a:t>
            </a:r>
            <a:r>
              <a:rPr lang="zh-CN" altLang="en-US"/>
              <a:t>的基本首部</a:t>
            </a:r>
          </a:p>
          <a:p>
            <a:pPr eaLnBrk="1" hangingPunct="1">
              <a:spcBef>
                <a:spcPct val="0"/>
              </a:spcBef>
              <a:buFont typeface="Wingdings" panose="05000000000000000000" pitchFamily="2" charset="2"/>
              <a:buNone/>
            </a:pPr>
            <a:r>
              <a:rPr lang="zh-CN" altLang="en-US"/>
              <a:t>         </a:t>
            </a:r>
            <a:r>
              <a:rPr lang="en-US" altLang="zh-CN"/>
              <a:t>10.1.3  IPv6 </a:t>
            </a:r>
            <a:r>
              <a:rPr lang="zh-CN" altLang="en-US"/>
              <a:t>的扩展首部</a:t>
            </a:r>
          </a:p>
          <a:p>
            <a:pPr eaLnBrk="1" hangingPunct="1">
              <a:spcBef>
                <a:spcPct val="0"/>
              </a:spcBef>
              <a:buFont typeface="Wingdings" panose="05000000000000000000" pitchFamily="2" charset="2"/>
              <a:buNone/>
            </a:pPr>
            <a:r>
              <a:rPr lang="zh-CN" altLang="en-US"/>
              <a:t>  		 </a:t>
            </a:r>
            <a:r>
              <a:rPr lang="en-US" altLang="zh-CN"/>
              <a:t>10.1.4  IPv6 </a:t>
            </a:r>
            <a:r>
              <a:rPr lang="zh-CN" altLang="en-US"/>
              <a:t>的地址空间</a:t>
            </a:r>
          </a:p>
          <a:p>
            <a:pPr eaLnBrk="1" hangingPunct="1">
              <a:spcBef>
                <a:spcPct val="0"/>
              </a:spcBef>
              <a:buFont typeface="Wingdings" panose="05000000000000000000" pitchFamily="2" charset="2"/>
              <a:buNone/>
            </a:pPr>
            <a:r>
              <a:rPr lang="zh-CN" altLang="en-US"/>
              <a:t>		 </a:t>
            </a:r>
            <a:r>
              <a:rPr lang="en-US" altLang="zh-CN"/>
              <a:t>10.1.5  </a:t>
            </a:r>
            <a:r>
              <a:rPr lang="zh-CN" altLang="en-US"/>
              <a:t>从 </a:t>
            </a:r>
            <a:r>
              <a:rPr lang="en-US" altLang="zh-CN"/>
              <a:t>IPv6 </a:t>
            </a:r>
            <a:r>
              <a:rPr lang="zh-CN" altLang="en-US"/>
              <a:t>向 </a:t>
            </a:r>
            <a:r>
              <a:rPr lang="en-US" altLang="zh-CN"/>
              <a:t>IPv4 </a:t>
            </a:r>
            <a:r>
              <a:rPr lang="zh-CN" altLang="en-US"/>
              <a:t>过渡</a:t>
            </a:r>
          </a:p>
          <a:p>
            <a:pPr eaLnBrk="1" hangingPunct="1">
              <a:spcBef>
                <a:spcPct val="0"/>
              </a:spcBef>
              <a:buFont typeface="Wingdings" panose="05000000000000000000" pitchFamily="2" charset="2"/>
              <a:buNone/>
            </a:pPr>
            <a:r>
              <a:rPr lang="zh-CN" altLang="en-US"/>
              <a:t>         </a:t>
            </a:r>
            <a:r>
              <a:rPr lang="en-US" altLang="zh-CN"/>
              <a:t>10.1.6  ICMPv6</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2530" name="Line 23">
            <a:extLst>
              <a:ext uri="{FF2B5EF4-FFF2-40B4-BE49-F238E27FC236}">
                <a16:creationId xmlns:a16="http://schemas.microsoft.com/office/drawing/2014/main" id="{33091D6D-B7A4-40A9-A4A6-8D1FC9C389D5}"/>
              </a:ext>
            </a:extLst>
          </p:cNvPr>
          <p:cNvSpPr>
            <a:spLocks noChangeShapeType="1"/>
          </p:cNvSpPr>
          <p:nvPr/>
        </p:nvSpPr>
        <p:spPr bwMode="auto">
          <a:xfrm>
            <a:off x="1900238" y="6205538"/>
            <a:ext cx="7123112"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302531" name="Text Box 24">
            <a:extLst>
              <a:ext uri="{FF2B5EF4-FFF2-40B4-BE49-F238E27FC236}">
                <a16:creationId xmlns:a16="http://schemas.microsoft.com/office/drawing/2014/main" id="{48CAB91A-4D78-4F5C-BB38-274591989786}"/>
              </a:ext>
            </a:extLst>
          </p:cNvPr>
          <p:cNvSpPr txBox="1">
            <a:spLocks noChangeArrowheads="1"/>
          </p:cNvSpPr>
          <p:nvPr/>
        </p:nvSpPr>
        <p:spPr bwMode="auto">
          <a:xfrm>
            <a:off x="4651375" y="5951538"/>
            <a:ext cx="14033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a:solidFill>
                  <a:srgbClr val="333399"/>
                </a:solidFill>
              </a:rPr>
              <a:t>有效载荷</a:t>
            </a:r>
          </a:p>
        </p:txBody>
      </p:sp>
      <p:sp>
        <p:nvSpPr>
          <p:cNvPr id="1302532" name="Line 19">
            <a:extLst>
              <a:ext uri="{FF2B5EF4-FFF2-40B4-BE49-F238E27FC236}">
                <a16:creationId xmlns:a16="http://schemas.microsoft.com/office/drawing/2014/main" id="{36A8842C-D7EF-47D4-9C65-E2519A00112A}"/>
              </a:ext>
            </a:extLst>
          </p:cNvPr>
          <p:cNvSpPr>
            <a:spLocks noChangeShapeType="1"/>
          </p:cNvSpPr>
          <p:nvPr/>
        </p:nvSpPr>
        <p:spPr bwMode="auto">
          <a:xfrm>
            <a:off x="1941513" y="3821113"/>
            <a:ext cx="3294062"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302533" name="Text Box 20">
            <a:extLst>
              <a:ext uri="{FF2B5EF4-FFF2-40B4-BE49-F238E27FC236}">
                <a16:creationId xmlns:a16="http://schemas.microsoft.com/office/drawing/2014/main" id="{3066CDEC-24DA-41DE-9D94-0BA663414A21}"/>
              </a:ext>
            </a:extLst>
          </p:cNvPr>
          <p:cNvSpPr txBox="1">
            <a:spLocks noChangeArrowheads="1"/>
          </p:cNvSpPr>
          <p:nvPr/>
        </p:nvSpPr>
        <p:spPr bwMode="auto">
          <a:xfrm>
            <a:off x="2873375" y="3560763"/>
            <a:ext cx="14033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a:solidFill>
                  <a:srgbClr val="333399"/>
                </a:solidFill>
              </a:rPr>
              <a:t>有效载荷</a:t>
            </a:r>
          </a:p>
        </p:txBody>
      </p:sp>
      <p:sp>
        <p:nvSpPr>
          <p:cNvPr id="1302534" name="Rectangle 2">
            <a:extLst>
              <a:ext uri="{FF2B5EF4-FFF2-40B4-BE49-F238E27FC236}">
                <a16:creationId xmlns:a16="http://schemas.microsoft.com/office/drawing/2014/main" id="{E6C49F3F-C34B-4EFA-8B8E-DAD7C50170AE}"/>
              </a:ext>
            </a:extLst>
          </p:cNvPr>
          <p:cNvSpPr>
            <a:spLocks noGrp="1" noChangeArrowheads="1"/>
          </p:cNvSpPr>
          <p:nvPr>
            <p:ph type="title"/>
          </p:nvPr>
        </p:nvSpPr>
        <p:spPr>
          <a:xfrm>
            <a:off x="1150938" y="549275"/>
            <a:ext cx="6877050" cy="839788"/>
          </a:xfrm>
        </p:spPr>
        <p:txBody>
          <a:bodyPr/>
          <a:lstStyle/>
          <a:p>
            <a:pPr algn="ctr" eaLnBrk="1" hangingPunct="1"/>
            <a:r>
              <a:rPr lang="en-US" altLang="zh-CN"/>
              <a:t>IPv6 </a:t>
            </a:r>
            <a:r>
              <a:rPr lang="zh-CN" altLang="en-US"/>
              <a:t>的扩展首部 </a:t>
            </a:r>
          </a:p>
        </p:txBody>
      </p:sp>
      <p:sp>
        <p:nvSpPr>
          <p:cNvPr id="648195" name="Rectangle 3">
            <a:extLst>
              <a:ext uri="{FF2B5EF4-FFF2-40B4-BE49-F238E27FC236}">
                <a16:creationId xmlns:a16="http://schemas.microsoft.com/office/drawing/2014/main" id="{601DB077-02B0-4AF6-A496-B6935B9C30A7}"/>
              </a:ext>
            </a:extLst>
          </p:cNvPr>
          <p:cNvSpPr>
            <a:spLocks noChangeArrowheads="1"/>
          </p:cNvSpPr>
          <p:nvPr/>
        </p:nvSpPr>
        <p:spPr bwMode="auto">
          <a:xfrm>
            <a:off x="206375" y="2428875"/>
            <a:ext cx="5029200" cy="1141413"/>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302536" name="Rectangle 4">
            <a:extLst>
              <a:ext uri="{FF2B5EF4-FFF2-40B4-BE49-F238E27FC236}">
                <a16:creationId xmlns:a16="http://schemas.microsoft.com/office/drawing/2014/main" id="{0562D0AC-08D1-45DC-81CD-B55D1BD25642}"/>
              </a:ext>
            </a:extLst>
          </p:cNvPr>
          <p:cNvSpPr>
            <a:spLocks noChangeArrowheads="1"/>
          </p:cNvSpPr>
          <p:nvPr/>
        </p:nvSpPr>
        <p:spPr bwMode="auto">
          <a:xfrm>
            <a:off x="325438" y="2830513"/>
            <a:ext cx="1460500" cy="665162"/>
          </a:xfrm>
          <a:prstGeom prst="rect">
            <a:avLst/>
          </a:prstGeom>
          <a:solidFill>
            <a:srgbClr val="FFCCFF"/>
          </a:solidFill>
          <a:ln w="9525">
            <a:solidFill>
              <a:srgbClr val="FF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02537" name="Rectangle 5">
            <a:extLst>
              <a:ext uri="{FF2B5EF4-FFF2-40B4-BE49-F238E27FC236}">
                <a16:creationId xmlns:a16="http://schemas.microsoft.com/office/drawing/2014/main" id="{F38A9B50-D067-4806-9F37-92BBD93EF237}"/>
              </a:ext>
            </a:extLst>
          </p:cNvPr>
          <p:cNvSpPr>
            <a:spLocks noChangeArrowheads="1"/>
          </p:cNvSpPr>
          <p:nvPr/>
        </p:nvSpPr>
        <p:spPr bwMode="auto">
          <a:xfrm>
            <a:off x="1941513" y="2457450"/>
            <a:ext cx="3294062" cy="1112838"/>
          </a:xfrm>
          <a:prstGeom prst="rect">
            <a:avLst/>
          </a:prstGeom>
          <a:solidFill>
            <a:srgbClr val="CCECFF"/>
          </a:solidFill>
          <a:ln w="9525">
            <a:solidFill>
              <a:srgbClr val="0000CC"/>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02538" name="Text Box 6">
            <a:extLst>
              <a:ext uri="{FF2B5EF4-FFF2-40B4-BE49-F238E27FC236}">
                <a16:creationId xmlns:a16="http://schemas.microsoft.com/office/drawing/2014/main" id="{FC9E9CCC-00FD-4190-B4C4-7AB72F8AC3FE}"/>
              </a:ext>
            </a:extLst>
          </p:cNvPr>
          <p:cNvSpPr txBox="1">
            <a:spLocks noChangeArrowheads="1"/>
          </p:cNvSpPr>
          <p:nvPr/>
        </p:nvSpPr>
        <p:spPr bwMode="auto">
          <a:xfrm>
            <a:off x="315913" y="2349500"/>
            <a:ext cx="1519237"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u="sng">
                <a:solidFill>
                  <a:srgbClr val="333399"/>
                </a:solidFill>
              </a:rPr>
              <a:t>基本首部</a:t>
            </a:r>
          </a:p>
          <a:p>
            <a:pPr algn="ctr" eaLnBrk="1" hangingPunct="1">
              <a:spcBef>
                <a:spcPct val="40000"/>
              </a:spcBef>
            </a:pPr>
            <a:r>
              <a:rPr kumimoji="1" lang="zh-CN" altLang="en-US" sz="2000">
                <a:solidFill>
                  <a:srgbClr val="333399"/>
                </a:solidFill>
              </a:rPr>
              <a:t>下一个首部</a:t>
            </a:r>
          </a:p>
          <a:p>
            <a:pPr algn="ctr" eaLnBrk="1" hangingPunct="1"/>
            <a:r>
              <a:rPr kumimoji="1" lang="en-US" altLang="zh-CN" sz="2000">
                <a:solidFill>
                  <a:srgbClr val="333399"/>
                </a:solidFill>
              </a:rPr>
              <a:t>= TCP/UDP</a:t>
            </a:r>
          </a:p>
        </p:txBody>
      </p:sp>
      <p:sp>
        <p:nvSpPr>
          <p:cNvPr id="1302539" name="Line 7">
            <a:extLst>
              <a:ext uri="{FF2B5EF4-FFF2-40B4-BE49-F238E27FC236}">
                <a16:creationId xmlns:a16="http://schemas.microsoft.com/office/drawing/2014/main" id="{6D791B54-15F8-42C6-BD08-85F63FA13FEF}"/>
              </a:ext>
            </a:extLst>
          </p:cNvPr>
          <p:cNvSpPr>
            <a:spLocks noChangeShapeType="1"/>
          </p:cNvSpPr>
          <p:nvPr/>
        </p:nvSpPr>
        <p:spPr bwMode="auto">
          <a:xfrm>
            <a:off x="1920875" y="2428875"/>
            <a:ext cx="0" cy="11414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8200" name="Rectangle 8">
            <a:extLst>
              <a:ext uri="{FF2B5EF4-FFF2-40B4-BE49-F238E27FC236}">
                <a16:creationId xmlns:a16="http://schemas.microsoft.com/office/drawing/2014/main" id="{9D633179-C0BA-4AEA-B296-65B73FCC1396}"/>
              </a:ext>
            </a:extLst>
          </p:cNvPr>
          <p:cNvSpPr>
            <a:spLocks noChangeArrowheads="1"/>
          </p:cNvSpPr>
          <p:nvPr/>
        </p:nvSpPr>
        <p:spPr bwMode="auto">
          <a:xfrm>
            <a:off x="206375" y="4810125"/>
            <a:ext cx="8829675" cy="1139825"/>
          </a:xfrm>
          <a:prstGeom prst="rect">
            <a:avLst/>
          </a:prstGeom>
          <a:solidFill>
            <a:srgbClr val="FFFF99"/>
          </a:solidFill>
          <a:ln w="9525">
            <a:solidFill>
              <a:srgbClr val="0000CC"/>
            </a:solidFill>
            <a:miter lim="800000"/>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302541" name="Rectangle 9">
            <a:extLst>
              <a:ext uri="{FF2B5EF4-FFF2-40B4-BE49-F238E27FC236}">
                <a16:creationId xmlns:a16="http://schemas.microsoft.com/office/drawing/2014/main" id="{24BAF90C-39A7-4F15-8C7F-773C9C9C0555}"/>
              </a:ext>
            </a:extLst>
          </p:cNvPr>
          <p:cNvSpPr>
            <a:spLocks noChangeArrowheads="1"/>
          </p:cNvSpPr>
          <p:nvPr/>
        </p:nvSpPr>
        <p:spPr bwMode="auto">
          <a:xfrm>
            <a:off x="323850" y="5211763"/>
            <a:ext cx="1425575" cy="703262"/>
          </a:xfrm>
          <a:prstGeom prst="rect">
            <a:avLst/>
          </a:prstGeom>
          <a:solidFill>
            <a:srgbClr val="FFCCFF"/>
          </a:solidFill>
          <a:ln w="19050">
            <a:solidFill>
              <a:srgbClr val="FF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02542" name="Text Box 10">
            <a:extLst>
              <a:ext uri="{FF2B5EF4-FFF2-40B4-BE49-F238E27FC236}">
                <a16:creationId xmlns:a16="http://schemas.microsoft.com/office/drawing/2014/main" id="{EA77AC02-EA51-4F16-9758-307BD3C3AA28}"/>
              </a:ext>
            </a:extLst>
          </p:cNvPr>
          <p:cNvSpPr txBox="1">
            <a:spLocks noChangeArrowheads="1"/>
          </p:cNvSpPr>
          <p:nvPr/>
        </p:nvSpPr>
        <p:spPr bwMode="auto">
          <a:xfrm>
            <a:off x="309563" y="4724400"/>
            <a:ext cx="145415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u="sng">
                <a:solidFill>
                  <a:srgbClr val="333399"/>
                </a:solidFill>
              </a:rPr>
              <a:t>基本首部</a:t>
            </a:r>
          </a:p>
          <a:p>
            <a:pPr algn="ctr" eaLnBrk="1" hangingPunct="1">
              <a:spcBef>
                <a:spcPct val="40000"/>
              </a:spcBef>
            </a:pPr>
            <a:r>
              <a:rPr kumimoji="1" lang="zh-CN" altLang="en-US" sz="2000">
                <a:solidFill>
                  <a:srgbClr val="333399"/>
                </a:solidFill>
              </a:rPr>
              <a:t>下一个首部</a:t>
            </a:r>
          </a:p>
          <a:p>
            <a:pPr algn="ctr" eaLnBrk="1" hangingPunct="1"/>
            <a:r>
              <a:rPr kumimoji="1" lang="en-US" altLang="zh-CN" sz="2000">
                <a:solidFill>
                  <a:srgbClr val="333399"/>
                </a:solidFill>
              </a:rPr>
              <a:t>= </a:t>
            </a:r>
            <a:r>
              <a:rPr kumimoji="1" lang="zh-CN" altLang="en-US" sz="2000">
                <a:solidFill>
                  <a:srgbClr val="333399"/>
                </a:solidFill>
              </a:rPr>
              <a:t>路由选择</a:t>
            </a:r>
          </a:p>
        </p:txBody>
      </p:sp>
      <p:sp>
        <p:nvSpPr>
          <p:cNvPr id="1302543" name="Rectangle 11">
            <a:extLst>
              <a:ext uri="{FF2B5EF4-FFF2-40B4-BE49-F238E27FC236}">
                <a16:creationId xmlns:a16="http://schemas.microsoft.com/office/drawing/2014/main" id="{A15CF316-B8D4-4049-97F3-C027C3E1A19B}"/>
              </a:ext>
            </a:extLst>
          </p:cNvPr>
          <p:cNvSpPr>
            <a:spLocks noChangeArrowheads="1"/>
          </p:cNvSpPr>
          <p:nvPr/>
        </p:nvSpPr>
        <p:spPr bwMode="auto">
          <a:xfrm>
            <a:off x="1920875" y="4857750"/>
            <a:ext cx="7115175" cy="10779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02544" name="Rectangle 12">
            <a:extLst>
              <a:ext uri="{FF2B5EF4-FFF2-40B4-BE49-F238E27FC236}">
                <a16:creationId xmlns:a16="http://schemas.microsoft.com/office/drawing/2014/main" id="{8229B926-F067-4450-A8B9-A6D5DB870D54}"/>
              </a:ext>
            </a:extLst>
          </p:cNvPr>
          <p:cNvSpPr>
            <a:spLocks noChangeArrowheads="1"/>
          </p:cNvSpPr>
          <p:nvPr/>
        </p:nvSpPr>
        <p:spPr bwMode="auto">
          <a:xfrm>
            <a:off x="2184400" y="5238750"/>
            <a:ext cx="1425575" cy="676275"/>
          </a:xfrm>
          <a:prstGeom prst="rect">
            <a:avLst/>
          </a:prstGeom>
          <a:solidFill>
            <a:srgbClr val="FFCCFF"/>
          </a:solidFill>
          <a:ln w="19050">
            <a:solidFill>
              <a:srgbClr val="FF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02545" name="Text Box 13">
            <a:extLst>
              <a:ext uri="{FF2B5EF4-FFF2-40B4-BE49-F238E27FC236}">
                <a16:creationId xmlns:a16="http://schemas.microsoft.com/office/drawing/2014/main" id="{1016908D-689F-44BD-ADB3-56A3CAA2DB90}"/>
              </a:ext>
            </a:extLst>
          </p:cNvPr>
          <p:cNvSpPr txBox="1">
            <a:spLocks noChangeArrowheads="1"/>
          </p:cNvSpPr>
          <p:nvPr/>
        </p:nvSpPr>
        <p:spPr bwMode="auto">
          <a:xfrm>
            <a:off x="2020888" y="4770438"/>
            <a:ext cx="170815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u="sng">
                <a:solidFill>
                  <a:srgbClr val="333399"/>
                </a:solidFill>
              </a:rPr>
              <a:t>路由选择首部</a:t>
            </a:r>
          </a:p>
          <a:p>
            <a:pPr algn="ctr" eaLnBrk="1" hangingPunct="1">
              <a:spcBef>
                <a:spcPct val="40000"/>
              </a:spcBef>
            </a:pPr>
            <a:r>
              <a:rPr kumimoji="1" lang="zh-CN" altLang="en-US" sz="2000">
                <a:solidFill>
                  <a:srgbClr val="333399"/>
                </a:solidFill>
              </a:rPr>
              <a:t>下一个首部</a:t>
            </a:r>
          </a:p>
          <a:p>
            <a:pPr algn="ctr" eaLnBrk="1" hangingPunct="1"/>
            <a:r>
              <a:rPr kumimoji="1" lang="en-US" altLang="zh-CN" sz="2000">
                <a:solidFill>
                  <a:srgbClr val="333399"/>
                </a:solidFill>
              </a:rPr>
              <a:t>= </a:t>
            </a:r>
            <a:r>
              <a:rPr kumimoji="1" lang="zh-CN" altLang="en-US" sz="2000">
                <a:solidFill>
                  <a:srgbClr val="333399"/>
                </a:solidFill>
              </a:rPr>
              <a:t>分片</a:t>
            </a:r>
          </a:p>
        </p:txBody>
      </p:sp>
      <p:sp>
        <p:nvSpPr>
          <p:cNvPr id="1302546" name="Rectangle 14">
            <a:extLst>
              <a:ext uri="{FF2B5EF4-FFF2-40B4-BE49-F238E27FC236}">
                <a16:creationId xmlns:a16="http://schemas.microsoft.com/office/drawing/2014/main" id="{2F3E53F6-C654-4B09-AB69-C0C7C0DA21B4}"/>
              </a:ext>
            </a:extLst>
          </p:cNvPr>
          <p:cNvSpPr>
            <a:spLocks noChangeArrowheads="1"/>
          </p:cNvSpPr>
          <p:nvPr/>
        </p:nvSpPr>
        <p:spPr bwMode="auto">
          <a:xfrm>
            <a:off x="4017963" y="5240338"/>
            <a:ext cx="1460500" cy="674687"/>
          </a:xfrm>
          <a:prstGeom prst="rect">
            <a:avLst/>
          </a:prstGeom>
          <a:solidFill>
            <a:srgbClr val="FFCCFF"/>
          </a:solidFill>
          <a:ln w="19050">
            <a:solidFill>
              <a:schemeClr va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02547" name="Text Box 15">
            <a:extLst>
              <a:ext uri="{FF2B5EF4-FFF2-40B4-BE49-F238E27FC236}">
                <a16:creationId xmlns:a16="http://schemas.microsoft.com/office/drawing/2014/main" id="{0218226F-A9EF-4EA2-BA04-DECCC23BC6E4}"/>
              </a:ext>
            </a:extLst>
          </p:cNvPr>
          <p:cNvSpPr txBox="1">
            <a:spLocks noChangeArrowheads="1"/>
          </p:cNvSpPr>
          <p:nvPr/>
        </p:nvSpPr>
        <p:spPr bwMode="auto">
          <a:xfrm>
            <a:off x="4003675" y="4770438"/>
            <a:ext cx="1519238"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u="sng">
                <a:solidFill>
                  <a:srgbClr val="333399"/>
                </a:solidFill>
              </a:rPr>
              <a:t>分片首部</a:t>
            </a:r>
          </a:p>
          <a:p>
            <a:pPr algn="ctr" eaLnBrk="1" hangingPunct="1">
              <a:spcBef>
                <a:spcPct val="40000"/>
              </a:spcBef>
            </a:pPr>
            <a:r>
              <a:rPr kumimoji="1" lang="zh-CN" altLang="en-US" sz="2000">
                <a:solidFill>
                  <a:srgbClr val="333399"/>
                </a:solidFill>
              </a:rPr>
              <a:t>下一个首部</a:t>
            </a:r>
          </a:p>
          <a:p>
            <a:pPr algn="ctr" eaLnBrk="1" hangingPunct="1"/>
            <a:r>
              <a:rPr kumimoji="1" lang="en-US" altLang="zh-CN" sz="2000">
                <a:solidFill>
                  <a:srgbClr val="333399"/>
                </a:solidFill>
              </a:rPr>
              <a:t>= TCP/UDP</a:t>
            </a:r>
          </a:p>
        </p:txBody>
      </p:sp>
      <p:sp>
        <p:nvSpPr>
          <p:cNvPr id="1302548" name="Line 16">
            <a:extLst>
              <a:ext uri="{FF2B5EF4-FFF2-40B4-BE49-F238E27FC236}">
                <a16:creationId xmlns:a16="http://schemas.microsoft.com/office/drawing/2014/main" id="{DDCCCE11-4C40-4F8C-A929-E9A674781D01}"/>
              </a:ext>
            </a:extLst>
          </p:cNvPr>
          <p:cNvSpPr>
            <a:spLocks noChangeShapeType="1"/>
          </p:cNvSpPr>
          <p:nvPr/>
        </p:nvSpPr>
        <p:spPr bwMode="auto">
          <a:xfrm>
            <a:off x="3860800" y="4810125"/>
            <a:ext cx="0" cy="1139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2549" name="Line 17">
            <a:extLst>
              <a:ext uri="{FF2B5EF4-FFF2-40B4-BE49-F238E27FC236}">
                <a16:creationId xmlns:a16="http://schemas.microsoft.com/office/drawing/2014/main" id="{C4A6C9F0-3BC1-4921-A1CB-3BA09794D253}"/>
              </a:ext>
            </a:extLst>
          </p:cNvPr>
          <p:cNvSpPr>
            <a:spLocks noChangeShapeType="1"/>
          </p:cNvSpPr>
          <p:nvPr/>
        </p:nvSpPr>
        <p:spPr bwMode="auto">
          <a:xfrm>
            <a:off x="5721350" y="4810125"/>
            <a:ext cx="0" cy="1139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2550" name="Text Box 18">
            <a:extLst>
              <a:ext uri="{FF2B5EF4-FFF2-40B4-BE49-F238E27FC236}">
                <a16:creationId xmlns:a16="http://schemas.microsoft.com/office/drawing/2014/main" id="{1F404999-085D-4469-B01B-FD3474CD1EB6}"/>
              </a:ext>
            </a:extLst>
          </p:cNvPr>
          <p:cNvSpPr txBox="1">
            <a:spLocks noChangeArrowheads="1"/>
          </p:cNvSpPr>
          <p:nvPr/>
        </p:nvSpPr>
        <p:spPr bwMode="auto">
          <a:xfrm>
            <a:off x="6080125" y="4830763"/>
            <a:ext cx="26098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u="sng">
                <a:solidFill>
                  <a:srgbClr val="333399"/>
                </a:solidFill>
              </a:rPr>
              <a:t>TCP/UDP </a:t>
            </a:r>
            <a:r>
              <a:rPr kumimoji="1" lang="zh-CN" altLang="en-US" sz="2000" u="sng">
                <a:solidFill>
                  <a:srgbClr val="333399"/>
                </a:solidFill>
              </a:rPr>
              <a:t>首部</a:t>
            </a:r>
          </a:p>
          <a:p>
            <a:pPr algn="ctr" eaLnBrk="1" hangingPunct="1"/>
            <a:r>
              <a:rPr kumimoji="1" lang="zh-CN" altLang="en-US" sz="2000">
                <a:solidFill>
                  <a:srgbClr val="333399"/>
                </a:solidFill>
              </a:rPr>
              <a:t>和数据</a:t>
            </a:r>
          </a:p>
          <a:p>
            <a:pPr algn="ctr" eaLnBrk="1" hangingPunct="1"/>
            <a:r>
              <a:rPr kumimoji="1" lang="zh-CN" altLang="en-US" sz="2000">
                <a:solidFill>
                  <a:srgbClr val="333399"/>
                </a:solidFill>
              </a:rPr>
              <a:t>  </a:t>
            </a:r>
            <a:r>
              <a:rPr kumimoji="1" lang="en-US" altLang="zh-CN" sz="2000">
                <a:solidFill>
                  <a:srgbClr val="333399"/>
                </a:solidFill>
              </a:rPr>
              <a:t>(TCP/UDP </a:t>
            </a:r>
            <a:r>
              <a:rPr kumimoji="1" lang="zh-CN" altLang="en-US" sz="2000">
                <a:solidFill>
                  <a:srgbClr val="333399"/>
                </a:solidFill>
              </a:rPr>
              <a:t>报文段）</a:t>
            </a:r>
          </a:p>
        </p:txBody>
      </p:sp>
      <p:sp>
        <p:nvSpPr>
          <p:cNvPr id="1302551" name="Line 21">
            <a:extLst>
              <a:ext uri="{FF2B5EF4-FFF2-40B4-BE49-F238E27FC236}">
                <a16:creationId xmlns:a16="http://schemas.microsoft.com/office/drawing/2014/main" id="{FE4FCDE4-05A4-4F21-B52A-4711BDC8042F}"/>
              </a:ext>
            </a:extLst>
          </p:cNvPr>
          <p:cNvSpPr>
            <a:spLocks noChangeShapeType="1"/>
          </p:cNvSpPr>
          <p:nvPr/>
        </p:nvSpPr>
        <p:spPr bwMode="auto">
          <a:xfrm>
            <a:off x="1920875" y="3657600"/>
            <a:ext cx="0" cy="3270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2552" name="Line 22">
            <a:extLst>
              <a:ext uri="{FF2B5EF4-FFF2-40B4-BE49-F238E27FC236}">
                <a16:creationId xmlns:a16="http://schemas.microsoft.com/office/drawing/2014/main" id="{99D43964-BC06-4E0C-9732-456C45530BA4}"/>
              </a:ext>
            </a:extLst>
          </p:cNvPr>
          <p:cNvSpPr>
            <a:spLocks noChangeShapeType="1"/>
          </p:cNvSpPr>
          <p:nvPr/>
        </p:nvSpPr>
        <p:spPr bwMode="auto">
          <a:xfrm>
            <a:off x="5235575" y="3657600"/>
            <a:ext cx="0" cy="3270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2553" name="Line 25">
            <a:extLst>
              <a:ext uri="{FF2B5EF4-FFF2-40B4-BE49-F238E27FC236}">
                <a16:creationId xmlns:a16="http://schemas.microsoft.com/office/drawing/2014/main" id="{318F680D-4FA1-461A-94F3-78964AFD5628}"/>
              </a:ext>
            </a:extLst>
          </p:cNvPr>
          <p:cNvSpPr>
            <a:spLocks noChangeShapeType="1"/>
          </p:cNvSpPr>
          <p:nvPr/>
        </p:nvSpPr>
        <p:spPr bwMode="auto">
          <a:xfrm>
            <a:off x="1908175" y="6021388"/>
            <a:ext cx="0" cy="3270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2554" name="Line 26">
            <a:extLst>
              <a:ext uri="{FF2B5EF4-FFF2-40B4-BE49-F238E27FC236}">
                <a16:creationId xmlns:a16="http://schemas.microsoft.com/office/drawing/2014/main" id="{42D0599B-B95E-4FE5-ACBF-768740141CFD}"/>
              </a:ext>
            </a:extLst>
          </p:cNvPr>
          <p:cNvSpPr>
            <a:spLocks noChangeShapeType="1"/>
          </p:cNvSpPr>
          <p:nvPr/>
        </p:nvSpPr>
        <p:spPr bwMode="auto">
          <a:xfrm>
            <a:off x="9036050" y="6029325"/>
            <a:ext cx="0" cy="3270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2555" name="Line 27">
            <a:extLst>
              <a:ext uri="{FF2B5EF4-FFF2-40B4-BE49-F238E27FC236}">
                <a16:creationId xmlns:a16="http://schemas.microsoft.com/office/drawing/2014/main" id="{413F7D50-98E3-4FEA-9884-FDC353A41BF0}"/>
              </a:ext>
            </a:extLst>
          </p:cNvPr>
          <p:cNvSpPr>
            <a:spLocks noChangeShapeType="1"/>
          </p:cNvSpPr>
          <p:nvPr/>
        </p:nvSpPr>
        <p:spPr bwMode="auto">
          <a:xfrm flipV="1">
            <a:off x="1708150" y="5138738"/>
            <a:ext cx="527050" cy="209550"/>
          </a:xfrm>
          <a:prstGeom prst="line">
            <a:avLst/>
          </a:prstGeom>
          <a:noFill/>
          <a:ln w="7620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02556" name="Line 28">
            <a:extLst>
              <a:ext uri="{FF2B5EF4-FFF2-40B4-BE49-F238E27FC236}">
                <a16:creationId xmlns:a16="http://schemas.microsoft.com/office/drawing/2014/main" id="{FE1A4E3D-F99B-4C24-9A31-6B6CD33C85E3}"/>
              </a:ext>
            </a:extLst>
          </p:cNvPr>
          <p:cNvSpPr>
            <a:spLocks noChangeShapeType="1"/>
          </p:cNvSpPr>
          <p:nvPr/>
        </p:nvSpPr>
        <p:spPr bwMode="auto">
          <a:xfrm>
            <a:off x="1920875" y="4810125"/>
            <a:ext cx="0" cy="1139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2557" name="Line 29">
            <a:extLst>
              <a:ext uri="{FF2B5EF4-FFF2-40B4-BE49-F238E27FC236}">
                <a16:creationId xmlns:a16="http://schemas.microsoft.com/office/drawing/2014/main" id="{0B4671BF-31C0-42AA-8E30-DC2D4E579BF0}"/>
              </a:ext>
            </a:extLst>
          </p:cNvPr>
          <p:cNvSpPr>
            <a:spLocks noChangeShapeType="1"/>
          </p:cNvSpPr>
          <p:nvPr/>
        </p:nvSpPr>
        <p:spPr bwMode="auto">
          <a:xfrm flipV="1">
            <a:off x="3635375" y="5084763"/>
            <a:ext cx="649288" cy="288925"/>
          </a:xfrm>
          <a:prstGeom prst="line">
            <a:avLst/>
          </a:prstGeom>
          <a:noFill/>
          <a:ln w="7620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02558" name="Text Box 30">
            <a:extLst>
              <a:ext uri="{FF2B5EF4-FFF2-40B4-BE49-F238E27FC236}">
                <a16:creationId xmlns:a16="http://schemas.microsoft.com/office/drawing/2014/main" id="{633311F8-B6BB-42AC-8680-41EA71C9793E}"/>
              </a:ext>
            </a:extLst>
          </p:cNvPr>
          <p:cNvSpPr txBox="1">
            <a:spLocks noChangeArrowheads="1"/>
          </p:cNvSpPr>
          <p:nvPr/>
        </p:nvSpPr>
        <p:spPr bwMode="auto">
          <a:xfrm>
            <a:off x="2333625" y="2433638"/>
            <a:ext cx="261143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u="sng">
                <a:solidFill>
                  <a:srgbClr val="333399"/>
                </a:solidFill>
              </a:rPr>
              <a:t>TCP/UDP </a:t>
            </a:r>
            <a:r>
              <a:rPr kumimoji="1" lang="zh-CN" altLang="en-US" sz="2000" u="sng">
                <a:solidFill>
                  <a:srgbClr val="333399"/>
                </a:solidFill>
              </a:rPr>
              <a:t>首部</a:t>
            </a:r>
          </a:p>
          <a:p>
            <a:pPr algn="ctr" eaLnBrk="1" hangingPunct="1"/>
            <a:r>
              <a:rPr kumimoji="1" lang="zh-CN" altLang="en-US" sz="2000">
                <a:solidFill>
                  <a:srgbClr val="333399"/>
                </a:solidFill>
              </a:rPr>
              <a:t>和数据</a:t>
            </a:r>
          </a:p>
          <a:p>
            <a:pPr algn="ctr" eaLnBrk="1" hangingPunct="1"/>
            <a:r>
              <a:rPr kumimoji="1" lang="zh-CN" altLang="en-US" sz="2000">
                <a:solidFill>
                  <a:srgbClr val="333399"/>
                </a:solidFill>
              </a:rPr>
              <a:t>  </a:t>
            </a:r>
            <a:r>
              <a:rPr kumimoji="1" lang="en-US" altLang="zh-CN" sz="2000">
                <a:solidFill>
                  <a:srgbClr val="333399"/>
                </a:solidFill>
              </a:rPr>
              <a:t>(TCP/UDP </a:t>
            </a:r>
            <a:r>
              <a:rPr kumimoji="1" lang="zh-CN" altLang="en-US" sz="2000">
                <a:solidFill>
                  <a:srgbClr val="333399"/>
                </a:solidFill>
              </a:rPr>
              <a:t>报文段）</a:t>
            </a:r>
          </a:p>
        </p:txBody>
      </p:sp>
      <p:sp>
        <p:nvSpPr>
          <p:cNvPr id="1302559" name="Line 31">
            <a:extLst>
              <a:ext uri="{FF2B5EF4-FFF2-40B4-BE49-F238E27FC236}">
                <a16:creationId xmlns:a16="http://schemas.microsoft.com/office/drawing/2014/main" id="{43513213-D0D3-44FF-8BA6-260B3B284232}"/>
              </a:ext>
            </a:extLst>
          </p:cNvPr>
          <p:cNvSpPr>
            <a:spLocks noChangeShapeType="1"/>
          </p:cNvSpPr>
          <p:nvPr/>
        </p:nvSpPr>
        <p:spPr bwMode="auto">
          <a:xfrm flipV="1">
            <a:off x="1763713" y="2716213"/>
            <a:ext cx="1127125" cy="365125"/>
          </a:xfrm>
          <a:prstGeom prst="line">
            <a:avLst/>
          </a:prstGeom>
          <a:noFill/>
          <a:ln w="7620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02560" name="Text Box 32">
            <a:extLst>
              <a:ext uri="{FF2B5EF4-FFF2-40B4-BE49-F238E27FC236}">
                <a16:creationId xmlns:a16="http://schemas.microsoft.com/office/drawing/2014/main" id="{0FA8CD45-3FFA-4550-A8FF-2C671923672D}"/>
              </a:ext>
            </a:extLst>
          </p:cNvPr>
          <p:cNvSpPr txBox="1">
            <a:spLocks noChangeArrowheads="1"/>
          </p:cNvSpPr>
          <p:nvPr/>
        </p:nvSpPr>
        <p:spPr bwMode="auto">
          <a:xfrm>
            <a:off x="3689350" y="1901825"/>
            <a:ext cx="1962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333399"/>
                </a:solidFill>
              </a:rPr>
              <a:t>无扩展首部</a:t>
            </a:r>
          </a:p>
        </p:txBody>
      </p:sp>
      <p:sp>
        <p:nvSpPr>
          <p:cNvPr id="1302561" name="Text Box 33">
            <a:extLst>
              <a:ext uri="{FF2B5EF4-FFF2-40B4-BE49-F238E27FC236}">
                <a16:creationId xmlns:a16="http://schemas.microsoft.com/office/drawing/2014/main" id="{DA8E204B-B5D7-4DC9-B06C-AEB3BF0BE1A6}"/>
              </a:ext>
            </a:extLst>
          </p:cNvPr>
          <p:cNvSpPr txBox="1">
            <a:spLocks noChangeArrowheads="1"/>
          </p:cNvSpPr>
          <p:nvPr/>
        </p:nvSpPr>
        <p:spPr bwMode="auto">
          <a:xfrm>
            <a:off x="3708400" y="4205288"/>
            <a:ext cx="1962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333399"/>
                </a:solidFill>
              </a:rPr>
              <a:t>有扩展首部</a:t>
            </a:r>
          </a:p>
        </p:txBody>
      </p:sp>
      <p:sp>
        <p:nvSpPr>
          <p:cNvPr id="1302562" name="Line 34">
            <a:extLst>
              <a:ext uri="{FF2B5EF4-FFF2-40B4-BE49-F238E27FC236}">
                <a16:creationId xmlns:a16="http://schemas.microsoft.com/office/drawing/2014/main" id="{48669813-2D5D-4C9B-89D4-C6438E39A210}"/>
              </a:ext>
            </a:extLst>
          </p:cNvPr>
          <p:cNvSpPr>
            <a:spLocks noChangeShapeType="1"/>
          </p:cNvSpPr>
          <p:nvPr/>
        </p:nvSpPr>
        <p:spPr bwMode="auto">
          <a:xfrm flipV="1">
            <a:off x="5461000" y="5157788"/>
            <a:ext cx="1127125" cy="365125"/>
          </a:xfrm>
          <a:prstGeom prst="line">
            <a:avLst/>
          </a:prstGeom>
          <a:noFill/>
          <a:ln w="7620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3554" name="Rectangle 2">
            <a:extLst>
              <a:ext uri="{FF2B5EF4-FFF2-40B4-BE49-F238E27FC236}">
                <a16:creationId xmlns:a16="http://schemas.microsoft.com/office/drawing/2014/main" id="{3EEF027F-74B7-411A-ACF7-F5E165E98AA8}"/>
              </a:ext>
            </a:extLst>
          </p:cNvPr>
          <p:cNvSpPr>
            <a:spLocks noGrp="1" noChangeArrowheads="1"/>
          </p:cNvSpPr>
          <p:nvPr>
            <p:ph type="title"/>
          </p:nvPr>
        </p:nvSpPr>
        <p:spPr/>
        <p:txBody>
          <a:bodyPr/>
          <a:lstStyle/>
          <a:p>
            <a:pPr algn="ctr" eaLnBrk="1" hangingPunct="1"/>
            <a:r>
              <a:rPr lang="en-US" altLang="zh-CN"/>
              <a:t>2.  </a:t>
            </a:r>
            <a:r>
              <a:rPr lang="zh-CN" altLang="en-US"/>
              <a:t>扩展首部举例</a:t>
            </a:r>
          </a:p>
        </p:txBody>
      </p:sp>
      <p:sp>
        <p:nvSpPr>
          <p:cNvPr id="1303555" name="Rectangle 3">
            <a:extLst>
              <a:ext uri="{FF2B5EF4-FFF2-40B4-BE49-F238E27FC236}">
                <a16:creationId xmlns:a16="http://schemas.microsoft.com/office/drawing/2014/main" id="{3C7DDF96-FC2F-4479-9010-51178AECAB31}"/>
              </a:ext>
            </a:extLst>
          </p:cNvPr>
          <p:cNvSpPr>
            <a:spLocks noGrp="1" noChangeArrowheads="1"/>
          </p:cNvSpPr>
          <p:nvPr>
            <p:ph type="body" idx="1"/>
          </p:nvPr>
        </p:nvSpPr>
        <p:spPr>
          <a:xfrm>
            <a:off x="1042988" y="1863725"/>
            <a:ext cx="7772400" cy="2789238"/>
          </a:xfrm>
        </p:spPr>
        <p:txBody>
          <a:bodyPr/>
          <a:lstStyle/>
          <a:p>
            <a:pPr eaLnBrk="1" hangingPunct="1"/>
            <a:r>
              <a:rPr lang="en-US" altLang="zh-CN" sz="2800"/>
              <a:t>IPv6 </a:t>
            </a:r>
            <a:r>
              <a:rPr lang="zh-CN" altLang="en-US" sz="2800"/>
              <a:t>把分片限制为由源站来完成。源站可以采用保证的最小 </a:t>
            </a:r>
            <a:r>
              <a:rPr lang="en-US" altLang="zh-CN" sz="2800"/>
              <a:t>MTU</a:t>
            </a:r>
            <a:r>
              <a:rPr lang="zh-CN" altLang="en-US" sz="2800"/>
              <a:t>（</a:t>
            </a:r>
            <a:r>
              <a:rPr lang="en-US" altLang="zh-CN" sz="2800"/>
              <a:t>1280</a:t>
            </a:r>
            <a:r>
              <a:rPr lang="zh-CN" altLang="en-US" sz="2800"/>
              <a:t>字节），或者在发送数据前完成</a:t>
            </a:r>
            <a:r>
              <a:rPr lang="zh-CN" altLang="en-US" sz="2800">
                <a:solidFill>
                  <a:schemeClr val="hlink"/>
                </a:solidFill>
              </a:rPr>
              <a:t>路径最大传送单元发现</a:t>
            </a:r>
            <a:r>
              <a:rPr lang="en-US" altLang="zh-CN" sz="2800"/>
              <a:t>(Path MTU Discovery)</a:t>
            </a:r>
            <a:r>
              <a:rPr lang="zh-CN" altLang="en-US" sz="2800"/>
              <a:t>，以确定沿着该路径到目的站的最小 </a:t>
            </a:r>
            <a:r>
              <a:rPr lang="en-US" altLang="zh-CN" sz="2800"/>
              <a:t>MTU</a:t>
            </a:r>
            <a:r>
              <a:rPr lang="zh-CN" altLang="en-US" sz="2800"/>
              <a:t>。</a:t>
            </a:r>
          </a:p>
          <a:p>
            <a:pPr eaLnBrk="1" hangingPunct="1"/>
            <a:r>
              <a:rPr lang="zh-CN" altLang="en-US" sz="2800"/>
              <a:t>分片扩展首部的格式如下：</a:t>
            </a:r>
            <a:r>
              <a:rPr lang="zh-CN" altLang="en-US"/>
              <a:t> </a:t>
            </a:r>
          </a:p>
        </p:txBody>
      </p:sp>
      <p:sp>
        <p:nvSpPr>
          <p:cNvPr id="1303556" name="Rectangle 4">
            <a:extLst>
              <a:ext uri="{FF2B5EF4-FFF2-40B4-BE49-F238E27FC236}">
                <a16:creationId xmlns:a16="http://schemas.microsoft.com/office/drawing/2014/main" id="{A36C1763-B50A-4E37-81F2-BBBB039F0867}"/>
              </a:ext>
            </a:extLst>
          </p:cNvPr>
          <p:cNvSpPr>
            <a:spLocks noChangeArrowheads="1"/>
          </p:cNvSpPr>
          <p:nvPr/>
        </p:nvSpPr>
        <p:spPr bwMode="auto">
          <a:xfrm>
            <a:off x="887413" y="4948238"/>
            <a:ext cx="7781925" cy="1073150"/>
          </a:xfrm>
          <a:prstGeom prst="rect">
            <a:avLst/>
          </a:prstGeom>
          <a:solidFill>
            <a:srgbClr val="CCECFF"/>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03557" name="Line 5">
            <a:extLst>
              <a:ext uri="{FF2B5EF4-FFF2-40B4-BE49-F238E27FC236}">
                <a16:creationId xmlns:a16="http://schemas.microsoft.com/office/drawing/2014/main" id="{055D9ECF-EAC9-40C0-9B5C-08ECB28A02B0}"/>
              </a:ext>
            </a:extLst>
          </p:cNvPr>
          <p:cNvSpPr>
            <a:spLocks noChangeShapeType="1"/>
          </p:cNvSpPr>
          <p:nvPr/>
        </p:nvSpPr>
        <p:spPr bwMode="auto">
          <a:xfrm>
            <a:off x="896938" y="5462588"/>
            <a:ext cx="77946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3558" name="Line 6">
            <a:extLst>
              <a:ext uri="{FF2B5EF4-FFF2-40B4-BE49-F238E27FC236}">
                <a16:creationId xmlns:a16="http://schemas.microsoft.com/office/drawing/2014/main" id="{D01F9C68-3102-4CDE-A9FA-57171A966CF8}"/>
              </a:ext>
            </a:extLst>
          </p:cNvPr>
          <p:cNvSpPr>
            <a:spLocks noChangeShapeType="1"/>
          </p:cNvSpPr>
          <p:nvPr/>
        </p:nvSpPr>
        <p:spPr bwMode="auto">
          <a:xfrm>
            <a:off x="4787900" y="4956175"/>
            <a:ext cx="0" cy="509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3559" name="Rectangle 7">
            <a:extLst>
              <a:ext uri="{FF2B5EF4-FFF2-40B4-BE49-F238E27FC236}">
                <a16:creationId xmlns:a16="http://schemas.microsoft.com/office/drawing/2014/main" id="{191DBB24-124A-4A10-99DF-9FE02CCE0B2C}"/>
              </a:ext>
            </a:extLst>
          </p:cNvPr>
          <p:cNvSpPr>
            <a:spLocks noChangeArrowheads="1"/>
          </p:cNvSpPr>
          <p:nvPr/>
        </p:nvSpPr>
        <p:spPr bwMode="auto">
          <a:xfrm>
            <a:off x="808038" y="4543425"/>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0</a:t>
            </a:r>
          </a:p>
        </p:txBody>
      </p:sp>
      <p:sp>
        <p:nvSpPr>
          <p:cNvPr id="1303560" name="Rectangle 8">
            <a:extLst>
              <a:ext uri="{FF2B5EF4-FFF2-40B4-BE49-F238E27FC236}">
                <a16:creationId xmlns:a16="http://schemas.microsoft.com/office/drawing/2014/main" id="{F046D6F4-E832-4C03-B9FD-C499011EB4D6}"/>
              </a:ext>
            </a:extLst>
          </p:cNvPr>
          <p:cNvSpPr>
            <a:spLocks noChangeArrowheads="1"/>
          </p:cNvSpPr>
          <p:nvPr/>
        </p:nvSpPr>
        <p:spPr bwMode="auto">
          <a:xfrm>
            <a:off x="7477125" y="4565650"/>
            <a:ext cx="461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29</a:t>
            </a:r>
          </a:p>
        </p:txBody>
      </p:sp>
      <p:sp>
        <p:nvSpPr>
          <p:cNvPr id="1303561" name="Rectangle 9">
            <a:extLst>
              <a:ext uri="{FF2B5EF4-FFF2-40B4-BE49-F238E27FC236}">
                <a16:creationId xmlns:a16="http://schemas.microsoft.com/office/drawing/2014/main" id="{9AA1C331-64EB-4952-BFF0-EB12943960C6}"/>
              </a:ext>
            </a:extLst>
          </p:cNvPr>
          <p:cNvSpPr>
            <a:spLocks noChangeArrowheads="1"/>
          </p:cNvSpPr>
          <p:nvPr/>
        </p:nvSpPr>
        <p:spPr bwMode="auto">
          <a:xfrm>
            <a:off x="4686300" y="4565650"/>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16</a:t>
            </a:r>
          </a:p>
        </p:txBody>
      </p:sp>
      <p:sp>
        <p:nvSpPr>
          <p:cNvPr id="1303562" name="Rectangle 10">
            <a:extLst>
              <a:ext uri="{FF2B5EF4-FFF2-40B4-BE49-F238E27FC236}">
                <a16:creationId xmlns:a16="http://schemas.microsoft.com/office/drawing/2014/main" id="{FE56BEBB-BA27-49EC-A7B6-81C912CF8F97}"/>
              </a:ext>
            </a:extLst>
          </p:cNvPr>
          <p:cNvSpPr>
            <a:spLocks noChangeArrowheads="1"/>
          </p:cNvSpPr>
          <p:nvPr/>
        </p:nvSpPr>
        <p:spPr bwMode="auto">
          <a:xfrm>
            <a:off x="8255000" y="4565650"/>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31</a:t>
            </a:r>
          </a:p>
        </p:txBody>
      </p:sp>
      <p:sp>
        <p:nvSpPr>
          <p:cNvPr id="1303563" name="Rectangle 11">
            <a:extLst>
              <a:ext uri="{FF2B5EF4-FFF2-40B4-BE49-F238E27FC236}">
                <a16:creationId xmlns:a16="http://schemas.microsoft.com/office/drawing/2014/main" id="{AE06612E-178A-4D49-BC0C-15D44D5D0CCA}"/>
              </a:ext>
            </a:extLst>
          </p:cNvPr>
          <p:cNvSpPr>
            <a:spLocks noChangeArrowheads="1"/>
          </p:cNvSpPr>
          <p:nvPr/>
        </p:nvSpPr>
        <p:spPr bwMode="auto">
          <a:xfrm>
            <a:off x="249238" y="4543425"/>
            <a:ext cx="434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位</a:t>
            </a:r>
          </a:p>
        </p:txBody>
      </p:sp>
      <p:sp>
        <p:nvSpPr>
          <p:cNvPr id="1303564" name="Rectangle 12">
            <a:extLst>
              <a:ext uri="{FF2B5EF4-FFF2-40B4-BE49-F238E27FC236}">
                <a16:creationId xmlns:a16="http://schemas.microsoft.com/office/drawing/2014/main" id="{201F623A-5634-4A28-AEC8-0AD026E8A031}"/>
              </a:ext>
            </a:extLst>
          </p:cNvPr>
          <p:cNvSpPr>
            <a:spLocks noChangeArrowheads="1"/>
          </p:cNvSpPr>
          <p:nvPr/>
        </p:nvSpPr>
        <p:spPr bwMode="auto">
          <a:xfrm>
            <a:off x="971550" y="4994275"/>
            <a:ext cx="17303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下 一 个 首 部</a:t>
            </a:r>
          </a:p>
        </p:txBody>
      </p:sp>
      <p:sp>
        <p:nvSpPr>
          <p:cNvPr id="1303565" name="Rectangle 13">
            <a:extLst>
              <a:ext uri="{FF2B5EF4-FFF2-40B4-BE49-F238E27FC236}">
                <a16:creationId xmlns:a16="http://schemas.microsoft.com/office/drawing/2014/main" id="{7730CBF1-DD56-4C58-B46E-233D4A4E683C}"/>
              </a:ext>
            </a:extLst>
          </p:cNvPr>
          <p:cNvSpPr>
            <a:spLocks noChangeArrowheads="1"/>
          </p:cNvSpPr>
          <p:nvPr/>
        </p:nvSpPr>
        <p:spPr bwMode="auto">
          <a:xfrm>
            <a:off x="5480050" y="4994275"/>
            <a:ext cx="16414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片     偏     移</a:t>
            </a:r>
          </a:p>
        </p:txBody>
      </p:sp>
      <p:sp>
        <p:nvSpPr>
          <p:cNvPr id="1303566" name="Line 14">
            <a:extLst>
              <a:ext uri="{FF2B5EF4-FFF2-40B4-BE49-F238E27FC236}">
                <a16:creationId xmlns:a16="http://schemas.microsoft.com/office/drawing/2014/main" id="{6CED9726-77A3-473B-B88B-7E303756985B}"/>
              </a:ext>
            </a:extLst>
          </p:cNvPr>
          <p:cNvSpPr>
            <a:spLocks noChangeShapeType="1"/>
          </p:cNvSpPr>
          <p:nvPr/>
        </p:nvSpPr>
        <p:spPr bwMode="auto">
          <a:xfrm>
            <a:off x="2822575" y="4954588"/>
            <a:ext cx="0" cy="509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3567" name="Rectangle 15">
            <a:extLst>
              <a:ext uri="{FF2B5EF4-FFF2-40B4-BE49-F238E27FC236}">
                <a16:creationId xmlns:a16="http://schemas.microsoft.com/office/drawing/2014/main" id="{2FE28E06-93C1-4337-8E02-402098917F16}"/>
              </a:ext>
            </a:extLst>
          </p:cNvPr>
          <p:cNvSpPr>
            <a:spLocks noChangeArrowheads="1"/>
          </p:cNvSpPr>
          <p:nvPr/>
        </p:nvSpPr>
        <p:spPr bwMode="auto">
          <a:xfrm>
            <a:off x="2735263" y="4564063"/>
            <a:ext cx="322262"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8</a:t>
            </a:r>
          </a:p>
        </p:txBody>
      </p:sp>
      <p:sp>
        <p:nvSpPr>
          <p:cNvPr id="1303568" name="Rectangle 16">
            <a:extLst>
              <a:ext uri="{FF2B5EF4-FFF2-40B4-BE49-F238E27FC236}">
                <a16:creationId xmlns:a16="http://schemas.microsoft.com/office/drawing/2014/main" id="{19E14C6E-F43A-4F9E-AAF7-BC9C54B2727C}"/>
              </a:ext>
            </a:extLst>
          </p:cNvPr>
          <p:cNvSpPr>
            <a:spLocks noChangeArrowheads="1"/>
          </p:cNvSpPr>
          <p:nvPr/>
        </p:nvSpPr>
        <p:spPr bwMode="auto">
          <a:xfrm>
            <a:off x="3568700" y="5511800"/>
            <a:ext cx="27590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标             识             符</a:t>
            </a:r>
          </a:p>
        </p:txBody>
      </p:sp>
      <p:sp>
        <p:nvSpPr>
          <p:cNvPr id="1303569" name="Line 17">
            <a:extLst>
              <a:ext uri="{FF2B5EF4-FFF2-40B4-BE49-F238E27FC236}">
                <a16:creationId xmlns:a16="http://schemas.microsoft.com/office/drawing/2014/main" id="{09840204-63CC-445F-81BF-98F2D1390AFA}"/>
              </a:ext>
            </a:extLst>
          </p:cNvPr>
          <p:cNvSpPr>
            <a:spLocks noChangeShapeType="1"/>
          </p:cNvSpPr>
          <p:nvPr/>
        </p:nvSpPr>
        <p:spPr bwMode="auto">
          <a:xfrm>
            <a:off x="8280400" y="4972050"/>
            <a:ext cx="0" cy="509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3570" name="Line 18">
            <a:extLst>
              <a:ext uri="{FF2B5EF4-FFF2-40B4-BE49-F238E27FC236}">
                <a16:creationId xmlns:a16="http://schemas.microsoft.com/office/drawing/2014/main" id="{3AEECE45-8A93-472A-A5EA-7B8869554900}"/>
              </a:ext>
            </a:extLst>
          </p:cNvPr>
          <p:cNvSpPr>
            <a:spLocks noChangeShapeType="1"/>
          </p:cNvSpPr>
          <p:nvPr/>
        </p:nvSpPr>
        <p:spPr bwMode="auto">
          <a:xfrm>
            <a:off x="7580313" y="4949825"/>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3571" name="Rectangle 19">
            <a:extLst>
              <a:ext uri="{FF2B5EF4-FFF2-40B4-BE49-F238E27FC236}">
                <a16:creationId xmlns:a16="http://schemas.microsoft.com/office/drawing/2014/main" id="{739D0178-D245-4006-90A9-81532ED008F1}"/>
              </a:ext>
            </a:extLst>
          </p:cNvPr>
          <p:cNvSpPr>
            <a:spLocks noChangeArrowheads="1"/>
          </p:cNvSpPr>
          <p:nvPr/>
        </p:nvSpPr>
        <p:spPr bwMode="auto">
          <a:xfrm>
            <a:off x="3276600" y="4994275"/>
            <a:ext cx="11096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保      留</a:t>
            </a:r>
          </a:p>
        </p:txBody>
      </p:sp>
      <p:sp>
        <p:nvSpPr>
          <p:cNvPr id="1303572" name="Rectangle 20">
            <a:extLst>
              <a:ext uri="{FF2B5EF4-FFF2-40B4-BE49-F238E27FC236}">
                <a16:creationId xmlns:a16="http://schemas.microsoft.com/office/drawing/2014/main" id="{DCB917D5-E241-4E1A-A583-2171A1E02064}"/>
              </a:ext>
            </a:extLst>
          </p:cNvPr>
          <p:cNvSpPr>
            <a:spLocks noChangeArrowheads="1"/>
          </p:cNvSpPr>
          <p:nvPr/>
        </p:nvSpPr>
        <p:spPr bwMode="auto">
          <a:xfrm>
            <a:off x="7562850" y="4994275"/>
            <a:ext cx="758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保 留</a:t>
            </a:r>
          </a:p>
        </p:txBody>
      </p:sp>
      <p:sp>
        <p:nvSpPr>
          <p:cNvPr id="1303573" name="Rectangle 21">
            <a:extLst>
              <a:ext uri="{FF2B5EF4-FFF2-40B4-BE49-F238E27FC236}">
                <a16:creationId xmlns:a16="http://schemas.microsoft.com/office/drawing/2014/main" id="{832EF274-BEA2-4494-8B36-7A59A07C4787}"/>
              </a:ext>
            </a:extLst>
          </p:cNvPr>
          <p:cNvSpPr>
            <a:spLocks noChangeArrowheads="1"/>
          </p:cNvSpPr>
          <p:nvPr/>
        </p:nvSpPr>
        <p:spPr bwMode="auto">
          <a:xfrm>
            <a:off x="8264525" y="4994275"/>
            <a:ext cx="39211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4578" name="Rectangle 2">
            <a:extLst>
              <a:ext uri="{FF2B5EF4-FFF2-40B4-BE49-F238E27FC236}">
                <a16:creationId xmlns:a16="http://schemas.microsoft.com/office/drawing/2014/main" id="{983CFE0C-2D10-4DDD-8239-F9F6EA9ECA14}"/>
              </a:ext>
            </a:extLst>
          </p:cNvPr>
          <p:cNvSpPr>
            <a:spLocks noGrp="1" noChangeArrowheads="1"/>
          </p:cNvSpPr>
          <p:nvPr>
            <p:ph type="title"/>
          </p:nvPr>
        </p:nvSpPr>
        <p:spPr/>
        <p:txBody>
          <a:bodyPr/>
          <a:lstStyle/>
          <a:p>
            <a:pPr algn="ctr" eaLnBrk="1" hangingPunct="1"/>
            <a:r>
              <a:rPr lang="zh-CN" altLang="en-US"/>
              <a:t>扩展首部举例</a:t>
            </a:r>
          </a:p>
        </p:txBody>
      </p:sp>
      <p:sp>
        <p:nvSpPr>
          <p:cNvPr id="1304579" name="Rectangle 3">
            <a:extLst>
              <a:ext uri="{FF2B5EF4-FFF2-40B4-BE49-F238E27FC236}">
                <a16:creationId xmlns:a16="http://schemas.microsoft.com/office/drawing/2014/main" id="{EA7B1A9D-0FF2-4C8E-A3D5-279C33466038}"/>
              </a:ext>
            </a:extLst>
          </p:cNvPr>
          <p:cNvSpPr>
            <a:spLocks noGrp="1" noChangeArrowheads="1"/>
          </p:cNvSpPr>
          <p:nvPr>
            <p:ph type="body" idx="1"/>
          </p:nvPr>
        </p:nvSpPr>
        <p:spPr>
          <a:xfrm>
            <a:off x="755650" y="1917700"/>
            <a:ext cx="8059738" cy="1655763"/>
          </a:xfrm>
        </p:spPr>
        <p:txBody>
          <a:bodyPr/>
          <a:lstStyle/>
          <a:p>
            <a:pPr eaLnBrk="1" hangingPunct="1">
              <a:lnSpc>
                <a:spcPct val="90000"/>
              </a:lnSpc>
            </a:pPr>
            <a:r>
              <a:rPr lang="en-US" altLang="zh-CN" sz="2800"/>
              <a:t>IPv6 </a:t>
            </a:r>
            <a:r>
              <a:rPr lang="zh-CN" altLang="en-US" sz="2800"/>
              <a:t>数据报的有效载荷长度为 </a:t>
            </a:r>
            <a:r>
              <a:rPr lang="en-US" altLang="zh-CN" sz="2800"/>
              <a:t>3000 </a:t>
            </a:r>
            <a:r>
              <a:rPr lang="zh-CN" altLang="en-US" sz="2800"/>
              <a:t>字节。下层的以太网的最大传送单元 </a:t>
            </a:r>
            <a:r>
              <a:rPr lang="en-US" altLang="zh-CN" sz="2800"/>
              <a:t>MTU </a:t>
            </a:r>
            <a:r>
              <a:rPr lang="zh-CN" altLang="en-US" sz="2800"/>
              <a:t>是 </a:t>
            </a:r>
            <a:r>
              <a:rPr lang="en-US" altLang="zh-CN" sz="2800"/>
              <a:t>1500 </a:t>
            </a:r>
            <a:r>
              <a:rPr lang="zh-CN" altLang="en-US" sz="2800"/>
              <a:t>字节。</a:t>
            </a:r>
          </a:p>
          <a:p>
            <a:pPr eaLnBrk="1" hangingPunct="1">
              <a:lnSpc>
                <a:spcPct val="90000"/>
              </a:lnSpc>
            </a:pPr>
            <a:r>
              <a:rPr lang="zh-CN" altLang="en-US" sz="2800"/>
              <a:t>分成三个数据报片，两个 </a:t>
            </a:r>
            <a:r>
              <a:rPr lang="en-US" altLang="zh-CN" sz="2800"/>
              <a:t>1400 </a:t>
            </a:r>
            <a:r>
              <a:rPr lang="zh-CN" altLang="en-US" sz="2800"/>
              <a:t>字节长，最后一个是 </a:t>
            </a:r>
            <a:r>
              <a:rPr lang="en-US" altLang="zh-CN" sz="2800"/>
              <a:t>200 </a:t>
            </a:r>
            <a:r>
              <a:rPr lang="zh-CN" altLang="en-US" sz="2800"/>
              <a:t>字节长。  </a:t>
            </a:r>
          </a:p>
        </p:txBody>
      </p:sp>
      <p:sp>
        <p:nvSpPr>
          <p:cNvPr id="650244" name="Rectangle 4">
            <a:extLst>
              <a:ext uri="{FF2B5EF4-FFF2-40B4-BE49-F238E27FC236}">
                <a16:creationId xmlns:a16="http://schemas.microsoft.com/office/drawing/2014/main" id="{5A08BA39-B90D-4C08-A449-402A3AC957BE}"/>
              </a:ext>
            </a:extLst>
          </p:cNvPr>
          <p:cNvSpPr>
            <a:spLocks noChangeArrowheads="1"/>
          </p:cNvSpPr>
          <p:nvPr/>
        </p:nvSpPr>
        <p:spPr bwMode="auto">
          <a:xfrm>
            <a:off x="331788" y="4116388"/>
            <a:ext cx="8561387" cy="4191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304581" name="Line 5">
            <a:extLst>
              <a:ext uri="{FF2B5EF4-FFF2-40B4-BE49-F238E27FC236}">
                <a16:creationId xmlns:a16="http://schemas.microsoft.com/office/drawing/2014/main" id="{2F77CEC2-43A8-493D-BD68-625705574D3D}"/>
              </a:ext>
            </a:extLst>
          </p:cNvPr>
          <p:cNvSpPr>
            <a:spLocks noChangeShapeType="1"/>
          </p:cNvSpPr>
          <p:nvPr/>
        </p:nvSpPr>
        <p:spPr bwMode="auto">
          <a:xfrm>
            <a:off x="1887538" y="4116388"/>
            <a:ext cx="0" cy="419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4582" name="Text Box 6">
            <a:extLst>
              <a:ext uri="{FF2B5EF4-FFF2-40B4-BE49-F238E27FC236}">
                <a16:creationId xmlns:a16="http://schemas.microsoft.com/office/drawing/2014/main" id="{FE198FD6-D444-4E65-86F9-CB7CF58A959A}"/>
              </a:ext>
            </a:extLst>
          </p:cNvPr>
          <p:cNvSpPr txBox="1">
            <a:spLocks noChangeArrowheads="1"/>
          </p:cNvSpPr>
          <p:nvPr/>
        </p:nvSpPr>
        <p:spPr bwMode="auto">
          <a:xfrm>
            <a:off x="292100" y="4124325"/>
            <a:ext cx="161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a:solidFill>
                  <a:srgbClr val="333399"/>
                </a:solidFill>
              </a:rPr>
              <a:t>IPv6 </a:t>
            </a:r>
            <a:r>
              <a:rPr kumimoji="1" lang="zh-CN" altLang="en-US">
                <a:solidFill>
                  <a:srgbClr val="333399"/>
                </a:solidFill>
              </a:rPr>
              <a:t>基本首部</a:t>
            </a:r>
          </a:p>
        </p:txBody>
      </p:sp>
      <p:sp>
        <p:nvSpPr>
          <p:cNvPr id="1304583" name="Rectangle 7">
            <a:extLst>
              <a:ext uri="{FF2B5EF4-FFF2-40B4-BE49-F238E27FC236}">
                <a16:creationId xmlns:a16="http://schemas.microsoft.com/office/drawing/2014/main" id="{0ED615D2-C1AC-4C3D-828A-5C211691CDB4}"/>
              </a:ext>
            </a:extLst>
          </p:cNvPr>
          <p:cNvSpPr>
            <a:spLocks noChangeArrowheads="1"/>
          </p:cNvSpPr>
          <p:nvPr/>
        </p:nvSpPr>
        <p:spPr bwMode="auto">
          <a:xfrm>
            <a:off x="3367088" y="4129088"/>
            <a:ext cx="5526087" cy="38735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04584" name="Text Box 8">
            <a:extLst>
              <a:ext uri="{FF2B5EF4-FFF2-40B4-BE49-F238E27FC236}">
                <a16:creationId xmlns:a16="http://schemas.microsoft.com/office/drawing/2014/main" id="{6884ECC0-6E3B-4276-89AC-180906EBB600}"/>
              </a:ext>
            </a:extLst>
          </p:cNvPr>
          <p:cNvSpPr txBox="1">
            <a:spLocks noChangeArrowheads="1"/>
          </p:cNvSpPr>
          <p:nvPr/>
        </p:nvSpPr>
        <p:spPr bwMode="auto">
          <a:xfrm>
            <a:off x="1971675" y="4124325"/>
            <a:ext cx="1289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333399"/>
                </a:solidFill>
              </a:rPr>
              <a:t>分片首部 </a:t>
            </a:r>
            <a:r>
              <a:rPr kumimoji="1" lang="en-US" altLang="zh-CN">
                <a:solidFill>
                  <a:srgbClr val="333399"/>
                </a:solidFill>
              </a:rPr>
              <a:t>1</a:t>
            </a:r>
          </a:p>
        </p:txBody>
      </p:sp>
      <p:sp>
        <p:nvSpPr>
          <p:cNvPr id="1304585" name="Line 9">
            <a:extLst>
              <a:ext uri="{FF2B5EF4-FFF2-40B4-BE49-F238E27FC236}">
                <a16:creationId xmlns:a16="http://schemas.microsoft.com/office/drawing/2014/main" id="{D8CD7A68-11DF-4E40-BE4B-4816C3BDD5DB}"/>
              </a:ext>
            </a:extLst>
          </p:cNvPr>
          <p:cNvSpPr>
            <a:spLocks noChangeShapeType="1"/>
          </p:cNvSpPr>
          <p:nvPr/>
        </p:nvSpPr>
        <p:spPr bwMode="auto">
          <a:xfrm>
            <a:off x="3367088" y="4116388"/>
            <a:ext cx="0" cy="419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4586" name="Text Box 10">
            <a:extLst>
              <a:ext uri="{FF2B5EF4-FFF2-40B4-BE49-F238E27FC236}">
                <a16:creationId xmlns:a16="http://schemas.microsoft.com/office/drawing/2014/main" id="{C0DC9AE5-050F-4E63-877E-E5BC69A651EE}"/>
              </a:ext>
            </a:extLst>
          </p:cNvPr>
          <p:cNvSpPr txBox="1">
            <a:spLocks noChangeArrowheads="1"/>
          </p:cNvSpPr>
          <p:nvPr/>
        </p:nvSpPr>
        <p:spPr bwMode="auto">
          <a:xfrm>
            <a:off x="5129213" y="4124325"/>
            <a:ext cx="1835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rPr>
              <a:t>第  一  个  分  片</a:t>
            </a:r>
          </a:p>
        </p:txBody>
      </p:sp>
      <p:sp>
        <p:nvSpPr>
          <p:cNvPr id="1304587" name="Line 11">
            <a:extLst>
              <a:ext uri="{FF2B5EF4-FFF2-40B4-BE49-F238E27FC236}">
                <a16:creationId xmlns:a16="http://schemas.microsoft.com/office/drawing/2014/main" id="{4374326D-BD15-402D-87D9-31C01D0547CE}"/>
              </a:ext>
            </a:extLst>
          </p:cNvPr>
          <p:cNvSpPr>
            <a:spLocks noChangeShapeType="1"/>
          </p:cNvSpPr>
          <p:nvPr/>
        </p:nvSpPr>
        <p:spPr bwMode="auto">
          <a:xfrm>
            <a:off x="3367088" y="4722813"/>
            <a:ext cx="5526087"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04588" name="Text Box 12">
            <a:extLst>
              <a:ext uri="{FF2B5EF4-FFF2-40B4-BE49-F238E27FC236}">
                <a16:creationId xmlns:a16="http://schemas.microsoft.com/office/drawing/2014/main" id="{CB440389-9980-4A7A-BA6F-49FD82E48FC7}"/>
              </a:ext>
            </a:extLst>
          </p:cNvPr>
          <p:cNvSpPr txBox="1">
            <a:spLocks noChangeArrowheads="1"/>
          </p:cNvSpPr>
          <p:nvPr/>
        </p:nvSpPr>
        <p:spPr bwMode="auto">
          <a:xfrm>
            <a:off x="5640388" y="4567238"/>
            <a:ext cx="121285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rPr>
              <a:t>1400 </a:t>
            </a:r>
            <a:r>
              <a:rPr kumimoji="1" lang="zh-CN" altLang="en-US">
                <a:solidFill>
                  <a:srgbClr val="333399"/>
                </a:solidFill>
              </a:rPr>
              <a:t>字节</a:t>
            </a:r>
          </a:p>
        </p:txBody>
      </p:sp>
      <p:sp>
        <p:nvSpPr>
          <p:cNvPr id="650253" name="Rectangle 13">
            <a:extLst>
              <a:ext uri="{FF2B5EF4-FFF2-40B4-BE49-F238E27FC236}">
                <a16:creationId xmlns:a16="http://schemas.microsoft.com/office/drawing/2014/main" id="{12711DB0-AD73-448A-99A7-79346EB61108}"/>
              </a:ext>
            </a:extLst>
          </p:cNvPr>
          <p:cNvSpPr>
            <a:spLocks noChangeArrowheads="1"/>
          </p:cNvSpPr>
          <p:nvPr/>
        </p:nvSpPr>
        <p:spPr bwMode="auto">
          <a:xfrm>
            <a:off x="331788" y="5054600"/>
            <a:ext cx="8561387" cy="4191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304590" name="Line 14">
            <a:extLst>
              <a:ext uri="{FF2B5EF4-FFF2-40B4-BE49-F238E27FC236}">
                <a16:creationId xmlns:a16="http://schemas.microsoft.com/office/drawing/2014/main" id="{DD6BB5C7-7AFB-42FA-9D83-305B5C01ADEA}"/>
              </a:ext>
            </a:extLst>
          </p:cNvPr>
          <p:cNvSpPr>
            <a:spLocks noChangeShapeType="1"/>
          </p:cNvSpPr>
          <p:nvPr/>
        </p:nvSpPr>
        <p:spPr bwMode="auto">
          <a:xfrm>
            <a:off x="1887538" y="5054600"/>
            <a:ext cx="0" cy="419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4591" name="Text Box 15">
            <a:extLst>
              <a:ext uri="{FF2B5EF4-FFF2-40B4-BE49-F238E27FC236}">
                <a16:creationId xmlns:a16="http://schemas.microsoft.com/office/drawing/2014/main" id="{61928157-937C-42A7-BF90-4FE64D44766A}"/>
              </a:ext>
            </a:extLst>
          </p:cNvPr>
          <p:cNvSpPr txBox="1">
            <a:spLocks noChangeArrowheads="1"/>
          </p:cNvSpPr>
          <p:nvPr/>
        </p:nvSpPr>
        <p:spPr bwMode="auto">
          <a:xfrm>
            <a:off x="292100" y="5059363"/>
            <a:ext cx="161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a:solidFill>
                  <a:srgbClr val="333399"/>
                </a:solidFill>
              </a:rPr>
              <a:t>IPv6 </a:t>
            </a:r>
            <a:r>
              <a:rPr kumimoji="1" lang="zh-CN" altLang="en-US">
                <a:solidFill>
                  <a:srgbClr val="333399"/>
                </a:solidFill>
              </a:rPr>
              <a:t>基本首部</a:t>
            </a:r>
          </a:p>
        </p:txBody>
      </p:sp>
      <p:sp>
        <p:nvSpPr>
          <p:cNvPr id="1304592" name="Rectangle 16">
            <a:extLst>
              <a:ext uri="{FF2B5EF4-FFF2-40B4-BE49-F238E27FC236}">
                <a16:creationId xmlns:a16="http://schemas.microsoft.com/office/drawing/2014/main" id="{515EB7A0-48FD-4A10-A621-8C9CA2D87979}"/>
              </a:ext>
            </a:extLst>
          </p:cNvPr>
          <p:cNvSpPr>
            <a:spLocks noChangeArrowheads="1"/>
          </p:cNvSpPr>
          <p:nvPr/>
        </p:nvSpPr>
        <p:spPr bwMode="auto">
          <a:xfrm>
            <a:off x="3367088" y="5067300"/>
            <a:ext cx="5526087" cy="4064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04593" name="Text Box 17">
            <a:extLst>
              <a:ext uri="{FF2B5EF4-FFF2-40B4-BE49-F238E27FC236}">
                <a16:creationId xmlns:a16="http://schemas.microsoft.com/office/drawing/2014/main" id="{80F75201-84D5-4559-B201-58B8484B80F8}"/>
              </a:ext>
            </a:extLst>
          </p:cNvPr>
          <p:cNvSpPr txBox="1">
            <a:spLocks noChangeArrowheads="1"/>
          </p:cNvSpPr>
          <p:nvPr/>
        </p:nvSpPr>
        <p:spPr bwMode="auto">
          <a:xfrm>
            <a:off x="1971675" y="5059363"/>
            <a:ext cx="1289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333399"/>
                </a:solidFill>
              </a:rPr>
              <a:t>分片首部 </a:t>
            </a:r>
            <a:r>
              <a:rPr kumimoji="1" lang="en-US" altLang="zh-CN">
                <a:solidFill>
                  <a:srgbClr val="333399"/>
                </a:solidFill>
              </a:rPr>
              <a:t>2</a:t>
            </a:r>
          </a:p>
        </p:txBody>
      </p:sp>
      <p:sp>
        <p:nvSpPr>
          <p:cNvPr id="1304594" name="Line 18">
            <a:extLst>
              <a:ext uri="{FF2B5EF4-FFF2-40B4-BE49-F238E27FC236}">
                <a16:creationId xmlns:a16="http://schemas.microsoft.com/office/drawing/2014/main" id="{E4843B0D-FD3B-43D1-B1AC-051F536E34DA}"/>
              </a:ext>
            </a:extLst>
          </p:cNvPr>
          <p:cNvSpPr>
            <a:spLocks noChangeShapeType="1"/>
          </p:cNvSpPr>
          <p:nvPr/>
        </p:nvSpPr>
        <p:spPr bwMode="auto">
          <a:xfrm>
            <a:off x="3367088" y="5054600"/>
            <a:ext cx="0" cy="419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4595" name="Text Box 19">
            <a:extLst>
              <a:ext uri="{FF2B5EF4-FFF2-40B4-BE49-F238E27FC236}">
                <a16:creationId xmlns:a16="http://schemas.microsoft.com/office/drawing/2014/main" id="{FF408319-7171-42FA-A551-29A56A1E0C8C}"/>
              </a:ext>
            </a:extLst>
          </p:cNvPr>
          <p:cNvSpPr txBox="1">
            <a:spLocks noChangeArrowheads="1"/>
          </p:cNvSpPr>
          <p:nvPr/>
        </p:nvSpPr>
        <p:spPr bwMode="auto">
          <a:xfrm>
            <a:off x="5129213" y="5059363"/>
            <a:ext cx="1835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rPr>
              <a:t>第  二  个  分  片</a:t>
            </a:r>
          </a:p>
        </p:txBody>
      </p:sp>
      <p:sp>
        <p:nvSpPr>
          <p:cNvPr id="1304596" name="Line 20">
            <a:extLst>
              <a:ext uri="{FF2B5EF4-FFF2-40B4-BE49-F238E27FC236}">
                <a16:creationId xmlns:a16="http://schemas.microsoft.com/office/drawing/2014/main" id="{93F7FADC-FEB3-4AEC-BD8D-A8B11F7DB22E}"/>
              </a:ext>
            </a:extLst>
          </p:cNvPr>
          <p:cNvSpPr>
            <a:spLocks noChangeShapeType="1"/>
          </p:cNvSpPr>
          <p:nvPr/>
        </p:nvSpPr>
        <p:spPr bwMode="auto">
          <a:xfrm>
            <a:off x="3367088" y="5662613"/>
            <a:ext cx="5526087"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04597" name="Text Box 21">
            <a:extLst>
              <a:ext uri="{FF2B5EF4-FFF2-40B4-BE49-F238E27FC236}">
                <a16:creationId xmlns:a16="http://schemas.microsoft.com/office/drawing/2014/main" id="{4066FBAC-27AC-487B-A91D-035439F15EE3}"/>
              </a:ext>
            </a:extLst>
          </p:cNvPr>
          <p:cNvSpPr txBox="1">
            <a:spLocks noChangeArrowheads="1"/>
          </p:cNvSpPr>
          <p:nvPr/>
        </p:nvSpPr>
        <p:spPr bwMode="auto">
          <a:xfrm>
            <a:off x="5626100" y="5503863"/>
            <a:ext cx="121285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rPr>
              <a:t>1400 </a:t>
            </a:r>
            <a:r>
              <a:rPr kumimoji="1" lang="zh-CN" altLang="en-US">
                <a:solidFill>
                  <a:srgbClr val="333399"/>
                </a:solidFill>
              </a:rPr>
              <a:t>字节</a:t>
            </a:r>
          </a:p>
        </p:txBody>
      </p:sp>
      <p:sp>
        <p:nvSpPr>
          <p:cNvPr id="650262" name="Rectangle 22">
            <a:extLst>
              <a:ext uri="{FF2B5EF4-FFF2-40B4-BE49-F238E27FC236}">
                <a16:creationId xmlns:a16="http://schemas.microsoft.com/office/drawing/2014/main" id="{5A16DACC-AC67-498B-ADFA-1B2412711A6E}"/>
              </a:ext>
            </a:extLst>
          </p:cNvPr>
          <p:cNvSpPr>
            <a:spLocks noChangeArrowheads="1"/>
          </p:cNvSpPr>
          <p:nvPr/>
        </p:nvSpPr>
        <p:spPr bwMode="auto">
          <a:xfrm>
            <a:off x="331788" y="5948363"/>
            <a:ext cx="4383087" cy="4191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304599" name="Line 23">
            <a:extLst>
              <a:ext uri="{FF2B5EF4-FFF2-40B4-BE49-F238E27FC236}">
                <a16:creationId xmlns:a16="http://schemas.microsoft.com/office/drawing/2014/main" id="{170F6FEE-44B7-4BAA-8E20-23D4A69510E0}"/>
              </a:ext>
            </a:extLst>
          </p:cNvPr>
          <p:cNvSpPr>
            <a:spLocks noChangeShapeType="1"/>
          </p:cNvSpPr>
          <p:nvPr/>
        </p:nvSpPr>
        <p:spPr bwMode="auto">
          <a:xfrm>
            <a:off x="1887538" y="5948363"/>
            <a:ext cx="0" cy="419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4600" name="Text Box 24">
            <a:extLst>
              <a:ext uri="{FF2B5EF4-FFF2-40B4-BE49-F238E27FC236}">
                <a16:creationId xmlns:a16="http://schemas.microsoft.com/office/drawing/2014/main" id="{6D8481DE-D709-4AFF-8557-B337F68F6AD1}"/>
              </a:ext>
            </a:extLst>
          </p:cNvPr>
          <p:cNvSpPr txBox="1">
            <a:spLocks noChangeArrowheads="1"/>
          </p:cNvSpPr>
          <p:nvPr/>
        </p:nvSpPr>
        <p:spPr bwMode="auto">
          <a:xfrm>
            <a:off x="306388" y="5962650"/>
            <a:ext cx="161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a:solidFill>
                  <a:srgbClr val="333399"/>
                </a:solidFill>
              </a:rPr>
              <a:t>IPv6 </a:t>
            </a:r>
            <a:r>
              <a:rPr kumimoji="1" lang="zh-CN" altLang="en-US">
                <a:solidFill>
                  <a:srgbClr val="333399"/>
                </a:solidFill>
              </a:rPr>
              <a:t>基本首部</a:t>
            </a:r>
          </a:p>
        </p:txBody>
      </p:sp>
      <p:sp>
        <p:nvSpPr>
          <p:cNvPr id="1304601" name="Rectangle 25">
            <a:extLst>
              <a:ext uri="{FF2B5EF4-FFF2-40B4-BE49-F238E27FC236}">
                <a16:creationId xmlns:a16="http://schemas.microsoft.com/office/drawing/2014/main" id="{0DAF173F-B366-4F40-A44E-028B170308A6}"/>
              </a:ext>
            </a:extLst>
          </p:cNvPr>
          <p:cNvSpPr>
            <a:spLocks noChangeArrowheads="1"/>
          </p:cNvSpPr>
          <p:nvPr/>
        </p:nvSpPr>
        <p:spPr bwMode="auto">
          <a:xfrm>
            <a:off x="3367088" y="5983288"/>
            <a:ext cx="1341437" cy="3841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04602" name="Text Box 26">
            <a:extLst>
              <a:ext uri="{FF2B5EF4-FFF2-40B4-BE49-F238E27FC236}">
                <a16:creationId xmlns:a16="http://schemas.microsoft.com/office/drawing/2014/main" id="{69729CEC-D7DC-42DF-8702-5CF4CA0F3799}"/>
              </a:ext>
            </a:extLst>
          </p:cNvPr>
          <p:cNvSpPr txBox="1">
            <a:spLocks noChangeArrowheads="1"/>
          </p:cNvSpPr>
          <p:nvPr/>
        </p:nvSpPr>
        <p:spPr bwMode="auto">
          <a:xfrm>
            <a:off x="1984375" y="5962650"/>
            <a:ext cx="1289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333399"/>
                </a:solidFill>
              </a:rPr>
              <a:t>分片首部 </a:t>
            </a:r>
            <a:r>
              <a:rPr kumimoji="1" lang="en-US" altLang="zh-CN">
                <a:solidFill>
                  <a:srgbClr val="333399"/>
                </a:solidFill>
              </a:rPr>
              <a:t>3</a:t>
            </a:r>
          </a:p>
        </p:txBody>
      </p:sp>
      <p:sp>
        <p:nvSpPr>
          <p:cNvPr id="1304603" name="Line 27">
            <a:extLst>
              <a:ext uri="{FF2B5EF4-FFF2-40B4-BE49-F238E27FC236}">
                <a16:creationId xmlns:a16="http://schemas.microsoft.com/office/drawing/2014/main" id="{69306F46-66E1-43BC-A0D4-D5063C218F26}"/>
              </a:ext>
            </a:extLst>
          </p:cNvPr>
          <p:cNvSpPr>
            <a:spLocks noChangeShapeType="1"/>
          </p:cNvSpPr>
          <p:nvPr/>
        </p:nvSpPr>
        <p:spPr bwMode="auto">
          <a:xfrm>
            <a:off x="3367088" y="5948363"/>
            <a:ext cx="0" cy="419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4604" name="Text Box 28">
            <a:extLst>
              <a:ext uri="{FF2B5EF4-FFF2-40B4-BE49-F238E27FC236}">
                <a16:creationId xmlns:a16="http://schemas.microsoft.com/office/drawing/2014/main" id="{4AFDEF03-BDF4-4698-B928-DB16E3686CB5}"/>
              </a:ext>
            </a:extLst>
          </p:cNvPr>
          <p:cNvSpPr txBox="1">
            <a:spLocks noChangeArrowheads="1"/>
          </p:cNvSpPr>
          <p:nvPr/>
        </p:nvSpPr>
        <p:spPr bwMode="auto">
          <a:xfrm>
            <a:off x="3400425" y="5948363"/>
            <a:ext cx="1327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rPr>
              <a:t>第三个分片</a:t>
            </a:r>
          </a:p>
        </p:txBody>
      </p:sp>
      <p:sp>
        <p:nvSpPr>
          <p:cNvPr id="1304605" name="Line 29">
            <a:extLst>
              <a:ext uri="{FF2B5EF4-FFF2-40B4-BE49-F238E27FC236}">
                <a16:creationId xmlns:a16="http://schemas.microsoft.com/office/drawing/2014/main" id="{241C85D0-EF47-4F30-96D4-431540D6EB5A}"/>
              </a:ext>
            </a:extLst>
          </p:cNvPr>
          <p:cNvSpPr>
            <a:spLocks noChangeShapeType="1"/>
          </p:cNvSpPr>
          <p:nvPr/>
        </p:nvSpPr>
        <p:spPr bwMode="auto">
          <a:xfrm flipV="1">
            <a:off x="3367088" y="6510338"/>
            <a:ext cx="1382712" cy="7937"/>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04606" name="Text Box 30">
            <a:extLst>
              <a:ext uri="{FF2B5EF4-FFF2-40B4-BE49-F238E27FC236}">
                <a16:creationId xmlns:a16="http://schemas.microsoft.com/office/drawing/2014/main" id="{BEB96B00-4263-4BD9-AEB2-49E78D242D23}"/>
              </a:ext>
            </a:extLst>
          </p:cNvPr>
          <p:cNvSpPr txBox="1">
            <a:spLocks noChangeArrowheads="1"/>
          </p:cNvSpPr>
          <p:nvPr/>
        </p:nvSpPr>
        <p:spPr bwMode="auto">
          <a:xfrm>
            <a:off x="3559175" y="6518275"/>
            <a:ext cx="1085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rPr>
              <a:t>200 </a:t>
            </a:r>
            <a:r>
              <a:rPr kumimoji="1" lang="zh-CN" altLang="en-US">
                <a:solidFill>
                  <a:srgbClr val="333399"/>
                </a:solidFill>
              </a:rPr>
              <a:t>字节</a:t>
            </a:r>
          </a:p>
        </p:txBody>
      </p:sp>
      <p:sp>
        <p:nvSpPr>
          <p:cNvPr id="1304607" name="Text Box 31">
            <a:extLst>
              <a:ext uri="{FF2B5EF4-FFF2-40B4-BE49-F238E27FC236}">
                <a16:creationId xmlns:a16="http://schemas.microsoft.com/office/drawing/2014/main" id="{D23508F8-9F8C-40AA-AE65-CE013DF37BE9}"/>
              </a:ext>
            </a:extLst>
          </p:cNvPr>
          <p:cNvSpPr txBox="1">
            <a:spLocks noChangeArrowheads="1"/>
          </p:cNvSpPr>
          <p:nvPr/>
        </p:nvSpPr>
        <p:spPr bwMode="auto">
          <a:xfrm>
            <a:off x="2106613" y="3709988"/>
            <a:ext cx="10969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333399"/>
                </a:solidFill>
              </a:rPr>
              <a:t>扩展首部</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5602" name="Rectangle 2">
            <a:extLst>
              <a:ext uri="{FF2B5EF4-FFF2-40B4-BE49-F238E27FC236}">
                <a16:creationId xmlns:a16="http://schemas.microsoft.com/office/drawing/2014/main" id="{E77223C5-6633-4BBF-84A4-75DB48284436}"/>
              </a:ext>
            </a:extLst>
          </p:cNvPr>
          <p:cNvSpPr>
            <a:spLocks noGrp="1" noChangeArrowheads="1"/>
          </p:cNvSpPr>
          <p:nvPr>
            <p:ph type="title"/>
          </p:nvPr>
        </p:nvSpPr>
        <p:spPr>
          <a:xfrm>
            <a:off x="1150938" y="214313"/>
            <a:ext cx="7381875" cy="1462087"/>
          </a:xfrm>
        </p:spPr>
        <p:txBody>
          <a:bodyPr/>
          <a:lstStyle/>
          <a:p>
            <a:pPr algn="ctr" eaLnBrk="1" hangingPunct="1"/>
            <a:r>
              <a:rPr lang="zh-CN" altLang="en-US"/>
              <a:t>用隧道技术来传送长数据报 </a:t>
            </a:r>
          </a:p>
        </p:txBody>
      </p:sp>
      <p:sp>
        <p:nvSpPr>
          <p:cNvPr id="651267" name="Rectangle 3">
            <a:extLst>
              <a:ext uri="{FF2B5EF4-FFF2-40B4-BE49-F238E27FC236}">
                <a16:creationId xmlns:a16="http://schemas.microsoft.com/office/drawing/2014/main" id="{8DF405C0-E19C-46FD-AC09-F7944753334A}"/>
              </a:ext>
            </a:extLst>
          </p:cNvPr>
          <p:cNvSpPr>
            <a:spLocks noGrp="1" noChangeArrowheads="1"/>
          </p:cNvSpPr>
          <p:nvPr>
            <p:ph type="body" idx="1"/>
          </p:nvPr>
        </p:nvSpPr>
        <p:spPr>
          <a:xfrm>
            <a:off x="684213" y="1906588"/>
            <a:ext cx="8131175" cy="4114800"/>
          </a:xfrm>
        </p:spPr>
        <p:txBody>
          <a:bodyPr/>
          <a:lstStyle/>
          <a:p>
            <a:pPr eaLnBrk="1" hangingPunct="1"/>
            <a:r>
              <a:rPr lang="zh-CN" altLang="en-US" sz="2800"/>
              <a:t>当路径途中的路由器需要对数据报进行分片时，就创建一个全新的数据报，然后将这个新的数据报分片，并在各个数据报片中插入扩展首部和新的基本首部。</a:t>
            </a:r>
          </a:p>
          <a:p>
            <a:pPr eaLnBrk="1" hangingPunct="1"/>
            <a:r>
              <a:rPr lang="zh-CN" altLang="en-US" sz="2800"/>
              <a:t>路由器将每个数据报片发送给最终的目的站，而在目的站将收到的各个数据报片收集起来，组装成原来的数据报，再从中抽取出数据部分。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12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626" name="Rectangle 2">
            <a:extLst>
              <a:ext uri="{FF2B5EF4-FFF2-40B4-BE49-F238E27FC236}">
                <a16:creationId xmlns:a16="http://schemas.microsoft.com/office/drawing/2014/main" id="{79F8652F-5810-4F0F-986D-6FABB412E4D9}"/>
              </a:ext>
            </a:extLst>
          </p:cNvPr>
          <p:cNvSpPr>
            <a:spLocks noGrp="1" noChangeArrowheads="1"/>
          </p:cNvSpPr>
          <p:nvPr>
            <p:ph type="title"/>
          </p:nvPr>
        </p:nvSpPr>
        <p:spPr/>
        <p:txBody>
          <a:bodyPr/>
          <a:lstStyle/>
          <a:p>
            <a:pPr algn="ctr" eaLnBrk="1" hangingPunct="1"/>
            <a:r>
              <a:rPr lang="en-US" altLang="zh-CN"/>
              <a:t>10.1.4  IPv6 </a:t>
            </a:r>
            <a:r>
              <a:rPr lang="zh-CN" altLang="en-US"/>
              <a:t>的地址空间</a:t>
            </a:r>
            <a:br>
              <a:rPr lang="zh-CN" altLang="en-US"/>
            </a:br>
            <a:r>
              <a:rPr lang="en-US" altLang="zh-CN" sz="4000"/>
              <a:t>1.  </a:t>
            </a:r>
            <a:r>
              <a:rPr lang="zh-CN" altLang="en-US"/>
              <a:t>地址的类型与地址空间 </a:t>
            </a:r>
          </a:p>
        </p:txBody>
      </p:sp>
      <p:sp>
        <p:nvSpPr>
          <p:cNvPr id="1306627" name="Rectangle 3">
            <a:extLst>
              <a:ext uri="{FF2B5EF4-FFF2-40B4-BE49-F238E27FC236}">
                <a16:creationId xmlns:a16="http://schemas.microsoft.com/office/drawing/2014/main" id="{7229FBFE-D6D1-48B6-8392-3DB60221AA88}"/>
              </a:ext>
            </a:extLst>
          </p:cNvPr>
          <p:cNvSpPr>
            <a:spLocks noGrp="1" noChangeArrowheads="1"/>
          </p:cNvSpPr>
          <p:nvPr>
            <p:ph type="body" idx="1"/>
          </p:nvPr>
        </p:nvSpPr>
        <p:spPr>
          <a:xfrm>
            <a:off x="755650" y="1978025"/>
            <a:ext cx="8059738" cy="4114800"/>
          </a:xfrm>
        </p:spPr>
        <p:txBody>
          <a:bodyPr/>
          <a:lstStyle/>
          <a:p>
            <a:pPr eaLnBrk="1" hangingPunct="1">
              <a:lnSpc>
                <a:spcPct val="105000"/>
              </a:lnSpc>
              <a:buFont typeface="Wingdings" panose="05000000000000000000" pitchFamily="2" charset="2"/>
              <a:buNone/>
            </a:pPr>
            <a:r>
              <a:rPr lang="en-US" altLang="zh-CN" sz="2800"/>
              <a:t>IPv6 </a:t>
            </a:r>
            <a:r>
              <a:rPr lang="zh-CN" altLang="en-US" sz="2800"/>
              <a:t>数据报的目的地址可以是以下三种基本类型地址之一：</a:t>
            </a:r>
          </a:p>
          <a:p>
            <a:pPr eaLnBrk="1" hangingPunct="1">
              <a:lnSpc>
                <a:spcPct val="105000"/>
              </a:lnSpc>
              <a:buFont typeface="Wingdings" panose="05000000000000000000" pitchFamily="2" charset="2"/>
              <a:buNone/>
            </a:pPr>
            <a:r>
              <a:rPr lang="en-US" altLang="zh-CN" sz="2800"/>
              <a:t>(1) </a:t>
            </a:r>
            <a:r>
              <a:rPr lang="zh-CN" altLang="en-US" sz="2800">
                <a:solidFill>
                  <a:schemeClr val="hlink"/>
                </a:solidFill>
              </a:rPr>
              <a:t>单播</a:t>
            </a:r>
            <a:r>
              <a:rPr lang="en-US" altLang="zh-CN" sz="2800"/>
              <a:t>(unicast)     </a:t>
            </a:r>
            <a:r>
              <a:rPr lang="zh-CN" altLang="en-US" sz="2800"/>
              <a:t>单播就是传统的点对点通信。</a:t>
            </a:r>
          </a:p>
          <a:p>
            <a:pPr eaLnBrk="1" hangingPunct="1">
              <a:lnSpc>
                <a:spcPct val="105000"/>
              </a:lnSpc>
              <a:buFont typeface="Wingdings" panose="05000000000000000000" pitchFamily="2" charset="2"/>
              <a:buNone/>
            </a:pPr>
            <a:r>
              <a:rPr lang="en-US" altLang="zh-CN" sz="2800"/>
              <a:t>(2) </a:t>
            </a:r>
            <a:r>
              <a:rPr lang="zh-CN" altLang="en-US" sz="2800">
                <a:solidFill>
                  <a:schemeClr val="hlink"/>
                </a:solidFill>
              </a:rPr>
              <a:t>多播</a:t>
            </a:r>
            <a:r>
              <a:rPr lang="en-US" altLang="zh-CN" sz="2800"/>
              <a:t>(multicast)   </a:t>
            </a:r>
            <a:r>
              <a:rPr lang="zh-CN" altLang="en-US" sz="2800"/>
              <a:t>多播是一点对多点的通信。</a:t>
            </a:r>
          </a:p>
          <a:p>
            <a:pPr eaLnBrk="1" hangingPunct="1">
              <a:lnSpc>
                <a:spcPct val="105000"/>
              </a:lnSpc>
              <a:buFont typeface="Wingdings" panose="05000000000000000000" pitchFamily="2" charset="2"/>
              <a:buNone/>
            </a:pPr>
            <a:r>
              <a:rPr lang="en-US" altLang="zh-CN" sz="2800"/>
              <a:t>(3) </a:t>
            </a:r>
            <a:r>
              <a:rPr lang="zh-CN" altLang="en-US" sz="2800">
                <a:solidFill>
                  <a:schemeClr val="hlink"/>
                </a:solidFill>
              </a:rPr>
              <a:t>任播</a:t>
            </a:r>
            <a:r>
              <a:rPr lang="en-US" altLang="zh-CN" sz="2800"/>
              <a:t>(anycast)    </a:t>
            </a:r>
            <a:r>
              <a:rPr lang="zh-CN" altLang="en-US" sz="2800"/>
              <a:t>这是 </a:t>
            </a:r>
            <a:r>
              <a:rPr lang="en-US" altLang="zh-CN" sz="2800"/>
              <a:t>IPv6 </a:t>
            </a:r>
            <a:r>
              <a:rPr lang="zh-CN" altLang="en-US" sz="2800"/>
              <a:t>增加的一种类型。任播的目的站是一组计算机，但数据报在交付时只交付其中的一个，通常是距离最近的一个。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7650" name="Rectangle 2">
            <a:extLst>
              <a:ext uri="{FF2B5EF4-FFF2-40B4-BE49-F238E27FC236}">
                <a16:creationId xmlns:a16="http://schemas.microsoft.com/office/drawing/2014/main" id="{1522ED76-F08B-4DCB-9485-9814FDCD116E}"/>
              </a:ext>
            </a:extLst>
          </p:cNvPr>
          <p:cNvSpPr>
            <a:spLocks noGrp="1" noChangeArrowheads="1"/>
          </p:cNvSpPr>
          <p:nvPr>
            <p:ph type="title"/>
          </p:nvPr>
        </p:nvSpPr>
        <p:spPr/>
        <p:txBody>
          <a:bodyPr/>
          <a:lstStyle/>
          <a:p>
            <a:pPr algn="ctr" eaLnBrk="1" hangingPunct="1"/>
            <a:r>
              <a:rPr lang="zh-CN" altLang="en-US"/>
              <a:t>结点与接口</a:t>
            </a:r>
          </a:p>
        </p:txBody>
      </p:sp>
      <p:sp>
        <p:nvSpPr>
          <p:cNvPr id="1307651" name="Rectangle 3">
            <a:extLst>
              <a:ext uri="{FF2B5EF4-FFF2-40B4-BE49-F238E27FC236}">
                <a16:creationId xmlns:a16="http://schemas.microsoft.com/office/drawing/2014/main" id="{4A91845C-6B84-44F2-ACCA-C1AAC6830DC5}"/>
              </a:ext>
            </a:extLst>
          </p:cNvPr>
          <p:cNvSpPr>
            <a:spLocks noGrp="1" noChangeArrowheads="1"/>
          </p:cNvSpPr>
          <p:nvPr>
            <p:ph type="body" idx="1"/>
          </p:nvPr>
        </p:nvSpPr>
        <p:spPr>
          <a:xfrm>
            <a:off x="1042988" y="1906588"/>
            <a:ext cx="7772400" cy="4114800"/>
          </a:xfrm>
        </p:spPr>
        <p:txBody>
          <a:bodyPr/>
          <a:lstStyle/>
          <a:p>
            <a:pPr eaLnBrk="1" hangingPunct="1"/>
            <a:r>
              <a:rPr lang="en-US" altLang="zh-CN"/>
              <a:t>IPv6 </a:t>
            </a:r>
            <a:r>
              <a:rPr lang="zh-CN" altLang="en-US"/>
              <a:t>将实现 </a:t>
            </a:r>
            <a:r>
              <a:rPr lang="en-US" altLang="zh-CN"/>
              <a:t>IPv6 </a:t>
            </a:r>
            <a:r>
              <a:rPr lang="zh-CN" altLang="en-US"/>
              <a:t>的主机和路由器均称为</a:t>
            </a:r>
            <a:r>
              <a:rPr lang="zh-CN" altLang="en-US">
                <a:solidFill>
                  <a:schemeClr val="hlink"/>
                </a:solidFill>
              </a:rPr>
              <a:t>结点</a:t>
            </a:r>
            <a:r>
              <a:rPr lang="zh-CN" altLang="en-US"/>
              <a:t>。</a:t>
            </a:r>
          </a:p>
          <a:p>
            <a:pPr eaLnBrk="1" hangingPunct="1"/>
            <a:r>
              <a:rPr lang="en-US" altLang="zh-CN"/>
              <a:t>IPv6 </a:t>
            </a:r>
            <a:r>
              <a:rPr lang="zh-CN" altLang="en-US"/>
              <a:t>地址是分配给结点上面的接口。</a:t>
            </a:r>
          </a:p>
          <a:p>
            <a:pPr lvl="1" eaLnBrk="1" hangingPunct="1"/>
            <a:r>
              <a:rPr lang="zh-CN" altLang="en-US">
                <a:solidFill>
                  <a:srgbClr val="333399"/>
                </a:solidFill>
                <a:latin typeface="黑体" panose="02010609060101010101" pitchFamily="49" charset="-122"/>
                <a:ea typeface="黑体" panose="02010609060101010101" pitchFamily="49" charset="-122"/>
              </a:rPr>
              <a:t>一个接口可以有多个单播地址。</a:t>
            </a:r>
          </a:p>
          <a:p>
            <a:pPr lvl="1" eaLnBrk="1" hangingPunct="1"/>
            <a:r>
              <a:rPr lang="zh-CN" altLang="en-US">
                <a:solidFill>
                  <a:srgbClr val="333399"/>
                </a:solidFill>
                <a:latin typeface="黑体" panose="02010609060101010101" pitchFamily="49" charset="-122"/>
                <a:ea typeface="黑体" panose="02010609060101010101" pitchFamily="49" charset="-122"/>
              </a:rPr>
              <a:t>一个结点接口的单播地址可用来唯一地标志该结点。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674" name="Rectangle 2">
            <a:extLst>
              <a:ext uri="{FF2B5EF4-FFF2-40B4-BE49-F238E27FC236}">
                <a16:creationId xmlns:a16="http://schemas.microsoft.com/office/drawing/2014/main" id="{B8C4CE5B-6F15-44F5-A73A-C2B1CE468D03}"/>
              </a:ext>
            </a:extLst>
          </p:cNvPr>
          <p:cNvSpPr>
            <a:spLocks noGrp="1" noChangeArrowheads="1"/>
          </p:cNvSpPr>
          <p:nvPr>
            <p:ph type="title"/>
          </p:nvPr>
        </p:nvSpPr>
        <p:spPr/>
        <p:txBody>
          <a:bodyPr/>
          <a:lstStyle/>
          <a:p>
            <a:pPr algn="ctr" eaLnBrk="1" hangingPunct="1"/>
            <a:r>
              <a:rPr lang="zh-CN" altLang="en-US"/>
              <a:t>冒号十六进制记法</a:t>
            </a:r>
            <a:br>
              <a:rPr lang="zh-CN" altLang="en-US"/>
            </a:br>
            <a:r>
              <a:rPr lang="en-US" altLang="zh-CN" sz="4000"/>
              <a:t>(colon hexadecimal notation)</a:t>
            </a:r>
            <a:r>
              <a:rPr lang="en-US" altLang="zh-CN"/>
              <a:t> </a:t>
            </a:r>
          </a:p>
        </p:txBody>
      </p:sp>
      <p:sp>
        <p:nvSpPr>
          <p:cNvPr id="655363" name="Rectangle 3">
            <a:extLst>
              <a:ext uri="{FF2B5EF4-FFF2-40B4-BE49-F238E27FC236}">
                <a16:creationId xmlns:a16="http://schemas.microsoft.com/office/drawing/2014/main" id="{8FF2D3B0-066C-4279-BA7A-CDAF17CEE4DD}"/>
              </a:ext>
            </a:extLst>
          </p:cNvPr>
          <p:cNvSpPr>
            <a:spLocks noGrp="1" noChangeArrowheads="1"/>
          </p:cNvSpPr>
          <p:nvPr>
            <p:ph type="body" idx="1"/>
          </p:nvPr>
        </p:nvSpPr>
        <p:spPr>
          <a:xfrm>
            <a:off x="611188" y="1978025"/>
            <a:ext cx="8204200" cy="4114800"/>
          </a:xfrm>
        </p:spPr>
        <p:txBody>
          <a:bodyPr/>
          <a:lstStyle/>
          <a:p>
            <a:pPr eaLnBrk="1" hangingPunct="1"/>
            <a:r>
              <a:rPr lang="zh-CN" altLang="en-US"/>
              <a:t>每个 </a:t>
            </a:r>
            <a:r>
              <a:rPr lang="en-US" altLang="zh-CN"/>
              <a:t>16 </a:t>
            </a:r>
            <a:r>
              <a:rPr lang="zh-CN" altLang="en-US"/>
              <a:t>位的值用十六进制值表示，各值之间用冒号分隔。</a:t>
            </a:r>
          </a:p>
          <a:p>
            <a:pPr eaLnBrk="1" hangingPunct="1">
              <a:buFont typeface="Wingdings" panose="05000000000000000000" pitchFamily="2" charset="2"/>
              <a:buNone/>
            </a:pPr>
            <a:r>
              <a:rPr lang="en-US" altLang="zh-CN"/>
              <a:t>68E6:8C64:FFFF:FFFF:0:1180:960A:FFFF</a:t>
            </a:r>
          </a:p>
          <a:p>
            <a:pPr eaLnBrk="1" hangingPunct="1"/>
            <a:r>
              <a:rPr lang="zh-CN" altLang="en-US"/>
              <a:t>零压缩</a:t>
            </a:r>
            <a:r>
              <a:rPr lang="en-US" altLang="zh-CN"/>
              <a:t>(zero compression)</a:t>
            </a:r>
            <a:r>
              <a:rPr lang="zh-CN" altLang="en-US"/>
              <a:t>，即一连串连续的零可以为一对冒号所取代。 </a:t>
            </a:r>
          </a:p>
          <a:p>
            <a:pPr eaLnBrk="1" hangingPunct="1"/>
            <a:r>
              <a:rPr lang="en-US" altLang="zh-CN"/>
              <a:t>FF05:0:0:0:0:0:0:B3     </a:t>
            </a:r>
            <a:r>
              <a:rPr lang="zh-CN" altLang="en-US"/>
              <a:t>可以写成：</a:t>
            </a:r>
          </a:p>
          <a:p>
            <a:pPr eaLnBrk="1" hangingPunct="1"/>
            <a:r>
              <a:rPr lang="en-US" altLang="zh-CN"/>
              <a:t>FF05::B3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36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5363">
                                            <p:txEl>
                                              <p:pRg st="3" end="3"/>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655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9698" name="Rectangle 2">
            <a:extLst>
              <a:ext uri="{FF2B5EF4-FFF2-40B4-BE49-F238E27FC236}">
                <a16:creationId xmlns:a16="http://schemas.microsoft.com/office/drawing/2014/main" id="{E4177F16-7B21-4311-A930-C0FEAE74F121}"/>
              </a:ext>
            </a:extLst>
          </p:cNvPr>
          <p:cNvSpPr>
            <a:spLocks noGrp="1" noChangeArrowheads="1"/>
          </p:cNvSpPr>
          <p:nvPr>
            <p:ph type="title"/>
          </p:nvPr>
        </p:nvSpPr>
        <p:spPr>
          <a:xfrm>
            <a:off x="1150938" y="214313"/>
            <a:ext cx="7165975" cy="1462087"/>
          </a:xfrm>
        </p:spPr>
        <p:txBody>
          <a:bodyPr/>
          <a:lstStyle/>
          <a:p>
            <a:pPr algn="ctr" eaLnBrk="1" hangingPunct="1"/>
            <a:r>
              <a:rPr lang="zh-CN" altLang="en-US"/>
              <a:t>点分十进制记法的后缀 </a:t>
            </a:r>
          </a:p>
        </p:txBody>
      </p:sp>
      <p:sp>
        <p:nvSpPr>
          <p:cNvPr id="656387" name="Rectangle 3">
            <a:extLst>
              <a:ext uri="{FF2B5EF4-FFF2-40B4-BE49-F238E27FC236}">
                <a16:creationId xmlns:a16="http://schemas.microsoft.com/office/drawing/2014/main" id="{41DCA45C-CF80-4614-B6A8-9BE418506ACE}"/>
              </a:ext>
            </a:extLst>
          </p:cNvPr>
          <p:cNvSpPr>
            <a:spLocks noGrp="1" noChangeArrowheads="1"/>
          </p:cNvSpPr>
          <p:nvPr>
            <p:ph type="body" idx="1"/>
          </p:nvPr>
        </p:nvSpPr>
        <p:spPr>
          <a:xfrm>
            <a:off x="611188" y="1978025"/>
            <a:ext cx="8532812" cy="4114800"/>
          </a:xfrm>
        </p:spPr>
        <p:txBody>
          <a:bodyPr/>
          <a:lstStyle/>
          <a:p>
            <a:pPr eaLnBrk="1" hangingPunct="1"/>
            <a:r>
              <a:rPr lang="en-US" altLang="zh-CN" sz="2800"/>
              <a:t>0:0:0:0:0:0:128.10.2.1</a:t>
            </a:r>
          </a:p>
          <a:p>
            <a:pPr eaLnBrk="1" hangingPunct="1">
              <a:buFont typeface="Wingdings" panose="05000000000000000000" pitchFamily="2" charset="2"/>
              <a:buNone/>
            </a:pPr>
            <a:r>
              <a:rPr lang="en-US" altLang="zh-CN" sz="2800"/>
              <a:t>    </a:t>
            </a:r>
            <a:r>
              <a:rPr lang="zh-CN" altLang="en-US" sz="2800"/>
              <a:t>再使用零压缩即可得出：  </a:t>
            </a:r>
            <a:r>
              <a:rPr lang="en-US" altLang="zh-CN" sz="2800"/>
              <a:t>::128.10.2.1</a:t>
            </a:r>
          </a:p>
          <a:p>
            <a:pPr eaLnBrk="1" hangingPunct="1"/>
            <a:r>
              <a:rPr lang="en-US" altLang="zh-CN" sz="2800"/>
              <a:t>CIDR </a:t>
            </a:r>
            <a:r>
              <a:rPr lang="zh-CN" altLang="en-US" sz="2800"/>
              <a:t>的斜线表示法仍然可用。</a:t>
            </a:r>
          </a:p>
          <a:p>
            <a:pPr eaLnBrk="1" hangingPunct="1"/>
            <a:r>
              <a:rPr lang="en-US" altLang="zh-CN" sz="2800"/>
              <a:t>60 </a:t>
            </a:r>
            <a:r>
              <a:rPr lang="zh-CN" altLang="en-US" sz="2800"/>
              <a:t>位的前缀 </a:t>
            </a:r>
            <a:r>
              <a:rPr lang="en-US" altLang="zh-CN" sz="2800"/>
              <a:t>12AB00000000CD3 </a:t>
            </a:r>
            <a:r>
              <a:rPr lang="zh-CN" altLang="en-US" sz="2800"/>
              <a:t>可记为：</a:t>
            </a:r>
          </a:p>
          <a:p>
            <a:pPr eaLnBrk="1" hangingPunct="1">
              <a:buFont typeface="Wingdings" panose="05000000000000000000" pitchFamily="2" charset="2"/>
              <a:buNone/>
            </a:pPr>
            <a:r>
              <a:rPr lang="zh-CN" altLang="en-US" sz="2800"/>
              <a:t>   </a:t>
            </a:r>
            <a:r>
              <a:rPr lang="en-US" altLang="zh-CN" sz="2800"/>
              <a:t>12AB:0000:0000:CD30:0000:0000:0000:0000/60</a:t>
            </a:r>
          </a:p>
          <a:p>
            <a:pPr eaLnBrk="1" hangingPunct="1">
              <a:buFont typeface="Wingdings" panose="05000000000000000000" pitchFamily="2" charset="2"/>
              <a:buNone/>
            </a:pPr>
            <a:r>
              <a:rPr lang="zh-CN" altLang="en-US" sz="2800"/>
              <a:t>或</a:t>
            </a:r>
            <a:r>
              <a:rPr lang="en-US" altLang="zh-CN" sz="2800"/>
              <a:t>12AB::CD30:0:0:0:0/60</a:t>
            </a:r>
          </a:p>
          <a:p>
            <a:pPr eaLnBrk="1" hangingPunct="1">
              <a:buFont typeface="Wingdings" panose="05000000000000000000" pitchFamily="2" charset="2"/>
              <a:buNone/>
            </a:pPr>
            <a:r>
              <a:rPr lang="zh-CN" altLang="en-US" sz="2800"/>
              <a:t>或</a:t>
            </a:r>
            <a:r>
              <a:rPr lang="en-US" altLang="zh-CN" sz="2800"/>
              <a:t>12AB:0:0:CD30::/60</a:t>
            </a:r>
            <a:r>
              <a:rPr lang="en-US" altLang="zh-CN"/>
              <a:t> </a:t>
            </a:r>
            <a:r>
              <a:rPr lang="en-US" altLang="zh-CN" sz="28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638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638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638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638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63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22" name="Rectangle 2">
            <a:extLst>
              <a:ext uri="{FF2B5EF4-FFF2-40B4-BE49-F238E27FC236}">
                <a16:creationId xmlns:a16="http://schemas.microsoft.com/office/drawing/2014/main" id="{DAD1895C-D68C-4215-ACF7-6282431007B4}"/>
              </a:ext>
            </a:extLst>
          </p:cNvPr>
          <p:cNvSpPr>
            <a:spLocks noGrp="1" noChangeArrowheads="1"/>
          </p:cNvSpPr>
          <p:nvPr>
            <p:ph type="title"/>
          </p:nvPr>
        </p:nvSpPr>
        <p:spPr/>
        <p:txBody>
          <a:bodyPr/>
          <a:lstStyle/>
          <a:p>
            <a:pPr algn="ctr" eaLnBrk="1" hangingPunct="1"/>
            <a:r>
              <a:rPr lang="en-US" altLang="zh-CN"/>
              <a:t>2.  </a:t>
            </a:r>
            <a:r>
              <a:rPr lang="zh-CN" altLang="en-US"/>
              <a:t>地址空间的分配</a:t>
            </a:r>
          </a:p>
        </p:txBody>
      </p:sp>
      <p:sp>
        <p:nvSpPr>
          <p:cNvPr id="1310723" name="Rectangle 3">
            <a:extLst>
              <a:ext uri="{FF2B5EF4-FFF2-40B4-BE49-F238E27FC236}">
                <a16:creationId xmlns:a16="http://schemas.microsoft.com/office/drawing/2014/main" id="{15F396A7-9644-4EEB-A8D4-29E68AC99CB2}"/>
              </a:ext>
            </a:extLst>
          </p:cNvPr>
          <p:cNvSpPr>
            <a:spLocks noGrp="1" noChangeArrowheads="1"/>
          </p:cNvSpPr>
          <p:nvPr>
            <p:ph type="body" idx="1"/>
          </p:nvPr>
        </p:nvSpPr>
        <p:spPr>
          <a:xfrm>
            <a:off x="1042988" y="1989138"/>
            <a:ext cx="7772400" cy="2735262"/>
          </a:xfrm>
        </p:spPr>
        <p:txBody>
          <a:bodyPr/>
          <a:lstStyle/>
          <a:p>
            <a:pPr eaLnBrk="1" hangingPunct="1"/>
            <a:r>
              <a:rPr lang="en-US" altLang="zh-CN"/>
              <a:t>IPv6 </a:t>
            </a:r>
            <a:r>
              <a:rPr lang="zh-CN" altLang="en-US"/>
              <a:t>将 </a:t>
            </a:r>
            <a:r>
              <a:rPr lang="en-US" altLang="zh-CN"/>
              <a:t>128 </a:t>
            </a:r>
            <a:r>
              <a:rPr lang="zh-CN" altLang="en-US"/>
              <a:t>位地址空间分为两大部分。</a:t>
            </a:r>
          </a:p>
          <a:p>
            <a:pPr lvl="1" eaLnBrk="1" hangingPunct="1"/>
            <a:r>
              <a:rPr lang="zh-CN" altLang="en-US">
                <a:solidFill>
                  <a:srgbClr val="333399"/>
                </a:solidFill>
                <a:ea typeface="黑体" panose="02010609060101010101" pitchFamily="49" charset="-122"/>
              </a:rPr>
              <a:t>第一部分是可变长度的类型前缀，它定义了地址的目的。</a:t>
            </a:r>
          </a:p>
          <a:p>
            <a:pPr lvl="1" eaLnBrk="1" hangingPunct="1"/>
            <a:r>
              <a:rPr lang="zh-CN" altLang="en-US">
                <a:solidFill>
                  <a:srgbClr val="333399"/>
                </a:solidFill>
                <a:ea typeface="黑体" panose="02010609060101010101" pitchFamily="49" charset="-122"/>
              </a:rPr>
              <a:t>第二部分是地址的其余部分，其长度也是可变的。</a:t>
            </a:r>
            <a:r>
              <a:rPr lang="zh-CN" altLang="en-US"/>
              <a:t> </a:t>
            </a:r>
          </a:p>
        </p:txBody>
      </p:sp>
      <p:sp>
        <p:nvSpPr>
          <p:cNvPr id="1310724" name="Rectangle 4">
            <a:extLst>
              <a:ext uri="{FF2B5EF4-FFF2-40B4-BE49-F238E27FC236}">
                <a16:creationId xmlns:a16="http://schemas.microsoft.com/office/drawing/2014/main" id="{6952F41E-BC11-4210-A2ED-A70F7235C49C}"/>
              </a:ext>
            </a:extLst>
          </p:cNvPr>
          <p:cNvSpPr>
            <a:spLocks noChangeArrowheads="1"/>
          </p:cNvSpPr>
          <p:nvPr/>
        </p:nvSpPr>
        <p:spPr bwMode="auto">
          <a:xfrm>
            <a:off x="898525" y="5421313"/>
            <a:ext cx="1963738" cy="671512"/>
          </a:xfrm>
          <a:prstGeom prst="rect">
            <a:avLst/>
          </a:prstGeom>
          <a:solidFill>
            <a:srgbClr val="CCE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solidFill>
                  <a:srgbClr val="333399"/>
                </a:solidFill>
              </a:rPr>
              <a:t>类型前缀</a:t>
            </a:r>
          </a:p>
        </p:txBody>
      </p:sp>
      <p:sp>
        <p:nvSpPr>
          <p:cNvPr id="1310725" name="Rectangle 5">
            <a:extLst>
              <a:ext uri="{FF2B5EF4-FFF2-40B4-BE49-F238E27FC236}">
                <a16:creationId xmlns:a16="http://schemas.microsoft.com/office/drawing/2014/main" id="{D573BD1E-A966-4186-9B2D-9058F5891723}"/>
              </a:ext>
            </a:extLst>
          </p:cNvPr>
          <p:cNvSpPr>
            <a:spLocks noChangeArrowheads="1"/>
          </p:cNvSpPr>
          <p:nvPr/>
        </p:nvSpPr>
        <p:spPr bwMode="auto">
          <a:xfrm>
            <a:off x="2763838" y="5421313"/>
            <a:ext cx="5695950" cy="671512"/>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solidFill>
                  <a:srgbClr val="333399"/>
                </a:solidFill>
              </a:rPr>
              <a:t>地址的其他部分</a:t>
            </a:r>
          </a:p>
        </p:txBody>
      </p:sp>
      <p:sp>
        <p:nvSpPr>
          <p:cNvPr id="1310726" name="Line 6">
            <a:extLst>
              <a:ext uri="{FF2B5EF4-FFF2-40B4-BE49-F238E27FC236}">
                <a16:creationId xmlns:a16="http://schemas.microsoft.com/office/drawing/2014/main" id="{7055998E-EA52-4DFC-923B-878437DE8674}"/>
              </a:ext>
            </a:extLst>
          </p:cNvPr>
          <p:cNvSpPr>
            <a:spLocks noChangeShapeType="1"/>
          </p:cNvSpPr>
          <p:nvPr/>
        </p:nvSpPr>
        <p:spPr bwMode="auto">
          <a:xfrm>
            <a:off x="898525" y="5156200"/>
            <a:ext cx="1865313"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310727" name="Line 7">
            <a:extLst>
              <a:ext uri="{FF2B5EF4-FFF2-40B4-BE49-F238E27FC236}">
                <a16:creationId xmlns:a16="http://schemas.microsoft.com/office/drawing/2014/main" id="{62A1441D-53FE-4F70-926D-82699A58F6E3}"/>
              </a:ext>
            </a:extLst>
          </p:cNvPr>
          <p:cNvSpPr>
            <a:spLocks noChangeShapeType="1"/>
          </p:cNvSpPr>
          <p:nvPr/>
        </p:nvSpPr>
        <p:spPr bwMode="auto">
          <a:xfrm>
            <a:off x="2763838" y="5156200"/>
            <a:ext cx="5695950"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310728" name="Text Box 8">
            <a:extLst>
              <a:ext uri="{FF2B5EF4-FFF2-40B4-BE49-F238E27FC236}">
                <a16:creationId xmlns:a16="http://schemas.microsoft.com/office/drawing/2014/main" id="{37BEB6B8-84D8-4FAF-B92A-71CCB486F63C}"/>
              </a:ext>
            </a:extLst>
          </p:cNvPr>
          <p:cNvSpPr txBox="1">
            <a:spLocks noChangeArrowheads="1"/>
          </p:cNvSpPr>
          <p:nvPr/>
        </p:nvSpPr>
        <p:spPr bwMode="auto">
          <a:xfrm>
            <a:off x="1236663" y="4956175"/>
            <a:ext cx="120015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rPr>
              <a:t>长度可变</a:t>
            </a:r>
          </a:p>
        </p:txBody>
      </p:sp>
      <p:sp>
        <p:nvSpPr>
          <p:cNvPr id="1310729" name="Text Box 9">
            <a:extLst>
              <a:ext uri="{FF2B5EF4-FFF2-40B4-BE49-F238E27FC236}">
                <a16:creationId xmlns:a16="http://schemas.microsoft.com/office/drawing/2014/main" id="{B06D648A-21A4-467B-937F-CC1F580656BA}"/>
              </a:ext>
            </a:extLst>
          </p:cNvPr>
          <p:cNvSpPr txBox="1">
            <a:spLocks noChangeArrowheads="1"/>
          </p:cNvSpPr>
          <p:nvPr/>
        </p:nvSpPr>
        <p:spPr bwMode="auto">
          <a:xfrm>
            <a:off x="4924425" y="4940300"/>
            <a:ext cx="1201738"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rPr>
              <a:t>长度可变</a:t>
            </a:r>
          </a:p>
        </p:txBody>
      </p:sp>
      <p:sp>
        <p:nvSpPr>
          <p:cNvPr id="1310730" name="Line 10">
            <a:extLst>
              <a:ext uri="{FF2B5EF4-FFF2-40B4-BE49-F238E27FC236}">
                <a16:creationId xmlns:a16="http://schemas.microsoft.com/office/drawing/2014/main" id="{AE4F1662-93AC-41D1-AA73-A253A1C69886}"/>
              </a:ext>
            </a:extLst>
          </p:cNvPr>
          <p:cNvSpPr>
            <a:spLocks noChangeShapeType="1"/>
          </p:cNvSpPr>
          <p:nvPr/>
        </p:nvSpPr>
        <p:spPr bwMode="auto">
          <a:xfrm>
            <a:off x="898525" y="4524375"/>
            <a:ext cx="0" cy="8969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731" name="Line 11">
            <a:extLst>
              <a:ext uri="{FF2B5EF4-FFF2-40B4-BE49-F238E27FC236}">
                <a16:creationId xmlns:a16="http://schemas.microsoft.com/office/drawing/2014/main" id="{D33B9443-FF39-43FF-AF1F-0BBE8BD0C567}"/>
              </a:ext>
            </a:extLst>
          </p:cNvPr>
          <p:cNvSpPr>
            <a:spLocks noChangeShapeType="1"/>
          </p:cNvSpPr>
          <p:nvPr/>
        </p:nvSpPr>
        <p:spPr bwMode="auto">
          <a:xfrm>
            <a:off x="8459788" y="4524375"/>
            <a:ext cx="0" cy="8969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732" name="Line 12">
            <a:extLst>
              <a:ext uri="{FF2B5EF4-FFF2-40B4-BE49-F238E27FC236}">
                <a16:creationId xmlns:a16="http://schemas.microsoft.com/office/drawing/2014/main" id="{3D889BE8-45ED-481D-8DC8-BB1961BF2244}"/>
              </a:ext>
            </a:extLst>
          </p:cNvPr>
          <p:cNvSpPr>
            <a:spLocks noChangeShapeType="1"/>
          </p:cNvSpPr>
          <p:nvPr/>
        </p:nvSpPr>
        <p:spPr bwMode="auto">
          <a:xfrm>
            <a:off x="2763838" y="4860925"/>
            <a:ext cx="0" cy="5603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733" name="Line 13">
            <a:extLst>
              <a:ext uri="{FF2B5EF4-FFF2-40B4-BE49-F238E27FC236}">
                <a16:creationId xmlns:a16="http://schemas.microsoft.com/office/drawing/2014/main" id="{3C15E846-2DAC-4EEC-96AA-2255D4B1D20C}"/>
              </a:ext>
            </a:extLst>
          </p:cNvPr>
          <p:cNvSpPr>
            <a:spLocks noChangeShapeType="1"/>
          </p:cNvSpPr>
          <p:nvPr/>
        </p:nvSpPr>
        <p:spPr bwMode="auto">
          <a:xfrm>
            <a:off x="898525" y="4637088"/>
            <a:ext cx="7561263"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310734" name="Text Box 14">
            <a:extLst>
              <a:ext uri="{FF2B5EF4-FFF2-40B4-BE49-F238E27FC236}">
                <a16:creationId xmlns:a16="http://schemas.microsoft.com/office/drawing/2014/main" id="{5477F907-CAAB-4019-956A-75103D8DF141}"/>
              </a:ext>
            </a:extLst>
          </p:cNvPr>
          <p:cNvSpPr txBox="1">
            <a:spLocks noChangeArrowheads="1"/>
          </p:cNvSpPr>
          <p:nvPr/>
        </p:nvSpPr>
        <p:spPr bwMode="auto">
          <a:xfrm>
            <a:off x="3852863" y="4398963"/>
            <a:ext cx="931862"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rPr>
              <a:t>128 </a:t>
            </a:r>
            <a:r>
              <a:rPr kumimoji="1" lang="zh-CN" altLang="en-US" sz="2000">
                <a:solidFill>
                  <a:srgbClr val="333399"/>
                </a:solidFill>
              </a:rPr>
              <a:t>位</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1746" name="Rectangle 2">
            <a:extLst>
              <a:ext uri="{FF2B5EF4-FFF2-40B4-BE49-F238E27FC236}">
                <a16:creationId xmlns:a16="http://schemas.microsoft.com/office/drawing/2014/main" id="{C46B2B5A-0305-47E5-AE3F-19988AA0C711}"/>
              </a:ext>
            </a:extLst>
          </p:cNvPr>
          <p:cNvSpPr>
            <a:spLocks noGrp="1" noChangeArrowheads="1"/>
          </p:cNvSpPr>
          <p:nvPr>
            <p:ph type="title"/>
          </p:nvPr>
        </p:nvSpPr>
        <p:spPr/>
        <p:txBody>
          <a:bodyPr/>
          <a:lstStyle/>
          <a:p>
            <a:pPr algn="ctr" eaLnBrk="1" hangingPunct="1"/>
            <a:r>
              <a:rPr lang="en-US" altLang="zh-CN"/>
              <a:t>3.  </a:t>
            </a:r>
            <a:r>
              <a:rPr lang="zh-CN" altLang="en-US"/>
              <a:t>特殊地址 </a:t>
            </a:r>
          </a:p>
        </p:txBody>
      </p:sp>
      <p:sp>
        <p:nvSpPr>
          <p:cNvPr id="1311747" name="Rectangle 3">
            <a:extLst>
              <a:ext uri="{FF2B5EF4-FFF2-40B4-BE49-F238E27FC236}">
                <a16:creationId xmlns:a16="http://schemas.microsoft.com/office/drawing/2014/main" id="{1706DBB1-4F8A-44E7-84D2-41340E859EB2}"/>
              </a:ext>
            </a:extLst>
          </p:cNvPr>
          <p:cNvSpPr>
            <a:spLocks noGrp="1" noChangeArrowheads="1"/>
          </p:cNvSpPr>
          <p:nvPr>
            <p:ph type="body" idx="1"/>
          </p:nvPr>
        </p:nvSpPr>
        <p:spPr>
          <a:xfrm>
            <a:off x="1042988" y="1906588"/>
            <a:ext cx="7772400" cy="4114800"/>
          </a:xfrm>
        </p:spPr>
        <p:txBody>
          <a:bodyPr/>
          <a:lstStyle/>
          <a:p>
            <a:pPr marL="609600" indent="-609600" eaLnBrk="1" hangingPunct="1">
              <a:buFont typeface="Wingdings" panose="05000000000000000000" pitchFamily="2" charset="2"/>
              <a:buNone/>
            </a:pPr>
            <a:r>
              <a:rPr lang="zh-CN" altLang="en-US" sz="2800">
                <a:solidFill>
                  <a:schemeClr val="hlink"/>
                </a:solidFill>
              </a:rPr>
              <a:t>未指明地址</a:t>
            </a:r>
            <a:r>
              <a:rPr lang="zh-CN" altLang="en-US" sz="2800"/>
              <a:t>    这是 </a:t>
            </a:r>
            <a:r>
              <a:rPr lang="en-US" altLang="zh-CN" sz="2800"/>
              <a:t>16 </a:t>
            </a:r>
            <a:r>
              <a:rPr lang="zh-CN" altLang="en-US" sz="2800"/>
              <a:t>字节的全 </a:t>
            </a:r>
            <a:r>
              <a:rPr lang="en-US" altLang="zh-CN" sz="2800"/>
              <a:t>0 </a:t>
            </a:r>
            <a:r>
              <a:rPr lang="zh-CN" altLang="en-US" sz="2800"/>
              <a:t>地址，可缩写为两个冒号“</a:t>
            </a:r>
            <a:r>
              <a:rPr lang="en-US" altLang="zh-CN" sz="2800"/>
              <a:t>::”</a:t>
            </a:r>
            <a:r>
              <a:rPr lang="zh-CN" altLang="en-US" sz="2800"/>
              <a:t>。这个地址只能为还没有配置到一个标准的 </a:t>
            </a:r>
            <a:r>
              <a:rPr lang="en-US" altLang="zh-CN" sz="2800"/>
              <a:t>IP </a:t>
            </a:r>
            <a:r>
              <a:rPr lang="zh-CN" altLang="en-US" sz="2800"/>
              <a:t>地址的主机当作源地址使用。</a:t>
            </a:r>
          </a:p>
          <a:p>
            <a:pPr marL="609600" indent="-609600" eaLnBrk="1" hangingPunct="1">
              <a:buFont typeface="Wingdings" panose="05000000000000000000" pitchFamily="2" charset="2"/>
              <a:buNone/>
            </a:pPr>
            <a:r>
              <a:rPr lang="zh-CN" altLang="en-US" sz="2800">
                <a:solidFill>
                  <a:schemeClr val="hlink"/>
                </a:solidFill>
              </a:rPr>
              <a:t>环回地址</a:t>
            </a:r>
            <a:r>
              <a:rPr lang="zh-CN" altLang="en-US" sz="2800"/>
              <a:t>    即 </a:t>
            </a:r>
            <a:r>
              <a:rPr lang="en-US" altLang="zh-CN" sz="2800"/>
              <a:t>0:0:0:0:0:0:0:1</a:t>
            </a:r>
            <a:r>
              <a:rPr lang="zh-CN" altLang="en-US" sz="2800"/>
              <a:t>（记为 </a:t>
            </a:r>
            <a:r>
              <a:rPr lang="en-US" altLang="zh-CN" sz="2800"/>
              <a:t>::1</a:t>
            </a:r>
            <a:r>
              <a:rPr lang="zh-CN" altLang="en-US" sz="2800"/>
              <a:t>）。</a:t>
            </a:r>
          </a:p>
          <a:p>
            <a:pPr marL="609600" indent="-609600" eaLnBrk="1" hangingPunct="1">
              <a:buFont typeface="Wingdings" panose="05000000000000000000" pitchFamily="2" charset="2"/>
              <a:buNone/>
            </a:pPr>
            <a:r>
              <a:rPr lang="zh-CN" altLang="en-US" sz="2800">
                <a:solidFill>
                  <a:schemeClr val="hlink"/>
                </a:solidFill>
              </a:rPr>
              <a:t>基于 </a:t>
            </a:r>
            <a:r>
              <a:rPr lang="en-US" altLang="zh-CN" sz="2800">
                <a:solidFill>
                  <a:schemeClr val="hlink"/>
                </a:solidFill>
              </a:rPr>
              <a:t>IPv4 </a:t>
            </a:r>
            <a:r>
              <a:rPr lang="zh-CN" altLang="en-US" sz="2800">
                <a:solidFill>
                  <a:schemeClr val="hlink"/>
                </a:solidFill>
              </a:rPr>
              <a:t>的地址</a:t>
            </a:r>
            <a:r>
              <a:rPr lang="zh-CN" altLang="en-US" sz="2800"/>
              <a:t>    前缀为 </a:t>
            </a:r>
            <a:r>
              <a:rPr lang="en-US" altLang="zh-CN" sz="2800"/>
              <a:t>0000 0000 </a:t>
            </a:r>
            <a:r>
              <a:rPr lang="zh-CN" altLang="en-US" sz="2800"/>
              <a:t>保留一小部分地址作为与 </a:t>
            </a:r>
            <a:r>
              <a:rPr lang="en-US" altLang="zh-CN" sz="2800"/>
              <a:t>IPv4 </a:t>
            </a:r>
            <a:r>
              <a:rPr lang="zh-CN" altLang="en-US" sz="2800"/>
              <a:t>兼容的。</a:t>
            </a:r>
          </a:p>
          <a:p>
            <a:pPr marL="609600" indent="-609600" eaLnBrk="1" hangingPunct="1">
              <a:buFont typeface="Wingdings" panose="05000000000000000000" pitchFamily="2" charset="2"/>
              <a:buNone/>
            </a:pPr>
            <a:r>
              <a:rPr lang="zh-CN" altLang="en-US" sz="2800">
                <a:solidFill>
                  <a:schemeClr val="hlink"/>
                </a:solidFill>
              </a:rPr>
              <a:t>本地链路单播地址</a:t>
            </a:r>
            <a:r>
              <a:rPr lang="zh-CN" altLang="en-US"/>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5122" name="Rectangle 2">
            <a:extLst>
              <a:ext uri="{FF2B5EF4-FFF2-40B4-BE49-F238E27FC236}">
                <a16:creationId xmlns:a16="http://schemas.microsoft.com/office/drawing/2014/main" id="{2E7C1D35-E9C2-4F1E-8DC4-ACB8CDB660E3}"/>
              </a:ext>
            </a:extLst>
          </p:cNvPr>
          <p:cNvSpPr>
            <a:spLocks noGrp="1" noChangeArrowheads="1"/>
          </p:cNvSpPr>
          <p:nvPr>
            <p:ph type="title"/>
          </p:nvPr>
        </p:nvSpPr>
        <p:spPr/>
        <p:txBody>
          <a:bodyPr/>
          <a:lstStyle/>
          <a:p>
            <a:pPr algn="ctr" eaLnBrk="1" hangingPunct="1"/>
            <a:r>
              <a:rPr lang="zh-CN" altLang="en-US"/>
              <a:t>第 </a:t>
            </a:r>
            <a:r>
              <a:rPr lang="en-US" altLang="zh-CN"/>
              <a:t>10 </a:t>
            </a:r>
            <a:r>
              <a:rPr lang="zh-CN" altLang="en-US"/>
              <a:t>章</a:t>
            </a:r>
            <a:r>
              <a:rPr lang="zh-CN" altLang="en-US">
                <a:ea typeface="Arial Unicode MS" panose="020B0604020202020204" pitchFamily="34" charset="-128"/>
                <a:cs typeface="Arial Unicode MS" panose="020B0604020202020204" pitchFamily="34" charset="-128"/>
              </a:rPr>
              <a:t>  </a:t>
            </a:r>
            <a:r>
              <a:rPr lang="zh-CN" altLang="en-US"/>
              <a:t>下一代因特网（续）</a:t>
            </a:r>
          </a:p>
        </p:txBody>
      </p:sp>
      <p:sp>
        <p:nvSpPr>
          <p:cNvPr id="1285123" name="Rectangle 3">
            <a:extLst>
              <a:ext uri="{FF2B5EF4-FFF2-40B4-BE49-F238E27FC236}">
                <a16:creationId xmlns:a16="http://schemas.microsoft.com/office/drawing/2014/main" id="{29634489-42D3-4EE5-931E-4CCC2E0E7064}"/>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zh-CN"/>
              <a:t>10.2  </a:t>
            </a:r>
            <a:r>
              <a:rPr lang="zh-CN" altLang="en-US"/>
              <a:t>多协议标记交换 </a:t>
            </a:r>
            <a:r>
              <a:rPr lang="en-US" altLang="zh-CN"/>
              <a:t>MPLS</a:t>
            </a:r>
          </a:p>
          <a:p>
            <a:pPr eaLnBrk="1" hangingPunct="1">
              <a:buFont typeface="Wingdings" panose="05000000000000000000" pitchFamily="2" charset="2"/>
              <a:buNone/>
            </a:pPr>
            <a:r>
              <a:rPr lang="en-US" altLang="zh-CN"/>
              <a:t>        10.2.1 </a:t>
            </a:r>
            <a:r>
              <a:rPr lang="en-US" altLang="zh-CN" b="1"/>
              <a:t> </a:t>
            </a:r>
            <a:r>
              <a:rPr lang="en-US" altLang="zh-CN"/>
              <a:t>MPLS</a:t>
            </a:r>
            <a:r>
              <a:rPr lang="en-US" altLang="zh-CN" b="1"/>
              <a:t> </a:t>
            </a:r>
            <a:r>
              <a:rPr lang="zh-CN" altLang="en-US"/>
              <a:t>的产生背景</a:t>
            </a:r>
          </a:p>
          <a:p>
            <a:pPr eaLnBrk="1" hangingPunct="1">
              <a:buFont typeface="Wingdings" panose="05000000000000000000" pitchFamily="2" charset="2"/>
              <a:buNone/>
            </a:pPr>
            <a:r>
              <a:rPr lang="zh-CN" altLang="en-US"/>
              <a:t>        </a:t>
            </a:r>
            <a:r>
              <a:rPr lang="en-US" altLang="zh-CN"/>
              <a:t>10.2.2  MPLS</a:t>
            </a:r>
            <a:r>
              <a:rPr lang="en-US" altLang="zh-CN" b="1"/>
              <a:t> </a:t>
            </a:r>
            <a:r>
              <a:rPr lang="zh-CN" altLang="en-US"/>
              <a:t>的工作原理</a:t>
            </a:r>
          </a:p>
          <a:p>
            <a:pPr eaLnBrk="1" hangingPunct="1">
              <a:buFont typeface="Wingdings" panose="05000000000000000000" pitchFamily="2" charset="2"/>
              <a:buNone/>
            </a:pPr>
            <a:r>
              <a:rPr lang="zh-CN" altLang="en-US"/>
              <a:t>        </a:t>
            </a:r>
            <a:r>
              <a:rPr lang="en-US" altLang="zh-CN"/>
              <a:t>10.2.3  MPLS </a:t>
            </a:r>
            <a:r>
              <a:rPr lang="zh-CN" altLang="en-US"/>
              <a:t>首部的位置与格式</a:t>
            </a:r>
          </a:p>
          <a:p>
            <a:pPr eaLnBrk="1" hangingPunct="1">
              <a:buFont typeface="Wingdings" panose="05000000000000000000" pitchFamily="2" charset="2"/>
              <a:buNone/>
            </a:pPr>
            <a:r>
              <a:rPr lang="en-US" altLang="zh-CN"/>
              <a:t>10.3  P2P </a:t>
            </a:r>
            <a:r>
              <a:rPr lang="zh-CN" altLang="en-US"/>
              <a:t>文件共享</a:t>
            </a:r>
          </a:p>
          <a:p>
            <a:pPr eaLnBrk="1" hangingPunct="1">
              <a:buFont typeface="Wingdings" panose="05000000000000000000" pitchFamily="2" charset="2"/>
              <a:buNone/>
            </a:pPr>
            <a:r>
              <a:rPr lang="zh-CN" altLang="en-US"/>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2770" name="Group 22">
            <a:extLst>
              <a:ext uri="{FF2B5EF4-FFF2-40B4-BE49-F238E27FC236}">
                <a16:creationId xmlns:a16="http://schemas.microsoft.com/office/drawing/2014/main" id="{2E152DEE-0D1A-4D38-9548-4E8AB8E2C715}"/>
              </a:ext>
            </a:extLst>
          </p:cNvPr>
          <p:cNvGrpSpPr>
            <a:grpSpLocks/>
          </p:cNvGrpSpPr>
          <p:nvPr/>
        </p:nvGrpSpPr>
        <p:grpSpPr bwMode="auto">
          <a:xfrm>
            <a:off x="1981200" y="5170488"/>
            <a:ext cx="6657975" cy="431800"/>
            <a:chOff x="1533" y="3257"/>
            <a:chExt cx="4194" cy="536"/>
          </a:xfrm>
        </p:grpSpPr>
        <p:sp>
          <p:nvSpPr>
            <p:cNvPr id="1312779" name="Rectangle 8">
              <a:extLst>
                <a:ext uri="{FF2B5EF4-FFF2-40B4-BE49-F238E27FC236}">
                  <a16:creationId xmlns:a16="http://schemas.microsoft.com/office/drawing/2014/main" id="{129A6D1C-D6E1-4898-89C7-8845BBE21107}"/>
                </a:ext>
              </a:extLst>
            </p:cNvPr>
            <p:cNvSpPr>
              <a:spLocks noChangeArrowheads="1"/>
            </p:cNvSpPr>
            <p:nvPr/>
          </p:nvSpPr>
          <p:spPr bwMode="auto">
            <a:xfrm>
              <a:off x="1533" y="3257"/>
              <a:ext cx="4194" cy="536"/>
            </a:xfrm>
            <a:prstGeom prst="rect">
              <a:avLst/>
            </a:prstGeom>
            <a:solidFill>
              <a:srgbClr val="CCE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2780" name="Line 11">
              <a:extLst>
                <a:ext uri="{FF2B5EF4-FFF2-40B4-BE49-F238E27FC236}">
                  <a16:creationId xmlns:a16="http://schemas.microsoft.com/office/drawing/2014/main" id="{5F6AA400-8A35-46A3-96A4-F7E6855D6E50}"/>
                </a:ext>
              </a:extLst>
            </p:cNvPr>
            <p:cNvSpPr>
              <a:spLocks noChangeShapeType="1"/>
            </p:cNvSpPr>
            <p:nvPr/>
          </p:nvSpPr>
          <p:spPr bwMode="auto">
            <a:xfrm>
              <a:off x="3890" y="3257"/>
              <a:ext cx="0" cy="52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2781" name="Line 15">
              <a:extLst>
                <a:ext uri="{FF2B5EF4-FFF2-40B4-BE49-F238E27FC236}">
                  <a16:creationId xmlns:a16="http://schemas.microsoft.com/office/drawing/2014/main" id="{DA4932AE-1CA0-4534-9A23-B930A781EC94}"/>
                </a:ext>
              </a:extLst>
            </p:cNvPr>
            <p:cNvSpPr>
              <a:spLocks noChangeShapeType="1"/>
            </p:cNvSpPr>
            <p:nvPr/>
          </p:nvSpPr>
          <p:spPr bwMode="auto">
            <a:xfrm>
              <a:off x="4480" y="3257"/>
              <a:ext cx="0" cy="52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12771" name="Rectangle 2">
            <a:extLst>
              <a:ext uri="{FF2B5EF4-FFF2-40B4-BE49-F238E27FC236}">
                <a16:creationId xmlns:a16="http://schemas.microsoft.com/office/drawing/2014/main" id="{C159C07C-9D9F-4E75-8452-D70EE147F629}"/>
              </a:ext>
            </a:extLst>
          </p:cNvPr>
          <p:cNvSpPr>
            <a:spLocks noGrp="1" noChangeArrowheads="1"/>
          </p:cNvSpPr>
          <p:nvPr>
            <p:ph type="title"/>
          </p:nvPr>
        </p:nvSpPr>
        <p:spPr/>
        <p:txBody>
          <a:bodyPr/>
          <a:lstStyle/>
          <a:p>
            <a:pPr algn="ctr" eaLnBrk="1" hangingPunct="1"/>
            <a:r>
              <a:rPr lang="zh-CN" altLang="en-US"/>
              <a:t>前缀为 </a:t>
            </a:r>
            <a:r>
              <a:rPr lang="en-US" altLang="zh-CN"/>
              <a:t>0000 0000 </a:t>
            </a:r>
            <a:r>
              <a:rPr lang="zh-CN" altLang="en-US"/>
              <a:t>的地址 </a:t>
            </a:r>
          </a:p>
        </p:txBody>
      </p:sp>
      <p:sp>
        <p:nvSpPr>
          <p:cNvPr id="658435" name="Rectangle 3">
            <a:extLst>
              <a:ext uri="{FF2B5EF4-FFF2-40B4-BE49-F238E27FC236}">
                <a16:creationId xmlns:a16="http://schemas.microsoft.com/office/drawing/2014/main" id="{6B1045F4-CD5A-476A-B933-BDBC6FB1E5D1}"/>
              </a:ext>
            </a:extLst>
          </p:cNvPr>
          <p:cNvSpPr>
            <a:spLocks noGrp="1" noChangeArrowheads="1"/>
          </p:cNvSpPr>
          <p:nvPr>
            <p:ph type="body" idx="1"/>
          </p:nvPr>
        </p:nvSpPr>
        <p:spPr>
          <a:xfrm>
            <a:off x="684213" y="1844675"/>
            <a:ext cx="8131175" cy="2879725"/>
          </a:xfrm>
        </p:spPr>
        <p:txBody>
          <a:bodyPr/>
          <a:lstStyle/>
          <a:p>
            <a:pPr eaLnBrk="1" hangingPunct="1"/>
            <a:r>
              <a:rPr lang="zh-CN" altLang="en-US" sz="2800"/>
              <a:t>前缀为 </a:t>
            </a:r>
            <a:r>
              <a:rPr lang="en-US" altLang="zh-CN" sz="2800"/>
              <a:t>0000 0000 </a:t>
            </a:r>
            <a:r>
              <a:rPr lang="zh-CN" altLang="en-US" sz="2800"/>
              <a:t>是保留一小部分地址与 </a:t>
            </a:r>
            <a:r>
              <a:rPr lang="en-US" altLang="zh-CN" sz="2800"/>
              <a:t>IPv4 </a:t>
            </a:r>
            <a:r>
              <a:rPr lang="zh-CN" altLang="en-US" sz="2800"/>
              <a:t>兼容的，这是因为必须要考虑到在比较长的时期 </a:t>
            </a:r>
            <a:r>
              <a:rPr lang="en-US" altLang="zh-CN" sz="2800"/>
              <a:t>IPv 4</a:t>
            </a:r>
            <a:r>
              <a:rPr lang="zh-CN" altLang="en-US" sz="2800"/>
              <a:t>和 </a:t>
            </a:r>
            <a:r>
              <a:rPr lang="en-US" altLang="zh-CN" sz="2800"/>
              <a:t>IPv6 </a:t>
            </a:r>
            <a:r>
              <a:rPr lang="zh-CN" altLang="en-US" sz="2800"/>
              <a:t>将会同时存在，而有的结点不支持 </a:t>
            </a:r>
            <a:r>
              <a:rPr lang="en-US" altLang="zh-CN" sz="2800"/>
              <a:t>IPv6</a:t>
            </a:r>
            <a:r>
              <a:rPr lang="zh-CN" altLang="en-US" sz="2800"/>
              <a:t>。</a:t>
            </a:r>
          </a:p>
          <a:p>
            <a:pPr eaLnBrk="1" hangingPunct="1"/>
            <a:r>
              <a:rPr lang="zh-CN" altLang="en-US" sz="2800"/>
              <a:t>因此数据报在这两类结点之间转发时，就必须进行地址的转换。 </a:t>
            </a:r>
          </a:p>
        </p:txBody>
      </p:sp>
      <p:sp>
        <p:nvSpPr>
          <p:cNvPr id="1312773" name="Text Box 9">
            <a:extLst>
              <a:ext uri="{FF2B5EF4-FFF2-40B4-BE49-F238E27FC236}">
                <a16:creationId xmlns:a16="http://schemas.microsoft.com/office/drawing/2014/main" id="{7CB337B5-EC99-4FB3-A67B-AF73EA6A00B2}"/>
              </a:ext>
            </a:extLst>
          </p:cNvPr>
          <p:cNvSpPr txBox="1">
            <a:spLocks noChangeArrowheads="1"/>
          </p:cNvSpPr>
          <p:nvPr/>
        </p:nvSpPr>
        <p:spPr bwMode="auto">
          <a:xfrm>
            <a:off x="1958975" y="5110163"/>
            <a:ext cx="67167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kumimoji="1" lang="en-US" altLang="zh-CN">
                <a:solidFill>
                  <a:srgbClr val="333399"/>
                </a:solidFill>
                <a:latin typeface="Courier New" panose="02070309020205020404" pitchFamily="49" charset="0"/>
              </a:rPr>
              <a:t>0000..................0000  FFFF</a:t>
            </a:r>
            <a:r>
              <a:rPr kumimoji="1" lang="en-US" altLang="zh-CN">
                <a:solidFill>
                  <a:srgbClr val="333399"/>
                </a:solidFill>
                <a:latin typeface="Times New Roman" panose="02020603050405020304" pitchFamily="18" charset="0"/>
              </a:rPr>
              <a:t>              IPv4 </a:t>
            </a:r>
            <a:r>
              <a:rPr kumimoji="1" lang="zh-CN" altLang="en-US">
                <a:solidFill>
                  <a:srgbClr val="333399"/>
                </a:solidFill>
                <a:latin typeface="Times New Roman" panose="02020603050405020304" pitchFamily="18" charset="0"/>
              </a:rPr>
              <a:t>地址</a:t>
            </a:r>
          </a:p>
        </p:txBody>
      </p:sp>
      <p:sp>
        <p:nvSpPr>
          <p:cNvPr id="1312774" name="Rectangle 13">
            <a:extLst>
              <a:ext uri="{FF2B5EF4-FFF2-40B4-BE49-F238E27FC236}">
                <a16:creationId xmlns:a16="http://schemas.microsoft.com/office/drawing/2014/main" id="{0F2488D7-98C0-4F87-9A45-F25F68EE98F7}"/>
              </a:ext>
            </a:extLst>
          </p:cNvPr>
          <p:cNvSpPr>
            <a:spLocks noChangeArrowheads="1"/>
          </p:cNvSpPr>
          <p:nvPr/>
        </p:nvSpPr>
        <p:spPr bwMode="auto">
          <a:xfrm>
            <a:off x="7475538" y="4884738"/>
            <a:ext cx="323850" cy="1857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2775" name="Text Box 21">
            <a:extLst>
              <a:ext uri="{FF2B5EF4-FFF2-40B4-BE49-F238E27FC236}">
                <a16:creationId xmlns:a16="http://schemas.microsoft.com/office/drawing/2014/main" id="{A4AB5CE7-FCCC-41F8-BC3F-28B29B1D2515}"/>
              </a:ext>
            </a:extLst>
          </p:cNvPr>
          <p:cNvSpPr txBox="1">
            <a:spLocks noChangeArrowheads="1"/>
          </p:cNvSpPr>
          <p:nvPr/>
        </p:nvSpPr>
        <p:spPr bwMode="auto">
          <a:xfrm>
            <a:off x="3508375" y="4779963"/>
            <a:ext cx="790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rPr>
              <a:t>80 </a:t>
            </a:r>
            <a:r>
              <a:rPr kumimoji="1" lang="zh-CN" altLang="en-US" sz="2000">
                <a:solidFill>
                  <a:srgbClr val="333399"/>
                </a:solidFill>
              </a:rPr>
              <a:t>位</a:t>
            </a:r>
          </a:p>
        </p:txBody>
      </p:sp>
      <p:sp>
        <p:nvSpPr>
          <p:cNvPr id="1312776" name="Text Box 23">
            <a:extLst>
              <a:ext uri="{FF2B5EF4-FFF2-40B4-BE49-F238E27FC236}">
                <a16:creationId xmlns:a16="http://schemas.microsoft.com/office/drawing/2014/main" id="{3794C8BF-445E-476A-B635-E4ADBE74700C}"/>
              </a:ext>
            </a:extLst>
          </p:cNvPr>
          <p:cNvSpPr txBox="1">
            <a:spLocks noChangeArrowheads="1"/>
          </p:cNvSpPr>
          <p:nvPr/>
        </p:nvSpPr>
        <p:spPr bwMode="auto">
          <a:xfrm>
            <a:off x="5770563" y="4770438"/>
            <a:ext cx="790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rPr>
              <a:t>16 </a:t>
            </a:r>
            <a:r>
              <a:rPr kumimoji="1" lang="zh-CN" altLang="en-US" sz="2000">
                <a:solidFill>
                  <a:srgbClr val="333399"/>
                </a:solidFill>
              </a:rPr>
              <a:t>位</a:t>
            </a:r>
          </a:p>
        </p:txBody>
      </p:sp>
      <p:sp>
        <p:nvSpPr>
          <p:cNvPr id="1312777" name="Text Box 24">
            <a:extLst>
              <a:ext uri="{FF2B5EF4-FFF2-40B4-BE49-F238E27FC236}">
                <a16:creationId xmlns:a16="http://schemas.microsoft.com/office/drawing/2014/main" id="{8F02FE32-11DF-4457-A092-D3A74D5CAB5B}"/>
              </a:ext>
            </a:extLst>
          </p:cNvPr>
          <p:cNvSpPr txBox="1">
            <a:spLocks noChangeArrowheads="1"/>
          </p:cNvSpPr>
          <p:nvPr/>
        </p:nvSpPr>
        <p:spPr bwMode="auto">
          <a:xfrm>
            <a:off x="7167563" y="4772025"/>
            <a:ext cx="790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rPr>
              <a:t>32 </a:t>
            </a:r>
            <a:r>
              <a:rPr kumimoji="1" lang="zh-CN" altLang="en-US" sz="2000">
                <a:solidFill>
                  <a:srgbClr val="333399"/>
                </a:solidFill>
              </a:rPr>
              <a:t>位</a:t>
            </a:r>
          </a:p>
        </p:txBody>
      </p:sp>
      <p:sp>
        <p:nvSpPr>
          <p:cNvPr id="1312778" name="Text Box 25">
            <a:extLst>
              <a:ext uri="{FF2B5EF4-FFF2-40B4-BE49-F238E27FC236}">
                <a16:creationId xmlns:a16="http://schemas.microsoft.com/office/drawing/2014/main" id="{BBB042CD-5538-41AC-AB52-BF5EAEF7A169}"/>
              </a:ext>
            </a:extLst>
          </p:cNvPr>
          <p:cNvSpPr txBox="1">
            <a:spLocks noChangeArrowheads="1"/>
          </p:cNvSpPr>
          <p:nvPr/>
        </p:nvSpPr>
        <p:spPr bwMode="auto">
          <a:xfrm>
            <a:off x="455613" y="5084763"/>
            <a:ext cx="1524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rPr>
              <a:t>IPv4 </a:t>
            </a:r>
            <a:r>
              <a:rPr kumimoji="1" lang="zh-CN" altLang="en-US" sz="2000">
                <a:solidFill>
                  <a:srgbClr val="333399"/>
                </a:solidFill>
              </a:rPr>
              <a:t>映射的</a:t>
            </a:r>
          </a:p>
          <a:p>
            <a:pPr algn="ctr" eaLnBrk="1" hangingPunct="1">
              <a:lnSpc>
                <a:spcPct val="85000"/>
              </a:lnSpc>
            </a:pPr>
            <a:r>
              <a:rPr kumimoji="1" lang="en-US" altLang="zh-CN" sz="2000">
                <a:solidFill>
                  <a:srgbClr val="333399"/>
                </a:solidFill>
              </a:rPr>
              <a:t>IPv6 </a:t>
            </a:r>
            <a:r>
              <a:rPr kumimoji="1" lang="zh-CN" altLang="en-US" sz="2000">
                <a:solidFill>
                  <a:srgbClr val="333399"/>
                </a:solidFill>
              </a:rPr>
              <a:t>地址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84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3794" name="Rectangle 2">
            <a:extLst>
              <a:ext uri="{FF2B5EF4-FFF2-40B4-BE49-F238E27FC236}">
                <a16:creationId xmlns:a16="http://schemas.microsoft.com/office/drawing/2014/main" id="{214A760E-CB0E-418D-8B1B-88B50786C686}"/>
              </a:ext>
            </a:extLst>
          </p:cNvPr>
          <p:cNvSpPr>
            <a:spLocks noGrp="1" noChangeArrowheads="1"/>
          </p:cNvSpPr>
          <p:nvPr>
            <p:ph type="title"/>
          </p:nvPr>
        </p:nvSpPr>
        <p:spPr>
          <a:xfrm>
            <a:off x="1150938" y="692150"/>
            <a:ext cx="7092950" cy="911225"/>
          </a:xfrm>
        </p:spPr>
        <p:txBody>
          <a:bodyPr/>
          <a:lstStyle/>
          <a:p>
            <a:pPr algn="ctr" eaLnBrk="1" hangingPunct="1"/>
            <a:r>
              <a:rPr lang="en-US" altLang="zh-CN"/>
              <a:t>4. </a:t>
            </a:r>
            <a:r>
              <a:rPr lang="zh-CN" altLang="en-US"/>
              <a:t>全球单播地址的等级结构 </a:t>
            </a:r>
          </a:p>
        </p:txBody>
      </p:sp>
      <p:sp>
        <p:nvSpPr>
          <p:cNvPr id="1313795" name="Rectangle 3">
            <a:extLst>
              <a:ext uri="{FF2B5EF4-FFF2-40B4-BE49-F238E27FC236}">
                <a16:creationId xmlns:a16="http://schemas.microsoft.com/office/drawing/2014/main" id="{E155E9B1-47E3-4A96-85EA-13C7FF0CADEC}"/>
              </a:ext>
            </a:extLst>
          </p:cNvPr>
          <p:cNvSpPr>
            <a:spLocks noGrp="1" noChangeArrowheads="1"/>
          </p:cNvSpPr>
          <p:nvPr>
            <p:ph type="body" idx="1"/>
          </p:nvPr>
        </p:nvSpPr>
        <p:spPr>
          <a:xfrm>
            <a:off x="576263" y="1989138"/>
            <a:ext cx="8675687" cy="2160587"/>
          </a:xfrm>
        </p:spPr>
        <p:txBody>
          <a:bodyPr/>
          <a:lstStyle/>
          <a:p>
            <a:pPr eaLnBrk="1" hangingPunct="1">
              <a:buFont typeface="Wingdings" panose="05000000000000000000" pitchFamily="2" charset="2"/>
              <a:buNone/>
            </a:pPr>
            <a:r>
              <a:rPr lang="en-US" altLang="zh-CN" sz="2800"/>
              <a:t>IPv6 </a:t>
            </a:r>
            <a:r>
              <a:rPr lang="zh-CN" altLang="en-US" sz="2800"/>
              <a:t>扩展了地址的分级概念，使用以下三个等级：</a:t>
            </a:r>
          </a:p>
          <a:p>
            <a:pPr eaLnBrk="1" hangingPunct="1">
              <a:spcBef>
                <a:spcPct val="0"/>
              </a:spcBef>
              <a:buFont typeface="Wingdings" panose="05000000000000000000" pitchFamily="2" charset="2"/>
              <a:buNone/>
            </a:pPr>
            <a:r>
              <a:rPr lang="en-US" altLang="zh-CN" sz="2800"/>
              <a:t>(1) </a:t>
            </a:r>
            <a:r>
              <a:rPr lang="zh-CN" altLang="en-US" sz="2800"/>
              <a:t>全球路由选择前缀，占 </a:t>
            </a:r>
            <a:r>
              <a:rPr lang="en-US" altLang="zh-CN" sz="2800"/>
              <a:t>48 </a:t>
            </a:r>
            <a:r>
              <a:rPr lang="zh-CN" altLang="en-US" sz="2800"/>
              <a:t>位。</a:t>
            </a:r>
            <a:r>
              <a:rPr lang="zh-CN" altLang="en-US" sz="3600"/>
              <a:t> </a:t>
            </a:r>
            <a:endParaRPr lang="zh-CN" altLang="en-US" sz="2800"/>
          </a:p>
          <a:p>
            <a:pPr eaLnBrk="1" hangingPunct="1">
              <a:spcBef>
                <a:spcPct val="0"/>
              </a:spcBef>
              <a:buFont typeface="Wingdings" panose="05000000000000000000" pitchFamily="2" charset="2"/>
              <a:buNone/>
            </a:pPr>
            <a:r>
              <a:rPr lang="en-US" altLang="zh-CN" sz="2800"/>
              <a:t>(2) </a:t>
            </a:r>
            <a:r>
              <a:rPr lang="zh-CN" altLang="en-US" sz="2800"/>
              <a:t>子网标识符，占</a:t>
            </a:r>
            <a:r>
              <a:rPr lang="en-US" altLang="zh-CN" sz="2800"/>
              <a:t>16 </a:t>
            </a:r>
            <a:r>
              <a:rPr lang="zh-CN" altLang="en-US" sz="2800"/>
              <a:t>位。</a:t>
            </a:r>
            <a:r>
              <a:rPr lang="zh-CN" altLang="en-US" sz="3600"/>
              <a:t> </a:t>
            </a:r>
            <a:endParaRPr lang="zh-CN" altLang="en-US" sz="2800"/>
          </a:p>
          <a:p>
            <a:pPr eaLnBrk="1" hangingPunct="1">
              <a:buFont typeface="Wingdings" panose="05000000000000000000" pitchFamily="2" charset="2"/>
              <a:buNone/>
            </a:pPr>
            <a:r>
              <a:rPr lang="en-US" altLang="zh-CN" sz="2800"/>
              <a:t>(3) </a:t>
            </a:r>
            <a:r>
              <a:rPr lang="zh-CN" altLang="en-US" sz="2800"/>
              <a:t>接口标识符，占 </a:t>
            </a:r>
            <a:r>
              <a:rPr lang="en-US" altLang="zh-CN" sz="2800"/>
              <a:t>64 </a:t>
            </a:r>
            <a:r>
              <a:rPr lang="zh-CN" altLang="en-US" sz="2800"/>
              <a:t>位。 </a:t>
            </a:r>
          </a:p>
        </p:txBody>
      </p:sp>
      <p:sp>
        <p:nvSpPr>
          <p:cNvPr id="1313796" name="Rectangle 42">
            <a:extLst>
              <a:ext uri="{FF2B5EF4-FFF2-40B4-BE49-F238E27FC236}">
                <a16:creationId xmlns:a16="http://schemas.microsoft.com/office/drawing/2014/main" id="{D29B1190-F0FA-4688-91F6-18C5456106D5}"/>
              </a:ext>
            </a:extLst>
          </p:cNvPr>
          <p:cNvSpPr>
            <a:spLocks noChangeArrowheads="1"/>
          </p:cNvSpPr>
          <p:nvPr/>
        </p:nvSpPr>
        <p:spPr bwMode="auto">
          <a:xfrm>
            <a:off x="1612900" y="4508500"/>
            <a:ext cx="1095375" cy="4540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a:solidFill>
                  <a:srgbClr val="333399"/>
                </a:solidFill>
                <a:latin typeface="Times New Roman" panose="02020603050405020304" pitchFamily="18" charset="0"/>
              </a:rPr>
              <a:t>第一级</a:t>
            </a:r>
          </a:p>
        </p:txBody>
      </p:sp>
      <p:sp>
        <p:nvSpPr>
          <p:cNvPr id="1313797" name="Rectangle 43">
            <a:extLst>
              <a:ext uri="{FF2B5EF4-FFF2-40B4-BE49-F238E27FC236}">
                <a16:creationId xmlns:a16="http://schemas.microsoft.com/office/drawing/2014/main" id="{A7FBA9D6-CD30-49E1-A815-83A39B012B2D}"/>
              </a:ext>
            </a:extLst>
          </p:cNvPr>
          <p:cNvSpPr>
            <a:spLocks noChangeArrowheads="1"/>
          </p:cNvSpPr>
          <p:nvPr/>
        </p:nvSpPr>
        <p:spPr bwMode="auto">
          <a:xfrm>
            <a:off x="6445250" y="4508500"/>
            <a:ext cx="1095375" cy="4540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a:solidFill>
                  <a:srgbClr val="333399"/>
                </a:solidFill>
                <a:latin typeface="Times New Roman" panose="02020603050405020304" pitchFamily="18" charset="0"/>
              </a:rPr>
              <a:t>第三级</a:t>
            </a:r>
          </a:p>
        </p:txBody>
      </p:sp>
      <p:sp>
        <p:nvSpPr>
          <p:cNvPr id="659500" name="Rectangle 44">
            <a:extLst>
              <a:ext uri="{FF2B5EF4-FFF2-40B4-BE49-F238E27FC236}">
                <a16:creationId xmlns:a16="http://schemas.microsoft.com/office/drawing/2014/main" id="{E76172A0-9D6D-4C37-950E-05F9AE9C3A70}"/>
              </a:ext>
            </a:extLst>
          </p:cNvPr>
          <p:cNvSpPr>
            <a:spLocks noChangeArrowheads="1"/>
          </p:cNvSpPr>
          <p:nvPr/>
        </p:nvSpPr>
        <p:spPr bwMode="auto">
          <a:xfrm>
            <a:off x="523875" y="5273675"/>
            <a:ext cx="8518525" cy="984250"/>
          </a:xfrm>
          <a:prstGeom prst="rect">
            <a:avLst/>
          </a:prstGeom>
          <a:solidFill>
            <a:srgbClr val="CCECFF"/>
          </a:solidFill>
          <a:ln w="19050">
            <a:solidFill>
              <a:srgbClr val="0000CC"/>
            </a:solidFill>
            <a:miter lim="800000"/>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313799" name="Rectangle 46">
            <a:extLst>
              <a:ext uri="{FF2B5EF4-FFF2-40B4-BE49-F238E27FC236}">
                <a16:creationId xmlns:a16="http://schemas.microsoft.com/office/drawing/2014/main" id="{72688C48-1894-4C9C-A7B7-3F62B21B3D97}"/>
              </a:ext>
            </a:extLst>
          </p:cNvPr>
          <p:cNvSpPr>
            <a:spLocks noChangeArrowheads="1"/>
          </p:cNvSpPr>
          <p:nvPr/>
        </p:nvSpPr>
        <p:spPr bwMode="auto">
          <a:xfrm>
            <a:off x="6000750" y="5399088"/>
            <a:ext cx="170497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a:solidFill>
                  <a:srgbClr val="333399"/>
                </a:solidFill>
                <a:latin typeface="Times New Roman" panose="02020603050405020304" pitchFamily="18" charset="0"/>
              </a:rPr>
              <a:t>接口标识符</a:t>
            </a:r>
          </a:p>
          <a:p>
            <a:pPr algn="ctr"/>
            <a:r>
              <a:rPr kumimoji="1" lang="zh-CN" altLang="en-US" sz="2400">
                <a:solidFill>
                  <a:srgbClr val="333399"/>
                </a:solidFill>
                <a:latin typeface="Times New Roman" panose="02020603050405020304" pitchFamily="18" charset="0"/>
              </a:rPr>
              <a:t>（</a:t>
            </a:r>
            <a:r>
              <a:rPr kumimoji="1" lang="en-US" altLang="zh-CN" sz="2400">
                <a:solidFill>
                  <a:srgbClr val="333399"/>
                </a:solidFill>
                <a:latin typeface="Times New Roman" panose="02020603050405020304" pitchFamily="18" charset="0"/>
              </a:rPr>
              <a:t>64 </a:t>
            </a:r>
            <a:r>
              <a:rPr kumimoji="1" lang="zh-CN" altLang="en-US" sz="2400">
                <a:solidFill>
                  <a:srgbClr val="333399"/>
                </a:solidFill>
                <a:latin typeface="Times New Roman" panose="02020603050405020304" pitchFamily="18" charset="0"/>
              </a:rPr>
              <a:t>位）</a:t>
            </a:r>
          </a:p>
        </p:txBody>
      </p:sp>
      <p:sp>
        <p:nvSpPr>
          <p:cNvPr id="1313800" name="Rectangle 47">
            <a:extLst>
              <a:ext uri="{FF2B5EF4-FFF2-40B4-BE49-F238E27FC236}">
                <a16:creationId xmlns:a16="http://schemas.microsoft.com/office/drawing/2014/main" id="{96DD8C32-7AE3-451E-BA35-904B85145E85}"/>
              </a:ext>
            </a:extLst>
          </p:cNvPr>
          <p:cNvSpPr>
            <a:spLocks noChangeArrowheads="1"/>
          </p:cNvSpPr>
          <p:nvPr/>
        </p:nvSpPr>
        <p:spPr bwMode="auto">
          <a:xfrm>
            <a:off x="3552825" y="5286375"/>
            <a:ext cx="1476375"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85000"/>
              </a:lnSpc>
            </a:pPr>
            <a:r>
              <a:rPr kumimoji="1" lang="zh-CN" altLang="en-US" sz="2400">
                <a:solidFill>
                  <a:srgbClr val="333399"/>
                </a:solidFill>
                <a:latin typeface="Times New Roman" panose="02020603050405020304" pitchFamily="18" charset="0"/>
              </a:rPr>
              <a:t>子网</a:t>
            </a:r>
          </a:p>
          <a:p>
            <a:pPr algn="ctr">
              <a:lnSpc>
                <a:spcPct val="85000"/>
              </a:lnSpc>
            </a:pPr>
            <a:r>
              <a:rPr kumimoji="1" lang="zh-CN" altLang="en-US" sz="2400">
                <a:solidFill>
                  <a:srgbClr val="333399"/>
                </a:solidFill>
                <a:latin typeface="Times New Roman" panose="02020603050405020304" pitchFamily="18" charset="0"/>
              </a:rPr>
              <a:t>标识符</a:t>
            </a:r>
          </a:p>
          <a:p>
            <a:pPr algn="ctr">
              <a:lnSpc>
                <a:spcPct val="85000"/>
              </a:lnSpc>
            </a:pPr>
            <a:r>
              <a:rPr kumimoji="1" lang="zh-CN" altLang="en-US" sz="2400">
                <a:solidFill>
                  <a:srgbClr val="333399"/>
                </a:solidFill>
                <a:latin typeface="Times New Roman" panose="02020603050405020304" pitchFamily="18" charset="0"/>
              </a:rPr>
              <a:t>（</a:t>
            </a:r>
            <a:r>
              <a:rPr kumimoji="1" lang="en-US" altLang="zh-CN" sz="2400">
                <a:solidFill>
                  <a:srgbClr val="333399"/>
                </a:solidFill>
                <a:latin typeface="Times New Roman" panose="02020603050405020304" pitchFamily="18" charset="0"/>
              </a:rPr>
              <a:t>16 </a:t>
            </a:r>
            <a:r>
              <a:rPr kumimoji="1" lang="zh-CN" altLang="en-US" sz="2400">
                <a:solidFill>
                  <a:srgbClr val="333399"/>
                </a:solidFill>
                <a:latin typeface="Times New Roman" panose="02020603050405020304" pitchFamily="18" charset="0"/>
              </a:rPr>
              <a:t>位）</a:t>
            </a:r>
          </a:p>
        </p:txBody>
      </p:sp>
      <p:sp>
        <p:nvSpPr>
          <p:cNvPr id="1313801" name="Rectangle 48">
            <a:extLst>
              <a:ext uri="{FF2B5EF4-FFF2-40B4-BE49-F238E27FC236}">
                <a16:creationId xmlns:a16="http://schemas.microsoft.com/office/drawing/2014/main" id="{AB070683-6FBB-41D4-8075-EB7461C269E7}"/>
              </a:ext>
            </a:extLst>
          </p:cNvPr>
          <p:cNvSpPr>
            <a:spLocks noChangeArrowheads="1"/>
          </p:cNvSpPr>
          <p:nvPr/>
        </p:nvSpPr>
        <p:spPr bwMode="auto">
          <a:xfrm>
            <a:off x="3705225" y="4508500"/>
            <a:ext cx="10953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a:solidFill>
                  <a:srgbClr val="333399"/>
                </a:solidFill>
                <a:latin typeface="Times New Roman" panose="02020603050405020304" pitchFamily="18" charset="0"/>
              </a:rPr>
              <a:t>第二级</a:t>
            </a:r>
          </a:p>
        </p:txBody>
      </p:sp>
      <p:sp>
        <p:nvSpPr>
          <p:cNvPr id="1313802" name="Rectangle 49">
            <a:extLst>
              <a:ext uri="{FF2B5EF4-FFF2-40B4-BE49-F238E27FC236}">
                <a16:creationId xmlns:a16="http://schemas.microsoft.com/office/drawing/2014/main" id="{4CBB8EFF-57FA-4FA1-82CF-9B734B390AF9}"/>
              </a:ext>
            </a:extLst>
          </p:cNvPr>
          <p:cNvSpPr>
            <a:spLocks noChangeArrowheads="1"/>
          </p:cNvSpPr>
          <p:nvPr/>
        </p:nvSpPr>
        <p:spPr bwMode="auto">
          <a:xfrm>
            <a:off x="830263" y="5373688"/>
            <a:ext cx="261937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a:solidFill>
                  <a:srgbClr val="333399"/>
                </a:solidFill>
                <a:latin typeface="Times New Roman" panose="02020603050405020304" pitchFamily="18" charset="0"/>
              </a:rPr>
              <a:t>全球路由选择前缀</a:t>
            </a:r>
          </a:p>
          <a:p>
            <a:pPr algn="ctr"/>
            <a:r>
              <a:rPr kumimoji="1" lang="zh-CN" altLang="en-US" sz="2400">
                <a:solidFill>
                  <a:srgbClr val="333399"/>
                </a:solidFill>
                <a:latin typeface="Times New Roman" panose="02020603050405020304" pitchFamily="18" charset="0"/>
              </a:rPr>
              <a:t>（</a:t>
            </a:r>
            <a:r>
              <a:rPr kumimoji="1" lang="en-US" altLang="zh-CN" sz="2400">
                <a:solidFill>
                  <a:srgbClr val="333399"/>
                </a:solidFill>
                <a:latin typeface="Times New Roman" panose="02020603050405020304" pitchFamily="18" charset="0"/>
              </a:rPr>
              <a:t>48 </a:t>
            </a:r>
            <a:r>
              <a:rPr kumimoji="1" lang="zh-CN" altLang="en-US" sz="2400">
                <a:solidFill>
                  <a:srgbClr val="333399"/>
                </a:solidFill>
                <a:latin typeface="Times New Roman" panose="02020603050405020304" pitchFamily="18" charset="0"/>
              </a:rPr>
              <a:t>位）</a:t>
            </a:r>
          </a:p>
        </p:txBody>
      </p:sp>
      <p:sp>
        <p:nvSpPr>
          <p:cNvPr id="1313803" name="Line 50">
            <a:extLst>
              <a:ext uri="{FF2B5EF4-FFF2-40B4-BE49-F238E27FC236}">
                <a16:creationId xmlns:a16="http://schemas.microsoft.com/office/drawing/2014/main" id="{72D9D80C-150A-4C1D-A4CE-E9A6448F0582}"/>
              </a:ext>
            </a:extLst>
          </p:cNvPr>
          <p:cNvSpPr>
            <a:spLocks noChangeShapeType="1"/>
          </p:cNvSpPr>
          <p:nvPr/>
        </p:nvSpPr>
        <p:spPr bwMode="auto">
          <a:xfrm>
            <a:off x="3714750" y="5273675"/>
            <a:ext cx="0" cy="963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3804" name="Line 51">
            <a:extLst>
              <a:ext uri="{FF2B5EF4-FFF2-40B4-BE49-F238E27FC236}">
                <a16:creationId xmlns:a16="http://schemas.microsoft.com/office/drawing/2014/main" id="{2CE4FE28-94F5-46F5-B6F6-1B8F94239615}"/>
              </a:ext>
            </a:extLst>
          </p:cNvPr>
          <p:cNvSpPr>
            <a:spLocks noChangeShapeType="1"/>
          </p:cNvSpPr>
          <p:nvPr/>
        </p:nvSpPr>
        <p:spPr bwMode="auto">
          <a:xfrm>
            <a:off x="4806950" y="5273675"/>
            <a:ext cx="0" cy="963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3805" name="Rectangle 52">
            <a:extLst>
              <a:ext uri="{FF2B5EF4-FFF2-40B4-BE49-F238E27FC236}">
                <a16:creationId xmlns:a16="http://schemas.microsoft.com/office/drawing/2014/main" id="{370D585F-A3F9-4FF5-8C25-25E394618CAA}"/>
              </a:ext>
            </a:extLst>
          </p:cNvPr>
          <p:cNvSpPr>
            <a:spLocks noChangeArrowheads="1"/>
          </p:cNvSpPr>
          <p:nvPr/>
        </p:nvSpPr>
        <p:spPr bwMode="auto">
          <a:xfrm>
            <a:off x="12700" y="4887913"/>
            <a:ext cx="9172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a:solidFill>
                  <a:srgbClr val="333399"/>
                </a:solidFill>
                <a:latin typeface="Times New Roman" panose="02020603050405020304" pitchFamily="18" charset="0"/>
              </a:rPr>
              <a:t>位 </a:t>
            </a:r>
            <a:r>
              <a:rPr kumimoji="1" lang="en-US" altLang="zh-CN" sz="2400">
                <a:solidFill>
                  <a:srgbClr val="333399"/>
                </a:solidFill>
                <a:latin typeface="Times New Roman" panose="02020603050405020304" pitchFamily="18" charset="0"/>
              </a:rPr>
              <a:t>0                                        48          64                                              127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4818" name="Rectangle 2">
            <a:extLst>
              <a:ext uri="{FF2B5EF4-FFF2-40B4-BE49-F238E27FC236}">
                <a16:creationId xmlns:a16="http://schemas.microsoft.com/office/drawing/2014/main" id="{A6E7B233-8770-4BFC-9838-66A8D230191A}"/>
              </a:ext>
            </a:extLst>
          </p:cNvPr>
          <p:cNvSpPr>
            <a:spLocks noGrp="1" noChangeArrowheads="1"/>
          </p:cNvSpPr>
          <p:nvPr>
            <p:ph type="title"/>
          </p:nvPr>
        </p:nvSpPr>
        <p:spPr/>
        <p:txBody>
          <a:bodyPr/>
          <a:lstStyle/>
          <a:p>
            <a:pPr algn="ctr" eaLnBrk="1" hangingPunct="1"/>
            <a:r>
              <a:rPr lang="en-US" altLang="zh-CN"/>
              <a:t>EUI-64 </a:t>
            </a:r>
          </a:p>
        </p:txBody>
      </p:sp>
      <p:sp>
        <p:nvSpPr>
          <p:cNvPr id="1314819" name="Rectangle 3">
            <a:extLst>
              <a:ext uri="{FF2B5EF4-FFF2-40B4-BE49-F238E27FC236}">
                <a16:creationId xmlns:a16="http://schemas.microsoft.com/office/drawing/2014/main" id="{3F2FCF5D-94EB-4C4B-9B46-A2988B70A409}"/>
              </a:ext>
            </a:extLst>
          </p:cNvPr>
          <p:cNvSpPr>
            <a:spLocks noGrp="1" noChangeArrowheads="1"/>
          </p:cNvSpPr>
          <p:nvPr>
            <p:ph type="body" idx="1"/>
          </p:nvPr>
        </p:nvSpPr>
        <p:spPr>
          <a:xfrm>
            <a:off x="755650" y="1906588"/>
            <a:ext cx="8059738" cy="4114800"/>
          </a:xfrm>
        </p:spPr>
        <p:txBody>
          <a:bodyPr/>
          <a:lstStyle/>
          <a:p>
            <a:pPr eaLnBrk="1" hangingPunct="1"/>
            <a:r>
              <a:rPr lang="en-US" altLang="zh-CN" sz="2800"/>
              <a:t>IEEE</a:t>
            </a:r>
            <a:r>
              <a:rPr lang="zh-CN" altLang="en-US" sz="2800"/>
              <a:t>定 义了一个标准的 </a:t>
            </a:r>
            <a:r>
              <a:rPr lang="en-US" altLang="zh-CN" sz="2800"/>
              <a:t>64 </a:t>
            </a:r>
            <a:r>
              <a:rPr lang="zh-CN" altLang="en-US" sz="2800"/>
              <a:t>位全球唯一地址格式 </a:t>
            </a:r>
            <a:r>
              <a:rPr lang="en-US" altLang="zh-CN" sz="2800"/>
              <a:t>EUI-64</a:t>
            </a:r>
            <a:r>
              <a:rPr lang="zh-CN" altLang="en-US" sz="2800"/>
              <a:t>。</a:t>
            </a:r>
          </a:p>
          <a:p>
            <a:pPr eaLnBrk="1" hangingPunct="1"/>
            <a:r>
              <a:rPr lang="en-US" altLang="zh-CN" sz="2800"/>
              <a:t>EUI-64 </a:t>
            </a:r>
            <a:r>
              <a:rPr lang="zh-CN" altLang="en-US" sz="2800"/>
              <a:t>前三个字节（</a:t>
            </a:r>
            <a:r>
              <a:rPr lang="en-US" altLang="zh-CN" sz="2800"/>
              <a:t>24 </a:t>
            </a:r>
            <a:r>
              <a:rPr lang="zh-CN" altLang="en-US" sz="2800"/>
              <a:t>位）仍为公司标识符，但后面的扩展标识符是五个字节（</a:t>
            </a:r>
            <a:r>
              <a:rPr lang="en-US" altLang="zh-CN" sz="2800"/>
              <a:t>40 </a:t>
            </a:r>
            <a:r>
              <a:rPr lang="zh-CN" altLang="en-US" sz="2800"/>
              <a:t>位）。</a:t>
            </a:r>
          </a:p>
          <a:p>
            <a:pPr eaLnBrk="1" hangingPunct="1"/>
            <a:r>
              <a:rPr lang="zh-CN" altLang="en-US" sz="2800"/>
              <a:t>较为复杂的是当需要将 </a:t>
            </a:r>
            <a:r>
              <a:rPr lang="en-US" altLang="zh-CN" sz="2800"/>
              <a:t>48 </a:t>
            </a:r>
            <a:r>
              <a:rPr lang="zh-CN" altLang="en-US" sz="2800"/>
              <a:t>位的以太网硬件地址转换为 </a:t>
            </a:r>
            <a:r>
              <a:rPr lang="en-US" altLang="zh-CN" sz="2800"/>
              <a:t>IPv6 </a:t>
            </a:r>
            <a:r>
              <a:rPr lang="zh-CN" altLang="en-US" sz="2800"/>
              <a:t>地址。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5842" name="Rectangle 12">
            <a:extLst>
              <a:ext uri="{FF2B5EF4-FFF2-40B4-BE49-F238E27FC236}">
                <a16:creationId xmlns:a16="http://schemas.microsoft.com/office/drawing/2014/main" id="{C0E21F22-661B-4E52-A8C8-2ACB1660EB86}"/>
              </a:ext>
            </a:extLst>
          </p:cNvPr>
          <p:cNvSpPr>
            <a:spLocks noChangeArrowheads="1"/>
          </p:cNvSpPr>
          <p:nvPr/>
        </p:nvSpPr>
        <p:spPr bwMode="auto">
          <a:xfrm>
            <a:off x="2125663" y="2959100"/>
            <a:ext cx="5784850" cy="485775"/>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5843" name="Line 2">
            <a:extLst>
              <a:ext uri="{FF2B5EF4-FFF2-40B4-BE49-F238E27FC236}">
                <a16:creationId xmlns:a16="http://schemas.microsoft.com/office/drawing/2014/main" id="{A31B9E25-7A97-4428-AE91-5BDC160E8DEF}"/>
              </a:ext>
            </a:extLst>
          </p:cNvPr>
          <p:cNvSpPr>
            <a:spLocks noChangeShapeType="1"/>
          </p:cNvSpPr>
          <p:nvPr/>
        </p:nvSpPr>
        <p:spPr bwMode="auto">
          <a:xfrm>
            <a:off x="4035425" y="4797425"/>
            <a:ext cx="2109788"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15844" name="Rectangle 3">
            <a:extLst>
              <a:ext uri="{FF2B5EF4-FFF2-40B4-BE49-F238E27FC236}">
                <a16:creationId xmlns:a16="http://schemas.microsoft.com/office/drawing/2014/main" id="{BEBEF764-A23B-4411-A3AB-49F4058328F4}"/>
              </a:ext>
            </a:extLst>
          </p:cNvPr>
          <p:cNvSpPr>
            <a:spLocks noChangeArrowheads="1"/>
          </p:cNvSpPr>
          <p:nvPr/>
        </p:nvSpPr>
        <p:spPr bwMode="auto">
          <a:xfrm>
            <a:off x="1063625" y="4089400"/>
            <a:ext cx="7972425" cy="485775"/>
          </a:xfrm>
          <a:prstGeom prst="rect">
            <a:avLst/>
          </a:prstGeom>
          <a:solidFill>
            <a:srgbClr val="FFFF99"/>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5845" name="Rectangle 4">
            <a:extLst>
              <a:ext uri="{FF2B5EF4-FFF2-40B4-BE49-F238E27FC236}">
                <a16:creationId xmlns:a16="http://schemas.microsoft.com/office/drawing/2014/main" id="{F7C539C7-8F95-42ED-8F1D-2C374061A7B7}"/>
              </a:ext>
            </a:extLst>
          </p:cNvPr>
          <p:cNvSpPr>
            <a:spLocks noChangeArrowheads="1"/>
          </p:cNvSpPr>
          <p:nvPr/>
        </p:nvSpPr>
        <p:spPr bwMode="auto">
          <a:xfrm>
            <a:off x="4014788" y="4106863"/>
            <a:ext cx="2130425" cy="4572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5846" name="Text Box 5">
            <a:extLst>
              <a:ext uri="{FF2B5EF4-FFF2-40B4-BE49-F238E27FC236}">
                <a16:creationId xmlns:a16="http://schemas.microsoft.com/office/drawing/2014/main" id="{7E7089C9-1D07-4D1E-95A4-D67392C7F30C}"/>
              </a:ext>
            </a:extLst>
          </p:cNvPr>
          <p:cNvSpPr txBox="1">
            <a:spLocks noChangeArrowheads="1"/>
          </p:cNvSpPr>
          <p:nvPr/>
        </p:nvSpPr>
        <p:spPr bwMode="auto">
          <a:xfrm>
            <a:off x="4560888" y="4646613"/>
            <a:ext cx="99695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rPr>
              <a:t>0xFFFE</a:t>
            </a:r>
          </a:p>
        </p:txBody>
      </p:sp>
      <p:sp>
        <p:nvSpPr>
          <p:cNvPr id="1315847" name="Rectangle 6">
            <a:extLst>
              <a:ext uri="{FF2B5EF4-FFF2-40B4-BE49-F238E27FC236}">
                <a16:creationId xmlns:a16="http://schemas.microsoft.com/office/drawing/2014/main" id="{5E748A7D-3BDD-4CA0-B538-36F05287CE53}"/>
              </a:ext>
            </a:extLst>
          </p:cNvPr>
          <p:cNvSpPr>
            <a:spLocks noGrp="1" noChangeArrowheads="1"/>
          </p:cNvSpPr>
          <p:nvPr>
            <p:ph type="title"/>
          </p:nvPr>
        </p:nvSpPr>
        <p:spPr>
          <a:xfrm>
            <a:off x="1150938" y="620713"/>
            <a:ext cx="7793037" cy="839787"/>
          </a:xfrm>
        </p:spPr>
        <p:txBody>
          <a:bodyPr/>
          <a:lstStyle/>
          <a:p>
            <a:pPr algn="ctr" eaLnBrk="1" hangingPunct="1"/>
            <a:r>
              <a:rPr lang="zh-CN" altLang="en-US" sz="4000"/>
              <a:t>把以太网地址转换为 </a:t>
            </a:r>
            <a:r>
              <a:rPr lang="en-US" altLang="zh-CN" sz="4000"/>
              <a:t>IPv6 </a:t>
            </a:r>
            <a:r>
              <a:rPr lang="zh-CN" altLang="en-US" sz="4000"/>
              <a:t>地址 </a:t>
            </a:r>
          </a:p>
        </p:txBody>
      </p:sp>
      <p:sp>
        <p:nvSpPr>
          <p:cNvPr id="1315848" name="Line 7">
            <a:extLst>
              <a:ext uri="{FF2B5EF4-FFF2-40B4-BE49-F238E27FC236}">
                <a16:creationId xmlns:a16="http://schemas.microsoft.com/office/drawing/2014/main" id="{726F9DBA-60A2-47CF-B3C1-70C59B738226}"/>
              </a:ext>
            </a:extLst>
          </p:cNvPr>
          <p:cNvSpPr>
            <a:spLocks noChangeShapeType="1"/>
          </p:cNvSpPr>
          <p:nvPr/>
        </p:nvSpPr>
        <p:spPr bwMode="auto">
          <a:xfrm>
            <a:off x="6145213" y="4338638"/>
            <a:ext cx="2890837"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15849" name="Text Box 8">
            <a:extLst>
              <a:ext uri="{FF2B5EF4-FFF2-40B4-BE49-F238E27FC236}">
                <a16:creationId xmlns:a16="http://schemas.microsoft.com/office/drawing/2014/main" id="{21019BFB-6D54-469F-A2CE-7754B4F3394A}"/>
              </a:ext>
            </a:extLst>
          </p:cNvPr>
          <p:cNvSpPr txBox="1">
            <a:spLocks noChangeArrowheads="1"/>
          </p:cNvSpPr>
          <p:nvPr/>
        </p:nvSpPr>
        <p:spPr bwMode="auto">
          <a:xfrm>
            <a:off x="7078663" y="4146550"/>
            <a:ext cx="1022350" cy="3667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rPr>
              <a:t>低 </a:t>
            </a:r>
            <a:r>
              <a:rPr kumimoji="1" lang="en-US" altLang="zh-CN">
                <a:solidFill>
                  <a:srgbClr val="333399"/>
                </a:solidFill>
              </a:rPr>
              <a:t>24 </a:t>
            </a:r>
            <a:r>
              <a:rPr kumimoji="1" lang="zh-CN" altLang="en-US">
                <a:solidFill>
                  <a:srgbClr val="333399"/>
                </a:solidFill>
              </a:rPr>
              <a:t>位</a:t>
            </a:r>
          </a:p>
        </p:txBody>
      </p:sp>
      <p:sp>
        <p:nvSpPr>
          <p:cNvPr id="1315850" name="Freeform 9">
            <a:extLst>
              <a:ext uri="{FF2B5EF4-FFF2-40B4-BE49-F238E27FC236}">
                <a16:creationId xmlns:a16="http://schemas.microsoft.com/office/drawing/2014/main" id="{D59083F9-4530-4662-A50B-A54AAC5EBD1F}"/>
              </a:ext>
            </a:extLst>
          </p:cNvPr>
          <p:cNvSpPr>
            <a:spLocks/>
          </p:cNvSpPr>
          <p:nvPr/>
        </p:nvSpPr>
        <p:spPr bwMode="auto">
          <a:xfrm>
            <a:off x="3995738" y="3444875"/>
            <a:ext cx="2149475" cy="654050"/>
          </a:xfrm>
          <a:custGeom>
            <a:avLst/>
            <a:gdLst>
              <a:gd name="T0" fmla="*/ 621 w 1320"/>
              <a:gd name="T1" fmla="*/ 0 h 390"/>
              <a:gd name="T2" fmla="*/ 0 w 1320"/>
              <a:gd name="T3" fmla="*/ 378 h 390"/>
              <a:gd name="T4" fmla="*/ 1320 w 1320"/>
              <a:gd name="T5" fmla="*/ 390 h 390"/>
              <a:gd name="T6" fmla="*/ 621 w 1320"/>
              <a:gd name="T7" fmla="*/ 0 h 390"/>
              <a:gd name="T8" fmla="*/ 0 60000 65536"/>
              <a:gd name="T9" fmla="*/ 0 60000 65536"/>
              <a:gd name="T10" fmla="*/ 0 60000 65536"/>
              <a:gd name="T11" fmla="*/ 0 60000 65536"/>
              <a:gd name="T12" fmla="*/ 0 w 1320"/>
              <a:gd name="T13" fmla="*/ 0 h 390"/>
              <a:gd name="T14" fmla="*/ 1320 w 1320"/>
              <a:gd name="T15" fmla="*/ 390 h 390"/>
            </a:gdLst>
            <a:ahLst/>
            <a:cxnLst>
              <a:cxn ang="T8">
                <a:pos x="T0" y="T1"/>
              </a:cxn>
              <a:cxn ang="T9">
                <a:pos x="T2" y="T3"/>
              </a:cxn>
              <a:cxn ang="T10">
                <a:pos x="T4" y="T5"/>
              </a:cxn>
              <a:cxn ang="T11">
                <a:pos x="T6" y="T7"/>
              </a:cxn>
            </a:cxnLst>
            <a:rect l="T12" t="T13" r="T14" b="T15"/>
            <a:pathLst>
              <a:path w="1320" h="390">
                <a:moveTo>
                  <a:pt x="621" y="0"/>
                </a:moveTo>
                <a:lnTo>
                  <a:pt x="0" y="378"/>
                </a:lnTo>
                <a:lnTo>
                  <a:pt x="1320" y="390"/>
                </a:lnTo>
                <a:lnTo>
                  <a:pt x="621" y="0"/>
                </a:lnTo>
                <a:close/>
              </a:path>
            </a:pathLst>
          </a:cu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15851" name="Text Box 10">
            <a:extLst>
              <a:ext uri="{FF2B5EF4-FFF2-40B4-BE49-F238E27FC236}">
                <a16:creationId xmlns:a16="http://schemas.microsoft.com/office/drawing/2014/main" id="{D297A518-9885-4086-97B1-09C6B917A0F6}"/>
              </a:ext>
            </a:extLst>
          </p:cNvPr>
          <p:cNvSpPr txBox="1">
            <a:spLocks noChangeArrowheads="1"/>
          </p:cNvSpPr>
          <p:nvPr/>
        </p:nvSpPr>
        <p:spPr bwMode="auto">
          <a:xfrm>
            <a:off x="1047750" y="4129088"/>
            <a:ext cx="5048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rPr>
              <a:t>cccccc</a:t>
            </a:r>
            <a:r>
              <a:rPr kumimoji="1" lang="en-US" altLang="zh-CN">
                <a:solidFill>
                  <a:schemeClr val="hlink"/>
                </a:solidFill>
              </a:rPr>
              <a:t>1g</a:t>
            </a:r>
            <a:r>
              <a:rPr kumimoji="1" lang="en-US" altLang="zh-CN">
                <a:solidFill>
                  <a:srgbClr val="333399"/>
                </a:solidFill>
              </a:rPr>
              <a:t>cccccccccccccccc 1111111111111110</a:t>
            </a:r>
          </a:p>
        </p:txBody>
      </p:sp>
      <p:sp>
        <p:nvSpPr>
          <p:cNvPr id="1315852" name="Text Box 11">
            <a:extLst>
              <a:ext uri="{FF2B5EF4-FFF2-40B4-BE49-F238E27FC236}">
                <a16:creationId xmlns:a16="http://schemas.microsoft.com/office/drawing/2014/main" id="{A6E07560-7E63-47E2-A0D9-FA41EE3F30EB}"/>
              </a:ext>
            </a:extLst>
          </p:cNvPr>
          <p:cNvSpPr txBox="1">
            <a:spLocks noChangeArrowheads="1"/>
          </p:cNvSpPr>
          <p:nvPr/>
        </p:nvSpPr>
        <p:spPr bwMode="auto">
          <a:xfrm>
            <a:off x="2068513" y="2990850"/>
            <a:ext cx="295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rPr>
              <a:t>cccccc</a:t>
            </a:r>
            <a:r>
              <a:rPr kumimoji="1" lang="en-US" altLang="zh-CN">
                <a:solidFill>
                  <a:schemeClr val="hlink"/>
                </a:solidFill>
              </a:rPr>
              <a:t>0g</a:t>
            </a:r>
            <a:r>
              <a:rPr kumimoji="1" lang="en-US" altLang="zh-CN">
                <a:solidFill>
                  <a:srgbClr val="333399"/>
                </a:solidFill>
              </a:rPr>
              <a:t>cccccccccccccccc</a:t>
            </a:r>
          </a:p>
        </p:txBody>
      </p:sp>
      <p:sp>
        <p:nvSpPr>
          <p:cNvPr id="1315853" name="Line 13">
            <a:extLst>
              <a:ext uri="{FF2B5EF4-FFF2-40B4-BE49-F238E27FC236}">
                <a16:creationId xmlns:a16="http://schemas.microsoft.com/office/drawing/2014/main" id="{44D71CF6-CD0E-4AE4-9BD5-0866567BD859}"/>
              </a:ext>
            </a:extLst>
          </p:cNvPr>
          <p:cNvSpPr>
            <a:spLocks noChangeShapeType="1"/>
          </p:cNvSpPr>
          <p:nvPr/>
        </p:nvSpPr>
        <p:spPr bwMode="auto">
          <a:xfrm>
            <a:off x="5019675" y="2959100"/>
            <a:ext cx="0" cy="485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5854" name="Line 14">
            <a:extLst>
              <a:ext uri="{FF2B5EF4-FFF2-40B4-BE49-F238E27FC236}">
                <a16:creationId xmlns:a16="http://schemas.microsoft.com/office/drawing/2014/main" id="{8F5EEF83-0218-4050-A0E6-A723CCD5B904}"/>
              </a:ext>
            </a:extLst>
          </p:cNvPr>
          <p:cNvSpPr>
            <a:spLocks noChangeShapeType="1"/>
          </p:cNvSpPr>
          <p:nvPr/>
        </p:nvSpPr>
        <p:spPr bwMode="auto">
          <a:xfrm>
            <a:off x="5019675" y="3200400"/>
            <a:ext cx="2890838"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15855" name="Line 15">
            <a:extLst>
              <a:ext uri="{FF2B5EF4-FFF2-40B4-BE49-F238E27FC236}">
                <a16:creationId xmlns:a16="http://schemas.microsoft.com/office/drawing/2014/main" id="{ABC842A5-8597-4025-9549-32C4F0DC667D}"/>
              </a:ext>
            </a:extLst>
          </p:cNvPr>
          <p:cNvSpPr>
            <a:spLocks noChangeShapeType="1"/>
          </p:cNvSpPr>
          <p:nvPr/>
        </p:nvSpPr>
        <p:spPr bwMode="auto">
          <a:xfrm>
            <a:off x="6145213" y="4089400"/>
            <a:ext cx="0" cy="485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5856" name="Text Box 16">
            <a:extLst>
              <a:ext uri="{FF2B5EF4-FFF2-40B4-BE49-F238E27FC236}">
                <a16:creationId xmlns:a16="http://schemas.microsoft.com/office/drawing/2014/main" id="{F37C94FF-A2B5-4AD6-B263-7FC0D18859C4}"/>
              </a:ext>
            </a:extLst>
          </p:cNvPr>
          <p:cNvSpPr txBox="1">
            <a:spLocks noChangeArrowheads="1"/>
          </p:cNvSpPr>
          <p:nvPr/>
        </p:nvSpPr>
        <p:spPr bwMode="auto">
          <a:xfrm>
            <a:off x="1741488" y="2630488"/>
            <a:ext cx="6286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rPr>
              <a:t>位 </a:t>
            </a:r>
            <a:r>
              <a:rPr kumimoji="1" lang="zh-CN" altLang="en-US" sz="900">
                <a:solidFill>
                  <a:srgbClr val="333399"/>
                </a:solidFill>
              </a:rPr>
              <a:t> </a:t>
            </a:r>
            <a:r>
              <a:rPr kumimoji="1" lang="en-US" altLang="zh-CN">
                <a:solidFill>
                  <a:srgbClr val="333399"/>
                </a:solidFill>
              </a:rPr>
              <a:t>0             8                           24                                       47</a:t>
            </a:r>
          </a:p>
        </p:txBody>
      </p:sp>
      <p:sp>
        <p:nvSpPr>
          <p:cNvPr id="1315857" name="Text Box 17">
            <a:extLst>
              <a:ext uri="{FF2B5EF4-FFF2-40B4-BE49-F238E27FC236}">
                <a16:creationId xmlns:a16="http://schemas.microsoft.com/office/drawing/2014/main" id="{534BA760-591E-4404-9127-95E7EDC9F6C2}"/>
              </a:ext>
            </a:extLst>
          </p:cNvPr>
          <p:cNvSpPr txBox="1">
            <a:spLocks noChangeArrowheads="1"/>
          </p:cNvSpPr>
          <p:nvPr/>
        </p:nvSpPr>
        <p:spPr bwMode="auto">
          <a:xfrm>
            <a:off x="590550" y="3716338"/>
            <a:ext cx="8445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rPr>
              <a:t>位</a:t>
            </a:r>
            <a:r>
              <a:rPr kumimoji="1" lang="zh-CN" altLang="en-US" sz="900">
                <a:solidFill>
                  <a:srgbClr val="333399"/>
                </a:solidFill>
              </a:rPr>
              <a:t>   </a:t>
            </a:r>
            <a:r>
              <a:rPr kumimoji="1" lang="en-US" altLang="zh-CN">
                <a:solidFill>
                  <a:srgbClr val="333399"/>
                </a:solidFill>
              </a:rPr>
              <a:t>0               8                           24                              40                                     63</a:t>
            </a:r>
          </a:p>
        </p:txBody>
      </p:sp>
      <p:sp>
        <p:nvSpPr>
          <p:cNvPr id="1315858" name="Text Box 18">
            <a:extLst>
              <a:ext uri="{FF2B5EF4-FFF2-40B4-BE49-F238E27FC236}">
                <a16:creationId xmlns:a16="http://schemas.microsoft.com/office/drawing/2014/main" id="{39B7C3DD-B6CA-48B2-8011-A2287E68A807}"/>
              </a:ext>
            </a:extLst>
          </p:cNvPr>
          <p:cNvSpPr txBox="1">
            <a:spLocks noChangeArrowheads="1"/>
          </p:cNvSpPr>
          <p:nvPr/>
        </p:nvSpPr>
        <p:spPr bwMode="auto">
          <a:xfrm>
            <a:off x="450850" y="2973388"/>
            <a:ext cx="1670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rPr>
              <a:t>IEEE 802 </a:t>
            </a:r>
            <a:r>
              <a:rPr kumimoji="1" lang="zh-CN" altLang="en-US">
                <a:solidFill>
                  <a:srgbClr val="333399"/>
                </a:solidFill>
              </a:rPr>
              <a:t>地址</a:t>
            </a:r>
          </a:p>
        </p:txBody>
      </p:sp>
      <p:sp>
        <p:nvSpPr>
          <p:cNvPr id="1315859" name="Text Box 19">
            <a:extLst>
              <a:ext uri="{FF2B5EF4-FFF2-40B4-BE49-F238E27FC236}">
                <a16:creationId xmlns:a16="http://schemas.microsoft.com/office/drawing/2014/main" id="{63A5F6A3-D183-45AE-8C29-4071A0C71A9F}"/>
              </a:ext>
            </a:extLst>
          </p:cNvPr>
          <p:cNvSpPr txBox="1">
            <a:spLocks noChangeArrowheads="1"/>
          </p:cNvSpPr>
          <p:nvPr/>
        </p:nvSpPr>
        <p:spPr bwMode="auto">
          <a:xfrm>
            <a:off x="149225" y="4011613"/>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333399"/>
                </a:solidFill>
              </a:rPr>
              <a:t>接口</a:t>
            </a:r>
          </a:p>
          <a:p>
            <a:pPr algn="ctr" eaLnBrk="1" hangingPunct="1"/>
            <a:r>
              <a:rPr kumimoji="1" lang="zh-CN" altLang="en-US">
                <a:solidFill>
                  <a:srgbClr val="333399"/>
                </a:solidFill>
              </a:rPr>
              <a:t>标识符</a:t>
            </a:r>
          </a:p>
        </p:txBody>
      </p:sp>
      <p:sp>
        <p:nvSpPr>
          <p:cNvPr id="1315860" name="Line 20">
            <a:extLst>
              <a:ext uri="{FF2B5EF4-FFF2-40B4-BE49-F238E27FC236}">
                <a16:creationId xmlns:a16="http://schemas.microsoft.com/office/drawing/2014/main" id="{CB9BB395-95D9-418D-9A03-0935CC68E9BA}"/>
              </a:ext>
            </a:extLst>
          </p:cNvPr>
          <p:cNvSpPr>
            <a:spLocks noChangeShapeType="1"/>
          </p:cNvSpPr>
          <p:nvPr/>
        </p:nvSpPr>
        <p:spPr bwMode="auto">
          <a:xfrm>
            <a:off x="4002088" y="4089400"/>
            <a:ext cx="0" cy="485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5861" name="Text Box 21">
            <a:extLst>
              <a:ext uri="{FF2B5EF4-FFF2-40B4-BE49-F238E27FC236}">
                <a16:creationId xmlns:a16="http://schemas.microsoft.com/office/drawing/2014/main" id="{352E10C4-9359-4799-84D9-72F6D9103043}"/>
              </a:ext>
            </a:extLst>
          </p:cNvPr>
          <p:cNvSpPr txBox="1">
            <a:spLocks noChangeArrowheads="1"/>
          </p:cNvSpPr>
          <p:nvPr/>
        </p:nvSpPr>
        <p:spPr bwMode="auto">
          <a:xfrm>
            <a:off x="5926138" y="3005138"/>
            <a:ext cx="1022350" cy="3667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rPr>
              <a:t>低 </a:t>
            </a:r>
            <a:r>
              <a:rPr kumimoji="1" lang="en-US" altLang="zh-CN">
                <a:solidFill>
                  <a:srgbClr val="333399"/>
                </a:solidFill>
              </a:rPr>
              <a:t>24 </a:t>
            </a:r>
            <a:r>
              <a:rPr kumimoji="1" lang="zh-CN" altLang="en-US">
                <a:solidFill>
                  <a:srgbClr val="333399"/>
                </a:solidFill>
              </a:rPr>
              <a:t>位</a:t>
            </a:r>
          </a:p>
        </p:txBody>
      </p:sp>
      <p:sp>
        <p:nvSpPr>
          <p:cNvPr id="1315862" name="AutoShape 22">
            <a:extLst>
              <a:ext uri="{FF2B5EF4-FFF2-40B4-BE49-F238E27FC236}">
                <a16:creationId xmlns:a16="http://schemas.microsoft.com/office/drawing/2014/main" id="{3C34F1E9-B605-49F1-8C35-F396FBBBCED9}"/>
              </a:ext>
            </a:extLst>
          </p:cNvPr>
          <p:cNvSpPr>
            <a:spLocks noChangeArrowheads="1"/>
          </p:cNvSpPr>
          <p:nvPr/>
        </p:nvSpPr>
        <p:spPr bwMode="auto">
          <a:xfrm rot="3376363">
            <a:off x="2985294" y="3431382"/>
            <a:ext cx="155575" cy="725487"/>
          </a:xfrm>
          <a:prstGeom prst="downArrow">
            <a:avLst>
              <a:gd name="adj1" fmla="val 50000"/>
              <a:gd name="adj2" fmla="val 116582"/>
            </a:avLst>
          </a:prstGeom>
          <a:solidFill>
            <a:schemeClr val="accent1"/>
          </a:solidFill>
          <a:ln w="9525">
            <a:solidFill>
              <a:schemeClr val="tx1"/>
            </a:solidFill>
            <a:miter lim="800000"/>
            <a:headEnd/>
            <a:tailEnd/>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5863" name="Line 23">
            <a:extLst>
              <a:ext uri="{FF2B5EF4-FFF2-40B4-BE49-F238E27FC236}">
                <a16:creationId xmlns:a16="http://schemas.microsoft.com/office/drawing/2014/main" id="{F9AF6132-9795-4D44-A307-F83332AF46CE}"/>
              </a:ext>
            </a:extLst>
          </p:cNvPr>
          <p:cNvSpPr>
            <a:spLocks noChangeShapeType="1"/>
          </p:cNvSpPr>
          <p:nvPr/>
        </p:nvSpPr>
        <p:spPr bwMode="auto">
          <a:xfrm>
            <a:off x="7904163" y="3438525"/>
            <a:ext cx="1109662" cy="635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5864" name="Line 24">
            <a:extLst>
              <a:ext uri="{FF2B5EF4-FFF2-40B4-BE49-F238E27FC236}">
                <a16:creationId xmlns:a16="http://schemas.microsoft.com/office/drawing/2014/main" id="{A8147C25-0E44-4718-A8A6-D9725873F8AB}"/>
              </a:ext>
            </a:extLst>
          </p:cNvPr>
          <p:cNvSpPr>
            <a:spLocks noChangeShapeType="1"/>
          </p:cNvSpPr>
          <p:nvPr/>
        </p:nvSpPr>
        <p:spPr bwMode="auto">
          <a:xfrm flipH="1">
            <a:off x="1082675" y="3444875"/>
            <a:ext cx="1079500" cy="64611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2553" name="AutoShape 25">
            <a:extLst>
              <a:ext uri="{FF2B5EF4-FFF2-40B4-BE49-F238E27FC236}">
                <a16:creationId xmlns:a16="http://schemas.microsoft.com/office/drawing/2014/main" id="{E298D513-89A0-4B91-A259-4AB5C956FA56}"/>
              </a:ext>
            </a:extLst>
          </p:cNvPr>
          <p:cNvSpPr>
            <a:spLocks noChangeArrowheads="1"/>
          </p:cNvSpPr>
          <p:nvPr/>
        </p:nvSpPr>
        <p:spPr bwMode="auto">
          <a:xfrm>
            <a:off x="3563938" y="2109788"/>
            <a:ext cx="1252537" cy="365125"/>
          </a:xfrm>
          <a:prstGeom prst="wedgeRoundRectCallout">
            <a:avLst>
              <a:gd name="adj1" fmla="val -89417"/>
              <a:gd name="adj2" fmla="val 216523"/>
              <a:gd name="adj3" fmla="val 16667"/>
            </a:avLst>
          </a:prstGeom>
          <a:solidFill>
            <a:srgbClr val="99CCFF"/>
          </a:solidFill>
          <a:ln w="9525">
            <a:solidFill>
              <a:schemeClr val="tx1"/>
            </a:solidFill>
            <a:miter lim="800000"/>
            <a:headEnd/>
            <a:tailEnd/>
          </a:ln>
          <a:effectLst>
            <a:outerShdw dist="35921" dir="2700000" algn="ctr" rotWithShape="0">
              <a:schemeClr val="bg2"/>
            </a:outerShdw>
          </a:effectLst>
        </p:spPr>
        <p:txBody>
          <a:bodyPr/>
          <a:lstStyle/>
          <a:p>
            <a:pPr algn="ctr">
              <a:defRPr/>
            </a:pPr>
            <a:r>
              <a:rPr kumimoji="1" lang="en-US" altLang="zh-CN">
                <a:solidFill>
                  <a:srgbClr val="333399"/>
                </a:solidFill>
                <a:latin typeface="Arial" charset="0"/>
              </a:rPr>
              <a:t>I/G </a:t>
            </a:r>
            <a:r>
              <a:rPr kumimoji="1" lang="zh-CN" altLang="en-US">
                <a:solidFill>
                  <a:srgbClr val="333399"/>
                </a:solidFill>
                <a:latin typeface="Arial" charset="0"/>
              </a:rPr>
              <a:t>位</a:t>
            </a:r>
          </a:p>
        </p:txBody>
      </p:sp>
      <p:sp>
        <p:nvSpPr>
          <p:cNvPr id="662554" name="AutoShape 26">
            <a:extLst>
              <a:ext uri="{FF2B5EF4-FFF2-40B4-BE49-F238E27FC236}">
                <a16:creationId xmlns:a16="http://schemas.microsoft.com/office/drawing/2014/main" id="{75588210-1910-4E57-B43C-BD986C60BE08}"/>
              </a:ext>
            </a:extLst>
          </p:cNvPr>
          <p:cNvSpPr>
            <a:spLocks noChangeArrowheads="1"/>
          </p:cNvSpPr>
          <p:nvPr/>
        </p:nvSpPr>
        <p:spPr bwMode="auto">
          <a:xfrm>
            <a:off x="1979613" y="2060575"/>
            <a:ext cx="1116012" cy="414338"/>
          </a:xfrm>
          <a:prstGeom prst="wedgeRoundRectCallout">
            <a:avLst>
              <a:gd name="adj1" fmla="val 35065"/>
              <a:gd name="adj2" fmla="val 194829"/>
              <a:gd name="adj3" fmla="val 16667"/>
            </a:avLst>
          </a:prstGeom>
          <a:solidFill>
            <a:srgbClr val="FFCCFF"/>
          </a:solidFill>
          <a:ln w="9525">
            <a:solidFill>
              <a:schemeClr val="tx1"/>
            </a:solidFill>
            <a:miter lim="800000"/>
            <a:headEnd/>
            <a:tailEnd/>
          </a:ln>
          <a:effectLst>
            <a:outerShdw dist="35921" dir="2700000" algn="ctr" rotWithShape="0">
              <a:schemeClr val="bg2"/>
            </a:outerShdw>
          </a:effectLst>
        </p:spPr>
        <p:txBody>
          <a:bodyPr/>
          <a:lstStyle/>
          <a:p>
            <a:pPr algn="ctr">
              <a:defRPr/>
            </a:pPr>
            <a:r>
              <a:rPr kumimoji="1" lang="en-US" altLang="zh-CN">
                <a:solidFill>
                  <a:srgbClr val="333399"/>
                </a:solidFill>
                <a:latin typeface="Arial" charset="0"/>
              </a:rPr>
              <a:t>G/L </a:t>
            </a:r>
            <a:r>
              <a:rPr kumimoji="1" lang="zh-CN" altLang="en-US">
                <a:solidFill>
                  <a:srgbClr val="333399"/>
                </a:solidFill>
                <a:latin typeface="Arial" charset="0"/>
              </a:rPr>
              <a:t>位</a:t>
            </a:r>
          </a:p>
        </p:txBody>
      </p:sp>
      <p:sp>
        <p:nvSpPr>
          <p:cNvPr id="662555" name="AutoShape 27">
            <a:extLst>
              <a:ext uri="{FF2B5EF4-FFF2-40B4-BE49-F238E27FC236}">
                <a16:creationId xmlns:a16="http://schemas.microsoft.com/office/drawing/2014/main" id="{4AC0FC7B-191A-4004-86F2-1657DF8C7F42}"/>
              </a:ext>
            </a:extLst>
          </p:cNvPr>
          <p:cNvSpPr>
            <a:spLocks noChangeArrowheads="1"/>
          </p:cNvSpPr>
          <p:nvPr/>
        </p:nvSpPr>
        <p:spPr bwMode="auto">
          <a:xfrm>
            <a:off x="539750" y="4897438"/>
            <a:ext cx="1108075" cy="403225"/>
          </a:xfrm>
          <a:prstGeom prst="wedgeRoundRectCallout">
            <a:avLst>
              <a:gd name="adj1" fmla="val 71347"/>
              <a:gd name="adj2" fmla="val -165356"/>
              <a:gd name="adj3" fmla="val 16667"/>
            </a:avLst>
          </a:prstGeom>
          <a:solidFill>
            <a:srgbClr val="FFCCFF"/>
          </a:solidFill>
          <a:ln w="9525">
            <a:solidFill>
              <a:schemeClr val="tx1"/>
            </a:solidFill>
            <a:miter lim="800000"/>
            <a:headEnd/>
            <a:tailEnd/>
          </a:ln>
          <a:effectLst>
            <a:outerShdw dist="35921" dir="2700000" algn="ctr" rotWithShape="0">
              <a:schemeClr val="bg2"/>
            </a:outerShdw>
          </a:effectLst>
        </p:spPr>
        <p:txBody>
          <a:bodyPr/>
          <a:lstStyle/>
          <a:p>
            <a:pPr algn="ctr">
              <a:defRPr/>
            </a:pPr>
            <a:r>
              <a:rPr kumimoji="1" lang="en-US" altLang="zh-CN">
                <a:solidFill>
                  <a:srgbClr val="333399"/>
                </a:solidFill>
                <a:latin typeface="Arial" charset="0"/>
              </a:rPr>
              <a:t>G/L = 1</a:t>
            </a:r>
          </a:p>
        </p:txBody>
      </p:sp>
      <p:sp>
        <p:nvSpPr>
          <p:cNvPr id="1315868" name="AutoShape 28">
            <a:extLst>
              <a:ext uri="{FF2B5EF4-FFF2-40B4-BE49-F238E27FC236}">
                <a16:creationId xmlns:a16="http://schemas.microsoft.com/office/drawing/2014/main" id="{1AADF6B6-ED69-4549-B4AC-1B4053FD95D4}"/>
              </a:ext>
            </a:extLst>
          </p:cNvPr>
          <p:cNvSpPr>
            <a:spLocks noChangeArrowheads="1"/>
          </p:cNvSpPr>
          <p:nvPr/>
        </p:nvSpPr>
        <p:spPr bwMode="auto">
          <a:xfrm rot="18261075" flipH="1">
            <a:off x="7019131" y="3429794"/>
            <a:ext cx="155575" cy="725488"/>
          </a:xfrm>
          <a:prstGeom prst="downArrow">
            <a:avLst>
              <a:gd name="adj1" fmla="val 50000"/>
              <a:gd name="adj2" fmla="val 116582"/>
            </a:avLst>
          </a:prstGeom>
          <a:solidFill>
            <a:schemeClr val="accent1"/>
          </a:solidFill>
          <a:ln w="9525">
            <a:solidFill>
              <a:schemeClr val="tx1"/>
            </a:solidFill>
            <a:miter lim="800000"/>
            <a:headEnd/>
            <a:tailEnd/>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6866" name="Rectangle 2">
            <a:extLst>
              <a:ext uri="{FF2B5EF4-FFF2-40B4-BE49-F238E27FC236}">
                <a16:creationId xmlns:a16="http://schemas.microsoft.com/office/drawing/2014/main" id="{158E5599-F984-47A8-BB3B-83D36A5FA42D}"/>
              </a:ext>
            </a:extLst>
          </p:cNvPr>
          <p:cNvSpPr>
            <a:spLocks noGrp="1" noChangeArrowheads="1"/>
          </p:cNvSpPr>
          <p:nvPr>
            <p:ph type="title"/>
          </p:nvPr>
        </p:nvSpPr>
        <p:spPr/>
        <p:txBody>
          <a:bodyPr/>
          <a:lstStyle/>
          <a:p>
            <a:pPr algn="ctr" eaLnBrk="1" hangingPunct="1"/>
            <a:r>
              <a:rPr lang="en-US" altLang="zh-CN"/>
              <a:t>10.1.5  </a:t>
            </a:r>
            <a:r>
              <a:rPr lang="zh-CN" altLang="en-US"/>
              <a:t>从 </a:t>
            </a:r>
            <a:r>
              <a:rPr lang="en-US" altLang="zh-CN"/>
              <a:t>IPv4 </a:t>
            </a:r>
            <a:r>
              <a:rPr lang="zh-CN" altLang="en-US"/>
              <a:t>向 </a:t>
            </a:r>
            <a:r>
              <a:rPr lang="en-US" altLang="zh-CN"/>
              <a:t>IPv6 </a:t>
            </a:r>
            <a:r>
              <a:rPr lang="zh-CN" altLang="en-US"/>
              <a:t>过渡 </a:t>
            </a:r>
          </a:p>
        </p:txBody>
      </p:sp>
      <p:sp>
        <p:nvSpPr>
          <p:cNvPr id="665603" name="Rectangle 3">
            <a:extLst>
              <a:ext uri="{FF2B5EF4-FFF2-40B4-BE49-F238E27FC236}">
                <a16:creationId xmlns:a16="http://schemas.microsoft.com/office/drawing/2014/main" id="{EB14C5B3-BCA7-45C2-84B3-553CE441C988}"/>
              </a:ext>
            </a:extLst>
          </p:cNvPr>
          <p:cNvSpPr>
            <a:spLocks noGrp="1" noChangeArrowheads="1"/>
          </p:cNvSpPr>
          <p:nvPr>
            <p:ph type="body" idx="1"/>
          </p:nvPr>
        </p:nvSpPr>
        <p:spPr>
          <a:xfrm>
            <a:off x="1042988" y="1906588"/>
            <a:ext cx="7772400" cy="4402137"/>
          </a:xfrm>
        </p:spPr>
        <p:txBody>
          <a:bodyPr/>
          <a:lstStyle/>
          <a:p>
            <a:pPr eaLnBrk="1" hangingPunct="1">
              <a:lnSpc>
                <a:spcPct val="90000"/>
              </a:lnSpc>
            </a:pPr>
            <a:r>
              <a:rPr lang="zh-CN" altLang="en-US"/>
              <a:t>向 </a:t>
            </a:r>
            <a:r>
              <a:rPr lang="en-US" altLang="zh-CN"/>
              <a:t>IPv6 </a:t>
            </a:r>
            <a:r>
              <a:rPr lang="zh-CN" altLang="en-US"/>
              <a:t>过渡只能采用逐步演进的办法，同时，还必须使新安装的 </a:t>
            </a:r>
            <a:r>
              <a:rPr lang="en-US" altLang="zh-CN"/>
              <a:t>IPv6 </a:t>
            </a:r>
            <a:r>
              <a:rPr lang="zh-CN" altLang="en-US"/>
              <a:t>系统能够向后兼容。</a:t>
            </a:r>
          </a:p>
          <a:p>
            <a:pPr eaLnBrk="1" hangingPunct="1">
              <a:lnSpc>
                <a:spcPct val="90000"/>
              </a:lnSpc>
            </a:pPr>
            <a:r>
              <a:rPr lang="en-US" altLang="zh-CN"/>
              <a:t>IPv6 </a:t>
            </a:r>
            <a:r>
              <a:rPr lang="zh-CN" altLang="en-US"/>
              <a:t>系统必须能够接收和转发 </a:t>
            </a:r>
            <a:r>
              <a:rPr lang="en-US" altLang="zh-CN"/>
              <a:t>IPv4 </a:t>
            </a:r>
            <a:r>
              <a:rPr lang="zh-CN" altLang="en-US"/>
              <a:t>分组，并且能够为 </a:t>
            </a:r>
            <a:r>
              <a:rPr lang="en-US" altLang="zh-CN"/>
              <a:t>IPv4 </a:t>
            </a:r>
            <a:r>
              <a:rPr lang="zh-CN" altLang="en-US"/>
              <a:t>分组选择路由。</a:t>
            </a:r>
          </a:p>
          <a:p>
            <a:pPr eaLnBrk="1" hangingPunct="1">
              <a:lnSpc>
                <a:spcPct val="90000"/>
              </a:lnSpc>
            </a:pPr>
            <a:r>
              <a:rPr lang="zh-CN" altLang="en-US">
                <a:solidFill>
                  <a:schemeClr val="hlink"/>
                </a:solidFill>
              </a:rPr>
              <a:t>双协议栈</a:t>
            </a:r>
            <a:r>
              <a:rPr lang="en-US" altLang="zh-CN"/>
              <a:t>(dual stack)</a:t>
            </a:r>
            <a:r>
              <a:rPr lang="zh-CN" altLang="en-US"/>
              <a:t>是指在完全过渡到 </a:t>
            </a:r>
            <a:r>
              <a:rPr lang="en-US" altLang="zh-CN"/>
              <a:t>IPv6 </a:t>
            </a:r>
            <a:r>
              <a:rPr lang="zh-CN" altLang="en-US"/>
              <a:t>之前，使一部分主机（或路由器）装有两个协议栈，一个 </a:t>
            </a:r>
            <a:r>
              <a:rPr lang="en-US" altLang="zh-CN"/>
              <a:t>IPv4 </a:t>
            </a:r>
            <a:r>
              <a:rPr lang="zh-CN" altLang="en-US"/>
              <a:t>和一个 </a:t>
            </a:r>
            <a:r>
              <a:rPr lang="en-US" altLang="zh-CN"/>
              <a:t>IPv6</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56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7890" name="Rectangle 2">
            <a:extLst>
              <a:ext uri="{FF2B5EF4-FFF2-40B4-BE49-F238E27FC236}">
                <a16:creationId xmlns:a16="http://schemas.microsoft.com/office/drawing/2014/main" id="{61906520-9ED8-4537-BE34-7CD7CBE1BE30}"/>
              </a:ext>
            </a:extLst>
          </p:cNvPr>
          <p:cNvSpPr>
            <a:spLocks noGrp="1" noChangeArrowheads="1"/>
          </p:cNvSpPr>
          <p:nvPr>
            <p:ph type="title"/>
          </p:nvPr>
        </p:nvSpPr>
        <p:spPr/>
        <p:txBody>
          <a:bodyPr/>
          <a:lstStyle/>
          <a:p>
            <a:pPr algn="ctr" eaLnBrk="1" hangingPunct="1"/>
            <a:r>
              <a:rPr lang="zh-CN" altLang="en-US" sz="4000"/>
              <a:t>用双协议栈进行</a:t>
            </a:r>
            <a:br>
              <a:rPr lang="zh-CN" altLang="en-US" sz="4000"/>
            </a:br>
            <a:r>
              <a:rPr lang="zh-CN" altLang="en-US" sz="4000"/>
              <a:t>从 </a:t>
            </a:r>
            <a:r>
              <a:rPr lang="en-US" altLang="zh-CN" sz="4000"/>
              <a:t>IPv4 </a:t>
            </a:r>
            <a:r>
              <a:rPr lang="zh-CN" altLang="en-US" sz="4000"/>
              <a:t>到 </a:t>
            </a:r>
            <a:r>
              <a:rPr lang="en-US" altLang="zh-CN" sz="4000"/>
              <a:t>IPv6 </a:t>
            </a:r>
            <a:r>
              <a:rPr lang="zh-CN" altLang="en-US" sz="4000"/>
              <a:t>的过渡 </a:t>
            </a:r>
          </a:p>
        </p:txBody>
      </p:sp>
      <p:grpSp>
        <p:nvGrpSpPr>
          <p:cNvPr id="1317891" name="Group 3">
            <a:extLst>
              <a:ext uri="{FF2B5EF4-FFF2-40B4-BE49-F238E27FC236}">
                <a16:creationId xmlns:a16="http://schemas.microsoft.com/office/drawing/2014/main" id="{848D520C-85C3-4C66-A44B-845AAD76B7D8}"/>
              </a:ext>
            </a:extLst>
          </p:cNvPr>
          <p:cNvGrpSpPr>
            <a:grpSpLocks/>
          </p:cNvGrpSpPr>
          <p:nvPr/>
        </p:nvGrpSpPr>
        <p:grpSpPr bwMode="auto">
          <a:xfrm>
            <a:off x="2608263" y="2141538"/>
            <a:ext cx="4032250" cy="1223962"/>
            <a:chOff x="912" y="768"/>
            <a:chExt cx="2400" cy="1584"/>
          </a:xfrm>
        </p:grpSpPr>
        <p:sp>
          <p:nvSpPr>
            <p:cNvPr id="1317941" name="Oval 4">
              <a:extLst>
                <a:ext uri="{FF2B5EF4-FFF2-40B4-BE49-F238E27FC236}">
                  <a16:creationId xmlns:a16="http://schemas.microsoft.com/office/drawing/2014/main" id="{4CC6264C-97EC-4504-A554-A6EAA93C4E97}"/>
                </a:ext>
              </a:extLst>
            </p:cNvPr>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7942" name="Oval 5">
              <a:extLst>
                <a:ext uri="{FF2B5EF4-FFF2-40B4-BE49-F238E27FC236}">
                  <a16:creationId xmlns:a16="http://schemas.microsoft.com/office/drawing/2014/main" id="{E0510276-C5B6-4A75-A365-AC1ACA1D748E}"/>
                </a:ext>
              </a:extLst>
            </p:cNvPr>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7943" name="Oval 6">
              <a:extLst>
                <a:ext uri="{FF2B5EF4-FFF2-40B4-BE49-F238E27FC236}">
                  <a16:creationId xmlns:a16="http://schemas.microsoft.com/office/drawing/2014/main" id="{FE860504-650E-4B1B-A3CF-B22DEDCC2CA4}"/>
                </a:ext>
              </a:extLst>
            </p:cNvPr>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7944" name="Oval 7">
              <a:extLst>
                <a:ext uri="{FF2B5EF4-FFF2-40B4-BE49-F238E27FC236}">
                  <a16:creationId xmlns:a16="http://schemas.microsoft.com/office/drawing/2014/main" id="{FE891E0A-B760-40A4-A87C-1429380E5ED2}"/>
                </a:ext>
              </a:extLst>
            </p:cNvPr>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7945" name="Oval 8">
              <a:extLst>
                <a:ext uri="{FF2B5EF4-FFF2-40B4-BE49-F238E27FC236}">
                  <a16:creationId xmlns:a16="http://schemas.microsoft.com/office/drawing/2014/main" id="{7935FC71-CF56-4859-A4C9-0A762E0FB1F5}"/>
                </a:ext>
              </a:extLst>
            </p:cNvPr>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7946" name="Oval 9">
              <a:extLst>
                <a:ext uri="{FF2B5EF4-FFF2-40B4-BE49-F238E27FC236}">
                  <a16:creationId xmlns:a16="http://schemas.microsoft.com/office/drawing/2014/main" id="{58203D30-1414-4DD1-9EB3-908537F7FF29}"/>
                </a:ext>
              </a:extLst>
            </p:cNvPr>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7947" name="Oval 10">
              <a:extLst>
                <a:ext uri="{FF2B5EF4-FFF2-40B4-BE49-F238E27FC236}">
                  <a16:creationId xmlns:a16="http://schemas.microsoft.com/office/drawing/2014/main" id="{07CFE99C-6AB8-471F-9BAB-3950C1751C41}"/>
                </a:ext>
              </a:extLst>
            </p:cNvPr>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7948" name="Oval 11">
              <a:extLst>
                <a:ext uri="{FF2B5EF4-FFF2-40B4-BE49-F238E27FC236}">
                  <a16:creationId xmlns:a16="http://schemas.microsoft.com/office/drawing/2014/main" id="{0C2BF563-2025-4F81-81A3-B07C26A88532}"/>
                </a:ext>
              </a:extLst>
            </p:cNvPr>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7949" name="Oval 12">
              <a:extLst>
                <a:ext uri="{FF2B5EF4-FFF2-40B4-BE49-F238E27FC236}">
                  <a16:creationId xmlns:a16="http://schemas.microsoft.com/office/drawing/2014/main" id="{62CC3165-F67B-45C8-84F8-9F27D6B997E3}"/>
                </a:ext>
              </a:extLst>
            </p:cNvPr>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317950" name="Group 13">
              <a:extLst>
                <a:ext uri="{FF2B5EF4-FFF2-40B4-BE49-F238E27FC236}">
                  <a16:creationId xmlns:a16="http://schemas.microsoft.com/office/drawing/2014/main" id="{7C02FEC0-2BCD-484D-8A98-E969FA93EE51}"/>
                </a:ext>
              </a:extLst>
            </p:cNvPr>
            <p:cNvGrpSpPr>
              <a:grpSpLocks/>
            </p:cNvGrpSpPr>
            <p:nvPr/>
          </p:nvGrpSpPr>
          <p:grpSpPr bwMode="auto">
            <a:xfrm>
              <a:off x="912" y="768"/>
              <a:ext cx="2386" cy="1553"/>
              <a:chOff x="912" y="768"/>
              <a:chExt cx="2386" cy="1553"/>
            </a:xfrm>
          </p:grpSpPr>
          <p:sp>
            <p:nvSpPr>
              <p:cNvPr id="1317951" name="Oval 14">
                <a:extLst>
                  <a:ext uri="{FF2B5EF4-FFF2-40B4-BE49-F238E27FC236}">
                    <a16:creationId xmlns:a16="http://schemas.microsoft.com/office/drawing/2014/main" id="{A83F0C0F-4ECD-4B87-BCDF-D3FFB06BCDBC}"/>
                  </a:ext>
                </a:extLst>
              </p:cNvPr>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7952" name="Oval 15">
                <a:extLst>
                  <a:ext uri="{FF2B5EF4-FFF2-40B4-BE49-F238E27FC236}">
                    <a16:creationId xmlns:a16="http://schemas.microsoft.com/office/drawing/2014/main" id="{7FA3C21D-9902-446B-913E-FD79B5CB4EF8}"/>
                  </a:ext>
                </a:extLst>
              </p:cNvPr>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7953" name="Oval 16">
                <a:extLst>
                  <a:ext uri="{FF2B5EF4-FFF2-40B4-BE49-F238E27FC236}">
                    <a16:creationId xmlns:a16="http://schemas.microsoft.com/office/drawing/2014/main" id="{F58EE032-B8B6-48C0-ABF4-31669611A98F}"/>
                  </a:ext>
                </a:extLst>
              </p:cNvPr>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7954" name="Oval 17">
                <a:extLst>
                  <a:ext uri="{FF2B5EF4-FFF2-40B4-BE49-F238E27FC236}">
                    <a16:creationId xmlns:a16="http://schemas.microsoft.com/office/drawing/2014/main" id="{0ECAF5F2-4D22-480A-B6FC-23185E518541}"/>
                  </a:ext>
                </a:extLst>
              </p:cNvPr>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7955" name="Oval 18">
                <a:extLst>
                  <a:ext uri="{FF2B5EF4-FFF2-40B4-BE49-F238E27FC236}">
                    <a16:creationId xmlns:a16="http://schemas.microsoft.com/office/drawing/2014/main" id="{B76733B8-2223-4FBB-8CE5-4BAE17467C9C}"/>
                  </a:ext>
                </a:extLst>
              </p:cNvPr>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7956" name="Oval 19">
                <a:extLst>
                  <a:ext uri="{FF2B5EF4-FFF2-40B4-BE49-F238E27FC236}">
                    <a16:creationId xmlns:a16="http://schemas.microsoft.com/office/drawing/2014/main" id="{589937C0-71C6-482B-82C7-42E64D2B792C}"/>
                  </a:ext>
                </a:extLst>
              </p:cNvPr>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7957" name="Oval 20">
                <a:extLst>
                  <a:ext uri="{FF2B5EF4-FFF2-40B4-BE49-F238E27FC236}">
                    <a16:creationId xmlns:a16="http://schemas.microsoft.com/office/drawing/2014/main" id="{E8DCC562-9B6E-458C-BE7C-876519330875}"/>
                  </a:ext>
                </a:extLst>
              </p:cNvPr>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7958" name="Oval 21">
                <a:extLst>
                  <a:ext uri="{FF2B5EF4-FFF2-40B4-BE49-F238E27FC236}">
                    <a16:creationId xmlns:a16="http://schemas.microsoft.com/office/drawing/2014/main" id="{2282B392-9A10-4641-9A06-C649B4E3E4B0}"/>
                  </a:ext>
                </a:extLst>
              </p:cNvPr>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7959" name="Oval 22">
                <a:extLst>
                  <a:ext uri="{FF2B5EF4-FFF2-40B4-BE49-F238E27FC236}">
                    <a16:creationId xmlns:a16="http://schemas.microsoft.com/office/drawing/2014/main" id="{A308C071-B67D-4174-B47F-F7B8A2ADB696}"/>
                  </a:ext>
                </a:extLst>
              </p:cNvPr>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1317892" name="Freeform 23">
            <a:extLst>
              <a:ext uri="{FF2B5EF4-FFF2-40B4-BE49-F238E27FC236}">
                <a16:creationId xmlns:a16="http://schemas.microsoft.com/office/drawing/2014/main" id="{E6851CA6-31AC-4FAE-806A-7031CCC810F4}"/>
              </a:ext>
            </a:extLst>
          </p:cNvPr>
          <p:cNvSpPr>
            <a:spLocks/>
          </p:cNvSpPr>
          <p:nvPr/>
        </p:nvSpPr>
        <p:spPr bwMode="auto">
          <a:xfrm flipH="1">
            <a:off x="6680200" y="3519488"/>
            <a:ext cx="692150" cy="1200150"/>
          </a:xfrm>
          <a:custGeom>
            <a:avLst/>
            <a:gdLst>
              <a:gd name="T0" fmla="*/ 0 w 576"/>
              <a:gd name="T1" fmla="*/ 0 h 756"/>
              <a:gd name="T2" fmla="*/ 576 w 576"/>
              <a:gd name="T3" fmla="*/ 4 h 756"/>
              <a:gd name="T4" fmla="*/ 576 w 576"/>
              <a:gd name="T5" fmla="*/ 564 h 756"/>
              <a:gd name="T6" fmla="*/ 4 w 576"/>
              <a:gd name="T7" fmla="*/ 756 h 756"/>
              <a:gd name="T8" fmla="*/ 0 w 576"/>
              <a:gd name="T9" fmla="*/ 0 h 756"/>
              <a:gd name="T10" fmla="*/ 0 60000 65536"/>
              <a:gd name="T11" fmla="*/ 0 60000 65536"/>
              <a:gd name="T12" fmla="*/ 0 60000 65536"/>
              <a:gd name="T13" fmla="*/ 0 60000 65536"/>
              <a:gd name="T14" fmla="*/ 0 60000 65536"/>
              <a:gd name="T15" fmla="*/ 0 w 576"/>
              <a:gd name="T16" fmla="*/ 0 h 756"/>
              <a:gd name="T17" fmla="*/ 576 w 576"/>
              <a:gd name="T18" fmla="*/ 756 h 756"/>
            </a:gdLst>
            <a:ahLst/>
            <a:cxnLst>
              <a:cxn ang="T10">
                <a:pos x="T0" y="T1"/>
              </a:cxn>
              <a:cxn ang="T11">
                <a:pos x="T2" y="T3"/>
              </a:cxn>
              <a:cxn ang="T12">
                <a:pos x="T4" y="T5"/>
              </a:cxn>
              <a:cxn ang="T13">
                <a:pos x="T6" y="T7"/>
              </a:cxn>
              <a:cxn ang="T14">
                <a:pos x="T8" y="T9"/>
              </a:cxn>
            </a:cxnLst>
            <a:rect l="T15" t="T16" r="T17" b="T18"/>
            <a:pathLst>
              <a:path w="576" h="756">
                <a:moveTo>
                  <a:pt x="0" y="0"/>
                </a:moveTo>
                <a:lnTo>
                  <a:pt x="576" y="4"/>
                </a:lnTo>
                <a:lnTo>
                  <a:pt x="576" y="564"/>
                </a:lnTo>
                <a:lnTo>
                  <a:pt x="4" y="756"/>
                </a:lnTo>
                <a:lnTo>
                  <a:pt x="0" y="0"/>
                </a:lnTo>
                <a:close/>
              </a:path>
            </a:pathLst>
          </a:cu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17893" name="Freeform 24">
            <a:extLst>
              <a:ext uri="{FF2B5EF4-FFF2-40B4-BE49-F238E27FC236}">
                <a16:creationId xmlns:a16="http://schemas.microsoft.com/office/drawing/2014/main" id="{AACF6AF3-6451-4D08-9433-831529EF4BEC}"/>
              </a:ext>
            </a:extLst>
          </p:cNvPr>
          <p:cNvSpPr>
            <a:spLocks/>
          </p:cNvSpPr>
          <p:nvPr/>
        </p:nvSpPr>
        <p:spPr bwMode="auto">
          <a:xfrm>
            <a:off x="1714500" y="3525838"/>
            <a:ext cx="914400" cy="1200150"/>
          </a:xfrm>
          <a:custGeom>
            <a:avLst/>
            <a:gdLst>
              <a:gd name="T0" fmla="*/ 0 w 576"/>
              <a:gd name="T1" fmla="*/ 0 h 756"/>
              <a:gd name="T2" fmla="*/ 576 w 576"/>
              <a:gd name="T3" fmla="*/ 4 h 756"/>
              <a:gd name="T4" fmla="*/ 576 w 576"/>
              <a:gd name="T5" fmla="*/ 564 h 756"/>
              <a:gd name="T6" fmla="*/ 4 w 576"/>
              <a:gd name="T7" fmla="*/ 756 h 756"/>
              <a:gd name="T8" fmla="*/ 0 w 576"/>
              <a:gd name="T9" fmla="*/ 0 h 756"/>
              <a:gd name="T10" fmla="*/ 0 60000 65536"/>
              <a:gd name="T11" fmla="*/ 0 60000 65536"/>
              <a:gd name="T12" fmla="*/ 0 60000 65536"/>
              <a:gd name="T13" fmla="*/ 0 60000 65536"/>
              <a:gd name="T14" fmla="*/ 0 60000 65536"/>
              <a:gd name="T15" fmla="*/ 0 w 576"/>
              <a:gd name="T16" fmla="*/ 0 h 756"/>
              <a:gd name="T17" fmla="*/ 576 w 576"/>
              <a:gd name="T18" fmla="*/ 756 h 756"/>
            </a:gdLst>
            <a:ahLst/>
            <a:cxnLst>
              <a:cxn ang="T10">
                <a:pos x="T0" y="T1"/>
              </a:cxn>
              <a:cxn ang="T11">
                <a:pos x="T2" y="T3"/>
              </a:cxn>
              <a:cxn ang="T12">
                <a:pos x="T4" y="T5"/>
              </a:cxn>
              <a:cxn ang="T13">
                <a:pos x="T6" y="T7"/>
              </a:cxn>
              <a:cxn ang="T14">
                <a:pos x="T8" y="T9"/>
              </a:cxn>
            </a:cxnLst>
            <a:rect l="T15" t="T16" r="T17" b="T18"/>
            <a:pathLst>
              <a:path w="576" h="756">
                <a:moveTo>
                  <a:pt x="0" y="0"/>
                </a:moveTo>
                <a:lnTo>
                  <a:pt x="576" y="4"/>
                </a:lnTo>
                <a:lnTo>
                  <a:pt x="576" y="564"/>
                </a:lnTo>
                <a:lnTo>
                  <a:pt x="4" y="756"/>
                </a:lnTo>
                <a:lnTo>
                  <a:pt x="0" y="0"/>
                </a:lnTo>
                <a:close/>
              </a:path>
            </a:pathLst>
          </a:cu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17894" name="Line 25">
            <a:extLst>
              <a:ext uri="{FF2B5EF4-FFF2-40B4-BE49-F238E27FC236}">
                <a16:creationId xmlns:a16="http://schemas.microsoft.com/office/drawing/2014/main" id="{F627303B-696A-43EE-B5ED-131FBA9180CA}"/>
              </a:ext>
            </a:extLst>
          </p:cNvPr>
          <p:cNvSpPr>
            <a:spLocks noChangeShapeType="1"/>
          </p:cNvSpPr>
          <p:nvPr/>
        </p:nvSpPr>
        <p:spPr bwMode="auto">
          <a:xfrm>
            <a:off x="666750" y="2897188"/>
            <a:ext cx="807720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317895" name="Picture 26">
            <a:extLst>
              <a:ext uri="{FF2B5EF4-FFF2-40B4-BE49-F238E27FC236}">
                <a16:creationId xmlns:a16="http://schemas.microsoft.com/office/drawing/2014/main" id="{ED799177-0C5B-4ED3-BBC7-148FD55BD49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2593975"/>
            <a:ext cx="52705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7896" name="Picture 27">
            <a:extLst>
              <a:ext uri="{FF2B5EF4-FFF2-40B4-BE49-F238E27FC236}">
                <a16:creationId xmlns:a16="http://schemas.microsoft.com/office/drawing/2014/main" id="{067B6C7B-8E9E-40AB-8545-13AB668BF2C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0300" y="2668588"/>
            <a:ext cx="5207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317897" name="Text Box 28">
            <a:extLst>
              <a:ext uri="{FF2B5EF4-FFF2-40B4-BE49-F238E27FC236}">
                <a16:creationId xmlns:a16="http://schemas.microsoft.com/office/drawing/2014/main" id="{15AD5A0E-2674-4E99-988A-0A0388AFBB9E}"/>
              </a:ext>
            </a:extLst>
          </p:cNvPr>
          <p:cNvSpPr txBox="1">
            <a:spLocks noChangeArrowheads="1"/>
          </p:cNvSpPr>
          <p:nvPr/>
        </p:nvSpPr>
        <p:spPr bwMode="auto">
          <a:xfrm>
            <a:off x="1854200" y="2060575"/>
            <a:ext cx="1162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333399"/>
                </a:solidFill>
              </a:rPr>
              <a:t>双协议栈</a:t>
            </a:r>
          </a:p>
          <a:p>
            <a:pPr algn="ctr" eaLnBrk="1" hangingPunct="1"/>
            <a:r>
              <a:rPr kumimoji="1" lang="en-US" altLang="zh-CN">
                <a:solidFill>
                  <a:srgbClr val="333399"/>
                </a:solidFill>
              </a:rPr>
              <a:t>IPv6/IPv4</a:t>
            </a:r>
          </a:p>
        </p:txBody>
      </p:sp>
      <p:pic>
        <p:nvPicPr>
          <p:cNvPr id="1317898" name="Picture 29">
            <a:extLst>
              <a:ext uri="{FF2B5EF4-FFF2-40B4-BE49-F238E27FC236}">
                <a16:creationId xmlns:a16="http://schemas.microsoft.com/office/drawing/2014/main" id="{69A747D4-13DA-4A95-B944-53D925E4E74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7450" y="2668588"/>
            <a:ext cx="5207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17899" name="Picture 30">
            <a:extLst>
              <a:ext uri="{FF2B5EF4-FFF2-40B4-BE49-F238E27FC236}">
                <a16:creationId xmlns:a16="http://schemas.microsoft.com/office/drawing/2014/main" id="{9422C942-F36A-4998-91F4-19B2F1B993E9}"/>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9050" y="2668588"/>
            <a:ext cx="5207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17900" name="Picture 31">
            <a:extLst>
              <a:ext uri="{FF2B5EF4-FFF2-40B4-BE49-F238E27FC236}">
                <a16:creationId xmlns:a16="http://schemas.microsoft.com/office/drawing/2014/main" id="{166A6AD1-FBBD-4150-B3D8-57E27852669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9850" y="2668588"/>
            <a:ext cx="5207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17901" name="Picture 32">
            <a:extLst>
              <a:ext uri="{FF2B5EF4-FFF2-40B4-BE49-F238E27FC236}">
                <a16:creationId xmlns:a16="http://schemas.microsoft.com/office/drawing/2014/main" id="{8C1C9F9C-86F0-420F-87F4-BB18D84447F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1700" y="2593975"/>
            <a:ext cx="52705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7902" name="Text Box 33">
            <a:extLst>
              <a:ext uri="{FF2B5EF4-FFF2-40B4-BE49-F238E27FC236}">
                <a16:creationId xmlns:a16="http://schemas.microsoft.com/office/drawing/2014/main" id="{572CA5B0-F7CF-4668-B2BC-E7D06FCDB06D}"/>
              </a:ext>
            </a:extLst>
          </p:cNvPr>
          <p:cNvSpPr txBox="1">
            <a:spLocks noChangeArrowheads="1"/>
          </p:cNvSpPr>
          <p:nvPr/>
        </p:nvSpPr>
        <p:spPr bwMode="auto">
          <a:xfrm>
            <a:off x="361950" y="227647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rPr>
              <a:t>IPv6</a:t>
            </a:r>
          </a:p>
        </p:txBody>
      </p:sp>
      <p:sp>
        <p:nvSpPr>
          <p:cNvPr id="1317903" name="Text Box 34">
            <a:extLst>
              <a:ext uri="{FF2B5EF4-FFF2-40B4-BE49-F238E27FC236}">
                <a16:creationId xmlns:a16="http://schemas.microsoft.com/office/drawing/2014/main" id="{6D679F1C-085B-4919-BB76-623C9F97D036}"/>
              </a:ext>
            </a:extLst>
          </p:cNvPr>
          <p:cNvSpPr txBox="1">
            <a:spLocks noChangeArrowheads="1"/>
          </p:cNvSpPr>
          <p:nvPr/>
        </p:nvSpPr>
        <p:spPr bwMode="auto">
          <a:xfrm>
            <a:off x="8439150" y="227647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rPr>
              <a:t>IPv6</a:t>
            </a:r>
          </a:p>
        </p:txBody>
      </p:sp>
      <p:sp>
        <p:nvSpPr>
          <p:cNvPr id="1317904" name="Text Box 35">
            <a:extLst>
              <a:ext uri="{FF2B5EF4-FFF2-40B4-BE49-F238E27FC236}">
                <a16:creationId xmlns:a16="http://schemas.microsoft.com/office/drawing/2014/main" id="{92AE4D5A-9501-4D88-9223-233F9DA6CFB4}"/>
              </a:ext>
            </a:extLst>
          </p:cNvPr>
          <p:cNvSpPr txBox="1">
            <a:spLocks noChangeArrowheads="1"/>
          </p:cNvSpPr>
          <p:nvPr/>
        </p:nvSpPr>
        <p:spPr bwMode="auto">
          <a:xfrm>
            <a:off x="4213225" y="2109788"/>
            <a:ext cx="1162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rPr>
              <a:t>IPv4 </a:t>
            </a:r>
            <a:r>
              <a:rPr kumimoji="1" lang="zh-CN" altLang="en-US">
                <a:solidFill>
                  <a:srgbClr val="333399"/>
                </a:solidFill>
              </a:rPr>
              <a:t>网络</a:t>
            </a:r>
          </a:p>
        </p:txBody>
      </p:sp>
      <p:sp>
        <p:nvSpPr>
          <p:cNvPr id="1317905" name="Text Box 36">
            <a:extLst>
              <a:ext uri="{FF2B5EF4-FFF2-40B4-BE49-F238E27FC236}">
                <a16:creationId xmlns:a16="http://schemas.microsoft.com/office/drawing/2014/main" id="{78BA9ACE-8A45-4079-880B-D869A533E004}"/>
              </a:ext>
            </a:extLst>
          </p:cNvPr>
          <p:cNvSpPr txBox="1">
            <a:spLocks noChangeArrowheads="1"/>
          </p:cNvSpPr>
          <p:nvPr/>
        </p:nvSpPr>
        <p:spPr bwMode="auto">
          <a:xfrm>
            <a:off x="107950" y="2601913"/>
            <a:ext cx="319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solidFill>
                  <a:srgbClr val="333399"/>
                </a:solidFill>
              </a:rPr>
              <a:t>A</a:t>
            </a:r>
          </a:p>
        </p:txBody>
      </p:sp>
      <p:sp>
        <p:nvSpPr>
          <p:cNvPr id="1317906" name="Text Box 37">
            <a:extLst>
              <a:ext uri="{FF2B5EF4-FFF2-40B4-BE49-F238E27FC236}">
                <a16:creationId xmlns:a16="http://schemas.microsoft.com/office/drawing/2014/main" id="{131BFE3C-AE7D-4652-8123-B8B78DE6666B}"/>
              </a:ext>
            </a:extLst>
          </p:cNvPr>
          <p:cNvSpPr txBox="1">
            <a:spLocks noChangeArrowheads="1"/>
          </p:cNvSpPr>
          <p:nvPr/>
        </p:nvSpPr>
        <p:spPr bwMode="auto">
          <a:xfrm>
            <a:off x="2095500" y="2590800"/>
            <a:ext cx="319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solidFill>
                  <a:srgbClr val="333399"/>
                </a:solidFill>
              </a:rPr>
              <a:t>B</a:t>
            </a:r>
          </a:p>
        </p:txBody>
      </p:sp>
      <p:sp>
        <p:nvSpPr>
          <p:cNvPr id="1317907" name="Text Box 38">
            <a:extLst>
              <a:ext uri="{FF2B5EF4-FFF2-40B4-BE49-F238E27FC236}">
                <a16:creationId xmlns:a16="http://schemas.microsoft.com/office/drawing/2014/main" id="{2982F149-A6FD-4288-A508-73E944131809}"/>
              </a:ext>
            </a:extLst>
          </p:cNvPr>
          <p:cNvSpPr txBox="1">
            <a:spLocks noChangeArrowheads="1"/>
          </p:cNvSpPr>
          <p:nvPr/>
        </p:nvSpPr>
        <p:spPr bwMode="auto">
          <a:xfrm>
            <a:off x="3395663" y="2579688"/>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solidFill>
                  <a:srgbClr val="333399"/>
                </a:solidFill>
              </a:rPr>
              <a:t>C</a:t>
            </a:r>
          </a:p>
        </p:txBody>
      </p:sp>
      <p:sp>
        <p:nvSpPr>
          <p:cNvPr id="1317908" name="Text Box 39">
            <a:extLst>
              <a:ext uri="{FF2B5EF4-FFF2-40B4-BE49-F238E27FC236}">
                <a16:creationId xmlns:a16="http://schemas.microsoft.com/office/drawing/2014/main" id="{0951248B-CFE5-4826-A984-A127743AB57D}"/>
              </a:ext>
            </a:extLst>
          </p:cNvPr>
          <p:cNvSpPr txBox="1">
            <a:spLocks noChangeArrowheads="1"/>
          </p:cNvSpPr>
          <p:nvPr/>
        </p:nvSpPr>
        <p:spPr bwMode="auto">
          <a:xfrm>
            <a:off x="4819650" y="2568575"/>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solidFill>
                  <a:srgbClr val="333399"/>
                </a:solidFill>
              </a:rPr>
              <a:t>D</a:t>
            </a:r>
          </a:p>
        </p:txBody>
      </p:sp>
      <p:sp>
        <p:nvSpPr>
          <p:cNvPr id="1317909" name="Text Box 40">
            <a:extLst>
              <a:ext uri="{FF2B5EF4-FFF2-40B4-BE49-F238E27FC236}">
                <a16:creationId xmlns:a16="http://schemas.microsoft.com/office/drawing/2014/main" id="{AF5C74A8-95C8-4D9D-91C9-5672501B91E2}"/>
              </a:ext>
            </a:extLst>
          </p:cNvPr>
          <p:cNvSpPr txBox="1">
            <a:spLocks noChangeArrowheads="1"/>
          </p:cNvSpPr>
          <p:nvPr/>
        </p:nvSpPr>
        <p:spPr bwMode="auto">
          <a:xfrm>
            <a:off x="6127750" y="2557463"/>
            <a:ext cx="319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solidFill>
                  <a:srgbClr val="333399"/>
                </a:solidFill>
              </a:rPr>
              <a:t>E</a:t>
            </a:r>
          </a:p>
        </p:txBody>
      </p:sp>
      <p:sp>
        <p:nvSpPr>
          <p:cNvPr id="1317910" name="Text Box 41">
            <a:extLst>
              <a:ext uri="{FF2B5EF4-FFF2-40B4-BE49-F238E27FC236}">
                <a16:creationId xmlns:a16="http://schemas.microsoft.com/office/drawing/2014/main" id="{B3C85C97-0C18-47BF-9E0C-D4790F824502}"/>
              </a:ext>
            </a:extLst>
          </p:cNvPr>
          <p:cNvSpPr txBox="1">
            <a:spLocks noChangeArrowheads="1"/>
          </p:cNvSpPr>
          <p:nvPr/>
        </p:nvSpPr>
        <p:spPr bwMode="auto">
          <a:xfrm>
            <a:off x="8286750" y="2546350"/>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solidFill>
                  <a:srgbClr val="333399"/>
                </a:solidFill>
              </a:rPr>
              <a:t>F</a:t>
            </a:r>
          </a:p>
        </p:txBody>
      </p:sp>
      <p:sp>
        <p:nvSpPr>
          <p:cNvPr id="667690" name="Rectangle 42">
            <a:extLst>
              <a:ext uri="{FF2B5EF4-FFF2-40B4-BE49-F238E27FC236}">
                <a16:creationId xmlns:a16="http://schemas.microsoft.com/office/drawing/2014/main" id="{8EB83C49-D274-4BB4-B18E-F215C9C81E43}"/>
              </a:ext>
            </a:extLst>
          </p:cNvPr>
          <p:cNvSpPr>
            <a:spLocks noChangeArrowheads="1"/>
          </p:cNvSpPr>
          <p:nvPr/>
        </p:nvSpPr>
        <p:spPr bwMode="auto">
          <a:xfrm>
            <a:off x="420688" y="3517900"/>
            <a:ext cx="1295400" cy="20574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317912" name="Rectangle 43">
            <a:extLst>
              <a:ext uri="{FF2B5EF4-FFF2-40B4-BE49-F238E27FC236}">
                <a16:creationId xmlns:a16="http://schemas.microsoft.com/office/drawing/2014/main" id="{F18842A1-A691-4159-94AE-583D41AA1D57}"/>
              </a:ext>
            </a:extLst>
          </p:cNvPr>
          <p:cNvSpPr>
            <a:spLocks noChangeArrowheads="1"/>
          </p:cNvSpPr>
          <p:nvPr/>
        </p:nvSpPr>
        <p:spPr bwMode="auto">
          <a:xfrm>
            <a:off x="454025" y="3538538"/>
            <a:ext cx="1263650" cy="117792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7913" name="Text Box 44">
            <a:extLst>
              <a:ext uri="{FF2B5EF4-FFF2-40B4-BE49-F238E27FC236}">
                <a16:creationId xmlns:a16="http://schemas.microsoft.com/office/drawing/2014/main" id="{B32BC441-79DC-44D0-B621-3ACCE9F36D01}"/>
              </a:ext>
            </a:extLst>
          </p:cNvPr>
          <p:cNvSpPr txBox="1">
            <a:spLocks noChangeArrowheads="1"/>
          </p:cNvSpPr>
          <p:nvPr/>
        </p:nvSpPr>
        <p:spPr bwMode="auto">
          <a:xfrm>
            <a:off x="420688" y="3517900"/>
            <a:ext cx="1370012"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a:solidFill>
                  <a:srgbClr val="333399"/>
                </a:solidFill>
              </a:rPr>
              <a:t>流标号：</a:t>
            </a:r>
            <a:r>
              <a:rPr kumimoji="1" lang="en-US" altLang="zh-CN" sz="1600">
                <a:solidFill>
                  <a:srgbClr val="333399"/>
                </a:solidFill>
              </a:rPr>
              <a:t>X</a:t>
            </a:r>
          </a:p>
          <a:p>
            <a:pPr eaLnBrk="1" hangingPunct="1"/>
            <a:r>
              <a:rPr kumimoji="1" lang="zh-CN" altLang="en-US" sz="1600">
                <a:solidFill>
                  <a:srgbClr val="333399"/>
                </a:solidFill>
              </a:rPr>
              <a:t>源地址：</a:t>
            </a:r>
            <a:r>
              <a:rPr kumimoji="1" lang="en-US" altLang="zh-CN" sz="1600">
                <a:solidFill>
                  <a:srgbClr val="333399"/>
                </a:solidFill>
              </a:rPr>
              <a:t>A</a:t>
            </a:r>
          </a:p>
          <a:p>
            <a:pPr eaLnBrk="1" hangingPunct="1"/>
            <a:r>
              <a:rPr kumimoji="1" lang="zh-CN" altLang="en-US" sz="1600">
                <a:solidFill>
                  <a:srgbClr val="333399"/>
                </a:solidFill>
              </a:rPr>
              <a:t>目的地址：</a:t>
            </a:r>
            <a:r>
              <a:rPr kumimoji="1" lang="en-US" altLang="zh-CN" sz="1600">
                <a:solidFill>
                  <a:srgbClr val="333399"/>
                </a:solidFill>
              </a:rPr>
              <a:t>F</a:t>
            </a:r>
          </a:p>
          <a:p>
            <a:pPr eaLnBrk="1" hangingPunct="1"/>
            <a:r>
              <a:rPr kumimoji="1" lang="en-US" altLang="zh-CN" sz="1600">
                <a:solidFill>
                  <a:srgbClr val="333399"/>
                </a:solidFill>
              </a:rPr>
              <a:t>……</a:t>
            </a:r>
          </a:p>
          <a:p>
            <a:pPr eaLnBrk="1" hangingPunct="1"/>
            <a:endParaRPr kumimoji="1" lang="en-US" altLang="zh-CN" sz="1600">
              <a:solidFill>
                <a:srgbClr val="333399"/>
              </a:solidFill>
            </a:endParaRPr>
          </a:p>
          <a:p>
            <a:pPr eaLnBrk="1" hangingPunct="1"/>
            <a:endParaRPr kumimoji="1" lang="en-US" altLang="zh-CN" sz="1600">
              <a:solidFill>
                <a:srgbClr val="333399"/>
              </a:solidFill>
            </a:endParaRPr>
          </a:p>
          <a:p>
            <a:pPr eaLnBrk="1" hangingPunct="1"/>
            <a:r>
              <a:rPr kumimoji="1" lang="en-US" altLang="zh-CN" sz="1600">
                <a:solidFill>
                  <a:srgbClr val="333399"/>
                </a:solidFill>
              </a:rPr>
              <a:t>   </a:t>
            </a:r>
            <a:r>
              <a:rPr kumimoji="1" lang="zh-CN" altLang="en-US" sz="1600">
                <a:solidFill>
                  <a:srgbClr val="333399"/>
                </a:solidFill>
              </a:rPr>
              <a:t>数据部分</a:t>
            </a:r>
          </a:p>
        </p:txBody>
      </p:sp>
      <p:sp>
        <p:nvSpPr>
          <p:cNvPr id="667693" name="Rectangle 45">
            <a:extLst>
              <a:ext uri="{FF2B5EF4-FFF2-40B4-BE49-F238E27FC236}">
                <a16:creationId xmlns:a16="http://schemas.microsoft.com/office/drawing/2014/main" id="{DB61649D-686F-4D17-96CF-A4EFBE1E7147}"/>
              </a:ext>
            </a:extLst>
          </p:cNvPr>
          <p:cNvSpPr>
            <a:spLocks noChangeArrowheads="1"/>
          </p:cNvSpPr>
          <p:nvPr/>
        </p:nvSpPr>
        <p:spPr bwMode="auto">
          <a:xfrm>
            <a:off x="7372350" y="3517900"/>
            <a:ext cx="1295400" cy="20574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317915" name="Rectangle 46">
            <a:extLst>
              <a:ext uri="{FF2B5EF4-FFF2-40B4-BE49-F238E27FC236}">
                <a16:creationId xmlns:a16="http://schemas.microsoft.com/office/drawing/2014/main" id="{DEFDD3EC-11C2-4F1E-B8A9-782117178312}"/>
              </a:ext>
            </a:extLst>
          </p:cNvPr>
          <p:cNvSpPr>
            <a:spLocks noChangeArrowheads="1"/>
          </p:cNvSpPr>
          <p:nvPr/>
        </p:nvSpPr>
        <p:spPr bwMode="auto">
          <a:xfrm>
            <a:off x="7391400" y="3538538"/>
            <a:ext cx="1276350" cy="117792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7916" name="Text Box 47">
            <a:extLst>
              <a:ext uri="{FF2B5EF4-FFF2-40B4-BE49-F238E27FC236}">
                <a16:creationId xmlns:a16="http://schemas.microsoft.com/office/drawing/2014/main" id="{2B03AD4A-F26F-4578-87C8-33926A0EA893}"/>
              </a:ext>
            </a:extLst>
          </p:cNvPr>
          <p:cNvSpPr txBox="1">
            <a:spLocks noChangeArrowheads="1"/>
          </p:cNvSpPr>
          <p:nvPr/>
        </p:nvSpPr>
        <p:spPr bwMode="auto">
          <a:xfrm>
            <a:off x="7372350" y="3517900"/>
            <a:ext cx="1389063"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a:solidFill>
                  <a:srgbClr val="333399"/>
                </a:solidFill>
              </a:rPr>
              <a:t>流标号：无</a:t>
            </a:r>
          </a:p>
          <a:p>
            <a:pPr eaLnBrk="1" hangingPunct="1"/>
            <a:r>
              <a:rPr kumimoji="1" lang="zh-CN" altLang="en-US" sz="1600">
                <a:solidFill>
                  <a:srgbClr val="333399"/>
                </a:solidFill>
              </a:rPr>
              <a:t>源地址：</a:t>
            </a:r>
            <a:r>
              <a:rPr kumimoji="1" lang="en-US" altLang="zh-CN" sz="1600">
                <a:solidFill>
                  <a:srgbClr val="333399"/>
                </a:solidFill>
              </a:rPr>
              <a:t>A</a:t>
            </a:r>
          </a:p>
          <a:p>
            <a:pPr eaLnBrk="1" hangingPunct="1"/>
            <a:r>
              <a:rPr kumimoji="1" lang="zh-CN" altLang="en-US" sz="1600">
                <a:solidFill>
                  <a:srgbClr val="333399"/>
                </a:solidFill>
              </a:rPr>
              <a:t>目的地址：</a:t>
            </a:r>
            <a:r>
              <a:rPr kumimoji="1" lang="en-US" altLang="zh-CN" sz="1600">
                <a:solidFill>
                  <a:srgbClr val="333399"/>
                </a:solidFill>
              </a:rPr>
              <a:t>F</a:t>
            </a:r>
          </a:p>
          <a:p>
            <a:pPr eaLnBrk="1" hangingPunct="1"/>
            <a:r>
              <a:rPr kumimoji="1" lang="en-US" altLang="zh-CN" sz="1600">
                <a:solidFill>
                  <a:srgbClr val="333399"/>
                </a:solidFill>
              </a:rPr>
              <a:t>……</a:t>
            </a:r>
          </a:p>
          <a:p>
            <a:pPr eaLnBrk="1" hangingPunct="1"/>
            <a:endParaRPr kumimoji="1" lang="en-US" altLang="zh-CN" sz="1600">
              <a:solidFill>
                <a:srgbClr val="333399"/>
              </a:solidFill>
            </a:endParaRPr>
          </a:p>
          <a:p>
            <a:pPr eaLnBrk="1" hangingPunct="1"/>
            <a:endParaRPr kumimoji="1" lang="en-US" altLang="zh-CN" sz="1600">
              <a:solidFill>
                <a:srgbClr val="333399"/>
              </a:solidFill>
            </a:endParaRPr>
          </a:p>
          <a:p>
            <a:pPr eaLnBrk="1" hangingPunct="1"/>
            <a:r>
              <a:rPr kumimoji="1" lang="en-US" altLang="zh-CN" sz="1600">
                <a:solidFill>
                  <a:srgbClr val="333399"/>
                </a:solidFill>
              </a:rPr>
              <a:t>   </a:t>
            </a:r>
            <a:r>
              <a:rPr kumimoji="1" lang="zh-CN" altLang="en-US" sz="1600">
                <a:solidFill>
                  <a:srgbClr val="333399"/>
                </a:solidFill>
              </a:rPr>
              <a:t>数据部分</a:t>
            </a:r>
          </a:p>
        </p:txBody>
      </p:sp>
      <p:sp>
        <p:nvSpPr>
          <p:cNvPr id="1317917" name="Line 48">
            <a:extLst>
              <a:ext uri="{FF2B5EF4-FFF2-40B4-BE49-F238E27FC236}">
                <a16:creationId xmlns:a16="http://schemas.microsoft.com/office/drawing/2014/main" id="{23A0C0F2-31E9-4089-94E8-440DD77F7D94}"/>
              </a:ext>
            </a:extLst>
          </p:cNvPr>
          <p:cNvSpPr>
            <a:spLocks noChangeShapeType="1"/>
          </p:cNvSpPr>
          <p:nvPr/>
        </p:nvSpPr>
        <p:spPr bwMode="auto">
          <a:xfrm>
            <a:off x="590550" y="3365500"/>
            <a:ext cx="914400" cy="0"/>
          </a:xfrm>
          <a:prstGeom prst="line">
            <a:avLst/>
          </a:prstGeom>
          <a:noFill/>
          <a:ln w="5715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17918" name="Line 49">
            <a:extLst>
              <a:ext uri="{FF2B5EF4-FFF2-40B4-BE49-F238E27FC236}">
                <a16:creationId xmlns:a16="http://schemas.microsoft.com/office/drawing/2014/main" id="{79202DDB-322C-434B-9DB7-67EBBE238C02}"/>
              </a:ext>
            </a:extLst>
          </p:cNvPr>
          <p:cNvSpPr>
            <a:spLocks noChangeShapeType="1"/>
          </p:cNvSpPr>
          <p:nvPr/>
        </p:nvSpPr>
        <p:spPr bwMode="auto">
          <a:xfrm>
            <a:off x="2724150" y="3365500"/>
            <a:ext cx="914400" cy="0"/>
          </a:xfrm>
          <a:prstGeom prst="line">
            <a:avLst/>
          </a:prstGeom>
          <a:noFill/>
          <a:ln w="5715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17919" name="Line 50">
            <a:extLst>
              <a:ext uri="{FF2B5EF4-FFF2-40B4-BE49-F238E27FC236}">
                <a16:creationId xmlns:a16="http://schemas.microsoft.com/office/drawing/2014/main" id="{41352AC4-378E-4117-A5F2-0F7BA9850EF7}"/>
              </a:ext>
            </a:extLst>
          </p:cNvPr>
          <p:cNvSpPr>
            <a:spLocks noChangeShapeType="1"/>
          </p:cNvSpPr>
          <p:nvPr/>
        </p:nvSpPr>
        <p:spPr bwMode="auto">
          <a:xfrm>
            <a:off x="5543550" y="3365500"/>
            <a:ext cx="914400" cy="0"/>
          </a:xfrm>
          <a:prstGeom prst="line">
            <a:avLst/>
          </a:prstGeom>
          <a:noFill/>
          <a:ln w="5715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17920" name="Line 51">
            <a:extLst>
              <a:ext uri="{FF2B5EF4-FFF2-40B4-BE49-F238E27FC236}">
                <a16:creationId xmlns:a16="http://schemas.microsoft.com/office/drawing/2014/main" id="{6D37243D-197D-4E95-B949-72835B27B625}"/>
              </a:ext>
            </a:extLst>
          </p:cNvPr>
          <p:cNvSpPr>
            <a:spLocks noChangeShapeType="1"/>
          </p:cNvSpPr>
          <p:nvPr/>
        </p:nvSpPr>
        <p:spPr bwMode="auto">
          <a:xfrm>
            <a:off x="7600950" y="3365500"/>
            <a:ext cx="914400" cy="0"/>
          </a:xfrm>
          <a:prstGeom prst="line">
            <a:avLst/>
          </a:prstGeom>
          <a:noFill/>
          <a:ln w="5715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17921" name="Text Box 52">
            <a:extLst>
              <a:ext uri="{FF2B5EF4-FFF2-40B4-BE49-F238E27FC236}">
                <a16:creationId xmlns:a16="http://schemas.microsoft.com/office/drawing/2014/main" id="{2276FB24-3713-4A06-838E-616283CCBDEF}"/>
              </a:ext>
            </a:extLst>
          </p:cNvPr>
          <p:cNvSpPr txBox="1">
            <a:spLocks noChangeArrowheads="1"/>
          </p:cNvSpPr>
          <p:nvPr/>
        </p:nvSpPr>
        <p:spPr bwMode="auto">
          <a:xfrm>
            <a:off x="6343650" y="2060575"/>
            <a:ext cx="1162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333399"/>
                </a:solidFill>
              </a:rPr>
              <a:t>双协议栈</a:t>
            </a:r>
          </a:p>
          <a:p>
            <a:pPr algn="ctr" eaLnBrk="1" hangingPunct="1"/>
            <a:r>
              <a:rPr kumimoji="1" lang="en-US" altLang="zh-CN">
                <a:solidFill>
                  <a:srgbClr val="333399"/>
                </a:solidFill>
              </a:rPr>
              <a:t>IPv6/IPv4</a:t>
            </a:r>
          </a:p>
        </p:txBody>
      </p:sp>
      <p:sp>
        <p:nvSpPr>
          <p:cNvPr id="1317922" name="Text Box 53">
            <a:extLst>
              <a:ext uri="{FF2B5EF4-FFF2-40B4-BE49-F238E27FC236}">
                <a16:creationId xmlns:a16="http://schemas.microsoft.com/office/drawing/2014/main" id="{3E1633A2-93F2-41E4-B186-AF117A08D4B8}"/>
              </a:ext>
            </a:extLst>
          </p:cNvPr>
          <p:cNvSpPr txBox="1">
            <a:spLocks noChangeArrowheads="1"/>
          </p:cNvSpPr>
          <p:nvPr/>
        </p:nvSpPr>
        <p:spPr bwMode="auto">
          <a:xfrm>
            <a:off x="4427538" y="37893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solidFill>
                  <a:srgbClr val="333399"/>
                </a:solidFill>
              </a:rPr>
              <a:t>…</a:t>
            </a:r>
          </a:p>
        </p:txBody>
      </p:sp>
      <p:sp>
        <p:nvSpPr>
          <p:cNvPr id="1317923" name="Text Box 54">
            <a:extLst>
              <a:ext uri="{FF2B5EF4-FFF2-40B4-BE49-F238E27FC236}">
                <a16:creationId xmlns:a16="http://schemas.microsoft.com/office/drawing/2014/main" id="{F7450EF2-1B5E-4183-8F5F-2CB5B079BACA}"/>
              </a:ext>
            </a:extLst>
          </p:cNvPr>
          <p:cNvSpPr txBox="1">
            <a:spLocks noChangeArrowheads="1"/>
          </p:cNvSpPr>
          <p:nvPr/>
        </p:nvSpPr>
        <p:spPr bwMode="auto">
          <a:xfrm>
            <a:off x="473075" y="5589588"/>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solidFill>
                  <a:srgbClr val="333399"/>
                </a:solidFill>
              </a:rPr>
              <a:t>IPv6 </a:t>
            </a:r>
            <a:r>
              <a:rPr kumimoji="1" lang="zh-CN" altLang="en-US" sz="1600">
                <a:solidFill>
                  <a:srgbClr val="333399"/>
                </a:solidFill>
              </a:rPr>
              <a:t>数据报</a:t>
            </a:r>
          </a:p>
        </p:txBody>
      </p:sp>
      <p:sp>
        <p:nvSpPr>
          <p:cNvPr id="1317924" name="Line 55">
            <a:extLst>
              <a:ext uri="{FF2B5EF4-FFF2-40B4-BE49-F238E27FC236}">
                <a16:creationId xmlns:a16="http://schemas.microsoft.com/office/drawing/2014/main" id="{6E119833-DC9A-470C-9C51-AAA7558C86DD}"/>
              </a:ext>
            </a:extLst>
          </p:cNvPr>
          <p:cNvSpPr>
            <a:spLocks noChangeShapeType="1"/>
          </p:cNvSpPr>
          <p:nvPr/>
        </p:nvSpPr>
        <p:spPr bwMode="auto">
          <a:xfrm>
            <a:off x="2495550" y="3213100"/>
            <a:ext cx="0" cy="2590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7925" name="Line 56">
            <a:extLst>
              <a:ext uri="{FF2B5EF4-FFF2-40B4-BE49-F238E27FC236}">
                <a16:creationId xmlns:a16="http://schemas.microsoft.com/office/drawing/2014/main" id="{A32E17C5-D398-49C4-8201-2BF3DEC35FD0}"/>
              </a:ext>
            </a:extLst>
          </p:cNvPr>
          <p:cNvSpPr>
            <a:spLocks noChangeShapeType="1"/>
          </p:cNvSpPr>
          <p:nvPr/>
        </p:nvSpPr>
        <p:spPr bwMode="auto">
          <a:xfrm>
            <a:off x="6762750" y="3213100"/>
            <a:ext cx="0" cy="2590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7926" name="Text Box 57">
            <a:extLst>
              <a:ext uri="{FF2B5EF4-FFF2-40B4-BE49-F238E27FC236}">
                <a16:creationId xmlns:a16="http://schemas.microsoft.com/office/drawing/2014/main" id="{957E186E-E5BD-4FC5-93A8-3C613B3077C5}"/>
              </a:ext>
            </a:extLst>
          </p:cNvPr>
          <p:cNvSpPr txBox="1">
            <a:spLocks noChangeArrowheads="1"/>
          </p:cNvSpPr>
          <p:nvPr/>
        </p:nvSpPr>
        <p:spPr bwMode="auto">
          <a:xfrm>
            <a:off x="7439025" y="5589588"/>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solidFill>
                  <a:srgbClr val="333399"/>
                </a:solidFill>
              </a:rPr>
              <a:t>IPv6 </a:t>
            </a:r>
            <a:r>
              <a:rPr kumimoji="1" lang="zh-CN" altLang="en-US" sz="1600">
                <a:solidFill>
                  <a:srgbClr val="333399"/>
                </a:solidFill>
              </a:rPr>
              <a:t>数据报</a:t>
            </a:r>
          </a:p>
        </p:txBody>
      </p:sp>
      <p:sp>
        <p:nvSpPr>
          <p:cNvPr id="1317927" name="Line 58">
            <a:extLst>
              <a:ext uri="{FF2B5EF4-FFF2-40B4-BE49-F238E27FC236}">
                <a16:creationId xmlns:a16="http://schemas.microsoft.com/office/drawing/2014/main" id="{B3D63175-A88F-44E2-A6A4-03F5E5C05D86}"/>
              </a:ext>
            </a:extLst>
          </p:cNvPr>
          <p:cNvSpPr>
            <a:spLocks noChangeShapeType="1"/>
          </p:cNvSpPr>
          <p:nvPr/>
        </p:nvSpPr>
        <p:spPr bwMode="auto">
          <a:xfrm>
            <a:off x="438150" y="4725988"/>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7928" name="Line 59">
            <a:extLst>
              <a:ext uri="{FF2B5EF4-FFF2-40B4-BE49-F238E27FC236}">
                <a16:creationId xmlns:a16="http://schemas.microsoft.com/office/drawing/2014/main" id="{0164A551-50B6-4E30-AD46-EC1C92426FD8}"/>
              </a:ext>
            </a:extLst>
          </p:cNvPr>
          <p:cNvSpPr>
            <a:spLocks noChangeShapeType="1"/>
          </p:cNvSpPr>
          <p:nvPr/>
        </p:nvSpPr>
        <p:spPr bwMode="auto">
          <a:xfrm>
            <a:off x="7372350" y="4725988"/>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708" name="Rectangle 60">
            <a:extLst>
              <a:ext uri="{FF2B5EF4-FFF2-40B4-BE49-F238E27FC236}">
                <a16:creationId xmlns:a16="http://schemas.microsoft.com/office/drawing/2014/main" id="{FF846D78-3C00-417A-90EB-1BD618C12EFF}"/>
              </a:ext>
            </a:extLst>
          </p:cNvPr>
          <p:cNvSpPr>
            <a:spLocks noChangeArrowheads="1"/>
          </p:cNvSpPr>
          <p:nvPr/>
        </p:nvSpPr>
        <p:spPr bwMode="auto">
          <a:xfrm>
            <a:off x="2630488" y="3517900"/>
            <a:ext cx="1295400" cy="17414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317930" name="Rectangle 61">
            <a:extLst>
              <a:ext uri="{FF2B5EF4-FFF2-40B4-BE49-F238E27FC236}">
                <a16:creationId xmlns:a16="http://schemas.microsoft.com/office/drawing/2014/main" id="{B1A5CCD8-59A2-45EA-BA0A-75B986FC86CB}"/>
              </a:ext>
            </a:extLst>
          </p:cNvPr>
          <p:cNvSpPr>
            <a:spLocks noChangeArrowheads="1"/>
          </p:cNvSpPr>
          <p:nvPr/>
        </p:nvSpPr>
        <p:spPr bwMode="auto">
          <a:xfrm>
            <a:off x="2643188" y="3527425"/>
            <a:ext cx="1276350" cy="88582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7931" name="Text Box 62">
            <a:extLst>
              <a:ext uri="{FF2B5EF4-FFF2-40B4-BE49-F238E27FC236}">
                <a16:creationId xmlns:a16="http://schemas.microsoft.com/office/drawing/2014/main" id="{93E99C4C-4A98-4F10-A14A-20291CF8C281}"/>
              </a:ext>
            </a:extLst>
          </p:cNvPr>
          <p:cNvSpPr txBox="1">
            <a:spLocks noChangeArrowheads="1"/>
          </p:cNvSpPr>
          <p:nvPr/>
        </p:nvSpPr>
        <p:spPr bwMode="auto">
          <a:xfrm>
            <a:off x="2630488" y="3517900"/>
            <a:ext cx="1389062"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a:solidFill>
                  <a:srgbClr val="333399"/>
                </a:solidFill>
              </a:rPr>
              <a:t>源地址：</a:t>
            </a:r>
            <a:r>
              <a:rPr kumimoji="1" lang="en-US" altLang="zh-CN" sz="1600">
                <a:solidFill>
                  <a:srgbClr val="333399"/>
                </a:solidFill>
              </a:rPr>
              <a:t>A</a:t>
            </a:r>
          </a:p>
          <a:p>
            <a:pPr eaLnBrk="1" hangingPunct="1"/>
            <a:r>
              <a:rPr kumimoji="1" lang="zh-CN" altLang="en-US" sz="1600">
                <a:solidFill>
                  <a:srgbClr val="333399"/>
                </a:solidFill>
              </a:rPr>
              <a:t>目的地址：</a:t>
            </a:r>
            <a:r>
              <a:rPr kumimoji="1" lang="en-US" altLang="zh-CN" sz="1600">
                <a:solidFill>
                  <a:srgbClr val="333399"/>
                </a:solidFill>
              </a:rPr>
              <a:t>F</a:t>
            </a:r>
          </a:p>
          <a:p>
            <a:pPr eaLnBrk="1" hangingPunct="1"/>
            <a:r>
              <a:rPr kumimoji="1" lang="en-US" altLang="zh-CN" sz="1600">
                <a:solidFill>
                  <a:srgbClr val="333399"/>
                </a:solidFill>
              </a:rPr>
              <a:t>……</a:t>
            </a:r>
          </a:p>
          <a:p>
            <a:pPr eaLnBrk="1" hangingPunct="1"/>
            <a:endParaRPr kumimoji="1" lang="en-US" altLang="zh-CN" sz="1600">
              <a:solidFill>
                <a:srgbClr val="333399"/>
              </a:solidFill>
            </a:endParaRPr>
          </a:p>
          <a:p>
            <a:pPr eaLnBrk="1" hangingPunct="1"/>
            <a:endParaRPr kumimoji="1" lang="en-US" altLang="zh-CN" sz="1600">
              <a:solidFill>
                <a:srgbClr val="333399"/>
              </a:solidFill>
            </a:endParaRPr>
          </a:p>
        </p:txBody>
      </p:sp>
      <p:sp>
        <p:nvSpPr>
          <p:cNvPr id="1317932" name="Line 63">
            <a:extLst>
              <a:ext uri="{FF2B5EF4-FFF2-40B4-BE49-F238E27FC236}">
                <a16:creationId xmlns:a16="http://schemas.microsoft.com/office/drawing/2014/main" id="{147A627B-F7DB-443A-8299-0873076F6E9D}"/>
              </a:ext>
            </a:extLst>
          </p:cNvPr>
          <p:cNvSpPr>
            <a:spLocks noChangeShapeType="1"/>
          </p:cNvSpPr>
          <p:nvPr/>
        </p:nvSpPr>
        <p:spPr bwMode="auto">
          <a:xfrm>
            <a:off x="2647950" y="4421188"/>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7933" name="Text Box 64">
            <a:extLst>
              <a:ext uri="{FF2B5EF4-FFF2-40B4-BE49-F238E27FC236}">
                <a16:creationId xmlns:a16="http://schemas.microsoft.com/office/drawing/2014/main" id="{478E9DDA-C041-4D73-9D5C-B0AB9334A928}"/>
              </a:ext>
            </a:extLst>
          </p:cNvPr>
          <p:cNvSpPr txBox="1">
            <a:spLocks noChangeArrowheads="1"/>
          </p:cNvSpPr>
          <p:nvPr/>
        </p:nvSpPr>
        <p:spPr bwMode="auto">
          <a:xfrm>
            <a:off x="2817813" y="4664075"/>
            <a:ext cx="996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a:solidFill>
                  <a:srgbClr val="333399"/>
                </a:solidFill>
              </a:rPr>
              <a:t>数据部分</a:t>
            </a:r>
          </a:p>
        </p:txBody>
      </p:sp>
      <p:sp>
        <p:nvSpPr>
          <p:cNvPr id="667713" name="Rectangle 65">
            <a:extLst>
              <a:ext uri="{FF2B5EF4-FFF2-40B4-BE49-F238E27FC236}">
                <a16:creationId xmlns:a16="http://schemas.microsoft.com/office/drawing/2014/main" id="{A7548D5A-3085-4836-AEEA-758132023DAF}"/>
              </a:ext>
            </a:extLst>
          </p:cNvPr>
          <p:cNvSpPr>
            <a:spLocks noChangeArrowheads="1"/>
          </p:cNvSpPr>
          <p:nvPr/>
        </p:nvSpPr>
        <p:spPr bwMode="auto">
          <a:xfrm>
            <a:off x="5373688" y="3517900"/>
            <a:ext cx="1295400" cy="17414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317935" name="Rectangle 66">
            <a:extLst>
              <a:ext uri="{FF2B5EF4-FFF2-40B4-BE49-F238E27FC236}">
                <a16:creationId xmlns:a16="http://schemas.microsoft.com/office/drawing/2014/main" id="{5C9A1E72-1678-4D50-ABE3-BCC2290C80DD}"/>
              </a:ext>
            </a:extLst>
          </p:cNvPr>
          <p:cNvSpPr>
            <a:spLocks noChangeArrowheads="1"/>
          </p:cNvSpPr>
          <p:nvPr/>
        </p:nvSpPr>
        <p:spPr bwMode="auto">
          <a:xfrm>
            <a:off x="5395913" y="3533775"/>
            <a:ext cx="1262062" cy="88582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7936" name="Text Box 67">
            <a:extLst>
              <a:ext uri="{FF2B5EF4-FFF2-40B4-BE49-F238E27FC236}">
                <a16:creationId xmlns:a16="http://schemas.microsoft.com/office/drawing/2014/main" id="{097F78E2-69BA-49A7-9303-85C594FC5233}"/>
              </a:ext>
            </a:extLst>
          </p:cNvPr>
          <p:cNvSpPr txBox="1">
            <a:spLocks noChangeArrowheads="1"/>
          </p:cNvSpPr>
          <p:nvPr/>
        </p:nvSpPr>
        <p:spPr bwMode="auto">
          <a:xfrm>
            <a:off x="5373688" y="3517900"/>
            <a:ext cx="1389062"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a:solidFill>
                  <a:srgbClr val="333399"/>
                </a:solidFill>
              </a:rPr>
              <a:t>源地址：</a:t>
            </a:r>
            <a:r>
              <a:rPr kumimoji="1" lang="en-US" altLang="zh-CN" sz="1600">
                <a:solidFill>
                  <a:srgbClr val="333399"/>
                </a:solidFill>
              </a:rPr>
              <a:t>A</a:t>
            </a:r>
          </a:p>
          <a:p>
            <a:pPr eaLnBrk="1" hangingPunct="1"/>
            <a:r>
              <a:rPr kumimoji="1" lang="zh-CN" altLang="en-US" sz="1600">
                <a:solidFill>
                  <a:srgbClr val="333399"/>
                </a:solidFill>
              </a:rPr>
              <a:t>目的地址：</a:t>
            </a:r>
            <a:r>
              <a:rPr kumimoji="1" lang="en-US" altLang="zh-CN" sz="1600">
                <a:solidFill>
                  <a:srgbClr val="333399"/>
                </a:solidFill>
              </a:rPr>
              <a:t>F</a:t>
            </a:r>
          </a:p>
          <a:p>
            <a:pPr eaLnBrk="1" hangingPunct="1"/>
            <a:r>
              <a:rPr kumimoji="1" lang="en-US" altLang="zh-CN" sz="1600">
                <a:solidFill>
                  <a:srgbClr val="333399"/>
                </a:solidFill>
              </a:rPr>
              <a:t>……</a:t>
            </a:r>
          </a:p>
          <a:p>
            <a:pPr eaLnBrk="1" hangingPunct="1"/>
            <a:endParaRPr kumimoji="1" lang="en-US" altLang="zh-CN" sz="1600">
              <a:solidFill>
                <a:srgbClr val="333399"/>
              </a:solidFill>
            </a:endParaRPr>
          </a:p>
          <a:p>
            <a:pPr eaLnBrk="1" hangingPunct="1"/>
            <a:endParaRPr kumimoji="1" lang="en-US" altLang="zh-CN" sz="1600">
              <a:solidFill>
                <a:srgbClr val="333399"/>
              </a:solidFill>
            </a:endParaRPr>
          </a:p>
        </p:txBody>
      </p:sp>
      <p:sp>
        <p:nvSpPr>
          <p:cNvPr id="1317937" name="Line 68">
            <a:extLst>
              <a:ext uri="{FF2B5EF4-FFF2-40B4-BE49-F238E27FC236}">
                <a16:creationId xmlns:a16="http://schemas.microsoft.com/office/drawing/2014/main" id="{FFC67279-1553-4035-93AA-F12FFC3B8038}"/>
              </a:ext>
            </a:extLst>
          </p:cNvPr>
          <p:cNvSpPr>
            <a:spLocks noChangeShapeType="1"/>
          </p:cNvSpPr>
          <p:nvPr/>
        </p:nvSpPr>
        <p:spPr bwMode="auto">
          <a:xfrm>
            <a:off x="5391150" y="4421188"/>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7938" name="Text Box 69">
            <a:extLst>
              <a:ext uri="{FF2B5EF4-FFF2-40B4-BE49-F238E27FC236}">
                <a16:creationId xmlns:a16="http://schemas.microsoft.com/office/drawing/2014/main" id="{73A8207B-0D11-4827-ADD3-3B1C2302D2D2}"/>
              </a:ext>
            </a:extLst>
          </p:cNvPr>
          <p:cNvSpPr txBox="1">
            <a:spLocks noChangeArrowheads="1"/>
          </p:cNvSpPr>
          <p:nvPr/>
        </p:nvSpPr>
        <p:spPr bwMode="auto">
          <a:xfrm>
            <a:off x="5561013" y="4664075"/>
            <a:ext cx="996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a:solidFill>
                  <a:srgbClr val="333399"/>
                </a:solidFill>
              </a:rPr>
              <a:t>数据部分</a:t>
            </a:r>
          </a:p>
        </p:txBody>
      </p:sp>
      <p:sp>
        <p:nvSpPr>
          <p:cNvPr id="1317939" name="Line 70">
            <a:extLst>
              <a:ext uri="{FF2B5EF4-FFF2-40B4-BE49-F238E27FC236}">
                <a16:creationId xmlns:a16="http://schemas.microsoft.com/office/drawing/2014/main" id="{AE3565FD-B4A7-4609-B774-C0D8950836C3}"/>
              </a:ext>
            </a:extLst>
          </p:cNvPr>
          <p:cNvSpPr>
            <a:spLocks noChangeShapeType="1"/>
          </p:cNvSpPr>
          <p:nvPr/>
        </p:nvSpPr>
        <p:spPr bwMode="auto">
          <a:xfrm>
            <a:off x="2495550" y="5516563"/>
            <a:ext cx="4267200" cy="0"/>
          </a:xfrm>
          <a:prstGeom prst="line">
            <a:avLst/>
          </a:prstGeom>
          <a:noFill/>
          <a:ln w="19050">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17940" name="Text Box 71">
            <a:extLst>
              <a:ext uri="{FF2B5EF4-FFF2-40B4-BE49-F238E27FC236}">
                <a16:creationId xmlns:a16="http://schemas.microsoft.com/office/drawing/2014/main" id="{4710094F-086E-4FF5-BC4B-DC53A165AFA1}"/>
              </a:ext>
            </a:extLst>
          </p:cNvPr>
          <p:cNvSpPr txBox="1">
            <a:spLocks noChangeArrowheads="1"/>
          </p:cNvSpPr>
          <p:nvPr/>
        </p:nvSpPr>
        <p:spPr bwMode="auto">
          <a:xfrm>
            <a:off x="4089400" y="5334000"/>
            <a:ext cx="1257300"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solidFill>
                  <a:srgbClr val="333399"/>
                </a:solidFill>
              </a:rPr>
              <a:t>IPv4 </a:t>
            </a:r>
            <a:r>
              <a:rPr kumimoji="1" lang="zh-CN" altLang="en-US" sz="1600">
                <a:solidFill>
                  <a:srgbClr val="333399"/>
                </a:solidFill>
              </a:rPr>
              <a:t>数据报</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8914" name="Group 2">
            <a:extLst>
              <a:ext uri="{FF2B5EF4-FFF2-40B4-BE49-F238E27FC236}">
                <a16:creationId xmlns:a16="http://schemas.microsoft.com/office/drawing/2014/main" id="{C8FC9205-C138-49FA-A56A-E4A2CA007A93}"/>
              </a:ext>
            </a:extLst>
          </p:cNvPr>
          <p:cNvGrpSpPr>
            <a:grpSpLocks/>
          </p:cNvGrpSpPr>
          <p:nvPr/>
        </p:nvGrpSpPr>
        <p:grpSpPr bwMode="auto">
          <a:xfrm>
            <a:off x="2608263" y="1341438"/>
            <a:ext cx="3889375" cy="1150937"/>
            <a:chOff x="912" y="768"/>
            <a:chExt cx="2400" cy="1584"/>
          </a:xfrm>
        </p:grpSpPr>
        <p:sp>
          <p:nvSpPr>
            <p:cNvPr id="1319001" name="Oval 3">
              <a:extLst>
                <a:ext uri="{FF2B5EF4-FFF2-40B4-BE49-F238E27FC236}">
                  <a16:creationId xmlns:a16="http://schemas.microsoft.com/office/drawing/2014/main" id="{FF9729A3-138D-4F2E-93ED-C8C58C13517B}"/>
                </a:ext>
              </a:extLst>
            </p:cNvPr>
            <p:cNvSpPr>
              <a:spLocks noChangeArrowheads="1"/>
            </p:cNvSpPr>
            <p:nvPr/>
          </p:nvSpPr>
          <p:spPr bwMode="auto">
            <a:xfrm>
              <a:off x="1751" y="799"/>
              <a:ext cx="1026" cy="628"/>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9002" name="Oval 4">
              <a:extLst>
                <a:ext uri="{FF2B5EF4-FFF2-40B4-BE49-F238E27FC236}">
                  <a16:creationId xmlns:a16="http://schemas.microsoft.com/office/drawing/2014/main" id="{70486798-CDA7-43C4-BA96-01BB5DAC2D1B}"/>
                </a:ext>
              </a:extLst>
            </p:cNvPr>
            <p:cNvSpPr>
              <a:spLocks noChangeArrowheads="1"/>
            </p:cNvSpPr>
            <p:nvPr/>
          </p:nvSpPr>
          <p:spPr bwMode="auto">
            <a:xfrm>
              <a:off x="1172" y="972"/>
              <a:ext cx="781" cy="627"/>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9003" name="Oval 5">
              <a:extLst>
                <a:ext uri="{FF2B5EF4-FFF2-40B4-BE49-F238E27FC236}">
                  <a16:creationId xmlns:a16="http://schemas.microsoft.com/office/drawing/2014/main" id="{8E5D096D-5DB4-4493-96B0-462936009027}"/>
                </a:ext>
              </a:extLst>
            </p:cNvPr>
            <p:cNvSpPr>
              <a:spLocks noChangeArrowheads="1"/>
            </p:cNvSpPr>
            <p:nvPr/>
          </p:nvSpPr>
          <p:spPr bwMode="auto">
            <a:xfrm>
              <a:off x="926" y="1364"/>
              <a:ext cx="521" cy="502"/>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9004" name="Oval 6">
              <a:extLst>
                <a:ext uri="{FF2B5EF4-FFF2-40B4-BE49-F238E27FC236}">
                  <a16:creationId xmlns:a16="http://schemas.microsoft.com/office/drawing/2014/main" id="{B5CBEFC7-14F9-4438-B630-3D6D84DEA100}"/>
                </a:ext>
              </a:extLst>
            </p:cNvPr>
            <p:cNvSpPr>
              <a:spLocks noChangeArrowheads="1"/>
            </p:cNvSpPr>
            <p:nvPr/>
          </p:nvSpPr>
          <p:spPr bwMode="auto">
            <a:xfrm>
              <a:off x="1085" y="1599"/>
              <a:ext cx="796" cy="549"/>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9005" name="Oval 7">
              <a:extLst>
                <a:ext uri="{FF2B5EF4-FFF2-40B4-BE49-F238E27FC236}">
                  <a16:creationId xmlns:a16="http://schemas.microsoft.com/office/drawing/2014/main" id="{539DB534-91F5-425A-AD0E-229F4DBD046C}"/>
                </a:ext>
              </a:extLst>
            </p:cNvPr>
            <p:cNvSpPr>
              <a:spLocks noChangeArrowheads="1"/>
            </p:cNvSpPr>
            <p:nvPr/>
          </p:nvSpPr>
          <p:spPr bwMode="auto">
            <a:xfrm>
              <a:off x="1664" y="1693"/>
              <a:ext cx="1200" cy="659"/>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9006" name="Oval 8">
              <a:extLst>
                <a:ext uri="{FF2B5EF4-FFF2-40B4-BE49-F238E27FC236}">
                  <a16:creationId xmlns:a16="http://schemas.microsoft.com/office/drawing/2014/main" id="{312C69C0-29F2-441D-AE14-6C0E1B8C19DB}"/>
                </a:ext>
              </a:extLst>
            </p:cNvPr>
            <p:cNvSpPr>
              <a:spLocks noChangeArrowheads="1"/>
            </p:cNvSpPr>
            <p:nvPr/>
          </p:nvSpPr>
          <p:spPr bwMode="auto">
            <a:xfrm>
              <a:off x="2445" y="988"/>
              <a:ext cx="751" cy="486"/>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9007" name="Oval 9">
              <a:extLst>
                <a:ext uri="{FF2B5EF4-FFF2-40B4-BE49-F238E27FC236}">
                  <a16:creationId xmlns:a16="http://schemas.microsoft.com/office/drawing/2014/main" id="{A820DC86-6C92-4F53-B267-06820727CAF0}"/>
                </a:ext>
              </a:extLst>
            </p:cNvPr>
            <p:cNvSpPr>
              <a:spLocks noChangeArrowheads="1"/>
            </p:cNvSpPr>
            <p:nvPr/>
          </p:nvSpPr>
          <p:spPr bwMode="auto">
            <a:xfrm>
              <a:off x="2560" y="1317"/>
              <a:ext cx="752" cy="486"/>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9008" name="Oval 10">
              <a:extLst>
                <a:ext uri="{FF2B5EF4-FFF2-40B4-BE49-F238E27FC236}">
                  <a16:creationId xmlns:a16="http://schemas.microsoft.com/office/drawing/2014/main" id="{14D58437-981F-4A03-B7DC-A4CD3757D6A7}"/>
                </a:ext>
              </a:extLst>
            </p:cNvPr>
            <p:cNvSpPr>
              <a:spLocks noChangeArrowheads="1"/>
            </p:cNvSpPr>
            <p:nvPr/>
          </p:nvSpPr>
          <p:spPr bwMode="auto">
            <a:xfrm>
              <a:off x="2488" y="1427"/>
              <a:ext cx="752" cy="815"/>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9009" name="Oval 11">
              <a:extLst>
                <a:ext uri="{FF2B5EF4-FFF2-40B4-BE49-F238E27FC236}">
                  <a16:creationId xmlns:a16="http://schemas.microsoft.com/office/drawing/2014/main" id="{8CBDF3A6-8D2C-4C72-9F7D-B4EDD29E046F}"/>
                </a:ext>
              </a:extLst>
            </p:cNvPr>
            <p:cNvSpPr>
              <a:spLocks noChangeArrowheads="1"/>
            </p:cNvSpPr>
            <p:nvPr/>
          </p:nvSpPr>
          <p:spPr bwMode="auto">
            <a:xfrm>
              <a:off x="1360" y="1176"/>
              <a:ext cx="1547" cy="815"/>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319010" name="Group 12">
              <a:extLst>
                <a:ext uri="{FF2B5EF4-FFF2-40B4-BE49-F238E27FC236}">
                  <a16:creationId xmlns:a16="http://schemas.microsoft.com/office/drawing/2014/main" id="{1877F6DA-D727-483D-8C5E-9F4EF8800AF7}"/>
                </a:ext>
              </a:extLst>
            </p:cNvPr>
            <p:cNvGrpSpPr>
              <a:grpSpLocks/>
            </p:cNvGrpSpPr>
            <p:nvPr/>
          </p:nvGrpSpPr>
          <p:grpSpPr bwMode="auto">
            <a:xfrm>
              <a:off x="912" y="768"/>
              <a:ext cx="2386" cy="1553"/>
              <a:chOff x="912" y="768"/>
              <a:chExt cx="2386" cy="1553"/>
            </a:xfrm>
          </p:grpSpPr>
          <p:sp>
            <p:nvSpPr>
              <p:cNvPr id="1319011" name="Oval 13">
                <a:extLst>
                  <a:ext uri="{FF2B5EF4-FFF2-40B4-BE49-F238E27FC236}">
                    <a16:creationId xmlns:a16="http://schemas.microsoft.com/office/drawing/2014/main" id="{4341EAF2-56F2-4D8D-A5C3-A244BADD2237}"/>
                  </a:ext>
                </a:extLst>
              </p:cNvPr>
              <p:cNvSpPr>
                <a:spLocks noChangeArrowheads="1"/>
              </p:cNvSpPr>
              <p:nvPr/>
            </p:nvSpPr>
            <p:spPr bwMode="auto">
              <a:xfrm>
                <a:off x="1736" y="768"/>
                <a:ext cx="1027" cy="627"/>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9012" name="Oval 14">
                <a:extLst>
                  <a:ext uri="{FF2B5EF4-FFF2-40B4-BE49-F238E27FC236}">
                    <a16:creationId xmlns:a16="http://schemas.microsoft.com/office/drawing/2014/main" id="{AB583A25-2054-4C26-A2F4-CC1CDA9064DA}"/>
                  </a:ext>
                </a:extLst>
              </p:cNvPr>
              <p:cNvSpPr>
                <a:spLocks noChangeArrowheads="1"/>
              </p:cNvSpPr>
              <p:nvPr/>
            </p:nvSpPr>
            <p:spPr bwMode="auto">
              <a:xfrm>
                <a:off x="1158" y="941"/>
                <a:ext cx="781" cy="627"/>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9013" name="Oval 15">
                <a:extLst>
                  <a:ext uri="{FF2B5EF4-FFF2-40B4-BE49-F238E27FC236}">
                    <a16:creationId xmlns:a16="http://schemas.microsoft.com/office/drawing/2014/main" id="{F3124675-E218-4A3D-A5EC-E344EE241383}"/>
                  </a:ext>
                </a:extLst>
              </p:cNvPr>
              <p:cNvSpPr>
                <a:spLocks noChangeArrowheads="1"/>
              </p:cNvSpPr>
              <p:nvPr/>
            </p:nvSpPr>
            <p:spPr bwMode="auto">
              <a:xfrm>
                <a:off x="912" y="1333"/>
                <a:ext cx="520" cy="501"/>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9014" name="Oval 16">
                <a:extLst>
                  <a:ext uri="{FF2B5EF4-FFF2-40B4-BE49-F238E27FC236}">
                    <a16:creationId xmlns:a16="http://schemas.microsoft.com/office/drawing/2014/main" id="{1A805CF8-3204-475B-B082-98BE067D1298}"/>
                  </a:ext>
                </a:extLst>
              </p:cNvPr>
              <p:cNvSpPr>
                <a:spLocks noChangeArrowheads="1"/>
              </p:cNvSpPr>
              <p:nvPr/>
            </p:nvSpPr>
            <p:spPr bwMode="auto">
              <a:xfrm>
                <a:off x="1071" y="1568"/>
                <a:ext cx="795" cy="549"/>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9015" name="Oval 17">
                <a:extLst>
                  <a:ext uri="{FF2B5EF4-FFF2-40B4-BE49-F238E27FC236}">
                    <a16:creationId xmlns:a16="http://schemas.microsoft.com/office/drawing/2014/main" id="{FB4F8800-3792-47AA-BD8A-1117DB9110E9}"/>
                  </a:ext>
                </a:extLst>
              </p:cNvPr>
              <p:cNvSpPr>
                <a:spLocks noChangeArrowheads="1"/>
              </p:cNvSpPr>
              <p:nvPr/>
            </p:nvSpPr>
            <p:spPr bwMode="auto">
              <a:xfrm>
                <a:off x="1649" y="1662"/>
                <a:ext cx="1200" cy="659"/>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9016" name="Oval 18">
                <a:extLst>
                  <a:ext uri="{FF2B5EF4-FFF2-40B4-BE49-F238E27FC236}">
                    <a16:creationId xmlns:a16="http://schemas.microsoft.com/office/drawing/2014/main" id="{A5052DB6-A0E1-45B2-8B57-1694C0428473}"/>
                  </a:ext>
                </a:extLst>
              </p:cNvPr>
              <p:cNvSpPr>
                <a:spLocks noChangeArrowheads="1"/>
              </p:cNvSpPr>
              <p:nvPr/>
            </p:nvSpPr>
            <p:spPr bwMode="auto">
              <a:xfrm>
                <a:off x="2430" y="956"/>
                <a:ext cx="752" cy="486"/>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9017" name="Oval 19">
                <a:extLst>
                  <a:ext uri="{FF2B5EF4-FFF2-40B4-BE49-F238E27FC236}">
                    <a16:creationId xmlns:a16="http://schemas.microsoft.com/office/drawing/2014/main" id="{1DF12998-82FF-4874-B9D6-75A6E76B4F4C}"/>
                  </a:ext>
                </a:extLst>
              </p:cNvPr>
              <p:cNvSpPr>
                <a:spLocks noChangeArrowheads="1"/>
              </p:cNvSpPr>
              <p:nvPr/>
            </p:nvSpPr>
            <p:spPr bwMode="auto">
              <a:xfrm>
                <a:off x="2546" y="1286"/>
                <a:ext cx="752" cy="486"/>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9018" name="Oval 20">
                <a:extLst>
                  <a:ext uri="{FF2B5EF4-FFF2-40B4-BE49-F238E27FC236}">
                    <a16:creationId xmlns:a16="http://schemas.microsoft.com/office/drawing/2014/main" id="{C1F1CD12-ED8D-4127-8982-47B7994CCE70}"/>
                  </a:ext>
                </a:extLst>
              </p:cNvPr>
              <p:cNvSpPr>
                <a:spLocks noChangeArrowheads="1"/>
              </p:cNvSpPr>
              <p:nvPr/>
            </p:nvSpPr>
            <p:spPr bwMode="auto">
              <a:xfrm>
                <a:off x="2473" y="1395"/>
                <a:ext cx="752" cy="816"/>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9019" name="Oval 21">
                <a:extLst>
                  <a:ext uri="{FF2B5EF4-FFF2-40B4-BE49-F238E27FC236}">
                    <a16:creationId xmlns:a16="http://schemas.microsoft.com/office/drawing/2014/main" id="{FD8390E4-F055-482F-B932-0981F9A9A580}"/>
                  </a:ext>
                </a:extLst>
              </p:cNvPr>
              <p:cNvSpPr>
                <a:spLocks noChangeArrowheads="1"/>
              </p:cNvSpPr>
              <p:nvPr/>
            </p:nvSpPr>
            <p:spPr bwMode="auto">
              <a:xfrm>
                <a:off x="1346" y="1144"/>
                <a:ext cx="1547" cy="816"/>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1318915" name="AutoShape 22">
            <a:extLst>
              <a:ext uri="{FF2B5EF4-FFF2-40B4-BE49-F238E27FC236}">
                <a16:creationId xmlns:a16="http://schemas.microsoft.com/office/drawing/2014/main" id="{6CEBA2A4-5EC2-4262-9163-6AB8774EFF25}"/>
              </a:ext>
            </a:extLst>
          </p:cNvPr>
          <p:cNvSpPr>
            <a:spLocks noChangeArrowheads="1"/>
          </p:cNvSpPr>
          <p:nvPr/>
        </p:nvSpPr>
        <p:spPr bwMode="auto">
          <a:xfrm>
            <a:off x="2266950" y="3689350"/>
            <a:ext cx="4724400" cy="3124200"/>
          </a:xfrm>
          <a:prstGeom prst="roundRect">
            <a:avLst>
              <a:gd name="adj" fmla="val 16667"/>
            </a:avLst>
          </a:prstGeom>
          <a:solidFill>
            <a:srgbClr val="CCECFF"/>
          </a:solidFill>
          <a:ln w="9525">
            <a:solidFill>
              <a:schemeClr val="tx1"/>
            </a:solidFill>
            <a:prstDash val="dash"/>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318916" name="Group 23">
            <a:extLst>
              <a:ext uri="{FF2B5EF4-FFF2-40B4-BE49-F238E27FC236}">
                <a16:creationId xmlns:a16="http://schemas.microsoft.com/office/drawing/2014/main" id="{2CE1BA48-05A0-4C12-B6F1-803451D00349}"/>
              </a:ext>
            </a:extLst>
          </p:cNvPr>
          <p:cNvGrpSpPr>
            <a:grpSpLocks/>
          </p:cNvGrpSpPr>
          <p:nvPr/>
        </p:nvGrpSpPr>
        <p:grpSpPr bwMode="auto">
          <a:xfrm>
            <a:off x="2608263" y="2711450"/>
            <a:ext cx="3889375" cy="1006475"/>
            <a:chOff x="912" y="768"/>
            <a:chExt cx="2400" cy="1584"/>
          </a:xfrm>
        </p:grpSpPr>
        <p:sp>
          <p:nvSpPr>
            <p:cNvPr id="1318982" name="Oval 24">
              <a:extLst>
                <a:ext uri="{FF2B5EF4-FFF2-40B4-BE49-F238E27FC236}">
                  <a16:creationId xmlns:a16="http://schemas.microsoft.com/office/drawing/2014/main" id="{B32B180A-2E32-4703-B498-59CB704AA082}"/>
                </a:ext>
              </a:extLst>
            </p:cNvPr>
            <p:cNvSpPr>
              <a:spLocks noChangeArrowheads="1"/>
            </p:cNvSpPr>
            <p:nvPr/>
          </p:nvSpPr>
          <p:spPr bwMode="auto">
            <a:xfrm>
              <a:off x="1751" y="799"/>
              <a:ext cx="1026" cy="628"/>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8983" name="Oval 25">
              <a:extLst>
                <a:ext uri="{FF2B5EF4-FFF2-40B4-BE49-F238E27FC236}">
                  <a16:creationId xmlns:a16="http://schemas.microsoft.com/office/drawing/2014/main" id="{DBA0D352-CA71-4B4B-B3DB-199C84BAB41F}"/>
                </a:ext>
              </a:extLst>
            </p:cNvPr>
            <p:cNvSpPr>
              <a:spLocks noChangeArrowheads="1"/>
            </p:cNvSpPr>
            <p:nvPr/>
          </p:nvSpPr>
          <p:spPr bwMode="auto">
            <a:xfrm>
              <a:off x="1172" y="972"/>
              <a:ext cx="781" cy="627"/>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8984" name="Oval 26">
              <a:extLst>
                <a:ext uri="{FF2B5EF4-FFF2-40B4-BE49-F238E27FC236}">
                  <a16:creationId xmlns:a16="http://schemas.microsoft.com/office/drawing/2014/main" id="{616DC863-E9CC-449D-9A53-AA490DA0D661}"/>
                </a:ext>
              </a:extLst>
            </p:cNvPr>
            <p:cNvSpPr>
              <a:spLocks noChangeArrowheads="1"/>
            </p:cNvSpPr>
            <p:nvPr/>
          </p:nvSpPr>
          <p:spPr bwMode="auto">
            <a:xfrm>
              <a:off x="926" y="1364"/>
              <a:ext cx="521" cy="502"/>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8985" name="Oval 27">
              <a:extLst>
                <a:ext uri="{FF2B5EF4-FFF2-40B4-BE49-F238E27FC236}">
                  <a16:creationId xmlns:a16="http://schemas.microsoft.com/office/drawing/2014/main" id="{92D8E0D4-B25A-40DB-ABAD-3C879CC11562}"/>
                </a:ext>
              </a:extLst>
            </p:cNvPr>
            <p:cNvSpPr>
              <a:spLocks noChangeArrowheads="1"/>
            </p:cNvSpPr>
            <p:nvPr/>
          </p:nvSpPr>
          <p:spPr bwMode="auto">
            <a:xfrm>
              <a:off x="1085" y="1599"/>
              <a:ext cx="796" cy="549"/>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8986" name="Oval 28">
              <a:extLst>
                <a:ext uri="{FF2B5EF4-FFF2-40B4-BE49-F238E27FC236}">
                  <a16:creationId xmlns:a16="http://schemas.microsoft.com/office/drawing/2014/main" id="{454C5A4D-7DD4-4D20-A0D7-4C7380DD129B}"/>
                </a:ext>
              </a:extLst>
            </p:cNvPr>
            <p:cNvSpPr>
              <a:spLocks noChangeArrowheads="1"/>
            </p:cNvSpPr>
            <p:nvPr/>
          </p:nvSpPr>
          <p:spPr bwMode="auto">
            <a:xfrm>
              <a:off x="1664" y="1693"/>
              <a:ext cx="1200" cy="659"/>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8987" name="Oval 29">
              <a:extLst>
                <a:ext uri="{FF2B5EF4-FFF2-40B4-BE49-F238E27FC236}">
                  <a16:creationId xmlns:a16="http://schemas.microsoft.com/office/drawing/2014/main" id="{714FEFE6-E2B5-4154-9D4A-04C96F66A40E}"/>
                </a:ext>
              </a:extLst>
            </p:cNvPr>
            <p:cNvSpPr>
              <a:spLocks noChangeArrowheads="1"/>
            </p:cNvSpPr>
            <p:nvPr/>
          </p:nvSpPr>
          <p:spPr bwMode="auto">
            <a:xfrm>
              <a:off x="2445" y="988"/>
              <a:ext cx="751" cy="486"/>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8988" name="Oval 30">
              <a:extLst>
                <a:ext uri="{FF2B5EF4-FFF2-40B4-BE49-F238E27FC236}">
                  <a16:creationId xmlns:a16="http://schemas.microsoft.com/office/drawing/2014/main" id="{EA795981-A050-4A29-8678-47C2CC8C1CC7}"/>
                </a:ext>
              </a:extLst>
            </p:cNvPr>
            <p:cNvSpPr>
              <a:spLocks noChangeArrowheads="1"/>
            </p:cNvSpPr>
            <p:nvPr/>
          </p:nvSpPr>
          <p:spPr bwMode="auto">
            <a:xfrm>
              <a:off x="2560" y="1317"/>
              <a:ext cx="752" cy="486"/>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8989" name="Oval 31">
              <a:extLst>
                <a:ext uri="{FF2B5EF4-FFF2-40B4-BE49-F238E27FC236}">
                  <a16:creationId xmlns:a16="http://schemas.microsoft.com/office/drawing/2014/main" id="{5A1FF293-6747-4B5C-AE6F-29CC8EAA22BE}"/>
                </a:ext>
              </a:extLst>
            </p:cNvPr>
            <p:cNvSpPr>
              <a:spLocks noChangeArrowheads="1"/>
            </p:cNvSpPr>
            <p:nvPr/>
          </p:nvSpPr>
          <p:spPr bwMode="auto">
            <a:xfrm>
              <a:off x="2488" y="1427"/>
              <a:ext cx="752" cy="815"/>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8990" name="Oval 32">
              <a:extLst>
                <a:ext uri="{FF2B5EF4-FFF2-40B4-BE49-F238E27FC236}">
                  <a16:creationId xmlns:a16="http://schemas.microsoft.com/office/drawing/2014/main" id="{9278B5B6-C99B-4025-97C4-0D120B4A227B}"/>
                </a:ext>
              </a:extLst>
            </p:cNvPr>
            <p:cNvSpPr>
              <a:spLocks noChangeArrowheads="1"/>
            </p:cNvSpPr>
            <p:nvPr/>
          </p:nvSpPr>
          <p:spPr bwMode="auto">
            <a:xfrm>
              <a:off x="1360" y="1176"/>
              <a:ext cx="1547" cy="815"/>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318991" name="Group 33">
              <a:extLst>
                <a:ext uri="{FF2B5EF4-FFF2-40B4-BE49-F238E27FC236}">
                  <a16:creationId xmlns:a16="http://schemas.microsoft.com/office/drawing/2014/main" id="{BE7E8025-0C6B-4373-8DEA-4622AFD69FF2}"/>
                </a:ext>
              </a:extLst>
            </p:cNvPr>
            <p:cNvGrpSpPr>
              <a:grpSpLocks/>
            </p:cNvGrpSpPr>
            <p:nvPr/>
          </p:nvGrpSpPr>
          <p:grpSpPr bwMode="auto">
            <a:xfrm>
              <a:off x="912" y="768"/>
              <a:ext cx="2386" cy="1553"/>
              <a:chOff x="912" y="768"/>
              <a:chExt cx="2386" cy="1553"/>
            </a:xfrm>
          </p:grpSpPr>
          <p:sp>
            <p:nvSpPr>
              <p:cNvPr id="1318992" name="Oval 34">
                <a:extLst>
                  <a:ext uri="{FF2B5EF4-FFF2-40B4-BE49-F238E27FC236}">
                    <a16:creationId xmlns:a16="http://schemas.microsoft.com/office/drawing/2014/main" id="{F65D991F-EB68-4056-B1AD-B9F29DB89B4E}"/>
                  </a:ext>
                </a:extLst>
              </p:cNvPr>
              <p:cNvSpPr>
                <a:spLocks noChangeArrowheads="1"/>
              </p:cNvSpPr>
              <p:nvPr/>
            </p:nvSpPr>
            <p:spPr bwMode="auto">
              <a:xfrm>
                <a:off x="1736" y="768"/>
                <a:ext cx="1027" cy="627"/>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8993" name="Oval 35">
                <a:extLst>
                  <a:ext uri="{FF2B5EF4-FFF2-40B4-BE49-F238E27FC236}">
                    <a16:creationId xmlns:a16="http://schemas.microsoft.com/office/drawing/2014/main" id="{DF4448FC-BE3A-4163-ADE0-EAA1FE505CBF}"/>
                  </a:ext>
                </a:extLst>
              </p:cNvPr>
              <p:cNvSpPr>
                <a:spLocks noChangeArrowheads="1"/>
              </p:cNvSpPr>
              <p:nvPr/>
            </p:nvSpPr>
            <p:spPr bwMode="auto">
              <a:xfrm>
                <a:off x="1158" y="941"/>
                <a:ext cx="781" cy="627"/>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8994" name="Oval 36">
                <a:extLst>
                  <a:ext uri="{FF2B5EF4-FFF2-40B4-BE49-F238E27FC236}">
                    <a16:creationId xmlns:a16="http://schemas.microsoft.com/office/drawing/2014/main" id="{858D2B61-D827-41D0-8425-748C6410C2D0}"/>
                  </a:ext>
                </a:extLst>
              </p:cNvPr>
              <p:cNvSpPr>
                <a:spLocks noChangeArrowheads="1"/>
              </p:cNvSpPr>
              <p:nvPr/>
            </p:nvSpPr>
            <p:spPr bwMode="auto">
              <a:xfrm>
                <a:off x="912" y="1333"/>
                <a:ext cx="520" cy="501"/>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8995" name="Oval 37">
                <a:extLst>
                  <a:ext uri="{FF2B5EF4-FFF2-40B4-BE49-F238E27FC236}">
                    <a16:creationId xmlns:a16="http://schemas.microsoft.com/office/drawing/2014/main" id="{2A4A6BCC-CEAF-4E51-ACB4-69066DCA769D}"/>
                  </a:ext>
                </a:extLst>
              </p:cNvPr>
              <p:cNvSpPr>
                <a:spLocks noChangeArrowheads="1"/>
              </p:cNvSpPr>
              <p:nvPr/>
            </p:nvSpPr>
            <p:spPr bwMode="auto">
              <a:xfrm>
                <a:off x="1071" y="1568"/>
                <a:ext cx="795" cy="549"/>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8996" name="Oval 38">
                <a:extLst>
                  <a:ext uri="{FF2B5EF4-FFF2-40B4-BE49-F238E27FC236}">
                    <a16:creationId xmlns:a16="http://schemas.microsoft.com/office/drawing/2014/main" id="{423195A8-B6A8-4BCA-969F-CB4C81BD5E3E}"/>
                  </a:ext>
                </a:extLst>
              </p:cNvPr>
              <p:cNvSpPr>
                <a:spLocks noChangeArrowheads="1"/>
              </p:cNvSpPr>
              <p:nvPr/>
            </p:nvSpPr>
            <p:spPr bwMode="auto">
              <a:xfrm>
                <a:off x="1649" y="1662"/>
                <a:ext cx="1200" cy="659"/>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8997" name="Oval 39">
                <a:extLst>
                  <a:ext uri="{FF2B5EF4-FFF2-40B4-BE49-F238E27FC236}">
                    <a16:creationId xmlns:a16="http://schemas.microsoft.com/office/drawing/2014/main" id="{4F23969C-2B9C-4BF4-9EEC-79803D3BCF87}"/>
                  </a:ext>
                </a:extLst>
              </p:cNvPr>
              <p:cNvSpPr>
                <a:spLocks noChangeArrowheads="1"/>
              </p:cNvSpPr>
              <p:nvPr/>
            </p:nvSpPr>
            <p:spPr bwMode="auto">
              <a:xfrm>
                <a:off x="2430" y="956"/>
                <a:ext cx="752" cy="486"/>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8998" name="Oval 40">
                <a:extLst>
                  <a:ext uri="{FF2B5EF4-FFF2-40B4-BE49-F238E27FC236}">
                    <a16:creationId xmlns:a16="http://schemas.microsoft.com/office/drawing/2014/main" id="{8EFA2914-DAE8-40BE-B718-7F2928DE3E2A}"/>
                  </a:ext>
                </a:extLst>
              </p:cNvPr>
              <p:cNvSpPr>
                <a:spLocks noChangeArrowheads="1"/>
              </p:cNvSpPr>
              <p:nvPr/>
            </p:nvSpPr>
            <p:spPr bwMode="auto">
              <a:xfrm>
                <a:off x="2546" y="1286"/>
                <a:ext cx="752" cy="486"/>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8999" name="Oval 41">
                <a:extLst>
                  <a:ext uri="{FF2B5EF4-FFF2-40B4-BE49-F238E27FC236}">
                    <a16:creationId xmlns:a16="http://schemas.microsoft.com/office/drawing/2014/main" id="{6040B577-AE4E-4B87-8F5A-B1E7B38E1CEA}"/>
                  </a:ext>
                </a:extLst>
              </p:cNvPr>
              <p:cNvSpPr>
                <a:spLocks noChangeArrowheads="1"/>
              </p:cNvSpPr>
              <p:nvPr/>
            </p:nvSpPr>
            <p:spPr bwMode="auto">
              <a:xfrm>
                <a:off x="2473" y="1395"/>
                <a:ext cx="752" cy="816"/>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9000" name="Oval 42">
                <a:extLst>
                  <a:ext uri="{FF2B5EF4-FFF2-40B4-BE49-F238E27FC236}">
                    <a16:creationId xmlns:a16="http://schemas.microsoft.com/office/drawing/2014/main" id="{AFC3DC35-22D6-48A2-99C6-EFCA37A2C8FC}"/>
                  </a:ext>
                </a:extLst>
              </p:cNvPr>
              <p:cNvSpPr>
                <a:spLocks noChangeArrowheads="1"/>
              </p:cNvSpPr>
              <p:nvPr/>
            </p:nvSpPr>
            <p:spPr bwMode="auto">
              <a:xfrm>
                <a:off x="1346" y="1144"/>
                <a:ext cx="1547" cy="816"/>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1318917" name="Text Box 43">
            <a:extLst>
              <a:ext uri="{FF2B5EF4-FFF2-40B4-BE49-F238E27FC236}">
                <a16:creationId xmlns:a16="http://schemas.microsoft.com/office/drawing/2014/main" id="{A0B3A4A2-7647-4474-9050-AC2439D325BC}"/>
              </a:ext>
            </a:extLst>
          </p:cNvPr>
          <p:cNvSpPr txBox="1">
            <a:spLocks noChangeArrowheads="1"/>
          </p:cNvSpPr>
          <p:nvPr/>
        </p:nvSpPr>
        <p:spPr bwMode="auto">
          <a:xfrm>
            <a:off x="4213225" y="2689225"/>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rPr>
              <a:t>IPv4 </a:t>
            </a:r>
            <a:r>
              <a:rPr kumimoji="1" lang="zh-CN" altLang="en-US">
                <a:solidFill>
                  <a:srgbClr val="333399"/>
                </a:solidFill>
              </a:rPr>
              <a:t>网络</a:t>
            </a:r>
          </a:p>
        </p:txBody>
      </p:sp>
      <p:sp>
        <p:nvSpPr>
          <p:cNvPr id="1318918" name="Line 44">
            <a:extLst>
              <a:ext uri="{FF2B5EF4-FFF2-40B4-BE49-F238E27FC236}">
                <a16:creationId xmlns:a16="http://schemas.microsoft.com/office/drawing/2014/main" id="{D227822C-95CE-4F9A-BA8C-5C4C8F520537}"/>
              </a:ext>
            </a:extLst>
          </p:cNvPr>
          <p:cNvSpPr>
            <a:spLocks noChangeShapeType="1"/>
          </p:cNvSpPr>
          <p:nvPr/>
        </p:nvSpPr>
        <p:spPr bwMode="auto">
          <a:xfrm>
            <a:off x="666750" y="3367088"/>
            <a:ext cx="807720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318919" name="Picture 45">
            <a:extLst>
              <a:ext uri="{FF2B5EF4-FFF2-40B4-BE49-F238E27FC236}">
                <a16:creationId xmlns:a16="http://schemas.microsoft.com/office/drawing/2014/main" id="{AF863F88-EE7F-4798-85F4-A4D2F8FC9A7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3063875"/>
            <a:ext cx="52705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8920" name="Picture 46">
            <a:extLst>
              <a:ext uri="{FF2B5EF4-FFF2-40B4-BE49-F238E27FC236}">
                <a16:creationId xmlns:a16="http://schemas.microsoft.com/office/drawing/2014/main" id="{1C04C28D-630B-4FA7-B912-C5DF30FC6591}"/>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0300" y="3138488"/>
            <a:ext cx="5207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18921" name="Picture 47">
            <a:extLst>
              <a:ext uri="{FF2B5EF4-FFF2-40B4-BE49-F238E27FC236}">
                <a16:creationId xmlns:a16="http://schemas.microsoft.com/office/drawing/2014/main" id="{F8E3AA72-9D66-41D9-AF0E-2E016C99196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7450" y="3138488"/>
            <a:ext cx="5207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18922" name="Picture 48">
            <a:extLst>
              <a:ext uri="{FF2B5EF4-FFF2-40B4-BE49-F238E27FC236}">
                <a16:creationId xmlns:a16="http://schemas.microsoft.com/office/drawing/2014/main" id="{F886A1F6-8703-4A74-B39B-EA6CA9750BC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9050" y="3138488"/>
            <a:ext cx="5207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18923" name="Picture 49">
            <a:extLst>
              <a:ext uri="{FF2B5EF4-FFF2-40B4-BE49-F238E27FC236}">
                <a16:creationId xmlns:a16="http://schemas.microsoft.com/office/drawing/2014/main" id="{42EA02BE-669A-4743-A228-2918E19CD56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9850" y="3138488"/>
            <a:ext cx="5207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18924" name="Picture 50">
            <a:extLst>
              <a:ext uri="{FF2B5EF4-FFF2-40B4-BE49-F238E27FC236}">
                <a16:creationId xmlns:a16="http://schemas.microsoft.com/office/drawing/2014/main" id="{01BA9D19-3B4C-4B19-91ED-6FA894BAF30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1700" y="3063875"/>
            <a:ext cx="52705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8925" name="Text Box 51">
            <a:extLst>
              <a:ext uri="{FF2B5EF4-FFF2-40B4-BE49-F238E27FC236}">
                <a16:creationId xmlns:a16="http://schemas.microsoft.com/office/drawing/2014/main" id="{4DD13C4A-5259-4851-8F9C-475BC84D0746}"/>
              </a:ext>
            </a:extLst>
          </p:cNvPr>
          <p:cNvSpPr txBox="1">
            <a:spLocks noChangeArrowheads="1"/>
          </p:cNvSpPr>
          <p:nvPr/>
        </p:nvSpPr>
        <p:spPr bwMode="auto">
          <a:xfrm>
            <a:off x="361950" y="268922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rPr>
              <a:t>IPv6</a:t>
            </a:r>
          </a:p>
        </p:txBody>
      </p:sp>
      <p:sp>
        <p:nvSpPr>
          <p:cNvPr id="1318926" name="Text Box 52">
            <a:extLst>
              <a:ext uri="{FF2B5EF4-FFF2-40B4-BE49-F238E27FC236}">
                <a16:creationId xmlns:a16="http://schemas.microsoft.com/office/drawing/2014/main" id="{ABC4671F-0848-4BA6-BA7F-04F0D4FDE278}"/>
              </a:ext>
            </a:extLst>
          </p:cNvPr>
          <p:cNvSpPr txBox="1">
            <a:spLocks noChangeArrowheads="1"/>
          </p:cNvSpPr>
          <p:nvPr/>
        </p:nvSpPr>
        <p:spPr bwMode="auto">
          <a:xfrm>
            <a:off x="8439150" y="268922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rPr>
              <a:t>IPv6</a:t>
            </a:r>
          </a:p>
        </p:txBody>
      </p:sp>
      <p:sp>
        <p:nvSpPr>
          <p:cNvPr id="1318927" name="Text Box 53">
            <a:extLst>
              <a:ext uri="{FF2B5EF4-FFF2-40B4-BE49-F238E27FC236}">
                <a16:creationId xmlns:a16="http://schemas.microsoft.com/office/drawing/2014/main" id="{627F8020-7734-4073-8BCB-CAB960932B7E}"/>
              </a:ext>
            </a:extLst>
          </p:cNvPr>
          <p:cNvSpPr txBox="1">
            <a:spLocks noChangeArrowheads="1"/>
          </p:cNvSpPr>
          <p:nvPr/>
        </p:nvSpPr>
        <p:spPr bwMode="auto">
          <a:xfrm>
            <a:off x="107950" y="3071813"/>
            <a:ext cx="319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solidFill>
                  <a:srgbClr val="333399"/>
                </a:solidFill>
              </a:rPr>
              <a:t>A</a:t>
            </a:r>
          </a:p>
        </p:txBody>
      </p:sp>
      <p:sp>
        <p:nvSpPr>
          <p:cNvPr id="1318928" name="Text Box 54">
            <a:extLst>
              <a:ext uri="{FF2B5EF4-FFF2-40B4-BE49-F238E27FC236}">
                <a16:creationId xmlns:a16="http://schemas.microsoft.com/office/drawing/2014/main" id="{C99EA64B-84B5-4AE2-8B9E-B692E2A9FA5F}"/>
              </a:ext>
            </a:extLst>
          </p:cNvPr>
          <p:cNvSpPr txBox="1">
            <a:spLocks noChangeArrowheads="1"/>
          </p:cNvSpPr>
          <p:nvPr/>
        </p:nvSpPr>
        <p:spPr bwMode="auto">
          <a:xfrm>
            <a:off x="2095500" y="3060700"/>
            <a:ext cx="319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solidFill>
                  <a:srgbClr val="333399"/>
                </a:solidFill>
              </a:rPr>
              <a:t>B</a:t>
            </a:r>
          </a:p>
        </p:txBody>
      </p:sp>
      <p:sp>
        <p:nvSpPr>
          <p:cNvPr id="1318929" name="Text Box 55">
            <a:extLst>
              <a:ext uri="{FF2B5EF4-FFF2-40B4-BE49-F238E27FC236}">
                <a16:creationId xmlns:a16="http://schemas.microsoft.com/office/drawing/2014/main" id="{479C0EE4-E5F8-40B7-9F18-371BC365096B}"/>
              </a:ext>
            </a:extLst>
          </p:cNvPr>
          <p:cNvSpPr txBox="1">
            <a:spLocks noChangeArrowheads="1"/>
          </p:cNvSpPr>
          <p:nvPr/>
        </p:nvSpPr>
        <p:spPr bwMode="auto">
          <a:xfrm>
            <a:off x="3395663" y="3049588"/>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solidFill>
                  <a:srgbClr val="333399"/>
                </a:solidFill>
              </a:rPr>
              <a:t>C</a:t>
            </a:r>
          </a:p>
        </p:txBody>
      </p:sp>
      <p:sp>
        <p:nvSpPr>
          <p:cNvPr id="1318930" name="Text Box 56">
            <a:extLst>
              <a:ext uri="{FF2B5EF4-FFF2-40B4-BE49-F238E27FC236}">
                <a16:creationId xmlns:a16="http://schemas.microsoft.com/office/drawing/2014/main" id="{4C44B7F4-772B-4BE5-863B-7018207A2027}"/>
              </a:ext>
            </a:extLst>
          </p:cNvPr>
          <p:cNvSpPr txBox="1">
            <a:spLocks noChangeArrowheads="1"/>
          </p:cNvSpPr>
          <p:nvPr/>
        </p:nvSpPr>
        <p:spPr bwMode="auto">
          <a:xfrm>
            <a:off x="4819650" y="3038475"/>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solidFill>
                  <a:srgbClr val="333399"/>
                </a:solidFill>
              </a:rPr>
              <a:t>D</a:t>
            </a:r>
          </a:p>
        </p:txBody>
      </p:sp>
      <p:sp>
        <p:nvSpPr>
          <p:cNvPr id="1318931" name="Text Box 57">
            <a:extLst>
              <a:ext uri="{FF2B5EF4-FFF2-40B4-BE49-F238E27FC236}">
                <a16:creationId xmlns:a16="http://schemas.microsoft.com/office/drawing/2014/main" id="{E4924C34-651F-482E-BA71-E0967A7B1009}"/>
              </a:ext>
            </a:extLst>
          </p:cNvPr>
          <p:cNvSpPr txBox="1">
            <a:spLocks noChangeArrowheads="1"/>
          </p:cNvSpPr>
          <p:nvPr/>
        </p:nvSpPr>
        <p:spPr bwMode="auto">
          <a:xfrm>
            <a:off x="6127750" y="3027363"/>
            <a:ext cx="319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solidFill>
                  <a:srgbClr val="333399"/>
                </a:solidFill>
              </a:rPr>
              <a:t>E</a:t>
            </a:r>
          </a:p>
        </p:txBody>
      </p:sp>
      <p:sp>
        <p:nvSpPr>
          <p:cNvPr id="1318932" name="Text Box 58">
            <a:extLst>
              <a:ext uri="{FF2B5EF4-FFF2-40B4-BE49-F238E27FC236}">
                <a16:creationId xmlns:a16="http://schemas.microsoft.com/office/drawing/2014/main" id="{0AA982C8-A9AF-4E16-9A9B-A48DC5A212EE}"/>
              </a:ext>
            </a:extLst>
          </p:cNvPr>
          <p:cNvSpPr txBox="1">
            <a:spLocks noChangeArrowheads="1"/>
          </p:cNvSpPr>
          <p:nvPr/>
        </p:nvSpPr>
        <p:spPr bwMode="auto">
          <a:xfrm>
            <a:off x="8286750" y="3016250"/>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solidFill>
                  <a:srgbClr val="333399"/>
                </a:solidFill>
              </a:rPr>
              <a:t>F</a:t>
            </a:r>
          </a:p>
        </p:txBody>
      </p:sp>
      <p:sp>
        <p:nvSpPr>
          <p:cNvPr id="1318933" name="Line 59">
            <a:extLst>
              <a:ext uri="{FF2B5EF4-FFF2-40B4-BE49-F238E27FC236}">
                <a16:creationId xmlns:a16="http://schemas.microsoft.com/office/drawing/2014/main" id="{744D4566-967B-4BC7-AE90-21FFCE9EAC6A}"/>
              </a:ext>
            </a:extLst>
          </p:cNvPr>
          <p:cNvSpPr>
            <a:spLocks noChangeShapeType="1"/>
          </p:cNvSpPr>
          <p:nvPr/>
        </p:nvSpPr>
        <p:spPr bwMode="auto">
          <a:xfrm>
            <a:off x="590550" y="3824288"/>
            <a:ext cx="914400" cy="0"/>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18934" name="Line 60">
            <a:extLst>
              <a:ext uri="{FF2B5EF4-FFF2-40B4-BE49-F238E27FC236}">
                <a16:creationId xmlns:a16="http://schemas.microsoft.com/office/drawing/2014/main" id="{1DF31D2D-5E2F-416F-B7A0-5EB81C2EEF95}"/>
              </a:ext>
            </a:extLst>
          </p:cNvPr>
          <p:cNvSpPr>
            <a:spLocks noChangeShapeType="1"/>
          </p:cNvSpPr>
          <p:nvPr/>
        </p:nvSpPr>
        <p:spPr bwMode="auto">
          <a:xfrm>
            <a:off x="2724150" y="3824288"/>
            <a:ext cx="914400" cy="0"/>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18935" name="Line 61">
            <a:extLst>
              <a:ext uri="{FF2B5EF4-FFF2-40B4-BE49-F238E27FC236}">
                <a16:creationId xmlns:a16="http://schemas.microsoft.com/office/drawing/2014/main" id="{A60872FE-7807-48A2-B541-7EE088B25FC0}"/>
              </a:ext>
            </a:extLst>
          </p:cNvPr>
          <p:cNvSpPr>
            <a:spLocks noChangeShapeType="1"/>
          </p:cNvSpPr>
          <p:nvPr/>
        </p:nvSpPr>
        <p:spPr bwMode="auto">
          <a:xfrm>
            <a:off x="5543550" y="3824288"/>
            <a:ext cx="914400" cy="0"/>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18936" name="Line 62">
            <a:extLst>
              <a:ext uri="{FF2B5EF4-FFF2-40B4-BE49-F238E27FC236}">
                <a16:creationId xmlns:a16="http://schemas.microsoft.com/office/drawing/2014/main" id="{13CC93E5-A316-413B-9992-6AC72279236D}"/>
              </a:ext>
            </a:extLst>
          </p:cNvPr>
          <p:cNvSpPr>
            <a:spLocks noChangeShapeType="1"/>
          </p:cNvSpPr>
          <p:nvPr/>
        </p:nvSpPr>
        <p:spPr bwMode="auto">
          <a:xfrm>
            <a:off x="7600950" y="3824288"/>
            <a:ext cx="914400" cy="0"/>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18937" name="Text Box 63">
            <a:extLst>
              <a:ext uri="{FF2B5EF4-FFF2-40B4-BE49-F238E27FC236}">
                <a16:creationId xmlns:a16="http://schemas.microsoft.com/office/drawing/2014/main" id="{EBC2A351-BB97-47C7-A53E-4446D4F992DB}"/>
              </a:ext>
            </a:extLst>
          </p:cNvPr>
          <p:cNvSpPr txBox="1">
            <a:spLocks noChangeArrowheads="1"/>
          </p:cNvSpPr>
          <p:nvPr/>
        </p:nvSpPr>
        <p:spPr bwMode="auto">
          <a:xfrm>
            <a:off x="4470400" y="4433888"/>
            <a:ext cx="387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b="1">
                <a:solidFill>
                  <a:srgbClr val="333399"/>
                </a:solidFill>
              </a:rPr>
              <a:t>…</a:t>
            </a:r>
          </a:p>
        </p:txBody>
      </p:sp>
      <p:sp>
        <p:nvSpPr>
          <p:cNvPr id="1318938" name="Text Box 64">
            <a:extLst>
              <a:ext uri="{FF2B5EF4-FFF2-40B4-BE49-F238E27FC236}">
                <a16:creationId xmlns:a16="http://schemas.microsoft.com/office/drawing/2014/main" id="{F5BDAB6C-7B67-4AAD-822C-688DA6A107FE}"/>
              </a:ext>
            </a:extLst>
          </p:cNvPr>
          <p:cNvSpPr txBox="1">
            <a:spLocks noChangeArrowheads="1"/>
          </p:cNvSpPr>
          <p:nvPr/>
        </p:nvSpPr>
        <p:spPr bwMode="auto">
          <a:xfrm>
            <a:off x="2498725" y="63500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rPr>
              <a:t>IPv4 </a:t>
            </a:r>
            <a:r>
              <a:rPr kumimoji="1" lang="zh-CN" altLang="en-US" sz="2000">
                <a:solidFill>
                  <a:srgbClr val="333399"/>
                </a:solidFill>
              </a:rPr>
              <a:t>数据报</a:t>
            </a:r>
          </a:p>
        </p:txBody>
      </p:sp>
      <p:sp>
        <p:nvSpPr>
          <p:cNvPr id="1318939" name="Text Box 65">
            <a:extLst>
              <a:ext uri="{FF2B5EF4-FFF2-40B4-BE49-F238E27FC236}">
                <a16:creationId xmlns:a16="http://schemas.microsoft.com/office/drawing/2014/main" id="{22B95F74-4527-4988-BE05-43A9A690C5A4}"/>
              </a:ext>
            </a:extLst>
          </p:cNvPr>
          <p:cNvSpPr txBox="1">
            <a:spLocks noChangeArrowheads="1"/>
          </p:cNvSpPr>
          <p:nvPr/>
        </p:nvSpPr>
        <p:spPr bwMode="auto">
          <a:xfrm>
            <a:off x="5232400" y="63500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rPr>
              <a:t>IPv4 </a:t>
            </a:r>
            <a:r>
              <a:rPr kumimoji="1" lang="zh-CN" altLang="en-US" sz="2000">
                <a:solidFill>
                  <a:srgbClr val="333399"/>
                </a:solidFill>
              </a:rPr>
              <a:t>数据报</a:t>
            </a:r>
          </a:p>
        </p:txBody>
      </p:sp>
      <p:sp>
        <p:nvSpPr>
          <p:cNvPr id="1318940" name="Text Box 66">
            <a:extLst>
              <a:ext uri="{FF2B5EF4-FFF2-40B4-BE49-F238E27FC236}">
                <a16:creationId xmlns:a16="http://schemas.microsoft.com/office/drawing/2014/main" id="{6FF223DC-83FB-4394-B090-E28D050AF759}"/>
              </a:ext>
            </a:extLst>
          </p:cNvPr>
          <p:cNvSpPr txBox="1">
            <a:spLocks noChangeArrowheads="1"/>
          </p:cNvSpPr>
          <p:nvPr/>
        </p:nvSpPr>
        <p:spPr bwMode="auto">
          <a:xfrm>
            <a:off x="4368800" y="3763963"/>
            <a:ext cx="6477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solidFill>
                  <a:srgbClr val="333399"/>
                </a:solidFill>
              </a:rPr>
              <a:t>IPv4</a:t>
            </a:r>
          </a:p>
          <a:p>
            <a:pPr eaLnBrk="1" hangingPunct="1"/>
            <a:r>
              <a:rPr kumimoji="1" lang="zh-CN" altLang="en-US" sz="1600">
                <a:solidFill>
                  <a:srgbClr val="333399"/>
                </a:solidFill>
              </a:rPr>
              <a:t>网络 </a:t>
            </a:r>
          </a:p>
        </p:txBody>
      </p:sp>
      <p:sp>
        <p:nvSpPr>
          <p:cNvPr id="1318941" name="Line 67">
            <a:extLst>
              <a:ext uri="{FF2B5EF4-FFF2-40B4-BE49-F238E27FC236}">
                <a16:creationId xmlns:a16="http://schemas.microsoft.com/office/drawing/2014/main" id="{61061E77-BE5A-46DE-BE00-F8A863B6A2EA}"/>
              </a:ext>
            </a:extLst>
          </p:cNvPr>
          <p:cNvSpPr>
            <a:spLocks noChangeShapeType="1"/>
          </p:cNvSpPr>
          <p:nvPr/>
        </p:nvSpPr>
        <p:spPr bwMode="auto">
          <a:xfrm>
            <a:off x="666750" y="2038350"/>
            <a:ext cx="807720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318942" name="Picture 68">
            <a:extLst>
              <a:ext uri="{FF2B5EF4-FFF2-40B4-BE49-F238E27FC236}">
                <a16:creationId xmlns:a16="http://schemas.microsoft.com/office/drawing/2014/main" id="{B1101E55-46BF-40CC-BF9E-74EDEB6FE2A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1735138"/>
            <a:ext cx="52705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8943" name="Picture 69">
            <a:extLst>
              <a:ext uri="{FF2B5EF4-FFF2-40B4-BE49-F238E27FC236}">
                <a16:creationId xmlns:a16="http://schemas.microsoft.com/office/drawing/2014/main" id="{09DFF6DA-CD08-471C-8B36-5097FDE0F23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1700" y="1735138"/>
            <a:ext cx="52705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8944" name="Text Box 70">
            <a:extLst>
              <a:ext uri="{FF2B5EF4-FFF2-40B4-BE49-F238E27FC236}">
                <a16:creationId xmlns:a16="http://schemas.microsoft.com/office/drawing/2014/main" id="{A511F7CC-870A-4415-A01F-4F108E2C1BA3}"/>
              </a:ext>
            </a:extLst>
          </p:cNvPr>
          <p:cNvSpPr txBox="1">
            <a:spLocks noChangeArrowheads="1"/>
          </p:cNvSpPr>
          <p:nvPr/>
        </p:nvSpPr>
        <p:spPr bwMode="auto">
          <a:xfrm>
            <a:off x="361950" y="1371600"/>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rPr>
              <a:t>IPv6</a:t>
            </a:r>
          </a:p>
        </p:txBody>
      </p:sp>
      <p:sp>
        <p:nvSpPr>
          <p:cNvPr id="1318945" name="Text Box 71">
            <a:extLst>
              <a:ext uri="{FF2B5EF4-FFF2-40B4-BE49-F238E27FC236}">
                <a16:creationId xmlns:a16="http://schemas.microsoft.com/office/drawing/2014/main" id="{7C8B80F2-7267-4A2E-AC34-FE81432E6098}"/>
              </a:ext>
            </a:extLst>
          </p:cNvPr>
          <p:cNvSpPr txBox="1">
            <a:spLocks noChangeArrowheads="1"/>
          </p:cNvSpPr>
          <p:nvPr/>
        </p:nvSpPr>
        <p:spPr bwMode="auto">
          <a:xfrm>
            <a:off x="8439150" y="1371600"/>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rPr>
              <a:t>IPv6</a:t>
            </a:r>
          </a:p>
        </p:txBody>
      </p:sp>
      <p:sp>
        <p:nvSpPr>
          <p:cNvPr id="1318946" name="Text Box 72">
            <a:extLst>
              <a:ext uri="{FF2B5EF4-FFF2-40B4-BE49-F238E27FC236}">
                <a16:creationId xmlns:a16="http://schemas.microsoft.com/office/drawing/2014/main" id="{2251639E-C2EC-4892-8FD7-5493095DD4F9}"/>
              </a:ext>
            </a:extLst>
          </p:cNvPr>
          <p:cNvSpPr txBox="1">
            <a:spLocks noChangeArrowheads="1"/>
          </p:cNvSpPr>
          <p:nvPr/>
        </p:nvSpPr>
        <p:spPr bwMode="auto">
          <a:xfrm>
            <a:off x="107950" y="1743075"/>
            <a:ext cx="319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solidFill>
                  <a:srgbClr val="333399"/>
                </a:solidFill>
              </a:rPr>
              <a:t>A</a:t>
            </a:r>
          </a:p>
        </p:txBody>
      </p:sp>
      <p:sp>
        <p:nvSpPr>
          <p:cNvPr id="1318947" name="Text Box 73">
            <a:extLst>
              <a:ext uri="{FF2B5EF4-FFF2-40B4-BE49-F238E27FC236}">
                <a16:creationId xmlns:a16="http://schemas.microsoft.com/office/drawing/2014/main" id="{A5DC5992-2FE5-4355-A6E3-091C248AB597}"/>
              </a:ext>
            </a:extLst>
          </p:cNvPr>
          <p:cNvSpPr txBox="1">
            <a:spLocks noChangeArrowheads="1"/>
          </p:cNvSpPr>
          <p:nvPr/>
        </p:nvSpPr>
        <p:spPr bwMode="auto">
          <a:xfrm>
            <a:off x="2095500" y="1731963"/>
            <a:ext cx="319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solidFill>
                  <a:srgbClr val="333399"/>
                </a:solidFill>
              </a:rPr>
              <a:t>B</a:t>
            </a:r>
          </a:p>
        </p:txBody>
      </p:sp>
      <p:sp>
        <p:nvSpPr>
          <p:cNvPr id="1318948" name="Text Box 74">
            <a:extLst>
              <a:ext uri="{FF2B5EF4-FFF2-40B4-BE49-F238E27FC236}">
                <a16:creationId xmlns:a16="http://schemas.microsoft.com/office/drawing/2014/main" id="{5D431223-25D4-4405-BF3E-76A1F1EDFE25}"/>
              </a:ext>
            </a:extLst>
          </p:cNvPr>
          <p:cNvSpPr txBox="1">
            <a:spLocks noChangeArrowheads="1"/>
          </p:cNvSpPr>
          <p:nvPr/>
        </p:nvSpPr>
        <p:spPr bwMode="auto">
          <a:xfrm>
            <a:off x="6127750" y="1698625"/>
            <a:ext cx="319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solidFill>
                  <a:srgbClr val="333399"/>
                </a:solidFill>
              </a:rPr>
              <a:t>E</a:t>
            </a:r>
          </a:p>
        </p:txBody>
      </p:sp>
      <p:sp>
        <p:nvSpPr>
          <p:cNvPr id="1318949" name="Text Box 75">
            <a:extLst>
              <a:ext uri="{FF2B5EF4-FFF2-40B4-BE49-F238E27FC236}">
                <a16:creationId xmlns:a16="http://schemas.microsoft.com/office/drawing/2014/main" id="{6C30A05C-FD1D-4F0F-AF41-3BF07316AEB9}"/>
              </a:ext>
            </a:extLst>
          </p:cNvPr>
          <p:cNvSpPr txBox="1">
            <a:spLocks noChangeArrowheads="1"/>
          </p:cNvSpPr>
          <p:nvPr/>
        </p:nvSpPr>
        <p:spPr bwMode="auto">
          <a:xfrm>
            <a:off x="8286750" y="1687513"/>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solidFill>
                  <a:srgbClr val="333399"/>
                </a:solidFill>
              </a:rPr>
              <a:t>F</a:t>
            </a:r>
          </a:p>
        </p:txBody>
      </p:sp>
      <p:sp>
        <p:nvSpPr>
          <p:cNvPr id="1318950" name="Line 76">
            <a:extLst>
              <a:ext uri="{FF2B5EF4-FFF2-40B4-BE49-F238E27FC236}">
                <a16:creationId xmlns:a16="http://schemas.microsoft.com/office/drawing/2014/main" id="{34C6F0DF-C9FF-4F4A-9343-C7731AE0D2E8}"/>
              </a:ext>
            </a:extLst>
          </p:cNvPr>
          <p:cNvSpPr>
            <a:spLocks noChangeShapeType="1"/>
          </p:cNvSpPr>
          <p:nvPr/>
        </p:nvSpPr>
        <p:spPr bwMode="auto">
          <a:xfrm flipV="1">
            <a:off x="2741613" y="2009775"/>
            <a:ext cx="3984625" cy="793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318951" name="Picture 77">
            <a:extLst>
              <a:ext uri="{FF2B5EF4-FFF2-40B4-BE49-F238E27FC236}">
                <a16:creationId xmlns:a16="http://schemas.microsoft.com/office/drawing/2014/main" id="{E70EDEF0-5DD8-4901-8AC9-61B22EB9910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0300" y="1809750"/>
            <a:ext cx="5207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18952" name="Picture 78">
            <a:extLst>
              <a:ext uri="{FF2B5EF4-FFF2-40B4-BE49-F238E27FC236}">
                <a16:creationId xmlns:a16="http://schemas.microsoft.com/office/drawing/2014/main" id="{32D164A2-7704-46F1-929F-E44E2FDFB03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9850" y="1809750"/>
            <a:ext cx="5207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318953" name="Text Box 79">
            <a:extLst>
              <a:ext uri="{FF2B5EF4-FFF2-40B4-BE49-F238E27FC236}">
                <a16:creationId xmlns:a16="http://schemas.microsoft.com/office/drawing/2014/main" id="{B742B994-27CE-4C46-9C34-B67B042F8841}"/>
              </a:ext>
            </a:extLst>
          </p:cNvPr>
          <p:cNvSpPr txBox="1">
            <a:spLocks noChangeArrowheads="1"/>
          </p:cNvSpPr>
          <p:nvPr/>
        </p:nvSpPr>
        <p:spPr bwMode="auto">
          <a:xfrm>
            <a:off x="4286250" y="1652588"/>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600">
                <a:solidFill>
                  <a:srgbClr val="333399"/>
                </a:solidFill>
              </a:rPr>
              <a:t>隧道</a:t>
            </a:r>
          </a:p>
        </p:txBody>
      </p:sp>
      <p:sp>
        <p:nvSpPr>
          <p:cNvPr id="668752" name="Rectangle 80">
            <a:extLst>
              <a:ext uri="{FF2B5EF4-FFF2-40B4-BE49-F238E27FC236}">
                <a16:creationId xmlns:a16="http://schemas.microsoft.com/office/drawing/2014/main" id="{8882D3DC-1CA5-489B-8624-56613A8E67E2}"/>
              </a:ext>
            </a:extLst>
          </p:cNvPr>
          <p:cNvSpPr>
            <a:spLocks noChangeArrowheads="1"/>
          </p:cNvSpPr>
          <p:nvPr/>
        </p:nvSpPr>
        <p:spPr bwMode="auto">
          <a:xfrm>
            <a:off x="2630488" y="3976688"/>
            <a:ext cx="1295400" cy="2379662"/>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318955" name="Text Box 81">
            <a:extLst>
              <a:ext uri="{FF2B5EF4-FFF2-40B4-BE49-F238E27FC236}">
                <a16:creationId xmlns:a16="http://schemas.microsoft.com/office/drawing/2014/main" id="{33BC94CD-6880-42EA-B4DB-1115DB8BCF40}"/>
              </a:ext>
            </a:extLst>
          </p:cNvPr>
          <p:cNvSpPr txBox="1">
            <a:spLocks noChangeArrowheads="1"/>
          </p:cNvSpPr>
          <p:nvPr/>
        </p:nvSpPr>
        <p:spPr bwMode="auto">
          <a:xfrm>
            <a:off x="2630488" y="3976688"/>
            <a:ext cx="1389062"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a:solidFill>
                  <a:srgbClr val="333399"/>
                </a:solidFill>
              </a:rPr>
              <a:t>源地址：</a:t>
            </a:r>
            <a:r>
              <a:rPr kumimoji="1" lang="en-US" altLang="zh-CN" sz="1600">
                <a:solidFill>
                  <a:srgbClr val="333399"/>
                </a:solidFill>
              </a:rPr>
              <a:t>B</a:t>
            </a:r>
          </a:p>
          <a:p>
            <a:pPr eaLnBrk="1" hangingPunct="1"/>
            <a:r>
              <a:rPr kumimoji="1" lang="zh-CN" altLang="en-US" sz="1600">
                <a:solidFill>
                  <a:srgbClr val="333399"/>
                </a:solidFill>
              </a:rPr>
              <a:t>目的地址：</a:t>
            </a:r>
            <a:r>
              <a:rPr kumimoji="1" lang="en-US" altLang="zh-CN" sz="1600">
                <a:solidFill>
                  <a:srgbClr val="333399"/>
                </a:solidFill>
              </a:rPr>
              <a:t>E</a:t>
            </a:r>
          </a:p>
          <a:p>
            <a:pPr eaLnBrk="1" hangingPunct="1"/>
            <a:endParaRPr kumimoji="1" lang="en-US" altLang="zh-CN" sz="1600">
              <a:solidFill>
                <a:srgbClr val="333399"/>
              </a:solidFill>
            </a:endParaRPr>
          </a:p>
          <a:p>
            <a:pPr eaLnBrk="1" hangingPunct="1"/>
            <a:endParaRPr kumimoji="1" lang="en-US" altLang="zh-CN" sz="1600">
              <a:solidFill>
                <a:srgbClr val="333399"/>
              </a:solidFill>
            </a:endParaRPr>
          </a:p>
        </p:txBody>
      </p:sp>
      <p:sp>
        <p:nvSpPr>
          <p:cNvPr id="1318956" name="Rectangle 82">
            <a:extLst>
              <a:ext uri="{FF2B5EF4-FFF2-40B4-BE49-F238E27FC236}">
                <a16:creationId xmlns:a16="http://schemas.microsoft.com/office/drawing/2014/main" id="{9E5FDFF2-8122-46DB-8499-DEE894A6A76E}"/>
              </a:ext>
            </a:extLst>
          </p:cNvPr>
          <p:cNvSpPr>
            <a:spLocks noChangeArrowheads="1"/>
          </p:cNvSpPr>
          <p:nvPr/>
        </p:nvSpPr>
        <p:spPr bwMode="auto">
          <a:xfrm>
            <a:off x="2740025" y="4575175"/>
            <a:ext cx="1066800" cy="1628775"/>
          </a:xfrm>
          <a:prstGeom prst="rect">
            <a:avLst/>
          </a:prstGeom>
          <a:solidFill>
            <a:srgbClr val="DDDDDD"/>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8957" name="Text Box 83">
            <a:extLst>
              <a:ext uri="{FF2B5EF4-FFF2-40B4-BE49-F238E27FC236}">
                <a16:creationId xmlns:a16="http://schemas.microsoft.com/office/drawing/2014/main" id="{9AFC90D0-E5C4-433D-A65F-DC96919F9048}"/>
              </a:ext>
            </a:extLst>
          </p:cNvPr>
          <p:cNvSpPr txBox="1">
            <a:spLocks noChangeArrowheads="1"/>
          </p:cNvSpPr>
          <p:nvPr/>
        </p:nvSpPr>
        <p:spPr bwMode="auto">
          <a:xfrm>
            <a:off x="2862263" y="5087938"/>
            <a:ext cx="7937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a:solidFill>
                  <a:srgbClr val="333399"/>
                </a:solidFill>
              </a:rPr>
              <a:t>IPv6</a:t>
            </a:r>
          </a:p>
          <a:p>
            <a:pPr algn="ctr" eaLnBrk="1" hangingPunct="1"/>
            <a:r>
              <a:rPr kumimoji="1" lang="zh-CN" altLang="en-US" sz="1600">
                <a:solidFill>
                  <a:srgbClr val="333399"/>
                </a:solidFill>
              </a:rPr>
              <a:t>数据报</a:t>
            </a:r>
          </a:p>
        </p:txBody>
      </p:sp>
      <p:sp>
        <p:nvSpPr>
          <p:cNvPr id="1318958" name="AutoShape 84">
            <a:extLst>
              <a:ext uri="{FF2B5EF4-FFF2-40B4-BE49-F238E27FC236}">
                <a16:creationId xmlns:a16="http://schemas.microsoft.com/office/drawing/2014/main" id="{A6AC5E9B-93D1-436A-9B72-3B985574A9DC}"/>
              </a:ext>
            </a:extLst>
          </p:cNvPr>
          <p:cNvSpPr>
            <a:spLocks noChangeArrowheads="1"/>
          </p:cNvSpPr>
          <p:nvPr/>
        </p:nvSpPr>
        <p:spPr bwMode="auto">
          <a:xfrm rot="1535474">
            <a:off x="1809750" y="5060950"/>
            <a:ext cx="1143000" cy="228600"/>
          </a:xfrm>
          <a:prstGeom prst="rightArrow">
            <a:avLst>
              <a:gd name="adj1" fmla="val 50000"/>
              <a:gd name="adj2" fmla="val 125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8959" name="Text Box 85">
            <a:extLst>
              <a:ext uri="{FF2B5EF4-FFF2-40B4-BE49-F238E27FC236}">
                <a16:creationId xmlns:a16="http://schemas.microsoft.com/office/drawing/2014/main" id="{9246A0DA-F556-49D7-92B2-9906AD5C8C19}"/>
              </a:ext>
            </a:extLst>
          </p:cNvPr>
          <p:cNvSpPr txBox="1">
            <a:spLocks noChangeArrowheads="1"/>
          </p:cNvSpPr>
          <p:nvPr/>
        </p:nvSpPr>
        <p:spPr bwMode="auto">
          <a:xfrm>
            <a:off x="2095500" y="1125538"/>
            <a:ext cx="1162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333399"/>
                </a:solidFill>
              </a:rPr>
              <a:t>双协议栈</a:t>
            </a:r>
          </a:p>
          <a:p>
            <a:pPr algn="ctr" eaLnBrk="1" hangingPunct="1"/>
            <a:r>
              <a:rPr kumimoji="1" lang="en-US" altLang="zh-CN">
                <a:solidFill>
                  <a:srgbClr val="333399"/>
                </a:solidFill>
              </a:rPr>
              <a:t>IPv6/IPv4</a:t>
            </a:r>
          </a:p>
        </p:txBody>
      </p:sp>
      <p:sp>
        <p:nvSpPr>
          <p:cNvPr id="1318960" name="Text Box 86">
            <a:extLst>
              <a:ext uri="{FF2B5EF4-FFF2-40B4-BE49-F238E27FC236}">
                <a16:creationId xmlns:a16="http://schemas.microsoft.com/office/drawing/2014/main" id="{577E5A6F-5C51-4018-B610-9F76D5EE849B}"/>
              </a:ext>
            </a:extLst>
          </p:cNvPr>
          <p:cNvSpPr txBox="1">
            <a:spLocks noChangeArrowheads="1"/>
          </p:cNvSpPr>
          <p:nvPr/>
        </p:nvSpPr>
        <p:spPr bwMode="auto">
          <a:xfrm>
            <a:off x="6057900" y="1125538"/>
            <a:ext cx="1162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333399"/>
                </a:solidFill>
              </a:rPr>
              <a:t>双协议栈</a:t>
            </a:r>
          </a:p>
          <a:p>
            <a:pPr algn="ctr" eaLnBrk="1" hangingPunct="1"/>
            <a:r>
              <a:rPr kumimoji="1" lang="en-US" altLang="zh-CN">
                <a:solidFill>
                  <a:srgbClr val="333399"/>
                </a:solidFill>
              </a:rPr>
              <a:t>IPv6/IPv4</a:t>
            </a:r>
          </a:p>
        </p:txBody>
      </p:sp>
      <p:sp>
        <p:nvSpPr>
          <p:cNvPr id="1318961" name="Text Box 87">
            <a:extLst>
              <a:ext uri="{FF2B5EF4-FFF2-40B4-BE49-F238E27FC236}">
                <a16:creationId xmlns:a16="http://schemas.microsoft.com/office/drawing/2014/main" id="{B3CC8E94-F695-4C25-BC27-EAAE41720F2A}"/>
              </a:ext>
            </a:extLst>
          </p:cNvPr>
          <p:cNvSpPr txBox="1">
            <a:spLocks noChangeArrowheads="1"/>
          </p:cNvSpPr>
          <p:nvPr/>
        </p:nvSpPr>
        <p:spPr bwMode="auto">
          <a:xfrm>
            <a:off x="2095500" y="2443163"/>
            <a:ext cx="1162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333399"/>
                </a:solidFill>
              </a:rPr>
              <a:t>双协议栈</a:t>
            </a:r>
          </a:p>
          <a:p>
            <a:pPr algn="ctr" eaLnBrk="1" hangingPunct="1"/>
            <a:r>
              <a:rPr kumimoji="1" lang="en-US" altLang="zh-CN">
                <a:solidFill>
                  <a:srgbClr val="333399"/>
                </a:solidFill>
              </a:rPr>
              <a:t>IPv6/IPv4</a:t>
            </a:r>
          </a:p>
        </p:txBody>
      </p:sp>
      <p:sp>
        <p:nvSpPr>
          <p:cNvPr id="1318962" name="Text Box 88">
            <a:extLst>
              <a:ext uri="{FF2B5EF4-FFF2-40B4-BE49-F238E27FC236}">
                <a16:creationId xmlns:a16="http://schemas.microsoft.com/office/drawing/2014/main" id="{4A7A56E1-352E-4FCF-9E3A-273C4DF761B2}"/>
              </a:ext>
            </a:extLst>
          </p:cNvPr>
          <p:cNvSpPr txBox="1">
            <a:spLocks noChangeArrowheads="1"/>
          </p:cNvSpPr>
          <p:nvPr/>
        </p:nvSpPr>
        <p:spPr bwMode="auto">
          <a:xfrm>
            <a:off x="6057900" y="2443163"/>
            <a:ext cx="1162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333399"/>
                </a:solidFill>
              </a:rPr>
              <a:t>双协议栈</a:t>
            </a:r>
          </a:p>
          <a:p>
            <a:pPr algn="ctr" eaLnBrk="1" hangingPunct="1"/>
            <a:r>
              <a:rPr kumimoji="1" lang="en-US" altLang="zh-CN">
                <a:solidFill>
                  <a:srgbClr val="333399"/>
                </a:solidFill>
              </a:rPr>
              <a:t>IPv6/IPv4</a:t>
            </a:r>
          </a:p>
        </p:txBody>
      </p:sp>
      <p:sp>
        <p:nvSpPr>
          <p:cNvPr id="1318963" name="Text Box 89">
            <a:extLst>
              <a:ext uri="{FF2B5EF4-FFF2-40B4-BE49-F238E27FC236}">
                <a16:creationId xmlns:a16="http://schemas.microsoft.com/office/drawing/2014/main" id="{07294661-F466-4657-9360-7CF840E494A3}"/>
              </a:ext>
            </a:extLst>
          </p:cNvPr>
          <p:cNvSpPr txBox="1">
            <a:spLocks noChangeArrowheads="1"/>
          </p:cNvSpPr>
          <p:nvPr/>
        </p:nvSpPr>
        <p:spPr bwMode="auto">
          <a:xfrm>
            <a:off x="4213225" y="1279525"/>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rPr>
              <a:t>IPv4 </a:t>
            </a:r>
            <a:r>
              <a:rPr kumimoji="1" lang="zh-CN" altLang="en-US">
                <a:solidFill>
                  <a:srgbClr val="333399"/>
                </a:solidFill>
              </a:rPr>
              <a:t>网络</a:t>
            </a:r>
          </a:p>
        </p:txBody>
      </p:sp>
      <p:sp>
        <p:nvSpPr>
          <p:cNvPr id="668762" name="Rectangle 90">
            <a:extLst>
              <a:ext uri="{FF2B5EF4-FFF2-40B4-BE49-F238E27FC236}">
                <a16:creationId xmlns:a16="http://schemas.microsoft.com/office/drawing/2014/main" id="{8FA1C471-2811-4D0A-8946-351D5F4B7AD2}"/>
              </a:ext>
            </a:extLst>
          </p:cNvPr>
          <p:cNvSpPr>
            <a:spLocks noChangeArrowheads="1"/>
          </p:cNvSpPr>
          <p:nvPr/>
        </p:nvSpPr>
        <p:spPr bwMode="auto">
          <a:xfrm>
            <a:off x="420688" y="3976688"/>
            <a:ext cx="1295400" cy="1617662"/>
          </a:xfrm>
          <a:prstGeom prst="rect">
            <a:avLst/>
          </a:prstGeom>
          <a:solidFill>
            <a:srgbClr val="DDDDDD"/>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318965" name="Text Box 91">
            <a:extLst>
              <a:ext uri="{FF2B5EF4-FFF2-40B4-BE49-F238E27FC236}">
                <a16:creationId xmlns:a16="http://schemas.microsoft.com/office/drawing/2014/main" id="{4E00F6BA-0164-4F1B-A59F-D78C09E37552}"/>
              </a:ext>
            </a:extLst>
          </p:cNvPr>
          <p:cNvSpPr txBox="1">
            <a:spLocks noChangeArrowheads="1"/>
          </p:cNvSpPr>
          <p:nvPr/>
        </p:nvSpPr>
        <p:spPr bwMode="auto">
          <a:xfrm>
            <a:off x="420688" y="3976688"/>
            <a:ext cx="1401762"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a:solidFill>
                  <a:srgbClr val="333399"/>
                </a:solidFill>
              </a:rPr>
              <a:t>流标号：</a:t>
            </a:r>
            <a:r>
              <a:rPr kumimoji="1" lang="en-US" altLang="zh-CN" sz="1600">
                <a:solidFill>
                  <a:srgbClr val="333399"/>
                </a:solidFill>
              </a:rPr>
              <a:t>X</a:t>
            </a:r>
          </a:p>
          <a:p>
            <a:pPr eaLnBrk="1" hangingPunct="1"/>
            <a:r>
              <a:rPr kumimoji="1" lang="zh-CN" altLang="en-US" sz="1600">
                <a:solidFill>
                  <a:srgbClr val="333399"/>
                </a:solidFill>
              </a:rPr>
              <a:t>源地址：</a:t>
            </a:r>
            <a:r>
              <a:rPr kumimoji="1" lang="en-US" altLang="zh-CN" sz="1600">
                <a:solidFill>
                  <a:srgbClr val="333399"/>
                </a:solidFill>
              </a:rPr>
              <a:t>A</a:t>
            </a:r>
          </a:p>
          <a:p>
            <a:pPr eaLnBrk="1" hangingPunct="1"/>
            <a:r>
              <a:rPr kumimoji="1" lang="zh-CN" altLang="en-US" sz="1600">
                <a:solidFill>
                  <a:srgbClr val="333399"/>
                </a:solidFill>
              </a:rPr>
              <a:t>目的地址：</a:t>
            </a:r>
            <a:r>
              <a:rPr kumimoji="1" lang="en-US" altLang="zh-CN" sz="1600">
                <a:solidFill>
                  <a:srgbClr val="333399"/>
                </a:solidFill>
              </a:rPr>
              <a:t>F</a:t>
            </a:r>
          </a:p>
          <a:p>
            <a:pPr eaLnBrk="1" hangingPunct="1"/>
            <a:r>
              <a:rPr kumimoji="1" lang="en-US" altLang="zh-CN" sz="1600">
                <a:solidFill>
                  <a:srgbClr val="333399"/>
                </a:solidFill>
              </a:rPr>
              <a:t>……</a:t>
            </a:r>
          </a:p>
          <a:p>
            <a:pPr eaLnBrk="1" hangingPunct="1"/>
            <a:endParaRPr kumimoji="1" lang="en-US" altLang="zh-CN" sz="1600">
              <a:solidFill>
                <a:srgbClr val="333399"/>
              </a:solidFill>
            </a:endParaRPr>
          </a:p>
          <a:p>
            <a:pPr eaLnBrk="1" hangingPunct="1"/>
            <a:r>
              <a:rPr kumimoji="1" lang="en-US" altLang="zh-CN" sz="1600">
                <a:solidFill>
                  <a:srgbClr val="333399"/>
                </a:solidFill>
              </a:rPr>
              <a:t>   </a:t>
            </a:r>
            <a:r>
              <a:rPr kumimoji="1" lang="zh-CN" altLang="en-US" sz="1600">
                <a:solidFill>
                  <a:srgbClr val="333399"/>
                </a:solidFill>
              </a:rPr>
              <a:t>数据部分</a:t>
            </a:r>
          </a:p>
        </p:txBody>
      </p:sp>
      <p:sp>
        <p:nvSpPr>
          <p:cNvPr id="1318966" name="Text Box 92">
            <a:extLst>
              <a:ext uri="{FF2B5EF4-FFF2-40B4-BE49-F238E27FC236}">
                <a16:creationId xmlns:a16="http://schemas.microsoft.com/office/drawing/2014/main" id="{CB0DBEE8-6E94-4A8F-8871-39D2E63E679E}"/>
              </a:ext>
            </a:extLst>
          </p:cNvPr>
          <p:cNvSpPr txBox="1">
            <a:spLocks noChangeArrowheads="1"/>
          </p:cNvSpPr>
          <p:nvPr/>
        </p:nvSpPr>
        <p:spPr bwMode="auto">
          <a:xfrm>
            <a:off x="323850" y="56134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rPr>
              <a:t>IPv6 </a:t>
            </a:r>
            <a:r>
              <a:rPr kumimoji="1" lang="zh-CN" altLang="en-US" sz="2000">
                <a:solidFill>
                  <a:srgbClr val="333399"/>
                </a:solidFill>
              </a:rPr>
              <a:t>数据报</a:t>
            </a:r>
          </a:p>
        </p:txBody>
      </p:sp>
      <p:sp>
        <p:nvSpPr>
          <p:cNvPr id="1318967" name="Line 93">
            <a:extLst>
              <a:ext uri="{FF2B5EF4-FFF2-40B4-BE49-F238E27FC236}">
                <a16:creationId xmlns:a16="http://schemas.microsoft.com/office/drawing/2014/main" id="{7CB6DCA0-F613-4107-8989-981D9D95523C}"/>
              </a:ext>
            </a:extLst>
          </p:cNvPr>
          <p:cNvSpPr>
            <a:spLocks noChangeShapeType="1"/>
          </p:cNvSpPr>
          <p:nvPr/>
        </p:nvSpPr>
        <p:spPr bwMode="auto">
          <a:xfrm>
            <a:off x="438150" y="5060950"/>
            <a:ext cx="12525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8968" name="Line 94">
            <a:extLst>
              <a:ext uri="{FF2B5EF4-FFF2-40B4-BE49-F238E27FC236}">
                <a16:creationId xmlns:a16="http://schemas.microsoft.com/office/drawing/2014/main" id="{9D364BA4-D42A-49C1-A34F-500BE1D0DF37}"/>
              </a:ext>
            </a:extLst>
          </p:cNvPr>
          <p:cNvSpPr>
            <a:spLocks noChangeShapeType="1"/>
          </p:cNvSpPr>
          <p:nvPr/>
        </p:nvSpPr>
        <p:spPr bwMode="auto">
          <a:xfrm>
            <a:off x="1733550" y="4016375"/>
            <a:ext cx="1006475" cy="5746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8969" name="Line 95">
            <a:extLst>
              <a:ext uri="{FF2B5EF4-FFF2-40B4-BE49-F238E27FC236}">
                <a16:creationId xmlns:a16="http://schemas.microsoft.com/office/drawing/2014/main" id="{7A6D6550-7B82-41BD-B36C-C7BBD0FF28CF}"/>
              </a:ext>
            </a:extLst>
          </p:cNvPr>
          <p:cNvSpPr>
            <a:spLocks noChangeShapeType="1"/>
          </p:cNvSpPr>
          <p:nvPr/>
        </p:nvSpPr>
        <p:spPr bwMode="auto">
          <a:xfrm>
            <a:off x="1733550" y="5629275"/>
            <a:ext cx="1006475" cy="5746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8768" name="Rectangle 96">
            <a:extLst>
              <a:ext uri="{FF2B5EF4-FFF2-40B4-BE49-F238E27FC236}">
                <a16:creationId xmlns:a16="http://schemas.microsoft.com/office/drawing/2014/main" id="{353CA367-B007-479E-9C14-4B1FAF700058}"/>
              </a:ext>
            </a:extLst>
          </p:cNvPr>
          <p:cNvSpPr>
            <a:spLocks noChangeArrowheads="1"/>
          </p:cNvSpPr>
          <p:nvPr/>
        </p:nvSpPr>
        <p:spPr bwMode="auto">
          <a:xfrm>
            <a:off x="7372350" y="3976688"/>
            <a:ext cx="1295400" cy="1617662"/>
          </a:xfrm>
          <a:prstGeom prst="rect">
            <a:avLst/>
          </a:prstGeom>
          <a:solidFill>
            <a:srgbClr val="DDDDDD"/>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318971" name="Text Box 97">
            <a:extLst>
              <a:ext uri="{FF2B5EF4-FFF2-40B4-BE49-F238E27FC236}">
                <a16:creationId xmlns:a16="http://schemas.microsoft.com/office/drawing/2014/main" id="{E1EC4133-AB61-441E-9DA4-714319BCE139}"/>
              </a:ext>
            </a:extLst>
          </p:cNvPr>
          <p:cNvSpPr txBox="1">
            <a:spLocks noChangeArrowheads="1"/>
          </p:cNvSpPr>
          <p:nvPr/>
        </p:nvSpPr>
        <p:spPr bwMode="auto">
          <a:xfrm>
            <a:off x="7372350" y="3976688"/>
            <a:ext cx="1422400"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a:solidFill>
                  <a:srgbClr val="333399"/>
                </a:solidFill>
              </a:rPr>
              <a:t>流标号：</a:t>
            </a:r>
            <a:r>
              <a:rPr kumimoji="1" lang="en-US" altLang="zh-CN" sz="1600">
                <a:solidFill>
                  <a:srgbClr val="333399"/>
                </a:solidFill>
              </a:rPr>
              <a:t>X</a:t>
            </a:r>
          </a:p>
          <a:p>
            <a:pPr eaLnBrk="1" hangingPunct="1"/>
            <a:r>
              <a:rPr kumimoji="1" lang="zh-CN" altLang="en-US" sz="1600">
                <a:solidFill>
                  <a:srgbClr val="333399"/>
                </a:solidFill>
              </a:rPr>
              <a:t>源地址：</a:t>
            </a:r>
            <a:r>
              <a:rPr kumimoji="1" lang="en-US" altLang="zh-CN" sz="1600">
                <a:solidFill>
                  <a:srgbClr val="333399"/>
                </a:solidFill>
              </a:rPr>
              <a:t>A</a:t>
            </a:r>
          </a:p>
          <a:p>
            <a:pPr eaLnBrk="1" hangingPunct="1"/>
            <a:r>
              <a:rPr kumimoji="1" lang="zh-CN" altLang="en-US" sz="1600">
                <a:solidFill>
                  <a:srgbClr val="333399"/>
                </a:solidFill>
              </a:rPr>
              <a:t>目的地址：</a:t>
            </a:r>
            <a:r>
              <a:rPr kumimoji="1" lang="en-US" altLang="zh-CN" sz="1600">
                <a:solidFill>
                  <a:srgbClr val="333399"/>
                </a:solidFill>
              </a:rPr>
              <a:t>F</a:t>
            </a:r>
          </a:p>
          <a:p>
            <a:pPr eaLnBrk="1" hangingPunct="1"/>
            <a:r>
              <a:rPr kumimoji="1" lang="en-US" altLang="zh-CN" sz="1600">
                <a:solidFill>
                  <a:srgbClr val="333399"/>
                </a:solidFill>
              </a:rPr>
              <a:t>……</a:t>
            </a:r>
          </a:p>
          <a:p>
            <a:pPr eaLnBrk="1" hangingPunct="1"/>
            <a:endParaRPr kumimoji="1" lang="en-US" altLang="zh-CN" sz="1600">
              <a:solidFill>
                <a:srgbClr val="333399"/>
              </a:solidFill>
            </a:endParaRPr>
          </a:p>
          <a:p>
            <a:pPr eaLnBrk="1" hangingPunct="1"/>
            <a:r>
              <a:rPr kumimoji="1" lang="en-US" altLang="zh-CN" sz="1600">
                <a:solidFill>
                  <a:srgbClr val="333399"/>
                </a:solidFill>
              </a:rPr>
              <a:t>   </a:t>
            </a:r>
            <a:r>
              <a:rPr kumimoji="1" lang="zh-CN" altLang="en-US" sz="1600">
                <a:solidFill>
                  <a:srgbClr val="333399"/>
                </a:solidFill>
              </a:rPr>
              <a:t>数据部分</a:t>
            </a:r>
          </a:p>
        </p:txBody>
      </p:sp>
      <p:sp>
        <p:nvSpPr>
          <p:cNvPr id="1318972" name="Text Box 98">
            <a:extLst>
              <a:ext uri="{FF2B5EF4-FFF2-40B4-BE49-F238E27FC236}">
                <a16:creationId xmlns:a16="http://schemas.microsoft.com/office/drawing/2014/main" id="{580F8FB1-F7AA-47E6-A6D7-5085F3FF8799}"/>
              </a:ext>
            </a:extLst>
          </p:cNvPr>
          <p:cNvSpPr txBox="1">
            <a:spLocks noChangeArrowheads="1"/>
          </p:cNvSpPr>
          <p:nvPr/>
        </p:nvSpPr>
        <p:spPr bwMode="auto">
          <a:xfrm>
            <a:off x="7275513" y="56134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rPr>
              <a:t>IPv6 </a:t>
            </a:r>
            <a:r>
              <a:rPr kumimoji="1" lang="zh-CN" altLang="en-US" sz="2000">
                <a:solidFill>
                  <a:srgbClr val="333399"/>
                </a:solidFill>
              </a:rPr>
              <a:t>数据报</a:t>
            </a:r>
          </a:p>
        </p:txBody>
      </p:sp>
      <p:sp>
        <p:nvSpPr>
          <p:cNvPr id="1318973" name="Line 99">
            <a:extLst>
              <a:ext uri="{FF2B5EF4-FFF2-40B4-BE49-F238E27FC236}">
                <a16:creationId xmlns:a16="http://schemas.microsoft.com/office/drawing/2014/main" id="{A62D9CB2-EC8F-4205-BD42-1DD757232F81}"/>
              </a:ext>
            </a:extLst>
          </p:cNvPr>
          <p:cNvSpPr>
            <a:spLocks noChangeShapeType="1"/>
          </p:cNvSpPr>
          <p:nvPr/>
        </p:nvSpPr>
        <p:spPr bwMode="auto">
          <a:xfrm>
            <a:off x="7389813" y="5060950"/>
            <a:ext cx="12525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8772" name="Rectangle 100">
            <a:extLst>
              <a:ext uri="{FF2B5EF4-FFF2-40B4-BE49-F238E27FC236}">
                <a16:creationId xmlns:a16="http://schemas.microsoft.com/office/drawing/2014/main" id="{687C0CC1-44C8-47D9-AEF1-2CF5679317CA}"/>
              </a:ext>
            </a:extLst>
          </p:cNvPr>
          <p:cNvSpPr>
            <a:spLocks noChangeArrowheads="1"/>
          </p:cNvSpPr>
          <p:nvPr/>
        </p:nvSpPr>
        <p:spPr bwMode="auto">
          <a:xfrm>
            <a:off x="5297488" y="3976688"/>
            <a:ext cx="1295400" cy="2379662"/>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318975" name="Text Box 101">
            <a:extLst>
              <a:ext uri="{FF2B5EF4-FFF2-40B4-BE49-F238E27FC236}">
                <a16:creationId xmlns:a16="http://schemas.microsoft.com/office/drawing/2014/main" id="{0DF6146A-767B-435D-A304-1837FBA714AC}"/>
              </a:ext>
            </a:extLst>
          </p:cNvPr>
          <p:cNvSpPr txBox="1">
            <a:spLocks noChangeArrowheads="1"/>
          </p:cNvSpPr>
          <p:nvPr/>
        </p:nvSpPr>
        <p:spPr bwMode="auto">
          <a:xfrm>
            <a:off x="5297488" y="3976688"/>
            <a:ext cx="1389062"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a:solidFill>
                  <a:srgbClr val="333399"/>
                </a:solidFill>
              </a:rPr>
              <a:t>源地址：</a:t>
            </a:r>
            <a:r>
              <a:rPr kumimoji="1" lang="en-US" altLang="zh-CN" sz="1600">
                <a:solidFill>
                  <a:srgbClr val="333399"/>
                </a:solidFill>
              </a:rPr>
              <a:t>B</a:t>
            </a:r>
          </a:p>
          <a:p>
            <a:pPr eaLnBrk="1" hangingPunct="1"/>
            <a:r>
              <a:rPr kumimoji="1" lang="zh-CN" altLang="en-US" sz="1600">
                <a:solidFill>
                  <a:srgbClr val="333399"/>
                </a:solidFill>
              </a:rPr>
              <a:t>目的地址：</a:t>
            </a:r>
            <a:r>
              <a:rPr kumimoji="1" lang="en-US" altLang="zh-CN" sz="1600">
                <a:solidFill>
                  <a:srgbClr val="333399"/>
                </a:solidFill>
              </a:rPr>
              <a:t>E</a:t>
            </a:r>
          </a:p>
          <a:p>
            <a:pPr eaLnBrk="1" hangingPunct="1"/>
            <a:endParaRPr kumimoji="1" lang="en-US" altLang="zh-CN" sz="1600">
              <a:solidFill>
                <a:srgbClr val="333399"/>
              </a:solidFill>
            </a:endParaRPr>
          </a:p>
          <a:p>
            <a:pPr eaLnBrk="1" hangingPunct="1"/>
            <a:endParaRPr kumimoji="1" lang="en-US" altLang="zh-CN" sz="1600">
              <a:solidFill>
                <a:srgbClr val="333399"/>
              </a:solidFill>
            </a:endParaRPr>
          </a:p>
        </p:txBody>
      </p:sp>
      <p:sp>
        <p:nvSpPr>
          <p:cNvPr id="1318976" name="Rectangle 102">
            <a:extLst>
              <a:ext uri="{FF2B5EF4-FFF2-40B4-BE49-F238E27FC236}">
                <a16:creationId xmlns:a16="http://schemas.microsoft.com/office/drawing/2014/main" id="{6F78C424-B9AF-4693-9B7A-71374FD70361}"/>
              </a:ext>
            </a:extLst>
          </p:cNvPr>
          <p:cNvSpPr>
            <a:spLocks noChangeArrowheads="1"/>
          </p:cNvSpPr>
          <p:nvPr/>
        </p:nvSpPr>
        <p:spPr bwMode="auto">
          <a:xfrm>
            <a:off x="5407025" y="4575175"/>
            <a:ext cx="1066800" cy="1628775"/>
          </a:xfrm>
          <a:prstGeom prst="rect">
            <a:avLst/>
          </a:prstGeom>
          <a:solidFill>
            <a:srgbClr val="DDDDDD"/>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8977" name="Text Box 103">
            <a:extLst>
              <a:ext uri="{FF2B5EF4-FFF2-40B4-BE49-F238E27FC236}">
                <a16:creationId xmlns:a16="http://schemas.microsoft.com/office/drawing/2014/main" id="{2F40C82D-4390-4A02-91FD-5DB38652C7FF}"/>
              </a:ext>
            </a:extLst>
          </p:cNvPr>
          <p:cNvSpPr txBox="1">
            <a:spLocks noChangeArrowheads="1"/>
          </p:cNvSpPr>
          <p:nvPr/>
        </p:nvSpPr>
        <p:spPr bwMode="auto">
          <a:xfrm>
            <a:off x="5529263" y="5087938"/>
            <a:ext cx="7937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a:solidFill>
                  <a:srgbClr val="333399"/>
                </a:solidFill>
              </a:rPr>
              <a:t>IPv6</a:t>
            </a:r>
          </a:p>
          <a:p>
            <a:pPr algn="ctr" eaLnBrk="1" hangingPunct="1"/>
            <a:r>
              <a:rPr kumimoji="1" lang="zh-CN" altLang="en-US" sz="1600">
                <a:solidFill>
                  <a:srgbClr val="333399"/>
                </a:solidFill>
              </a:rPr>
              <a:t>数据报</a:t>
            </a:r>
          </a:p>
        </p:txBody>
      </p:sp>
      <p:sp>
        <p:nvSpPr>
          <p:cNvPr id="1318978" name="Line 104">
            <a:extLst>
              <a:ext uri="{FF2B5EF4-FFF2-40B4-BE49-F238E27FC236}">
                <a16:creationId xmlns:a16="http://schemas.microsoft.com/office/drawing/2014/main" id="{41C40BBD-0BCC-46F6-A46B-0C7C05FAB58A}"/>
              </a:ext>
            </a:extLst>
          </p:cNvPr>
          <p:cNvSpPr>
            <a:spLocks noChangeShapeType="1"/>
          </p:cNvSpPr>
          <p:nvPr/>
        </p:nvSpPr>
        <p:spPr bwMode="auto">
          <a:xfrm flipV="1">
            <a:off x="6497638" y="3990975"/>
            <a:ext cx="896937" cy="58261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8979" name="Line 105">
            <a:extLst>
              <a:ext uri="{FF2B5EF4-FFF2-40B4-BE49-F238E27FC236}">
                <a16:creationId xmlns:a16="http://schemas.microsoft.com/office/drawing/2014/main" id="{80E2F883-CD9D-4CE5-B951-155BB5968D58}"/>
              </a:ext>
            </a:extLst>
          </p:cNvPr>
          <p:cNvSpPr>
            <a:spLocks noChangeShapeType="1"/>
          </p:cNvSpPr>
          <p:nvPr/>
        </p:nvSpPr>
        <p:spPr bwMode="auto">
          <a:xfrm flipV="1">
            <a:off x="6457950" y="5621338"/>
            <a:ext cx="896938" cy="5826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8980" name="AutoShape 106">
            <a:extLst>
              <a:ext uri="{FF2B5EF4-FFF2-40B4-BE49-F238E27FC236}">
                <a16:creationId xmlns:a16="http://schemas.microsoft.com/office/drawing/2014/main" id="{9A2E9CA8-CFBB-4CDB-AAF3-3F3C89C8B6FF}"/>
              </a:ext>
            </a:extLst>
          </p:cNvPr>
          <p:cNvSpPr>
            <a:spLocks noChangeArrowheads="1"/>
          </p:cNvSpPr>
          <p:nvPr/>
        </p:nvSpPr>
        <p:spPr bwMode="auto">
          <a:xfrm rot="-1824532">
            <a:off x="6634163" y="4892675"/>
            <a:ext cx="906462" cy="228600"/>
          </a:xfrm>
          <a:prstGeom prst="rightArrow">
            <a:avLst>
              <a:gd name="adj1" fmla="val 50000"/>
              <a:gd name="adj2" fmla="val 99132"/>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8981" name="Text Box 107">
            <a:extLst>
              <a:ext uri="{FF2B5EF4-FFF2-40B4-BE49-F238E27FC236}">
                <a16:creationId xmlns:a16="http://schemas.microsoft.com/office/drawing/2014/main" id="{4E116404-BA54-4287-AA39-B167B07D3088}"/>
              </a:ext>
            </a:extLst>
          </p:cNvPr>
          <p:cNvSpPr txBox="1">
            <a:spLocks noChangeArrowheads="1"/>
          </p:cNvSpPr>
          <p:nvPr/>
        </p:nvSpPr>
        <p:spPr bwMode="auto">
          <a:xfrm>
            <a:off x="971550" y="195263"/>
            <a:ext cx="721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a:solidFill>
                  <a:srgbClr val="333399"/>
                </a:solidFill>
              </a:rPr>
              <a:t>使用隧道技术从 </a:t>
            </a:r>
            <a:r>
              <a:rPr lang="en-US" altLang="zh-CN" sz="3600">
                <a:solidFill>
                  <a:srgbClr val="333399"/>
                </a:solidFill>
              </a:rPr>
              <a:t>IPv4 </a:t>
            </a:r>
            <a:r>
              <a:rPr lang="zh-CN" altLang="en-US" sz="3600">
                <a:solidFill>
                  <a:srgbClr val="333399"/>
                </a:solidFill>
              </a:rPr>
              <a:t>到 </a:t>
            </a:r>
            <a:r>
              <a:rPr lang="en-US" altLang="zh-CN" sz="3600">
                <a:solidFill>
                  <a:srgbClr val="333399"/>
                </a:solidFill>
              </a:rPr>
              <a:t>IPv6 </a:t>
            </a:r>
            <a:r>
              <a:rPr lang="zh-CN" altLang="en-US" sz="3600">
                <a:solidFill>
                  <a:srgbClr val="333399"/>
                </a:solidFill>
              </a:rPr>
              <a:t>过渡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9938" name="Rectangle 2">
            <a:extLst>
              <a:ext uri="{FF2B5EF4-FFF2-40B4-BE49-F238E27FC236}">
                <a16:creationId xmlns:a16="http://schemas.microsoft.com/office/drawing/2014/main" id="{9B3C2267-AD42-4A75-82E1-360ED90345F3}"/>
              </a:ext>
            </a:extLst>
          </p:cNvPr>
          <p:cNvSpPr>
            <a:spLocks noGrp="1" noChangeArrowheads="1"/>
          </p:cNvSpPr>
          <p:nvPr>
            <p:ph type="title"/>
          </p:nvPr>
        </p:nvSpPr>
        <p:spPr/>
        <p:txBody>
          <a:bodyPr/>
          <a:lstStyle/>
          <a:p>
            <a:pPr algn="ctr" eaLnBrk="1" hangingPunct="1"/>
            <a:r>
              <a:rPr lang="en-US" altLang="zh-CN"/>
              <a:t>10.1.6   ICMPv6</a:t>
            </a:r>
          </a:p>
        </p:txBody>
      </p:sp>
      <p:sp>
        <p:nvSpPr>
          <p:cNvPr id="669699" name="Rectangle 3">
            <a:extLst>
              <a:ext uri="{FF2B5EF4-FFF2-40B4-BE49-F238E27FC236}">
                <a16:creationId xmlns:a16="http://schemas.microsoft.com/office/drawing/2014/main" id="{DCD1FCD9-140E-405D-AC64-2A59D50057BB}"/>
              </a:ext>
            </a:extLst>
          </p:cNvPr>
          <p:cNvSpPr>
            <a:spLocks noGrp="1" noChangeArrowheads="1"/>
          </p:cNvSpPr>
          <p:nvPr>
            <p:ph type="body" idx="1"/>
          </p:nvPr>
        </p:nvSpPr>
        <p:spPr>
          <a:xfrm>
            <a:off x="1042988" y="1906588"/>
            <a:ext cx="7772400" cy="4546600"/>
          </a:xfrm>
        </p:spPr>
        <p:txBody>
          <a:bodyPr/>
          <a:lstStyle/>
          <a:p>
            <a:pPr eaLnBrk="1" hangingPunct="1"/>
            <a:r>
              <a:rPr lang="en-US" altLang="zh-CN" sz="2800"/>
              <a:t>ICMPv6 </a:t>
            </a:r>
            <a:r>
              <a:rPr lang="zh-CN" altLang="en-US" sz="2800"/>
              <a:t>的报文格式和 </a:t>
            </a:r>
            <a:r>
              <a:rPr lang="en-US" altLang="zh-CN" sz="2800"/>
              <a:t>IPv4 </a:t>
            </a:r>
            <a:r>
              <a:rPr lang="zh-CN" altLang="en-US" sz="2800"/>
              <a:t>使用的 </a:t>
            </a:r>
            <a:r>
              <a:rPr lang="en-US" altLang="zh-CN" sz="2800"/>
              <a:t>ICMP </a:t>
            </a:r>
            <a:r>
              <a:rPr lang="zh-CN" altLang="en-US" sz="2800"/>
              <a:t>的相似，即前 </a:t>
            </a:r>
            <a:r>
              <a:rPr lang="en-US" altLang="zh-CN" sz="2800"/>
              <a:t>4 </a:t>
            </a:r>
            <a:r>
              <a:rPr lang="zh-CN" altLang="en-US" sz="2800"/>
              <a:t>个字节的字段名称都是一样的。</a:t>
            </a:r>
          </a:p>
          <a:p>
            <a:pPr eaLnBrk="1" hangingPunct="1"/>
            <a:r>
              <a:rPr lang="zh-CN" altLang="en-US" sz="2800"/>
              <a:t>但 </a:t>
            </a:r>
            <a:r>
              <a:rPr lang="en-US" altLang="zh-CN" sz="2800"/>
              <a:t>ICMPv6 </a:t>
            </a:r>
            <a:r>
              <a:rPr lang="zh-CN" altLang="en-US" sz="2800"/>
              <a:t>将第 </a:t>
            </a:r>
            <a:r>
              <a:rPr lang="en-US" altLang="zh-CN" sz="2800"/>
              <a:t>5 </a:t>
            </a:r>
            <a:r>
              <a:rPr lang="zh-CN" altLang="en-US" sz="2800"/>
              <a:t>个字节起的后面部分作为报文主体。</a:t>
            </a:r>
          </a:p>
          <a:p>
            <a:pPr eaLnBrk="1" hangingPunct="1"/>
            <a:r>
              <a:rPr lang="en-US" altLang="zh-CN" sz="2800"/>
              <a:t>ICMPv6 </a:t>
            </a:r>
            <a:r>
              <a:rPr lang="zh-CN" altLang="en-US" sz="2800"/>
              <a:t>的报文划分为四大类</a:t>
            </a:r>
          </a:p>
          <a:p>
            <a:pPr lvl="1" eaLnBrk="1" hangingPunct="1"/>
            <a:r>
              <a:rPr lang="zh-CN" altLang="en-US">
                <a:solidFill>
                  <a:srgbClr val="333399"/>
                </a:solidFill>
                <a:latin typeface="Arial" panose="020B0604020202020204" pitchFamily="34" charset="0"/>
                <a:ea typeface="黑体" panose="02010609060101010101" pitchFamily="49" charset="-122"/>
              </a:rPr>
              <a:t>差错报告报文</a:t>
            </a:r>
          </a:p>
          <a:p>
            <a:pPr lvl="1" eaLnBrk="1" hangingPunct="1"/>
            <a:r>
              <a:rPr lang="zh-CN" altLang="en-US">
                <a:solidFill>
                  <a:srgbClr val="333399"/>
                </a:solidFill>
                <a:latin typeface="Arial" panose="020B0604020202020204" pitchFamily="34" charset="0"/>
                <a:ea typeface="黑体" panose="02010609060101010101" pitchFamily="49" charset="-122"/>
              </a:rPr>
              <a:t>提供信息的报文</a:t>
            </a:r>
          </a:p>
          <a:p>
            <a:pPr lvl="1" eaLnBrk="1" hangingPunct="1"/>
            <a:r>
              <a:rPr lang="zh-CN" altLang="en-US">
                <a:solidFill>
                  <a:srgbClr val="0000CC"/>
                </a:solidFill>
                <a:ea typeface="黑体" panose="02010609060101010101" pitchFamily="49" charset="-122"/>
              </a:rPr>
              <a:t>多播听众发现报文</a:t>
            </a:r>
          </a:p>
          <a:p>
            <a:pPr lvl="1" eaLnBrk="1" hangingPunct="1"/>
            <a:r>
              <a:rPr lang="zh-CN" altLang="en-US">
                <a:solidFill>
                  <a:srgbClr val="0000CC"/>
                </a:solidFill>
                <a:latin typeface="黑体" panose="02010609060101010101" pitchFamily="49" charset="-122"/>
                <a:ea typeface="黑体" panose="02010609060101010101" pitchFamily="49" charset="-122"/>
              </a:rPr>
              <a:t>邻站发现报文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96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969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969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969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969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96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62" name="Rectangle 2">
            <a:extLst>
              <a:ext uri="{FF2B5EF4-FFF2-40B4-BE49-F238E27FC236}">
                <a16:creationId xmlns:a16="http://schemas.microsoft.com/office/drawing/2014/main" id="{6028562C-F421-4B40-ADD5-F02539461B84}"/>
              </a:ext>
            </a:extLst>
          </p:cNvPr>
          <p:cNvSpPr>
            <a:spLocks noGrp="1" noChangeArrowheads="1"/>
          </p:cNvSpPr>
          <p:nvPr>
            <p:ph type="title"/>
          </p:nvPr>
        </p:nvSpPr>
        <p:spPr>
          <a:xfrm>
            <a:off x="539750" y="214313"/>
            <a:ext cx="7793038" cy="1462087"/>
          </a:xfrm>
        </p:spPr>
        <p:txBody>
          <a:bodyPr/>
          <a:lstStyle/>
          <a:p>
            <a:pPr algn="ctr" eaLnBrk="1" hangingPunct="1"/>
            <a:r>
              <a:rPr lang="en-US" altLang="zh-CN"/>
              <a:t>10.2  </a:t>
            </a:r>
            <a:r>
              <a:rPr lang="zh-CN" altLang="en-US"/>
              <a:t>多协议标记交换 </a:t>
            </a:r>
            <a:r>
              <a:rPr lang="en-US" altLang="zh-CN"/>
              <a:t>MPLS</a:t>
            </a:r>
            <a:br>
              <a:rPr lang="en-US" altLang="zh-CN"/>
            </a:br>
            <a:r>
              <a:rPr lang="en-US" altLang="zh-CN" sz="3600"/>
              <a:t>(MultiProtocol Label Switching)</a:t>
            </a:r>
            <a:r>
              <a:rPr lang="en-US" altLang="zh-CN"/>
              <a:t> </a:t>
            </a:r>
          </a:p>
        </p:txBody>
      </p:sp>
      <p:sp>
        <p:nvSpPr>
          <p:cNvPr id="1320963" name="Rectangle 3">
            <a:extLst>
              <a:ext uri="{FF2B5EF4-FFF2-40B4-BE49-F238E27FC236}">
                <a16:creationId xmlns:a16="http://schemas.microsoft.com/office/drawing/2014/main" id="{DF748F97-DCCF-4E74-91B2-49C57DDDB346}"/>
              </a:ext>
            </a:extLst>
          </p:cNvPr>
          <p:cNvSpPr>
            <a:spLocks noGrp="1" noChangeArrowheads="1"/>
          </p:cNvSpPr>
          <p:nvPr>
            <p:ph type="body" idx="1"/>
          </p:nvPr>
        </p:nvSpPr>
        <p:spPr>
          <a:xfrm>
            <a:off x="900113" y="2636838"/>
            <a:ext cx="7772400" cy="3744912"/>
          </a:xfrm>
        </p:spPr>
        <p:txBody>
          <a:bodyPr/>
          <a:lstStyle/>
          <a:p>
            <a:pPr eaLnBrk="1" hangingPunct="1"/>
            <a:r>
              <a:rPr lang="zh-CN" altLang="en-US" sz="2400"/>
              <a:t>在 </a:t>
            </a:r>
            <a:r>
              <a:rPr lang="en-US" altLang="zh-CN" sz="2400"/>
              <a:t>20 </a:t>
            </a:r>
            <a:r>
              <a:rPr lang="zh-CN" altLang="en-US" sz="2400"/>
              <a:t>世纪 </a:t>
            </a:r>
            <a:r>
              <a:rPr lang="en-US" altLang="zh-CN" sz="2400"/>
              <a:t>80 </a:t>
            </a:r>
            <a:r>
              <a:rPr lang="zh-CN" altLang="en-US" sz="2400"/>
              <a:t>年代，出现了一种思路：用面向连接的方式取代 </a:t>
            </a:r>
            <a:r>
              <a:rPr lang="en-US" altLang="zh-CN" sz="2400"/>
              <a:t>IP </a:t>
            </a:r>
            <a:r>
              <a:rPr lang="zh-CN" altLang="en-US" sz="2400"/>
              <a:t>的无连接分组交换方式，这样就可以利用更快捷的查找算法，而不必使用最长前缀匹配的方法来查找路由表。</a:t>
            </a:r>
          </a:p>
          <a:p>
            <a:pPr eaLnBrk="1" hangingPunct="1"/>
            <a:r>
              <a:rPr lang="zh-CN" altLang="en-US" sz="2400"/>
              <a:t>这种基本概念就叫做</a:t>
            </a:r>
            <a:r>
              <a:rPr lang="zh-CN" altLang="en-US" sz="2400">
                <a:solidFill>
                  <a:schemeClr val="hlink"/>
                </a:solidFill>
              </a:rPr>
              <a:t>交换</a:t>
            </a:r>
            <a:r>
              <a:rPr lang="en-US" altLang="zh-CN" sz="2400"/>
              <a:t>(switching)</a:t>
            </a:r>
            <a:r>
              <a:rPr lang="zh-CN" altLang="en-US" sz="2400"/>
              <a:t>。</a:t>
            </a:r>
          </a:p>
          <a:p>
            <a:pPr eaLnBrk="1" hangingPunct="1"/>
            <a:r>
              <a:rPr lang="zh-CN" altLang="en-US" sz="2400"/>
              <a:t>人们经常把这种交换概念与</a:t>
            </a:r>
            <a:r>
              <a:rPr lang="zh-CN" altLang="en-US" sz="2400">
                <a:solidFill>
                  <a:schemeClr val="hlink"/>
                </a:solidFill>
              </a:rPr>
              <a:t>异步传递方式 </a:t>
            </a:r>
            <a:r>
              <a:rPr lang="en-US" altLang="zh-CN" sz="2400"/>
              <a:t>ATM (Asynchronous Transfer Mode)</a:t>
            </a:r>
            <a:r>
              <a:rPr lang="zh-CN" altLang="en-US" sz="2400"/>
              <a:t>联系起来，</a:t>
            </a:r>
          </a:p>
          <a:p>
            <a:pPr eaLnBrk="1" hangingPunct="1"/>
            <a:r>
              <a:rPr lang="zh-CN" altLang="en-US" sz="2400"/>
              <a:t>在传统的路由器上也可以实现这种交换 </a:t>
            </a:r>
          </a:p>
        </p:txBody>
      </p:sp>
      <p:sp>
        <p:nvSpPr>
          <p:cNvPr id="1320964" name="Text Box 4">
            <a:extLst>
              <a:ext uri="{FF2B5EF4-FFF2-40B4-BE49-F238E27FC236}">
                <a16:creationId xmlns:a16="http://schemas.microsoft.com/office/drawing/2014/main" id="{F98FC5AB-039B-4E10-9AAE-7001A840C794}"/>
              </a:ext>
            </a:extLst>
          </p:cNvPr>
          <p:cNvSpPr txBox="1">
            <a:spLocks noChangeArrowheads="1"/>
          </p:cNvSpPr>
          <p:nvPr/>
        </p:nvSpPr>
        <p:spPr bwMode="auto">
          <a:xfrm>
            <a:off x="950913" y="2046288"/>
            <a:ext cx="4216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333399"/>
                </a:solidFill>
              </a:rPr>
              <a:t>10.2.1  MPLS </a:t>
            </a:r>
            <a:r>
              <a:rPr lang="zh-CN" altLang="en-US">
                <a:solidFill>
                  <a:srgbClr val="333399"/>
                </a:solidFill>
              </a:rPr>
              <a:t>的产生背景</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986" name="Line 4">
            <a:extLst>
              <a:ext uri="{FF2B5EF4-FFF2-40B4-BE49-F238E27FC236}">
                <a16:creationId xmlns:a16="http://schemas.microsoft.com/office/drawing/2014/main" id="{69B8D807-1B0C-43F0-873A-AC214EF02C20}"/>
              </a:ext>
            </a:extLst>
          </p:cNvPr>
          <p:cNvSpPr>
            <a:spLocks noChangeShapeType="1"/>
          </p:cNvSpPr>
          <p:nvPr/>
        </p:nvSpPr>
        <p:spPr bwMode="auto">
          <a:xfrm>
            <a:off x="7316788" y="2814638"/>
            <a:ext cx="1820862" cy="460375"/>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987" name="Rectangle 5">
            <a:extLst>
              <a:ext uri="{FF2B5EF4-FFF2-40B4-BE49-F238E27FC236}">
                <a16:creationId xmlns:a16="http://schemas.microsoft.com/office/drawing/2014/main" id="{C4F11C7F-3A20-42D2-BBB8-61C62E63E65D}"/>
              </a:ext>
            </a:extLst>
          </p:cNvPr>
          <p:cNvSpPr>
            <a:spLocks noChangeArrowheads="1"/>
          </p:cNvSpPr>
          <p:nvPr/>
        </p:nvSpPr>
        <p:spPr bwMode="auto">
          <a:xfrm>
            <a:off x="250825" y="3848100"/>
            <a:ext cx="2224088" cy="2165350"/>
          </a:xfrm>
          <a:prstGeom prst="rect">
            <a:avLst/>
          </a:prstGeom>
          <a:solidFill>
            <a:srgbClr val="FFFF99"/>
          </a:solidFill>
          <a:ln w="2857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21988" name="Text Box 6">
            <a:extLst>
              <a:ext uri="{FF2B5EF4-FFF2-40B4-BE49-F238E27FC236}">
                <a16:creationId xmlns:a16="http://schemas.microsoft.com/office/drawing/2014/main" id="{9205C88E-FC02-478B-845E-6839283DFB11}"/>
              </a:ext>
            </a:extLst>
          </p:cNvPr>
          <p:cNvSpPr txBox="1">
            <a:spLocks noChangeArrowheads="1"/>
          </p:cNvSpPr>
          <p:nvPr/>
        </p:nvSpPr>
        <p:spPr bwMode="auto">
          <a:xfrm>
            <a:off x="250825" y="3848100"/>
            <a:ext cx="2265363" cy="217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Aft>
                <a:spcPct val="20000"/>
              </a:spcAft>
            </a:pPr>
            <a:r>
              <a:rPr lang="zh-CN" altLang="en-US" sz="2400">
                <a:solidFill>
                  <a:schemeClr val="folHlink"/>
                </a:solidFill>
              </a:rPr>
              <a:t>标号   转发接口</a:t>
            </a:r>
          </a:p>
          <a:p>
            <a:pPr eaLnBrk="1" hangingPunct="1">
              <a:lnSpc>
                <a:spcPct val="110000"/>
              </a:lnSpc>
            </a:pPr>
            <a:r>
              <a:rPr lang="zh-CN" altLang="en-US" sz="2400">
                <a:solidFill>
                  <a:schemeClr val="folHlink"/>
                </a:solidFill>
              </a:rPr>
              <a:t>   </a:t>
            </a:r>
            <a:r>
              <a:rPr lang="en-US" altLang="zh-CN" sz="2400">
                <a:solidFill>
                  <a:schemeClr val="folHlink"/>
                </a:solidFill>
              </a:rPr>
              <a:t>0            1</a:t>
            </a:r>
          </a:p>
          <a:p>
            <a:pPr eaLnBrk="1" hangingPunct="1">
              <a:lnSpc>
                <a:spcPct val="110000"/>
              </a:lnSpc>
            </a:pPr>
            <a:r>
              <a:rPr lang="en-US" altLang="zh-CN" sz="2400">
                <a:solidFill>
                  <a:schemeClr val="folHlink"/>
                </a:solidFill>
              </a:rPr>
              <a:t>   1            0</a:t>
            </a:r>
          </a:p>
          <a:p>
            <a:pPr eaLnBrk="1" hangingPunct="1">
              <a:lnSpc>
                <a:spcPct val="110000"/>
              </a:lnSpc>
            </a:pPr>
            <a:r>
              <a:rPr lang="en-US" altLang="zh-CN" sz="2400">
                <a:solidFill>
                  <a:schemeClr val="folHlink"/>
                </a:solidFill>
              </a:rPr>
              <a:t>   2            1</a:t>
            </a:r>
          </a:p>
          <a:p>
            <a:pPr eaLnBrk="1" hangingPunct="1">
              <a:lnSpc>
                <a:spcPct val="110000"/>
              </a:lnSpc>
            </a:pPr>
            <a:r>
              <a:rPr lang="en-US" altLang="zh-CN" sz="2400">
                <a:solidFill>
                  <a:schemeClr val="folHlink"/>
                </a:solidFill>
              </a:rPr>
              <a:t>   3            1</a:t>
            </a:r>
          </a:p>
        </p:txBody>
      </p:sp>
      <p:sp>
        <p:nvSpPr>
          <p:cNvPr id="1321989" name="Line 7">
            <a:extLst>
              <a:ext uri="{FF2B5EF4-FFF2-40B4-BE49-F238E27FC236}">
                <a16:creationId xmlns:a16="http://schemas.microsoft.com/office/drawing/2014/main" id="{BBF3DCF8-7D43-4F64-8407-91032F00F26E}"/>
              </a:ext>
            </a:extLst>
          </p:cNvPr>
          <p:cNvSpPr>
            <a:spLocks noChangeShapeType="1"/>
          </p:cNvSpPr>
          <p:nvPr/>
        </p:nvSpPr>
        <p:spPr bwMode="auto">
          <a:xfrm>
            <a:off x="1962150" y="3505200"/>
            <a:ext cx="1820863"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990" name="Line 8">
            <a:extLst>
              <a:ext uri="{FF2B5EF4-FFF2-40B4-BE49-F238E27FC236}">
                <a16:creationId xmlns:a16="http://schemas.microsoft.com/office/drawing/2014/main" id="{3B24B334-4744-4F5E-B2C5-8AF2795C795E}"/>
              </a:ext>
            </a:extLst>
          </p:cNvPr>
          <p:cNvSpPr>
            <a:spLocks noChangeShapeType="1"/>
          </p:cNvSpPr>
          <p:nvPr/>
        </p:nvSpPr>
        <p:spPr bwMode="auto">
          <a:xfrm flipV="1">
            <a:off x="3997325" y="2700338"/>
            <a:ext cx="2998788" cy="80486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991" name="Line 9">
            <a:extLst>
              <a:ext uri="{FF2B5EF4-FFF2-40B4-BE49-F238E27FC236}">
                <a16:creationId xmlns:a16="http://schemas.microsoft.com/office/drawing/2014/main" id="{D4FB476F-F035-44C2-B84F-A5F532AAABA7}"/>
              </a:ext>
            </a:extLst>
          </p:cNvPr>
          <p:cNvSpPr>
            <a:spLocks noChangeShapeType="1"/>
          </p:cNvSpPr>
          <p:nvPr/>
        </p:nvSpPr>
        <p:spPr bwMode="auto">
          <a:xfrm>
            <a:off x="3997325" y="3732213"/>
            <a:ext cx="2892425" cy="149225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992" name="Line 10">
            <a:extLst>
              <a:ext uri="{FF2B5EF4-FFF2-40B4-BE49-F238E27FC236}">
                <a16:creationId xmlns:a16="http://schemas.microsoft.com/office/drawing/2014/main" id="{48D44391-4D1A-434E-AA34-E156F325D119}"/>
              </a:ext>
            </a:extLst>
          </p:cNvPr>
          <p:cNvSpPr>
            <a:spLocks noChangeShapeType="1"/>
          </p:cNvSpPr>
          <p:nvPr/>
        </p:nvSpPr>
        <p:spPr bwMode="auto">
          <a:xfrm flipV="1">
            <a:off x="7210425" y="2243138"/>
            <a:ext cx="1927225" cy="344487"/>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993" name="Line 11">
            <a:extLst>
              <a:ext uri="{FF2B5EF4-FFF2-40B4-BE49-F238E27FC236}">
                <a16:creationId xmlns:a16="http://schemas.microsoft.com/office/drawing/2014/main" id="{965321DA-39DB-4506-873C-8887CE08E706}"/>
              </a:ext>
            </a:extLst>
          </p:cNvPr>
          <p:cNvSpPr>
            <a:spLocks noChangeShapeType="1"/>
          </p:cNvSpPr>
          <p:nvPr/>
        </p:nvSpPr>
        <p:spPr bwMode="auto">
          <a:xfrm flipV="1">
            <a:off x="7104063" y="4649788"/>
            <a:ext cx="1500187" cy="460375"/>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321994" name="Picture 12">
            <a:extLst>
              <a:ext uri="{FF2B5EF4-FFF2-40B4-BE49-F238E27FC236}">
                <a16:creationId xmlns:a16="http://schemas.microsoft.com/office/drawing/2014/main" id="{66EBEDDA-5F1C-4ADB-B5F0-EEB8BB60B58D}"/>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7900" y="3141663"/>
            <a:ext cx="579438"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995" name="Line 13">
            <a:extLst>
              <a:ext uri="{FF2B5EF4-FFF2-40B4-BE49-F238E27FC236}">
                <a16:creationId xmlns:a16="http://schemas.microsoft.com/office/drawing/2014/main" id="{0C56AC46-F3A0-4839-83C0-06667972DA88}"/>
              </a:ext>
            </a:extLst>
          </p:cNvPr>
          <p:cNvSpPr>
            <a:spLocks noChangeShapeType="1"/>
          </p:cNvSpPr>
          <p:nvPr/>
        </p:nvSpPr>
        <p:spPr bwMode="auto">
          <a:xfrm>
            <a:off x="269875" y="4367213"/>
            <a:ext cx="2205038" cy="7937"/>
          </a:xfrm>
          <a:prstGeom prst="line">
            <a:avLst/>
          </a:prstGeom>
          <a:noFill/>
          <a:ln w="9525">
            <a:solidFill>
              <a:srgbClr val="00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996" name="Line 14">
            <a:extLst>
              <a:ext uri="{FF2B5EF4-FFF2-40B4-BE49-F238E27FC236}">
                <a16:creationId xmlns:a16="http://schemas.microsoft.com/office/drawing/2014/main" id="{668FD379-38B2-42E9-9C6F-0F42EA8CDCF0}"/>
              </a:ext>
            </a:extLst>
          </p:cNvPr>
          <p:cNvSpPr>
            <a:spLocks noChangeShapeType="1"/>
          </p:cNvSpPr>
          <p:nvPr/>
        </p:nvSpPr>
        <p:spPr bwMode="auto">
          <a:xfrm>
            <a:off x="1058863" y="3848100"/>
            <a:ext cx="0" cy="216535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997" name="Freeform 15">
            <a:extLst>
              <a:ext uri="{FF2B5EF4-FFF2-40B4-BE49-F238E27FC236}">
                <a16:creationId xmlns:a16="http://schemas.microsoft.com/office/drawing/2014/main" id="{5A264970-9391-407A-B047-16773A2C15E6}"/>
              </a:ext>
            </a:extLst>
          </p:cNvPr>
          <p:cNvSpPr>
            <a:spLocks/>
          </p:cNvSpPr>
          <p:nvPr/>
        </p:nvSpPr>
        <p:spPr bwMode="auto">
          <a:xfrm>
            <a:off x="2479675" y="3619500"/>
            <a:ext cx="1090613" cy="2403475"/>
          </a:xfrm>
          <a:custGeom>
            <a:avLst/>
            <a:gdLst>
              <a:gd name="T0" fmla="*/ 0 w 454"/>
              <a:gd name="T1" fmla="*/ 91 h 951"/>
              <a:gd name="T2" fmla="*/ 454 w 454"/>
              <a:gd name="T3" fmla="*/ 0 h 951"/>
              <a:gd name="T4" fmla="*/ 4 w 454"/>
              <a:gd name="T5" fmla="*/ 951 h 951"/>
              <a:gd name="T6" fmla="*/ 0 w 454"/>
              <a:gd name="T7" fmla="*/ 91 h 951"/>
              <a:gd name="T8" fmla="*/ 0 60000 65536"/>
              <a:gd name="T9" fmla="*/ 0 60000 65536"/>
              <a:gd name="T10" fmla="*/ 0 60000 65536"/>
              <a:gd name="T11" fmla="*/ 0 60000 65536"/>
              <a:gd name="T12" fmla="*/ 0 w 454"/>
              <a:gd name="T13" fmla="*/ 0 h 951"/>
              <a:gd name="T14" fmla="*/ 454 w 454"/>
              <a:gd name="T15" fmla="*/ 951 h 951"/>
            </a:gdLst>
            <a:ahLst/>
            <a:cxnLst>
              <a:cxn ang="T8">
                <a:pos x="T0" y="T1"/>
              </a:cxn>
              <a:cxn ang="T9">
                <a:pos x="T2" y="T3"/>
              </a:cxn>
              <a:cxn ang="T10">
                <a:pos x="T4" y="T5"/>
              </a:cxn>
              <a:cxn ang="T11">
                <a:pos x="T6" y="T7"/>
              </a:cxn>
            </a:cxnLst>
            <a:rect l="T12" t="T13" r="T14" b="T15"/>
            <a:pathLst>
              <a:path w="454" h="951">
                <a:moveTo>
                  <a:pt x="0" y="91"/>
                </a:moveTo>
                <a:lnTo>
                  <a:pt x="454" y="0"/>
                </a:lnTo>
                <a:lnTo>
                  <a:pt x="4" y="951"/>
                </a:lnTo>
                <a:lnTo>
                  <a:pt x="0" y="91"/>
                </a:lnTo>
                <a:close/>
              </a:path>
            </a:pathLst>
          </a:custGeom>
          <a:gradFill rotWithShape="1">
            <a:gsLst>
              <a:gs pos="0">
                <a:srgbClr val="FFFF99"/>
              </a:gs>
              <a:gs pos="100000">
                <a:srgbClr val="8B8B5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21998" name="Text Box 16">
            <a:extLst>
              <a:ext uri="{FF2B5EF4-FFF2-40B4-BE49-F238E27FC236}">
                <a16:creationId xmlns:a16="http://schemas.microsoft.com/office/drawing/2014/main" id="{BD75102A-1E1A-4B6F-BD2E-CCD5652A5BCC}"/>
              </a:ext>
            </a:extLst>
          </p:cNvPr>
          <p:cNvSpPr txBox="1">
            <a:spLocks noChangeArrowheads="1"/>
          </p:cNvSpPr>
          <p:nvPr/>
        </p:nvSpPr>
        <p:spPr bwMode="auto">
          <a:xfrm>
            <a:off x="3997325" y="2908300"/>
            <a:ext cx="38258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folHlink"/>
                </a:solidFill>
              </a:rPr>
              <a:t>0</a:t>
            </a:r>
          </a:p>
        </p:txBody>
      </p:sp>
      <p:sp>
        <p:nvSpPr>
          <p:cNvPr id="1321999" name="Text Box 17">
            <a:extLst>
              <a:ext uri="{FF2B5EF4-FFF2-40B4-BE49-F238E27FC236}">
                <a16:creationId xmlns:a16="http://schemas.microsoft.com/office/drawing/2014/main" id="{7F174E5F-02CD-4A07-ACF7-EBF3902B1D46}"/>
              </a:ext>
            </a:extLst>
          </p:cNvPr>
          <p:cNvSpPr txBox="1">
            <a:spLocks noChangeArrowheads="1"/>
          </p:cNvSpPr>
          <p:nvPr/>
        </p:nvSpPr>
        <p:spPr bwMode="auto">
          <a:xfrm>
            <a:off x="3995738" y="3771900"/>
            <a:ext cx="382587"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folHlink"/>
                </a:solidFill>
              </a:rPr>
              <a:t>1</a:t>
            </a:r>
          </a:p>
        </p:txBody>
      </p:sp>
      <p:sp>
        <p:nvSpPr>
          <p:cNvPr id="1322000" name="Text Box 18">
            <a:extLst>
              <a:ext uri="{FF2B5EF4-FFF2-40B4-BE49-F238E27FC236}">
                <a16:creationId xmlns:a16="http://schemas.microsoft.com/office/drawing/2014/main" id="{FF86304F-A40A-4C46-A713-C1D87FE5D825}"/>
              </a:ext>
            </a:extLst>
          </p:cNvPr>
          <p:cNvSpPr txBox="1">
            <a:spLocks noChangeArrowheads="1"/>
          </p:cNvSpPr>
          <p:nvPr/>
        </p:nvSpPr>
        <p:spPr bwMode="auto">
          <a:xfrm>
            <a:off x="3570288" y="2693988"/>
            <a:ext cx="555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folHlink"/>
                </a:solidFill>
              </a:rPr>
              <a:t>S</a:t>
            </a:r>
            <a:r>
              <a:rPr lang="en-US" altLang="zh-CN" baseline="-25000">
                <a:solidFill>
                  <a:schemeClr val="folHlink"/>
                </a:solidFill>
              </a:rPr>
              <a:t>1</a:t>
            </a:r>
          </a:p>
        </p:txBody>
      </p:sp>
      <p:sp>
        <p:nvSpPr>
          <p:cNvPr id="1322001" name="Text Box 19">
            <a:extLst>
              <a:ext uri="{FF2B5EF4-FFF2-40B4-BE49-F238E27FC236}">
                <a16:creationId xmlns:a16="http://schemas.microsoft.com/office/drawing/2014/main" id="{F75727F3-E55D-46FE-ADA2-5C6A6DD812AD}"/>
              </a:ext>
            </a:extLst>
          </p:cNvPr>
          <p:cNvSpPr txBox="1">
            <a:spLocks noChangeArrowheads="1"/>
          </p:cNvSpPr>
          <p:nvPr/>
        </p:nvSpPr>
        <p:spPr bwMode="auto">
          <a:xfrm>
            <a:off x="6392863" y="2119313"/>
            <a:ext cx="5556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folHlink"/>
                </a:solidFill>
              </a:rPr>
              <a:t>S</a:t>
            </a:r>
            <a:r>
              <a:rPr lang="en-US" altLang="zh-CN" baseline="-25000">
                <a:solidFill>
                  <a:schemeClr val="folHlink"/>
                </a:solidFill>
              </a:rPr>
              <a:t>2</a:t>
            </a:r>
          </a:p>
        </p:txBody>
      </p:sp>
      <p:sp>
        <p:nvSpPr>
          <p:cNvPr id="1322002" name="Text Box 20">
            <a:extLst>
              <a:ext uri="{FF2B5EF4-FFF2-40B4-BE49-F238E27FC236}">
                <a16:creationId xmlns:a16="http://schemas.microsoft.com/office/drawing/2014/main" id="{A888BD8C-9103-4531-8205-0CFB85AB73FB}"/>
              </a:ext>
            </a:extLst>
          </p:cNvPr>
          <p:cNvSpPr txBox="1">
            <a:spLocks noChangeArrowheads="1"/>
          </p:cNvSpPr>
          <p:nvPr/>
        </p:nvSpPr>
        <p:spPr bwMode="auto">
          <a:xfrm>
            <a:off x="6321425" y="4422775"/>
            <a:ext cx="555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folHlink"/>
                </a:solidFill>
              </a:rPr>
              <a:t>S</a:t>
            </a:r>
            <a:r>
              <a:rPr lang="en-US" altLang="zh-CN" baseline="-25000">
                <a:solidFill>
                  <a:schemeClr val="folHlink"/>
                </a:solidFill>
              </a:rPr>
              <a:t>3</a:t>
            </a:r>
          </a:p>
        </p:txBody>
      </p:sp>
      <p:sp>
        <p:nvSpPr>
          <p:cNvPr id="1322003" name="Line 21">
            <a:extLst>
              <a:ext uri="{FF2B5EF4-FFF2-40B4-BE49-F238E27FC236}">
                <a16:creationId xmlns:a16="http://schemas.microsoft.com/office/drawing/2014/main" id="{6AC85188-D2EC-41D2-9CB4-950B55DE14AB}"/>
              </a:ext>
            </a:extLst>
          </p:cNvPr>
          <p:cNvSpPr>
            <a:spLocks noChangeShapeType="1"/>
          </p:cNvSpPr>
          <p:nvPr/>
        </p:nvSpPr>
        <p:spPr bwMode="auto">
          <a:xfrm>
            <a:off x="7210425" y="5337175"/>
            <a:ext cx="1287463" cy="574675"/>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322004" name="Picture 22">
            <a:extLst>
              <a:ext uri="{FF2B5EF4-FFF2-40B4-BE49-F238E27FC236}">
                <a16:creationId xmlns:a16="http://schemas.microsoft.com/office/drawing/2014/main" id="{CC6DA1CC-E8F6-4B74-BEBE-E08C7A687D7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6888" y="2357438"/>
            <a:ext cx="579437"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2005" name="Picture 23">
            <a:extLst>
              <a:ext uri="{FF2B5EF4-FFF2-40B4-BE49-F238E27FC236}">
                <a16:creationId xmlns:a16="http://schemas.microsoft.com/office/drawing/2014/main" id="{9859180C-43B4-4780-AA8C-D0F1FAF56D2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0525" y="4764088"/>
            <a:ext cx="579438"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2006" name="Line 24">
            <a:extLst>
              <a:ext uri="{FF2B5EF4-FFF2-40B4-BE49-F238E27FC236}">
                <a16:creationId xmlns:a16="http://schemas.microsoft.com/office/drawing/2014/main" id="{71599B0B-9815-4F59-A1B0-CD2C8F010A9C}"/>
              </a:ext>
            </a:extLst>
          </p:cNvPr>
          <p:cNvSpPr>
            <a:spLocks noChangeShapeType="1"/>
          </p:cNvSpPr>
          <p:nvPr/>
        </p:nvSpPr>
        <p:spPr bwMode="auto">
          <a:xfrm>
            <a:off x="3032125" y="3159125"/>
            <a:ext cx="430213" cy="0"/>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8729" name="Rectangle 25">
            <a:extLst>
              <a:ext uri="{FF2B5EF4-FFF2-40B4-BE49-F238E27FC236}">
                <a16:creationId xmlns:a16="http://schemas.microsoft.com/office/drawing/2014/main" id="{F09F480F-5104-4F7E-8D06-1C39D36F7769}"/>
              </a:ext>
            </a:extLst>
          </p:cNvPr>
          <p:cNvSpPr>
            <a:spLocks noChangeArrowheads="1"/>
          </p:cNvSpPr>
          <p:nvPr/>
        </p:nvSpPr>
        <p:spPr bwMode="auto">
          <a:xfrm>
            <a:off x="2068513" y="2930525"/>
            <a:ext cx="965200" cy="458788"/>
          </a:xfrm>
          <a:prstGeom prst="rect">
            <a:avLst/>
          </a:prstGeom>
          <a:solidFill>
            <a:srgbClr val="CCECFF"/>
          </a:solidFill>
          <a:ln w="9525" algn="ctr">
            <a:solidFill>
              <a:schemeClr val="tx1"/>
            </a:solidFill>
            <a:miter lim="800000"/>
            <a:headEnd/>
            <a:tailEnd/>
          </a:ln>
          <a:effectLst>
            <a:outerShdw dist="35921" dir="2700000" algn="ctr" rotWithShape="0">
              <a:schemeClr val="bg2"/>
            </a:outerShdw>
          </a:effectLst>
        </p:spPr>
        <p:txBody>
          <a:bodyPr wrap="none" anchor="ctr"/>
          <a:lstStyle/>
          <a:p>
            <a:pPr algn="ctr">
              <a:defRPr/>
            </a:pPr>
            <a:endParaRPr lang="zh-CN" altLang="zh-CN">
              <a:solidFill>
                <a:schemeClr val="folHlink"/>
              </a:solidFill>
              <a:latin typeface="Arial" charset="0"/>
            </a:endParaRPr>
          </a:p>
        </p:txBody>
      </p:sp>
      <p:sp>
        <p:nvSpPr>
          <p:cNvPr id="1322008" name="Rectangle 26">
            <a:extLst>
              <a:ext uri="{FF2B5EF4-FFF2-40B4-BE49-F238E27FC236}">
                <a16:creationId xmlns:a16="http://schemas.microsoft.com/office/drawing/2014/main" id="{C8B59727-9164-4595-8038-8D971501C37A}"/>
              </a:ext>
            </a:extLst>
          </p:cNvPr>
          <p:cNvSpPr>
            <a:spLocks noChangeArrowheads="1"/>
          </p:cNvSpPr>
          <p:nvPr/>
        </p:nvSpPr>
        <p:spPr bwMode="auto">
          <a:xfrm>
            <a:off x="2774950" y="2946400"/>
            <a:ext cx="241300" cy="423863"/>
          </a:xfrm>
          <a:prstGeom prst="rect">
            <a:avLst/>
          </a:prstGeom>
          <a:solidFill>
            <a:srgbClr val="FFCCCC"/>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chemeClr val="folHlink"/>
                </a:solidFill>
              </a:rPr>
              <a:t>0</a:t>
            </a:r>
          </a:p>
        </p:txBody>
      </p:sp>
      <p:sp>
        <p:nvSpPr>
          <p:cNvPr id="1322009" name="Text Box 27">
            <a:extLst>
              <a:ext uri="{FF2B5EF4-FFF2-40B4-BE49-F238E27FC236}">
                <a16:creationId xmlns:a16="http://schemas.microsoft.com/office/drawing/2014/main" id="{32643295-5C27-40E0-BDB4-56AEA599944F}"/>
              </a:ext>
            </a:extLst>
          </p:cNvPr>
          <p:cNvSpPr txBox="1">
            <a:spLocks noChangeArrowheads="1"/>
          </p:cNvSpPr>
          <p:nvPr/>
        </p:nvSpPr>
        <p:spPr bwMode="auto">
          <a:xfrm>
            <a:off x="323850" y="6003925"/>
            <a:ext cx="20447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folHlink"/>
                </a:solidFill>
              </a:rPr>
              <a:t>S</a:t>
            </a:r>
            <a:r>
              <a:rPr lang="en-US" altLang="zh-CN" baseline="-25000">
                <a:solidFill>
                  <a:schemeClr val="folHlink"/>
                </a:solidFill>
              </a:rPr>
              <a:t>1 </a:t>
            </a:r>
            <a:r>
              <a:rPr lang="zh-CN" altLang="en-US">
                <a:solidFill>
                  <a:schemeClr val="folHlink"/>
                </a:solidFill>
              </a:rPr>
              <a:t>的转发表</a:t>
            </a:r>
            <a:endParaRPr lang="zh-CN" altLang="en-US" baseline="-25000">
              <a:solidFill>
                <a:schemeClr val="folHlink"/>
              </a:solidFill>
            </a:endParaRPr>
          </a:p>
        </p:txBody>
      </p:sp>
      <p:sp>
        <p:nvSpPr>
          <p:cNvPr id="1322010" name="Line 29">
            <a:extLst>
              <a:ext uri="{FF2B5EF4-FFF2-40B4-BE49-F238E27FC236}">
                <a16:creationId xmlns:a16="http://schemas.microsoft.com/office/drawing/2014/main" id="{14DAB2DB-78D5-4516-B815-0A5176667294}"/>
              </a:ext>
            </a:extLst>
          </p:cNvPr>
          <p:cNvSpPr>
            <a:spLocks noChangeShapeType="1"/>
          </p:cNvSpPr>
          <p:nvPr/>
        </p:nvSpPr>
        <p:spPr bwMode="auto">
          <a:xfrm rot="1516200">
            <a:off x="5878513" y="4394200"/>
            <a:ext cx="430212" cy="0"/>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8734" name="Rectangle 30">
            <a:extLst>
              <a:ext uri="{FF2B5EF4-FFF2-40B4-BE49-F238E27FC236}">
                <a16:creationId xmlns:a16="http://schemas.microsoft.com/office/drawing/2014/main" id="{ED812D2B-A572-4784-AE25-7006569C43A5}"/>
              </a:ext>
            </a:extLst>
          </p:cNvPr>
          <p:cNvSpPr>
            <a:spLocks noChangeArrowheads="1"/>
          </p:cNvSpPr>
          <p:nvPr/>
        </p:nvSpPr>
        <p:spPr bwMode="auto">
          <a:xfrm rot="1516200">
            <a:off x="4979988" y="3870325"/>
            <a:ext cx="966787" cy="457200"/>
          </a:xfrm>
          <a:prstGeom prst="rect">
            <a:avLst/>
          </a:prstGeom>
          <a:solidFill>
            <a:srgbClr val="CCECFF"/>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endParaRPr lang="zh-CN" altLang="zh-CN">
              <a:solidFill>
                <a:schemeClr val="folHlink"/>
              </a:solidFill>
              <a:latin typeface="Arial" charset="0"/>
            </a:endParaRPr>
          </a:p>
        </p:txBody>
      </p:sp>
      <p:sp>
        <p:nvSpPr>
          <p:cNvPr id="1322012" name="Rectangle 31">
            <a:extLst>
              <a:ext uri="{FF2B5EF4-FFF2-40B4-BE49-F238E27FC236}">
                <a16:creationId xmlns:a16="http://schemas.microsoft.com/office/drawing/2014/main" id="{412002F7-8C54-4EA3-A1DE-72981C997616}"/>
              </a:ext>
            </a:extLst>
          </p:cNvPr>
          <p:cNvSpPr>
            <a:spLocks noChangeArrowheads="1"/>
          </p:cNvSpPr>
          <p:nvPr/>
        </p:nvSpPr>
        <p:spPr bwMode="auto">
          <a:xfrm rot="1516200">
            <a:off x="5653088" y="4038600"/>
            <a:ext cx="241300" cy="423863"/>
          </a:xfrm>
          <a:prstGeom prst="rect">
            <a:avLst/>
          </a:prstGeom>
          <a:solidFill>
            <a:srgbClr val="FFCCCC"/>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chemeClr val="folHlink"/>
                </a:solidFill>
              </a:rPr>
              <a:t>0</a:t>
            </a:r>
          </a:p>
        </p:txBody>
      </p:sp>
      <p:sp>
        <p:nvSpPr>
          <p:cNvPr id="1322013" name="Line 33">
            <a:extLst>
              <a:ext uri="{FF2B5EF4-FFF2-40B4-BE49-F238E27FC236}">
                <a16:creationId xmlns:a16="http://schemas.microsoft.com/office/drawing/2014/main" id="{925ADA1D-B032-4A5E-8D7C-F84B7E535F9E}"/>
              </a:ext>
            </a:extLst>
          </p:cNvPr>
          <p:cNvSpPr>
            <a:spLocks noChangeShapeType="1"/>
          </p:cNvSpPr>
          <p:nvPr/>
        </p:nvSpPr>
        <p:spPr bwMode="auto">
          <a:xfrm rot="-873601">
            <a:off x="5614988" y="2652713"/>
            <a:ext cx="430212" cy="0"/>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8738" name="Rectangle 34">
            <a:extLst>
              <a:ext uri="{FF2B5EF4-FFF2-40B4-BE49-F238E27FC236}">
                <a16:creationId xmlns:a16="http://schemas.microsoft.com/office/drawing/2014/main" id="{6EDEDB38-7EFB-4534-924E-14D8F279E55A}"/>
              </a:ext>
            </a:extLst>
          </p:cNvPr>
          <p:cNvSpPr>
            <a:spLocks noChangeArrowheads="1"/>
          </p:cNvSpPr>
          <p:nvPr/>
        </p:nvSpPr>
        <p:spPr bwMode="auto">
          <a:xfrm rot="-873601">
            <a:off x="4675188" y="2598738"/>
            <a:ext cx="965200" cy="458787"/>
          </a:xfrm>
          <a:prstGeom prst="rect">
            <a:avLst/>
          </a:prstGeom>
          <a:solidFill>
            <a:srgbClr val="CCECFF"/>
          </a:solidFill>
          <a:ln w="9525" algn="ctr">
            <a:solidFill>
              <a:schemeClr val="tx1"/>
            </a:solidFill>
            <a:miter lim="800000"/>
            <a:headEnd/>
            <a:tailEnd/>
          </a:ln>
          <a:effectLst>
            <a:outerShdw dist="35921" dir="2700000" algn="ctr" rotWithShape="0">
              <a:schemeClr val="bg2"/>
            </a:outerShdw>
          </a:effectLst>
        </p:spPr>
        <p:txBody>
          <a:bodyPr wrap="none" anchor="ctr"/>
          <a:lstStyle/>
          <a:p>
            <a:pPr algn="ctr">
              <a:defRPr/>
            </a:pPr>
            <a:endParaRPr lang="zh-CN" altLang="zh-CN">
              <a:solidFill>
                <a:schemeClr val="folHlink"/>
              </a:solidFill>
              <a:latin typeface="Arial" charset="0"/>
            </a:endParaRPr>
          </a:p>
        </p:txBody>
      </p:sp>
      <p:sp>
        <p:nvSpPr>
          <p:cNvPr id="1322015" name="Rectangle 35">
            <a:extLst>
              <a:ext uri="{FF2B5EF4-FFF2-40B4-BE49-F238E27FC236}">
                <a16:creationId xmlns:a16="http://schemas.microsoft.com/office/drawing/2014/main" id="{8BDB48B2-FE65-411A-936B-6D83E2340488}"/>
              </a:ext>
            </a:extLst>
          </p:cNvPr>
          <p:cNvSpPr>
            <a:spLocks noChangeArrowheads="1"/>
          </p:cNvSpPr>
          <p:nvPr/>
        </p:nvSpPr>
        <p:spPr bwMode="auto">
          <a:xfrm rot="-873601">
            <a:off x="5364163" y="2536825"/>
            <a:ext cx="241300" cy="393700"/>
          </a:xfrm>
          <a:prstGeom prst="rect">
            <a:avLst/>
          </a:prstGeom>
          <a:solidFill>
            <a:srgbClr val="FFCCCC"/>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chemeClr val="folHlink"/>
                </a:solidFill>
              </a:rPr>
              <a:t>1</a:t>
            </a:r>
          </a:p>
        </p:txBody>
      </p:sp>
      <p:sp>
        <p:nvSpPr>
          <p:cNvPr id="1322016" name="Text Box 37">
            <a:extLst>
              <a:ext uri="{FF2B5EF4-FFF2-40B4-BE49-F238E27FC236}">
                <a16:creationId xmlns:a16="http://schemas.microsoft.com/office/drawing/2014/main" id="{5E17C473-1ECD-473A-A267-8B2A9F4E5791}"/>
              </a:ext>
            </a:extLst>
          </p:cNvPr>
          <p:cNvSpPr txBox="1">
            <a:spLocks noChangeArrowheads="1"/>
          </p:cNvSpPr>
          <p:nvPr/>
        </p:nvSpPr>
        <p:spPr bwMode="auto">
          <a:xfrm>
            <a:off x="606425" y="188913"/>
            <a:ext cx="7661275" cy="1809750"/>
          </a:xfrm>
          <a:prstGeom prst="rect">
            <a:avLst/>
          </a:prstGeom>
          <a:solidFill>
            <a:srgbClr val="FFFF99"/>
          </a:solidFill>
          <a:ln w="9525">
            <a:solidFill>
              <a:schemeClr val="tx2"/>
            </a:solidFill>
            <a:miter lim="800000"/>
            <a:headEnd/>
            <a:tailEnd/>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folHlink"/>
                </a:solidFill>
              </a:rPr>
              <a:t>为了实现交换，可以利用面向连接的概念，</a:t>
            </a:r>
          </a:p>
          <a:p>
            <a:pPr algn="ctr" eaLnBrk="1" hangingPunct="1"/>
            <a:r>
              <a:rPr lang="zh-CN" altLang="en-US">
                <a:solidFill>
                  <a:schemeClr val="folHlink"/>
                </a:solidFill>
              </a:rPr>
              <a:t>使每个分组携带一个叫做标记</a:t>
            </a:r>
            <a:r>
              <a:rPr lang="en-US" altLang="zh-CN">
                <a:solidFill>
                  <a:schemeClr val="folHlink"/>
                </a:solidFill>
              </a:rPr>
              <a:t>(label)</a:t>
            </a:r>
            <a:r>
              <a:rPr lang="zh-CN" altLang="en-US">
                <a:solidFill>
                  <a:schemeClr val="folHlink"/>
                </a:solidFill>
              </a:rPr>
              <a:t>的小整数。</a:t>
            </a:r>
          </a:p>
          <a:p>
            <a:pPr algn="ctr" eaLnBrk="1" hangingPunct="1"/>
            <a:r>
              <a:rPr lang="zh-CN" altLang="en-US">
                <a:solidFill>
                  <a:schemeClr val="folHlink"/>
                </a:solidFill>
              </a:rPr>
              <a:t>当分组到达交换机时，交换机读取分组的标记，</a:t>
            </a:r>
          </a:p>
          <a:p>
            <a:pPr algn="ctr" eaLnBrk="1" hangingPunct="1"/>
            <a:r>
              <a:rPr lang="zh-CN" altLang="en-US">
                <a:solidFill>
                  <a:schemeClr val="folHlink"/>
                </a:solidFill>
              </a:rPr>
              <a:t>并用标记值来检索分组转发表。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6146" name="Rectangle 2">
            <a:extLst>
              <a:ext uri="{FF2B5EF4-FFF2-40B4-BE49-F238E27FC236}">
                <a16:creationId xmlns:a16="http://schemas.microsoft.com/office/drawing/2014/main" id="{EFBF01F8-E52F-46AC-932D-A02B8F0A0243}"/>
              </a:ext>
            </a:extLst>
          </p:cNvPr>
          <p:cNvSpPr>
            <a:spLocks noGrp="1" noChangeArrowheads="1"/>
          </p:cNvSpPr>
          <p:nvPr>
            <p:ph type="title"/>
          </p:nvPr>
        </p:nvSpPr>
        <p:spPr>
          <a:xfrm>
            <a:off x="755650" y="214313"/>
            <a:ext cx="8080375" cy="1462087"/>
          </a:xfrm>
        </p:spPr>
        <p:txBody>
          <a:bodyPr/>
          <a:lstStyle/>
          <a:p>
            <a:pPr algn="ctr" eaLnBrk="1" hangingPunct="1"/>
            <a:r>
              <a:rPr lang="en-US" altLang="zh-CN" sz="4000"/>
              <a:t>10.1  </a:t>
            </a:r>
            <a:r>
              <a:rPr lang="zh-CN" altLang="en-US" sz="4000"/>
              <a:t>下一代的网际协议 </a:t>
            </a:r>
            <a:r>
              <a:rPr lang="en-US" altLang="zh-CN" sz="4000"/>
              <a:t>IPv6 (IPng)</a:t>
            </a:r>
            <a:br>
              <a:rPr lang="en-US" altLang="zh-CN" sz="4000"/>
            </a:br>
            <a:r>
              <a:rPr lang="en-US" altLang="zh-CN" sz="3600"/>
              <a:t>10.1.1  </a:t>
            </a:r>
            <a:r>
              <a:rPr lang="zh-CN" altLang="en-US" sz="3600"/>
              <a:t>解决 </a:t>
            </a:r>
            <a:r>
              <a:rPr lang="en-US" altLang="zh-CN" sz="3600"/>
              <a:t>IP </a:t>
            </a:r>
            <a:r>
              <a:rPr lang="zh-CN" altLang="en-US" sz="3600"/>
              <a:t>地址耗尽的措施</a:t>
            </a:r>
          </a:p>
        </p:txBody>
      </p:sp>
      <p:sp>
        <p:nvSpPr>
          <p:cNvPr id="630787" name="Rectangle 3">
            <a:extLst>
              <a:ext uri="{FF2B5EF4-FFF2-40B4-BE49-F238E27FC236}">
                <a16:creationId xmlns:a16="http://schemas.microsoft.com/office/drawing/2014/main" id="{09A1D235-B810-4E52-93C4-DE74B108557C}"/>
              </a:ext>
            </a:extLst>
          </p:cNvPr>
          <p:cNvSpPr>
            <a:spLocks noGrp="1" noChangeArrowheads="1"/>
          </p:cNvSpPr>
          <p:nvPr>
            <p:ph type="body" idx="1"/>
          </p:nvPr>
        </p:nvSpPr>
        <p:spPr>
          <a:xfrm>
            <a:off x="755650" y="1906588"/>
            <a:ext cx="8059738" cy="4114800"/>
          </a:xfrm>
        </p:spPr>
        <p:txBody>
          <a:bodyPr/>
          <a:lstStyle/>
          <a:p>
            <a:pPr eaLnBrk="1" hangingPunct="1"/>
            <a:r>
              <a:rPr lang="zh-CN" altLang="en-US" sz="2800"/>
              <a:t>从计算机本身发展以及从因特网规模和网络传输速率来看，现在 </a:t>
            </a:r>
            <a:r>
              <a:rPr lang="en-US" altLang="zh-CN" sz="2800"/>
              <a:t>IPv4 </a:t>
            </a:r>
            <a:r>
              <a:rPr lang="zh-CN" altLang="en-US" sz="2800"/>
              <a:t>已很不适用。</a:t>
            </a:r>
          </a:p>
          <a:p>
            <a:pPr eaLnBrk="1" hangingPunct="1"/>
            <a:r>
              <a:rPr lang="zh-CN" altLang="en-US" sz="2800"/>
              <a:t>最主要的问题就是 </a:t>
            </a:r>
            <a:r>
              <a:rPr lang="en-US" altLang="zh-CN" sz="2800"/>
              <a:t>32 </a:t>
            </a:r>
            <a:r>
              <a:rPr lang="zh-CN" altLang="en-US" sz="2800"/>
              <a:t>位的 </a:t>
            </a:r>
            <a:r>
              <a:rPr lang="en-US" altLang="zh-CN" sz="2800"/>
              <a:t>IP </a:t>
            </a:r>
            <a:r>
              <a:rPr lang="zh-CN" altLang="en-US" sz="2800"/>
              <a:t>地址不够用。</a:t>
            </a:r>
          </a:p>
          <a:p>
            <a:pPr eaLnBrk="1" hangingPunct="1"/>
            <a:r>
              <a:rPr lang="zh-CN" altLang="en-US" sz="2800"/>
              <a:t>要解决 </a:t>
            </a:r>
            <a:r>
              <a:rPr lang="en-US" altLang="zh-CN" sz="2800"/>
              <a:t>IP </a:t>
            </a:r>
            <a:r>
              <a:rPr lang="zh-CN" altLang="en-US" sz="2800"/>
              <a:t>地址耗尽的问题的措施：</a:t>
            </a:r>
          </a:p>
          <a:p>
            <a:pPr lvl="1" eaLnBrk="1" hangingPunct="1"/>
            <a:r>
              <a:rPr lang="zh-CN" altLang="en-US" sz="2400">
                <a:solidFill>
                  <a:srgbClr val="333399"/>
                </a:solidFill>
                <a:latin typeface="Arial" panose="020B0604020202020204" pitchFamily="34" charset="0"/>
                <a:ea typeface="黑体" panose="02010609060101010101" pitchFamily="49" charset="-122"/>
              </a:rPr>
              <a:t>采用无类别编址 </a:t>
            </a:r>
            <a:r>
              <a:rPr lang="en-US" altLang="zh-CN" sz="2400">
                <a:solidFill>
                  <a:srgbClr val="333399"/>
                </a:solidFill>
                <a:latin typeface="Arial" panose="020B0604020202020204" pitchFamily="34" charset="0"/>
                <a:ea typeface="黑体" panose="02010609060101010101" pitchFamily="49" charset="-122"/>
              </a:rPr>
              <a:t>CIDR</a:t>
            </a:r>
            <a:r>
              <a:rPr lang="zh-CN" altLang="en-US" sz="2400">
                <a:solidFill>
                  <a:srgbClr val="333399"/>
                </a:solidFill>
                <a:latin typeface="Arial" panose="020B0604020202020204" pitchFamily="34" charset="0"/>
                <a:ea typeface="黑体" panose="02010609060101010101" pitchFamily="49" charset="-122"/>
              </a:rPr>
              <a:t>，使 </a:t>
            </a:r>
            <a:r>
              <a:rPr lang="en-US" altLang="zh-CN" sz="2400">
                <a:solidFill>
                  <a:srgbClr val="333399"/>
                </a:solidFill>
                <a:latin typeface="Arial" panose="020B0604020202020204" pitchFamily="34" charset="0"/>
                <a:ea typeface="黑体" panose="02010609060101010101" pitchFamily="49" charset="-122"/>
              </a:rPr>
              <a:t>IP </a:t>
            </a:r>
            <a:r>
              <a:rPr lang="zh-CN" altLang="en-US" sz="2400">
                <a:solidFill>
                  <a:srgbClr val="333399"/>
                </a:solidFill>
                <a:latin typeface="Arial" panose="020B0604020202020204" pitchFamily="34" charset="0"/>
                <a:ea typeface="黑体" panose="02010609060101010101" pitchFamily="49" charset="-122"/>
              </a:rPr>
              <a:t>地址的分配更加合理。</a:t>
            </a:r>
          </a:p>
          <a:p>
            <a:pPr lvl="1" eaLnBrk="1" hangingPunct="1"/>
            <a:r>
              <a:rPr lang="zh-CN" altLang="en-US" sz="2400">
                <a:solidFill>
                  <a:srgbClr val="333399"/>
                </a:solidFill>
                <a:latin typeface="Arial" panose="020B0604020202020204" pitchFamily="34" charset="0"/>
                <a:ea typeface="黑体" panose="02010609060101010101" pitchFamily="49" charset="-122"/>
              </a:rPr>
              <a:t>采用网络地址转换 </a:t>
            </a:r>
            <a:r>
              <a:rPr lang="en-US" altLang="zh-CN" sz="2400">
                <a:solidFill>
                  <a:srgbClr val="333399"/>
                </a:solidFill>
                <a:latin typeface="Arial" panose="020B0604020202020204" pitchFamily="34" charset="0"/>
                <a:ea typeface="黑体" panose="02010609060101010101" pitchFamily="49" charset="-122"/>
              </a:rPr>
              <a:t>NAT </a:t>
            </a:r>
            <a:r>
              <a:rPr lang="zh-CN" altLang="en-US" sz="2400">
                <a:solidFill>
                  <a:srgbClr val="333399"/>
                </a:solidFill>
                <a:latin typeface="Arial" panose="020B0604020202020204" pitchFamily="34" charset="0"/>
                <a:ea typeface="黑体" panose="02010609060101010101" pitchFamily="49" charset="-122"/>
              </a:rPr>
              <a:t>方法以节省全球 </a:t>
            </a:r>
            <a:r>
              <a:rPr lang="en-US" altLang="zh-CN" sz="2400">
                <a:solidFill>
                  <a:srgbClr val="333399"/>
                </a:solidFill>
                <a:latin typeface="Arial" panose="020B0604020202020204" pitchFamily="34" charset="0"/>
                <a:ea typeface="黑体" panose="02010609060101010101" pitchFamily="49" charset="-122"/>
              </a:rPr>
              <a:t>IP </a:t>
            </a:r>
            <a:r>
              <a:rPr lang="zh-CN" altLang="en-US" sz="2400">
                <a:solidFill>
                  <a:srgbClr val="333399"/>
                </a:solidFill>
                <a:latin typeface="Arial" panose="020B0604020202020204" pitchFamily="34" charset="0"/>
                <a:ea typeface="黑体" panose="02010609060101010101" pitchFamily="49" charset="-122"/>
              </a:rPr>
              <a:t>地址。</a:t>
            </a:r>
          </a:p>
          <a:p>
            <a:pPr lvl="1" eaLnBrk="1" hangingPunct="1"/>
            <a:r>
              <a:rPr lang="zh-CN" altLang="en-US" sz="2400">
                <a:solidFill>
                  <a:srgbClr val="333399"/>
                </a:solidFill>
                <a:latin typeface="Arial" panose="020B0604020202020204" pitchFamily="34" charset="0"/>
                <a:ea typeface="黑体" panose="02010609060101010101" pitchFamily="49" charset="-122"/>
              </a:rPr>
              <a:t>采用具有更大地址空间的新版本的 </a:t>
            </a:r>
            <a:r>
              <a:rPr lang="en-US" altLang="zh-CN" sz="2400">
                <a:solidFill>
                  <a:srgbClr val="333399"/>
                </a:solidFill>
                <a:latin typeface="Arial" panose="020B0604020202020204" pitchFamily="34" charset="0"/>
                <a:ea typeface="黑体" panose="02010609060101010101" pitchFamily="49" charset="-122"/>
              </a:rPr>
              <a:t>IP </a:t>
            </a:r>
            <a:r>
              <a:rPr lang="zh-CN" altLang="en-US" sz="2400">
                <a:solidFill>
                  <a:srgbClr val="333399"/>
                </a:solidFill>
                <a:latin typeface="Arial" panose="020B0604020202020204" pitchFamily="34" charset="0"/>
                <a:ea typeface="黑体" panose="02010609060101010101" pitchFamily="49" charset="-122"/>
              </a:rPr>
              <a:t>协议 </a:t>
            </a:r>
            <a:r>
              <a:rPr lang="en-US" altLang="zh-CN" sz="2400">
                <a:solidFill>
                  <a:srgbClr val="333399"/>
                </a:solidFill>
                <a:latin typeface="Arial" panose="020B0604020202020204" pitchFamily="34" charset="0"/>
                <a:ea typeface="黑体" panose="02010609060101010101" pitchFamily="49" charset="-122"/>
              </a:rPr>
              <a:t>IPv6</a:t>
            </a:r>
            <a:r>
              <a:rPr lang="zh-CN" altLang="en-US" sz="2400">
                <a:solidFill>
                  <a:srgbClr val="333399"/>
                </a:solidFill>
                <a:latin typeface="Arial" panose="020B0604020202020204" pitchFamily="34" charset="0"/>
                <a:ea typeface="黑体" panose="02010609060101010101" pitchFamily="49" charset="-122"/>
              </a:rPr>
              <a:t>。</a:t>
            </a:r>
            <a:r>
              <a:rPr lang="zh-CN" altLang="en-US" sz="24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078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078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078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078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07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3010" name="Rectangle 2">
            <a:extLst>
              <a:ext uri="{FF2B5EF4-FFF2-40B4-BE49-F238E27FC236}">
                <a16:creationId xmlns:a16="http://schemas.microsoft.com/office/drawing/2014/main" id="{4680E1AE-C674-4AF1-BE6E-C4D221AA47AB}"/>
              </a:ext>
            </a:extLst>
          </p:cNvPr>
          <p:cNvSpPr>
            <a:spLocks noGrp="1" noChangeArrowheads="1"/>
          </p:cNvSpPr>
          <p:nvPr>
            <p:ph type="title"/>
          </p:nvPr>
        </p:nvSpPr>
        <p:spPr>
          <a:xfrm>
            <a:off x="1150938" y="214313"/>
            <a:ext cx="7092950" cy="1462087"/>
          </a:xfrm>
        </p:spPr>
        <p:txBody>
          <a:bodyPr/>
          <a:lstStyle/>
          <a:p>
            <a:pPr algn="ctr" eaLnBrk="1" hangingPunct="1"/>
            <a:r>
              <a:rPr lang="en-US" altLang="zh-CN"/>
              <a:t>MPLS </a:t>
            </a:r>
            <a:r>
              <a:rPr lang="zh-CN" altLang="en-US"/>
              <a:t>的特点 </a:t>
            </a:r>
          </a:p>
        </p:txBody>
      </p:sp>
      <p:sp>
        <p:nvSpPr>
          <p:cNvPr id="1323011" name="Rectangle 3">
            <a:extLst>
              <a:ext uri="{FF2B5EF4-FFF2-40B4-BE49-F238E27FC236}">
                <a16:creationId xmlns:a16="http://schemas.microsoft.com/office/drawing/2014/main" id="{80A50244-F31B-4E68-9673-C370BD533082}"/>
              </a:ext>
            </a:extLst>
          </p:cNvPr>
          <p:cNvSpPr>
            <a:spLocks noGrp="1" noChangeArrowheads="1"/>
          </p:cNvSpPr>
          <p:nvPr>
            <p:ph type="body" idx="1"/>
          </p:nvPr>
        </p:nvSpPr>
        <p:spPr>
          <a:xfrm>
            <a:off x="1401763" y="1906588"/>
            <a:ext cx="7058025" cy="4114800"/>
          </a:xfrm>
        </p:spPr>
        <p:txBody>
          <a:bodyPr/>
          <a:lstStyle/>
          <a:p>
            <a:pPr eaLnBrk="1" hangingPunct="1">
              <a:buFont typeface="Wingdings" panose="05000000000000000000" pitchFamily="2" charset="2"/>
              <a:buNone/>
            </a:pPr>
            <a:r>
              <a:rPr lang="en-US" altLang="zh-CN"/>
              <a:t>(1) </a:t>
            </a:r>
            <a:r>
              <a:rPr lang="zh-CN" altLang="en-US"/>
              <a:t>支持面向连接的服务质量。</a:t>
            </a:r>
          </a:p>
          <a:p>
            <a:pPr eaLnBrk="1" hangingPunct="1">
              <a:buFont typeface="Wingdings" panose="05000000000000000000" pitchFamily="2" charset="2"/>
              <a:buNone/>
            </a:pPr>
            <a:r>
              <a:rPr lang="en-US" altLang="zh-CN"/>
              <a:t>(2) </a:t>
            </a:r>
            <a:r>
              <a:rPr lang="zh-CN" altLang="en-US"/>
              <a:t>支持流量工程，平衡网络负载。</a:t>
            </a:r>
          </a:p>
          <a:p>
            <a:pPr eaLnBrk="1" hangingPunct="1">
              <a:buFont typeface="Wingdings" panose="05000000000000000000" pitchFamily="2" charset="2"/>
              <a:buNone/>
            </a:pPr>
            <a:r>
              <a:rPr lang="en-US" altLang="zh-CN"/>
              <a:t>(3) </a:t>
            </a:r>
            <a:r>
              <a:rPr lang="zh-CN" altLang="en-US"/>
              <a:t>有效地支持虚拟专用网 </a:t>
            </a:r>
            <a:r>
              <a:rPr lang="en-US" altLang="zh-CN"/>
              <a:t>VPN</a:t>
            </a:r>
            <a:r>
              <a:rPr lang="zh-CN" altLang="en-US"/>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a:extLst>
              <a:ext uri="{FF2B5EF4-FFF2-40B4-BE49-F238E27FC236}">
                <a16:creationId xmlns:a16="http://schemas.microsoft.com/office/drawing/2014/main" id="{E2D084A3-E208-45C7-9518-8DDDFE1C3567}"/>
              </a:ext>
            </a:extLst>
          </p:cNvPr>
          <p:cNvSpPr>
            <a:spLocks noGrp="1" noChangeArrowheads="1"/>
          </p:cNvSpPr>
          <p:nvPr>
            <p:ph type="title"/>
          </p:nvPr>
        </p:nvSpPr>
        <p:spPr/>
        <p:txBody>
          <a:bodyPr/>
          <a:lstStyle/>
          <a:p>
            <a:pPr algn="ctr" eaLnBrk="1" hangingPunct="1"/>
            <a:r>
              <a:rPr lang="en-US" altLang="zh-CN"/>
              <a:t>10.2.2  MPLS </a:t>
            </a:r>
            <a:r>
              <a:rPr lang="zh-CN" altLang="en-US"/>
              <a:t>的工作原理</a:t>
            </a:r>
            <a:br>
              <a:rPr lang="zh-CN" altLang="en-US"/>
            </a:br>
            <a:r>
              <a:rPr lang="en-US" altLang="zh-CN" sz="4000"/>
              <a:t>1.  </a:t>
            </a:r>
            <a:r>
              <a:rPr lang="zh-CN" altLang="en-US" sz="4000"/>
              <a:t>基本工作过程</a:t>
            </a:r>
            <a:r>
              <a:rPr lang="zh-CN" altLang="en-US"/>
              <a:t> </a:t>
            </a:r>
          </a:p>
        </p:txBody>
      </p:sp>
      <p:sp>
        <p:nvSpPr>
          <p:cNvPr id="959491" name="Rectangle 3">
            <a:extLst>
              <a:ext uri="{FF2B5EF4-FFF2-40B4-BE49-F238E27FC236}">
                <a16:creationId xmlns:a16="http://schemas.microsoft.com/office/drawing/2014/main" id="{B6B8277C-4796-4EEC-A614-508D8E89DB73}"/>
              </a:ext>
            </a:extLst>
          </p:cNvPr>
          <p:cNvSpPr>
            <a:spLocks noGrp="1" noChangeArrowheads="1"/>
          </p:cNvSpPr>
          <p:nvPr>
            <p:ph type="body" idx="1"/>
          </p:nvPr>
        </p:nvSpPr>
        <p:spPr>
          <a:xfrm>
            <a:off x="1042988" y="1906588"/>
            <a:ext cx="7772400" cy="4114800"/>
          </a:xfrm>
        </p:spPr>
        <p:txBody>
          <a:bodyPr/>
          <a:lstStyle/>
          <a:p>
            <a:pPr eaLnBrk="1" hangingPunct="1">
              <a:lnSpc>
                <a:spcPct val="110000"/>
              </a:lnSpc>
            </a:pPr>
            <a:r>
              <a:rPr lang="en-US" altLang="zh-CN" sz="2800"/>
              <a:t>MPLS </a:t>
            </a:r>
            <a:r>
              <a:rPr lang="zh-CN" altLang="en-US" sz="2800"/>
              <a:t>对打上固定长度“</a:t>
            </a:r>
            <a:r>
              <a:rPr lang="zh-CN" altLang="en-US" sz="2800">
                <a:solidFill>
                  <a:schemeClr val="hlink"/>
                </a:solidFill>
              </a:rPr>
              <a:t>标记</a:t>
            </a:r>
            <a:r>
              <a:rPr lang="zh-CN" altLang="en-US" sz="2800"/>
              <a:t>”的分组用</a:t>
            </a:r>
            <a:r>
              <a:rPr lang="zh-CN" altLang="en-US" sz="2800">
                <a:solidFill>
                  <a:schemeClr val="hlink"/>
                </a:solidFill>
              </a:rPr>
              <a:t>硬件</a:t>
            </a:r>
            <a:r>
              <a:rPr lang="zh-CN" altLang="en-US" sz="2800"/>
              <a:t>进行转发，使分组转发过程中省去了每到达一个结点都要查找路由表的过程，因而分组转发的速率大大加快。</a:t>
            </a:r>
          </a:p>
          <a:p>
            <a:pPr eaLnBrk="1" hangingPunct="1">
              <a:lnSpc>
                <a:spcPct val="110000"/>
              </a:lnSpc>
            </a:pPr>
            <a:r>
              <a:rPr lang="zh-CN" altLang="en-US" sz="2800"/>
              <a:t>采用硬件技术对打上标记的分组进行转发称为</a:t>
            </a:r>
            <a:r>
              <a:rPr lang="zh-CN" altLang="en-US" sz="2800">
                <a:solidFill>
                  <a:schemeClr val="hlink"/>
                </a:solidFill>
              </a:rPr>
              <a:t>标记交换</a:t>
            </a:r>
            <a:r>
              <a:rPr lang="zh-CN" altLang="en-US" sz="2800"/>
              <a:t>。“</a:t>
            </a:r>
            <a:r>
              <a:rPr lang="zh-CN" altLang="en-US" sz="2800">
                <a:solidFill>
                  <a:schemeClr val="hlink"/>
                </a:solidFill>
              </a:rPr>
              <a:t>交换</a:t>
            </a:r>
            <a:r>
              <a:rPr lang="zh-CN" altLang="en-US" sz="2800"/>
              <a:t>”也表示在转发分组时不再上升到第三层用软件分析 </a:t>
            </a:r>
            <a:r>
              <a:rPr lang="en-US" altLang="zh-CN" sz="2800"/>
              <a:t>IP </a:t>
            </a:r>
            <a:r>
              <a:rPr lang="zh-CN" altLang="en-US" sz="2800"/>
              <a:t>首部和查找转发表，而是</a:t>
            </a:r>
            <a:r>
              <a:rPr lang="zh-CN" altLang="en-US" sz="2800">
                <a:solidFill>
                  <a:schemeClr val="hlink"/>
                </a:solidFill>
              </a:rPr>
              <a:t>根据第二层的标记用硬件进行转发</a:t>
            </a:r>
            <a:r>
              <a:rPr lang="zh-CN" altLang="en-US" sz="28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94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5058" name="Rectangle 2">
            <a:extLst>
              <a:ext uri="{FF2B5EF4-FFF2-40B4-BE49-F238E27FC236}">
                <a16:creationId xmlns:a16="http://schemas.microsoft.com/office/drawing/2014/main" id="{E641C57C-D771-4C54-B96B-C20B59114239}"/>
              </a:ext>
            </a:extLst>
          </p:cNvPr>
          <p:cNvSpPr>
            <a:spLocks noGrp="1" noChangeArrowheads="1"/>
          </p:cNvSpPr>
          <p:nvPr>
            <p:ph type="title"/>
          </p:nvPr>
        </p:nvSpPr>
        <p:spPr>
          <a:xfrm>
            <a:off x="1150938" y="-26988"/>
            <a:ext cx="7021512" cy="695326"/>
          </a:xfrm>
        </p:spPr>
        <p:txBody>
          <a:bodyPr/>
          <a:lstStyle/>
          <a:p>
            <a:pPr algn="ctr" eaLnBrk="1" hangingPunct="1"/>
            <a:r>
              <a:rPr lang="en-US" altLang="zh-CN" sz="3600"/>
              <a:t>MPLS </a:t>
            </a:r>
            <a:r>
              <a:rPr lang="zh-CN" altLang="en-US" sz="3600"/>
              <a:t>协议的基本原理 </a:t>
            </a:r>
          </a:p>
        </p:txBody>
      </p:sp>
      <p:sp>
        <p:nvSpPr>
          <p:cNvPr id="1325059" name="Oval 3">
            <a:extLst>
              <a:ext uri="{FF2B5EF4-FFF2-40B4-BE49-F238E27FC236}">
                <a16:creationId xmlns:a16="http://schemas.microsoft.com/office/drawing/2014/main" id="{77B23077-AB1B-4F21-AA9D-FF05EEA17F60}"/>
              </a:ext>
            </a:extLst>
          </p:cNvPr>
          <p:cNvSpPr>
            <a:spLocks noChangeArrowheads="1"/>
          </p:cNvSpPr>
          <p:nvPr/>
        </p:nvSpPr>
        <p:spPr bwMode="auto">
          <a:xfrm>
            <a:off x="1905000" y="993775"/>
            <a:ext cx="5334000" cy="3048000"/>
          </a:xfrm>
          <a:prstGeom prst="ellipse">
            <a:avLst/>
          </a:prstGeom>
          <a:gradFill rotWithShape="1">
            <a:gsLst>
              <a:gs pos="0">
                <a:srgbClr val="FFFF99"/>
              </a:gs>
              <a:gs pos="100000">
                <a:srgbClr val="E8E88B"/>
              </a:gs>
            </a:gsLst>
            <a:path path="shape">
              <a:fillToRect l="50000" t="50000" r="50000" b="50000"/>
            </a:path>
          </a:gradFill>
          <a:ln w="19050">
            <a:solidFill>
              <a:srgbClr val="333399"/>
            </a:solidFill>
            <a:prstDash val="dash"/>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25060" name="Line 4">
            <a:extLst>
              <a:ext uri="{FF2B5EF4-FFF2-40B4-BE49-F238E27FC236}">
                <a16:creationId xmlns:a16="http://schemas.microsoft.com/office/drawing/2014/main" id="{01D725C1-2AD2-405A-8E91-64DC0E2EC81A}"/>
              </a:ext>
            </a:extLst>
          </p:cNvPr>
          <p:cNvSpPr>
            <a:spLocks noChangeShapeType="1"/>
          </p:cNvSpPr>
          <p:nvPr/>
        </p:nvSpPr>
        <p:spPr bwMode="auto">
          <a:xfrm>
            <a:off x="4157663" y="1985963"/>
            <a:ext cx="446087" cy="1681162"/>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5061" name="Line 5">
            <a:extLst>
              <a:ext uri="{FF2B5EF4-FFF2-40B4-BE49-F238E27FC236}">
                <a16:creationId xmlns:a16="http://schemas.microsoft.com/office/drawing/2014/main" id="{4CE8311B-D68D-49AE-B7CB-0BF9B86C717A}"/>
              </a:ext>
            </a:extLst>
          </p:cNvPr>
          <p:cNvSpPr>
            <a:spLocks noChangeShapeType="1"/>
          </p:cNvSpPr>
          <p:nvPr/>
        </p:nvSpPr>
        <p:spPr bwMode="auto">
          <a:xfrm>
            <a:off x="7202488" y="2474913"/>
            <a:ext cx="1341437" cy="476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5062" name="Line 6">
            <a:extLst>
              <a:ext uri="{FF2B5EF4-FFF2-40B4-BE49-F238E27FC236}">
                <a16:creationId xmlns:a16="http://schemas.microsoft.com/office/drawing/2014/main" id="{DA4244F8-400B-417C-81D9-381A22634214}"/>
              </a:ext>
            </a:extLst>
          </p:cNvPr>
          <p:cNvSpPr>
            <a:spLocks noChangeShapeType="1"/>
          </p:cNvSpPr>
          <p:nvPr/>
        </p:nvSpPr>
        <p:spPr bwMode="auto">
          <a:xfrm>
            <a:off x="552450" y="2590800"/>
            <a:ext cx="1352550"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5063" name="Line 7">
            <a:extLst>
              <a:ext uri="{FF2B5EF4-FFF2-40B4-BE49-F238E27FC236}">
                <a16:creationId xmlns:a16="http://schemas.microsoft.com/office/drawing/2014/main" id="{F5FE4154-C4B0-4F62-BA98-B5A7606FD06E}"/>
              </a:ext>
            </a:extLst>
          </p:cNvPr>
          <p:cNvSpPr>
            <a:spLocks noChangeShapeType="1"/>
          </p:cNvSpPr>
          <p:nvPr/>
        </p:nvSpPr>
        <p:spPr bwMode="auto">
          <a:xfrm>
            <a:off x="5808663" y="2444750"/>
            <a:ext cx="1582737" cy="73025"/>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5064" name="Line 8">
            <a:extLst>
              <a:ext uri="{FF2B5EF4-FFF2-40B4-BE49-F238E27FC236}">
                <a16:creationId xmlns:a16="http://schemas.microsoft.com/office/drawing/2014/main" id="{2EC221F9-8BBB-44C8-9713-A5C1FB1E60A7}"/>
              </a:ext>
            </a:extLst>
          </p:cNvPr>
          <p:cNvSpPr>
            <a:spLocks noChangeShapeType="1"/>
          </p:cNvSpPr>
          <p:nvPr/>
        </p:nvSpPr>
        <p:spPr bwMode="auto">
          <a:xfrm>
            <a:off x="4227513" y="1954213"/>
            <a:ext cx="1395412" cy="444500"/>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5065" name="Line 9">
            <a:extLst>
              <a:ext uri="{FF2B5EF4-FFF2-40B4-BE49-F238E27FC236}">
                <a16:creationId xmlns:a16="http://schemas.microsoft.com/office/drawing/2014/main" id="{92DBFF0D-A802-4985-961C-CD79888A3721}"/>
              </a:ext>
            </a:extLst>
          </p:cNvPr>
          <p:cNvSpPr>
            <a:spLocks noChangeShapeType="1"/>
          </p:cNvSpPr>
          <p:nvPr/>
        </p:nvSpPr>
        <p:spPr bwMode="auto">
          <a:xfrm>
            <a:off x="2057400" y="2593975"/>
            <a:ext cx="1219200" cy="99060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5066" name="Line 10">
            <a:extLst>
              <a:ext uri="{FF2B5EF4-FFF2-40B4-BE49-F238E27FC236}">
                <a16:creationId xmlns:a16="http://schemas.microsoft.com/office/drawing/2014/main" id="{AAF3A5A8-39C6-4B5B-9E11-A12813593F07}"/>
              </a:ext>
            </a:extLst>
          </p:cNvPr>
          <p:cNvSpPr>
            <a:spLocks noChangeShapeType="1"/>
          </p:cNvSpPr>
          <p:nvPr/>
        </p:nvSpPr>
        <p:spPr bwMode="auto">
          <a:xfrm flipH="1">
            <a:off x="2198688" y="1984375"/>
            <a:ext cx="1916112" cy="544513"/>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5067" name="Line 11">
            <a:extLst>
              <a:ext uri="{FF2B5EF4-FFF2-40B4-BE49-F238E27FC236}">
                <a16:creationId xmlns:a16="http://schemas.microsoft.com/office/drawing/2014/main" id="{B19E6B27-16F9-4410-B8EF-EA0C0399D7CB}"/>
              </a:ext>
            </a:extLst>
          </p:cNvPr>
          <p:cNvSpPr>
            <a:spLocks noChangeShapeType="1"/>
          </p:cNvSpPr>
          <p:nvPr/>
        </p:nvSpPr>
        <p:spPr bwMode="auto">
          <a:xfrm>
            <a:off x="3524250" y="3622675"/>
            <a:ext cx="1047750" cy="11430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5068" name="Line 12">
            <a:extLst>
              <a:ext uri="{FF2B5EF4-FFF2-40B4-BE49-F238E27FC236}">
                <a16:creationId xmlns:a16="http://schemas.microsoft.com/office/drawing/2014/main" id="{9E248AB3-FBDE-4F81-A711-3964D5E4EF21}"/>
              </a:ext>
            </a:extLst>
          </p:cNvPr>
          <p:cNvSpPr>
            <a:spLocks noChangeShapeType="1"/>
          </p:cNvSpPr>
          <p:nvPr/>
        </p:nvSpPr>
        <p:spPr bwMode="auto">
          <a:xfrm flipH="1">
            <a:off x="4699000" y="2471738"/>
            <a:ext cx="1049338" cy="1262062"/>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5069" name="Line 13">
            <a:extLst>
              <a:ext uri="{FF2B5EF4-FFF2-40B4-BE49-F238E27FC236}">
                <a16:creationId xmlns:a16="http://schemas.microsoft.com/office/drawing/2014/main" id="{BDEEACD9-2C3F-4486-8026-76EA0DA919FB}"/>
              </a:ext>
            </a:extLst>
          </p:cNvPr>
          <p:cNvSpPr>
            <a:spLocks noChangeShapeType="1"/>
          </p:cNvSpPr>
          <p:nvPr/>
        </p:nvSpPr>
        <p:spPr bwMode="auto">
          <a:xfrm rot="-5340818">
            <a:off x="3152775" y="2374900"/>
            <a:ext cx="76200" cy="30480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5070" name="Line 14">
            <a:extLst>
              <a:ext uri="{FF2B5EF4-FFF2-40B4-BE49-F238E27FC236}">
                <a16:creationId xmlns:a16="http://schemas.microsoft.com/office/drawing/2014/main" id="{0D34EEB7-8E8F-471A-83FB-669B8EBABF7D}"/>
              </a:ext>
            </a:extLst>
          </p:cNvPr>
          <p:cNvSpPr>
            <a:spLocks noChangeShapeType="1"/>
          </p:cNvSpPr>
          <p:nvPr/>
        </p:nvSpPr>
        <p:spPr bwMode="auto">
          <a:xfrm flipV="1">
            <a:off x="3505200" y="2441575"/>
            <a:ext cx="2133600" cy="114300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5071" name="Rectangle 15">
            <a:extLst>
              <a:ext uri="{FF2B5EF4-FFF2-40B4-BE49-F238E27FC236}">
                <a16:creationId xmlns:a16="http://schemas.microsoft.com/office/drawing/2014/main" id="{D6597CFE-CFDD-48DE-BBE6-51D58EDB0F82}"/>
              </a:ext>
            </a:extLst>
          </p:cNvPr>
          <p:cNvSpPr>
            <a:spLocks noChangeArrowheads="1"/>
          </p:cNvSpPr>
          <p:nvPr/>
        </p:nvSpPr>
        <p:spPr bwMode="auto">
          <a:xfrm rot="5400000">
            <a:off x="456406" y="1943894"/>
            <a:ext cx="422275" cy="115888"/>
          </a:xfrm>
          <a:prstGeom prst="rect">
            <a:avLst/>
          </a:prstGeom>
          <a:solidFill>
            <a:srgbClr val="663300"/>
          </a:solidFill>
          <a:ln w="9525">
            <a:solidFill>
              <a:srgbClr val="333399"/>
            </a:solidFill>
            <a:miter lim="800000"/>
            <a:headEnd/>
            <a:tailEnd/>
          </a:ln>
        </p:spPr>
        <p:txBody>
          <a:bodyPr rot="10800000"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a:solidFill>
                <a:srgbClr val="333399"/>
              </a:solidFill>
            </a:endParaRPr>
          </a:p>
        </p:txBody>
      </p:sp>
      <p:sp>
        <p:nvSpPr>
          <p:cNvPr id="1325072" name="Line 16">
            <a:extLst>
              <a:ext uri="{FF2B5EF4-FFF2-40B4-BE49-F238E27FC236}">
                <a16:creationId xmlns:a16="http://schemas.microsoft.com/office/drawing/2014/main" id="{6F579C17-731C-43A4-9F00-01FD5D6398ED}"/>
              </a:ext>
            </a:extLst>
          </p:cNvPr>
          <p:cNvSpPr>
            <a:spLocks noChangeShapeType="1"/>
          </p:cNvSpPr>
          <p:nvPr/>
        </p:nvSpPr>
        <p:spPr bwMode="auto">
          <a:xfrm>
            <a:off x="533400" y="1450975"/>
            <a:ext cx="0" cy="10668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5073" name="Rectangle 17">
            <a:extLst>
              <a:ext uri="{FF2B5EF4-FFF2-40B4-BE49-F238E27FC236}">
                <a16:creationId xmlns:a16="http://schemas.microsoft.com/office/drawing/2014/main" id="{8285739E-0FB3-48BD-AF03-377C8553875E}"/>
              </a:ext>
            </a:extLst>
          </p:cNvPr>
          <p:cNvSpPr>
            <a:spLocks noChangeArrowheads="1"/>
          </p:cNvSpPr>
          <p:nvPr/>
        </p:nvSpPr>
        <p:spPr bwMode="auto">
          <a:xfrm rot="10800000">
            <a:off x="990600" y="2670175"/>
            <a:ext cx="422275" cy="115888"/>
          </a:xfrm>
          <a:prstGeom prst="rect">
            <a:avLst/>
          </a:prstGeom>
          <a:solidFill>
            <a:srgbClr val="663300"/>
          </a:solidFill>
          <a:ln w="9525" algn="ctr">
            <a:solidFill>
              <a:srgbClr val="333399"/>
            </a:solidFill>
            <a:miter lim="800000"/>
            <a:headEnd/>
            <a:tailEnd/>
          </a:ln>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a:solidFill>
                <a:srgbClr val="333399"/>
              </a:solidFill>
            </a:endParaRPr>
          </a:p>
        </p:txBody>
      </p:sp>
      <p:sp>
        <p:nvSpPr>
          <p:cNvPr id="1325074" name="Rectangle 18">
            <a:extLst>
              <a:ext uri="{FF2B5EF4-FFF2-40B4-BE49-F238E27FC236}">
                <a16:creationId xmlns:a16="http://schemas.microsoft.com/office/drawing/2014/main" id="{2DA7D241-CFA7-48CB-BB61-66995B49944A}"/>
              </a:ext>
            </a:extLst>
          </p:cNvPr>
          <p:cNvSpPr>
            <a:spLocks noChangeArrowheads="1"/>
          </p:cNvSpPr>
          <p:nvPr/>
        </p:nvSpPr>
        <p:spPr bwMode="auto">
          <a:xfrm rot="9904847">
            <a:off x="2933700" y="2327275"/>
            <a:ext cx="422275" cy="115888"/>
          </a:xfrm>
          <a:prstGeom prst="rect">
            <a:avLst/>
          </a:prstGeom>
          <a:solidFill>
            <a:srgbClr val="663300"/>
          </a:solidFill>
          <a:ln w="9525" algn="ctr">
            <a:solidFill>
              <a:srgbClr val="333399"/>
            </a:solidFill>
            <a:miter lim="800000"/>
            <a:headEnd/>
            <a:tailEnd/>
          </a:ln>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a:solidFill>
                <a:srgbClr val="333399"/>
              </a:solidFill>
            </a:endParaRPr>
          </a:p>
        </p:txBody>
      </p:sp>
      <p:sp>
        <p:nvSpPr>
          <p:cNvPr id="1325075" name="Rectangle 19">
            <a:extLst>
              <a:ext uri="{FF2B5EF4-FFF2-40B4-BE49-F238E27FC236}">
                <a16:creationId xmlns:a16="http://schemas.microsoft.com/office/drawing/2014/main" id="{25AA611F-1DCA-4358-96DC-8EA4800ECF25}"/>
              </a:ext>
            </a:extLst>
          </p:cNvPr>
          <p:cNvSpPr>
            <a:spLocks noChangeArrowheads="1"/>
          </p:cNvSpPr>
          <p:nvPr/>
        </p:nvSpPr>
        <p:spPr bwMode="auto">
          <a:xfrm rot="-895153">
            <a:off x="3159125" y="2309813"/>
            <a:ext cx="95250" cy="11430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25076" name="Rectangle 20">
            <a:extLst>
              <a:ext uri="{FF2B5EF4-FFF2-40B4-BE49-F238E27FC236}">
                <a16:creationId xmlns:a16="http://schemas.microsoft.com/office/drawing/2014/main" id="{3A49BD38-A87D-4CC8-A6FF-6AE6A979CFC2}"/>
              </a:ext>
            </a:extLst>
          </p:cNvPr>
          <p:cNvSpPr>
            <a:spLocks noChangeArrowheads="1"/>
          </p:cNvSpPr>
          <p:nvPr/>
        </p:nvSpPr>
        <p:spPr bwMode="auto">
          <a:xfrm rot="10800000">
            <a:off x="7715250" y="2536825"/>
            <a:ext cx="422275" cy="115888"/>
          </a:xfrm>
          <a:prstGeom prst="rect">
            <a:avLst/>
          </a:prstGeom>
          <a:solidFill>
            <a:srgbClr val="663300"/>
          </a:solidFill>
          <a:ln w="9525" algn="ctr">
            <a:solidFill>
              <a:srgbClr val="333399"/>
            </a:solidFill>
            <a:miter lim="800000"/>
            <a:headEnd/>
            <a:tailEnd/>
          </a:ln>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a:solidFill>
                <a:srgbClr val="333399"/>
              </a:solidFill>
            </a:endParaRPr>
          </a:p>
        </p:txBody>
      </p:sp>
      <p:sp>
        <p:nvSpPr>
          <p:cNvPr id="1325077" name="Line 21">
            <a:extLst>
              <a:ext uri="{FF2B5EF4-FFF2-40B4-BE49-F238E27FC236}">
                <a16:creationId xmlns:a16="http://schemas.microsoft.com/office/drawing/2014/main" id="{0286CD34-532B-4E51-ACA4-2388932CDA3B}"/>
              </a:ext>
            </a:extLst>
          </p:cNvPr>
          <p:cNvSpPr>
            <a:spLocks noChangeShapeType="1"/>
          </p:cNvSpPr>
          <p:nvPr/>
        </p:nvSpPr>
        <p:spPr bwMode="auto">
          <a:xfrm flipV="1">
            <a:off x="2286000" y="1873250"/>
            <a:ext cx="1628775" cy="476250"/>
          </a:xfrm>
          <a:prstGeom prst="line">
            <a:avLst/>
          </a:prstGeom>
          <a:noFill/>
          <a:ln w="28575">
            <a:solidFill>
              <a:srgbClr val="333399"/>
            </a:solidFill>
            <a:prstDash val="dash"/>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325078" name="Line 22">
            <a:extLst>
              <a:ext uri="{FF2B5EF4-FFF2-40B4-BE49-F238E27FC236}">
                <a16:creationId xmlns:a16="http://schemas.microsoft.com/office/drawing/2014/main" id="{3C2B0762-8EE1-4ED1-B1CE-DEFC894E0D66}"/>
              </a:ext>
            </a:extLst>
          </p:cNvPr>
          <p:cNvSpPr>
            <a:spLocks noChangeShapeType="1"/>
          </p:cNvSpPr>
          <p:nvPr/>
        </p:nvSpPr>
        <p:spPr bwMode="auto">
          <a:xfrm>
            <a:off x="5965825" y="2320925"/>
            <a:ext cx="1076325" cy="28575"/>
          </a:xfrm>
          <a:prstGeom prst="line">
            <a:avLst/>
          </a:prstGeom>
          <a:noFill/>
          <a:ln w="28575">
            <a:solidFill>
              <a:srgbClr val="333399"/>
            </a:solidFill>
            <a:prstDash val="dash"/>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325079" name="Line 23">
            <a:extLst>
              <a:ext uri="{FF2B5EF4-FFF2-40B4-BE49-F238E27FC236}">
                <a16:creationId xmlns:a16="http://schemas.microsoft.com/office/drawing/2014/main" id="{298F1FB2-FB3C-4E73-8090-7E16DD4B7364}"/>
              </a:ext>
            </a:extLst>
          </p:cNvPr>
          <p:cNvSpPr>
            <a:spLocks noChangeShapeType="1"/>
          </p:cNvSpPr>
          <p:nvPr/>
        </p:nvSpPr>
        <p:spPr bwMode="auto">
          <a:xfrm>
            <a:off x="4410075" y="1844675"/>
            <a:ext cx="1143000" cy="381000"/>
          </a:xfrm>
          <a:prstGeom prst="line">
            <a:avLst/>
          </a:prstGeom>
          <a:noFill/>
          <a:ln w="28575">
            <a:solidFill>
              <a:srgbClr val="333399"/>
            </a:solidFill>
            <a:prstDash val="dash"/>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325080" name="Text Box 24">
            <a:extLst>
              <a:ext uri="{FF2B5EF4-FFF2-40B4-BE49-F238E27FC236}">
                <a16:creationId xmlns:a16="http://schemas.microsoft.com/office/drawing/2014/main" id="{EC2ED5EA-6ED1-420F-B2EB-85094F4EE87B}"/>
              </a:ext>
            </a:extLst>
          </p:cNvPr>
          <p:cNvSpPr txBox="1">
            <a:spLocks noChangeArrowheads="1"/>
          </p:cNvSpPr>
          <p:nvPr/>
        </p:nvSpPr>
        <p:spPr bwMode="auto">
          <a:xfrm>
            <a:off x="4098925" y="1123950"/>
            <a:ext cx="1200150"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kumimoji="1" lang="en-US" altLang="zh-CN" sz="2000">
                <a:solidFill>
                  <a:srgbClr val="333399"/>
                </a:solidFill>
              </a:rPr>
              <a:t>MPLS </a:t>
            </a:r>
            <a:r>
              <a:rPr kumimoji="1" lang="zh-CN" altLang="en-US" sz="2000">
                <a:solidFill>
                  <a:srgbClr val="333399"/>
                </a:solidFill>
              </a:rPr>
              <a:t>域</a:t>
            </a:r>
          </a:p>
        </p:txBody>
      </p:sp>
      <p:sp>
        <p:nvSpPr>
          <p:cNvPr id="1325081" name="Rectangle 25">
            <a:extLst>
              <a:ext uri="{FF2B5EF4-FFF2-40B4-BE49-F238E27FC236}">
                <a16:creationId xmlns:a16="http://schemas.microsoft.com/office/drawing/2014/main" id="{C76AAF61-ED36-4E59-BF28-6C03EFD34A69}"/>
              </a:ext>
            </a:extLst>
          </p:cNvPr>
          <p:cNvSpPr>
            <a:spLocks noChangeArrowheads="1"/>
          </p:cNvSpPr>
          <p:nvPr/>
        </p:nvSpPr>
        <p:spPr bwMode="auto">
          <a:xfrm rot="-10634475">
            <a:off x="6257925" y="2546350"/>
            <a:ext cx="422275" cy="115888"/>
          </a:xfrm>
          <a:prstGeom prst="rect">
            <a:avLst/>
          </a:prstGeom>
          <a:solidFill>
            <a:srgbClr val="663300"/>
          </a:solidFill>
          <a:ln w="9525" algn="ctr">
            <a:solidFill>
              <a:srgbClr val="333399"/>
            </a:solidFill>
            <a:miter lim="800000"/>
            <a:headEnd/>
            <a:tailEnd/>
          </a:ln>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a:solidFill>
                <a:srgbClr val="333399"/>
              </a:solidFill>
            </a:endParaRPr>
          </a:p>
        </p:txBody>
      </p:sp>
      <p:sp>
        <p:nvSpPr>
          <p:cNvPr id="1325082" name="Rectangle 26">
            <a:extLst>
              <a:ext uri="{FF2B5EF4-FFF2-40B4-BE49-F238E27FC236}">
                <a16:creationId xmlns:a16="http://schemas.microsoft.com/office/drawing/2014/main" id="{720A2100-5F26-4B7C-B776-FE1CBF013EC0}"/>
              </a:ext>
            </a:extLst>
          </p:cNvPr>
          <p:cNvSpPr>
            <a:spLocks noChangeArrowheads="1"/>
          </p:cNvSpPr>
          <p:nvPr/>
        </p:nvSpPr>
        <p:spPr bwMode="auto">
          <a:xfrm rot="165525">
            <a:off x="6486525" y="2547938"/>
            <a:ext cx="95250" cy="11430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25083" name="Rectangle 27">
            <a:extLst>
              <a:ext uri="{FF2B5EF4-FFF2-40B4-BE49-F238E27FC236}">
                <a16:creationId xmlns:a16="http://schemas.microsoft.com/office/drawing/2014/main" id="{6AE0843B-78D3-408C-B223-5FD44CA9BE89}"/>
              </a:ext>
            </a:extLst>
          </p:cNvPr>
          <p:cNvSpPr>
            <a:spLocks noChangeArrowheads="1"/>
          </p:cNvSpPr>
          <p:nvPr/>
        </p:nvSpPr>
        <p:spPr bwMode="auto">
          <a:xfrm rot="-9683968">
            <a:off x="4610100" y="2232025"/>
            <a:ext cx="422275" cy="115888"/>
          </a:xfrm>
          <a:prstGeom prst="rect">
            <a:avLst/>
          </a:prstGeom>
          <a:solidFill>
            <a:srgbClr val="663300"/>
          </a:solidFill>
          <a:ln w="9525" algn="ctr">
            <a:solidFill>
              <a:srgbClr val="333399"/>
            </a:solidFill>
            <a:miter lim="800000"/>
            <a:headEnd/>
            <a:tailEnd/>
          </a:ln>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a:solidFill>
                <a:srgbClr val="333399"/>
              </a:solidFill>
            </a:endParaRPr>
          </a:p>
        </p:txBody>
      </p:sp>
      <p:sp>
        <p:nvSpPr>
          <p:cNvPr id="1325084" name="Rectangle 28">
            <a:extLst>
              <a:ext uri="{FF2B5EF4-FFF2-40B4-BE49-F238E27FC236}">
                <a16:creationId xmlns:a16="http://schemas.microsoft.com/office/drawing/2014/main" id="{032E1087-444D-4978-ABE7-6C767BB7B72E}"/>
              </a:ext>
            </a:extLst>
          </p:cNvPr>
          <p:cNvSpPr>
            <a:spLocks noChangeArrowheads="1"/>
          </p:cNvSpPr>
          <p:nvPr/>
        </p:nvSpPr>
        <p:spPr bwMode="auto">
          <a:xfrm rot="1116032">
            <a:off x="4835525" y="2252663"/>
            <a:ext cx="95250" cy="11430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25085" name="Rectangle 29">
            <a:extLst>
              <a:ext uri="{FF2B5EF4-FFF2-40B4-BE49-F238E27FC236}">
                <a16:creationId xmlns:a16="http://schemas.microsoft.com/office/drawing/2014/main" id="{9DB6131B-0612-4D82-A60D-522528D4C0E2}"/>
              </a:ext>
            </a:extLst>
          </p:cNvPr>
          <p:cNvSpPr>
            <a:spLocks noChangeArrowheads="1"/>
          </p:cNvSpPr>
          <p:nvPr/>
        </p:nvSpPr>
        <p:spPr bwMode="auto">
          <a:xfrm rot="10800000">
            <a:off x="1533525" y="4346575"/>
            <a:ext cx="422275" cy="115888"/>
          </a:xfrm>
          <a:prstGeom prst="rect">
            <a:avLst/>
          </a:prstGeom>
          <a:solidFill>
            <a:srgbClr val="663300"/>
          </a:solidFill>
          <a:ln w="9525" algn="ctr">
            <a:solidFill>
              <a:srgbClr val="333399"/>
            </a:solidFill>
            <a:miter lim="800000"/>
            <a:headEnd/>
            <a:tailEnd/>
          </a:ln>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a:solidFill>
                <a:srgbClr val="333399"/>
              </a:solidFill>
            </a:endParaRPr>
          </a:p>
        </p:txBody>
      </p:sp>
      <p:sp>
        <p:nvSpPr>
          <p:cNvPr id="1325086" name="Text Box 30">
            <a:extLst>
              <a:ext uri="{FF2B5EF4-FFF2-40B4-BE49-F238E27FC236}">
                <a16:creationId xmlns:a16="http://schemas.microsoft.com/office/drawing/2014/main" id="{E1CDCC83-86B3-48FC-B6F8-2CCBCA42CC8C}"/>
              </a:ext>
            </a:extLst>
          </p:cNvPr>
          <p:cNvSpPr txBox="1">
            <a:spLocks noChangeArrowheads="1"/>
          </p:cNvSpPr>
          <p:nvPr/>
        </p:nvSpPr>
        <p:spPr bwMode="auto">
          <a:xfrm>
            <a:off x="2055813" y="4221163"/>
            <a:ext cx="15795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zh-CN" altLang="en-US" sz="2000">
                <a:solidFill>
                  <a:srgbClr val="333399"/>
                </a:solidFill>
              </a:rPr>
              <a:t>普通 </a:t>
            </a:r>
            <a:r>
              <a:rPr kumimoji="1" lang="en-US" altLang="zh-CN" sz="2000">
                <a:solidFill>
                  <a:srgbClr val="333399"/>
                </a:solidFill>
              </a:rPr>
              <a:t>IP </a:t>
            </a:r>
            <a:r>
              <a:rPr kumimoji="1" lang="zh-CN" altLang="en-US" sz="2000">
                <a:solidFill>
                  <a:srgbClr val="333399"/>
                </a:solidFill>
              </a:rPr>
              <a:t>分组</a:t>
            </a:r>
          </a:p>
        </p:txBody>
      </p:sp>
      <p:sp>
        <p:nvSpPr>
          <p:cNvPr id="1325087" name="Rectangle 32">
            <a:extLst>
              <a:ext uri="{FF2B5EF4-FFF2-40B4-BE49-F238E27FC236}">
                <a16:creationId xmlns:a16="http://schemas.microsoft.com/office/drawing/2014/main" id="{91BBB405-8038-4B07-97BD-2670DA929F03}"/>
              </a:ext>
            </a:extLst>
          </p:cNvPr>
          <p:cNvSpPr>
            <a:spLocks noChangeArrowheads="1"/>
          </p:cNvSpPr>
          <p:nvPr/>
        </p:nvSpPr>
        <p:spPr bwMode="auto">
          <a:xfrm rot="10800000">
            <a:off x="5222875" y="4346575"/>
            <a:ext cx="422275" cy="115888"/>
          </a:xfrm>
          <a:prstGeom prst="rect">
            <a:avLst/>
          </a:prstGeom>
          <a:solidFill>
            <a:srgbClr val="663300"/>
          </a:solidFill>
          <a:ln w="9525" algn="ctr">
            <a:solidFill>
              <a:srgbClr val="333399"/>
            </a:solidFill>
            <a:miter lim="800000"/>
            <a:headEnd/>
            <a:tailEnd/>
          </a:ln>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a:solidFill>
                <a:srgbClr val="333399"/>
              </a:solidFill>
            </a:endParaRPr>
          </a:p>
        </p:txBody>
      </p:sp>
      <p:sp>
        <p:nvSpPr>
          <p:cNvPr id="1325088" name="Rectangle 33">
            <a:extLst>
              <a:ext uri="{FF2B5EF4-FFF2-40B4-BE49-F238E27FC236}">
                <a16:creationId xmlns:a16="http://schemas.microsoft.com/office/drawing/2014/main" id="{CBA7124E-F99A-407C-A55A-998709BB78B3}"/>
              </a:ext>
            </a:extLst>
          </p:cNvPr>
          <p:cNvSpPr>
            <a:spLocks noChangeArrowheads="1"/>
          </p:cNvSpPr>
          <p:nvPr/>
        </p:nvSpPr>
        <p:spPr bwMode="auto">
          <a:xfrm>
            <a:off x="5461000" y="4346575"/>
            <a:ext cx="95250" cy="11430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325089" name="Picture 34">
            <a:extLst>
              <a:ext uri="{FF2B5EF4-FFF2-40B4-BE49-F238E27FC236}">
                <a16:creationId xmlns:a16="http://schemas.microsoft.com/office/drawing/2014/main" id="{0DAFC500-B2B0-424B-ADC8-AA8D8498DEB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41575"/>
            <a:ext cx="522288"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25090" name="Picture 35">
            <a:extLst>
              <a:ext uri="{FF2B5EF4-FFF2-40B4-BE49-F238E27FC236}">
                <a16:creationId xmlns:a16="http://schemas.microsoft.com/office/drawing/2014/main" id="{C8D46DBE-D90E-4296-8244-64EF95F81E1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575" y="4797425"/>
            <a:ext cx="503238"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325091" name="Line 36">
            <a:extLst>
              <a:ext uri="{FF2B5EF4-FFF2-40B4-BE49-F238E27FC236}">
                <a16:creationId xmlns:a16="http://schemas.microsoft.com/office/drawing/2014/main" id="{CE6186B7-D6B9-4E6A-917F-1B6B595DDE04}"/>
              </a:ext>
            </a:extLst>
          </p:cNvPr>
          <p:cNvSpPr>
            <a:spLocks noChangeShapeType="1"/>
          </p:cNvSpPr>
          <p:nvPr/>
        </p:nvSpPr>
        <p:spPr bwMode="auto">
          <a:xfrm>
            <a:off x="1009650" y="2870200"/>
            <a:ext cx="381000" cy="0"/>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5092" name="Line 37">
            <a:extLst>
              <a:ext uri="{FF2B5EF4-FFF2-40B4-BE49-F238E27FC236}">
                <a16:creationId xmlns:a16="http://schemas.microsoft.com/office/drawing/2014/main" id="{64A1AA14-5BC1-4859-8859-813685175B79}"/>
              </a:ext>
            </a:extLst>
          </p:cNvPr>
          <p:cNvSpPr>
            <a:spLocks noChangeShapeType="1"/>
          </p:cNvSpPr>
          <p:nvPr/>
        </p:nvSpPr>
        <p:spPr bwMode="auto">
          <a:xfrm rot="5400000">
            <a:off x="609600" y="2041525"/>
            <a:ext cx="381000" cy="0"/>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5093" name="Line 38">
            <a:extLst>
              <a:ext uri="{FF2B5EF4-FFF2-40B4-BE49-F238E27FC236}">
                <a16:creationId xmlns:a16="http://schemas.microsoft.com/office/drawing/2014/main" id="{5BF1718B-F50B-456D-A427-036127181B38}"/>
              </a:ext>
            </a:extLst>
          </p:cNvPr>
          <p:cNvSpPr>
            <a:spLocks noChangeShapeType="1"/>
          </p:cNvSpPr>
          <p:nvPr/>
        </p:nvSpPr>
        <p:spPr bwMode="auto">
          <a:xfrm>
            <a:off x="7772400" y="2746375"/>
            <a:ext cx="381000" cy="0"/>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5094" name="Line 39">
            <a:extLst>
              <a:ext uri="{FF2B5EF4-FFF2-40B4-BE49-F238E27FC236}">
                <a16:creationId xmlns:a16="http://schemas.microsoft.com/office/drawing/2014/main" id="{97591533-79C5-4A80-A491-5B9E4BF3BEE1}"/>
              </a:ext>
            </a:extLst>
          </p:cNvPr>
          <p:cNvSpPr>
            <a:spLocks noChangeShapeType="1"/>
          </p:cNvSpPr>
          <p:nvPr/>
        </p:nvSpPr>
        <p:spPr bwMode="auto">
          <a:xfrm rot="-3503404">
            <a:off x="4743450" y="2270125"/>
            <a:ext cx="76200" cy="30480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5095" name="Line 40">
            <a:extLst>
              <a:ext uri="{FF2B5EF4-FFF2-40B4-BE49-F238E27FC236}">
                <a16:creationId xmlns:a16="http://schemas.microsoft.com/office/drawing/2014/main" id="{507E1958-1765-43F8-A366-5B0BE40E4C9C}"/>
              </a:ext>
            </a:extLst>
          </p:cNvPr>
          <p:cNvSpPr>
            <a:spLocks noChangeShapeType="1"/>
          </p:cNvSpPr>
          <p:nvPr/>
        </p:nvSpPr>
        <p:spPr bwMode="auto">
          <a:xfrm rot="-4394424">
            <a:off x="6448425" y="2593975"/>
            <a:ext cx="76200" cy="30480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5096" name="Text Box 41">
            <a:extLst>
              <a:ext uri="{FF2B5EF4-FFF2-40B4-BE49-F238E27FC236}">
                <a16:creationId xmlns:a16="http://schemas.microsoft.com/office/drawing/2014/main" id="{E97A81EA-9001-44A4-9A96-A458088086D8}"/>
              </a:ext>
            </a:extLst>
          </p:cNvPr>
          <p:cNvSpPr txBox="1">
            <a:spLocks noChangeArrowheads="1"/>
          </p:cNvSpPr>
          <p:nvPr/>
        </p:nvSpPr>
        <p:spPr bwMode="auto">
          <a:xfrm rot="-931211">
            <a:off x="2700338" y="1793875"/>
            <a:ext cx="6286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1" lang="en-US" altLang="zh-CN">
                <a:solidFill>
                  <a:srgbClr val="333399"/>
                </a:solidFill>
              </a:rPr>
              <a:t>LDP</a:t>
            </a:r>
          </a:p>
        </p:txBody>
      </p:sp>
      <p:sp>
        <p:nvSpPr>
          <p:cNvPr id="1325097" name="Text Box 42">
            <a:extLst>
              <a:ext uri="{FF2B5EF4-FFF2-40B4-BE49-F238E27FC236}">
                <a16:creationId xmlns:a16="http://schemas.microsoft.com/office/drawing/2014/main" id="{1DCF2BF4-F8AE-43DE-999A-D6D3B7D0437A}"/>
              </a:ext>
            </a:extLst>
          </p:cNvPr>
          <p:cNvSpPr txBox="1">
            <a:spLocks noChangeArrowheads="1"/>
          </p:cNvSpPr>
          <p:nvPr/>
        </p:nvSpPr>
        <p:spPr bwMode="auto">
          <a:xfrm rot="1038311">
            <a:off x="4686300" y="1720850"/>
            <a:ext cx="6286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1" lang="en-US" altLang="zh-CN">
                <a:solidFill>
                  <a:srgbClr val="333399"/>
                </a:solidFill>
              </a:rPr>
              <a:t>LDP</a:t>
            </a:r>
          </a:p>
        </p:txBody>
      </p:sp>
      <p:sp>
        <p:nvSpPr>
          <p:cNvPr id="1325098" name="Text Box 43">
            <a:extLst>
              <a:ext uri="{FF2B5EF4-FFF2-40B4-BE49-F238E27FC236}">
                <a16:creationId xmlns:a16="http://schemas.microsoft.com/office/drawing/2014/main" id="{3E216CD8-595D-4719-8B46-AC447C74F859}"/>
              </a:ext>
            </a:extLst>
          </p:cNvPr>
          <p:cNvSpPr txBox="1">
            <a:spLocks noChangeArrowheads="1"/>
          </p:cNvSpPr>
          <p:nvPr/>
        </p:nvSpPr>
        <p:spPr bwMode="auto">
          <a:xfrm rot="107100">
            <a:off x="6227763" y="2009775"/>
            <a:ext cx="6286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1" lang="en-US" altLang="zh-CN">
                <a:solidFill>
                  <a:srgbClr val="333399"/>
                </a:solidFill>
              </a:rPr>
              <a:t>LDP</a:t>
            </a:r>
          </a:p>
        </p:txBody>
      </p:sp>
      <p:pic>
        <p:nvPicPr>
          <p:cNvPr id="1325099" name="Picture 44">
            <a:extLst>
              <a:ext uri="{FF2B5EF4-FFF2-40B4-BE49-F238E27FC236}">
                <a16:creationId xmlns:a16="http://schemas.microsoft.com/office/drawing/2014/main" id="{8E85F4DC-F040-4EF0-BA57-07FAC16B9FE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146175"/>
            <a:ext cx="423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5100" name="Text Box 45">
            <a:extLst>
              <a:ext uri="{FF2B5EF4-FFF2-40B4-BE49-F238E27FC236}">
                <a16:creationId xmlns:a16="http://schemas.microsoft.com/office/drawing/2014/main" id="{075CAC47-7F45-48E5-AE28-0E8655D537B5}"/>
              </a:ext>
            </a:extLst>
          </p:cNvPr>
          <p:cNvSpPr txBox="1">
            <a:spLocks noChangeArrowheads="1"/>
          </p:cNvSpPr>
          <p:nvPr/>
        </p:nvSpPr>
        <p:spPr bwMode="auto">
          <a:xfrm>
            <a:off x="1116013" y="3284538"/>
            <a:ext cx="10985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en-US" altLang="zh-CN">
                <a:solidFill>
                  <a:srgbClr val="333399"/>
                </a:solidFill>
              </a:rPr>
              <a:t>MPLS</a:t>
            </a:r>
          </a:p>
          <a:p>
            <a:pPr algn="ctr" eaLnBrk="1" hangingPunct="1">
              <a:lnSpc>
                <a:spcPct val="90000"/>
              </a:lnSpc>
            </a:pPr>
            <a:r>
              <a:rPr kumimoji="1" lang="zh-CN" altLang="en-US">
                <a:solidFill>
                  <a:srgbClr val="333399"/>
                </a:solidFill>
              </a:rPr>
              <a:t>入口结点</a:t>
            </a:r>
          </a:p>
        </p:txBody>
      </p:sp>
      <p:sp>
        <p:nvSpPr>
          <p:cNvPr id="960558" name="AutoShape 46">
            <a:extLst>
              <a:ext uri="{FF2B5EF4-FFF2-40B4-BE49-F238E27FC236}">
                <a16:creationId xmlns:a16="http://schemas.microsoft.com/office/drawing/2014/main" id="{A97D7C4D-572E-4A1E-8830-0C52EEC35A7E}"/>
              </a:ext>
            </a:extLst>
          </p:cNvPr>
          <p:cNvSpPr>
            <a:spLocks noChangeArrowheads="1"/>
          </p:cNvSpPr>
          <p:nvPr/>
        </p:nvSpPr>
        <p:spPr bwMode="auto">
          <a:xfrm>
            <a:off x="1003300" y="1298575"/>
            <a:ext cx="990600" cy="393700"/>
          </a:xfrm>
          <a:prstGeom prst="wedgeRoundRectCallout">
            <a:avLst>
              <a:gd name="adj1" fmla="val 52403"/>
              <a:gd name="adj2" fmla="val 189514"/>
              <a:gd name="adj3" fmla="val 16667"/>
            </a:avLst>
          </a:prstGeom>
          <a:solidFill>
            <a:srgbClr val="CCECFF"/>
          </a:solidFill>
          <a:ln w="9525">
            <a:solidFill>
              <a:schemeClr val="tx2"/>
            </a:solidFill>
            <a:miter lim="800000"/>
            <a:headEnd/>
            <a:tailEnd/>
          </a:ln>
          <a:effectLst>
            <a:outerShdw dist="35921" dir="2700000" algn="ctr" rotWithShape="0">
              <a:schemeClr val="bg2"/>
            </a:outerShdw>
          </a:effectLst>
        </p:spPr>
        <p:txBody>
          <a:bodyPr/>
          <a:lstStyle/>
          <a:p>
            <a:pPr algn="ctr">
              <a:defRPr/>
            </a:pPr>
            <a:endParaRPr kumimoji="1" lang="zh-CN" altLang="zh-CN">
              <a:solidFill>
                <a:srgbClr val="333399"/>
              </a:solidFill>
              <a:latin typeface="Arial" charset="0"/>
            </a:endParaRPr>
          </a:p>
        </p:txBody>
      </p:sp>
      <p:sp>
        <p:nvSpPr>
          <p:cNvPr id="1325102" name="Text Box 47">
            <a:extLst>
              <a:ext uri="{FF2B5EF4-FFF2-40B4-BE49-F238E27FC236}">
                <a16:creationId xmlns:a16="http://schemas.microsoft.com/office/drawing/2014/main" id="{5B9EC5A5-E98B-4794-8D23-AB60AF46153E}"/>
              </a:ext>
            </a:extLst>
          </p:cNvPr>
          <p:cNvSpPr txBox="1">
            <a:spLocks noChangeArrowheads="1"/>
          </p:cNvSpPr>
          <p:nvPr/>
        </p:nvSpPr>
        <p:spPr bwMode="auto">
          <a:xfrm>
            <a:off x="962025" y="129540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333399"/>
                </a:solidFill>
              </a:rPr>
              <a:t>打上标记</a:t>
            </a:r>
          </a:p>
        </p:txBody>
      </p:sp>
      <p:sp>
        <p:nvSpPr>
          <p:cNvPr id="960560" name="AutoShape 48">
            <a:extLst>
              <a:ext uri="{FF2B5EF4-FFF2-40B4-BE49-F238E27FC236}">
                <a16:creationId xmlns:a16="http://schemas.microsoft.com/office/drawing/2014/main" id="{BBC11E6D-ADC1-4D6B-ACDA-3D5A73DE70B4}"/>
              </a:ext>
            </a:extLst>
          </p:cNvPr>
          <p:cNvSpPr>
            <a:spLocks noChangeArrowheads="1"/>
          </p:cNvSpPr>
          <p:nvPr/>
        </p:nvSpPr>
        <p:spPr bwMode="auto">
          <a:xfrm flipH="1">
            <a:off x="7239000" y="1298575"/>
            <a:ext cx="990600" cy="393700"/>
          </a:xfrm>
          <a:prstGeom prst="wedgeRoundRectCallout">
            <a:avLst>
              <a:gd name="adj1" fmla="val 51278"/>
              <a:gd name="adj2" fmla="val 185481"/>
              <a:gd name="adj3" fmla="val 16667"/>
            </a:avLst>
          </a:prstGeom>
          <a:solidFill>
            <a:srgbClr val="CCECFF"/>
          </a:solidFill>
          <a:ln w="9525">
            <a:solidFill>
              <a:schemeClr val="tx2"/>
            </a:solidFill>
            <a:miter lim="800000"/>
            <a:headEnd/>
            <a:tailEnd/>
          </a:ln>
          <a:effectLst>
            <a:outerShdw dist="35921" dir="2700000" algn="ctr" rotWithShape="0">
              <a:schemeClr val="bg2"/>
            </a:outerShdw>
          </a:effectLst>
        </p:spPr>
        <p:txBody>
          <a:bodyPr/>
          <a:lstStyle/>
          <a:p>
            <a:pPr algn="ctr">
              <a:defRPr/>
            </a:pPr>
            <a:endParaRPr kumimoji="1" lang="zh-CN" altLang="zh-CN">
              <a:solidFill>
                <a:srgbClr val="333399"/>
              </a:solidFill>
              <a:latin typeface="Arial" charset="0"/>
            </a:endParaRPr>
          </a:p>
        </p:txBody>
      </p:sp>
      <p:sp>
        <p:nvSpPr>
          <p:cNvPr id="1325104" name="Text Box 49">
            <a:extLst>
              <a:ext uri="{FF2B5EF4-FFF2-40B4-BE49-F238E27FC236}">
                <a16:creationId xmlns:a16="http://schemas.microsoft.com/office/drawing/2014/main" id="{9F7100D4-175B-4440-92FD-C47FF9F46A54}"/>
              </a:ext>
            </a:extLst>
          </p:cNvPr>
          <p:cNvSpPr txBox="1">
            <a:spLocks noChangeArrowheads="1"/>
          </p:cNvSpPr>
          <p:nvPr/>
        </p:nvSpPr>
        <p:spPr bwMode="auto">
          <a:xfrm>
            <a:off x="7181850" y="1309688"/>
            <a:ext cx="1098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333399"/>
                </a:solidFill>
              </a:rPr>
              <a:t>去除标记</a:t>
            </a:r>
          </a:p>
        </p:txBody>
      </p:sp>
      <p:sp>
        <p:nvSpPr>
          <p:cNvPr id="1325105" name="Text Box 50">
            <a:extLst>
              <a:ext uri="{FF2B5EF4-FFF2-40B4-BE49-F238E27FC236}">
                <a16:creationId xmlns:a16="http://schemas.microsoft.com/office/drawing/2014/main" id="{A50D60B2-A883-4C52-AFB3-30A5556DA125}"/>
              </a:ext>
            </a:extLst>
          </p:cNvPr>
          <p:cNvSpPr txBox="1">
            <a:spLocks noChangeArrowheads="1"/>
          </p:cNvSpPr>
          <p:nvPr/>
        </p:nvSpPr>
        <p:spPr bwMode="auto">
          <a:xfrm>
            <a:off x="7029450" y="3257550"/>
            <a:ext cx="10985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en-US" altLang="zh-CN">
                <a:solidFill>
                  <a:srgbClr val="333399"/>
                </a:solidFill>
              </a:rPr>
              <a:t>MPLS</a:t>
            </a:r>
          </a:p>
          <a:p>
            <a:pPr algn="ctr" eaLnBrk="1" hangingPunct="1">
              <a:lnSpc>
                <a:spcPct val="90000"/>
              </a:lnSpc>
            </a:pPr>
            <a:r>
              <a:rPr kumimoji="1" lang="zh-CN" altLang="en-US">
                <a:solidFill>
                  <a:srgbClr val="333399"/>
                </a:solidFill>
              </a:rPr>
              <a:t>出口结点</a:t>
            </a:r>
          </a:p>
        </p:txBody>
      </p:sp>
      <p:sp>
        <p:nvSpPr>
          <p:cNvPr id="1325106" name="Line 51">
            <a:extLst>
              <a:ext uri="{FF2B5EF4-FFF2-40B4-BE49-F238E27FC236}">
                <a16:creationId xmlns:a16="http://schemas.microsoft.com/office/drawing/2014/main" id="{E75F9B0A-FAD1-4D2A-9466-9B8C7371AC14}"/>
              </a:ext>
            </a:extLst>
          </p:cNvPr>
          <p:cNvSpPr>
            <a:spLocks noChangeShapeType="1"/>
          </p:cNvSpPr>
          <p:nvPr/>
        </p:nvSpPr>
        <p:spPr bwMode="auto">
          <a:xfrm flipV="1">
            <a:off x="1692275" y="2733675"/>
            <a:ext cx="174625" cy="550863"/>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5107" name="Line 52">
            <a:extLst>
              <a:ext uri="{FF2B5EF4-FFF2-40B4-BE49-F238E27FC236}">
                <a16:creationId xmlns:a16="http://schemas.microsoft.com/office/drawing/2014/main" id="{2DECEA50-E01E-48C6-B35A-18BC07B2068C}"/>
              </a:ext>
            </a:extLst>
          </p:cNvPr>
          <p:cNvSpPr>
            <a:spLocks noChangeShapeType="1"/>
          </p:cNvSpPr>
          <p:nvPr/>
        </p:nvSpPr>
        <p:spPr bwMode="auto">
          <a:xfrm flipH="1" flipV="1">
            <a:off x="7315200" y="2708275"/>
            <a:ext cx="228600" cy="5715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5108" name="Text Box 53">
            <a:extLst>
              <a:ext uri="{FF2B5EF4-FFF2-40B4-BE49-F238E27FC236}">
                <a16:creationId xmlns:a16="http://schemas.microsoft.com/office/drawing/2014/main" id="{9E353101-A173-4F03-A300-38854224CB5E}"/>
              </a:ext>
            </a:extLst>
          </p:cNvPr>
          <p:cNvSpPr txBox="1">
            <a:spLocks noChangeArrowheads="1"/>
          </p:cNvSpPr>
          <p:nvPr/>
        </p:nvSpPr>
        <p:spPr bwMode="auto">
          <a:xfrm>
            <a:off x="5981700" y="2789238"/>
            <a:ext cx="10985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kumimoji="1" lang="zh-CN" altLang="en-US">
                <a:solidFill>
                  <a:srgbClr val="333399"/>
                </a:solidFill>
              </a:rPr>
              <a:t>标记交换</a:t>
            </a:r>
          </a:p>
        </p:txBody>
      </p:sp>
      <p:sp>
        <p:nvSpPr>
          <p:cNvPr id="1325109" name="Text Box 54">
            <a:extLst>
              <a:ext uri="{FF2B5EF4-FFF2-40B4-BE49-F238E27FC236}">
                <a16:creationId xmlns:a16="http://schemas.microsoft.com/office/drawing/2014/main" id="{D905C415-2347-4446-9EE5-78A38BEEC339}"/>
              </a:ext>
            </a:extLst>
          </p:cNvPr>
          <p:cNvSpPr txBox="1">
            <a:spLocks noChangeArrowheads="1"/>
          </p:cNvSpPr>
          <p:nvPr/>
        </p:nvSpPr>
        <p:spPr bwMode="auto">
          <a:xfrm rot="-869333">
            <a:off x="2752725" y="2547938"/>
            <a:ext cx="10985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kumimoji="1" lang="zh-CN" altLang="en-US">
                <a:solidFill>
                  <a:srgbClr val="333399"/>
                </a:solidFill>
              </a:rPr>
              <a:t>标记交换</a:t>
            </a:r>
          </a:p>
        </p:txBody>
      </p:sp>
      <p:sp>
        <p:nvSpPr>
          <p:cNvPr id="1325110" name="Text Box 55">
            <a:extLst>
              <a:ext uri="{FF2B5EF4-FFF2-40B4-BE49-F238E27FC236}">
                <a16:creationId xmlns:a16="http://schemas.microsoft.com/office/drawing/2014/main" id="{A6422B03-344E-472B-99A3-DC78D515E1D5}"/>
              </a:ext>
            </a:extLst>
          </p:cNvPr>
          <p:cNvSpPr txBox="1">
            <a:spLocks noChangeArrowheads="1"/>
          </p:cNvSpPr>
          <p:nvPr/>
        </p:nvSpPr>
        <p:spPr bwMode="auto">
          <a:xfrm rot="1131701">
            <a:off x="4216400" y="2411413"/>
            <a:ext cx="10985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kumimoji="1" lang="zh-CN" altLang="en-US">
                <a:solidFill>
                  <a:srgbClr val="333399"/>
                </a:solidFill>
              </a:rPr>
              <a:t>标记交换</a:t>
            </a:r>
          </a:p>
        </p:txBody>
      </p:sp>
      <p:sp>
        <p:nvSpPr>
          <p:cNvPr id="1325111" name="Line 56">
            <a:extLst>
              <a:ext uri="{FF2B5EF4-FFF2-40B4-BE49-F238E27FC236}">
                <a16:creationId xmlns:a16="http://schemas.microsoft.com/office/drawing/2014/main" id="{8492C8E2-524A-43D9-8712-4B0EE982C6D7}"/>
              </a:ext>
            </a:extLst>
          </p:cNvPr>
          <p:cNvSpPr>
            <a:spLocks noChangeShapeType="1"/>
          </p:cNvSpPr>
          <p:nvPr/>
        </p:nvSpPr>
        <p:spPr bwMode="auto">
          <a:xfrm>
            <a:off x="8610600" y="1527175"/>
            <a:ext cx="0" cy="9144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325112" name="Picture 57">
            <a:extLst>
              <a:ext uri="{FF2B5EF4-FFF2-40B4-BE49-F238E27FC236}">
                <a16:creationId xmlns:a16="http://schemas.microsoft.com/office/drawing/2014/main" id="{4BD26E71-0032-4124-98BB-BB41A261618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3438" y="1235075"/>
            <a:ext cx="4238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5113" name="Rectangle 58">
            <a:extLst>
              <a:ext uri="{FF2B5EF4-FFF2-40B4-BE49-F238E27FC236}">
                <a16:creationId xmlns:a16="http://schemas.microsoft.com/office/drawing/2014/main" id="{C56FC65F-A63E-4671-BF8E-2614D7027E5C}"/>
              </a:ext>
            </a:extLst>
          </p:cNvPr>
          <p:cNvSpPr>
            <a:spLocks noChangeArrowheads="1"/>
          </p:cNvSpPr>
          <p:nvPr/>
        </p:nvSpPr>
        <p:spPr bwMode="auto">
          <a:xfrm rot="5400000">
            <a:off x="8570119" y="1985169"/>
            <a:ext cx="422275" cy="115887"/>
          </a:xfrm>
          <a:prstGeom prst="rect">
            <a:avLst/>
          </a:prstGeom>
          <a:solidFill>
            <a:srgbClr val="663300"/>
          </a:solidFill>
          <a:ln w="9525" algn="ctr">
            <a:solidFill>
              <a:srgbClr val="333399"/>
            </a:solidFill>
            <a:miter lim="800000"/>
            <a:headEnd/>
            <a:tailEnd/>
          </a:ln>
        </p:spPr>
        <p:txBody>
          <a:bodyPr rot="10800000"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a:solidFill>
                <a:srgbClr val="333399"/>
              </a:solidFill>
            </a:endParaRPr>
          </a:p>
        </p:txBody>
      </p:sp>
      <p:sp>
        <p:nvSpPr>
          <p:cNvPr id="1325114" name="Line 59">
            <a:extLst>
              <a:ext uri="{FF2B5EF4-FFF2-40B4-BE49-F238E27FC236}">
                <a16:creationId xmlns:a16="http://schemas.microsoft.com/office/drawing/2014/main" id="{D53C1FA3-DAE1-4B45-8DCE-F451C64674EF}"/>
              </a:ext>
            </a:extLst>
          </p:cNvPr>
          <p:cNvSpPr>
            <a:spLocks noChangeShapeType="1"/>
          </p:cNvSpPr>
          <p:nvPr/>
        </p:nvSpPr>
        <p:spPr bwMode="auto">
          <a:xfrm rot="16200000" flipV="1">
            <a:off x="8763000" y="2035175"/>
            <a:ext cx="381000" cy="0"/>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5115" name="Text Box 60">
            <a:extLst>
              <a:ext uri="{FF2B5EF4-FFF2-40B4-BE49-F238E27FC236}">
                <a16:creationId xmlns:a16="http://schemas.microsoft.com/office/drawing/2014/main" id="{9DC9DE35-0D46-4449-A6CC-918205687F75}"/>
              </a:ext>
            </a:extLst>
          </p:cNvPr>
          <p:cNvSpPr txBox="1">
            <a:spLocks noChangeArrowheads="1"/>
          </p:cNvSpPr>
          <p:nvPr/>
        </p:nvSpPr>
        <p:spPr bwMode="auto">
          <a:xfrm>
            <a:off x="1955800" y="2008188"/>
            <a:ext cx="3365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en-US" altLang="zh-CN">
                <a:solidFill>
                  <a:srgbClr val="333399"/>
                </a:solidFill>
              </a:rPr>
              <a:t>A</a:t>
            </a:r>
          </a:p>
        </p:txBody>
      </p:sp>
      <p:sp>
        <p:nvSpPr>
          <p:cNvPr id="1325116" name="Text Box 61">
            <a:extLst>
              <a:ext uri="{FF2B5EF4-FFF2-40B4-BE49-F238E27FC236}">
                <a16:creationId xmlns:a16="http://schemas.microsoft.com/office/drawing/2014/main" id="{ABD5AF19-C152-4A5A-A1EB-DF7D0F112FCE}"/>
              </a:ext>
            </a:extLst>
          </p:cNvPr>
          <p:cNvSpPr txBox="1">
            <a:spLocks noChangeArrowheads="1"/>
          </p:cNvSpPr>
          <p:nvPr/>
        </p:nvSpPr>
        <p:spPr bwMode="auto">
          <a:xfrm>
            <a:off x="3949700" y="1423988"/>
            <a:ext cx="3365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en-US" altLang="zh-CN">
                <a:solidFill>
                  <a:srgbClr val="333399"/>
                </a:solidFill>
              </a:rPr>
              <a:t>B</a:t>
            </a:r>
          </a:p>
        </p:txBody>
      </p:sp>
      <p:sp>
        <p:nvSpPr>
          <p:cNvPr id="1325117" name="Text Box 62">
            <a:extLst>
              <a:ext uri="{FF2B5EF4-FFF2-40B4-BE49-F238E27FC236}">
                <a16:creationId xmlns:a16="http://schemas.microsoft.com/office/drawing/2014/main" id="{F49799F4-7A98-4958-8AF6-97476A2C5C10}"/>
              </a:ext>
            </a:extLst>
          </p:cNvPr>
          <p:cNvSpPr txBox="1">
            <a:spLocks noChangeArrowheads="1"/>
          </p:cNvSpPr>
          <p:nvPr/>
        </p:nvSpPr>
        <p:spPr bwMode="auto">
          <a:xfrm>
            <a:off x="5556250" y="1881188"/>
            <a:ext cx="349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en-US" altLang="zh-CN">
                <a:solidFill>
                  <a:srgbClr val="333399"/>
                </a:solidFill>
              </a:rPr>
              <a:t>C</a:t>
            </a:r>
          </a:p>
        </p:txBody>
      </p:sp>
      <p:sp>
        <p:nvSpPr>
          <p:cNvPr id="1325118" name="Text Box 63">
            <a:extLst>
              <a:ext uri="{FF2B5EF4-FFF2-40B4-BE49-F238E27FC236}">
                <a16:creationId xmlns:a16="http://schemas.microsoft.com/office/drawing/2014/main" id="{4D3E8F59-48F7-4617-8A59-08B5EDDB5A0E}"/>
              </a:ext>
            </a:extLst>
          </p:cNvPr>
          <p:cNvSpPr txBox="1">
            <a:spLocks noChangeArrowheads="1"/>
          </p:cNvSpPr>
          <p:nvPr/>
        </p:nvSpPr>
        <p:spPr bwMode="auto">
          <a:xfrm>
            <a:off x="6899275" y="2008188"/>
            <a:ext cx="349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en-US" altLang="zh-CN">
                <a:solidFill>
                  <a:srgbClr val="333399"/>
                </a:solidFill>
              </a:rPr>
              <a:t>D</a:t>
            </a:r>
          </a:p>
        </p:txBody>
      </p:sp>
      <p:pic>
        <p:nvPicPr>
          <p:cNvPr id="1325119" name="Picture 64">
            <a:extLst>
              <a:ext uri="{FF2B5EF4-FFF2-40B4-BE49-F238E27FC236}">
                <a16:creationId xmlns:a16="http://schemas.microsoft.com/office/drawing/2014/main" id="{24AA03D1-A07E-49F2-99A3-99936C4A982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3350" y="4724400"/>
            <a:ext cx="388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5120" name="Picture 65">
            <a:extLst>
              <a:ext uri="{FF2B5EF4-FFF2-40B4-BE49-F238E27FC236}">
                <a16:creationId xmlns:a16="http://schemas.microsoft.com/office/drawing/2014/main" id="{1D8A72BC-26C9-4727-8902-3F01724E9566}"/>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1200" y="2212975"/>
            <a:ext cx="388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5121" name="Picture 66">
            <a:extLst>
              <a:ext uri="{FF2B5EF4-FFF2-40B4-BE49-F238E27FC236}">
                <a16:creationId xmlns:a16="http://schemas.microsoft.com/office/drawing/2014/main" id="{FCE9D358-48B0-4C33-9328-769082E1A03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9900" y="2136775"/>
            <a:ext cx="388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5122" name="Picture 67">
            <a:extLst>
              <a:ext uri="{FF2B5EF4-FFF2-40B4-BE49-F238E27FC236}">
                <a16:creationId xmlns:a16="http://schemas.microsoft.com/office/drawing/2014/main" id="{D3CB5415-6FF8-4FFA-8645-F92DB042E429}"/>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1679575"/>
            <a:ext cx="388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5123" name="Picture 68">
            <a:extLst>
              <a:ext uri="{FF2B5EF4-FFF2-40B4-BE49-F238E27FC236}">
                <a16:creationId xmlns:a16="http://schemas.microsoft.com/office/drawing/2014/main" id="{55C48FB0-576E-4D7D-B7C9-C49B0ED5BFA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289175"/>
            <a:ext cx="388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5124" name="Picture 69">
            <a:extLst>
              <a:ext uri="{FF2B5EF4-FFF2-40B4-BE49-F238E27FC236}">
                <a16:creationId xmlns:a16="http://schemas.microsoft.com/office/drawing/2014/main" id="{7C49CEA9-8AA7-4CCF-84C6-2133EB1E417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3508375"/>
            <a:ext cx="388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5125" name="Picture 70">
            <a:extLst>
              <a:ext uri="{FF2B5EF4-FFF2-40B4-BE49-F238E27FC236}">
                <a16:creationId xmlns:a16="http://schemas.microsoft.com/office/drawing/2014/main" id="{4790B40A-3046-4E16-B164-7310FA0E4AC7}"/>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279775"/>
            <a:ext cx="388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5126" name="Text Box 71">
            <a:extLst>
              <a:ext uri="{FF2B5EF4-FFF2-40B4-BE49-F238E27FC236}">
                <a16:creationId xmlns:a16="http://schemas.microsoft.com/office/drawing/2014/main" id="{C299254B-F78C-4887-AFAC-8271070B571A}"/>
              </a:ext>
            </a:extLst>
          </p:cNvPr>
          <p:cNvSpPr txBox="1">
            <a:spLocks noChangeArrowheads="1"/>
          </p:cNvSpPr>
          <p:nvPr/>
        </p:nvSpPr>
        <p:spPr bwMode="auto">
          <a:xfrm>
            <a:off x="2128838" y="4724400"/>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rPr>
              <a:t>普通路由器</a:t>
            </a:r>
          </a:p>
        </p:txBody>
      </p:sp>
      <p:sp>
        <p:nvSpPr>
          <p:cNvPr id="1325127" name="Text Box 72">
            <a:extLst>
              <a:ext uri="{FF2B5EF4-FFF2-40B4-BE49-F238E27FC236}">
                <a16:creationId xmlns:a16="http://schemas.microsoft.com/office/drawing/2014/main" id="{C0F02898-C8AD-4D2A-B6EB-03FED1DDAFCD}"/>
              </a:ext>
            </a:extLst>
          </p:cNvPr>
          <p:cNvSpPr txBox="1">
            <a:spLocks noChangeArrowheads="1"/>
          </p:cNvSpPr>
          <p:nvPr/>
        </p:nvSpPr>
        <p:spPr bwMode="auto">
          <a:xfrm>
            <a:off x="5645150" y="4797425"/>
            <a:ext cx="2527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rPr>
              <a:t>标记交换路由器 </a:t>
            </a:r>
            <a:r>
              <a:rPr kumimoji="1" lang="en-US" altLang="zh-CN" sz="2000">
                <a:solidFill>
                  <a:srgbClr val="333399"/>
                </a:solidFill>
              </a:rPr>
              <a:t>LSR</a:t>
            </a:r>
          </a:p>
        </p:txBody>
      </p:sp>
      <p:sp>
        <p:nvSpPr>
          <p:cNvPr id="1325128" name="Text Box 73">
            <a:extLst>
              <a:ext uri="{FF2B5EF4-FFF2-40B4-BE49-F238E27FC236}">
                <a16:creationId xmlns:a16="http://schemas.microsoft.com/office/drawing/2014/main" id="{4003B43F-822B-41B1-B8AC-D925C94C29C3}"/>
              </a:ext>
            </a:extLst>
          </p:cNvPr>
          <p:cNvSpPr txBox="1">
            <a:spLocks noChangeArrowheads="1"/>
          </p:cNvSpPr>
          <p:nvPr/>
        </p:nvSpPr>
        <p:spPr bwMode="auto">
          <a:xfrm>
            <a:off x="5718175" y="4221163"/>
            <a:ext cx="1962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1" lang="zh-CN" altLang="en-US" sz="2000">
                <a:solidFill>
                  <a:srgbClr val="333399"/>
                </a:solidFill>
              </a:rPr>
              <a:t>打上标记的分组</a:t>
            </a:r>
            <a:endParaRPr kumimoji="1" lang="zh-CN" altLang="en-US" sz="1600">
              <a:solidFill>
                <a:srgbClr val="333399"/>
              </a:solidFill>
            </a:endParaRPr>
          </a:p>
        </p:txBody>
      </p:sp>
      <p:pic>
        <p:nvPicPr>
          <p:cNvPr id="1325129" name="Picture 74">
            <a:extLst>
              <a:ext uri="{FF2B5EF4-FFF2-40B4-BE49-F238E27FC236}">
                <a16:creationId xmlns:a16="http://schemas.microsoft.com/office/drawing/2014/main" id="{3646CA45-64C5-41CD-BA2A-B78B8B4A0E5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8350" y="2349500"/>
            <a:ext cx="522288"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6082" name="Rectangle 2">
            <a:extLst>
              <a:ext uri="{FF2B5EF4-FFF2-40B4-BE49-F238E27FC236}">
                <a16:creationId xmlns:a16="http://schemas.microsoft.com/office/drawing/2014/main" id="{CFD5B032-325F-46F7-A6FF-C48C91DC6D40}"/>
              </a:ext>
            </a:extLst>
          </p:cNvPr>
          <p:cNvSpPr>
            <a:spLocks noGrp="1" noChangeArrowheads="1"/>
          </p:cNvSpPr>
          <p:nvPr>
            <p:ph type="title"/>
          </p:nvPr>
        </p:nvSpPr>
        <p:spPr>
          <a:xfrm>
            <a:off x="1150938" y="333375"/>
            <a:ext cx="7793037" cy="911225"/>
          </a:xfrm>
        </p:spPr>
        <p:txBody>
          <a:bodyPr/>
          <a:lstStyle/>
          <a:p>
            <a:pPr algn="ctr" eaLnBrk="1" hangingPunct="1"/>
            <a:r>
              <a:rPr lang="en-US" altLang="zh-CN"/>
              <a:t>MPLS </a:t>
            </a:r>
            <a:r>
              <a:rPr lang="zh-CN" altLang="en-US"/>
              <a:t>的基本工作过程 </a:t>
            </a:r>
          </a:p>
        </p:txBody>
      </p:sp>
      <p:sp>
        <p:nvSpPr>
          <p:cNvPr id="961539" name="Rectangle 3">
            <a:extLst>
              <a:ext uri="{FF2B5EF4-FFF2-40B4-BE49-F238E27FC236}">
                <a16:creationId xmlns:a16="http://schemas.microsoft.com/office/drawing/2014/main" id="{4CFF8EC1-DA96-418B-BA4B-9E838917F9CF}"/>
              </a:ext>
            </a:extLst>
          </p:cNvPr>
          <p:cNvSpPr>
            <a:spLocks noGrp="1" noChangeArrowheads="1"/>
          </p:cNvSpPr>
          <p:nvPr>
            <p:ph type="body" idx="1"/>
          </p:nvPr>
        </p:nvSpPr>
        <p:spPr>
          <a:xfrm>
            <a:off x="827088" y="1341438"/>
            <a:ext cx="7988300" cy="5256212"/>
          </a:xfrm>
        </p:spPr>
        <p:txBody>
          <a:bodyPr/>
          <a:lstStyle/>
          <a:p>
            <a:pPr eaLnBrk="1" hangingPunct="1">
              <a:buFont typeface="Wingdings" panose="05000000000000000000" pitchFamily="2" charset="2"/>
              <a:buNone/>
            </a:pPr>
            <a:r>
              <a:rPr lang="en-US" altLang="zh-CN" sz="2800"/>
              <a:t>(1) MPLS </a:t>
            </a:r>
            <a:r>
              <a:rPr lang="zh-CN" altLang="en-US" sz="2800"/>
              <a:t>域中的各 </a:t>
            </a:r>
            <a:r>
              <a:rPr lang="en-US" altLang="zh-CN" sz="2800"/>
              <a:t>LSR </a:t>
            </a:r>
            <a:r>
              <a:rPr lang="zh-CN" altLang="en-US" sz="2800"/>
              <a:t>使用专门的标记分配协议 </a:t>
            </a:r>
            <a:r>
              <a:rPr lang="en-US" altLang="zh-CN" sz="2800"/>
              <a:t>LDP </a:t>
            </a:r>
            <a:r>
              <a:rPr lang="zh-CN" altLang="en-US" sz="2800"/>
              <a:t>交换报文，并找出标记交换路径</a:t>
            </a:r>
            <a:r>
              <a:rPr lang="en-US" altLang="zh-CN" sz="2800"/>
              <a:t>LSP</a:t>
            </a:r>
            <a:r>
              <a:rPr lang="zh-CN" altLang="en-US" sz="2800"/>
              <a:t>。各 </a:t>
            </a:r>
            <a:r>
              <a:rPr lang="en-US" altLang="zh-CN" sz="2800"/>
              <a:t>LSR </a:t>
            </a:r>
            <a:r>
              <a:rPr lang="zh-CN" altLang="en-US" sz="2800"/>
              <a:t>根据这些路径构造出分组转发表。 </a:t>
            </a:r>
          </a:p>
          <a:p>
            <a:pPr eaLnBrk="1" hangingPunct="1">
              <a:buFont typeface="Wingdings" panose="05000000000000000000" pitchFamily="2" charset="2"/>
              <a:buNone/>
            </a:pPr>
            <a:r>
              <a:rPr lang="en-US" altLang="zh-CN" sz="2800"/>
              <a:t>(2) </a:t>
            </a:r>
            <a:r>
              <a:rPr lang="zh-CN" altLang="en-US" sz="2800"/>
              <a:t>分组进入到 </a:t>
            </a:r>
            <a:r>
              <a:rPr lang="en-US" altLang="zh-CN" sz="2800"/>
              <a:t>MPLS </a:t>
            </a:r>
            <a:r>
              <a:rPr lang="zh-CN" altLang="en-US" sz="2800"/>
              <a:t>域时， </a:t>
            </a:r>
            <a:r>
              <a:rPr lang="en-US" altLang="zh-CN" sz="2800"/>
              <a:t>MPLS </a:t>
            </a:r>
            <a:r>
              <a:rPr lang="zh-CN" altLang="en-US" sz="2800"/>
              <a:t>入口结点</a:t>
            </a:r>
            <a:r>
              <a:rPr lang="zh-CN" altLang="en-US" sz="2800">
                <a:solidFill>
                  <a:schemeClr val="hlink"/>
                </a:solidFill>
              </a:rPr>
              <a:t>把分组打上标记</a:t>
            </a:r>
            <a:r>
              <a:rPr lang="zh-CN" altLang="en-US" sz="2800"/>
              <a:t>，并按照转发表将分组转发给下一个 </a:t>
            </a:r>
            <a:r>
              <a:rPr lang="en-US" altLang="zh-CN" sz="2800"/>
              <a:t>LSR</a:t>
            </a:r>
            <a:r>
              <a:rPr lang="zh-CN" altLang="en-US" sz="2800"/>
              <a:t>。</a:t>
            </a:r>
          </a:p>
          <a:p>
            <a:pPr eaLnBrk="1" hangingPunct="1">
              <a:buFont typeface="Wingdings" panose="05000000000000000000" pitchFamily="2" charset="2"/>
              <a:buNone/>
            </a:pPr>
            <a:r>
              <a:rPr lang="en-US" altLang="zh-CN" sz="2800"/>
              <a:t>(3) </a:t>
            </a:r>
            <a:r>
              <a:rPr lang="zh-CN" altLang="en-US" sz="2800"/>
              <a:t>以后的所有 </a:t>
            </a:r>
            <a:r>
              <a:rPr lang="en-US" altLang="zh-CN" sz="2800"/>
              <a:t>LSR </a:t>
            </a:r>
            <a:r>
              <a:rPr lang="zh-CN" altLang="en-US" sz="2800"/>
              <a:t>都按照标记进行转发。每经过一个 </a:t>
            </a:r>
            <a:r>
              <a:rPr lang="en-US" altLang="zh-CN" sz="2800"/>
              <a:t>LSR</a:t>
            </a:r>
            <a:r>
              <a:rPr lang="zh-CN" altLang="en-US" sz="2800"/>
              <a:t>，要换一个新的标记。</a:t>
            </a:r>
          </a:p>
          <a:p>
            <a:pPr eaLnBrk="1" hangingPunct="1">
              <a:buFont typeface="Wingdings" panose="05000000000000000000" pitchFamily="2" charset="2"/>
              <a:buNone/>
            </a:pPr>
            <a:r>
              <a:rPr lang="en-US" altLang="zh-CN" sz="2800"/>
              <a:t>(4) </a:t>
            </a:r>
            <a:r>
              <a:rPr lang="zh-CN" altLang="en-US" sz="2800"/>
              <a:t>当分组离开 </a:t>
            </a:r>
            <a:r>
              <a:rPr lang="en-US" altLang="zh-CN" sz="2800"/>
              <a:t>MPLS </a:t>
            </a:r>
            <a:r>
              <a:rPr lang="zh-CN" altLang="en-US" sz="2800"/>
              <a:t>域时，</a:t>
            </a:r>
            <a:r>
              <a:rPr lang="en-US" altLang="zh-CN" sz="2800"/>
              <a:t>MPLS </a:t>
            </a:r>
            <a:r>
              <a:rPr lang="zh-CN" altLang="en-US" sz="2800"/>
              <a:t>出口结点</a:t>
            </a:r>
            <a:r>
              <a:rPr lang="zh-CN" altLang="en-US" sz="2800">
                <a:solidFill>
                  <a:schemeClr val="hlink"/>
                </a:solidFill>
              </a:rPr>
              <a:t>把分组的标记去除</a:t>
            </a:r>
            <a:r>
              <a:rPr lang="zh-CN" altLang="en-US" sz="2800"/>
              <a:t>。再以后就按照一般分组的转发方法进行转发。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6153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615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615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7106" name="Rectangle 2">
            <a:extLst>
              <a:ext uri="{FF2B5EF4-FFF2-40B4-BE49-F238E27FC236}">
                <a16:creationId xmlns:a16="http://schemas.microsoft.com/office/drawing/2014/main" id="{766905F6-E02F-4369-A231-40FB7F94382A}"/>
              </a:ext>
            </a:extLst>
          </p:cNvPr>
          <p:cNvSpPr>
            <a:spLocks noGrp="1" noChangeArrowheads="1"/>
          </p:cNvSpPr>
          <p:nvPr>
            <p:ph type="title"/>
          </p:nvPr>
        </p:nvSpPr>
        <p:spPr/>
        <p:txBody>
          <a:bodyPr/>
          <a:lstStyle/>
          <a:p>
            <a:pPr marL="838200" indent="-838200" algn="ctr" eaLnBrk="1" hangingPunct="1">
              <a:buFontTx/>
              <a:buAutoNum type="arabicPeriod" startAt="2"/>
            </a:pPr>
            <a:r>
              <a:rPr lang="zh-CN" altLang="en-US"/>
              <a:t>转发等价类 </a:t>
            </a:r>
            <a:r>
              <a:rPr lang="en-US" altLang="zh-CN"/>
              <a:t>FEC</a:t>
            </a:r>
            <a:br>
              <a:rPr lang="en-US" altLang="zh-CN"/>
            </a:br>
            <a:r>
              <a:rPr lang="en-US" altLang="zh-CN" sz="3600"/>
              <a:t>(Forwarding Equivalence Class)</a:t>
            </a:r>
            <a:r>
              <a:rPr lang="en-US" altLang="zh-CN"/>
              <a:t> </a:t>
            </a:r>
          </a:p>
        </p:txBody>
      </p:sp>
      <p:sp>
        <p:nvSpPr>
          <p:cNvPr id="962563" name="Rectangle 3">
            <a:extLst>
              <a:ext uri="{FF2B5EF4-FFF2-40B4-BE49-F238E27FC236}">
                <a16:creationId xmlns:a16="http://schemas.microsoft.com/office/drawing/2014/main" id="{51EC3598-4BB0-4B94-873A-ADF378501AC5}"/>
              </a:ext>
            </a:extLst>
          </p:cNvPr>
          <p:cNvSpPr>
            <a:spLocks noGrp="1" noChangeArrowheads="1"/>
          </p:cNvSpPr>
          <p:nvPr>
            <p:ph type="body" idx="1"/>
          </p:nvPr>
        </p:nvSpPr>
        <p:spPr>
          <a:xfrm>
            <a:off x="1042988" y="1835150"/>
            <a:ext cx="7772400" cy="4618038"/>
          </a:xfrm>
        </p:spPr>
        <p:txBody>
          <a:bodyPr/>
          <a:lstStyle/>
          <a:p>
            <a:pPr eaLnBrk="1" hangingPunct="1"/>
            <a:r>
              <a:rPr lang="en-US" altLang="zh-CN"/>
              <a:t>“</a:t>
            </a:r>
            <a:r>
              <a:rPr lang="zh-CN" altLang="en-US">
                <a:solidFill>
                  <a:schemeClr val="hlink"/>
                </a:solidFill>
              </a:rPr>
              <a:t>转发等价类</a:t>
            </a:r>
            <a:r>
              <a:rPr lang="zh-CN" altLang="en-US"/>
              <a:t>”就是路由器按照同样方式对待的分组的集合。 </a:t>
            </a:r>
          </a:p>
          <a:p>
            <a:pPr eaLnBrk="1" hangingPunct="1"/>
            <a:r>
              <a:rPr lang="zh-CN" altLang="en-US"/>
              <a:t>划分 </a:t>
            </a:r>
            <a:r>
              <a:rPr lang="en-US" altLang="zh-CN"/>
              <a:t>FEC </a:t>
            </a:r>
            <a:r>
              <a:rPr lang="zh-CN" altLang="en-US"/>
              <a:t>的方法不受什么限制，这都由网络管理员来控制，因此非常灵活。</a:t>
            </a:r>
          </a:p>
          <a:p>
            <a:pPr eaLnBrk="1" hangingPunct="1"/>
            <a:r>
              <a:rPr lang="zh-CN" altLang="en-US"/>
              <a:t>入口结点并不是给每一个分组指派一个不同的标记，而是将属于同样 </a:t>
            </a:r>
            <a:r>
              <a:rPr lang="en-US" altLang="zh-CN"/>
              <a:t>FEC </a:t>
            </a:r>
            <a:r>
              <a:rPr lang="zh-CN" altLang="en-US"/>
              <a:t>的分组都指派同样的标记。</a:t>
            </a:r>
            <a:r>
              <a:rPr lang="en-US" altLang="zh-CN"/>
              <a:t>FEC </a:t>
            </a:r>
            <a:r>
              <a:rPr lang="zh-CN" altLang="en-US"/>
              <a:t>和标记是一一对应的关系。 </a:t>
            </a:r>
            <a:r>
              <a:rPr lang="en-US" altLang="zh-CN"/>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6256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625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8130" name="Rectangle 2">
            <a:extLst>
              <a:ext uri="{FF2B5EF4-FFF2-40B4-BE49-F238E27FC236}">
                <a16:creationId xmlns:a16="http://schemas.microsoft.com/office/drawing/2014/main" id="{E9A066F8-A4D8-4A0E-B4E7-8519E89EFF33}"/>
              </a:ext>
            </a:extLst>
          </p:cNvPr>
          <p:cNvSpPr>
            <a:spLocks noGrp="1" noChangeArrowheads="1"/>
          </p:cNvSpPr>
          <p:nvPr>
            <p:ph type="title"/>
          </p:nvPr>
        </p:nvSpPr>
        <p:spPr/>
        <p:txBody>
          <a:bodyPr/>
          <a:lstStyle/>
          <a:p>
            <a:pPr algn="ctr" eaLnBrk="1" hangingPunct="1"/>
            <a:r>
              <a:rPr lang="zh-CN" altLang="en-US"/>
              <a:t>虚电路合并</a:t>
            </a:r>
            <a:br>
              <a:rPr lang="zh-CN" altLang="en-US"/>
            </a:br>
            <a:r>
              <a:rPr lang="en-US" altLang="zh-CN" sz="4000"/>
              <a:t>(VC merging)</a:t>
            </a:r>
          </a:p>
        </p:txBody>
      </p:sp>
      <p:sp>
        <p:nvSpPr>
          <p:cNvPr id="1328131" name="Rectangle 3">
            <a:extLst>
              <a:ext uri="{FF2B5EF4-FFF2-40B4-BE49-F238E27FC236}">
                <a16:creationId xmlns:a16="http://schemas.microsoft.com/office/drawing/2014/main" id="{81297331-96AD-4214-831C-847015C26052}"/>
              </a:ext>
            </a:extLst>
          </p:cNvPr>
          <p:cNvSpPr>
            <a:spLocks noGrp="1" noChangeArrowheads="1"/>
          </p:cNvSpPr>
          <p:nvPr>
            <p:ph type="body" idx="1"/>
          </p:nvPr>
        </p:nvSpPr>
        <p:spPr>
          <a:xfrm>
            <a:off x="1042988" y="1773238"/>
            <a:ext cx="7772400" cy="4608512"/>
          </a:xfrm>
        </p:spPr>
        <p:txBody>
          <a:bodyPr/>
          <a:lstStyle/>
          <a:p>
            <a:pPr eaLnBrk="1" hangingPunct="1"/>
            <a:r>
              <a:rPr lang="en-US" altLang="zh-CN"/>
              <a:t>FEC </a:t>
            </a:r>
            <a:r>
              <a:rPr lang="zh-CN" altLang="en-US"/>
              <a:t>可以有不同的粒度。</a:t>
            </a:r>
          </a:p>
          <a:p>
            <a:pPr eaLnBrk="1" hangingPunct="1"/>
            <a:r>
              <a:rPr lang="zh-CN" altLang="en-US"/>
              <a:t>细粒度的例子：为特定源主机和目的主机之间的特定应用指派的 </a:t>
            </a:r>
            <a:r>
              <a:rPr lang="en-US" altLang="zh-CN"/>
              <a:t>FEC</a:t>
            </a:r>
            <a:r>
              <a:rPr lang="zh-CN" altLang="en-US"/>
              <a:t>。</a:t>
            </a:r>
          </a:p>
          <a:p>
            <a:pPr eaLnBrk="1" hangingPunct="1"/>
            <a:r>
              <a:rPr lang="zh-CN" altLang="en-US"/>
              <a:t>粗粒度的例子：与特定出口 </a:t>
            </a:r>
            <a:r>
              <a:rPr lang="en-US" altLang="zh-CN"/>
              <a:t>LSR </a:t>
            </a:r>
            <a:r>
              <a:rPr lang="zh-CN" altLang="en-US"/>
              <a:t>相关联的 </a:t>
            </a:r>
            <a:r>
              <a:rPr lang="en-US" altLang="zh-CN"/>
              <a:t>FEC </a:t>
            </a:r>
            <a:r>
              <a:rPr lang="zh-CN" altLang="en-US"/>
              <a:t>是。许多应用流聚合到出口 </a:t>
            </a:r>
            <a:r>
              <a:rPr lang="en-US" altLang="zh-CN"/>
              <a:t>LSR </a:t>
            </a:r>
            <a:r>
              <a:rPr lang="zh-CN" altLang="en-US"/>
              <a:t>离开 </a:t>
            </a:r>
            <a:r>
              <a:rPr lang="en-US" altLang="zh-CN"/>
              <a:t>MPLS </a:t>
            </a:r>
            <a:r>
              <a:rPr lang="zh-CN" altLang="en-US"/>
              <a:t>域，它的根在出口 </a:t>
            </a:r>
            <a:r>
              <a:rPr lang="en-US" altLang="zh-CN"/>
              <a:t>LSR</a:t>
            </a:r>
            <a:r>
              <a:rPr lang="zh-CN" altLang="en-US"/>
              <a:t>。这种应用流的聚合也称为虚电路合并。这样做可以大大减少转发表中的项目数。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9154" name="Rectangle 4">
            <a:extLst>
              <a:ext uri="{FF2B5EF4-FFF2-40B4-BE49-F238E27FC236}">
                <a16:creationId xmlns:a16="http://schemas.microsoft.com/office/drawing/2014/main" id="{6DF8A830-59CF-466A-93AB-668C33845FF4}"/>
              </a:ext>
            </a:extLst>
          </p:cNvPr>
          <p:cNvSpPr>
            <a:spLocks noGrp="1" noChangeArrowheads="1"/>
          </p:cNvSpPr>
          <p:nvPr>
            <p:ph type="title"/>
          </p:nvPr>
        </p:nvSpPr>
        <p:spPr>
          <a:xfrm>
            <a:off x="900113" y="214313"/>
            <a:ext cx="7793037" cy="1462087"/>
          </a:xfrm>
        </p:spPr>
        <p:txBody>
          <a:bodyPr/>
          <a:lstStyle/>
          <a:p>
            <a:pPr algn="ctr" eaLnBrk="1" hangingPunct="1"/>
            <a:r>
              <a:rPr lang="zh-CN" altLang="en-US"/>
              <a:t>应用流聚合到出口 </a:t>
            </a:r>
            <a:r>
              <a:rPr lang="en-US" altLang="zh-CN"/>
              <a:t>LSR </a:t>
            </a:r>
          </a:p>
        </p:txBody>
      </p:sp>
      <p:sp>
        <p:nvSpPr>
          <p:cNvPr id="1329155" name="Line 5">
            <a:extLst>
              <a:ext uri="{FF2B5EF4-FFF2-40B4-BE49-F238E27FC236}">
                <a16:creationId xmlns:a16="http://schemas.microsoft.com/office/drawing/2014/main" id="{CE695533-2115-4E46-9581-81CEFE7DBE86}"/>
              </a:ext>
            </a:extLst>
          </p:cNvPr>
          <p:cNvSpPr>
            <a:spLocks noChangeShapeType="1"/>
          </p:cNvSpPr>
          <p:nvPr/>
        </p:nvSpPr>
        <p:spPr bwMode="auto">
          <a:xfrm>
            <a:off x="7561263" y="4392613"/>
            <a:ext cx="1041400" cy="0"/>
          </a:xfrm>
          <a:prstGeom prst="line">
            <a:avLst/>
          </a:prstGeom>
          <a:noFill/>
          <a:ln w="28575">
            <a:solidFill>
              <a:schemeClr val="tx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29156" name="Oval 6">
            <a:extLst>
              <a:ext uri="{FF2B5EF4-FFF2-40B4-BE49-F238E27FC236}">
                <a16:creationId xmlns:a16="http://schemas.microsoft.com/office/drawing/2014/main" id="{2C1C43E8-BED4-4C54-91C1-2DDD94B9C3B4}"/>
              </a:ext>
            </a:extLst>
          </p:cNvPr>
          <p:cNvSpPr>
            <a:spLocks noChangeArrowheads="1"/>
          </p:cNvSpPr>
          <p:nvPr/>
        </p:nvSpPr>
        <p:spPr bwMode="auto">
          <a:xfrm>
            <a:off x="1670050" y="2520950"/>
            <a:ext cx="5772150" cy="3851275"/>
          </a:xfrm>
          <a:prstGeom prst="ellipse">
            <a:avLst/>
          </a:prstGeom>
          <a:solidFill>
            <a:srgbClr val="FFFF99"/>
          </a:solidFill>
          <a:ln w="9525">
            <a:solidFill>
              <a:schemeClr val="tx2"/>
            </a:solidFill>
            <a:prstDash val="dash"/>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29157" name="Text Box 7">
            <a:extLst>
              <a:ext uri="{FF2B5EF4-FFF2-40B4-BE49-F238E27FC236}">
                <a16:creationId xmlns:a16="http://schemas.microsoft.com/office/drawing/2014/main" id="{717AD5EB-0D11-483C-8E4B-329C6F0DAC90}"/>
              </a:ext>
            </a:extLst>
          </p:cNvPr>
          <p:cNvSpPr txBox="1">
            <a:spLocks noChangeArrowheads="1"/>
          </p:cNvSpPr>
          <p:nvPr/>
        </p:nvSpPr>
        <p:spPr bwMode="auto">
          <a:xfrm>
            <a:off x="2667000" y="1965325"/>
            <a:ext cx="14732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folHlink"/>
                </a:solidFill>
              </a:rPr>
              <a:t>入口 </a:t>
            </a:r>
            <a:r>
              <a:rPr lang="en-US" altLang="zh-CN" sz="2400">
                <a:solidFill>
                  <a:schemeClr val="folHlink"/>
                </a:solidFill>
              </a:rPr>
              <a:t>LSR</a:t>
            </a:r>
          </a:p>
        </p:txBody>
      </p:sp>
      <p:sp>
        <p:nvSpPr>
          <p:cNvPr id="1329158" name="Text Box 8">
            <a:extLst>
              <a:ext uri="{FF2B5EF4-FFF2-40B4-BE49-F238E27FC236}">
                <a16:creationId xmlns:a16="http://schemas.microsoft.com/office/drawing/2014/main" id="{44822A3E-4F41-45C6-BB0B-515569A7D0B9}"/>
              </a:ext>
            </a:extLst>
          </p:cNvPr>
          <p:cNvSpPr txBox="1">
            <a:spLocks noChangeArrowheads="1"/>
          </p:cNvSpPr>
          <p:nvPr/>
        </p:nvSpPr>
        <p:spPr bwMode="auto">
          <a:xfrm>
            <a:off x="395288" y="3114675"/>
            <a:ext cx="14700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folHlink"/>
                </a:solidFill>
              </a:rPr>
              <a:t>入口 </a:t>
            </a:r>
            <a:r>
              <a:rPr lang="en-US" altLang="zh-CN" sz="2400">
                <a:solidFill>
                  <a:schemeClr val="folHlink"/>
                </a:solidFill>
              </a:rPr>
              <a:t>LSR</a:t>
            </a:r>
          </a:p>
        </p:txBody>
      </p:sp>
      <p:sp>
        <p:nvSpPr>
          <p:cNvPr id="1329159" name="Text Box 9">
            <a:extLst>
              <a:ext uri="{FF2B5EF4-FFF2-40B4-BE49-F238E27FC236}">
                <a16:creationId xmlns:a16="http://schemas.microsoft.com/office/drawing/2014/main" id="{F28680C0-1E8F-44DA-95DC-1A4D3115D399}"/>
              </a:ext>
            </a:extLst>
          </p:cNvPr>
          <p:cNvSpPr txBox="1">
            <a:spLocks noChangeArrowheads="1"/>
          </p:cNvSpPr>
          <p:nvPr/>
        </p:nvSpPr>
        <p:spPr bwMode="auto">
          <a:xfrm>
            <a:off x="5691188" y="6067425"/>
            <a:ext cx="147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folHlink"/>
                </a:solidFill>
              </a:rPr>
              <a:t>入口 </a:t>
            </a:r>
            <a:r>
              <a:rPr lang="en-US" altLang="zh-CN" sz="2400">
                <a:solidFill>
                  <a:schemeClr val="folHlink"/>
                </a:solidFill>
              </a:rPr>
              <a:t>LSR</a:t>
            </a:r>
          </a:p>
        </p:txBody>
      </p:sp>
      <p:sp>
        <p:nvSpPr>
          <p:cNvPr id="1329160" name="Text Box 10">
            <a:extLst>
              <a:ext uri="{FF2B5EF4-FFF2-40B4-BE49-F238E27FC236}">
                <a16:creationId xmlns:a16="http://schemas.microsoft.com/office/drawing/2014/main" id="{91D22CBC-0C00-477A-8E8B-1C6AC8E8A648}"/>
              </a:ext>
            </a:extLst>
          </p:cNvPr>
          <p:cNvSpPr txBox="1">
            <a:spLocks noChangeArrowheads="1"/>
          </p:cNvSpPr>
          <p:nvPr/>
        </p:nvSpPr>
        <p:spPr bwMode="auto">
          <a:xfrm>
            <a:off x="1258888" y="5853113"/>
            <a:ext cx="14716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folHlink"/>
                </a:solidFill>
              </a:rPr>
              <a:t>入口 </a:t>
            </a:r>
            <a:r>
              <a:rPr lang="en-US" altLang="zh-CN" sz="2400">
                <a:solidFill>
                  <a:schemeClr val="folHlink"/>
                </a:solidFill>
              </a:rPr>
              <a:t>LSR</a:t>
            </a:r>
          </a:p>
        </p:txBody>
      </p:sp>
      <p:sp>
        <p:nvSpPr>
          <p:cNvPr id="1329161" name="Text Box 11">
            <a:extLst>
              <a:ext uri="{FF2B5EF4-FFF2-40B4-BE49-F238E27FC236}">
                <a16:creationId xmlns:a16="http://schemas.microsoft.com/office/drawing/2014/main" id="{151B5821-3B89-4D00-99D2-6803BA080770}"/>
              </a:ext>
            </a:extLst>
          </p:cNvPr>
          <p:cNvSpPr txBox="1">
            <a:spLocks noChangeArrowheads="1"/>
          </p:cNvSpPr>
          <p:nvPr/>
        </p:nvSpPr>
        <p:spPr bwMode="auto">
          <a:xfrm>
            <a:off x="107950" y="4700588"/>
            <a:ext cx="1471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folHlink"/>
                </a:solidFill>
              </a:rPr>
              <a:t>入口 </a:t>
            </a:r>
            <a:r>
              <a:rPr lang="en-US" altLang="zh-CN" sz="2400">
                <a:solidFill>
                  <a:schemeClr val="folHlink"/>
                </a:solidFill>
              </a:rPr>
              <a:t>LSR</a:t>
            </a:r>
          </a:p>
        </p:txBody>
      </p:sp>
      <p:sp>
        <p:nvSpPr>
          <p:cNvPr id="1329162" name="Text Box 12">
            <a:extLst>
              <a:ext uri="{FF2B5EF4-FFF2-40B4-BE49-F238E27FC236}">
                <a16:creationId xmlns:a16="http://schemas.microsoft.com/office/drawing/2014/main" id="{41F6AAC5-1BCF-4456-B0A8-DAC72B2D5C57}"/>
              </a:ext>
            </a:extLst>
          </p:cNvPr>
          <p:cNvSpPr txBox="1">
            <a:spLocks noChangeArrowheads="1"/>
          </p:cNvSpPr>
          <p:nvPr/>
        </p:nvSpPr>
        <p:spPr bwMode="auto">
          <a:xfrm>
            <a:off x="4879975" y="1892300"/>
            <a:ext cx="147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folHlink"/>
                </a:solidFill>
              </a:rPr>
              <a:t>入口 </a:t>
            </a:r>
            <a:r>
              <a:rPr lang="en-US" altLang="zh-CN" sz="2400">
                <a:solidFill>
                  <a:schemeClr val="folHlink"/>
                </a:solidFill>
              </a:rPr>
              <a:t>LSR</a:t>
            </a:r>
          </a:p>
        </p:txBody>
      </p:sp>
      <p:sp>
        <p:nvSpPr>
          <p:cNvPr id="1329163" name="Text Box 13">
            <a:extLst>
              <a:ext uri="{FF2B5EF4-FFF2-40B4-BE49-F238E27FC236}">
                <a16:creationId xmlns:a16="http://schemas.microsoft.com/office/drawing/2014/main" id="{9C061D10-6F54-4E1E-99E7-8FFF9AB323E5}"/>
              </a:ext>
            </a:extLst>
          </p:cNvPr>
          <p:cNvSpPr txBox="1">
            <a:spLocks noChangeArrowheads="1"/>
          </p:cNvSpPr>
          <p:nvPr/>
        </p:nvSpPr>
        <p:spPr bwMode="auto">
          <a:xfrm>
            <a:off x="7419975" y="3690938"/>
            <a:ext cx="1473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hlink"/>
                </a:solidFill>
              </a:rPr>
              <a:t>出口 </a:t>
            </a:r>
            <a:r>
              <a:rPr lang="en-US" altLang="zh-CN" sz="2400">
                <a:solidFill>
                  <a:schemeClr val="hlink"/>
                </a:solidFill>
              </a:rPr>
              <a:t>LSR</a:t>
            </a:r>
          </a:p>
        </p:txBody>
      </p:sp>
      <p:sp>
        <p:nvSpPr>
          <p:cNvPr id="1329164" name="Line 14">
            <a:extLst>
              <a:ext uri="{FF2B5EF4-FFF2-40B4-BE49-F238E27FC236}">
                <a16:creationId xmlns:a16="http://schemas.microsoft.com/office/drawing/2014/main" id="{658F2FD8-2A71-44CA-BA94-59E076457F1A}"/>
              </a:ext>
            </a:extLst>
          </p:cNvPr>
          <p:cNvSpPr>
            <a:spLocks noChangeShapeType="1"/>
          </p:cNvSpPr>
          <p:nvPr/>
        </p:nvSpPr>
        <p:spPr bwMode="auto">
          <a:xfrm>
            <a:off x="2143125" y="3427413"/>
            <a:ext cx="1701800" cy="454025"/>
          </a:xfrm>
          <a:prstGeom prst="line">
            <a:avLst/>
          </a:prstGeom>
          <a:noFill/>
          <a:ln w="28575">
            <a:solidFill>
              <a:schemeClr val="tx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29165" name="Line 15">
            <a:extLst>
              <a:ext uri="{FF2B5EF4-FFF2-40B4-BE49-F238E27FC236}">
                <a16:creationId xmlns:a16="http://schemas.microsoft.com/office/drawing/2014/main" id="{BCEE50BF-4ADE-4DC7-A121-D4B313BA0683}"/>
              </a:ext>
            </a:extLst>
          </p:cNvPr>
          <p:cNvSpPr>
            <a:spLocks noChangeShapeType="1"/>
          </p:cNvSpPr>
          <p:nvPr/>
        </p:nvSpPr>
        <p:spPr bwMode="auto">
          <a:xfrm>
            <a:off x="3278188" y="2747963"/>
            <a:ext cx="617537" cy="850900"/>
          </a:xfrm>
          <a:prstGeom prst="line">
            <a:avLst/>
          </a:prstGeom>
          <a:noFill/>
          <a:ln w="28575">
            <a:solidFill>
              <a:schemeClr val="tx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29166" name="Line 16">
            <a:extLst>
              <a:ext uri="{FF2B5EF4-FFF2-40B4-BE49-F238E27FC236}">
                <a16:creationId xmlns:a16="http://schemas.microsoft.com/office/drawing/2014/main" id="{AF3CBCD5-9130-4B06-A8B1-8BF03287BD27}"/>
              </a:ext>
            </a:extLst>
          </p:cNvPr>
          <p:cNvSpPr>
            <a:spLocks noChangeShapeType="1"/>
          </p:cNvSpPr>
          <p:nvPr/>
        </p:nvSpPr>
        <p:spPr bwMode="auto">
          <a:xfrm>
            <a:off x="1763713" y="4899025"/>
            <a:ext cx="1619250" cy="182563"/>
          </a:xfrm>
          <a:prstGeom prst="line">
            <a:avLst/>
          </a:prstGeom>
          <a:noFill/>
          <a:ln w="28575">
            <a:solidFill>
              <a:schemeClr val="tx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29167" name="Line 17">
            <a:extLst>
              <a:ext uri="{FF2B5EF4-FFF2-40B4-BE49-F238E27FC236}">
                <a16:creationId xmlns:a16="http://schemas.microsoft.com/office/drawing/2014/main" id="{594BDC2E-4D83-4037-AA2C-141F593BDD7F}"/>
              </a:ext>
            </a:extLst>
          </p:cNvPr>
          <p:cNvSpPr>
            <a:spLocks noChangeShapeType="1"/>
          </p:cNvSpPr>
          <p:nvPr/>
        </p:nvSpPr>
        <p:spPr bwMode="auto">
          <a:xfrm flipV="1">
            <a:off x="2900363" y="5291138"/>
            <a:ext cx="522287" cy="854075"/>
          </a:xfrm>
          <a:prstGeom prst="line">
            <a:avLst/>
          </a:prstGeom>
          <a:noFill/>
          <a:ln w="28575">
            <a:solidFill>
              <a:schemeClr val="tx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29168" name="Line 18">
            <a:extLst>
              <a:ext uri="{FF2B5EF4-FFF2-40B4-BE49-F238E27FC236}">
                <a16:creationId xmlns:a16="http://schemas.microsoft.com/office/drawing/2014/main" id="{BCA85FD0-8B26-4A1A-8A41-457AEDF128AB}"/>
              </a:ext>
            </a:extLst>
          </p:cNvPr>
          <p:cNvSpPr>
            <a:spLocks noChangeShapeType="1"/>
          </p:cNvSpPr>
          <p:nvPr/>
        </p:nvSpPr>
        <p:spPr bwMode="auto">
          <a:xfrm>
            <a:off x="4129088" y="3881438"/>
            <a:ext cx="768350" cy="511175"/>
          </a:xfrm>
          <a:prstGeom prst="line">
            <a:avLst/>
          </a:prstGeom>
          <a:noFill/>
          <a:ln w="28575">
            <a:solidFill>
              <a:schemeClr val="tx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29169" name="Line 19">
            <a:extLst>
              <a:ext uri="{FF2B5EF4-FFF2-40B4-BE49-F238E27FC236}">
                <a16:creationId xmlns:a16="http://schemas.microsoft.com/office/drawing/2014/main" id="{1DFFB196-C3B0-4085-981B-205105C03791}"/>
              </a:ext>
            </a:extLst>
          </p:cNvPr>
          <p:cNvSpPr>
            <a:spLocks noChangeShapeType="1"/>
          </p:cNvSpPr>
          <p:nvPr/>
        </p:nvSpPr>
        <p:spPr bwMode="auto">
          <a:xfrm flipV="1">
            <a:off x="3657600" y="4602163"/>
            <a:ext cx="1201738" cy="523875"/>
          </a:xfrm>
          <a:prstGeom prst="line">
            <a:avLst/>
          </a:prstGeom>
          <a:noFill/>
          <a:ln w="28575">
            <a:solidFill>
              <a:schemeClr val="tx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29170" name="Line 20">
            <a:extLst>
              <a:ext uri="{FF2B5EF4-FFF2-40B4-BE49-F238E27FC236}">
                <a16:creationId xmlns:a16="http://schemas.microsoft.com/office/drawing/2014/main" id="{A0D0D8C3-0D0A-41BB-9B19-CAC6949D570A}"/>
              </a:ext>
            </a:extLst>
          </p:cNvPr>
          <p:cNvSpPr>
            <a:spLocks noChangeShapeType="1"/>
          </p:cNvSpPr>
          <p:nvPr/>
        </p:nvSpPr>
        <p:spPr bwMode="auto">
          <a:xfrm>
            <a:off x="5170488" y="4560888"/>
            <a:ext cx="777875" cy="371475"/>
          </a:xfrm>
          <a:prstGeom prst="line">
            <a:avLst/>
          </a:prstGeom>
          <a:noFill/>
          <a:ln w="28575">
            <a:solidFill>
              <a:schemeClr val="tx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29171" name="Line 21">
            <a:extLst>
              <a:ext uri="{FF2B5EF4-FFF2-40B4-BE49-F238E27FC236}">
                <a16:creationId xmlns:a16="http://schemas.microsoft.com/office/drawing/2014/main" id="{530EC5F8-5C5D-492B-A54F-FB417D79DBE6}"/>
              </a:ext>
            </a:extLst>
          </p:cNvPr>
          <p:cNvSpPr>
            <a:spLocks noChangeShapeType="1"/>
          </p:cNvSpPr>
          <p:nvPr/>
        </p:nvSpPr>
        <p:spPr bwMode="auto">
          <a:xfrm flipV="1">
            <a:off x="5454650" y="5321300"/>
            <a:ext cx="493713" cy="823913"/>
          </a:xfrm>
          <a:prstGeom prst="line">
            <a:avLst/>
          </a:prstGeom>
          <a:noFill/>
          <a:ln w="28575">
            <a:solidFill>
              <a:schemeClr val="tx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29172" name="Line 22">
            <a:extLst>
              <a:ext uri="{FF2B5EF4-FFF2-40B4-BE49-F238E27FC236}">
                <a16:creationId xmlns:a16="http://schemas.microsoft.com/office/drawing/2014/main" id="{E0B75BF4-B277-473E-9687-349D3AF060D9}"/>
              </a:ext>
            </a:extLst>
          </p:cNvPr>
          <p:cNvSpPr>
            <a:spLocks noChangeShapeType="1"/>
          </p:cNvSpPr>
          <p:nvPr/>
        </p:nvSpPr>
        <p:spPr bwMode="auto">
          <a:xfrm flipV="1">
            <a:off x="6211888" y="4460875"/>
            <a:ext cx="1031875" cy="550863"/>
          </a:xfrm>
          <a:prstGeom prst="line">
            <a:avLst/>
          </a:prstGeom>
          <a:noFill/>
          <a:ln w="28575">
            <a:solidFill>
              <a:schemeClr val="tx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29173" name="Line 23">
            <a:extLst>
              <a:ext uri="{FF2B5EF4-FFF2-40B4-BE49-F238E27FC236}">
                <a16:creationId xmlns:a16="http://schemas.microsoft.com/office/drawing/2014/main" id="{4200E09C-AD7F-42E0-887D-08AB4788D864}"/>
              </a:ext>
            </a:extLst>
          </p:cNvPr>
          <p:cNvSpPr>
            <a:spLocks noChangeShapeType="1"/>
          </p:cNvSpPr>
          <p:nvPr/>
        </p:nvSpPr>
        <p:spPr bwMode="auto">
          <a:xfrm>
            <a:off x="5454650" y="2524125"/>
            <a:ext cx="1793875" cy="1733550"/>
          </a:xfrm>
          <a:prstGeom prst="line">
            <a:avLst/>
          </a:prstGeom>
          <a:noFill/>
          <a:ln w="28575">
            <a:solidFill>
              <a:schemeClr val="tx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pic>
        <p:nvPicPr>
          <p:cNvPr id="1329174" name="Picture 24">
            <a:extLst>
              <a:ext uri="{FF2B5EF4-FFF2-40B4-BE49-F238E27FC236}">
                <a16:creationId xmlns:a16="http://schemas.microsoft.com/office/drawing/2014/main" id="{6092D4A1-5A3D-4416-AC52-CAF3CE44777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1025" y="3087688"/>
            <a:ext cx="385763"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9175" name="Picture 25">
            <a:extLst>
              <a:ext uri="{FF2B5EF4-FFF2-40B4-BE49-F238E27FC236}">
                <a16:creationId xmlns:a16="http://schemas.microsoft.com/office/drawing/2014/main" id="{51BB69AD-0934-4DA8-B925-0C3B2B07102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388" y="4672013"/>
            <a:ext cx="385762"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9176" name="Picture 26">
            <a:extLst>
              <a:ext uri="{FF2B5EF4-FFF2-40B4-BE49-F238E27FC236}">
                <a16:creationId xmlns:a16="http://schemas.microsoft.com/office/drawing/2014/main" id="{4CEFD15E-EFA1-463B-AF06-F2652B648AC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0" y="5805488"/>
            <a:ext cx="385763"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9177" name="Picture 27">
            <a:extLst>
              <a:ext uri="{FF2B5EF4-FFF2-40B4-BE49-F238E27FC236}">
                <a16:creationId xmlns:a16="http://schemas.microsoft.com/office/drawing/2014/main" id="{5A27C60E-9932-4787-8DD6-27A6E66BFFC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688" y="2409825"/>
            <a:ext cx="38735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9178" name="Picture 28">
            <a:extLst>
              <a:ext uri="{FF2B5EF4-FFF2-40B4-BE49-F238E27FC236}">
                <a16:creationId xmlns:a16="http://schemas.microsoft.com/office/drawing/2014/main" id="{F1A97C59-DA02-481C-B335-AB2B7431F42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3288" y="4108450"/>
            <a:ext cx="385762"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9179" name="Picture 29">
            <a:extLst>
              <a:ext uri="{FF2B5EF4-FFF2-40B4-BE49-F238E27FC236}">
                <a16:creationId xmlns:a16="http://schemas.microsoft.com/office/drawing/2014/main" id="{ACE25EB8-42B3-48FE-A362-B553CEF674F2}"/>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1463" y="2297113"/>
            <a:ext cx="38735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9180" name="Picture 30">
            <a:extLst>
              <a:ext uri="{FF2B5EF4-FFF2-40B4-BE49-F238E27FC236}">
                <a16:creationId xmlns:a16="http://schemas.microsoft.com/office/drawing/2014/main" id="{71E0424A-1CF5-49D9-B1C0-BB59DA4A404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4925" y="3541713"/>
            <a:ext cx="38735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9181" name="Picture 31">
            <a:extLst>
              <a:ext uri="{FF2B5EF4-FFF2-40B4-BE49-F238E27FC236}">
                <a16:creationId xmlns:a16="http://schemas.microsoft.com/office/drawing/2014/main" id="{A62B597D-AC38-4593-96D5-46D5E5F3F9A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6325" y="4221163"/>
            <a:ext cx="385763"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9182" name="Picture 32">
            <a:extLst>
              <a:ext uri="{FF2B5EF4-FFF2-40B4-BE49-F238E27FC236}">
                <a16:creationId xmlns:a16="http://schemas.microsoft.com/office/drawing/2014/main" id="{CA706AE4-07EF-4D0C-B34E-ABF50B9DC82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1850" y="4787900"/>
            <a:ext cx="38576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9183" name="Picture 33">
            <a:extLst>
              <a:ext uri="{FF2B5EF4-FFF2-40B4-BE49-F238E27FC236}">
                <a16:creationId xmlns:a16="http://schemas.microsoft.com/office/drawing/2014/main" id="{6B549685-1420-4D22-8C0C-EDBB0BF63C93}"/>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7725" y="4787900"/>
            <a:ext cx="38576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9184" name="Picture 34">
            <a:extLst>
              <a:ext uri="{FF2B5EF4-FFF2-40B4-BE49-F238E27FC236}">
                <a16:creationId xmlns:a16="http://schemas.microsoft.com/office/drawing/2014/main" id="{0F4D8BFC-9ADD-48AC-BCB2-B98176878FB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0988" y="5918200"/>
            <a:ext cx="385762"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9185" name="Text Box 35">
            <a:extLst>
              <a:ext uri="{FF2B5EF4-FFF2-40B4-BE49-F238E27FC236}">
                <a16:creationId xmlns:a16="http://schemas.microsoft.com/office/drawing/2014/main" id="{D4129AA9-2EBB-4440-AA67-D0CA7135514E}"/>
              </a:ext>
            </a:extLst>
          </p:cNvPr>
          <p:cNvSpPr txBox="1">
            <a:spLocks noChangeArrowheads="1"/>
          </p:cNvSpPr>
          <p:nvPr/>
        </p:nvSpPr>
        <p:spPr bwMode="auto">
          <a:xfrm>
            <a:off x="3492500" y="276542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chemeClr val="folHlink"/>
                </a:solidFill>
              </a:rPr>
              <a:t>1</a:t>
            </a:r>
          </a:p>
        </p:txBody>
      </p:sp>
      <p:sp>
        <p:nvSpPr>
          <p:cNvPr id="1329186" name="Text Box 36">
            <a:extLst>
              <a:ext uri="{FF2B5EF4-FFF2-40B4-BE49-F238E27FC236}">
                <a16:creationId xmlns:a16="http://schemas.microsoft.com/office/drawing/2014/main" id="{5EC3C861-600E-4134-9FE1-EF61B025BC3A}"/>
              </a:ext>
            </a:extLst>
          </p:cNvPr>
          <p:cNvSpPr txBox="1">
            <a:spLocks noChangeArrowheads="1"/>
          </p:cNvSpPr>
          <p:nvPr/>
        </p:nvSpPr>
        <p:spPr bwMode="auto">
          <a:xfrm>
            <a:off x="2805113" y="325913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chemeClr val="folHlink"/>
                </a:solidFill>
              </a:rPr>
              <a:t>3</a:t>
            </a:r>
          </a:p>
        </p:txBody>
      </p:sp>
      <p:sp>
        <p:nvSpPr>
          <p:cNvPr id="1329187" name="Text Box 37">
            <a:extLst>
              <a:ext uri="{FF2B5EF4-FFF2-40B4-BE49-F238E27FC236}">
                <a16:creationId xmlns:a16="http://schemas.microsoft.com/office/drawing/2014/main" id="{01052B7D-D1F7-4755-85CF-54C1F860C870}"/>
              </a:ext>
            </a:extLst>
          </p:cNvPr>
          <p:cNvSpPr txBox="1">
            <a:spLocks noChangeArrowheads="1"/>
          </p:cNvSpPr>
          <p:nvPr/>
        </p:nvSpPr>
        <p:spPr bwMode="auto">
          <a:xfrm>
            <a:off x="6405563" y="31877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chemeClr val="folHlink"/>
                </a:solidFill>
              </a:rPr>
              <a:t>3</a:t>
            </a:r>
          </a:p>
        </p:txBody>
      </p:sp>
      <p:sp>
        <p:nvSpPr>
          <p:cNvPr id="1329188" name="Text Box 38">
            <a:extLst>
              <a:ext uri="{FF2B5EF4-FFF2-40B4-BE49-F238E27FC236}">
                <a16:creationId xmlns:a16="http://schemas.microsoft.com/office/drawing/2014/main" id="{B2FB8311-DBF0-4B31-9F77-2FBC9C49CEFF}"/>
              </a:ext>
            </a:extLst>
          </p:cNvPr>
          <p:cNvSpPr txBox="1">
            <a:spLocks noChangeArrowheads="1"/>
          </p:cNvSpPr>
          <p:nvPr/>
        </p:nvSpPr>
        <p:spPr bwMode="auto">
          <a:xfrm>
            <a:off x="6521450" y="4365625"/>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chemeClr val="folHlink"/>
                </a:solidFill>
              </a:rPr>
              <a:t>5</a:t>
            </a:r>
          </a:p>
        </p:txBody>
      </p:sp>
      <p:sp>
        <p:nvSpPr>
          <p:cNvPr id="1329189" name="Text Box 39">
            <a:extLst>
              <a:ext uri="{FF2B5EF4-FFF2-40B4-BE49-F238E27FC236}">
                <a16:creationId xmlns:a16="http://schemas.microsoft.com/office/drawing/2014/main" id="{39E00FBA-5AC6-4AB0-B1BA-B8D9E9834185}"/>
              </a:ext>
            </a:extLst>
          </p:cNvPr>
          <p:cNvSpPr txBox="1">
            <a:spLocks noChangeArrowheads="1"/>
          </p:cNvSpPr>
          <p:nvPr/>
        </p:nvSpPr>
        <p:spPr bwMode="auto">
          <a:xfrm>
            <a:off x="2520950" y="455612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chemeClr val="folHlink"/>
                </a:solidFill>
              </a:rPr>
              <a:t>3</a:t>
            </a:r>
          </a:p>
        </p:txBody>
      </p:sp>
      <p:sp>
        <p:nvSpPr>
          <p:cNvPr id="1329190" name="Text Box 40">
            <a:extLst>
              <a:ext uri="{FF2B5EF4-FFF2-40B4-BE49-F238E27FC236}">
                <a16:creationId xmlns:a16="http://schemas.microsoft.com/office/drawing/2014/main" id="{2A1AEAF8-B187-40CA-977B-2441804DE593}"/>
              </a:ext>
            </a:extLst>
          </p:cNvPr>
          <p:cNvSpPr txBox="1">
            <a:spLocks noChangeArrowheads="1"/>
          </p:cNvSpPr>
          <p:nvPr/>
        </p:nvSpPr>
        <p:spPr bwMode="auto">
          <a:xfrm>
            <a:off x="2847975" y="5348288"/>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chemeClr val="folHlink"/>
                </a:solidFill>
              </a:rPr>
              <a:t>4</a:t>
            </a:r>
          </a:p>
        </p:txBody>
      </p:sp>
      <p:sp>
        <p:nvSpPr>
          <p:cNvPr id="1329191" name="Text Box 41">
            <a:extLst>
              <a:ext uri="{FF2B5EF4-FFF2-40B4-BE49-F238E27FC236}">
                <a16:creationId xmlns:a16="http://schemas.microsoft.com/office/drawing/2014/main" id="{2741ECA7-0BC2-43B9-8337-108461C66C74}"/>
              </a:ext>
            </a:extLst>
          </p:cNvPr>
          <p:cNvSpPr txBox="1">
            <a:spLocks noChangeArrowheads="1"/>
          </p:cNvSpPr>
          <p:nvPr/>
        </p:nvSpPr>
        <p:spPr bwMode="auto">
          <a:xfrm>
            <a:off x="4418013" y="376396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chemeClr val="folHlink"/>
                </a:solidFill>
              </a:rPr>
              <a:t>2</a:t>
            </a:r>
          </a:p>
        </p:txBody>
      </p:sp>
      <p:sp>
        <p:nvSpPr>
          <p:cNvPr id="1329192" name="Text Box 42">
            <a:extLst>
              <a:ext uri="{FF2B5EF4-FFF2-40B4-BE49-F238E27FC236}">
                <a16:creationId xmlns:a16="http://schemas.microsoft.com/office/drawing/2014/main" id="{EA4DFEC1-CEF9-49FC-940F-C38ED9871C0E}"/>
              </a:ext>
            </a:extLst>
          </p:cNvPr>
          <p:cNvSpPr txBox="1">
            <a:spLocks noChangeArrowheads="1"/>
          </p:cNvSpPr>
          <p:nvPr/>
        </p:nvSpPr>
        <p:spPr bwMode="auto">
          <a:xfrm>
            <a:off x="4037013" y="448468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chemeClr val="folHlink"/>
                </a:solidFill>
              </a:rPr>
              <a:t>1</a:t>
            </a:r>
          </a:p>
        </p:txBody>
      </p:sp>
      <p:sp>
        <p:nvSpPr>
          <p:cNvPr id="1329193" name="Text Box 43">
            <a:extLst>
              <a:ext uri="{FF2B5EF4-FFF2-40B4-BE49-F238E27FC236}">
                <a16:creationId xmlns:a16="http://schemas.microsoft.com/office/drawing/2014/main" id="{7C3BB010-E51C-42D5-9479-9F508047E78D}"/>
              </a:ext>
            </a:extLst>
          </p:cNvPr>
          <p:cNvSpPr txBox="1">
            <a:spLocks noChangeArrowheads="1"/>
          </p:cNvSpPr>
          <p:nvPr/>
        </p:nvSpPr>
        <p:spPr bwMode="auto">
          <a:xfrm>
            <a:off x="5457825" y="4411663"/>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chemeClr val="folHlink"/>
                </a:solidFill>
              </a:rPr>
              <a:t>4</a:t>
            </a:r>
          </a:p>
        </p:txBody>
      </p:sp>
      <p:sp>
        <p:nvSpPr>
          <p:cNvPr id="1329194" name="Text Box 44">
            <a:extLst>
              <a:ext uri="{FF2B5EF4-FFF2-40B4-BE49-F238E27FC236}">
                <a16:creationId xmlns:a16="http://schemas.microsoft.com/office/drawing/2014/main" id="{6FD71948-845B-4AC5-A57C-41DEFD7776DE}"/>
              </a:ext>
            </a:extLst>
          </p:cNvPr>
          <p:cNvSpPr txBox="1">
            <a:spLocks noChangeArrowheads="1"/>
          </p:cNvSpPr>
          <p:nvPr/>
        </p:nvSpPr>
        <p:spPr bwMode="auto">
          <a:xfrm>
            <a:off x="5454650" y="53482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chemeClr val="folHlink"/>
                </a:solidFill>
              </a:rPr>
              <a:t>1</a:t>
            </a:r>
          </a:p>
        </p:txBody>
      </p:sp>
      <p:sp>
        <p:nvSpPr>
          <p:cNvPr id="1329195" name="Text Box 45">
            <a:extLst>
              <a:ext uri="{FF2B5EF4-FFF2-40B4-BE49-F238E27FC236}">
                <a16:creationId xmlns:a16="http://schemas.microsoft.com/office/drawing/2014/main" id="{A27E6CF1-FB64-4C20-86EA-608DBDA140E1}"/>
              </a:ext>
            </a:extLst>
          </p:cNvPr>
          <p:cNvSpPr txBox="1">
            <a:spLocks noChangeArrowheads="1"/>
          </p:cNvSpPr>
          <p:nvPr/>
        </p:nvSpPr>
        <p:spPr bwMode="auto">
          <a:xfrm>
            <a:off x="4037013" y="3187700"/>
            <a:ext cx="500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chemeClr val="folHlink"/>
                </a:solidFill>
              </a:rPr>
              <a:t>S</a:t>
            </a:r>
            <a:r>
              <a:rPr lang="en-US" altLang="zh-CN" sz="2400" baseline="-25000">
                <a:solidFill>
                  <a:schemeClr val="folHlink"/>
                </a:solidFill>
              </a:rPr>
              <a:t>1</a:t>
            </a:r>
          </a:p>
        </p:txBody>
      </p:sp>
      <p:sp>
        <p:nvSpPr>
          <p:cNvPr id="1329196" name="Text Box 46">
            <a:extLst>
              <a:ext uri="{FF2B5EF4-FFF2-40B4-BE49-F238E27FC236}">
                <a16:creationId xmlns:a16="http://schemas.microsoft.com/office/drawing/2014/main" id="{B7C05172-EC0D-4745-ACF4-15DE79B56384}"/>
              </a:ext>
            </a:extLst>
          </p:cNvPr>
          <p:cNvSpPr txBox="1">
            <a:spLocks noChangeArrowheads="1"/>
          </p:cNvSpPr>
          <p:nvPr/>
        </p:nvSpPr>
        <p:spPr bwMode="auto">
          <a:xfrm>
            <a:off x="3424238" y="4411663"/>
            <a:ext cx="500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chemeClr val="folHlink"/>
                </a:solidFill>
              </a:rPr>
              <a:t>S</a:t>
            </a:r>
            <a:r>
              <a:rPr lang="en-US" altLang="zh-CN" sz="2400" baseline="-25000">
                <a:solidFill>
                  <a:schemeClr val="folHlink"/>
                </a:solidFill>
              </a:rPr>
              <a:t>2</a:t>
            </a:r>
          </a:p>
        </p:txBody>
      </p:sp>
      <p:sp>
        <p:nvSpPr>
          <p:cNvPr id="1329197" name="Text Box 47">
            <a:extLst>
              <a:ext uri="{FF2B5EF4-FFF2-40B4-BE49-F238E27FC236}">
                <a16:creationId xmlns:a16="http://schemas.microsoft.com/office/drawing/2014/main" id="{300C4E88-C024-471D-AD4B-23B463397B95}"/>
              </a:ext>
            </a:extLst>
          </p:cNvPr>
          <p:cNvSpPr txBox="1">
            <a:spLocks noChangeArrowheads="1"/>
          </p:cNvSpPr>
          <p:nvPr/>
        </p:nvSpPr>
        <p:spPr bwMode="auto">
          <a:xfrm>
            <a:off x="4983163" y="3835400"/>
            <a:ext cx="500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chemeClr val="folHlink"/>
                </a:solidFill>
              </a:rPr>
              <a:t>S</a:t>
            </a:r>
            <a:r>
              <a:rPr lang="en-US" altLang="zh-CN" sz="2400" baseline="-25000">
                <a:solidFill>
                  <a:schemeClr val="folHlink"/>
                </a:solidFill>
              </a:rPr>
              <a:t>3</a:t>
            </a:r>
          </a:p>
        </p:txBody>
      </p:sp>
      <p:sp>
        <p:nvSpPr>
          <p:cNvPr id="1329198" name="Text Box 48">
            <a:extLst>
              <a:ext uri="{FF2B5EF4-FFF2-40B4-BE49-F238E27FC236}">
                <a16:creationId xmlns:a16="http://schemas.microsoft.com/office/drawing/2014/main" id="{DDB03C32-DBCF-46C7-B46A-CAE7E5E92909}"/>
              </a:ext>
            </a:extLst>
          </p:cNvPr>
          <p:cNvSpPr txBox="1">
            <a:spLocks noChangeArrowheads="1"/>
          </p:cNvSpPr>
          <p:nvPr/>
        </p:nvSpPr>
        <p:spPr bwMode="auto">
          <a:xfrm>
            <a:off x="5943600" y="4411663"/>
            <a:ext cx="500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chemeClr val="folHlink"/>
                </a:solidFill>
              </a:rPr>
              <a:t>S</a:t>
            </a:r>
            <a:r>
              <a:rPr lang="en-US" altLang="zh-CN" sz="2400" baseline="-25000">
                <a:solidFill>
                  <a:schemeClr val="folHlink"/>
                </a:solidFill>
              </a:rPr>
              <a:t>4</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0178" name="Rectangle 2">
            <a:extLst>
              <a:ext uri="{FF2B5EF4-FFF2-40B4-BE49-F238E27FC236}">
                <a16:creationId xmlns:a16="http://schemas.microsoft.com/office/drawing/2014/main" id="{A5D3609A-5874-4B47-8E60-457D059BCA82}"/>
              </a:ext>
            </a:extLst>
          </p:cNvPr>
          <p:cNvSpPr>
            <a:spLocks noGrp="1" noChangeArrowheads="1"/>
          </p:cNvSpPr>
          <p:nvPr>
            <p:ph type="title"/>
          </p:nvPr>
        </p:nvSpPr>
        <p:spPr>
          <a:xfrm>
            <a:off x="900113" y="44450"/>
            <a:ext cx="7793037" cy="768350"/>
          </a:xfrm>
        </p:spPr>
        <p:txBody>
          <a:bodyPr/>
          <a:lstStyle/>
          <a:p>
            <a:pPr algn="ctr" eaLnBrk="1" hangingPunct="1"/>
            <a:r>
              <a:rPr lang="en-US" altLang="zh-CN" sz="3600"/>
              <a:t>FEC </a:t>
            </a:r>
            <a:r>
              <a:rPr lang="zh-CN" altLang="en-US" sz="3600"/>
              <a:t>用于负载平衡 </a:t>
            </a:r>
          </a:p>
        </p:txBody>
      </p:sp>
      <p:sp>
        <p:nvSpPr>
          <p:cNvPr id="1330179" name="Line 3">
            <a:extLst>
              <a:ext uri="{FF2B5EF4-FFF2-40B4-BE49-F238E27FC236}">
                <a16:creationId xmlns:a16="http://schemas.microsoft.com/office/drawing/2014/main" id="{F3B599E9-68D7-4DB1-8DAF-AC3F8D2B5890}"/>
              </a:ext>
            </a:extLst>
          </p:cNvPr>
          <p:cNvSpPr>
            <a:spLocks noChangeShapeType="1"/>
          </p:cNvSpPr>
          <p:nvPr/>
        </p:nvSpPr>
        <p:spPr bwMode="auto">
          <a:xfrm>
            <a:off x="1587500" y="1390650"/>
            <a:ext cx="979488" cy="5476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0180" name="Line 4">
            <a:extLst>
              <a:ext uri="{FF2B5EF4-FFF2-40B4-BE49-F238E27FC236}">
                <a16:creationId xmlns:a16="http://schemas.microsoft.com/office/drawing/2014/main" id="{DAF15140-A5CC-467A-A97D-2AF9DC9782A6}"/>
              </a:ext>
            </a:extLst>
          </p:cNvPr>
          <p:cNvSpPr>
            <a:spLocks noChangeShapeType="1"/>
          </p:cNvSpPr>
          <p:nvPr/>
        </p:nvSpPr>
        <p:spPr bwMode="auto">
          <a:xfrm flipV="1">
            <a:off x="1587500" y="1978025"/>
            <a:ext cx="1085850" cy="7889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0181" name="Line 5">
            <a:extLst>
              <a:ext uri="{FF2B5EF4-FFF2-40B4-BE49-F238E27FC236}">
                <a16:creationId xmlns:a16="http://schemas.microsoft.com/office/drawing/2014/main" id="{D805E5A1-1D6F-4471-A72C-21359ECE2820}"/>
              </a:ext>
            </a:extLst>
          </p:cNvPr>
          <p:cNvSpPr>
            <a:spLocks noChangeShapeType="1"/>
          </p:cNvSpPr>
          <p:nvPr/>
        </p:nvSpPr>
        <p:spPr bwMode="auto">
          <a:xfrm flipV="1">
            <a:off x="2732088" y="1403350"/>
            <a:ext cx="2146300" cy="5349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0182" name="Line 6">
            <a:extLst>
              <a:ext uri="{FF2B5EF4-FFF2-40B4-BE49-F238E27FC236}">
                <a16:creationId xmlns:a16="http://schemas.microsoft.com/office/drawing/2014/main" id="{EEEA92E5-F5BB-48AB-BE4D-FA45040055EE}"/>
              </a:ext>
            </a:extLst>
          </p:cNvPr>
          <p:cNvSpPr>
            <a:spLocks noChangeShapeType="1"/>
          </p:cNvSpPr>
          <p:nvPr/>
        </p:nvSpPr>
        <p:spPr bwMode="auto">
          <a:xfrm>
            <a:off x="4938713" y="1390650"/>
            <a:ext cx="1657350" cy="6588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0183" name="Line 7">
            <a:extLst>
              <a:ext uri="{FF2B5EF4-FFF2-40B4-BE49-F238E27FC236}">
                <a16:creationId xmlns:a16="http://schemas.microsoft.com/office/drawing/2014/main" id="{FDA6C2AC-571E-4A1F-B66C-1EE8359E5EC0}"/>
              </a:ext>
            </a:extLst>
          </p:cNvPr>
          <p:cNvSpPr>
            <a:spLocks noChangeShapeType="1"/>
          </p:cNvSpPr>
          <p:nvPr/>
        </p:nvSpPr>
        <p:spPr bwMode="auto">
          <a:xfrm>
            <a:off x="2649538" y="1938338"/>
            <a:ext cx="1041400" cy="7858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0184" name="Line 8">
            <a:extLst>
              <a:ext uri="{FF2B5EF4-FFF2-40B4-BE49-F238E27FC236}">
                <a16:creationId xmlns:a16="http://schemas.microsoft.com/office/drawing/2014/main" id="{2E71623B-A616-4A78-923B-5002C9A39B7D}"/>
              </a:ext>
            </a:extLst>
          </p:cNvPr>
          <p:cNvSpPr>
            <a:spLocks noChangeShapeType="1"/>
          </p:cNvSpPr>
          <p:nvPr/>
        </p:nvSpPr>
        <p:spPr bwMode="auto">
          <a:xfrm flipV="1">
            <a:off x="3792538" y="2724150"/>
            <a:ext cx="2011362" cy="428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0185" name="Line 9">
            <a:extLst>
              <a:ext uri="{FF2B5EF4-FFF2-40B4-BE49-F238E27FC236}">
                <a16:creationId xmlns:a16="http://schemas.microsoft.com/office/drawing/2014/main" id="{D145F3D0-4E2E-4666-B68B-9B27C3885B79}"/>
              </a:ext>
            </a:extLst>
          </p:cNvPr>
          <p:cNvSpPr>
            <a:spLocks noChangeShapeType="1"/>
          </p:cNvSpPr>
          <p:nvPr/>
        </p:nvSpPr>
        <p:spPr bwMode="auto">
          <a:xfrm flipV="1">
            <a:off x="6002338" y="2049463"/>
            <a:ext cx="671512" cy="62706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0186" name="Line 10">
            <a:extLst>
              <a:ext uri="{FF2B5EF4-FFF2-40B4-BE49-F238E27FC236}">
                <a16:creationId xmlns:a16="http://schemas.microsoft.com/office/drawing/2014/main" id="{251ABD97-D29D-4E8B-9226-70386DE1F39C}"/>
              </a:ext>
            </a:extLst>
          </p:cNvPr>
          <p:cNvSpPr>
            <a:spLocks noChangeShapeType="1"/>
          </p:cNvSpPr>
          <p:nvPr/>
        </p:nvSpPr>
        <p:spPr bwMode="auto">
          <a:xfrm flipV="1">
            <a:off x="6740525" y="1433513"/>
            <a:ext cx="914400" cy="5969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0187" name="Line 11">
            <a:extLst>
              <a:ext uri="{FF2B5EF4-FFF2-40B4-BE49-F238E27FC236}">
                <a16:creationId xmlns:a16="http://schemas.microsoft.com/office/drawing/2014/main" id="{6872BD5D-A1F6-4FF2-A93D-C85206CEBD2A}"/>
              </a:ext>
            </a:extLst>
          </p:cNvPr>
          <p:cNvSpPr>
            <a:spLocks noChangeShapeType="1"/>
          </p:cNvSpPr>
          <p:nvPr/>
        </p:nvSpPr>
        <p:spPr bwMode="auto">
          <a:xfrm>
            <a:off x="6737350" y="2078038"/>
            <a:ext cx="854075" cy="61753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330188" name="Picture 12">
            <a:extLst>
              <a:ext uri="{FF2B5EF4-FFF2-40B4-BE49-F238E27FC236}">
                <a16:creationId xmlns:a16="http://schemas.microsoft.com/office/drawing/2014/main" id="{8E3597F8-986A-4B85-949E-00325873A1C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3475" y="1847850"/>
            <a:ext cx="4968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30189" name="Picture 13">
            <a:extLst>
              <a:ext uri="{FF2B5EF4-FFF2-40B4-BE49-F238E27FC236}">
                <a16:creationId xmlns:a16="http://schemas.microsoft.com/office/drawing/2014/main" id="{B8A3C5FE-3D54-4C11-9BCB-4E487548692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6425" y="2581275"/>
            <a:ext cx="4953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30190" name="Picture 14">
            <a:extLst>
              <a:ext uri="{FF2B5EF4-FFF2-40B4-BE49-F238E27FC236}">
                <a16:creationId xmlns:a16="http://schemas.microsoft.com/office/drawing/2014/main" id="{A8D508B0-B10F-4294-9521-C95F9D60A03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8688" y="2581275"/>
            <a:ext cx="4953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30191" name="Picture 15">
            <a:extLst>
              <a:ext uri="{FF2B5EF4-FFF2-40B4-BE49-F238E27FC236}">
                <a16:creationId xmlns:a16="http://schemas.microsoft.com/office/drawing/2014/main" id="{EEFD672F-5FBB-40E3-A4FD-F5664D97FEC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0325" y="1938338"/>
            <a:ext cx="4953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30192" name="Picture 16">
            <a:extLst>
              <a:ext uri="{FF2B5EF4-FFF2-40B4-BE49-F238E27FC236}">
                <a16:creationId xmlns:a16="http://schemas.microsoft.com/office/drawing/2014/main" id="{70E06EFE-4288-46C2-BFBE-EFADAFD260C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6925" y="1295400"/>
            <a:ext cx="4953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30193" name="Picture 17">
            <a:extLst>
              <a:ext uri="{FF2B5EF4-FFF2-40B4-BE49-F238E27FC236}">
                <a16:creationId xmlns:a16="http://schemas.microsoft.com/office/drawing/2014/main" id="{FB132956-2EF4-4F65-854E-670183DBA79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025" y="2306638"/>
            <a:ext cx="452438"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0194" name="Picture 18">
            <a:extLst>
              <a:ext uri="{FF2B5EF4-FFF2-40B4-BE49-F238E27FC236}">
                <a16:creationId xmlns:a16="http://schemas.microsoft.com/office/drawing/2014/main" id="{5E82D16D-B90A-481F-82CB-B04BBD28518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025" y="1112838"/>
            <a:ext cx="4524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0195" name="Picture 19">
            <a:extLst>
              <a:ext uri="{FF2B5EF4-FFF2-40B4-BE49-F238E27FC236}">
                <a16:creationId xmlns:a16="http://schemas.microsoft.com/office/drawing/2014/main" id="{75C01EEA-CC9B-46A3-A506-A7D3836156C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2306638"/>
            <a:ext cx="455613"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0196" name="Picture 20">
            <a:extLst>
              <a:ext uri="{FF2B5EF4-FFF2-40B4-BE49-F238E27FC236}">
                <a16:creationId xmlns:a16="http://schemas.microsoft.com/office/drawing/2014/main" id="{740A7496-67BB-4E98-A2AB-2E99CA7B3D6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1112838"/>
            <a:ext cx="45561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0197" name="Freeform 21">
            <a:extLst>
              <a:ext uri="{FF2B5EF4-FFF2-40B4-BE49-F238E27FC236}">
                <a16:creationId xmlns:a16="http://schemas.microsoft.com/office/drawing/2014/main" id="{36F049AF-13D0-4823-86C4-FFAEC52EA107}"/>
              </a:ext>
            </a:extLst>
          </p:cNvPr>
          <p:cNvSpPr>
            <a:spLocks/>
          </p:cNvSpPr>
          <p:nvPr/>
        </p:nvSpPr>
        <p:spPr bwMode="auto">
          <a:xfrm>
            <a:off x="2967038" y="1203325"/>
            <a:ext cx="3452812" cy="631825"/>
          </a:xfrm>
          <a:custGeom>
            <a:avLst/>
            <a:gdLst>
              <a:gd name="T0" fmla="*/ 0 w 2028"/>
              <a:gd name="T1" fmla="*/ 252 h 330"/>
              <a:gd name="T2" fmla="*/ 174 w 2028"/>
              <a:gd name="T3" fmla="*/ 210 h 330"/>
              <a:gd name="T4" fmla="*/ 357 w 2028"/>
              <a:gd name="T5" fmla="*/ 164 h 330"/>
              <a:gd name="T6" fmla="*/ 634 w 2028"/>
              <a:gd name="T7" fmla="*/ 97 h 330"/>
              <a:gd name="T8" fmla="*/ 1098 w 2028"/>
              <a:gd name="T9" fmla="*/ 6 h 330"/>
              <a:gd name="T10" fmla="*/ 1374 w 2028"/>
              <a:gd name="T11" fmla="*/ 60 h 330"/>
              <a:gd name="T12" fmla="*/ 1531 w 2028"/>
              <a:gd name="T13" fmla="*/ 119 h 330"/>
              <a:gd name="T14" fmla="*/ 1746 w 2028"/>
              <a:gd name="T15" fmla="*/ 210 h 330"/>
              <a:gd name="T16" fmla="*/ 2028 w 2028"/>
              <a:gd name="T17" fmla="*/ 330 h 3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28"/>
              <a:gd name="T28" fmla="*/ 0 h 330"/>
              <a:gd name="T29" fmla="*/ 2028 w 2028"/>
              <a:gd name="T30" fmla="*/ 330 h 3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28" h="330">
                <a:moveTo>
                  <a:pt x="0" y="252"/>
                </a:moveTo>
                <a:cubicBezTo>
                  <a:pt x="28" y="245"/>
                  <a:pt x="115" y="225"/>
                  <a:pt x="174" y="210"/>
                </a:cubicBezTo>
                <a:cubicBezTo>
                  <a:pt x="233" y="195"/>
                  <a:pt x="280" y="183"/>
                  <a:pt x="357" y="164"/>
                </a:cubicBezTo>
                <a:cubicBezTo>
                  <a:pt x="434" y="145"/>
                  <a:pt x="511" y="123"/>
                  <a:pt x="634" y="97"/>
                </a:cubicBezTo>
                <a:cubicBezTo>
                  <a:pt x="757" y="71"/>
                  <a:pt x="975" y="12"/>
                  <a:pt x="1098" y="6"/>
                </a:cubicBezTo>
                <a:cubicBezTo>
                  <a:pt x="1221" y="0"/>
                  <a:pt x="1302" y="41"/>
                  <a:pt x="1374" y="60"/>
                </a:cubicBezTo>
                <a:cubicBezTo>
                  <a:pt x="1446" y="79"/>
                  <a:pt x="1469" y="94"/>
                  <a:pt x="1531" y="119"/>
                </a:cubicBezTo>
                <a:cubicBezTo>
                  <a:pt x="1593" y="144"/>
                  <a:pt x="1663" y="175"/>
                  <a:pt x="1746" y="210"/>
                </a:cubicBezTo>
                <a:cubicBezTo>
                  <a:pt x="1829" y="245"/>
                  <a:pt x="1969" y="305"/>
                  <a:pt x="2028" y="330"/>
                </a:cubicBezTo>
              </a:path>
            </a:pathLst>
          </a:custGeom>
          <a:noFill/>
          <a:ln w="76200" cmpd="sng">
            <a:solidFill>
              <a:schemeClr val="hlink"/>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0198" name="Line 22">
            <a:extLst>
              <a:ext uri="{FF2B5EF4-FFF2-40B4-BE49-F238E27FC236}">
                <a16:creationId xmlns:a16="http://schemas.microsoft.com/office/drawing/2014/main" id="{5A3E2004-EA52-4DA0-9D9D-0088244C905D}"/>
              </a:ext>
            </a:extLst>
          </p:cNvPr>
          <p:cNvSpPr>
            <a:spLocks noChangeShapeType="1"/>
          </p:cNvSpPr>
          <p:nvPr/>
        </p:nvSpPr>
        <p:spPr bwMode="auto">
          <a:xfrm>
            <a:off x="1912938" y="1390650"/>
            <a:ext cx="635000" cy="376238"/>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30199" name="Line 23">
            <a:extLst>
              <a:ext uri="{FF2B5EF4-FFF2-40B4-BE49-F238E27FC236}">
                <a16:creationId xmlns:a16="http://schemas.microsoft.com/office/drawing/2014/main" id="{760F2185-4837-4B4B-A886-260CD6BF0520}"/>
              </a:ext>
            </a:extLst>
          </p:cNvPr>
          <p:cNvSpPr>
            <a:spLocks noChangeShapeType="1"/>
          </p:cNvSpPr>
          <p:nvPr/>
        </p:nvSpPr>
        <p:spPr bwMode="auto">
          <a:xfrm>
            <a:off x="6716713" y="2262188"/>
            <a:ext cx="614362" cy="457200"/>
          </a:xfrm>
          <a:prstGeom prst="line">
            <a:avLst/>
          </a:prstGeom>
          <a:noFill/>
          <a:ln w="38100">
            <a:solidFill>
              <a:srgbClr val="5F5F5F"/>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330200" name="Line 24">
            <a:extLst>
              <a:ext uri="{FF2B5EF4-FFF2-40B4-BE49-F238E27FC236}">
                <a16:creationId xmlns:a16="http://schemas.microsoft.com/office/drawing/2014/main" id="{12F2A88A-8F70-4537-9D71-A857985677A2}"/>
              </a:ext>
            </a:extLst>
          </p:cNvPr>
          <p:cNvSpPr>
            <a:spLocks noChangeShapeType="1"/>
          </p:cNvSpPr>
          <p:nvPr/>
        </p:nvSpPr>
        <p:spPr bwMode="auto">
          <a:xfrm flipV="1">
            <a:off x="1851025" y="2030413"/>
            <a:ext cx="460375" cy="331787"/>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30201" name="Line 25">
            <a:extLst>
              <a:ext uri="{FF2B5EF4-FFF2-40B4-BE49-F238E27FC236}">
                <a16:creationId xmlns:a16="http://schemas.microsoft.com/office/drawing/2014/main" id="{1A3AFFBC-0348-453F-AC21-B09E22C03DFB}"/>
              </a:ext>
            </a:extLst>
          </p:cNvPr>
          <p:cNvSpPr>
            <a:spLocks noChangeShapeType="1"/>
          </p:cNvSpPr>
          <p:nvPr/>
        </p:nvSpPr>
        <p:spPr bwMode="auto">
          <a:xfrm flipV="1">
            <a:off x="6740525" y="1457325"/>
            <a:ext cx="623888" cy="390525"/>
          </a:xfrm>
          <a:prstGeom prst="line">
            <a:avLst/>
          </a:prstGeom>
          <a:noFill/>
          <a:ln w="38100">
            <a:solidFill>
              <a:srgbClr val="5F5F5F"/>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330202" name="Text Box 26">
            <a:extLst>
              <a:ext uri="{FF2B5EF4-FFF2-40B4-BE49-F238E27FC236}">
                <a16:creationId xmlns:a16="http://schemas.microsoft.com/office/drawing/2014/main" id="{735BDA4F-DE4C-461F-99E2-E38157926F4A}"/>
              </a:ext>
            </a:extLst>
          </p:cNvPr>
          <p:cNvSpPr txBox="1">
            <a:spLocks noChangeArrowheads="1"/>
          </p:cNvSpPr>
          <p:nvPr/>
        </p:nvSpPr>
        <p:spPr bwMode="auto">
          <a:xfrm>
            <a:off x="6348413" y="1414463"/>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rPr>
              <a:t>C</a:t>
            </a:r>
          </a:p>
        </p:txBody>
      </p:sp>
      <p:sp>
        <p:nvSpPr>
          <p:cNvPr id="1330203" name="Text Box 27">
            <a:extLst>
              <a:ext uri="{FF2B5EF4-FFF2-40B4-BE49-F238E27FC236}">
                <a16:creationId xmlns:a16="http://schemas.microsoft.com/office/drawing/2014/main" id="{C0B0DFCB-D32F-4534-97A1-FB9776B28DF8}"/>
              </a:ext>
            </a:extLst>
          </p:cNvPr>
          <p:cNvSpPr txBox="1">
            <a:spLocks noChangeArrowheads="1"/>
          </p:cNvSpPr>
          <p:nvPr/>
        </p:nvSpPr>
        <p:spPr bwMode="auto">
          <a:xfrm>
            <a:off x="4619625" y="1398588"/>
            <a:ext cx="35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rPr>
              <a:t>B</a:t>
            </a:r>
          </a:p>
        </p:txBody>
      </p:sp>
      <p:sp>
        <p:nvSpPr>
          <p:cNvPr id="1330204" name="Text Box 28">
            <a:extLst>
              <a:ext uri="{FF2B5EF4-FFF2-40B4-BE49-F238E27FC236}">
                <a16:creationId xmlns:a16="http://schemas.microsoft.com/office/drawing/2014/main" id="{FD67A0CC-4B9D-4A26-8464-4EDCB6326B42}"/>
              </a:ext>
            </a:extLst>
          </p:cNvPr>
          <p:cNvSpPr txBox="1">
            <a:spLocks noChangeArrowheads="1"/>
          </p:cNvSpPr>
          <p:nvPr/>
        </p:nvSpPr>
        <p:spPr bwMode="auto">
          <a:xfrm>
            <a:off x="2455863" y="1319213"/>
            <a:ext cx="35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rPr>
              <a:t>A</a:t>
            </a:r>
          </a:p>
        </p:txBody>
      </p:sp>
      <p:sp>
        <p:nvSpPr>
          <p:cNvPr id="1330205" name="Text Box 29">
            <a:extLst>
              <a:ext uri="{FF2B5EF4-FFF2-40B4-BE49-F238E27FC236}">
                <a16:creationId xmlns:a16="http://schemas.microsoft.com/office/drawing/2014/main" id="{03158E94-8D2B-4C55-8EED-024167D6C0A9}"/>
              </a:ext>
            </a:extLst>
          </p:cNvPr>
          <p:cNvSpPr txBox="1">
            <a:spLocks noChangeArrowheads="1"/>
          </p:cNvSpPr>
          <p:nvPr/>
        </p:nvSpPr>
        <p:spPr bwMode="auto">
          <a:xfrm>
            <a:off x="989013" y="1096963"/>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rPr>
              <a:t>H</a:t>
            </a:r>
            <a:r>
              <a:rPr kumimoji="1" lang="en-US" altLang="zh-CN" sz="2000" baseline="-25000">
                <a:solidFill>
                  <a:srgbClr val="333399"/>
                </a:solidFill>
              </a:rPr>
              <a:t>1</a:t>
            </a:r>
          </a:p>
        </p:txBody>
      </p:sp>
      <p:sp>
        <p:nvSpPr>
          <p:cNvPr id="1330206" name="Text Box 30">
            <a:extLst>
              <a:ext uri="{FF2B5EF4-FFF2-40B4-BE49-F238E27FC236}">
                <a16:creationId xmlns:a16="http://schemas.microsoft.com/office/drawing/2014/main" id="{A53EEA19-5F2C-4A36-BEA1-FA5DDD47C853}"/>
              </a:ext>
            </a:extLst>
          </p:cNvPr>
          <p:cNvSpPr txBox="1">
            <a:spLocks noChangeArrowheads="1"/>
          </p:cNvSpPr>
          <p:nvPr/>
        </p:nvSpPr>
        <p:spPr bwMode="auto">
          <a:xfrm>
            <a:off x="5716588" y="2163763"/>
            <a:ext cx="35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rPr>
              <a:t>E</a:t>
            </a:r>
          </a:p>
        </p:txBody>
      </p:sp>
      <p:sp>
        <p:nvSpPr>
          <p:cNvPr id="1330207" name="Text Box 31">
            <a:extLst>
              <a:ext uri="{FF2B5EF4-FFF2-40B4-BE49-F238E27FC236}">
                <a16:creationId xmlns:a16="http://schemas.microsoft.com/office/drawing/2014/main" id="{AC8D7C07-C6FB-4DB3-9BA6-E8FBC32AB9DE}"/>
              </a:ext>
            </a:extLst>
          </p:cNvPr>
          <p:cNvSpPr txBox="1">
            <a:spLocks noChangeArrowheads="1"/>
          </p:cNvSpPr>
          <p:nvPr/>
        </p:nvSpPr>
        <p:spPr bwMode="auto">
          <a:xfrm>
            <a:off x="3455988" y="2084388"/>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rPr>
              <a:t>D</a:t>
            </a:r>
          </a:p>
        </p:txBody>
      </p:sp>
      <p:sp>
        <p:nvSpPr>
          <p:cNvPr id="1330208" name="Text Box 32">
            <a:extLst>
              <a:ext uri="{FF2B5EF4-FFF2-40B4-BE49-F238E27FC236}">
                <a16:creationId xmlns:a16="http://schemas.microsoft.com/office/drawing/2014/main" id="{520A82A4-8BB4-47B4-A4C4-86B5515B4C85}"/>
              </a:ext>
            </a:extLst>
          </p:cNvPr>
          <p:cNvSpPr txBox="1">
            <a:spLocks noChangeArrowheads="1"/>
          </p:cNvSpPr>
          <p:nvPr/>
        </p:nvSpPr>
        <p:spPr bwMode="auto">
          <a:xfrm>
            <a:off x="968375" y="2255838"/>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rPr>
              <a:t>H</a:t>
            </a:r>
            <a:r>
              <a:rPr kumimoji="1" lang="en-US" altLang="zh-CN" sz="2000" baseline="-25000">
                <a:solidFill>
                  <a:srgbClr val="333399"/>
                </a:solidFill>
              </a:rPr>
              <a:t>2</a:t>
            </a:r>
          </a:p>
        </p:txBody>
      </p:sp>
      <p:sp>
        <p:nvSpPr>
          <p:cNvPr id="1330209" name="Text Box 33">
            <a:extLst>
              <a:ext uri="{FF2B5EF4-FFF2-40B4-BE49-F238E27FC236}">
                <a16:creationId xmlns:a16="http://schemas.microsoft.com/office/drawing/2014/main" id="{6C7F6F9D-6F2B-4E40-BBF2-3F061FDEA0F4}"/>
              </a:ext>
            </a:extLst>
          </p:cNvPr>
          <p:cNvSpPr txBox="1">
            <a:spLocks noChangeArrowheads="1"/>
          </p:cNvSpPr>
          <p:nvPr/>
        </p:nvSpPr>
        <p:spPr bwMode="auto">
          <a:xfrm>
            <a:off x="7767638" y="113665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rPr>
              <a:t>H</a:t>
            </a:r>
            <a:r>
              <a:rPr kumimoji="1" lang="en-US" altLang="zh-CN" sz="2000" baseline="-25000">
                <a:solidFill>
                  <a:srgbClr val="333399"/>
                </a:solidFill>
              </a:rPr>
              <a:t>3</a:t>
            </a:r>
          </a:p>
        </p:txBody>
      </p:sp>
      <p:sp>
        <p:nvSpPr>
          <p:cNvPr id="1330210" name="Text Box 34">
            <a:extLst>
              <a:ext uri="{FF2B5EF4-FFF2-40B4-BE49-F238E27FC236}">
                <a16:creationId xmlns:a16="http://schemas.microsoft.com/office/drawing/2014/main" id="{6B6DDB65-93CA-4139-9820-F9A5CA6A9088}"/>
              </a:ext>
            </a:extLst>
          </p:cNvPr>
          <p:cNvSpPr txBox="1">
            <a:spLocks noChangeArrowheads="1"/>
          </p:cNvSpPr>
          <p:nvPr/>
        </p:nvSpPr>
        <p:spPr bwMode="auto">
          <a:xfrm>
            <a:off x="7737475" y="2341563"/>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rPr>
              <a:t>H</a:t>
            </a:r>
            <a:r>
              <a:rPr kumimoji="1" lang="en-US" altLang="zh-CN" sz="2000" baseline="-25000">
                <a:solidFill>
                  <a:srgbClr val="333399"/>
                </a:solidFill>
              </a:rPr>
              <a:t>4</a:t>
            </a:r>
          </a:p>
        </p:txBody>
      </p:sp>
      <p:sp>
        <p:nvSpPr>
          <p:cNvPr id="1330211" name="Text Box 35">
            <a:extLst>
              <a:ext uri="{FF2B5EF4-FFF2-40B4-BE49-F238E27FC236}">
                <a16:creationId xmlns:a16="http://schemas.microsoft.com/office/drawing/2014/main" id="{B7F64173-FCF8-40A5-8D69-8E1903477CF9}"/>
              </a:ext>
            </a:extLst>
          </p:cNvPr>
          <p:cNvSpPr txBox="1">
            <a:spLocks noChangeArrowheads="1"/>
          </p:cNvSpPr>
          <p:nvPr/>
        </p:nvSpPr>
        <p:spPr bwMode="auto">
          <a:xfrm>
            <a:off x="1908175" y="2898775"/>
            <a:ext cx="5614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rPr>
              <a:t>(a) </a:t>
            </a:r>
            <a:r>
              <a:rPr kumimoji="1" lang="zh-CN" altLang="en-US" sz="2000">
                <a:solidFill>
                  <a:srgbClr val="333399"/>
                </a:solidFill>
              </a:rPr>
              <a:t>传统路由选择协议使最短路径 </a:t>
            </a:r>
            <a:r>
              <a:rPr kumimoji="1" lang="en-US" altLang="zh-CN" sz="2000">
                <a:solidFill>
                  <a:srgbClr val="333399"/>
                </a:solidFill>
              </a:rPr>
              <a:t>A→B→C </a:t>
            </a:r>
            <a:r>
              <a:rPr kumimoji="1" lang="zh-CN" altLang="en-US" sz="2000">
                <a:solidFill>
                  <a:srgbClr val="333399"/>
                </a:solidFill>
              </a:rPr>
              <a:t>过载 </a:t>
            </a:r>
          </a:p>
        </p:txBody>
      </p:sp>
      <p:grpSp>
        <p:nvGrpSpPr>
          <p:cNvPr id="2" name="Group 36">
            <a:extLst>
              <a:ext uri="{FF2B5EF4-FFF2-40B4-BE49-F238E27FC236}">
                <a16:creationId xmlns:a16="http://schemas.microsoft.com/office/drawing/2014/main" id="{FD3AA184-6214-40B8-8DE1-1FF088824C14}"/>
              </a:ext>
            </a:extLst>
          </p:cNvPr>
          <p:cNvGrpSpPr>
            <a:grpSpLocks/>
          </p:cNvGrpSpPr>
          <p:nvPr/>
        </p:nvGrpSpPr>
        <p:grpSpPr bwMode="auto">
          <a:xfrm>
            <a:off x="977900" y="3556000"/>
            <a:ext cx="7265988" cy="2752725"/>
            <a:chOff x="616" y="2240"/>
            <a:chExt cx="4577" cy="1734"/>
          </a:xfrm>
        </p:grpSpPr>
        <p:sp>
          <p:nvSpPr>
            <p:cNvPr id="1330213" name="Line 37">
              <a:extLst>
                <a:ext uri="{FF2B5EF4-FFF2-40B4-BE49-F238E27FC236}">
                  <a16:creationId xmlns:a16="http://schemas.microsoft.com/office/drawing/2014/main" id="{73FC4B93-827C-4A29-9DFA-8087E4E4FF40}"/>
                </a:ext>
              </a:extLst>
            </p:cNvPr>
            <p:cNvSpPr>
              <a:spLocks noChangeShapeType="1"/>
            </p:cNvSpPr>
            <p:nvPr/>
          </p:nvSpPr>
          <p:spPr bwMode="auto">
            <a:xfrm>
              <a:off x="1000" y="2621"/>
              <a:ext cx="617" cy="34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0214" name="Line 38">
              <a:extLst>
                <a:ext uri="{FF2B5EF4-FFF2-40B4-BE49-F238E27FC236}">
                  <a16:creationId xmlns:a16="http://schemas.microsoft.com/office/drawing/2014/main" id="{1DCDCB67-59F2-43E3-A82D-1F8D751FBE20}"/>
                </a:ext>
              </a:extLst>
            </p:cNvPr>
            <p:cNvSpPr>
              <a:spLocks noChangeShapeType="1"/>
            </p:cNvSpPr>
            <p:nvPr/>
          </p:nvSpPr>
          <p:spPr bwMode="auto">
            <a:xfrm flipV="1">
              <a:off x="1000" y="2993"/>
              <a:ext cx="684" cy="49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0215" name="Line 39">
              <a:extLst>
                <a:ext uri="{FF2B5EF4-FFF2-40B4-BE49-F238E27FC236}">
                  <a16:creationId xmlns:a16="http://schemas.microsoft.com/office/drawing/2014/main" id="{80BBADF0-A211-45D9-8EBD-43A26D2E05CC}"/>
                </a:ext>
              </a:extLst>
            </p:cNvPr>
            <p:cNvSpPr>
              <a:spLocks noChangeShapeType="1"/>
            </p:cNvSpPr>
            <p:nvPr/>
          </p:nvSpPr>
          <p:spPr bwMode="auto">
            <a:xfrm flipV="1">
              <a:off x="1721" y="2630"/>
              <a:ext cx="1352" cy="33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0216" name="Line 40">
              <a:extLst>
                <a:ext uri="{FF2B5EF4-FFF2-40B4-BE49-F238E27FC236}">
                  <a16:creationId xmlns:a16="http://schemas.microsoft.com/office/drawing/2014/main" id="{2022A1BB-913A-4E40-ABF6-3FD3E96E13CB}"/>
                </a:ext>
              </a:extLst>
            </p:cNvPr>
            <p:cNvSpPr>
              <a:spLocks noChangeShapeType="1"/>
            </p:cNvSpPr>
            <p:nvPr/>
          </p:nvSpPr>
          <p:spPr bwMode="auto">
            <a:xfrm>
              <a:off x="3111" y="2621"/>
              <a:ext cx="1044" cy="41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0217" name="Line 41">
              <a:extLst>
                <a:ext uri="{FF2B5EF4-FFF2-40B4-BE49-F238E27FC236}">
                  <a16:creationId xmlns:a16="http://schemas.microsoft.com/office/drawing/2014/main" id="{B0920398-5F54-40BA-9857-D09A4F371BDE}"/>
                </a:ext>
              </a:extLst>
            </p:cNvPr>
            <p:cNvSpPr>
              <a:spLocks noChangeShapeType="1"/>
            </p:cNvSpPr>
            <p:nvPr/>
          </p:nvSpPr>
          <p:spPr bwMode="auto">
            <a:xfrm>
              <a:off x="1669" y="2968"/>
              <a:ext cx="656" cy="494"/>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0218" name="Line 42">
              <a:extLst>
                <a:ext uri="{FF2B5EF4-FFF2-40B4-BE49-F238E27FC236}">
                  <a16:creationId xmlns:a16="http://schemas.microsoft.com/office/drawing/2014/main" id="{1CAA4716-20E6-45E1-A441-E40E7C8D24E2}"/>
                </a:ext>
              </a:extLst>
            </p:cNvPr>
            <p:cNvSpPr>
              <a:spLocks noChangeShapeType="1"/>
            </p:cNvSpPr>
            <p:nvPr/>
          </p:nvSpPr>
          <p:spPr bwMode="auto">
            <a:xfrm flipV="1">
              <a:off x="2389" y="3478"/>
              <a:ext cx="1339" cy="1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0219" name="Line 43">
              <a:extLst>
                <a:ext uri="{FF2B5EF4-FFF2-40B4-BE49-F238E27FC236}">
                  <a16:creationId xmlns:a16="http://schemas.microsoft.com/office/drawing/2014/main" id="{B084C95C-4E45-40F4-BE5B-F49FEF92ED58}"/>
                </a:ext>
              </a:extLst>
            </p:cNvPr>
            <p:cNvSpPr>
              <a:spLocks noChangeShapeType="1"/>
            </p:cNvSpPr>
            <p:nvPr/>
          </p:nvSpPr>
          <p:spPr bwMode="auto">
            <a:xfrm flipV="1">
              <a:off x="3781" y="3036"/>
              <a:ext cx="423" cy="39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0220" name="Line 44">
              <a:extLst>
                <a:ext uri="{FF2B5EF4-FFF2-40B4-BE49-F238E27FC236}">
                  <a16:creationId xmlns:a16="http://schemas.microsoft.com/office/drawing/2014/main" id="{F985CDD3-D913-4FF0-8A8F-7D21B4074236}"/>
                </a:ext>
              </a:extLst>
            </p:cNvPr>
            <p:cNvSpPr>
              <a:spLocks noChangeShapeType="1"/>
            </p:cNvSpPr>
            <p:nvPr/>
          </p:nvSpPr>
          <p:spPr bwMode="auto">
            <a:xfrm flipV="1">
              <a:off x="4246" y="2650"/>
              <a:ext cx="576" cy="3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0221" name="Line 45">
              <a:extLst>
                <a:ext uri="{FF2B5EF4-FFF2-40B4-BE49-F238E27FC236}">
                  <a16:creationId xmlns:a16="http://schemas.microsoft.com/office/drawing/2014/main" id="{73201655-B2DF-4BA4-9255-C2C5E36E749D}"/>
                </a:ext>
              </a:extLst>
            </p:cNvPr>
            <p:cNvSpPr>
              <a:spLocks noChangeShapeType="1"/>
            </p:cNvSpPr>
            <p:nvPr/>
          </p:nvSpPr>
          <p:spPr bwMode="auto">
            <a:xfrm>
              <a:off x="4244" y="3056"/>
              <a:ext cx="538" cy="3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330222" name="Picture 46">
              <a:extLst>
                <a:ext uri="{FF2B5EF4-FFF2-40B4-BE49-F238E27FC236}">
                  <a16:creationId xmlns:a16="http://schemas.microsoft.com/office/drawing/2014/main" id="{D60C725E-0333-402E-9273-EBACAF7F5BB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 y="3198"/>
              <a:ext cx="285"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0223" name="Picture 47">
              <a:extLst>
                <a:ext uri="{FF2B5EF4-FFF2-40B4-BE49-F238E27FC236}">
                  <a16:creationId xmlns:a16="http://schemas.microsoft.com/office/drawing/2014/main" id="{23390C95-1416-4CCC-A740-902DA856AB6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 y="2446"/>
              <a:ext cx="285"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0224" name="Picture 48">
              <a:extLst>
                <a:ext uri="{FF2B5EF4-FFF2-40B4-BE49-F238E27FC236}">
                  <a16:creationId xmlns:a16="http://schemas.microsoft.com/office/drawing/2014/main" id="{20CE63B3-A8D6-46D3-9F13-6C8102303E7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6" y="3198"/>
              <a:ext cx="287"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0225" name="Picture 49">
              <a:extLst>
                <a:ext uri="{FF2B5EF4-FFF2-40B4-BE49-F238E27FC236}">
                  <a16:creationId xmlns:a16="http://schemas.microsoft.com/office/drawing/2014/main" id="{020CE8A5-B619-435A-AB6C-2D307CCC203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6" y="2446"/>
              <a:ext cx="28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0226" name="Text Box 50">
              <a:extLst>
                <a:ext uri="{FF2B5EF4-FFF2-40B4-BE49-F238E27FC236}">
                  <a16:creationId xmlns:a16="http://schemas.microsoft.com/office/drawing/2014/main" id="{FA512D6B-F031-49AA-896C-BB44BAD377CF}"/>
                </a:ext>
              </a:extLst>
            </p:cNvPr>
            <p:cNvSpPr txBox="1">
              <a:spLocks noChangeArrowheads="1"/>
            </p:cNvSpPr>
            <p:nvPr/>
          </p:nvSpPr>
          <p:spPr bwMode="auto">
            <a:xfrm>
              <a:off x="4052" y="2506"/>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rPr>
                <a:t>C</a:t>
              </a:r>
            </a:p>
          </p:txBody>
        </p:sp>
        <p:sp>
          <p:nvSpPr>
            <p:cNvPr id="1330227" name="Text Box 51">
              <a:extLst>
                <a:ext uri="{FF2B5EF4-FFF2-40B4-BE49-F238E27FC236}">
                  <a16:creationId xmlns:a16="http://schemas.microsoft.com/office/drawing/2014/main" id="{6DB5B33C-144B-4C4F-84E1-02ED6E926AFD}"/>
                </a:ext>
              </a:extLst>
            </p:cNvPr>
            <p:cNvSpPr txBox="1">
              <a:spLocks noChangeArrowheads="1"/>
            </p:cNvSpPr>
            <p:nvPr/>
          </p:nvSpPr>
          <p:spPr bwMode="auto">
            <a:xfrm>
              <a:off x="2683" y="2240"/>
              <a:ext cx="2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rPr>
                <a:t>B</a:t>
              </a:r>
            </a:p>
          </p:txBody>
        </p:sp>
        <p:sp>
          <p:nvSpPr>
            <p:cNvPr id="1330228" name="Text Box 52">
              <a:extLst>
                <a:ext uri="{FF2B5EF4-FFF2-40B4-BE49-F238E27FC236}">
                  <a16:creationId xmlns:a16="http://schemas.microsoft.com/office/drawing/2014/main" id="{BE3BDF35-F46F-4F11-A31E-14C777899119}"/>
                </a:ext>
              </a:extLst>
            </p:cNvPr>
            <p:cNvSpPr txBox="1">
              <a:spLocks noChangeArrowheads="1"/>
            </p:cNvSpPr>
            <p:nvPr/>
          </p:nvSpPr>
          <p:spPr bwMode="auto">
            <a:xfrm>
              <a:off x="1518" y="2461"/>
              <a:ext cx="2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rPr>
                <a:t>A</a:t>
              </a:r>
            </a:p>
          </p:txBody>
        </p:sp>
        <p:sp>
          <p:nvSpPr>
            <p:cNvPr id="1330229" name="Text Box 53">
              <a:extLst>
                <a:ext uri="{FF2B5EF4-FFF2-40B4-BE49-F238E27FC236}">
                  <a16:creationId xmlns:a16="http://schemas.microsoft.com/office/drawing/2014/main" id="{094C24A3-E6E1-4FDC-A503-B936AB9F8EA8}"/>
                </a:ext>
              </a:extLst>
            </p:cNvPr>
            <p:cNvSpPr txBox="1">
              <a:spLocks noChangeArrowheads="1"/>
            </p:cNvSpPr>
            <p:nvPr/>
          </p:nvSpPr>
          <p:spPr bwMode="auto">
            <a:xfrm>
              <a:off x="623" y="2426"/>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rPr>
                <a:t>H</a:t>
              </a:r>
              <a:r>
                <a:rPr kumimoji="1" lang="en-US" altLang="zh-CN" sz="2000" baseline="-25000">
                  <a:solidFill>
                    <a:srgbClr val="333399"/>
                  </a:solidFill>
                </a:rPr>
                <a:t>1</a:t>
              </a:r>
            </a:p>
          </p:txBody>
        </p:sp>
        <p:sp>
          <p:nvSpPr>
            <p:cNvPr id="1330230" name="Text Box 54">
              <a:extLst>
                <a:ext uri="{FF2B5EF4-FFF2-40B4-BE49-F238E27FC236}">
                  <a16:creationId xmlns:a16="http://schemas.microsoft.com/office/drawing/2014/main" id="{021FD5E8-D1C1-4CCE-AD5D-7F300F1792F5}"/>
                </a:ext>
              </a:extLst>
            </p:cNvPr>
            <p:cNvSpPr txBox="1">
              <a:spLocks noChangeArrowheads="1"/>
            </p:cNvSpPr>
            <p:nvPr/>
          </p:nvSpPr>
          <p:spPr bwMode="auto">
            <a:xfrm>
              <a:off x="616" y="3180"/>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rPr>
                <a:t>H</a:t>
              </a:r>
              <a:r>
                <a:rPr kumimoji="1" lang="en-US" altLang="zh-CN" sz="2000" baseline="-25000">
                  <a:solidFill>
                    <a:srgbClr val="333399"/>
                  </a:solidFill>
                </a:rPr>
                <a:t>2</a:t>
              </a:r>
            </a:p>
          </p:txBody>
        </p:sp>
        <p:sp>
          <p:nvSpPr>
            <p:cNvPr id="1330231" name="Text Box 55">
              <a:extLst>
                <a:ext uri="{FF2B5EF4-FFF2-40B4-BE49-F238E27FC236}">
                  <a16:creationId xmlns:a16="http://schemas.microsoft.com/office/drawing/2014/main" id="{3BC6733C-EE92-47B8-BC8A-89C62130786E}"/>
                </a:ext>
              </a:extLst>
            </p:cNvPr>
            <p:cNvSpPr txBox="1">
              <a:spLocks noChangeArrowheads="1"/>
            </p:cNvSpPr>
            <p:nvPr/>
          </p:nvSpPr>
          <p:spPr bwMode="auto">
            <a:xfrm>
              <a:off x="4903" y="2467"/>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rPr>
                <a:t>H</a:t>
              </a:r>
              <a:r>
                <a:rPr kumimoji="1" lang="en-US" altLang="zh-CN" sz="2000" baseline="-25000">
                  <a:solidFill>
                    <a:srgbClr val="333399"/>
                  </a:solidFill>
                </a:rPr>
                <a:t>3</a:t>
              </a:r>
            </a:p>
          </p:txBody>
        </p:sp>
        <p:sp>
          <p:nvSpPr>
            <p:cNvPr id="1330232" name="Text Box 56">
              <a:extLst>
                <a:ext uri="{FF2B5EF4-FFF2-40B4-BE49-F238E27FC236}">
                  <a16:creationId xmlns:a16="http://schemas.microsoft.com/office/drawing/2014/main" id="{670FE3A7-82FC-47A3-860B-1E60D718B41E}"/>
                </a:ext>
              </a:extLst>
            </p:cNvPr>
            <p:cNvSpPr txBox="1">
              <a:spLocks noChangeArrowheads="1"/>
            </p:cNvSpPr>
            <p:nvPr/>
          </p:nvSpPr>
          <p:spPr bwMode="auto">
            <a:xfrm>
              <a:off x="4882" y="3225"/>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rPr>
                <a:t>H</a:t>
              </a:r>
              <a:r>
                <a:rPr kumimoji="1" lang="en-US" altLang="zh-CN" sz="2000" baseline="-25000">
                  <a:solidFill>
                    <a:srgbClr val="333399"/>
                  </a:solidFill>
                </a:rPr>
                <a:t>4</a:t>
              </a:r>
            </a:p>
          </p:txBody>
        </p:sp>
        <p:sp>
          <p:nvSpPr>
            <p:cNvPr id="1330233" name="Text Box 57">
              <a:extLst>
                <a:ext uri="{FF2B5EF4-FFF2-40B4-BE49-F238E27FC236}">
                  <a16:creationId xmlns:a16="http://schemas.microsoft.com/office/drawing/2014/main" id="{EA6FFEBB-BA56-48C3-95F9-AF1FEDC12D86}"/>
                </a:ext>
              </a:extLst>
            </p:cNvPr>
            <p:cNvSpPr txBox="1">
              <a:spLocks noChangeArrowheads="1"/>
            </p:cNvSpPr>
            <p:nvPr/>
          </p:nvSpPr>
          <p:spPr bwMode="auto">
            <a:xfrm>
              <a:off x="2196" y="2971"/>
              <a:ext cx="232"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rPr>
                <a:t>D</a:t>
              </a:r>
            </a:p>
          </p:txBody>
        </p:sp>
        <p:sp>
          <p:nvSpPr>
            <p:cNvPr id="1330234" name="Text Box 58">
              <a:extLst>
                <a:ext uri="{FF2B5EF4-FFF2-40B4-BE49-F238E27FC236}">
                  <a16:creationId xmlns:a16="http://schemas.microsoft.com/office/drawing/2014/main" id="{1EF53216-1879-46AD-B652-FDE793C3349F}"/>
                </a:ext>
              </a:extLst>
            </p:cNvPr>
            <p:cNvSpPr txBox="1">
              <a:spLocks noChangeArrowheads="1"/>
            </p:cNvSpPr>
            <p:nvPr/>
          </p:nvSpPr>
          <p:spPr bwMode="auto">
            <a:xfrm>
              <a:off x="3569" y="2893"/>
              <a:ext cx="2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rPr>
                <a:t>E</a:t>
              </a:r>
            </a:p>
          </p:txBody>
        </p:sp>
        <p:sp>
          <p:nvSpPr>
            <p:cNvPr id="1330235" name="Text Box 59">
              <a:extLst>
                <a:ext uri="{FF2B5EF4-FFF2-40B4-BE49-F238E27FC236}">
                  <a16:creationId xmlns:a16="http://schemas.microsoft.com/office/drawing/2014/main" id="{8AC3A42C-CC2B-4DA8-87BE-A1809CF0647E}"/>
                </a:ext>
              </a:extLst>
            </p:cNvPr>
            <p:cNvSpPr txBox="1">
              <a:spLocks noChangeArrowheads="1"/>
            </p:cNvSpPr>
            <p:nvPr/>
          </p:nvSpPr>
          <p:spPr bwMode="auto">
            <a:xfrm>
              <a:off x="1701" y="3647"/>
              <a:ext cx="21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rPr>
                <a:t>(b) </a:t>
              </a:r>
              <a:r>
                <a:rPr kumimoji="1" lang="zh-CN" altLang="en-US" sz="2000">
                  <a:solidFill>
                    <a:srgbClr val="333399"/>
                  </a:solidFill>
                </a:rPr>
                <a:t>利用 </a:t>
              </a:r>
              <a:r>
                <a:rPr kumimoji="1" lang="en-US" altLang="zh-CN" sz="2000">
                  <a:solidFill>
                    <a:srgbClr val="333399"/>
                  </a:solidFill>
                </a:rPr>
                <a:t>FEC </a:t>
              </a:r>
              <a:r>
                <a:rPr kumimoji="1" lang="zh-CN" altLang="en-US" sz="2000">
                  <a:solidFill>
                    <a:srgbClr val="333399"/>
                  </a:solidFill>
                </a:rPr>
                <a:t>使通信量分散</a:t>
              </a:r>
              <a:r>
                <a:rPr kumimoji="1" lang="zh-CN" altLang="en-US"/>
                <a:t> </a:t>
              </a:r>
            </a:p>
          </p:txBody>
        </p:sp>
        <p:pic>
          <p:nvPicPr>
            <p:cNvPr id="1330236" name="Picture 60">
              <a:extLst>
                <a:ext uri="{FF2B5EF4-FFF2-40B4-BE49-F238E27FC236}">
                  <a16:creationId xmlns:a16="http://schemas.microsoft.com/office/drawing/2014/main" id="{7521D014-AC1F-4126-8FA2-AC8303C953F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9" y="2830"/>
              <a:ext cx="260"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0237" name="Picture 61">
              <a:extLst>
                <a:ext uri="{FF2B5EF4-FFF2-40B4-BE49-F238E27FC236}">
                  <a16:creationId xmlns:a16="http://schemas.microsoft.com/office/drawing/2014/main" id="{6D364566-A18E-46FA-9820-234B31564C0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5" y="3290"/>
              <a:ext cx="260"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0238" name="Picture 62">
              <a:extLst>
                <a:ext uri="{FF2B5EF4-FFF2-40B4-BE49-F238E27FC236}">
                  <a16:creationId xmlns:a16="http://schemas.microsoft.com/office/drawing/2014/main" id="{B07DA8D9-CF6D-48E0-A5AA-387DF5E1A94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 y="2460"/>
              <a:ext cx="259"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0239" name="Picture 63">
              <a:extLst>
                <a:ext uri="{FF2B5EF4-FFF2-40B4-BE49-F238E27FC236}">
                  <a16:creationId xmlns:a16="http://schemas.microsoft.com/office/drawing/2014/main" id="{60EDE270-5B26-4320-815F-4869A6FF5E7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8" y="3320"/>
              <a:ext cx="260"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0240" name="Picture 64">
              <a:extLst>
                <a:ext uri="{FF2B5EF4-FFF2-40B4-BE49-F238E27FC236}">
                  <a16:creationId xmlns:a16="http://schemas.microsoft.com/office/drawing/2014/main" id="{B85EAE24-BE22-4C07-9524-DC48F6CA8831}"/>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3" y="2910"/>
              <a:ext cx="259"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0241" name="Freeform 65">
              <a:extLst>
                <a:ext uri="{FF2B5EF4-FFF2-40B4-BE49-F238E27FC236}">
                  <a16:creationId xmlns:a16="http://schemas.microsoft.com/office/drawing/2014/main" id="{AF37F25E-EB04-4437-A008-680C98E2E058}"/>
                </a:ext>
              </a:extLst>
            </p:cNvPr>
            <p:cNvSpPr>
              <a:spLocks/>
            </p:cNvSpPr>
            <p:nvPr/>
          </p:nvSpPr>
          <p:spPr bwMode="auto">
            <a:xfrm>
              <a:off x="1200" y="2545"/>
              <a:ext cx="3463" cy="393"/>
            </a:xfrm>
            <a:custGeom>
              <a:avLst/>
              <a:gdLst>
                <a:gd name="T0" fmla="*/ 0 w 3228"/>
                <a:gd name="T1" fmla="*/ 96 h 326"/>
                <a:gd name="T2" fmla="*/ 288 w 3228"/>
                <a:gd name="T3" fmla="*/ 234 h 326"/>
                <a:gd name="T4" fmla="*/ 480 w 3228"/>
                <a:gd name="T5" fmla="*/ 264 h 326"/>
                <a:gd name="T6" fmla="*/ 792 w 3228"/>
                <a:gd name="T7" fmla="*/ 210 h 326"/>
                <a:gd name="T8" fmla="*/ 975 w 3228"/>
                <a:gd name="T9" fmla="*/ 164 h 326"/>
                <a:gd name="T10" fmla="*/ 1252 w 3228"/>
                <a:gd name="T11" fmla="*/ 97 h 326"/>
                <a:gd name="T12" fmla="*/ 1716 w 3228"/>
                <a:gd name="T13" fmla="*/ 6 h 326"/>
                <a:gd name="T14" fmla="*/ 1992 w 3228"/>
                <a:gd name="T15" fmla="*/ 60 h 326"/>
                <a:gd name="T16" fmla="*/ 2149 w 3228"/>
                <a:gd name="T17" fmla="*/ 119 h 326"/>
                <a:gd name="T18" fmla="*/ 2364 w 3228"/>
                <a:gd name="T19" fmla="*/ 210 h 326"/>
                <a:gd name="T20" fmla="*/ 2646 w 3228"/>
                <a:gd name="T21" fmla="*/ 312 h 326"/>
                <a:gd name="T22" fmla="*/ 2874 w 3228"/>
                <a:gd name="T23" fmla="*/ 294 h 326"/>
                <a:gd name="T24" fmla="*/ 3060 w 3228"/>
                <a:gd name="T25" fmla="*/ 204 h 326"/>
                <a:gd name="T26" fmla="*/ 3228 w 3228"/>
                <a:gd name="T27" fmla="*/ 108 h 32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28"/>
                <a:gd name="T43" fmla="*/ 0 h 326"/>
                <a:gd name="T44" fmla="*/ 3228 w 3228"/>
                <a:gd name="T45" fmla="*/ 326 h 32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28" h="326">
                  <a:moveTo>
                    <a:pt x="0" y="96"/>
                  </a:moveTo>
                  <a:cubicBezTo>
                    <a:pt x="49" y="119"/>
                    <a:pt x="208" y="206"/>
                    <a:pt x="288" y="234"/>
                  </a:cubicBezTo>
                  <a:cubicBezTo>
                    <a:pt x="368" y="262"/>
                    <a:pt x="396" y="268"/>
                    <a:pt x="480" y="264"/>
                  </a:cubicBezTo>
                  <a:cubicBezTo>
                    <a:pt x="564" y="260"/>
                    <a:pt x="710" y="227"/>
                    <a:pt x="792" y="210"/>
                  </a:cubicBezTo>
                  <a:cubicBezTo>
                    <a:pt x="874" y="193"/>
                    <a:pt x="898" y="183"/>
                    <a:pt x="975" y="164"/>
                  </a:cubicBezTo>
                  <a:cubicBezTo>
                    <a:pt x="1052" y="145"/>
                    <a:pt x="1129" y="123"/>
                    <a:pt x="1252" y="97"/>
                  </a:cubicBezTo>
                  <a:cubicBezTo>
                    <a:pt x="1375" y="71"/>
                    <a:pt x="1593" y="12"/>
                    <a:pt x="1716" y="6"/>
                  </a:cubicBezTo>
                  <a:cubicBezTo>
                    <a:pt x="1839" y="0"/>
                    <a:pt x="1920" y="41"/>
                    <a:pt x="1992" y="60"/>
                  </a:cubicBezTo>
                  <a:cubicBezTo>
                    <a:pt x="2064" y="79"/>
                    <a:pt x="2087" y="94"/>
                    <a:pt x="2149" y="119"/>
                  </a:cubicBezTo>
                  <a:cubicBezTo>
                    <a:pt x="2211" y="144"/>
                    <a:pt x="2281" y="178"/>
                    <a:pt x="2364" y="210"/>
                  </a:cubicBezTo>
                  <a:cubicBezTo>
                    <a:pt x="2447" y="242"/>
                    <a:pt x="2561" y="298"/>
                    <a:pt x="2646" y="312"/>
                  </a:cubicBezTo>
                  <a:cubicBezTo>
                    <a:pt x="2731" y="326"/>
                    <a:pt x="2805" y="312"/>
                    <a:pt x="2874" y="294"/>
                  </a:cubicBezTo>
                  <a:cubicBezTo>
                    <a:pt x="2943" y="276"/>
                    <a:pt x="3001" y="235"/>
                    <a:pt x="3060" y="204"/>
                  </a:cubicBezTo>
                  <a:cubicBezTo>
                    <a:pt x="3119" y="173"/>
                    <a:pt x="3193" y="128"/>
                    <a:pt x="3228" y="108"/>
                  </a:cubicBezTo>
                </a:path>
              </a:pathLst>
            </a:custGeom>
            <a:noFill/>
            <a:ln w="38100" cmpd="sng">
              <a:solidFill>
                <a:schemeClr val="hlink"/>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0242" name="Freeform 66">
              <a:extLst>
                <a:ext uri="{FF2B5EF4-FFF2-40B4-BE49-F238E27FC236}">
                  <a16:creationId xmlns:a16="http://schemas.microsoft.com/office/drawing/2014/main" id="{4FE47753-941C-4D67-8F8E-46B647724448}"/>
                </a:ext>
              </a:extLst>
            </p:cNvPr>
            <p:cNvSpPr>
              <a:spLocks/>
            </p:cNvSpPr>
            <p:nvPr/>
          </p:nvSpPr>
          <p:spPr bwMode="auto">
            <a:xfrm>
              <a:off x="1155" y="3130"/>
              <a:ext cx="3522" cy="470"/>
            </a:xfrm>
            <a:custGeom>
              <a:avLst/>
              <a:gdLst>
                <a:gd name="T0" fmla="*/ 0 w 3282"/>
                <a:gd name="T1" fmla="*/ 259 h 391"/>
                <a:gd name="T2" fmla="*/ 240 w 3282"/>
                <a:gd name="T3" fmla="*/ 116 h 391"/>
                <a:gd name="T4" fmla="*/ 498 w 3282"/>
                <a:gd name="T5" fmla="*/ 7 h 391"/>
                <a:gd name="T6" fmla="*/ 756 w 3282"/>
                <a:gd name="T7" fmla="*/ 157 h 391"/>
                <a:gd name="T8" fmla="*/ 1026 w 3282"/>
                <a:gd name="T9" fmla="*/ 349 h 391"/>
                <a:gd name="T10" fmla="*/ 1245 w 3282"/>
                <a:gd name="T11" fmla="*/ 385 h 391"/>
                <a:gd name="T12" fmla="*/ 1626 w 3282"/>
                <a:gd name="T13" fmla="*/ 385 h 391"/>
                <a:gd name="T14" fmla="*/ 2124 w 3282"/>
                <a:gd name="T15" fmla="*/ 385 h 391"/>
                <a:gd name="T16" fmla="*/ 2442 w 3282"/>
                <a:gd name="T17" fmla="*/ 349 h 391"/>
                <a:gd name="T18" fmla="*/ 2592 w 3282"/>
                <a:gd name="T19" fmla="*/ 277 h 391"/>
                <a:gd name="T20" fmla="*/ 2796 w 3282"/>
                <a:gd name="T21" fmla="*/ 91 h 391"/>
                <a:gd name="T22" fmla="*/ 2946 w 3282"/>
                <a:gd name="T23" fmla="*/ 67 h 391"/>
                <a:gd name="T24" fmla="*/ 3101 w 3282"/>
                <a:gd name="T25" fmla="*/ 160 h 391"/>
                <a:gd name="T26" fmla="*/ 3282 w 3282"/>
                <a:gd name="T27" fmla="*/ 271 h 3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82"/>
                <a:gd name="T43" fmla="*/ 0 h 391"/>
                <a:gd name="T44" fmla="*/ 3282 w 3282"/>
                <a:gd name="T45" fmla="*/ 391 h 3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82" h="391">
                  <a:moveTo>
                    <a:pt x="0" y="259"/>
                  </a:moveTo>
                  <a:cubicBezTo>
                    <a:pt x="39" y="235"/>
                    <a:pt x="157" y="158"/>
                    <a:pt x="240" y="116"/>
                  </a:cubicBezTo>
                  <a:cubicBezTo>
                    <a:pt x="323" y="74"/>
                    <a:pt x="412" y="0"/>
                    <a:pt x="498" y="7"/>
                  </a:cubicBezTo>
                  <a:cubicBezTo>
                    <a:pt x="584" y="14"/>
                    <a:pt x="668" y="100"/>
                    <a:pt x="756" y="157"/>
                  </a:cubicBezTo>
                  <a:cubicBezTo>
                    <a:pt x="844" y="214"/>
                    <a:pt x="945" y="311"/>
                    <a:pt x="1026" y="349"/>
                  </a:cubicBezTo>
                  <a:cubicBezTo>
                    <a:pt x="1107" y="387"/>
                    <a:pt x="1145" y="379"/>
                    <a:pt x="1245" y="385"/>
                  </a:cubicBezTo>
                  <a:cubicBezTo>
                    <a:pt x="1345" y="391"/>
                    <a:pt x="1480" y="385"/>
                    <a:pt x="1626" y="385"/>
                  </a:cubicBezTo>
                  <a:cubicBezTo>
                    <a:pt x="1772" y="385"/>
                    <a:pt x="1988" y="391"/>
                    <a:pt x="2124" y="385"/>
                  </a:cubicBezTo>
                  <a:cubicBezTo>
                    <a:pt x="2260" y="379"/>
                    <a:pt x="2364" y="367"/>
                    <a:pt x="2442" y="349"/>
                  </a:cubicBezTo>
                  <a:cubicBezTo>
                    <a:pt x="2520" y="331"/>
                    <a:pt x="2533" y="320"/>
                    <a:pt x="2592" y="277"/>
                  </a:cubicBezTo>
                  <a:cubicBezTo>
                    <a:pt x="2651" y="234"/>
                    <a:pt x="2737" y="126"/>
                    <a:pt x="2796" y="91"/>
                  </a:cubicBezTo>
                  <a:cubicBezTo>
                    <a:pt x="2855" y="56"/>
                    <a:pt x="2895" y="55"/>
                    <a:pt x="2946" y="67"/>
                  </a:cubicBezTo>
                  <a:cubicBezTo>
                    <a:pt x="2997" y="79"/>
                    <a:pt x="3045" y="126"/>
                    <a:pt x="3101" y="160"/>
                  </a:cubicBezTo>
                  <a:cubicBezTo>
                    <a:pt x="3157" y="194"/>
                    <a:pt x="3244" y="248"/>
                    <a:pt x="3282" y="271"/>
                  </a:cubicBezTo>
                </a:path>
              </a:pathLst>
            </a:custGeom>
            <a:noFill/>
            <a:ln w="38100" cmpd="sng">
              <a:solidFill>
                <a:schemeClr val="hlink"/>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02" name="Freeform 41">
            <a:extLst>
              <a:ext uri="{FF2B5EF4-FFF2-40B4-BE49-F238E27FC236}">
                <a16:creationId xmlns:a16="http://schemas.microsoft.com/office/drawing/2014/main" id="{D0FC60C4-B114-4494-B4D9-1C825F28DF8A}"/>
              </a:ext>
            </a:extLst>
          </p:cNvPr>
          <p:cNvSpPr>
            <a:spLocks/>
          </p:cNvSpPr>
          <p:nvPr/>
        </p:nvSpPr>
        <p:spPr bwMode="auto">
          <a:xfrm>
            <a:off x="857250" y="4000500"/>
            <a:ext cx="7410450" cy="628650"/>
          </a:xfrm>
          <a:custGeom>
            <a:avLst/>
            <a:gdLst>
              <a:gd name="T0" fmla="*/ 0 w 4668"/>
              <a:gd name="T1" fmla="*/ 0 h 396"/>
              <a:gd name="T2" fmla="*/ 4668 w 4668"/>
              <a:gd name="T3" fmla="*/ 6 h 396"/>
              <a:gd name="T4" fmla="*/ 1680 w 4668"/>
              <a:gd name="T5" fmla="*/ 396 h 396"/>
              <a:gd name="T6" fmla="*/ 876 w 4668"/>
              <a:gd name="T7" fmla="*/ 390 h 396"/>
              <a:gd name="T8" fmla="*/ 0 w 4668"/>
              <a:gd name="T9" fmla="*/ 0 h 396"/>
              <a:gd name="T10" fmla="*/ 0 60000 65536"/>
              <a:gd name="T11" fmla="*/ 0 60000 65536"/>
              <a:gd name="T12" fmla="*/ 0 60000 65536"/>
              <a:gd name="T13" fmla="*/ 0 60000 65536"/>
              <a:gd name="T14" fmla="*/ 0 60000 65536"/>
              <a:gd name="T15" fmla="*/ 0 w 4668"/>
              <a:gd name="T16" fmla="*/ 0 h 396"/>
              <a:gd name="T17" fmla="*/ 4668 w 4668"/>
              <a:gd name="T18" fmla="*/ 396 h 396"/>
            </a:gdLst>
            <a:ahLst/>
            <a:cxnLst>
              <a:cxn ang="T10">
                <a:pos x="T0" y="T1"/>
              </a:cxn>
              <a:cxn ang="T11">
                <a:pos x="T2" y="T3"/>
              </a:cxn>
              <a:cxn ang="T12">
                <a:pos x="T4" y="T5"/>
              </a:cxn>
              <a:cxn ang="T13">
                <a:pos x="T6" y="T7"/>
              </a:cxn>
              <a:cxn ang="T14">
                <a:pos x="T8" y="T9"/>
              </a:cxn>
            </a:cxnLst>
            <a:rect l="T15" t="T16" r="T17" b="T18"/>
            <a:pathLst>
              <a:path w="4668" h="396">
                <a:moveTo>
                  <a:pt x="0" y="0"/>
                </a:moveTo>
                <a:lnTo>
                  <a:pt x="4668" y="6"/>
                </a:lnTo>
                <a:lnTo>
                  <a:pt x="1680" y="396"/>
                </a:lnTo>
                <a:lnTo>
                  <a:pt x="876" y="390"/>
                </a:lnTo>
                <a:lnTo>
                  <a:pt x="0" y="0"/>
                </a:lnTo>
                <a:close/>
              </a:path>
            </a:pathLst>
          </a:custGeom>
          <a:gradFill rotWithShape="1">
            <a:gsLst>
              <a:gs pos="0">
                <a:srgbClr val="8296A2"/>
              </a:gs>
              <a:gs pos="100000">
                <a:srgbClr val="CCEC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1203" name="Rectangle 39">
            <a:extLst>
              <a:ext uri="{FF2B5EF4-FFF2-40B4-BE49-F238E27FC236}">
                <a16:creationId xmlns:a16="http://schemas.microsoft.com/office/drawing/2014/main" id="{E05B832A-D332-4BBC-9AC2-6356FB1B98E6}"/>
              </a:ext>
            </a:extLst>
          </p:cNvPr>
          <p:cNvSpPr>
            <a:spLocks noChangeArrowheads="1"/>
          </p:cNvSpPr>
          <p:nvPr/>
        </p:nvSpPr>
        <p:spPr bwMode="auto">
          <a:xfrm>
            <a:off x="3549650" y="4637088"/>
            <a:ext cx="2019300" cy="44450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1204" name="Line 2">
            <a:extLst>
              <a:ext uri="{FF2B5EF4-FFF2-40B4-BE49-F238E27FC236}">
                <a16:creationId xmlns:a16="http://schemas.microsoft.com/office/drawing/2014/main" id="{7E64E7C5-74B1-4F79-8691-CAA534C74995}"/>
              </a:ext>
            </a:extLst>
          </p:cNvPr>
          <p:cNvSpPr>
            <a:spLocks noChangeShapeType="1"/>
          </p:cNvSpPr>
          <p:nvPr/>
        </p:nvSpPr>
        <p:spPr bwMode="auto">
          <a:xfrm flipV="1">
            <a:off x="3536950" y="4027488"/>
            <a:ext cx="4743450" cy="603250"/>
          </a:xfrm>
          <a:prstGeom prst="line">
            <a:avLst/>
          </a:prstGeom>
          <a:noFill/>
          <a:ln w="9525">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205" name="Text Box 3">
            <a:extLst>
              <a:ext uri="{FF2B5EF4-FFF2-40B4-BE49-F238E27FC236}">
                <a16:creationId xmlns:a16="http://schemas.microsoft.com/office/drawing/2014/main" id="{5A9982C5-4E21-4582-A33A-DD59F35B363B}"/>
              </a:ext>
            </a:extLst>
          </p:cNvPr>
          <p:cNvSpPr txBox="1">
            <a:spLocks noChangeArrowheads="1"/>
          </p:cNvSpPr>
          <p:nvPr/>
        </p:nvSpPr>
        <p:spPr bwMode="auto">
          <a:xfrm>
            <a:off x="4581525" y="4254500"/>
            <a:ext cx="6921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rPr>
              <a:t>栈底</a:t>
            </a:r>
          </a:p>
        </p:txBody>
      </p:sp>
      <p:sp>
        <p:nvSpPr>
          <p:cNvPr id="1331206" name="Rectangle 4">
            <a:extLst>
              <a:ext uri="{FF2B5EF4-FFF2-40B4-BE49-F238E27FC236}">
                <a16:creationId xmlns:a16="http://schemas.microsoft.com/office/drawing/2014/main" id="{3FF095BB-6CCA-4AC5-8541-4494905AC183}"/>
              </a:ext>
            </a:extLst>
          </p:cNvPr>
          <p:cNvSpPr>
            <a:spLocks noGrp="1" noChangeArrowheads="1"/>
          </p:cNvSpPr>
          <p:nvPr>
            <p:ph type="title"/>
          </p:nvPr>
        </p:nvSpPr>
        <p:spPr>
          <a:xfrm>
            <a:off x="971550" y="214313"/>
            <a:ext cx="7742238" cy="1462087"/>
          </a:xfrm>
        </p:spPr>
        <p:txBody>
          <a:bodyPr/>
          <a:lstStyle/>
          <a:p>
            <a:pPr algn="ctr" eaLnBrk="1" hangingPunct="1"/>
            <a:r>
              <a:rPr lang="en-US" altLang="zh-CN" sz="4000"/>
              <a:t>10.2.3  MPLS </a:t>
            </a:r>
            <a:r>
              <a:rPr lang="zh-CN" altLang="en-US" sz="4000"/>
              <a:t>首部的位置与格式 </a:t>
            </a:r>
          </a:p>
        </p:txBody>
      </p:sp>
      <p:sp>
        <p:nvSpPr>
          <p:cNvPr id="1331207" name="Rectangle 5">
            <a:extLst>
              <a:ext uri="{FF2B5EF4-FFF2-40B4-BE49-F238E27FC236}">
                <a16:creationId xmlns:a16="http://schemas.microsoft.com/office/drawing/2014/main" id="{691C3934-E2D9-4BFB-B3F1-D77C4262D651}"/>
              </a:ext>
            </a:extLst>
          </p:cNvPr>
          <p:cNvSpPr>
            <a:spLocks noGrp="1" noChangeArrowheads="1"/>
          </p:cNvSpPr>
          <p:nvPr>
            <p:ph type="body" idx="1"/>
          </p:nvPr>
        </p:nvSpPr>
        <p:spPr>
          <a:xfrm>
            <a:off x="1042988" y="1916113"/>
            <a:ext cx="7772400" cy="1081087"/>
          </a:xfrm>
        </p:spPr>
        <p:txBody>
          <a:bodyPr/>
          <a:lstStyle/>
          <a:p>
            <a:pPr eaLnBrk="1" hangingPunct="1"/>
            <a:r>
              <a:rPr lang="en-US" altLang="zh-CN" sz="2800"/>
              <a:t>MPLS </a:t>
            </a:r>
            <a:r>
              <a:rPr lang="zh-CN" altLang="en-US" sz="2800"/>
              <a:t>的一个重要功能就可以构成标记栈。</a:t>
            </a:r>
          </a:p>
          <a:p>
            <a:pPr eaLnBrk="1" hangingPunct="1"/>
            <a:r>
              <a:rPr lang="en-US" altLang="zh-CN" sz="2800"/>
              <a:t>MPLS </a:t>
            </a:r>
            <a:r>
              <a:rPr lang="zh-CN" altLang="en-US" sz="2800"/>
              <a:t>标记的格式以及标记栈： </a:t>
            </a:r>
          </a:p>
        </p:txBody>
      </p:sp>
      <p:sp>
        <p:nvSpPr>
          <p:cNvPr id="1331208" name="Text Box 6">
            <a:extLst>
              <a:ext uri="{FF2B5EF4-FFF2-40B4-BE49-F238E27FC236}">
                <a16:creationId xmlns:a16="http://schemas.microsoft.com/office/drawing/2014/main" id="{DAF055A4-AC08-4D40-8C95-95410954ACF8}"/>
              </a:ext>
            </a:extLst>
          </p:cNvPr>
          <p:cNvSpPr txBox="1">
            <a:spLocks noChangeArrowheads="1"/>
          </p:cNvSpPr>
          <p:nvPr/>
        </p:nvSpPr>
        <p:spPr bwMode="auto">
          <a:xfrm>
            <a:off x="2540000" y="4221163"/>
            <a:ext cx="6921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rPr>
              <a:t>栈顶</a:t>
            </a:r>
          </a:p>
        </p:txBody>
      </p:sp>
      <p:sp>
        <p:nvSpPr>
          <p:cNvPr id="1331209" name="Rectangle 7">
            <a:extLst>
              <a:ext uri="{FF2B5EF4-FFF2-40B4-BE49-F238E27FC236}">
                <a16:creationId xmlns:a16="http://schemas.microsoft.com/office/drawing/2014/main" id="{322ADECF-63A0-4FAD-8D09-53885CB43DA8}"/>
              </a:ext>
            </a:extLst>
          </p:cNvPr>
          <p:cNvSpPr>
            <a:spLocks noChangeArrowheads="1"/>
          </p:cNvSpPr>
          <p:nvPr/>
        </p:nvSpPr>
        <p:spPr bwMode="auto">
          <a:xfrm>
            <a:off x="2238375" y="4640263"/>
            <a:ext cx="1282700" cy="4730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1210" name="Rectangle 8">
            <a:extLst>
              <a:ext uri="{FF2B5EF4-FFF2-40B4-BE49-F238E27FC236}">
                <a16:creationId xmlns:a16="http://schemas.microsoft.com/office/drawing/2014/main" id="{472CF55B-944F-4820-893B-6BC7BBD8584C}"/>
              </a:ext>
            </a:extLst>
          </p:cNvPr>
          <p:cNvSpPr>
            <a:spLocks noChangeArrowheads="1"/>
          </p:cNvSpPr>
          <p:nvPr/>
        </p:nvSpPr>
        <p:spPr bwMode="auto">
          <a:xfrm>
            <a:off x="1331913" y="4630738"/>
            <a:ext cx="7632700" cy="482600"/>
          </a:xfrm>
          <a:prstGeom prst="rect">
            <a:avLst/>
          </a:prstGeom>
          <a:noFill/>
          <a:ln w="952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000">
                <a:solidFill>
                  <a:srgbClr val="333399"/>
                </a:solidFill>
              </a:rPr>
              <a:t>帧首部 </a:t>
            </a:r>
            <a:r>
              <a:rPr kumimoji="1" lang="en-US" altLang="zh-CN" sz="2000">
                <a:solidFill>
                  <a:srgbClr val="333399"/>
                </a:solidFill>
              </a:rPr>
              <a:t>MPLS</a:t>
            </a:r>
            <a:r>
              <a:rPr kumimoji="1" lang="zh-CN" altLang="en-US" sz="2000">
                <a:solidFill>
                  <a:srgbClr val="333399"/>
                </a:solidFill>
              </a:rPr>
              <a:t>标记            </a:t>
            </a:r>
            <a:r>
              <a:rPr kumimoji="1" lang="en-US" altLang="zh-CN" sz="2000">
                <a:solidFill>
                  <a:srgbClr val="333399"/>
                </a:solidFill>
              </a:rPr>
              <a:t>MPLS</a:t>
            </a:r>
            <a:r>
              <a:rPr kumimoji="1" lang="zh-CN" altLang="en-US" sz="2000">
                <a:solidFill>
                  <a:srgbClr val="333399"/>
                </a:solidFill>
              </a:rPr>
              <a:t>标记  </a:t>
            </a:r>
            <a:r>
              <a:rPr kumimoji="1" lang="en-US" altLang="zh-CN" sz="2000">
                <a:solidFill>
                  <a:srgbClr val="333399"/>
                </a:solidFill>
              </a:rPr>
              <a:t>IP </a:t>
            </a:r>
            <a:r>
              <a:rPr kumimoji="1" lang="zh-CN" altLang="en-US" sz="2000">
                <a:solidFill>
                  <a:srgbClr val="333399"/>
                </a:solidFill>
              </a:rPr>
              <a:t>首部   数 据 部 分   帧尾部</a:t>
            </a:r>
          </a:p>
        </p:txBody>
      </p:sp>
      <p:sp>
        <p:nvSpPr>
          <p:cNvPr id="964617" name="Rectangle 9">
            <a:extLst>
              <a:ext uri="{FF2B5EF4-FFF2-40B4-BE49-F238E27FC236}">
                <a16:creationId xmlns:a16="http://schemas.microsoft.com/office/drawing/2014/main" id="{7D585687-2774-4BE2-BAC7-DD88F8B8577C}"/>
              </a:ext>
            </a:extLst>
          </p:cNvPr>
          <p:cNvSpPr>
            <a:spLocks noChangeArrowheads="1"/>
          </p:cNvSpPr>
          <p:nvPr/>
        </p:nvSpPr>
        <p:spPr bwMode="auto">
          <a:xfrm>
            <a:off x="847725" y="3475038"/>
            <a:ext cx="7419975" cy="525462"/>
          </a:xfrm>
          <a:prstGeom prst="rect">
            <a:avLst/>
          </a:prstGeom>
          <a:solidFill>
            <a:srgbClr val="CCECFF"/>
          </a:solidFill>
          <a:ln w="9525">
            <a:solidFill>
              <a:srgbClr val="333399"/>
            </a:solidFill>
            <a:miter lim="800000"/>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331212" name="Line 10">
            <a:extLst>
              <a:ext uri="{FF2B5EF4-FFF2-40B4-BE49-F238E27FC236}">
                <a16:creationId xmlns:a16="http://schemas.microsoft.com/office/drawing/2014/main" id="{4745D175-A6C9-4745-A467-0E7E200B6195}"/>
              </a:ext>
            </a:extLst>
          </p:cNvPr>
          <p:cNvSpPr>
            <a:spLocks noChangeShapeType="1"/>
          </p:cNvSpPr>
          <p:nvPr/>
        </p:nvSpPr>
        <p:spPr bwMode="auto">
          <a:xfrm>
            <a:off x="5484813" y="3475038"/>
            <a:ext cx="0" cy="525462"/>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213" name="Line 11">
            <a:extLst>
              <a:ext uri="{FF2B5EF4-FFF2-40B4-BE49-F238E27FC236}">
                <a16:creationId xmlns:a16="http://schemas.microsoft.com/office/drawing/2014/main" id="{A2BC7CA3-5096-43F8-B638-8A173B45E964}"/>
              </a:ext>
            </a:extLst>
          </p:cNvPr>
          <p:cNvSpPr>
            <a:spLocks noChangeShapeType="1"/>
          </p:cNvSpPr>
          <p:nvPr/>
        </p:nvSpPr>
        <p:spPr bwMode="auto">
          <a:xfrm>
            <a:off x="6192838" y="3475038"/>
            <a:ext cx="6350" cy="525462"/>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214" name="Line 12">
            <a:extLst>
              <a:ext uri="{FF2B5EF4-FFF2-40B4-BE49-F238E27FC236}">
                <a16:creationId xmlns:a16="http://schemas.microsoft.com/office/drawing/2014/main" id="{A7926DCF-0AE8-4982-BC76-B059DCE01BC7}"/>
              </a:ext>
            </a:extLst>
          </p:cNvPr>
          <p:cNvSpPr>
            <a:spLocks noChangeShapeType="1"/>
          </p:cNvSpPr>
          <p:nvPr/>
        </p:nvSpPr>
        <p:spPr bwMode="auto">
          <a:xfrm>
            <a:off x="6413500" y="3475038"/>
            <a:ext cx="0" cy="525462"/>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215" name="Text Box 13">
            <a:extLst>
              <a:ext uri="{FF2B5EF4-FFF2-40B4-BE49-F238E27FC236}">
                <a16:creationId xmlns:a16="http://schemas.microsoft.com/office/drawing/2014/main" id="{D11AF849-9841-4150-A2A7-7EA89D2BF306}"/>
              </a:ext>
            </a:extLst>
          </p:cNvPr>
          <p:cNvSpPr txBox="1">
            <a:spLocks noChangeArrowheads="1"/>
          </p:cNvSpPr>
          <p:nvPr/>
        </p:nvSpPr>
        <p:spPr bwMode="auto">
          <a:xfrm>
            <a:off x="2571750" y="3575050"/>
            <a:ext cx="1365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rPr>
              <a:t>标   记   值</a:t>
            </a:r>
          </a:p>
        </p:txBody>
      </p:sp>
      <p:sp>
        <p:nvSpPr>
          <p:cNvPr id="1331216" name="Text Box 14">
            <a:extLst>
              <a:ext uri="{FF2B5EF4-FFF2-40B4-BE49-F238E27FC236}">
                <a16:creationId xmlns:a16="http://schemas.microsoft.com/office/drawing/2014/main" id="{5AD57AD4-3977-44B8-ADCD-7AAC142DCAB0}"/>
              </a:ext>
            </a:extLst>
          </p:cNvPr>
          <p:cNvSpPr txBox="1">
            <a:spLocks noChangeArrowheads="1"/>
          </p:cNvSpPr>
          <p:nvPr/>
        </p:nvSpPr>
        <p:spPr bwMode="auto">
          <a:xfrm>
            <a:off x="6494463" y="3575050"/>
            <a:ext cx="1722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rPr>
              <a:t>生存时间 </a:t>
            </a:r>
            <a:r>
              <a:rPr kumimoji="1" lang="en-US" altLang="zh-CN" sz="2000">
                <a:solidFill>
                  <a:srgbClr val="333399"/>
                </a:solidFill>
              </a:rPr>
              <a:t>TTL</a:t>
            </a:r>
          </a:p>
        </p:txBody>
      </p:sp>
      <p:sp>
        <p:nvSpPr>
          <p:cNvPr id="1331217" name="Text Box 15">
            <a:extLst>
              <a:ext uri="{FF2B5EF4-FFF2-40B4-BE49-F238E27FC236}">
                <a16:creationId xmlns:a16="http://schemas.microsoft.com/office/drawing/2014/main" id="{04672048-8E05-4D05-A2CB-C08C07B5E768}"/>
              </a:ext>
            </a:extLst>
          </p:cNvPr>
          <p:cNvSpPr txBox="1">
            <a:spLocks noChangeArrowheads="1"/>
          </p:cNvSpPr>
          <p:nvPr/>
        </p:nvSpPr>
        <p:spPr bwMode="auto">
          <a:xfrm>
            <a:off x="5438775" y="357505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rPr>
              <a:t>试 验</a:t>
            </a:r>
          </a:p>
        </p:txBody>
      </p:sp>
      <p:sp>
        <p:nvSpPr>
          <p:cNvPr id="1331218" name="Text Box 16">
            <a:extLst>
              <a:ext uri="{FF2B5EF4-FFF2-40B4-BE49-F238E27FC236}">
                <a16:creationId xmlns:a16="http://schemas.microsoft.com/office/drawing/2014/main" id="{5F6741C2-06BC-4B6D-A4BA-B7967541C42E}"/>
              </a:ext>
            </a:extLst>
          </p:cNvPr>
          <p:cNvSpPr txBox="1">
            <a:spLocks noChangeArrowheads="1"/>
          </p:cNvSpPr>
          <p:nvPr/>
        </p:nvSpPr>
        <p:spPr bwMode="auto">
          <a:xfrm>
            <a:off x="6132513" y="3575050"/>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rPr>
              <a:t>S</a:t>
            </a:r>
          </a:p>
        </p:txBody>
      </p:sp>
      <p:sp>
        <p:nvSpPr>
          <p:cNvPr id="1331219" name="Text Box 17">
            <a:extLst>
              <a:ext uri="{FF2B5EF4-FFF2-40B4-BE49-F238E27FC236}">
                <a16:creationId xmlns:a16="http://schemas.microsoft.com/office/drawing/2014/main" id="{AB0D0BD1-2E93-498D-8933-DEA3F5D4C521}"/>
              </a:ext>
            </a:extLst>
          </p:cNvPr>
          <p:cNvSpPr txBox="1">
            <a:spLocks noChangeArrowheads="1"/>
          </p:cNvSpPr>
          <p:nvPr/>
        </p:nvSpPr>
        <p:spPr bwMode="auto">
          <a:xfrm>
            <a:off x="790575" y="3068638"/>
            <a:ext cx="6662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rPr>
              <a:t>位                            </a:t>
            </a:r>
            <a:r>
              <a:rPr kumimoji="1" lang="en-US" altLang="zh-CN" sz="2000">
                <a:solidFill>
                  <a:srgbClr val="333399"/>
                </a:solidFill>
              </a:rPr>
              <a:t>20                                 3     1             8</a:t>
            </a:r>
          </a:p>
        </p:txBody>
      </p:sp>
      <p:sp>
        <p:nvSpPr>
          <p:cNvPr id="1331220" name="Line 18">
            <a:extLst>
              <a:ext uri="{FF2B5EF4-FFF2-40B4-BE49-F238E27FC236}">
                <a16:creationId xmlns:a16="http://schemas.microsoft.com/office/drawing/2014/main" id="{76807673-B874-4DEC-A1EF-FAC93461BB83}"/>
              </a:ext>
            </a:extLst>
          </p:cNvPr>
          <p:cNvSpPr>
            <a:spLocks noChangeShapeType="1"/>
          </p:cNvSpPr>
          <p:nvPr/>
        </p:nvSpPr>
        <p:spPr bwMode="auto">
          <a:xfrm>
            <a:off x="2238375" y="4630738"/>
            <a:ext cx="0" cy="4826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221" name="Line 19">
            <a:extLst>
              <a:ext uri="{FF2B5EF4-FFF2-40B4-BE49-F238E27FC236}">
                <a16:creationId xmlns:a16="http://schemas.microsoft.com/office/drawing/2014/main" id="{D241AAB8-F192-411B-BCF3-59E91BC0782F}"/>
              </a:ext>
            </a:extLst>
          </p:cNvPr>
          <p:cNvSpPr>
            <a:spLocks noChangeShapeType="1"/>
          </p:cNvSpPr>
          <p:nvPr/>
        </p:nvSpPr>
        <p:spPr bwMode="auto">
          <a:xfrm>
            <a:off x="3536950" y="4630738"/>
            <a:ext cx="0" cy="4826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222" name="Line 20">
            <a:extLst>
              <a:ext uri="{FF2B5EF4-FFF2-40B4-BE49-F238E27FC236}">
                <a16:creationId xmlns:a16="http://schemas.microsoft.com/office/drawing/2014/main" id="{E2D81571-9493-4238-97BF-1E0D876162F4}"/>
              </a:ext>
            </a:extLst>
          </p:cNvPr>
          <p:cNvSpPr>
            <a:spLocks noChangeShapeType="1"/>
          </p:cNvSpPr>
          <p:nvPr/>
        </p:nvSpPr>
        <p:spPr bwMode="auto">
          <a:xfrm>
            <a:off x="5578475" y="4630738"/>
            <a:ext cx="0" cy="4826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223" name="Line 21">
            <a:extLst>
              <a:ext uri="{FF2B5EF4-FFF2-40B4-BE49-F238E27FC236}">
                <a16:creationId xmlns:a16="http://schemas.microsoft.com/office/drawing/2014/main" id="{E57018C4-689C-4F03-B545-BB9D3E2EC900}"/>
              </a:ext>
            </a:extLst>
          </p:cNvPr>
          <p:cNvSpPr>
            <a:spLocks noChangeShapeType="1"/>
          </p:cNvSpPr>
          <p:nvPr/>
        </p:nvSpPr>
        <p:spPr bwMode="auto">
          <a:xfrm>
            <a:off x="847725" y="4014788"/>
            <a:ext cx="1403350" cy="615950"/>
          </a:xfrm>
          <a:prstGeom prst="line">
            <a:avLst/>
          </a:prstGeom>
          <a:noFill/>
          <a:ln w="9525">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224" name="Line 22">
            <a:extLst>
              <a:ext uri="{FF2B5EF4-FFF2-40B4-BE49-F238E27FC236}">
                <a16:creationId xmlns:a16="http://schemas.microsoft.com/office/drawing/2014/main" id="{E5571947-AFFC-4339-B66A-A984F488ED53}"/>
              </a:ext>
            </a:extLst>
          </p:cNvPr>
          <p:cNvSpPr>
            <a:spLocks noChangeShapeType="1"/>
          </p:cNvSpPr>
          <p:nvPr/>
        </p:nvSpPr>
        <p:spPr bwMode="auto">
          <a:xfrm>
            <a:off x="6505575" y="4630738"/>
            <a:ext cx="0" cy="4826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225" name="Line 23">
            <a:extLst>
              <a:ext uri="{FF2B5EF4-FFF2-40B4-BE49-F238E27FC236}">
                <a16:creationId xmlns:a16="http://schemas.microsoft.com/office/drawing/2014/main" id="{F525F53B-7014-4307-93F3-FCAEF8A06939}"/>
              </a:ext>
            </a:extLst>
          </p:cNvPr>
          <p:cNvSpPr>
            <a:spLocks noChangeShapeType="1"/>
          </p:cNvSpPr>
          <p:nvPr/>
        </p:nvSpPr>
        <p:spPr bwMode="auto">
          <a:xfrm>
            <a:off x="4279900" y="4630738"/>
            <a:ext cx="0" cy="4826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226" name="Line 24">
            <a:extLst>
              <a:ext uri="{FF2B5EF4-FFF2-40B4-BE49-F238E27FC236}">
                <a16:creationId xmlns:a16="http://schemas.microsoft.com/office/drawing/2014/main" id="{68C54F65-ECE3-45F8-A5CB-3F8734118890}"/>
              </a:ext>
            </a:extLst>
          </p:cNvPr>
          <p:cNvSpPr>
            <a:spLocks noChangeShapeType="1"/>
          </p:cNvSpPr>
          <p:nvPr/>
        </p:nvSpPr>
        <p:spPr bwMode="auto">
          <a:xfrm>
            <a:off x="2238375" y="5427663"/>
            <a:ext cx="3340100" cy="0"/>
          </a:xfrm>
          <a:prstGeom prst="line">
            <a:avLst/>
          </a:prstGeom>
          <a:noFill/>
          <a:ln w="19050">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31227" name="Text Box 25">
            <a:extLst>
              <a:ext uri="{FF2B5EF4-FFF2-40B4-BE49-F238E27FC236}">
                <a16:creationId xmlns:a16="http://schemas.microsoft.com/office/drawing/2014/main" id="{5D8752C1-EA6B-4D02-A818-E70BD5B33914}"/>
              </a:ext>
            </a:extLst>
          </p:cNvPr>
          <p:cNvSpPr txBox="1">
            <a:spLocks noChangeArrowheads="1"/>
          </p:cNvSpPr>
          <p:nvPr/>
        </p:nvSpPr>
        <p:spPr bwMode="auto">
          <a:xfrm>
            <a:off x="2976563" y="5192713"/>
            <a:ext cx="1709737"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rPr>
              <a:t>MPLS </a:t>
            </a:r>
            <a:r>
              <a:rPr kumimoji="1" lang="zh-CN" altLang="en-US" sz="2000">
                <a:solidFill>
                  <a:srgbClr val="333399"/>
                </a:solidFill>
              </a:rPr>
              <a:t>标记栈</a:t>
            </a:r>
          </a:p>
        </p:txBody>
      </p:sp>
      <p:grpSp>
        <p:nvGrpSpPr>
          <p:cNvPr id="1331228" name="Group 36">
            <a:extLst>
              <a:ext uri="{FF2B5EF4-FFF2-40B4-BE49-F238E27FC236}">
                <a16:creationId xmlns:a16="http://schemas.microsoft.com/office/drawing/2014/main" id="{2980A8C9-742D-4FA1-B539-A805F05E29BE}"/>
              </a:ext>
            </a:extLst>
          </p:cNvPr>
          <p:cNvGrpSpPr>
            <a:grpSpLocks/>
          </p:cNvGrpSpPr>
          <p:nvPr/>
        </p:nvGrpSpPr>
        <p:grpSpPr bwMode="auto">
          <a:xfrm>
            <a:off x="2238375" y="5165725"/>
            <a:ext cx="5845175" cy="473075"/>
            <a:chOff x="1410" y="3254"/>
            <a:chExt cx="3682" cy="430"/>
          </a:xfrm>
        </p:grpSpPr>
        <p:sp>
          <p:nvSpPr>
            <p:cNvPr id="1331237" name="Line 28">
              <a:extLst>
                <a:ext uri="{FF2B5EF4-FFF2-40B4-BE49-F238E27FC236}">
                  <a16:creationId xmlns:a16="http://schemas.microsoft.com/office/drawing/2014/main" id="{00622E42-AABA-4A5A-9E7E-DFCB6BBE0B96}"/>
                </a:ext>
              </a:extLst>
            </p:cNvPr>
            <p:cNvSpPr>
              <a:spLocks noChangeShapeType="1"/>
            </p:cNvSpPr>
            <p:nvPr/>
          </p:nvSpPr>
          <p:spPr bwMode="auto">
            <a:xfrm>
              <a:off x="1410" y="3254"/>
              <a:ext cx="0" cy="430"/>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238" name="Line 29">
              <a:extLst>
                <a:ext uri="{FF2B5EF4-FFF2-40B4-BE49-F238E27FC236}">
                  <a16:creationId xmlns:a16="http://schemas.microsoft.com/office/drawing/2014/main" id="{3D182CA5-A204-4934-A3E6-6A734224B627}"/>
                </a:ext>
              </a:extLst>
            </p:cNvPr>
            <p:cNvSpPr>
              <a:spLocks noChangeShapeType="1"/>
            </p:cNvSpPr>
            <p:nvPr/>
          </p:nvSpPr>
          <p:spPr bwMode="auto">
            <a:xfrm>
              <a:off x="5092" y="3254"/>
              <a:ext cx="0" cy="430"/>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31229" name="Line 30">
            <a:extLst>
              <a:ext uri="{FF2B5EF4-FFF2-40B4-BE49-F238E27FC236}">
                <a16:creationId xmlns:a16="http://schemas.microsoft.com/office/drawing/2014/main" id="{F8E2D3A7-89C3-40F4-8D6D-D5CFAF6C07A1}"/>
              </a:ext>
            </a:extLst>
          </p:cNvPr>
          <p:cNvSpPr>
            <a:spLocks noChangeShapeType="1"/>
          </p:cNvSpPr>
          <p:nvPr/>
        </p:nvSpPr>
        <p:spPr bwMode="auto">
          <a:xfrm>
            <a:off x="5578475" y="5165725"/>
            <a:ext cx="0" cy="3683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230" name="Line 31">
            <a:extLst>
              <a:ext uri="{FF2B5EF4-FFF2-40B4-BE49-F238E27FC236}">
                <a16:creationId xmlns:a16="http://schemas.microsoft.com/office/drawing/2014/main" id="{B31F8245-E108-440A-94DA-F7EE0D5D5F06}"/>
              </a:ext>
            </a:extLst>
          </p:cNvPr>
          <p:cNvSpPr>
            <a:spLocks noChangeShapeType="1"/>
          </p:cNvSpPr>
          <p:nvPr/>
        </p:nvSpPr>
        <p:spPr bwMode="auto">
          <a:xfrm>
            <a:off x="8083550" y="4630738"/>
            <a:ext cx="0" cy="4826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231" name="Text Box 32">
            <a:extLst>
              <a:ext uri="{FF2B5EF4-FFF2-40B4-BE49-F238E27FC236}">
                <a16:creationId xmlns:a16="http://schemas.microsoft.com/office/drawing/2014/main" id="{32BAAF04-94DB-40C6-A16E-465F59239C1C}"/>
              </a:ext>
            </a:extLst>
          </p:cNvPr>
          <p:cNvSpPr txBox="1">
            <a:spLocks noChangeArrowheads="1"/>
          </p:cNvSpPr>
          <p:nvPr/>
        </p:nvSpPr>
        <p:spPr bwMode="auto">
          <a:xfrm>
            <a:off x="3636963" y="4508500"/>
            <a:ext cx="539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b="1">
                <a:solidFill>
                  <a:srgbClr val="333399"/>
                </a:solidFill>
              </a:rPr>
              <a:t>…</a:t>
            </a:r>
          </a:p>
        </p:txBody>
      </p:sp>
      <p:sp>
        <p:nvSpPr>
          <p:cNvPr id="1331232" name="Line 33">
            <a:extLst>
              <a:ext uri="{FF2B5EF4-FFF2-40B4-BE49-F238E27FC236}">
                <a16:creationId xmlns:a16="http://schemas.microsoft.com/office/drawing/2014/main" id="{789D57C1-2342-4938-96F8-A6614B3D9209}"/>
              </a:ext>
            </a:extLst>
          </p:cNvPr>
          <p:cNvSpPr>
            <a:spLocks noChangeShapeType="1"/>
          </p:cNvSpPr>
          <p:nvPr/>
        </p:nvSpPr>
        <p:spPr bwMode="auto">
          <a:xfrm>
            <a:off x="5578475" y="5427663"/>
            <a:ext cx="2505075" cy="0"/>
          </a:xfrm>
          <a:prstGeom prst="line">
            <a:avLst/>
          </a:prstGeom>
          <a:noFill/>
          <a:ln w="19050">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31233" name="Text Box 34">
            <a:extLst>
              <a:ext uri="{FF2B5EF4-FFF2-40B4-BE49-F238E27FC236}">
                <a16:creationId xmlns:a16="http://schemas.microsoft.com/office/drawing/2014/main" id="{4EE60A11-EBD0-4177-87AE-805910DE14E3}"/>
              </a:ext>
            </a:extLst>
          </p:cNvPr>
          <p:cNvSpPr txBox="1">
            <a:spLocks noChangeArrowheads="1"/>
          </p:cNvSpPr>
          <p:nvPr/>
        </p:nvSpPr>
        <p:spPr bwMode="auto">
          <a:xfrm>
            <a:off x="6169025" y="5192713"/>
            <a:ext cx="1254125"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rPr>
              <a:t>IP </a:t>
            </a:r>
            <a:r>
              <a:rPr kumimoji="1" lang="zh-CN" altLang="en-US" sz="2000">
                <a:solidFill>
                  <a:srgbClr val="333399"/>
                </a:solidFill>
              </a:rPr>
              <a:t>数据报</a:t>
            </a:r>
          </a:p>
        </p:txBody>
      </p:sp>
      <p:sp>
        <p:nvSpPr>
          <p:cNvPr id="1331234" name="Text Box 35">
            <a:extLst>
              <a:ext uri="{FF2B5EF4-FFF2-40B4-BE49-F238E27FC236}">
                <a16:creationId xmlns:a16="http://schemas.microsoft.com/office/drawing/2014/main" id="{5E5D1046-9D9B-4F0D-84DF-BEC59BF55C7B}"/>
              </a:ext>
            </a:extLst>
          </p:cNvPr>
          <p:cNvSpPr txBox="1">
            <a:spLocks noChangeArrowheads="1"/>
          </p:cNvSpPr>
          <p:nvPr/>
        </p:nvSpPr>
        <p:spPr bwMode="auto">
          <a:xfrm>
            <a:off x="115888" y="4665663"/>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rPr>
              <a:t>以太网帧</a:t>
            </a:r>
          </a:p>
        </p:txBody>
      </p:sp>
      <p:sp>
        <p:nvSpPr>
          <p:cNvPr id="1331235" name="Text Box 37">
            <a:extLst>
              <a:ext uri="{FF2B5EF4-FFF2-40B4-BE49-F238E27FC236}">
                <a16:creationId xmlns:a16="http://schemas.microsoft.com/office/drawing/2014/main" id="{9EAAE08C-C408-4E9B-BCD4-D017854B5B92}"/>
              </a:ext>
            </a:extLst>
          </p:cNvPr>
          <p:cNvSpPr txBox="1">
            <a:spLocks noChangeArrowheads="1"/>
          </p:cNvSpPr>
          <p:nvPr/>
        </p:nvSpPr>
        <p:spPr bwMode="auto">
          <a:xfrm>
            <a:off x="684213" y="5589588"/>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rPr>
              <a:t>发送在前</a:t>
            </a:r>
          </a:p>
        </p:txBody>
      </p:sp>
      <p:sp>
        <p:nvSpPr>
          <p:cNvPr id="1331236" name="Line 38">
            <a:extLst>
              <a:ext uri="{FF2B5EF4-FFF2-40B4-BE49-F238E27FC236}">
                <a16:creationId xmlns:a16="http://schemas.microsoft.com/office/drawing/2014/main" id="{4E1463DA-BA0B-487A-87DA-5DDE5701650B}"/>
              </a:ext>
            </a:extLst>
          </p:cNvPr>
          <p:cNvSpPr>
            <a:spLocks noChangeShapeType="1"/>
          </p:cNvSpPr>
          <p:nvPr/>
        </p:nvSpPr>
        <p:spPr bwMode="auto">
          <a:xfrm flipV="1">
            <a:off x="1331913" y="5157788"/>
            <a:ext cx="0" cy="503237"/>
          </a:xfrm>
          <a:prstGeom prst="line">
            <a:avLst/>
          </a:prstGeom>
          <a:noFill/>
          <a:ln w="28575">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226" name="Rectangle 2">
            <a:extLst>
              <a:ext uri="{FF2B5EF4-FFF2-40B4-BE49-F238E27FC236}">
                <a16:creationId xmlns:a16="http://schemas.microsoft.com/office/drawing/2014/main" id="{AAE38DA9-BCEC-458B-871D-790DF0BAB288}"/>
              </a:ext>
            </a:extLst>
          </p:cNvPr>
          <p:cNvSpPr>
            <a:spLocks noGrp="1" noChangeArrowheads="1"/>
          </p:cNvSpPr>
          <p:nvPr>
            <p:ph type="title"/>
          </p:nvPr>
        </p:nvSpPr>
        <p:spPr/>
        <p:txBody>
          <a:bodyPr/>
          <a:lstStyle/>
          <a:p>
            <a:pPr algn="ctr" eaLnBrk="1" hangingPunct="1"/>
            <a:r>
              <a:rPr lang="en-US" altLang="zh-CN"/>
              <a:t>MPLS </a:t>
            </a:r>
            <a:r>
              <a:rPr lang="zh-CN" altLang="en-US"/>
              <a:t>标记 </a:t>
            </a:r>
          </a:p>
        </p:txBody>
      </p:sp>
      <p:sp>
        <p:nvSpPr>
          <p:cNvPr id="965635" name="Rectangle 3">
            <a:extLst>
              <a:ext uri="{FF2B5EF4-FFF2-40B4-BE49-F238E27FC236}">
                <a16:creationId xmlns:a16="http://schemas.microsoft.com/office/drawing/2014/main" id="{21329F36-8A54-4C03-A927-A8B0EFB74DC6}"/>
              </a:ext>
            </a:extLst>
          </p:cNvPr>
          <p:cNvSpPr>
            <a:spLocks noGrp="1" noChangeArrowheads="1"/>
          </p:cNvSpPr>
          <p:nvPr>
            <p:ph type="body" idx="1"/>
          </p:nvPr>
        </p:nvSpPr>
        <p:spPr>
          <a:xfrm>
            <a:off x="1042988" y="1906588"/>
            <a:ext cx="7772400" cy="4114800"/>
          </a:xfrm>
        </p:spPr>
        <p:txBody>
          <a:bodyPr/>
          <a:lstStyle/>
          <a:p>
            <a:pPr eaLnBrk="1" hangingPunct="1"/>
            <a:r>
              <a:rPr lang="en-US" altLang="zh-CN" sz="2800"/>
              <a:t>MPLS </a:t>
            </a:r>
            <a:r>
              <a:rPr lang="zh-CN" altLang="en-US" sz="2800"/>
              <a:t>标记一旦产生就压入到标记栈中，而整个</a:t>
            </a:r>
            <a:r>
              <a:rPr lang="zh-CN" altLang="en-US" sz="2800">
                <a:solidFill>
                  <a:schemeClr val="hlink"/>
                </a:solidFill>
              </a:rPr>
              <a:t>标记栈</a:t>
            </a:r>
            <a:r>
              <a:rPr lang="zh-CN" altLang="en-US" sz="2800"/>
              <a:t>放在数据链路层首部和</a:t>
            </a:r>
            <a:r>
              <a:rPr lang="en-US" altLang="zh-CN" sz="2800"/>
              <a:t>IP</a:t>
            </a:r>
            <a:r>
              <a:rPr lang="zh-CN" altLang="en-US" sz="2800"/>
              <a:t>首部之间。</a:t>
            </a:r>
          </a:p>
          <a:p>
            <a:pPr eaLnBrk="1" hangingPunct="1"/>
            <a:r>
              <a:rPr lang="zh-CN" altLang="en-US" sz="2800">
                <a:solidFill>
                  <a:schemeClr val="hlink"/>
                </a:solidFill>
              </a:rPr>
              <a:t>栈</a:t>
            </a:r>
            <a:r>
              <a:rPr lang="zh-CN" altLang="en-US" sz="2800"/>
              <a:t>是一种后进先出的数据结构。</a:t>
            </a:r>
            <a:r>
              <a:rPr lang="en-US" altLang="zh-CN" sz="2800"/>
              <a:t>MPLS </a:t>
            </a:r>
            <a:r>
              <a:rPr lang="zh-CN" altLang="en-US" sz="2800"/>
              <a:t>协议规定，标记栈的栈顶（最后进入栈的标记）最靠近数据链路层首部，而栈底最靠近 </a:t>
            </a:r>
            <a:r>
              <a:rPr lang="en-US" altLang="zh-CN" sz="2800"/>
              <a:t>IP </a:t>
            </a:r>
            <a:r>
              <a:rPr lang="zh-CN" altLang="en-US" sz="2800"/>
              <a:t>首部。</a:t>
            </a:r>
          </a:p>
          <a:p>
            <a:pPr eaLnBrk="1" hangingPunct="1"/>
            <a:r>
              <a:rPr lang="zh-CN" altLang="en-US" sz="2800"/>
              <a:t>在最简单的情况下，标记栈中只有一个标记。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656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656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7170" name="Rectangle 2">
            <a:extLst>
              <a:ext uri="{FF2B5EF4-FFF2-40B4-BE49-F238E27FC236}">
                <a16:creationId xmlns:a16="http://schemas.microsoft.com/office/drawing/2014/main" id="{E52D961F-C5E8-4FE1-BC99-5B72C2B99A2B}"/>
              </a:ext>
            </a:extLst>
          </p:cNvPr>
          <p:cNvSpPr>
            <a:spLocks noGrp="1" noChangeArrowheads="1"/>
          </p:cNvSpPr>
          <p:nvPr>
            <p:ph type="title"/>
          </p:nvPr>
        </p:nvSpPr>
        <p:spPr/>
        <p:txBody>
          <a:bodyPr/>
          <a:lstStyle/>
          <a:p>
            <a:pPr algn="ctr" eaLnBrk="1" hangingPunct="1"/>
            <a:r>
              <a:rPr lang="en-US" altLang="zh-CN"/>
              <a:t>10.1.2  IPv6 </a:t>
            </a:r>
            <a:r>
              <a:rPr lang="zh-CN" altLang="en-US"/>
              <a:t>的基本首部 </a:t>
            </a:r>
          </a:p>
        </p:txBody>
      </p:sp>
      <p:sp>
        <p:nvSpPr>
          <p:cNvPr id="1287171" name="Rectangle 3">
            <a:extLst>
              <a:ext uri="{FF2B5EF4-FFF2-40B4-BE49-F238E27FC236}">
                <a16:creationId xmlns:a16="http://schemas.microsoft.com/office/drawing/2014/main" id="{0E97074A-FF69-44AC-A18E-645A5B363771}"/>
              </a:ext>
            </a:extLst>
          </p:cNvPr>
          <p:cNvSpPr>
            <a:spLocks noGrp="1" noChangeArrowheads="1"/>
          </p:cNvSpPr>
          <p:nvPr>
            <p:ph type="body" idx="1"/>
          </p:nvPr>
        </p:nvSpPr>
        <p:spPr>
          <a:xfrm>
            <a:off x="755650" y="1989138"/>
            <a:ext cx="8059738" cy="4868862"/>
          </a:xfrm>
        </p:spPr>
        <p:txBody>
          <a:bodyPr/>
          <a:lstStyle/>
          <a:p>
            <a:pPr eaLnBrk="1" hangingPunct="1"/>
            <a:r>
              <a:rPr lang="en-US" altLang="zh-CN" sz="2600"/>
              <a:t>IPv6 </a:t>
            </a:r>
            <a:r>
              <a:rPr lang="zh-CN" altLang="en-US" sz="2600"/>
              <a:t>仍支持无连接的传送所引进的主要变化如下</a:t>
            </a:r>
          </a:p>
          <a:p>
            <a:pPr eaLnBrk="1" hangingPunct="1"/>
            <a:r>
              <a:rPr lang="zh-CN" altLang="en-US" sz="2600"/>
              <a:t>更大的地址空间。</a:t>
            </a:r>
            <a:r>
              <a:rPr lang="en-US" altLang="zh-CN" sz="2600"/>
              <a:t>IPv6 </a:t>
            </a:r>
            <a:r>
              <a:rPr lang="zh-CN" altLang="en-US" sz="2600"/>
              <a:t>将地址从 </a:t>
            </a:r>
            <a:r>
              <a:rPr lang="en-US" altLang="zh-CN" sz="2600"/>
              <a:t>IPv4 </a:t>
            </a:r>
            <a:r>
              <a:rPr lang="zh-CN" altLang="en-US" sz="2600"/>
              <a:t>的 </a:t>
            </a:r>
            <a:r>
              <a:rPr lang="en-US" altLang="zh-CN" sz="2600"/>
              <a:t>32 </a:t>
            </a:r>
            <a:r>
              <a:rPr lang="zh-CN" altLang="en-US" sz="2600"/>
              <a:t>位 增大到了 </a:t>
            </a:r>
            <a:r>
              <a:rPr lang="en-US" altLang="zh-CN" sz="2600"/>
              <a:t>128 </a:t>
            </a:r>
            <a:r>
              <a:rPr lang="zh-CN" altLang="en-US" sz="2600"/>
              <a:t>位。 </a:t>
            </a:r>
          </a:p>
          <a:p>
            <a:pPr eaLnBrk="1" hangingPunct="1"/>
            <a:r>
              <a:rPr lang="zh-CN" altLang="en-US" sz="2600"/>
              <a:t>扩展的地址层次结构。 </a:t>
            </a:r>
          </a:p>
          <a:p>
            <a:pPr eaLnBrk="1" hangingPunct="1"/>
            <a:r>
              <a:rPr lang="zh-CN" altLang="en-US" sz="2600"/>
              <a:t>灵活的首部格式。 </a:t>
            </a:r>
          </a:p>
          <a:p>
            <a:pPr eaLnBrk="1" hangingPunct="1"/>
            <a:r>
              <a:rPr lang="zh-CN" altLang="en-US" sz="2600"/>
              <a:t>改进的选项。 </a:t>
            </a:r>
          </a:p>
          <a:p>
            <a:pPr eaLnBrk="1" hangingPunct="1"/>
            <a:r>
              <a:rPr lang="zh-CN" altLang="en-US" sz="2600"/>
              <a:t>允许协议继续扩充。 </a:t>
            </a:r>
          </a:p>
          <a:p>
            <a:pPr eaLnBrk="1" hangingPunct="1"/>
            <a:r>
              <a:rPr lang="zh-CN" altLang="en-US" sz="2600"/>
              <a:t>支持即插即用（即自动配置） </a:t>
            </a:r>
          </a:p>
          <a:p>
            <a:pPr eaLnBrk="1" hangingPunct="1"/>
            <a:r>
              <a:rPr lang="zh-CN" altLang="en-US" sz="2600"/>
              <a:t>支持资源的预分配。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250" name="Rectangle 2">
            <a:extLst>
              <a:ext uri="{FF2B5EF4-FFF2-40B4-BE49-F238E27FC236}">
                <a16:creationId xmlns:a16="http://schemas.microsoft.com/office/drawing/2014/main" id="{2483AD3C-4880-4747-9204-7D71E80DD9AC}"/>
              </a:ext>
            </a:extLst>
          </p:cNvPr>
          <p:cNvSpPr>
            <a:spLocks noGrp="1" noChangeArrowheads="1"/>
          </p:cNvSpPr>
          <p:nvPr>
            <p:ph type="title"/>
          </p:nvPr>
        </p:nvSpPr>
        <p:spPr>
          <a:xfrm>
            <a:off x="1150938" y="115888"/>
            <a:ext cx="7453312" cy="768350"/>
          </a:xfrm>
        </p:spPr>
        <p:txBody>
          <a:bodyPr/>
          <a:lstStyle/>
          <a:p>
            <a:pPr algn="ctr" eaLnBrk="1" hangingPunct="1"/>
            <a:r>
              <a:rPr lang="en-US" altLang="zh-CN"/>
              <a:t>MPLS </a:t>
            </a:r>
            <a:r>
              <a:rPr lang="zh-CN" altLang="en-US"/>
              <a:t>标记栈的使用 </a:t>
            </a:r>
          </a:p>
        </p:txBody>
      </p:sp>
      <p:sp>
        <p:nvSpPr>
          <p:cNvPr id="1333251" name="Oval 40">
            <a:extLst>
              <a:ext uri="{FF2B5EF4-FFF2-40B4-BE49-F238E27FC236}">
                <a16:creationId xmlns:a16="http://schemas.microsoft.com/office/drawing/2014/main" id="{2CF6E0D6-E723-4A29-8996-A4590D6FCF0B}"/>
              </a:ext>
            </a:extLst>
          </p:cNvPr>
          <p:cNvSpPr>
            <a:spLocks noChangeArrowheads="1"/>
          </p:cNvSpPr>
          <p:nvPr/>
        </p:nvSpPr>
        <p:spPr bwMode="auto">
          <a:xfrm>
            <a:off x="944563" y="1409700"/>
            <a:ext cx="3162300" cy="2357438"/>
          </a:xfrm>
          <a:prstGeom prst="ellipse">
            <a:avLst/>
          </a:prstGeom>
          <a:solidFill>
            <a:srgbClr val="66FF99"/>
          </a:solidFill>
          <a:ln w="9525">
            <a:solidFill>
              <a:schemeClr val="tx1"/>
            </a:solidFill>
            <a:prstDash val="dash"/>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3252" name="Oval 41">
            <a:extLst>
              <a:ext uri="{FF2B5EF4-FFF2-40B4-BE49-F238E27FC236}">
                <a16:creationId xmlns:a16="http://schemas.microsoft.com/office/drawing/2014/main" id="{A70B6106-7538-408C-BB28-E124B8A4DCA6}"/>
              </a:ext>
            </a:extLst>
          </p:cNvPr>
          <p:cNvSpPr>
            <a:spLocks noChangeArrowheads="1"/>
          </p:cNvSpPr>
          <p:nvPr/>
        </p:nvSpPr>
        <p:spPr bwMode="auto">
          <a:xfrm>
            <a:off x="4752975" y="1409700"/>
            <a:ext cx="3160713" cy="2357438"/>
          </a:xfrm>
          <a:prstGeom prst="ellipse">
            <a:avLst/>
          </a:prstGeom>
          <a:solidFill>
            <a:srgbClr val="99CC00"/>
          </a:solidFill>
          <a:ln w="9525">
            <a:solidFill>
              <a:schemeClr val="tx1"/>
            </a:solidFill>
            <a:prstDash val="dash"/>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3253" name="Text Box 42">
            <a:extLst>
              <a:ext uri="{FF2B5EF4-FFF2-40B4-BE49-F238E27FC236}">
                <a16:creationId xmlns:a16="http://schemas.microsoft.com/office/drawing/2014/main" id="{03FAE454-FE0F-4692-A9E7-4B4CD7F8A495}"/>
              </a:ext>
            </a:extLst>
          </p:cNvPr>
          <p:cNvSpPr txBox="1">
            <a:spLocks noChangeArrowheads="1"/>
          </p:cNvSpPr>
          <p:nvPr/>
        </p:nvSpPr>
        <p:spPr bwMode="auto">
          <a:xfrm>
            <a:off x="2093913" y="954088"/>
            <a:ext cx="104933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tx2"/>
                </a:solidFill>
              </a:rPr>
              <a:t>厂区 </a:t>
            </a:r>
            <a:r>
              <a:rPr lang="en-US" altLang="zh-CN" sz="2400">
                <a:solidFill>
                  <a:schemeClr val="tx2"/>
                </a:solidFill>
              </a:rPr>
              <a:t>1</a:t>
            </a:r>
          </a:p>
        </p:txBody>
      </p:sp>
      <p:sp>
        <p:nvSpPr>
          <p:cNvPr id="1333254" name="Text Box 43">
            <a:extLst>
              <a:ext uri="{FF2B5EF4-FFF2-40B4-BE49-F238E27FC236}">
                <a16:creationId xmlns:a16="http://schemas.microsoft.com/office/drawing/2014/main" id="{B353600C-5785-43F6-8D47-F22A41BCDDF8}"/>
              </a:ext>
            </a:extLst>
          </p:cNvPr>
          <p:cNvSpPr txBox="1">
            <a:spLocks noChangeArrowheads="1"/>
          </p:cNvSpPr>
          <p:nvPr/>
        </p:nvSpPr>
        <p:spPr bwMode="auto">
          <a:xfrm>
            <a:off x="5900738" y="955675"/>
            <a:ext cx="1046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tx2"/>
                </a:solidFill>
              </a:rPr>
              <a:t>厂区 </a:t>
            </a:r>
            <a:r>
              <a:rPr lang="en-US" altLang="zh-CN" sz="2400">
                <a:solidFill>
                  <a:schemeClr val="tx2"/>
                </a:solidFill>
              </a:rPr>
              <a:t>2</a:t>
            </a:r>
          </a:p>
        </p:txBody>
      </p:sp>
      <p:sp>
        <p:nvSpPr>
          <p:cNvPr id="1333255" name="Line 44">
            <a:extLst>
              <a:ext uri="{FF2B5EF4-FFF2-40B4-BE49-F238E27FC236}">
                <a16:creationId xmlns:a16="http://schemas.microsoft.com/office/drawing/2014/main" id="{F7D21AE2-3929-42C8-ABEC-33E78F1D8255}"/>
              </a:ext>
            </a:extLst>
          </p:cNvPr>
          <p:cNvSpPr>
            <a:spLocks noChangeShapeType="1"/>
          </p:cNvSpPr>
          <p:nvPr/>
        </p:nvSpPr>
        <p:spPr bwMode="auto">
          <a:xfrm>
            <a:off x="2093913" y="1947863"/>
            <a:ext cx="1293812" cy="66675"/>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256" name="Line 45">
            <a:extLst>
              <a:ext uri="{FF2B5EF4-FFF2-40B4-BE49-F238E27FC236}">
                <a16:creationId xmlns:a16="http://schemas.microsoft.com/office/drawing/2014/main" id="{05950B6C-29A6-4051-A31A-7DC6DFA0809D}"/>
              </a:ext>
            </a:extLst>
          </p:cNvPr>
          <p:cNvSpPr>
            <a:spLocks noChangeShapeType="1"/>
          </p:cNvSpPr>
          <p:nvPr/>
        </p:nvSpPr>
        <p:spPr bwMode="auto">
          <a:xfrm>
            <a:off x="1447800" y="2890838"/>
            <a:ext cx="1292225" cy="53975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257" name="Line 46">
            <a:extLst>
              <a:ext uri="{FF2B5EF4-FFF2-40B4-BE49-F238E27FC236}">
                <a16:creationId xmlns:a16="http://schemas.microsoft.com/office/drawing/2014/main" id="{F72DA420-FD4C-47DD-A82F-7E855B6CE841}"/>
              </a:ext>
            </a:extLst>
          </p:cNvPr>
          <p:cNvSpPr>
            <a:spLocks noChangeShapeType="1"/>
          </p:cNvSpPr>
          <p:nvPr/>
        </p:nvSpPr>
        <p:spPr bwMode="auto">
          <a:xfrm>
            <a:off x="2093913" y="2014538"/>
            <a:ext cx="719137" cy="121285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258" name="Line 47">
            <a:extLst>
              <a:ext uri="{FF2B5EF4-FFF2-40B4-BE49-F238E27FC236}">
                <a16:creationId xmlns:a16="http://schemas.microsoft.com/office/drawing/2014/main" id="{97881C9A-540D-4DA2-A733-779DFBEA11B0}"/>
              </a:ext>
            </a:extLst>
          </p:cNvPr>
          <p:cNvSpPr>
            <a:spLocks noChangeShapeType="1"/>
          </p:cNvSpPr>
          <p:nvPr/>
        </p:nvSpPr>
        <p:spPr bwMode="auto">
          <a:xfrm flipV="1">
            <a:off x="1304925" y="2014538"/>
            <a:ext cx="717550" cy="674687"/>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259" name="Line 48">
            <a:extLst>
              <a:ext uri="{FF2B5EF4-FFF2-40B4-BE49-F238E27FC236}">
                <a16:creationId xmlns:a16="http://schemas.microsoft.com/office/drawing/2014/main" id="{A4879C9A-02FC-4432-8AE3-9DF9C1F460DE}"/>
              </a:ext>
            </a:extLst>
          </p:cNvPr>
          <p:cNvSpPr>
            <a:spLocks noChangeShapeType="1"/>
          </p:cNvSpPr>
          <p:nvPr/>
        </p:nvSpPr>
        <p:spPr bwMode="auto">
          <a:xfrm flipH="1">
            <a:off x="2813050" y="2151063"/>
            <a:ext cx="647700" cy="1076325"/>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260" name="Line 49">
            <a:extLst>
              <a:ext uri="{FF2B5EF4-FFF2-40B4-BE49-F238E27FC236}">
                <a16:creationId xmlns:a16="http://schemas.microsoft.com/office/drawing/2014/main" id="{8B45F46D-A618-472A-A169-25D2ABB52111}"/>
              </a:ext>
            </a:extLst>
          </p:cNvPr>
          <p:cNvSpPr>
            <a:spLocks noChangeShapeType="1"/>
          </p:cNvSpPr>
          <p:nvPr/>
        </p:nvSpPr>
        <p:spPr bwMode="auto">
          <a:xfrm>
            <a:off x="5256213" y="2014538"/>
            <a:ext cx="1004887" cy="15494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261" name="Line 50">
            <a:extLst>
              <a:ext uri="{FF2B5EF4-FFF2-40B4-BE49-F238E27FC236}">
                <a16:creationId xmlns:a16="http://schemas.microsoft.com/office/drawing/2014/main" id="{3452347B-5252-4444-9EE4-3B83B77DC766}"/>
              </a:ext>
            </a:extLst>
          </p:cNvPr>
          <p:cNvSpPr>
            <a:spLocks noChangeShapeType="1"/>
          </p:cNvSpPr>
          <p:nvPr/>
        </p:nvSpPr>
        <p:spPr bwMode="auto">
          <a:xfrm>
            <a:off x="5472113" y="2014538"/>
            <a:ext cx="1722437" cy="271462"/>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262" name="Line 51">
            <a:extLst>
              <a:ext uri="{FF2B5EF4-FFF2-40B4-BE49-F238E27FC236}">
                <a16:creationId xmlns:a16="http://schemas.microsoft.com/office/drawing/2014/main" id="{85311D0A-20D6-4A7C-B984-8C3770AA456E}"/>
              </a:ext>
            </a:extLst>
          </p:cNvPr>
          <p:cNvSpPr>
            <a:spLocks noChangeShapeType="1"/>
          </p:cNvSpPr>
          <p:nvPr/>
        </p:nvSpPr>
        <p:spPr bwMode="auto">
          <a:xfrm flipV="1">
            <a:off x="6475413" y="2487613"/>
            <a:ext cx="719137" cy="942975"/>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263" name="Line 52">
            <a:extLst>
              <a:ext uri="{FF2B5EF4-FFF2-40B4-BE49-F238E27FC236}">
                <a16:creationId xmlns:a16="http://schemas.microsoft.com/office/drawing/2014/main" id="{3DEE4C1D-F08A-456B-834F-7CD862038776}"/>
              </a:ext>
            </a:extLst>
          </p:cNvPr>
          <p:cNvSpPr>
            <a:spLocks noChangeShapeType="1"/>
          </p:cNvSpPr>
          <p:nvPr/>
        </p:nvSpPr>
        <p:spPr bwMode="auto">
          <a:xfrm>
            <a:off x="3675063" y="2082800"/>
            <a:ext cx="1509712"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333264" name="Picture 53">
            <a:extLst>
              <a:ext uri="{FF2B5EF4-FFF2-40B4-BE49-F238E27FC236}">
                <a16:creationId xmlns:a16="http://schemas.microsoft.com/office/drawing/2014/main" id="{2E2E17A5-ECD9-4BD2-A563-B41C890F9382}"/>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575" y="1611313"/>
            <a:ext cx="51435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33265" name="Picture 54">
            <a:extLst>
              <a:ext uri="{FF2B5EF4-FFF2-40B4-BE49-F238E27FC236}">
                <a16:creationId xmlns:a16="http://schemas.microsoft.com/office/drawing/2014/main" id="{8C023A63-FCAB-406A-BF28-F1E4F30A687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875" y="2487613"/>
            <a:ext cx="515938"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33266" name="Picture 55">
            <a:extLst>
              <a:ext uri="{FF2B5EF4-FFF2-40B4-BE49-F238E27FC236}">
                <a16:creationId xmlns:a16="http://schemas.microsoft.com/office/drawing/2014/main" id="{A5921902-C7F4-4E0C-A13B-B0EA42873C1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7150" y="3024188"/>
            <a:ext cx="51435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33267" name="Picture 56">
            <a:extLst>
              <a:ext uri="{FF2B5EF4-FFF2-40B4-BE49-F238E27FC236}">
                <a16:creationId xmlns:a16="http://schemas.microsoft.com/office/drawing/2014/main" id="{F477A5AD-BEAE-48EF-BC92-A82342A9FF8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3263" y="1611313"/>
            <a:ext cx="51435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33268" name="Picture 57">
            <a:extLst>
              <a:ext uri="{FF2B5EF4-FFF2-40B4-BE49-F238E27FC236}">
                <a16:creationId xmlns:a16="http://schemas.microsoft.com/office/drawing/2014/main" id="{63BF3E5E-C0DD-4FE9-BEFD-E2D4A6ED83F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9813" y="3159125"/>
            <a:ext cx="511175"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33269" name="Picture 58">
            <a:extLst>
              <a:ext uri="{FF2B5EF4-FFF2-40B4-BE49-F238E27FC236}">
                <a16:creationId xmlns:a16="http://schemas.microsoft.com/office/drawing/2014/main" id="{F5B86217-118D-4715-8A1B-0FD596ABC422}"/>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1675" y="2014538"/>
            <a:ext cx="51435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33270" name="Picture 59">
            <a:extLst>
              <a:ext uri="{FF2B5EF4-FFF2-40B4-BE49-F238E27FC236}">
                <a16:creationId xmlns:a16="http://schemas.microsoft.com/office/drawing/2014/main" id="{A012B36D-0ABC-4D38-8372-26C76E25CDA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8725" y="1677988"/>
            <a:ext cx="51435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333271" name="Text Box 60">
            <a:extLst>
              <a:ext uri="{FF2B5EF4-FFF2-40B4-BE49-F238E27FC236}">
                <a16:creationId xmlns:a16="http://schemas.microsoft.com/office/drawing/2014/main" id="{A72A2DBF-714F-424D-818D-3CD7BB46A9D9}"/>
              </a:ext>
            </a:extLst>
          </p:cNvPr>
          <p:cNvSpPr txBox="1">
            <a:spLocks noChangeArrowheads="1"/>
          </p:cNvSpPr>
          <p:nvPr/>
        </p:nvSpPr>
        <p:spPr bwMode="auto">
          <a:xfrm>
            <a:off x="1447800" y="1603375"/>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chemeClr val="tx2"/>
                </a:solidFill>
              </a:rPr>
              <a:t>A</a:t>
            </a:r>
          </a:p>
        </p:txBody>
      </p:sp>
      <p:sp>
        <p:nvSpPr>
          <p:cNvPr id="1333272" name="Text Box 61">
            <a:extLst>
              <a:ext uri="{FF2B5EF4-FFF2-40B4-BE49-F238E27FC236}">
                <a16:creationId xmlns:a16="http://schemas.microsoft.com/office/drawing/2014/main" id="{CA2FC2DD-DB84-4FEA-A497-F0CBBB9FD5F5}"/>
              </a:ext>
            </a:extLst>
          </p:cNvPr>
          <p:cNvSpPr txBox="1">
            <a:spLocks noChangeArrowheads="1"/>
          </p:cNvSpPr>
          <p:nvPr/>
        </p:nvSpPr>
        <p:spPr bwMode="auto">
          <a:xfrm>
            <a:off x="3321050" y="1196975"/>
            <a:ext cx="38735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chemeClr val="tx2"/>
                </a:solidFill>
              </a:rPr>
              <a:t>B</a:t>
            </a:r>
          </a:p>
        </p:txBody>
      </p:sp>
      <p:sp>
        <p:nvSpPr>
          <p:cNvPr id="1333273" name="Text Box 62">
            <a:extLst>
              <a:ext uri="{FF2B5EF4-FFF2-40B4-BE49-F238E27FC236}">
                <a16:creationId xmlns:a16="http://schemas.microsoft.com/office/drawing/2014/main" id="{7E9A82B2-AD1E-4E10-B230-0C11BA14F4EB}"/>
              </a:ext>
            </a:extLst>
          </p:cNvPr>
          <p:cNvSpPr txBox="1">
            <a:spLocks noChangeArrowheads="1"/>
          </p:cNvSpPr>
          <p:nvPr/>
        </p:nvSpPr>
        <p:spPr bwMode="auto">
          <a:xfrm>
            <a:off x="5102225" y="1268413"/>
            <a:ext cx="4064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chemeClr val="tx2"/>
                </a:solidFill>
              </a:rPr>
              <a:t>C</a:t>
            </a:r>
          </a:p>
        </p:txBody>
      </p:sp>
      <p:sp>
        <p:nvSpPr>
          <p:cNvPr id="1333274" name="Text Box 63">
            <a:extLst>
              <a:ext uri="{FF2B5EF4-FFF2-40B4-BE49-F238E27FC236}">
                <a16:creationId xmlns:a16="http://schemas.microsoft.com/office/drawing/2014/main" id="{AD1F213E-0B4F-4BA5-B7F4-BADFD311CD69}"/>
              </a:ext>
            </a:extLst>
          </p:cNvPr>
          <p:cNvSpPr txBox="1">
            <a:spLocks noChangeArrowheads="1"/>
          </p:cNvSpPr>
          <p:nvPr/>
        </p:nvSpPr>
        <p:spPr bwMode="auto">
          <a:xfrm>
            <a:off x="7046913" y="1628775"/>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chemeClr val="tx2"/>
                </a:solidFill>
              </a:rPr>
              <a:t>D</a:t>
            </a:r>
          </a:p>
        </p:txBody>
      </p:sp>
      <p:sp>
        <p:nvSpPr>
          <p:cNvPr id="1333275" name="Oval 64">
            <a:extLst>
              <a:ext uri="{FF2B5EF4-FFF2-40B4-BE49-F238E27FC236}">
                <a16:creationId xmlns:a16="http://schemas.microsoft.com/office/drawing/2014/main" id="{9D2E2F45-84DC-4CD5-9FA3-151CADFDBAD2}"/>
              </a:ext>
            </a:extLst>
          </p:cNvPr>
          <p:cNvSpPr>
            <a:spLocks noChangeArrowheads="1"/>
          </p:cNvSpPr>
          <p:nvPr/>
        </p:nvSpPr>
        <p:spPr bwMode="auto">
          <a:xfrm>
            <a:off x="1987550" y="4076700"/>
            <a:ext cx="4845050" cy="2447925"/>
          </a:xfrm>
          <a:prstGeom prst="ellipse">
            <a:avLst/>
          </a:prstGeom>
          <a:solidFill>
            <a:srgbClr val="FF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3276" name="Oval 65">
            <a:extLst>
              <a:ext uri="{FF2B5EF4-FFF2-40B4-BE49-F238E27FC236}">
                <a16:creationId xmlns:a16="http://schemas.microsoft.com/office/drawing/2014/main" id="{9A9BC721-AFC1-4FCA-9828-95014F3F2349}"/>
              </a:ext>
            </a:extLst>
          </p:cNvPr>
          <p:cNvSpPr>
            <a:spLocks noChangeArrowheads="1"/>
          </p:cNvSpPr>
          <p:nvPr/>
        </p:nvSpPr>
        <p:spPr bwMode="auto">
          <a:xfrm>
            <a:off x="3055938" y="4610100"/>
            <a:ext cx="2565400" cy="1249363"/>
          </a:xfrm>
          <a:prstGeom prst="ellipse">
            <a:avLst/>
          </a:prstGeom>
          <a:solidFill>
            <a:srgbClr val="FFCC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3277" name="Line 66">
            <a:extLst>
              <a:ext uri="{FF2B5EF4-FFF2-40B4-BE49-F238E27FC236}">
                <a16:creationId xmlns:a16="http://schemas.microsoft.com/office/drawing/2014/main" id="{CC392731-3F44-4BDC-9F96-C989FFA9BF5E}"/>
              </a:ext>
            </a:extLst>
          </p:cNvPr>
          <p:cNvSpPr>
            <a:spLocks noChangeShapeType="1"/>
          </p:cNvSpPr>
          <p:nvPr/>
        </p:nvSpPr>
        <p:spPr bwMode="auto">
          <a:xfrm>
            <a:off x="1238250" y="5186363"/>
            <a:ext cx="641350" cy="0"/>
          </a:xfrm>
          <a:prstGeom prst="line">
            <a:avLst/>
          </a:prstGeom>
          <a:noFill/>
          <a:ln w="38100">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33278" name="Line 67">
            <a:extLst>
              <a:ext uri="{FF2B5EF4-FFF2-40B4-BE49-F238E27FC236}">
                <a16:creationId xmlns:a16="http://schemas.microsoft.com/office/drawing/2014/main" id="{29B1DFF0-2E31-4971-B3AF-E1BBEAAEA475}"/>
              </a:ext>
            </a:extLst>
          </p:cNvPr>
          <p:cNvSpPr>
            <a:spLocks noChangeShapeType="1"/>
          </p:cNvSpPr>
          <p:nvPr/>
        </p:nvSpPr>
        <p:spPr bwMode="auto">
          <a:xfrm>
            <a:off x="2200275" y="5186363"/>
            <a:ext cx="673100" cy="3175"/>
          </a:xfrm>
          <a:prstGeom prst="line">
            <a:avLst/>
          </a:prstGeom>
          <a:noFill/>
          <a:ln w="38100">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33279" name="Line 68">
            <a:extLst>
              <a:ext uri="{FF2B5EF4-FFF2-40B4-BE49-F238E27FC236}">
                <a16:creationId xmlns:a16="http://schemas.microsoft.com/office/drawing/2014/main" id="{08AABBEC-C046-4D39-8738-BDEE3A05DF15}"/>
              </a:ext>
            </a:extLst>
          </p:cNvPr>
          <p:cNvSpPr>
            <a:spLocks noChangeShapeType="1"/>
          </p:cNvSpPr>
          <p:nvPr/>
        </p:nvSpPr>
        <p:spPr bwMode="auto">
          <a:xfrm>
            <a:off x="3162300" y="5186363"/>
            <a:ext cx="2255838" cy="36512"/>
          </a:xfrm>
          <a:prstGeom prst="line">
            <a:avLst/>
          </a:prstGeom>
          <a:noFill/>
          <a:ln w="38100">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33280" name="Line 69">
            <a:extLst>
              <a:ext uri="{FF2B5EF4-FFF2-40B4-BE49-F238E27FC236}">
                <a16:creationId xmlns:a16="http://schemas.microsoft.com/office/drawing/2014/main" id="{D53EFBA4-AB48-42D5-B991-560A1F2BA927}"/>
              </a:ext>
            </a:extLst>
          </p:cNvPr>
          <p:cNvSpPr>
            <a:spLocks noChangeShapeType="1"/>
          </p:cNvSpPr>
          <p:nvPr/>
        </p:nvSpPr>
        <p:spPr bwMode="auto">
          <a:xfrm>
            <a:off x="5721350" y="5218113"/>
            <a:ext cx="909638" cy="4762"/>
          </a:xfrm>
          <a:prstGeom prst="line">
            <a:avLst/>
          </a:prstGeom>
          <a:noFill/>
          <a:ln w="38100">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33281" name="Line 70">
            <a:extLst>
              <a:ext uri="{FF2B5EF4-FFF2-40B4-BE49-F238E27FC236}">
                <a16:creationId xmlns:a16="http://schemas.microsoft.com/office/drawing/2014/main" id="{2FB7392E-AD64-4079-85FA-5F601ACFD592}"/>
              </a:ext>
            </a:extLst>
          </p:cNvPr>
          <p:cNvSpPr>
            <a:spLocks noChangeShapeType="1"/>
          </p:cNvSpPr>
          <p:nvPr/>
        </p:nvSpPr>
        <p:spPr bwMode="auto">
          <a:xfrm>
            <a:off x="6934200" y="5218113"/>
            <a:ext cx="673100" cy="4762"/>
          </a:xfrm>
          <a:prstGeom prst="line">
            <a:avLst/>
          </a:prstGeom>
          <a:noFill/>
          <a:ln w="38100">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33282" name="Text Box 71">
            <a:extLst>
              <a:ext uri="{FF2B5EF4-FFF2-40B4-BE49-F238E27FC236}">
                <a16:creationId xmlns:a16="http://schemas.microsoft.com/office/drawing/2014/main" id="{E286C9AD-F064-42D0-9135-53758EBECC20}"/>
              </a:ext>
            </a:extLst>
          </p:cNvPr>
          <p:cNvSpPr txBox="1">
            <a:spLocks noChangeArrowheads="1"/>
          </p:cNvSpPr>
          <p:nvPr/>
        </p:nvSpPr>
        <p:spPr bwMode="auto">
          <a:xfrm>
            <a:off x="3492500" y="4702175"/>
            <a:ext cx="165735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solidFill>
                  <a:schemeClr val="tx2"/>
                </a:solidFill>
              </a:rPr>
              <a:t>MPLS </a:t>
            </a:r>
            <a:r>
              <a:rPr kumimoji="1" lang="zh-CN" altLang="en-US" sz="2400">
                <a:solidFill>
                  <a:schemeClr val="tx2"/>
                </a:solidFill>
              </a:rPr>
              <a:t>域 </a:t>
            </a:r>
            <a:r>
              <a:rPr kumimoji="1" lang="en-US" altLang="zh-CN" sz="2400">
                <a:solidFill>
                  <a:schemeClr val="tx2"/>
                </a:solidFill>
              </a:rPr>
              <a:t>2</a:t>
            </a:r>
          </a:p>
        </p:txBody>
      </p:sp>
      <p:sp>
        <p:nvSpPr>
          <p:cNvPr id="1333283" name="Text Box 72">
            <a:extLst>
              <a:ext uri="{FF2B5EF4-FFF2-40B4-BE49-F238E27FC236}">
                <a16:creationId xmlns:a16="http://schemas.microsoft.com/office/drawing/2014/main" id="{1EE794D6-C67F-42DC-BF64-8CF730BD78FE}"/>
              </a:ext>
            </a:extLst>
          </p:cNvPr>
          <p:cNvSpPr txBox="1">
            <a:spLocks noChangeArrowheads="1"/>
          </p:cNvSpPr>
          <p:nvPr/>
        </p:nvSpPr>
        <p:spPr bwMode="auto">
          <a:xfrm>
            <a:off x="1403350" y="3933825"/>
            <a:ext cx="165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solidFill>
                  <a:schemeClr val="tx2"/>
                </a:solidFill>
              </a:rPr>
              <a:t>MPLS </a:t>
            </a:r>
            <a:r>
              <a:rPr kumimoji="1" lang="zh-CN" altLang="en-US" sz="2400">
                <a:solidFill>
                  <a:schemeClr val="tx2"/>
                </a:solidFill>
              </a:rPr>
              <a:t>域 </a:t>
            </a:r>
            <a:r>
              <a:rPr kumimoji="1" lang="en-US" altLang="zh-CN" sz="2400">
                <a:solidFill>
                  <a:schemeClr val="tx2"/>
                </a:solidFill>
              </a:rPr>
              <a:t>1</a:t>
            </a:r>
          </a:p>
        </p:txBody>
      </p:sp>
      <p:sp>
        <p:nvSpPr>
          <p:cNvPr id="1333284" name="Text Box 73">
            <a:extLst>
              <a:ext uri="{FF2B5EF4-FFF2-40B4-BE49-F238E27FC236}">
                <a16:creationId xmlns:a16="http://schemas.microsoft.com/office/drawing/2014/main" id="{36066192-4372-4E8C-9F3F-979234CA5118}"/>
              </a:ext>
            </a:extLst>
          </p:cNvPr>
          <p:cNvSpPr txBox="1">
            <a:spLocks noChangeArrowheads="1"/>
          </p:cNvSpPr>
          <p:nvPr/>
        </p:nvSpPr>
        <p:spPr bwMode="auto">
          <a:xfrm>
            <a:off x="1773238" y="451326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solidFill>
                  <a:schemeClr val="tx2"/>
                </a:solidFill>
              </a:rPr>
              <a:t>A</a:t>
            </a:r>
          </a:p>
        </p:txBody>
      </p:sp>
      <p:sp>
        <p:nvSpPr>
          <p:cNvPr id="1333285" name="Text Box 74">
            <a:extLst>
              <a:ext uri="{FF2B5EF4-FFF2-40B4-BE49-F238E27FC236}">
                <a16:creationId xmlns:a16="http://schemas.microsoft.com/office/drawing/2014/main" id="{F79FCD6F-3E25-4223-8EC6-A75A2657DBCA}"/>
              </a:ext>
            </a:extLst>
          </p:cNvPr>
          <p:cNvSpPr txBox="1">
            <a:spLocks noChangeArrowheads="1"/>
          </p:cNvSpPr>
          <p:nvPr/>
        </p:nvSpPr>
        <p:spPr bwMode="auto">
          <a:xfrm>
            <a:off x="2786063" y="451326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solidFill>
                  <a:schemeClr val="tx2"/>
                </a:solidFill>
              </a:rPr>
              <a:t>B</a:t>
            </a:r>
          </a:p>
        </p:txBody>
      </p:sp>
      <p:sp>
        <p:nvSpPr>
          <p:cNvPr id="1333286" name="Text Box 75">
            <a:extLst>
              <a:ext uri="{FF2B5EF4-FFF2-40B4-BE49-F238E27FC236}">
                <a16:creationId xmlns:a16="http://schemas.microsoft.com/office/drawing/2014/main" id="{A04DAFBA-7306-4F05-8B12-404751597BCA}"/>
              </a:ext>
            </a:extLst>
          </p:cNvPr>
          <p:cNvSpPr txBox="1">
            <a:spLocks noChangeArrowheads="1"/>
          </p:cNvSpPr>
          <p:nvPr/>
        </p:nvSpPr>
        <p:spPr bwMode="auto">
          <a:xfrm>
            <a:off x="5418138" y="4581525"/>
            <a:ext cx="404812"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solidFill>
                  <a:schemeClr val="tx2"/>
                </a:solidFill>
              </a:rPr>
              <a:t>C</a:t>
            </a:r>
          </a:p>
        </p:txBody>
      </p:sp>
      <p:sp>
        <p:nvSpPr>
          <p:cNvPr id="1333287" name="Text Box 76">
            <a:extLst>
              <a:ext uri="{FF2B5EF4-FFF2-40B4-BE49-F238E27FC236}">
                <a16:creationId xmlns:a16="http://schemas.microsoft.com/office/drawing/2014/main" id="{39D653F0-E718-45E3-8B80-BFA3404FA91A}"/>
              </a:ext>
            </a:extLst>
          </p:cNvPr>
          <p:cNvSpPr txBox="1">
            <a:spLocks noChangeArrowheads="1"/>
          </p:cNvSpPr>
          <p:nvPr/>
        </p:nvSpPr>
        <p:spPr bwMode="auto">
          <a:xfrm>
            <a:off x="6672263" y="4610100"/>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solidFill>
                  <a:schemeClr val="tx2"/>
                </a:solidFill>
              </a:rPr>
              <a:t>D</a:t>
            </a:r>
          </a:p>
        </p:txBody>
      </p:sp>
      <p:sp>
        <p:nvSpPr>
          <p:cNvPr id="1333288" name="Line 77">
            <a:extLst>
              <a:ext uri="{FF2B5EF4-FFF2-40B4-BE49-F238E27FC236}">
                <a16:creationId xmlns:a16="http://schemas.microsoft.com/office/drawing/2014/main" id="{8E0E1883-1021-46C1-A66F-32CE4D3F3FCF}"/>
              </a:ext>
            </a:extLst>
          </p:cNvPr>
          <p:cNvSpPr>
            <a:spLocks noChangeShapeType="1"/>
          </p:cNvSpPr>
          <p:nvPr/>
        </p:nvSpPr>
        <p:spPr bwMode="auto">
          <a:xfrm flipV="1">
            <a:off x="1558925" y="5373688"/>
            <a:ext cx="420688" cy="581025"/>
          </a:xfrm>
          <a:prstGeom prst="line">
            <a:avLst/>
          </a:prstGeom>
          <a:noFill/>
          <a:ln w="952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33289" name="Line 78">
            <a:extLst>
              <a:ext uri="{FF2B5EF4-FFF2-40B4-BE49-F238E27FC236}">
                <a16:creationId xmlns:a16="http://schemas.microsoft.com/office/drawing/2014/main" id="{4B0FB080-0CA6-4130-9338-FED474CCC4F0}"/>
              </a:ext>
            </a:extLst>
          </p:cNvPr>
          <p:cNvSpPr>
            <a:spLocks noChangeShapeType="1"/>
          </p:cNvSpPr>
          <p:nvPr/>
        </p:nvSpPr>
        <p:spPr bwMode="auto">
          <a:xfrm flipV="1">
            <a:off x="2555875" y="5373688"/>
            <a:ext cx="431800" cy="647700"/>
          </a:xfrm>
          <a:prstGeom prst="line">
            <a:avLst/>
          </a:prstGeom>
          <a:noFill/>
          <a:ln w="952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33290" name="Line 79">
            <a:extLst>
              <a:ext uri="{FF2B5EF4-FFF2-40B4-BE49-F238E27FC236}">
                <a16:creationId xmlns:a16="http://schemas.microsoft.com/office/drawing/2014/main" id="{587D0D27-5874-4F4D-8F68-039B358D9024}"/>
              </a:ext>
            </a:extLst>
          </p:cNvPr>
          <p:cNvSpPr>
            <a:spLocks noChangeShapeType="1"/>
          </p:cNvSpPr>
          <p:nvPr/>
        </p:nvSpPr>
        <p:spPr bwMode="auto">
          <a:xfrm flipH="1" flipV="1">
            <a:off x="5651500" y="5373688"/>
            <a:ext cx="334963" cy="590550"/>
          </a:xfrm>
          <a:prstGeom prst="line">
            <a:avLst/>
          </a:prstGeom>
          <a:noFill/>
          <a:ln w="952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33291" name="Line 80">
            <a:extLst>
              <a:ext uri="{FF2B5EF4-FFF2-40B4-BE49-F238E27FC236}">
                <a16:creationId xmlns:a16="http://schemas.microsoft.com/office/drawing/2014/main" id="{7D5F502E-532F-471A-B309-E7F71FC9BBB7}"/>
              </a:ext>
            </a:extLst>
          </p:cNvPr>
          <p:cNvSpPr>
            <a:spLocks noChangeShapeType="1"/>
          </p:cNvSpPr>
          <p:nvPr/>
        </p:nvSpPr>
        <p:spPr bwMode="auto">
          <a:xfrm flipH="1" flipV="1">
            <a:off x="6877050" y="5373688"/>
            <a:ext cx="366713" cy="573087"/>
          </a:xfrm>
          <a:prstGeom prst="line">
            <a:avLst/>
          </a:prstGeom>
          <a:noFill/>
          <a:ln w="952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33292" name="Text Box 81">
            <a:extLst>
              <a:ext uri="{FF2B5EF4-FFF2-40B4-BE49-F238E27FC236}">
                <a16:creationId xmlns:a16="http://schemas.microsoft.com/office/drawing/2014/main" id="{FD3B9CA5-D53F-498F-987B-35136F9913EF}"/>
              </a:ext>
            </a:extLst>
          </p:cNvPr>
          <p:cNvSpPr txBox="1">
            <a:spLocks noChangeArrowheads="1"/>
          </p:cNvSpPr>
          <p:nvPr/>
        </p:nvSpPr>
        <p:spPr bwMode="auto">
          <a:xfrm>
            <a:off x="1042988" y="5846763"/>
            <a:ext cx="793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chemeClr val="tx2"/>
                </a:solidFill>
              </a:rPr>
              <a:t>标记</a:t>
            </a:r>
          </a:p>
          <a:p>
            <a:pPr eaLnBrk="1" hangingPunct="1"/>
            <a:r>
              <a:rPr kumimoji="1" lang="zh-CN" altLang="en-US" sz="2400">
                <a:solidFill>
                  <a:schemeClr val="tx2"/>
                </a:solidFill>
              </a:rPr>
              <a:t>入栈</a:t>
            </a:r>
          </a:p>
        </p:txBody>
      </p:sp>
      <p:sp>
        <p:nvSpPr>
          <p:cNvPr id="1333293" name="Text Box 82">
            <a:extLst>
              <a:ext uri="{FF2B5EF4-FFF2-40B4-BE49-F238E27FC236}">
                <a16:creationId xmlns:a16="http://schemas.microsoft.com/office/drawing/2014/main" id="{0CCFB878-3F88-4A5B-95A9-A6B9E5792946}"/>
              </a:ext>
            </a:extLst>
          </p:cNvPr>
          <p:cNvSpPr txBox="1">
            <a:spLocks noChangeArrowheads="1"/>
          </p:cNvSpPr>
          <p:nvPr/>
        </p:nvSpPr>
        <p:spPr bwMode="auto">
          <a:xfrm>
            <a:off x="2200275" y="5919788"/>
            <a:ext cx="793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chemeClr val="tx2"/>
                </a:solidFill>
              </a:rPr>
              <a:t>标记</a:t>
            </a:r>
          </a:p>
          <a:p>
            <a:pPr eaLnBrk="1" hangingPunct="1"/>
            <a:r>
              <a:rPr kumimoji="1" lang="zh-CN" altLang="en-US" sz="2400">
                <a:solidFill>
                  <a:schemeClr val="tx2"/>
                </a:solidFill>
              </a:rPr>
              <a:t>入栈</a:t>
            </a:r>
          </a:p>
        </p:txBody>
      </p:sp>
      <p:sp>
        <p:nvSpPr>
          <p:cNvPr id="1333294" name="Text Box 83">
            <a:extLst>
              <a:ext uri="{FF2B5EF4-FFF2-40B4-BE49-F238E27FC236}">
                <a16:creationId xmlns:a16="http://schemas.microsoft.com/office/drawing/2014/main" id="{2C4399D0-ACFF-4D9E-8CF8-3B8358F246B7}"/>
              </a:ext>
            </a:extLst>
          </p:cNvPr>
          <p:cNvSpPr txBox="1">
            <a:spLocks noChangeArrowheads="1"/>
          </p:cNvSpPr>
          <p:nvPr/>
        </p:nvSpPr>
        <p:spPr bwMode="auto">
          <a:xfrm>
            <a:off x="5621338" y="5767388"/>
            <a:ext cx="793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chemeClr val="tx2"/>
                </a:solidFill>
              </a:rPr>
              <a:t>标记</a:t>
            </a:r>
          </a:p>
          <a:p>
            <a:pPr eaLnBrk="1" hangingPunct="1"/>
            <a:r>
              <a:rPr kumimoji="1" lang="zh-CN" altLang="en-US" sz="2400">
                <a:solidFill>
                  <a:schemeClr val="tx2"/>
                </a:solidFill>
              </a:rPr>
              <a:t>出栈</a:t>
            </a:r>
          </a:p>
        </p:txBody>
      </p:sp>
      <p:sp>
        <p:nvSpPr>
          <p:cNvPr id="1333295" name="Text Box 84">
            <a:extLst>
              <a:ext uri="{FF2B5EF4-FFF2-40B4-BE49-F238E27FC236}">
                <a16:creationId xmlns:a16="http://schemas.microsoft.com/office/drawing/2014/main" id="{4BAB8291-6854-420D-B276-89854D17347B}"/>
              </a:ext>
            </a:extLst>
          </p:cNvPr>
          <p:cNvSpPr txBox="1">
            <a:spLocks noChangeArrowheads="1"/>
          </p:cNvSpPr>
          <p:nvPr/>
        </p:nvSpPr>
        <p:spPr bwMode="auto">
          <a:xfrm>
            <a:off x="6832600" y="5767388"/>
            <a:ext cx="793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chemeClr val="tx2"/>
                </a:solidFill>
              </a:rPr>
              <a:t>标记</a:t>
            </a:r>
          </a:p>
          <a:p>
            <a:pPr eaLnBrk="1" hangingPunct="1"/>
            <a:r>
              <a:rPr kumimoji="1" lang="zh-CN" altLang="en-US" sz="2400">
                <a:solidFill>
                  <a:schemeClr val="tx2"/>
                </a:solidFill>
              </a:rPr>
              <a:t>出栈</a:t>
            </a:r>
          </a:p>
        </p:txBody>
      </p:sp>
      <p:pic>
        <p:nvPicPr>
          <p:cNvPr id="1333296" name="Picture 85">
            <a:extLst>
              <a:ext uri="{FF2B5EF4-FFF2-40B4-BE49-F238E27FC236}">
                <a16:creationId xmlns:a16="http://schemas.microsoft.com/office/drawing/2014/main" id="{C7ACD194-F1B0-4A80-807E-2FC8AA6FD93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8138" y="5040313"/>
            <a:ext cx="376237"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297" name="Picture 86">
            <a:extLst>
              <a:ext uri="{FF2B5EF4-FFF2-40B4-BE49-F238E27FC236}">
                <a16:creationId xmlns:a16="http://schemas.microsoft.com/office/drawing/2014/main" id="{CA3DBC49-31AC-4843-AA68-6386C8B265F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0988" y="5040313"/>
            <a:ext cx="376237"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298" name="Picture 87">
            <a:extLst>
              <a:ext uri="{FF2B5EF4-FFF2-40B4-BE49-F238E27FC236}">
                <a16:creationId xmlns:a16="http://schemas.microsoft.com/office/drawing/2014/main" id="{46D91217-103F-49B0-84F8-424259FD505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2425" y="5040313"/>
            <a:ext cx="376238"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299" name="Picture 88">
            <a:extLst>
              <a:ext uri="{FF2B5EF4-FFF2-40B4-BE49-F238E27FC236}">
                <a16:creationId xmlns:a16="http://schemas.microsoft.com/office/drawing/2014/main" id="{9438C707-935C-47E8-892C-A690C26F203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425" y="5040313"/>
            <a:ext cx="376238"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300" name="Line 89">
            <a:extLst>
              <a:ext uri="{FF2B5EF4-FFF2-40B4-BE49-F238E27FC236}">
                <a16:creationId xmlns:a16="http://schemas.microsoft.com/office/drawing/2014/main" id="{319B0513-AFEC-4D46-A5B5-CCFCD220891B}"/>
              </a:ext>
            </a:extLst>
          </p:cNvPr>
          <p:cNvSpPr>
            <a:spLocks noChangeShapeType="1"/>
          </p:cNvSpPr>
          <p:nvPr/>
        </p:nvSpPr>
        <p:spPr bwMode="auto">
          <a:xfrm>
            <a:off x="2490788" y="4313238"/>
            <a:ext cx="401637" cy="1825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301" name="Line 91">
            <a:extLst>
              <a:ext uri="{FF2B5EF4-FFF2-40B4-BE49-F238E27FC236}">
                <a16:creationId xmlns:a16="http://schemas.microsoft.com/office/drawing/2014/main" id="{BEE742F2-D4E9-49D8-9415-94973F3E6922}"/>
              </a:ext>
            </a:extLst>
          </p:cNvPr>
          <p:cNvSpPr>
            <a:spLocks noChangeShapeType="1"/>
          </p:cNvSpPr>
          <p:nvPr/>
        </p:nvSpPr>
        <p:spPr bwMode="auto">
          <a:xfrm>
            <a:off x="1301750" y="4921250"/>
            <a:ext cx="403225" cy="0"/>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333302" name="Rectangle 92">
            <a:extLst>
              <a:ext uri="{FF2B5EF4-FFF2-40B4-BE49-F238E27FC236}">
                <a16:creationId xmlns:a16="http://schemas.microsoft.com/office/drawing/2014/main" id="{91AB80D3-4B2D-4074-AA7D-7814C092E06B}"/>
              </a:ext>
            </a:extLst>
          </p:cNvPr>
          <p:cNvSpPr>
            <a:spLocks noChangeArrowheads="1"/>
          </p:cNvSpPr>
          <p:nvPr/>
        </p:nvSpPr>
        <p:spPr bwMode="auto">
          <a:xfrm>
            <a:off x="539750" y="4794250"/>
            <a:ext cx="808038" cy="271463"/>
          </a:xfrm>
          <a:prstGeom prst="rect">
            <a:avLst/>
          </a:prstGeom>
          <a:solidFill>
            <a:srgbClr val="CCECFF"/>
          </a:solidFill>
          <a:ln w="9525">
            <a:solidFill>
              <a:srgbClr val="333399"/>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3303" name="Line 94">
            <a:extLst>
              <a:ext uri="{FF2B5EF4-FFF2-40B4-BE49-F238E27FC236}">
                <a16:creationId xmlns:a16="http://schemas.microsoft.com/office/drawing/2014/main" id="{6837BD05-CBED-4622-8FA9-CFE52F80630A}"/>
              </a:ext>
            </a:extLst>
          </p:cNvPr>
          <p:cNvSpPr>
            <a:spLocks noChangeShapeType="1"/>
          </p:cNvSpPr>
          <p:nvPr/>
        </p:nvSpPr>
        <p:spPr bwMode="auto">
          <a:xfrm>
            <a:off x="7913688" y="4921250"/>
            <a:ext cx="403225" cy="0"/>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333304" name="Rectangle 95">
            <a:extLst>
              <a:ext uri="{FF2B5EF4-FFF2-40B4-BE49-F238E27FC236}">
                <a16:creationId xmlns:a16="http://schemas.microsoft.com/office/drawing/2014/main" id="{AF9715AE-EB54-485E-9407-A1E04310C90F}"/>
              </a:ext>
            </a:extLst>
          </p:cNvPr>
          <p:cNvSpPr>
            <a:spLocks noChangeArrowheads="1"/>
          </p:cNvSpPr>
          <p:nvPr/>
        </p:nvSpPr>
        <p:spPr bwMode="auto">
          <a:xfrm>
            <a:off x="7151688" y="4794250"/>
            <a:ext cx="808037" cy="271463"/>
          </a:xfrm>
          <a:prstGeom prst="rect">
            <a:avLst/>
          </a:prstGeom>
          <a:solidFill>
            <a:srgbClr val="CCECFF"/>
          </a:solidFill>
          <a:ln w="9525">
            <a:solidFill>
              <a:srgbClr val="333399"/>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274" name="Rectangle 2">
            <a:extLst>
              <a:ext uri="{FF2B5EF4-FFF2-40B4-BE49-F238E27FC236}">
                <a16:creationId xmlns:a16="http://schemas.microsoft.com/office/drawing/2014/main" id="{C7280DFF-E343-4029-AA5E-268AFA82564C}"/>
              </a:ext>
            </a:extLst>
          </p:cNvPr>
          <p:cNvSpPr>
            <a:spLocks noGrp="1" noChangeArrowheads="1"/>
          </p:cNvSpPr>
          <p:nvPr>
            <p:ph type="title"/>
          </p:nvPr>
        </p:nvSpPr>
        <p:spPr/>
        <p:txBody>
          <a:bodyPr/>
          <a:lstStyle/>
          <a:p>
            <a:pPr algn="ctr" eaLnBrk="1" hangingPunct="1"/>
            <a:r>
              <a:rPr lang="en-US" altLang="zh-CN"/>
              <a:t>10.3  P2P </a:t>
            </a:r>
            <a:r>
              <a:rPr lang="zh-CN" altLang="en-US"/>
              <a:t>文件共享 </a:t>
            </a:r>
          </a:p>
        </p:txBody>
      </p:sp>
      <p:sp>
        <p:nvSpPr>
          <p:cNvPr id="1334275" name="Rectangle 3">
            <a:extLst>
              <a:ext uri="{FF2B5EF4-FFF2-40B4-BE49-F238E27FC236}">
                <a16:creationId xmlns:a16="http://schemas.microsoft.com/office/drawing/2014/main" id="{0E15D43A-845E-4CAD-A423-55F1CD51CC81}"/>
              </a:ext>
            </a:extLst>
          </p:cNvPr>
          <p:cNvSpPr>
            <a:spLocks noGrp="1" noChangeArrowheads="1"/>
          </p:cNvSpPr>
          <p:nvPr>
            <p:ph type="body" idx="1"/>
          </p:nvPr>
        </p:nvSpPr>
        <p:spPr>
          <a:xfrm>
            <a:off x="1042988" y="1773238"/>
            <a:ext cx="7772400" cy="4751387"/>
          </a:xfrm>
        </p:spPr>
        <p:txBody>
          <a:bodyPr/>
          <a:lstStyle/>
          <a:p>
            <a:pPr eaLnBrk="1" hangingPunct="1"/>
            <a:r>
              <a:rPr lang="zh-CN" altLang="en-US" sz="2800"/>
              <a:t>自从因特网能够提供音频</a:t>
            </a:r>
            <a:r>
              <a:rPr lang="en-US" altLang="zh-CN" sz="2800"/>
              <a:t>/</a:t>
            </a:r>
            <a:r>
              <a:rPr lang="zh-CN" altLang="en-US" sz="2800"/>
              <a:t>视频服务后，宽带上网用户数也急剧增长。很多用户使用宽带接入的目的就是为了更快地下载音频</a:t>
            </a:r>
            <a:r>
              <a:rPr lang="en-US" altLang="zh-CN" sz="2800"/>
              <a:t>/</a:t>
            </a:r>
            <a:r>
              <a:rPr lang="zh-CN" altLang="en-US" sz="2800"/>
              <a:t>视频文件。</a:t>
            </a:r>
          </a:p>
          <a:p>
            <a:pPr eaLnBrk="1" hangingPunct="1"/>
            <a:r>
              <a:rPr lang="en-US" altLang="zh-CN" sz="2800"/>
              <a:t>P2P </a:t>
            </a:r>
            <a:r>
              <a:rPr lang="zh-CN" altLang="en-US" sz="2800"/>
              <a:t>工作方式受到广大网民的欢迎。这种工作方式解决了集中式媒体服务器可能出现的瓶颈问题。</a:t>
            </a:r>
          </a:p>
          <a:p>
            <a:pPr eaLnBrk="1" hangingPunct="1"/>
            <a:r>
              <a:rPr lang="zh-CN" altLang="en-US" sz="2800"/>
              <a:t>在 </a:t>
            </a:r>
            <a:r>
              <a:rPr lang="en-US" altLang="zh-CN" sz="2800"/>
              <a:t>P2P </a:t>
            </a:r>
            <a:r>
              <a:rPr lang="zh-CN" altLang="en-US" sz="2800"/>
              <a:t>工作方式下，所有的音频</a:t>
            </a:r>
            <a:r>
              <a:rPr lang="en-US" altLang="zh-CN" sz="2800"/>
              <a:t>/</a:t>
            </a:r>
            <a:r>
              <a:rPr lang="zh-CN" altLang="en-US" sz="2800"/>
              <a:t>视频文件都是在普通的因特网用户之间传输。这是相当于有很多分散在各地的媒体服务器向其他用户提供所要下载的音频</a:t>
            </a:r>
            <a:r>
              <a:rPr lang="en-US" altLang="zh-CN" sz="2800"/>
              <a:t>/</a:t>
            </a:r>
            <a:r>
              <a:rPr lang="zh-CN" altLang="en-US" sz="2800"/>
              <a:t>视频文件。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5298" name="Rectangle 2">
            <a:extLst>
              <a:ext uri="{FF2B5EF4-FFF2-40B4-BE49-F238E27FC236}">
                <a16:creationId xmlns:a16="http://schemas.microsoft.com/office/drawing/2014/main" id="{A4444940-D19F-4A7C-A022-40F5B2B66249}"/>
              </a:ext>
            </a:extLst>
          </p:cNvPr>
          <p:cNvSpPr>
            <a:spLocks noGrp="1" noChangeArrowheads="1"/>
          </p:cNvSpPr>
          <p:nvPr>
            <p:ph type="title"/>
          </p:nvPr>
        </p:nvSpPr>
        <p:spPr>
          <a:xfrm>
            <a:off x="1150938" y="214313"/>
            <a:ext cx="6950075" cy="1462087"/>
          </a:xfrm>
        </p:spPr>
        <p:txBody>
          <a:bodyPr/>
          <a:lstStyle/>
          <a:p>
            <a:pPr algn="ctr" eaLnBrk="1" hangingPunct="1"/>
            <a:r>
              <a:rPr lang="en-US" altLang="zh-CN"/>
              <a:t>Napster</a:t>
            </a:r>
          </a:p>
        </p:txBody>
      </p:sp>
      <p:sp>
        <p:nvSpPr>
          <p:cNvPr id="1335299" name="Rectangle 3">
            <a:extLst>
              <a:ext uri="{FF2B5EF4-FFF2-40B4-BE49-F238E27FC236}">
                <a16:creationId xmlns:a16="http://schemas.microsoft.com/office/drawing/2014/main" id="{247069D5-27CE-45C0-BD10-C3D2F26A9A5B}"/>
              </a:ext>
            </a:extLst>
          </p:cNvPr>
          <p:cNvSpPr>
            <a:spLocks noGrp="1" noChangeArrowheads="1"/>
          </p:cNvSpPr>
          <p:nvPr>
            <p:ph type="body" idx="1"/>
          </p:nvPr>
        </p:nvSpPr>
        <p:spPr>
          <a:xfrm>
            <a:off x="1042988" y="1906588"/>
            <a:ext cx="7772400" cy="4762500"/>
          </a:xfrm>
        </p:spPr>
        <p:txBody>
          <a:bodyPr/>
          <a:lstStyle/>
          <a:p>
            <a:pPr eaLnBrk="1" hangingPunct="1"/>
            <a:r>
              <a:rPr lang="zh-CN" altLang="en-US" sz="2400"/>
              <a:t>最早出现的 </a:t>
            </a:r>
            <a:r>
              <a:rPr lang="en-US" altLang="zh-CN" sz="2400"/>
              <a:t>P2P </a:t>
            </a:r>
            <a:r>
              <a:rPr lang="zh-CN" altLang="en-US" sz="2400"/>
              <a:t>技术，可提供免费下载 </a:t>
            </a:r>
            <a:r>
              <a:rPr lang="en-US" altLang="zh-CN" sz="2400"/>
              <a:t>MP3 </a:t>
            </a:r>
            <a:r>
              <a:rPr lang="zh-CN" altLang="en-US" sz="2400"/>
              <a:t>音乐。</a:t>
            </a:r>
          </a:p>
          <a:p>
            <a:pPr eaLnBrk="1" hangingPunct="1"/>
            <a:r>
              <a:rPr lang="en-US" altLang="zh-CN" sz="2400"/>
              <a:t>Napster </a:t>
            </a:r>
            <a:r>
              <a:rPr lang="zh-CN" altLang="en-US" sz="2400"/>
              <a:t>能够搜索音乐文件，能够提供检索功能。所有的音乐文件地址集中存放在一个 </a:t>
            </a:r>
            <a:r>
              <a:rPr lang="en-US" altLang="zh-CN" sz="2400"/>
              <a:t>Napster </a:t>
            </a:r>
            <a:r>
              <a:rPr lang="zh-CN" altLang="en-US" sz="2400"/>
              <a:t>目录服务器中。使用者可很方便地下载需要的 </a:t>
            </a:r>
            <a:r>
              <a:rPr lang="en-US" altLang="zh-CN" sz="2400"/>
              <a:t>MP3 </a:t>
            </a:r>
            <a:r>
              <a:rPr lang="zh-CN" altLang="en-US" sz="2400"/>
              <a:t>文件。</a:t>
            </a:r>
          </a:p>
          <a:p>
            <a:pPr eaLnBrk="1" hangingPunct="1"/>
            <a:r>
              <a:rPr lang="zh-CN" altLang="en-US" sz="2400"/>
              <a:t>用户要及时向 </a:t>
            </a:r>
            <a:r>
              <a:rPr lang="en-US" altLang="zh-CN" sz="2400"/>
              <a:t>Napster </a:t>
            </a:r>
            <a:r>
              <a:rPr lang="zh-CN" altLang="en-US" sz="2400"/>
              <a:t>的目录服务器报告自己存有的音乐文件。当用户想下载某个 </a:t>
            </a:r>
            <a:r>
              <a:rPr lang="en-US" altLang="zh-CN" sz="2400"/>
              <a:t>MP3 </a:t>
            </a:r>
            <a:r>
              <a:rPr lang="zh-CN" altLang="en-US" sz="2400"/>
              <a:t>文件时，就向目录服务器发出询问。目录服务器检索出结果后向用户返回存放此文件的 </a:t>
            </a:r>
            <a:r>
              <a:rPr lang="en-US" altLang="zh-CN" sz="2400"/>
              <a:t>PC </a:t>
            </a:r>
            <a:r>
              <a:rPr lang="zh-CN" altLang="en-US" sz="2400"/>
              <a:t>机的 </a:t>
            </a:r>
            <a:r>
              <a:rPr lang="en-US" altLang="zh-CN" sz="2400"/>
              <a:t>IP </a:t>
            </a:r>
            <a:r>
              <a:rPr lang="zh-CN" altLang="en-US" sz="2400"/>
              <a:t>地址。</a:t>
            </a:r>
            <a:r>
              <a:rPr lang="en-US" altLang="zh-CN" sz="2400"/>
              <a:t>Napster </a:t>
            </a:r>
            <a:r>
              <a:rPr lang="zh-CN" altLang="en-US" sz="2400"/>
              <a:t>的文件传输是分散的，但文件的定位则是集中的。</a:t>
            </a:r>
          </a:p>
          <a:p>
            <a:pPr eaLnBrk="1" hangingPunct="1"/>
            <a:r>
              <a:rPr lang="zh-CN" altLang="en-US" sz="2400"/>
              <a:t>这种集中式目录服务器的缺点就是可靠性差。</a:t>
            </a:r>
            <a:r>
              <a:rPr lang="en-US" altLang="zh-CN" sz="2400"/>
              <a:t>Napster </a:t>
            </a:r>
            <a:r>
              <a:rPr lang="zh-CN" altLang="en-US" sz="2400"/>
              <a:t>被判决属于“间接侵害版权”，因此在 </a:t>
            </a:r>
            <a:r>
              <a:rPr lang="en-US" altLang="zh-CN" sz="2400"/>
              <a:t>2000 </a:t>
            </a:r>
            <a:r>
              <a:rPr lang="zh-CN" altLang="en-US" sz="2400"/>
              <a:t>年 </a:t>
            </a:r>
            <a:r>
              <a:rPr lang="en-US" altLang="zh-CN" sz="2400"/>
              <a:t>7 </a:t>
            </a:r>
            <a:r>
              <a:rPr lang="zh-CN" altLang="en-US" sz="2400"/>
              <a:t>月底 </a:t>
            </a:r>
            <a:r>
              <a:rPr lang="en-US" altLang="zh-CN" sz="2400"/>
              <a:t>Napster </a:t>
            </a:r>
            <a:r>
              <a:rPr lang="zh-CN" altLang="en-US" sz="2400"/>
              <a:t>网站就被迫关闭了。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322" name="Rectangle 2">
            <a:extLst>
              <a:ext uri="{FF2B5EF4-FFF2-40B4-BE49-F238E27FC236}">
                <a16:creationId xmlns:a16="http://schemas.microsoft.com/office/drawing/2014/main" id="{364384AD-502F-4F81-A24D-E914E63A10DF}"/>
              </a:ext>
            </a:extLst>
          </p:cNvPr>
          <p:cNvSpPr>
            <a:spLocks noGrp="1" noChangeArrowheads="1"/>
          </p:cNvSpPr>
          <p:nvPr>
            <p:ph type="title"/>
          </p:nvPr>
        </p:nvSpPr>
        <p:spPr/>
        <p:txBody>
          <a:bodyPr/>
          <a:lstStyle/>
          <a:p>
            <a:pPr algn="ctr" eaLnBrk="1" hangingPunct="1"/>
            <a:r>
              <a:rPr lang="en-US" altLang="zh-CN"/>
              <a:t>Gnutella</a:t>
            </a:r>
          </a:p>
        </p:txBody>
      </p:sp>
      <p:sp>
        <p:nvSpPr>
          <p:cNvPr id="1336323" name="Rectangle 3">
            <a:extLst>
              <a:ext uri="{FF2B5EF4-FFF2-40B4-BE49-F238E27FC236}">
                <a16:creationId xmlns:a16="http://schemas.microsoft.com/office/drawing/2014/main" id="{E83F3886-6A28-4023-AAF3-E1A65EC2E0C5}"/>
              </a:ext>
            </a:extLst>
          </p:cNvPr>
          <p:cNvSpPr>
            <a:spLocks noGrp="1" noChangeArrowheads="1"/>
          </p:cNvSpPr>
          <p:nvPr>
            <p:ph type="body" idx="1"/>
          </p:nvPr>
        </p:nvSpPr>
        <p:spPr>
          <a:xfrm>
            <a:off x="1042988" y="1773238"/>
            <a:ext cx="7772400" cy="4751387"/>
          </a:xfrm>
        </p:spPr>
        <p:txBody>
          <a:bodyPr/>
          <a:lstStyle/>
          <a:p>
            <a:pPr eaLnBrk="1" hangingPunct="1"/>
            <a:r>
              <a:rPr lang="en-US" altLang="zh-CN" sz="2800"/>
              <a:t>Gnutella </a:t>
            </a:r>
            <a:r>
              <a:rPr lang="zh-CN" altLang="en-US" sz="2800"/>
              <a:t>是第二代 </a:t>
            </a:r>
            <a:r>
              <a:rPr lang="en-US" altLang="zh-CN" sz="2800"/>
              <a:t>P2P </a:t>
            </a:r>
            <a:r>
              <a:rPr lang="zh-CN" altLang="en-US" sz="2800"/>
              <a:t>文件共享程序，它全分布方法定位内容的</a:t>
            </a:r>
            <a:r>
              <a:rPr lang="en-US" altLang="zh-CN" sz="2800"/>
              <a:t>P2P </a:t>
            </a:r>
            <a:r>
              <a:rPr lang="zh-CN" altLang="en-US" sz="2800"/>
              <a:t>文件共享应用程序。 。</a:t>
            </a:r>
          </a:p>
          <a:p>
            <a:pPr eaLnBrk="1" hangingPunct="1"/>
            <a:r>
              <a:rPr lang="en-US" altLang="zh-CN" sz="2800"/>
              <a:t>Gnutella </a:t>
            </a:r>
            <a:r>
              <a:rPr lang="zh-CN" altLang="en-US" sz="2800"/>
              <a:t>与 </a:t>
            </a:r>
            <a:r>
              <a:rPr lang="en-US" altLang="zh-CN" sz="2800"/>
              <a:t>Napster </a:t>
            </a:r>
            <a:r>
              <a:rPr lang="zh-CN" altLang="en-US" sz="2800"/>
              <a:t>最大的区别就是不使用集中式的目录服务器，而是使用洪泛法在大量 </a:t>
            </a:r>
            <a:r>
              <a:rPr lang="en-US" altLang="zh-CN" sz="2800"/>
              <a:t>Gnutella </a:t>
            </a:r>
            <a:r>
              <a:rPr lang="zh-CN" altLang="en-US" sz="2800"/>
              <a:t>用户之间进行查询。</a:t>
            </a:r>
          </a:p>
          <a:p>
            <a:pPr eaLnBrk="1" hangingPunct="1"/>
            <a:r>
              <a:rPr lang="zh-CN" altLang="en-US" sz="2800"/>
              <a:t>为了不使查询的通信量过大，</a:t>
            </a:r>
            <a:r>
              <a:rPr lang="en-US" altLang="zh-CN" sz="2800"/>
              <a:t>Gnutella </a:t>
            </a:r>
            <a:r>
              <a:rPr lang="zh-CN" altLang="en-US" sz="2800"/>
              <a:t>设计了一种有限范围的洪泛查询。这样可以减少倾注到因特网的查询流量，但由于查询的范围受限，因而这也影响到查询定位的准确性。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7346" name="Rectangle 2">
            <a:extLst>
              <a:ext uri="{FF2B5EF4-FFF2-40B4-BE49-F238E27FC236}">
                <a16:creationId xmlns:a16="http://schemas.microsoft.com/office/drawing/2014/main" id="{D8733D13-4C2D-4E54-855C-7765CA069EE3}"/>
              </a:ext>
            </a:extLst>
          </p:cNvPr>
          <p:cNvSpPr>
            <a:spLocks noGrp="1" noChangeArrowheads="1"/>
          </p:cNvSpPr>
          <p:nvPr>
            <p:ph type="title"/>
          </p:nvPr>
        </p:nvSpPr>
        <p:spPr/>
        <p:txBody>
          <a:bodyPr/>
          <a:lstStyle/>
          <a:p>
            <a:pPr algn="ctr" eaLnBrk="1" hangingPunct="1"/>
            <a:r>
              <a:rPr lang="zh-CN" altLang="en-US" sz="4000"/>
              <a:t>第三代 </a:t>
            </a:r>
            <a:r>
              <a:rPr lang="en-US" altLang="zh-CN" sz="4000"/>
              <a:t>P2P </a:t>
            </a:r>
            <a:r>
              <a:rPr lang="zh-CN" altLang="en-US" sz="4000"/>
              <a:t>共享文件程序</a:t>
            </a:r>
          </a:p>
        </p:txBody>
      </p:sp>
      <p:sp>
        <p:nvSpPr>
          <p:cNvPr id="1337347" name="Rectangle 3">
            <a:extLst>
              <a:ext uri="{FF2B5EF4-FFF2-40B4-BE49-F238E27FC236}">
                <a16:creationId xmlns:a16="http://schemas.microsoft.com/office/drawing/2014/main" id="{B4F8CF5B-D2D4-4354-9AFB-A18382C833AE}"/>
              </a:ext>
            </a:extLst>
          </p:cNvPr>
          <p:cNvSpPr>
            <a:spLocks noGrp="1" noChangeArrowheads="1"/>
          </p:cNvSpPr>
          <p:nvPr>
            <p:ph type="body" idx="1"/>
          </p:nvPr>
        </p:nvSpPr>
        <p:spPr>
          <a:xfrm>
            <a:off x="1042988" y="1906588"/>
            <a:ext cx="7772400" cy="4114800"/>
          </a:xfrm>
        </p:spPr>
        <p:txBody>
          <a:bodyPr/>
          <a:lstStyle/>
          <a:p>
            <a:pPr eaLnBrk="1" hangingPunct="1"/>
            <a:r>
              <a:rPr lang="en-US" altLang="zh-CN" sz="2800"/>
              <a:t>eMule </a:t>
            </a:r>
            <a:r>
              <a:rPr lang="zh-CN" altLang="en-US" sz="2800"/>
              <a:t>使用分散定位和分散传输技术，把每一个文件划分为许多小文件块，并使用多源文件传输协议 </a:t>
            </a:r>
            <a:r>
              <a:rPr lang="en-US" altLang="zh-CN" sz="2800"/>
              <a:t>MFTP </a:t>
            </a:r>
            <a:r>
              <a:rPr lang="zh-CN" altLang="en-US" sz="2800"/>
              <a:t>进行传送。因此用户可以同时从很多地方下载一个文件中的不同文件块。由于每一个文件块都很小，并且是并行下载，所以下载可以比较快地完成。</a:t>
            </a:r>
          </a:p>
          <a:p>
            <a:pPr eaLnBrk="1" hangingPunct="1"/>
            <a:r>
              <a:rPr lang="en-US" altLang="zh-CN" sz="2800"/>
              <a:t>eMule </a:t>
            </a:r>
            <a:r>
              <a:rPr lang="zh-CN" altLang="en-US" sz="2800"/>
              <a:t>用户在下载文件的同时，也在上传文件，因此，因特网上成千上万的 </a:t>
            </a:r>
            <a:r>
              <a:rPr lang="en-US" altLang="zh-CN" sz="2800"/>
              <a:t>eMule </a:t>
            </a:r>
            <a:r>
              <a:rPr lang="zh-CN" altLang="en-US" sz="2800"/>
              <a:t>用户在同时下载和上传一个个小的文件块。</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8370" name="Rectangle 2">
            <a:extLst>
              <a:ext uri="{FF2B5EF4-FFF2-40B4-BE49-F238E27FC236}">
                <a16:creationId xmlns:a16="http://schemas.microsoft.com/office/drawing/2014/main" id="{90EFA3E9-B4A6-4FA6-A13A-2B1AB1528446}"/>
              </a:ext>
            </a:extLst>
          </p:cNvPr>
          <p:cNvSpPr>
            <a:spLocks noGrp="1" noChangeArrowheads="1"/>
          </p:cNvSpPr>
          <p:nvPr>
            <p:ph type="title"/>
          </p:nvPr>
        </p:nvSpPr>
        <p:spPr/>
        <p:txBody>
          <a:bodyPr/>
          <a:lstStyle/>
          <a:p>
            <a:pPr algn="ctr" eaLnBrk="1" hangingPunct="1"/>
            <a:r>
              <a:rPr lang="en-US" altLang="zh-CN"/>
              <a:t>eMule </a:t>
            </a:r>
            <a:r>
              <a:rPr lang="zh-CN" altLang="en-US"/>
              <a:t>的其他特点</a:t>
            </a:r>
          </a:p>
        </p:txBody>
      </p:sp>
      <p:sp>
        <p:nvSpPr>
          <p:cNvPr id="1338371" name="Rectangle 3">
            <a:extLst>
              <a:ext uri="{FF2B5EF4-FFF2-40B4-BE49-F238E27FC236}">
                <a16:creationId xmlns:a16="http://schemas.microsoft.com/office/drawing/2014/main" id="{D76F91E6-C72B-4B25-B056-8CB85D7AE763}"/>
              </a:ext>
            </a:extLst>
          </p:cNvPr>
          <p:cNvSpPr>
            <a:spLocks noGrp="1" noChangeArrowheads="1"/>
          </p:cNvSpPr>
          <p:nvPr>
            <p:ph type="body" idx="1"/>
          </p:nvPr>
        </p:nvSpPr>
        <p:spPr>
          <a:xfrm>
            <a:off x="1042988" y="1835150"/>
            <a:ext cx="7772400" cy="4114800"/>
          </a:xfrm>
        </p:spPr>
        <p:txBody>
          <a:bodyPr/>
          <a:lstStyle/>
          <a:p>
            <a:pPr eaLnBrk="1" hangingPunct="1"/>
            <a:r>
              <a:rPr lang="en-US" altLang="zh-CN" sz="2800"/>
              <a:t>eMule </a:t>
            </a:r>
            <a:r>
              <a:rPr lang="zh-CN" altLang="en-US" sz="2800"/>
              <a:t>使用了一些服务器。这些服务器并不是保存音频</a:t>
            </a:r>
            <a:r>
              <a:rPr lang="en-US" altLang="zh-CN" sz="2800"/>
              <a:t>/</a:t>
            </a:r>
            <a:r>
              <a:rPr lang="zh-CN" altLang="en-US" sz="2800"/>
              <a:t>视频文件，而是保存用户的有关信息，因而可以告诉用户从哪些地方可以下载到所需的文件。</a:t>
            </a:r>
          </a:p>
          <a:p>
            <a:pPr eaLnBrk="1" hangingPunct="1"/>
            <a:r>
              <a:rPr lang="en-US" altLang="zh-CN" sz="2800"/>
              <a:t>eMule </a:t>
            </a:r>
            <a:r>
              <a:rPr lang="zh-CN" altLang="en-US" sz="2800"/>
              <a:t>使用了专门定义的文件夹，让用户存放可以和其他用户共享的文件。</a:t>
            </a:r>
          </a:p>
          <a:p>
            <a:pPr eaLnBrk="1" hangingPunct="1"/>
            <a:r>
              <a:rPr lang="en-US" altLang="zh-CN" sz="2800"/>
              <a:t>eMule </a:t>
            </a:r>
            <a:r>
              <a:rPr lang="zh-CN" altLang="en-US" sz="2800"/>
              <a:t>的下载文件规则是鼓励用户向其他用户上传文件。用户上传文件越多，其下载文件的优先级就越高（因而下载就越快）。</a:t>
            </a:r>
          </a:p>
          <a:p>
            <a:pPr eaLnBrk="1" hangingPunct="1"/>
            <a:endParaRPr lang="en-US" altLang="zh-CN"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8194" name="Rectangle 2">
            <a:extLst>
              <a:ext uri="{FF2B5EF4-FFF2-40B4-BE49-F238E27FC236}">
                <a16:creationId xmlns:a16="http://schemas.microsoft.com/office/drawing/2014/main" id="{D9ECDA5F-EDE9-4EA6-BCD1-A4D7C18C9289}"/>
              </a:ext>
            </a:extLst>
          </p:cNvPr>
          <p:cNvSpPr>
            <a:spLocks noGrp="1" noChangeArrowheads="1"/>
          </p:cNvSpPr>
          <p:nvPr>
            <p:ph type="title"/>
          </p:nvPr>
        </p:nvSpPr>
        <p:spPr>
          <a:xfrm>
            <a:off x="1150938" y="214313"/>
            <a:ext cx="6950075" cy="1462087"/>
          </a:xfrm>
        </p:spPr>
        <p:txBody>
          <a:bodyPr/>
          <a:lstStyle/>
          <a:p>
            <a:pPr algn="ctr" eaLnBrk="1" hangingPunct="1"/>
            <a:r>
              <a:rPr lang="en-US" altLang="zh-CN"/>
              <a:t>IPv6 </a:t>
            </a:r>
            <a:r>
              <a:rPr lang="zh-CN" altLang="en-US"/>
              <a:t>数据报的首部</a:t>
            </a:r>
          </a:p>
        </p:txBody>
      </p:sp>
      <p:sp>
        <p:nvSpPr>
          <p:cNvPr id="1288195" name="Rectangle 3">
            <a:extLst>
              <a:ext uri="{FF2B5EF4-FFF2-40B4-BE49-F238E27FC236}">
                <a16:creationId xmlns:a16="http://schemas.microsoft.com/office/drawing/2014/main" id="{8B0599B4-4438-4765-B405-211B0BD46176}"/>
              </a:ext>
            </a:extLst>
          </p:cNvPr>
          <p:cNvSpPr>
            <a:spLocks noGrp="1" noChangeArrowheads="1"/>
          </p:cNvSpPr>
          <p:nvPr>
            <p:ph type="body" idx="1"/>
          </p:nvPr>
        </p:nvSpPr>
        <p:spPr>
          <a:xfrm>
            <a:off x="1042988" y="1989138"/>
            <a:ext cx="7772400" cy="4535487"/>
          </a:xfrm>
        </p:spPr>
        <p:txBody>
          <a:bodyPr/>
          <a:lstStyle/>
          <a:p>
            <a:pPr eaLnBrk="1" hangingPunct="1">
              <a:lnSpc>
                <a:spcPct val="90000"/>
              </a:lnSpc>
            </a:pPr>
            <a:r>
              <a:rPr lang="en-US" altLang="zh-CN" sz="2800"/>
              <a:t>IPv6 </a:t>
            </a:r>
            <a:r>
              <a:rPr lang="zh-CN" altLang="en-US" sz="2800"/>
              <a:t>将首部长度变为固定的 </a:t>
            </a:r>
            <a:r>
              <a:rPr lang="en-US" altLang="zh-CN" sz="2800"/>
              <a:t>40 </a:t>
            </a:r>
            <a:r>
              <a:rPr lang="zh-CN" altLang="en-US" sz="2800"/>
              <a:t>字节，称为</a:t>
            </a:r>
            <a:r>
              <a:rPr lang="zh-CN" altLang="en-US" sz="2800">
                <a:solidFill>
                  <a:srgbClr val="FF0000"/>
                </a:solidFill>
              </a:rPr>
              <a:t>基本首部</a:t>
            </a:r>
            <a:r>
              <a:rPr lang="en-US" altLang="zh-CN" sz="2800"/>
              <a:t>(base header)</a:t>
            </a:r>
            <a:r>
              <a:rPr lang="zh-CN" altLang="en-US" sz="2800"/>
              <a:t>。</a:t>
            </a:r>
          </a:p>
          <a:p>
            <a:pPr eaLnBrk="1" hangingPunct="1">
              <a:lnSpc>
                <a:spcPct val="90000"/>
              </a:lnSpc>
            </a:pPr>
            <a:r>
              <a:rPr lang="zh-CN" altLang="en-US" sz="2800"/>
              <a:t>将不必要的功能取消了，首部的字段数减少到只有 </a:t>
            </a:r>
            <a:r>
              <a:rPr lang="en-US" altLang="zh-CN" sz="2800"/>
              <a:t>8 </a:t>
            </a:r>
            <a:r>
              <a:rPr lang="zh-CN" altLang="en-US" sz="2800"/>
              <a:t>个。</a:t>
            </a:r>
          </a:p>
          <a:p>
            <a:pPr eaLnBrk="1" hangingPunct="1">
              <a:lnSpc>
                <a:spcPct val="90000"/>
              </a:lnSpc>
            </a:pPr>
            <a:r>
              <a:rPr lang="zh-CN" altLang="en-US" sz="2800"/>
              <a:t>取消了首部的检验和字段，加快了路由器处理数据报的速度。</a:t>
            </a:r>
          </a:p>
          <a:p>
            <a:pPr eaLnBrk="1" hangingPunct="1">
              <a:lnSpc>
                <a:spcPct val="90000"/>
              </a:lnSpc>
            </a:pPr>
            <a:r>
              <a:rPr lang="zh-CN" altLang="en-US" sz="2800"/>
              <a:t>在基本首部的后面允许有零个或多个扩展首部。</a:t>
            </a:r>
          </a:p>
          <a:p>
            <a:pPr eaLnBrk="1" hangingPunct="1">
              <a:lnSpc>
                <a:spcPct val="90000"/>
              </a:lnSpc>
            </a:pPr>
            <a:r>
              <a:rPr lang="zh-CN" altLang="en-US" sz="2800"/>
              <a:t>所有的扩展首部和数据合起来叫做数据报的</a:t>
            </a:r>
            <a:r>
              <a:rPr lang="zh-CN" altLang="en-US" sz="2800">
                <a:solidFill>
                  <a:srgbClr val="FF0000"/>
                </a:solidFill>
              </a:rPr>
              <a:t>有效载荷</a:t>
            </a:r>
            <a:r>
              <a:rPr lang="en-US" altLang="zh-CN" sz="2800"/>
              <a:t>(payload)</a:t>
            </a:r>
            <a:r>
              <a:rPr lang="zh-CN" altLang="en-US" sz="2800"/>
              <a:t>或</a:t>
            </a:r>
            <a:r>
              <a:rPr lang="zh-CN" altLang="en-US" sz="2800">
                <a:solidFill>
                  <a:srgbClr val="FF0000"/>
                </a:solidFill>
              </a:rPr>
              <a:t>净负荷</a:t>
            </a:r>
            <a:r>
              <a:rPr lang="zh-CN" altLang="en-US" sz="280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9218" name="Rectangle 2">
            <a:extLst>
              <a:ext uri="{FF2B5EF4-FFF2-40B4-BE49-F238E27FC236}">
                <a16:creationId xmlns:a16="http://schemas.microsoft.com/office/drawing/2014/main" id="{6CC689A2-0FC2-459C-B06F-0A981AF37912}"/>
              </a:ext>
            </a:extLst>
          </p:cNvPr>
          <p:cNvSpPr>
            <a:spLocks noGrp="1" noChangeArrowheads="1"/>
          </p:cNvSpPr>
          <p:nvPr>
            <p:ph type="title"/>
          </p:nvPr>
        </p:nvSpPr>
        <p:spPr>
          <a:xfrm>
            <a:off x="1150938" y="214313"/>
            <a:ext cx="6950075" cy="1462087"/>
          </a:xfrm>
        </p:spPr>
        <p:txBody>
          <a:bodyPr/>
          <a:lstStyle/>
          <a:p>
            <a:pPr algn="ctr" eaLnBrk="1" hangingPunct="1"/>
            <a:r>
              <a:rPr lang="en-US" altLang="zh-CN"/>
              <a:t>IPv6 </a:t>
            </a:r>
            <a:r>
              <a:rPr lang="zh-CN" altLang="en-US"/>
              <a:t>数据报的一般形式 </a:t>
            </a:r>
          </a:p>
        </p:txBody>
      </p:sp>
      <p:sp>
        <p:nvSpPr>
          <p:cNvPr id="633859" name="Rectangle 3">
            <a:extLst>
              <a:ext uri="{FF2B5EF4-FFF2-40B4-BE49-F238E27FC236}">
                <a16:creationId xmlns:a16="http://schemas.microsoft.com/office/drawing/2014/main" id="{72BC0DEC-30DC-43A4-A5C0-2E91388A64E1}"/>
              </a:ext>
            </a:extLst>
          </p:cNvPr>
          <p:cNvSpPr>
            <a:spLocks noChangeArrowheads="1"/>
          </p:cNvSpPr>
          <p:nvPr/>
        </p:nvSpPr>
        <p:spPr bwMode="auto">
          <a:xfrm>
            <a:off x="250825" y="3119438"/>
            <a:ext cx="8696325" cy="773112"/>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289220" name="Rectangle 4">
            <a:extLst>
              <a:ext uri="{FF2B5EF4-FFF2-40B4-BE49-F238E27FC236}">
                <a16:creationId xmlns:a16="http://schemas.microsoft.com/office/drawing/2014/main" id="{17D7E313-203F-4922-9E80-356DA9C01266}"/>
              </a:ext>
            </a:extLst>
          </p:cNvPr>
          <p:cNvSpPr>
            <a:spLocks noChangeArrowheads="1"/>
          </p:cNvSpPr>
          <p:nvPr/>
        </p:nvSpPr>
        <p:spPr bwMode="auto">
          <a:xfrm>
            <a:off x="1763713" y="3125788"/>
            <a:ext cx="7183437" cy="752475"/>
          </a:xfrm>
          <a:prstGeom prst="rect">
            <a:avLst/>
          </a:prstGeom>
          <a:solidFill>
            <a:srgbClr val="CCECFF"/>
          </a:solidFill>
          <a:ln w="9525">
            <a:solidFill>
              <a:srgbClr val="0000CC"/>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89221" name="Line 5">
            <a:extLst>
              <a:ext uri="{FF2B5EF4-FFF2-40B4-BE49-F238E27FC236}">
                <a16:creationId xmlns:a16="http://schemas.microsoft.com/office/drawing/2014/main" id="{7026973A-0077-4EB5-9D3C-BA5F1555B51E}"/>
              </a:ext>
            </a:extLst>
          </p:cNvPr>
          <p:cNvSpPr>
            <a:spLocks noChangeShapeType="1"/>
          </p:cNvSpPr>
          <p:nvPr/>
        </p:nvSpPr>
        <p:spPr bwMode="auto">
          <a:xfrm>
            <a:off x="1754188" y="3119438"/>
            <a:ext cx="0" cy="773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9222" name="Line 6">
            <a:extLst>
              <a:ext uri="{FF2B5EF4-FFF2-40B4-BE49-F238E27FC236}">
                <a16:creationId xmlns:a16="http://schemas.microsoft.com/office/drawing/2014/main" id="{D54DA59F-78CD-45C9-9649-D81F54FEA5D2}"/>
              </a:ext>
            </a:extLst>
          </p:cNvPr>
          <p:cNvSpPr>
            <a:spLocks noChangeShapeType="1"/>
          </p:cNvSpPr>
          <p:nvPr/>
        </p:nvSpPr>
        <p:spPr bwMode="auto">
          <a:xfrm>
            <a:off x="3257550" y="3119438"/>
            <a:ext cx="0" cy="773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9223" name="Line 7">
            <a:extLst>
              <a:ext uri="{FF2B5EF4-FFF2-40B4-BE49-F238E27FC236}">
                <a16:creationId xmlns:a16="http://schemas.microsoft.com/office/drawing/2014/main" id="{5373C469-7A37-45FB-B8D1-D36C6500BE05}"/>
              </a:ext>
            </a:extLst>
          </p:cNvPr>
          <p:cNvSpPr>
            <a:spLocks noChangeShapeType="1"/>
          </p:cNvSpPr>
          <p:nvPr/>
        </p:nvSpPr>
        <p:spPr bwMode="auto">
          <a:xfrm>
            <a:off x="4006850" y="3119438"/>
            <a:ext cx="0" cy="773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9224" name="Line 8">
            <a:extLst>
              <a:ext uri="{FF2B5EF4-FFF2-40B4-BE49-F238E27FC236}">
                <a16:creationId xmlns:a16="http://schemas.microsoft.com/office/drawing/2014/main" id="{32E2DFE3-738E-4081-A74D-F2D9CC3E3388}"/>
              </a:ext>
            </a:extLst>
          </p:cNvPr>
          <p:cNvSpPr>
            <a:spLocks noChangeShapeType="1"/>
          </p:cNvSpPr>
          <p:nvPr/>
        </p:nvSpPr>
        <p:spPr bwMode="auto">
          <a:xfrm>
            <a:off x="5511800" y="3119438"/>
            <a:ext cx="0" cy="773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9225" name="Text Box 9">
            <a:extLst>
              <a:ext uri="{FF2B5EF4-FFF2-40B4-BE49-F238E27FC236}">
                <a16:creationId xmlns:a16="http://schemas.microsoft.com/office/drawing/2014/main" id="{5E11ED1F-07C0-47A1-A20B-AFF54D62291B}"/>
              </a:ext>
            </a:extLst>
          </p:cNvPr>
          <p:cNvSpPr txBox="1">
            <a:spLocks noChangeArrowheads="1"/>
          </p:cNvSpPr>
          <p:nvPr/>
        </p:nvSpPr>
        <p:spPr bwMode="auto">
          <a:xfrm>
            <a:off x="604838" y="3111500"/>
            <a:ext cx="792162"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zh-CN" altLang="en-US" sz="2400">
                <a:solidFill>
                  <a:srgbClr val="333399"/>
                </a:solidFill>
              </a:rPr>
              <a:t>基本</a:t>
            </a:r>
          </a:p>
          <a:p>
            <a:pPr algn="ctr" eaLnBrk="1" hangingPunct="1">
              <a:lnSpc>
                <a:spcPct val="90000"/>
              </a:lnSpc>
            </a:pPr>
            <a:r>
              <a:rPr kumimoji="1" lang="zh-CN" altLang="en-US" sz="2400">
                <a:solidFill>
                  <a:srgbClr val="333399"/>
                </a:solidFill>
              </a:rPr>
              <a:t>首部</a:t>
            </a:r>
          </a:p>
        </p:txBody>
      </p:sp>
      <p:sp>
        <p:nvSpPr>
          <p:cNvPr id="1289226" name="Text Box 10">
            <a:extLst>
              <a:ext uri="{FF2B5EF4-FFF2-40B4-BE49-F238E27FC236}">
                <a16:creationId xmlns:a16="http://schemas.microsoft.com/office/drawing/2014/main" id="{8F55BED6-358E-4C4A-8110-33AC12A5A6DE}"/>
              </a:ext>
            </a:extLst>
          </p:cNvPr>
          <p:cNvSpPr txBox="1">
            <a:spLocks noChangeArrowheads="1"/>
          </p:cNvSpPr>
          <p:nvPr/>
        </p:nvSpPr>
        <p:spPr bwMode="auto">
          <a:xfrm>
            <a:off x="1978025" y="3184525"/>
            <a:ext cx="104775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en-US" altLang="zh-CN" sz="2000">
                <a:solidFill>
                  <a:srgbClr val="333399"/>
                </a:solidFill>
              </a:rPr>
              <a:t> </a:t>
            </a:r>
            <a:r>
              <a:rPr kumimoji="1" lang="zh-CN" altLang="en-US" sz="2400">
                <a:solidFill>
                  <a:srgbClr val="333399"/>
                </a:solidFill>
              </a:rPr>
              <a:t>扩展</a:t>
            </a:r>
          </a:p>
          <a:p>
            <a:pPr algn="ctr" eaLnBrk="1" hangingPunct="1">
              <a:lnSpc>
                <a:spcPct val="90000"/>
              </a:lnSpc>
            </a:pPr>
            <a:r>
              <a:rPr kumimoji="1" lang="zh-CN" altLang="en-US" sz="2400">
                <a:solidFill>
                  <a:srgbClr val="333399"/>
                </a:solidFill>
              </a:rPr>
              <a:t>首部 </a:t>
            </a:r>
            <a:r>
              <a:rPr kumimoji="1" lang="en-US" altLang="zh-CN" sz="2400">
                <a:solidFill>
                  <a:srgbClr val="333399"/>
                </a:solidFill>
              </a:rPr>
              <a:t>1</a:t>
            </a:r>
          </a:p>
        </p:txBody>
      </p:sp>
      <p:sp>
        <p:nvSpPr>
          <p:cNvPr id="1289227" name="Text Box 11">
            <a:extLst>
              <a:ext uri="{FF2B5EF4-FFF2-40B4-BE49-F238E27FC236}">
                <a16:creationId xmlns:a16="http://schemas.microsoft.com/office/drawing/2014/main" id="{C2AA2E8C-3EE2-46A6-B87B-89F79D0A0238}"/>
              </a:ext>
            </a:extLst>
          </p:cNvPr>
          <p:cNvSpPr txBox="1">
            <a:spLocks noChangeArrowheads="1"/>
          </p:cNvSpPr>
          <p:nvPr/>
        </p:nvSpPr>
        <p:spPr bwMode="auto">
          <a:xfrm>
            <a:off x="4130675" y="3184525"/>
            <a:ext cx="109855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en-US" altLang="zh-CN" sz="2000">
                <a:solidFill>
                  <a:srgbClr val="333399"/>
                </a:solidFill>
              </a:rPr>
              <a:t> </a:t>
            </a:r>
            <a:r>
              <a:rPr kumimoji="1" lang="zh-CN" altLang="en-US" sz="2400">
                <a:solidFill>
                  <a:srgbClr val="333399"/>
                </a:solidFill>
              </a:rPr>
              <a:t>扩展</a:t>
            </a:r>
          </a:p>
          <a:p>
            <a:pPr algn="ctr" eaLnBrk="1" hangingPunct="1">
              <a:lnSpc>
                <a:spcPct val="90000"/>
              </a:lnSpc>
            </a:pPr>
            <a:r>
              <a:rPr kumimoji="1" lang="zh-CN" altLang="en-US" sz="2400">
                <a:solidFill>
                  <a:srgbClr val="333399"/>
                </a:solidFill>
              </a:rPr>
              <a:t>首部 </a:t>
            </a:r>
            <a:r>
              <a:rPr kumimoji="1" lang="en-US" altLang="zh-CN" sz="2400">
                <a:solidFill>
                  <a:srgbClr val="333399"/>
                </a:solidFill>
              </a:rPr>
              <a:t>N</a:t>
            </a:r>
          </a:p>
        </p:txBody>
      </p:sp>
      <p:sp>
        <p:nvSpPr>
          <p:cNvPr id="1289228" name="Text Box 12">
            <a:extLst>
              <a:ext uri="{FF2B5EF4-FFF2-40B4-BE49-F238E27FC236}">
                <a16:creationId xmlns:a16="http://schemas.microsoft.com/office/drawing/2014/main" id="{A23CBC9E-D7E7-4301-A1A4-4A9C68BD789A}"/>
              </a:ext>
            </a:extLst>
          </p:cNvPr>
          <p:cNvSpPr txBox="1">
            <a:spLocks noChangeArrowheads="1"/>
          </p:cNvSpPr>
          <p:nvPr/>
        </p:nvSpPr>
        <p:spPr bwMode="auto">
          <a:xfrm>
            <a:off x="3278188" y="3165475"/>
            <a:ext cx="638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b="1">
                <a:solidFill>
                  <a:srgbClr val="333399"/>
                </a:solidFill>
              </a:rPr>
              <a:t> …</a:t>
            </a:r>
          </a:p>
        </p:txBody>
      </p:sp>
      <p:sp>
        <p:nvSpPr>
          <p:cNvPr id="1289229" name="Text Box 13">
            <a:extLst>
              <a:ext uri="{FF2B5EF4-FFF2-40B4-BE49-F238E27FC236}">
                <a16:creationId xmlns:a16="http://schemas.microsoft.com/office/drawing/2014/main" id="{3B56AA51-AA64-4C14-B182-8C542E5FE2BF}"/>
              </a:ext>
            </a:extLst>
          </p:cNvPr>
          <p:cNvSpPr txBox="1">
            <a:spLocks noChangeArrowheads="1"/>
          </p:cNvSpPr>
          <p:nvPr/>
        </p:nvSpPr>
        <p:spPr bwMode="auto">
          <a:xfrm>
            <a:off x="6011863" y="3270250"/>
            <a:ext cx="2492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rPr>
              <a:t>数   据   部   分</a:t>
            </a:r>
          </a:p>
        </p:txBody>
      </p:sp>
      <p:sp>
        <p:nvSpPr>
          <p:cNvPr id="1289230" name="Line 14">
            <a:extLst>
              <a:ext uri="{FF2B5EF4-FFF2-40B4-BE49-F238E27FC236}">
                <a16:creationId xmlns:a16="http://schemas.microsoft.com/office/drawing/2014/main" id="{18AABFF0-EB87-4423-A7AB-09F0647353CB}"/>
              </a:ext>
            </a:extLst>
          </p:cNvPr>
          <p:cNvSpPr>
            <a:spLocks noChangeShapeType="1"/>
          </p:cNvSpPr>
          <p:nvPr/>
        </p:nvSpPr>
        <p:spPr bwMode="auto">
          <a:xfrm>
            <a:off x="1754188" y="2058988"/>
            <a:ext cx="0" cy="9731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9231" name="Line 15">
            <a:extLst>
              <a:ext uri="{FF2B5EF4-FFF2-40B4-BE49-F238E27FC236}">
                <a16:creationId xmlns:a16="http://schemas.microsoft.com/office/drawing/2014/main" id="{DAC5F55E-FD1F-44C1-9853-E585A68023AB}"/>
              </a:ext>
            </a:extLst>
          </p:cNvPr>
          <p:cNvSpPr>
            <a:spLocks noChangeShapeType="1"/>
          </p:cNvSpPr>
          <p:nvPr/>
        </p:nvSpPr>
        <p:spPr bwMode="auto">
          <a:xfrm>
            <a:off x="5511800" y="2540000"/>
            <a:ext cx="0" cy="474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9232" name="Line 16">
            <a:extLst>
              <a:ext uri="{FF2B5EF4-FFF2-40B4-BE49-F238E27FC236}">
                <a16:creationId xmlns:a16="http://schemas.microsoft.com/office/drawing/2014/main" id="{5678A001-327E-4825-99BB-7E3DAAC2059C}"/>
              </a:ext>
            </a:extLst>
          </p:cNvPr>
          <p:cNvSpPr>
            <a:spLocks noChangeShapeType="1"/>
          </p:cNvSpPr>
          <p:nvPr/>
        </p:nvSpPr>
        <p:spPr bwMode="auto">
          <a:xfrm>
            <a:off x="1754188" y="2768600"/>
            <a:ext cx="3757612"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9233" name="Rectangle 17">
            <a:extLst>
              <a:ext uri="{FF2B5EF4-FFF2-40B4-BE49-F238E27FC236}">
                <a16:creationId xmlns:a16="http://schemas.microsoft.com/office/drawing/2014/main" id="{4660F75D-21A8-46D8-BA7E-B66598051343}"/>
              </a:ext>
            </a:extLst>
          </p:cNvPr>
          <p:cNvSpPr>
            <a:spLocks noChangeArrowheads="1"/>
          </p:cNvSpPr>
          <p:nvPr/>
        </p:nvSpPr>
        <p:spPr bwMode="auto">
          <a:xfrm>
            <a:off x="3194050" y="2540000"/>
            <a:ext cx="815975" cy="411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89234" name="Text Box 18">
            <a:extLst>
              <a:ext uri="{FF2B5EF4-FFF2-40B4-BE49-F238E27FC236}">
                <a16:creationId xmlns:a16="http://schemas.microsoft.com/office/drawing/2014/main" id="{73F56CD4-CE88-4593-A385-89A9C89B8B53}"/>
              </a:ext>
            </a:extLst>
          </p:cNvPr>
          <p:cNvSpPr txBox="1">
            <a:spLocks noChangeArrowheads="1"/>
          </p:cNvSpPr>
          <p:nvPr/>
        </p:nvSpPr>
        <p:spPr bwMode="auto">
          <a:xfrm>
            <a:off x="3132138" y="2417763"/>
            <a:ext cx="996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a:solidFill>
                  <a:srgbClr val="333399"/>
                </a:solidFill>
              </a:rPr>
              <a:t>选项</a:t>
            </a:r>
          </a:p>
        </p:txBody>
      </p:sp>
      <p:sp>
        <p:nvSpPr>
          <p:cNvPr id="1289235" name="Line 19">
            <a:extLst>
              <a:ext uri="{FF2B5EF4-FFF2-40B4-BE49-F238E27FC236}">
                <a16:creationId xmlns:a16="http://schemas.microsoft.com/office/drawing/2014/main" id="{43F07511-08E9-4AF4-B983-B917A4C7C477}"/>
              </a:ext>
            </a:extLst>
          </p:cNvPr>
          <p:cNvSpPr>
            <a:spLocks noChangeShapeType="1"/>
          </p:cNvSpPr>
          <p:nvPr/>
        </p:nvSpPr>
        <p:spPr bwMode="auto">
          <a:xfrm>
            <a:off x="250825" y="3976688"/>
            <a:ext cx="0" cy="4937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9236" name="Line 20">
            <a:extLst>
              <a:ext uri="{FF2B5EF4-FFF2-40B4-BE49-F238E27FC236}">
                <a16:creationId xmlns:a16="http://schemas.microsoft.com/office/drawing/2014/main" id="{72792C67-04DF-4467-B9D5-C4818E771BDB}"/>
              </a:ext>
            </a:extLst>
          </p:cNvPr>
          <p:cNvSpPr>
            <a:spLocks noChangeShapeType="1"/>
          </p:cNvSpPr>
          <p:nvPr/>
        </p:nvSpPr>
        <p:spPr bwMode="auto">
          <a:xfrm>
            <a:off x="8947150" y="3987800"/>
            <a:ext cx="0" cy="492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9237" name="Line 21">
            <a:extLst>
              <a:ext uri="{FF2B5EF4-FFF2-40B4-BE49-F238E27FC236}">
                <a16:creationId xmlns:a16="http://schemas.microsoft.com/office/drawing/2014/main" id="{6B72A1E8-FE96-4DB7-A9D5-1A67B49EB782}"/>
              </a:ext>
            </a:extLst>
          </p:cNvPr>
          <p:cNvSpPr>
            <a:spLocks noChangeShapeType="1"/>
          </p:cNvSpPr>
          <p:nvPr/>
        </p:nvSpPr>
        <p:spPr bwMode="auto">
          <a:xfrm>
            <a:off x="250825" y="4276725"/>
            <a:ext cx="8696325"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9238" name="Rectangle 22">
            <a:extLst>
              <a:ext uri="{FF2B5EF4-FFF2-40B4-BE49-F238E27FC236}">
                <a16:creationId xmlns:a16="http://schemas.microsoft.com/office/drawing/2014/main" id="{574E69D0-E83C-4EB5-B0D8-C2B2CD5FCCF6}"/>
              </a:ext>
            </a:extLst>
          </p:cNvPr>
          <p:cNvSpPr>
            <a:spLocks noChangeArrowheads="1"/>
          </p:cNvSpPr>
          <p:nvPr/>
        </p:nvSpPr>
        <p:spPr bwMode="auto">
          <a:xfrm>
            <a:off x="3355975" y="4046538"/>
            <a:ext cx="1731963" cy="4238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89239" name="Text Box 23">
            <a:extLst>
              <a:ext uri="{FF2B5EF4-FFF2-40B4-BE49-F238E27FC236}">
                <a16:creationId xmlns:a16="http://schemas.microsoft.com/office/drawing/2014/main" id="{A924E9D1-E745-42F1-A39D-D17361D5D64E}"/>
              </a:ext>
            </a:extLst>
          </p:cNvPr>
          <p:cNvSpPr txBox="1">
            <a:spLocks noChangeArrowheads="1"/>
          </p:cNvSpPr>
          <p:nvPr/>
        </p:nvSpPr>
        <p:spPr bwMode="auto">
          <a:xfrm>
            <a:off x="3276600" y="4002088"/>
            <a:ext cx="2328863" cy="5794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a:solidFill>
                  <a:srgbClr val="333399"/>
                </a:solidFill>
              </a:rPr>
              <a:t>IPv6 </a:t>
            </a:r>
            <a:r>
              <a:rPr kumimoji="1" lang="zh-CN" altLang="en-US" sz="3200">
                <a:solidFill>
                  <a:srgbClr val="333399"/>
                </a:solidFill>
              </a:rPr>
              <a:t>数据报</a:t>
            </a:r>
          </a:p>
        </p:txBody>
      </p:sp>
      <p:sp>
        <p:nvSpPr>
          <p:cNvPr id="1289240" name="Line 24">
            <a:extLst>
              <a:ext uri="{FF2B5EF4-FFF2-40B4-BE49-F238E27FC236}">
                <a16:creationId xmlns:a16="http://schemas.microsoft.com/office/drawing/2014/main" id="{1B8FD409-80E4-45D3-84EA-B21C626D11DC}"/>
              </a:ext>
            </a:extLst>
          </p:cNvPr>
          <p:cNvSpPr>
            <a:spLocks noChangeShapeType="1"/>
          </p:cNvSpPr>
          <p:nvPr/>
        </p:nvSpPr>
        <p:spPr bwMode="auto">
          <a:xfrm>
            <a:off x="8947150" y="2058988"/>
            <a:ext cx="0" cy="9731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9241" name="Line 25">
            <a:extLst>
              <a:ext uri="{FF2B5EF4-FFF2-40B4-BE49-F238E27FC236}">
                <a16:creationId xmlns:a16="http://schemas.microsoft.com/office/drawing/2014/main" id="{C3F0D8F8-8E56-4DAA-BB10-51DBB945220F}"/>
              </a:ext>
            </a:extLst>
          </p:cNvPr>
          <p:cNvSpPr>
            <a:spLocks noChangeShapeType="1"/>
          </p:cNvSpPr>
          <p:nvPr/>
        </p:nvSpPr>
        <p:spPr bwMode="auto">
          <a:xfrm>
            <a:off x="1754188" y="2251075"/>
            <a:ext cx="7192962"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9242" name="Text Box 26">
            <a:extLst>
              <a:ext uri="{FF2B5EF4-FFF2-40B4-BE49-F238E27FC236}">
                <a16:creationId xmlns:a16="http://schemas.microsoft.com/office/drawing/2014/main" id="{49C6FA49-30F4-47B3-ACDF-C0EBA8628DC0}"/>
              </a:ext>
            </a:extLst>
          </p:cNvPr>
          <p:cNvSpPr txBox="1">
            <a:spLocks noChangeArrowheads="1"/>
          </p:cNvSpPr>
          <p:nvPr/>
        </p:nvSpPr>
        <p:spPr bwMode="auto">
          <a:xfrm>
            <a:off x="4500563" y="1912938"/>
            <a:ext cx="1809750" cy="5794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a:solidFill>
                  <a:srgbClr val="333399"/>
                </a:solidFill>
              </a:rPr>
              <a:t>有效载荷</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a:extLst>
              <a:ext uri="{FF2B5EF4-FFF2-40B4-BE49-F238E27FC236}">
                <a16:creationId xmlns:a16="http://schemas.microsoft.com/office/drawing/2014/main" id="{DE812971-7F47-4B09-B62C-AE27EC7A92B4}"/>
              </a:ext>
            </a:extLst>
          </p:cNvPr>
          <p:cNvSpPr>
            <a:spLocks noChangeArrowheads="1"/>
          </p:cNvSpPr>
          <p:nvPr/>
        </p:nvSpPr>
        <p:spPr bwMode="auto">
          <a:xfrm>
            <a:off x="1649413" y="631825"/>
            <a:ext cx="7289800" cy="5676900"/>
          </a:xfrm>
          <a:prstGeom prst="rect">
            <a:avLst/>
          </a:prstGeom>
          <a:solidFill>
            <a:srgbClr val="FFFF99"/>
          </a:solidFill>
          <a:ln w="28575">
            <a:solidFill>
              <a:srgbClr val="333399"/>
            </a:solidFill>
            <a:miter lim="800000"/>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290243" name="Line 3">
            <a:extLst>
              <a:ext uri="{FF2B5EF4-FFF2-40B4-BE49-F238E27FC236}">
                <a16:creationId xmlns:a16="http://schemas.microsoft.com/office/drawing/2014/main" id="{5878766E-4113-48C6-B0D1-330CB0CB15D8}"/>
              </a:ext>
            </a:extLst>
          </p:cNvPr>
          <p:cNvSpPr>
            <a:spLocks noChangeShapeType="1"/>
          </p:cNvSpPr>
          <p:nvPr/>
        </p:nvSpPr>
        <p:spPr bwMode="auto">
          <a:xfrm>
            <a:off x="1657350" y="1012825"/>
            <a:ext cx="7302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244" name="Line 4">
            <a:extLst>
              <a:ext uri="{FF2B5EF4-FFF2-40B4-BE49-F238E27FC236}">
                <a16:creationId xmlns:a16="http://schemas.microsoft.com/office/drawing/2014/main" id="{A5687B32-9AAF-49A5-8E0A-DB6EF30298F7}"/>
              </a:ext>
            </a:extLst>
          </p:cNvPr>
          <p:cNvSpPr>
            <a:spLocks noChangeShapeType="1"/>
          </p:cNvSpPr>
          <p:nvPr/>
        </p:nvSpPr>
        <p:spPr bwMode="auto">
          <a:xfrm>
            <a:off x="2557463" y="633413"/>
            <a:ext cx="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245" name="Line 5">
            <a:extLst>
              <a:ext uri="{FF2B5EF4-FFF2-40B4-BE49-F238E27FC236}">
                <a16:creationId xmlns:a16="http://schemas.microsoft.com/office/drawing/2014/main" id="{2EB0815C-3A5A-4767-8F82-1C454C9B0DFB}"/>
              </a:ext>
            </a:extLst>
          </p:cNvPr>
          <p:cNvSpPr>
            <a:spLocks noChangeShapeType="1"/>
          </p:cNvSpPr>
          <p:nvPr/>
        </p:nvSpPr>
        <p:spPr bwMode="auto">
          <a:xfrm>
            <a:off x="5297488" y="1012825"/>
            <a:ext cx="0" cy="422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246" name="Rectangle 6">
            <a:extLst>
              <a:ext uri="{FF2B5EF4-FFF2-40B4-BE49-F238E27FC236}">
                <a16:creationId xmlns:a16="http://schemas.microsoft.com/office/drawing/2014/main" id="{852AFCBE-4083-4170-A982-D51F566DD0A5}"/>
              </a:ext>
            </a:extLst>
          </p:cNvPr>
          <p:cNvSpPr>
            <a:spLocks noChangeArrowheads="1"/>
          </p:cNvSpPr>
          <p:nvPr/>
        </p:nvSpPr>
        <p:spPr bwMode="auto">
          <a:xfrm>
            <a:off x="1573213" y="242888"/>
            <a:ext cx="322262"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0</a:t>
            </a:r>
          </a:p>
        </p:txBody>
      </p:sp>
      <p:sp>
        <p:nvSpPr>
          <p:cNvPr id="1290247" name="Rectangle 7">
            <a:extLst>
              <a:ext uri="{FF2B5EF4-FFF2-40B4-BE49-F238E27FC236}">
                <a16:creationId xmlns:a16="http://schemas.microsoft.com/office/drawing/2014/main" id="{7341B9E4-0E42-46FF-860B-162B3E92A3E5}"/>
              </a:ext>
            </a:extLst>
          </p:cNvPr>
          <p:cNvSpPr>
            <a:spLocks noChangeArrowheads="1"/>
          </p:cNvSpPr>
          <p:nvPr/>
        </p:nvSpPr>
        <p:spPr bwMode="auto">
          <a:xfrm>
            <a:off x="2476500" y="242888"/>
            <a:ext cx="322263"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4</a:t>
            </a:r>
          </a:p>
        </p:txBody>
      </p:sp>
      <p:sp>
        <p:nvSpPr>
          <p:cNvPr id="1290248" name="Rectangle 8">
            <a:extLst>
              <a:ext uri="{FF2B5EF4-FFF2-40B4-BE49-F238E27FC236}">
                <a16:creationId xmlns:a16="http://schemas.microsoft.com/office/drawing/2014/main" id="{E170ABC3-D579-4277-B07D-6B1AF9664DF4}"/>
              </a:ext>
            </a:extLst>
          </p:cNvPr>
          <p:cNvSpPr>
            <a:spLocks noChangeArrowheads="1"/>
          </p:cNvSpPr>
          <p:nvPr/>
        </p:nvSpPr>
        <p:spPr bwMode="auto">
          <a:xfrm>
            <a:off x="5207000" y="242888"/>
            <a:ext cx="46355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16</a:t>
            </a:r>
          </a:p>
        </p:txBody>
      </p:sp>
      <p:sp>
        <p:nvSpPr>
          <p:cNvPr id="1290249" name="Rectangle 9">
            <a:extLst>
              <a:ext uri="{FF2B5EF4-FFF2-40B4-BE49-F238E27FC236}">
                <a16:creationId xmlns:a16="http://schemas.microsoft.com/office/drawing/2014/main" id="{1FC6FBFE-D2A8-4694-8A9D-C706DFE793D9}"/>
              </a:ext>
            </a:extLst>
          </p:cNvPr>
          <p:cNvSpPr>
            <a:spLocks noChangeArrowheads="1"/>
          </p:cNvSpPr>
          <p:nvPr/>
        </p:nvSpPr>
        <p:spPr bwMode="auto">
          <a:xfrm>
            <a:off x="8604250" y="242888"/>
            <a:ext cx="46355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31</a:t>
            </a:r>
          </a:p>
        </p:txBody>
      </p:sp>
      <p:sp>
        <p:nvSpPr>
          <p:cNvPr id="1290250" name="Rectangle 10">
            <a:extLst>
              <a:ext uri="{FF2B5EF4-FFF2-40B4-BE49-F238E27FC236}">
                <a16:creationId xmlns:a16="http://schemas.microsoft.com/office/drawing/2014/main" id="{DDB6FA96-DD8F-44B2-9000-F05C4A07D6CC}"/>
              </a:ext>
            </a:extLst>
          </p:cNvPr>
          <p:cNvSpPr>
            <a:spLocks noChangeArrowheads="1"/>
          </p:cNvSpPr>
          <p:nvPr/>
        </p:nvSpPr>
        <p:spPr bwMode="auto">
          <a:xfrm>
            <a:off x="1768475" y="647700"/>
            <a:ext cx="758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版 本</a:t>
            </a:r>
          </a:p>
        </p:txBody>
      </p:sp>
      <p:sp>
        <p:nvSpPr>
          <p:cNvPr id="1290251" name="Rectangle 11">
            <a:extLst>
              <a:ext uri="{FF2B5EF4-FFF2-40B4-BE49-F238E27FC236}">
                <a16:creationId xmlns:a16="http://schemas.microsoft.com/office/drawing/2014/main" id="{8552F292-5ADE-4A26-8524-15D640A94F90}"/>
              </a:ext>
            </a:extLst>
          </p:cNvPr>
          <p:cNvSpPr>
            <a:spLocks noChangeArrowheads="1"/>
          </p:cNvSpPr>
          <p:nvPr/>
        </p:nvSpPr>
        <p:spPr bwMode="auto">
          <a:xfrm>
            <a:off x="955675" y="242888"/>
            <a:ext cx="434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位</a:t>
            </a:r>
          </a:p>
        </p:txBody>
      </p:sp>
      <p:sp>
        <p:nvSpPr>
          <p:cNvPr id="1290252" name="Line 12">
            <a:extLst>
              <a:ext uri="{FF2B5EF4-FFF2-40B4-BE49-F238E27FC236}">
                <a16:creationId xmlns:a16="http://schemas.microsoft.com/office/drawing/2014/main" id="{23F71252-8BE4-4E02-800D-5827C9E4C4EB}"/>
              </a:ext>
            </a:extLst>
          </p:cNvPr>
          <p:cNvSpPr>
            <a:spLocks noChangeShapeType="1"/>
          </p:cNvSpPr>
          <p:nvPr/>
        </p:nvSpPr>
        <p:spPr bwMode="auto">
          <a:xfrm>
            <a:off x="1649413" y="1435100"/>
            <a:ext cx="7302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253" name="Line 13">
            <a:extLst>
              <a:ext uri="{FF2B5EF4-FFF2-40B4-BE49-F238E27FC236}">
                <a16:creationId xmlns:a16="http://schemas.microsoft.com/office/drawing/2014/main" id="{7EF567A9-8518-40A6-B994-B3D7F0A05B2C}"/>
              </a:ext>
            </a:extLst>
          </p:cNvPr>
          <p:cNvSpPr>
            <a:spLocks noChangeShapeType="1"/>
          </p:cNvSpPr>
          <p:nvPr/>
        </p:nvSpPr>
        <p:spPr bwMode="auto">
          <a:xfrm>
            <a:off x="1651000" y="1857375"/>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254" name="Line 14">
            <a:extLst>
              <a:ext uri="{FF2B5EF4-FFF2-40B4-BE49-F238E27FC236}">
                <a16:creationId xmlns:a16="http://schemas.microsoft.com/office/drawing/2014/main" id="{FCF93E7E-4464-49C7-AA59-5170A0D7CC0A}"/>
              </a:ext>
            </a:extLst>
          </p:cNvPr>
          <p:cNvSpPr>
            <a:spLocks noChangeShapeType="1"/>
          </p:cNvSpPr>
          <p:nvPr/>
        </p:nvSpPr>
        <p:spPr bwMode="auto">
          <a:xfrm>
            <a:off x="1651000" y="2281238"/>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255" name="Line 15">
            <a:extLst>
              <a:ext uri="{FF2B5EF4-FFF2-40B4-BE49-F238E27FC236}">
                <a16:creationId xmlns:a16="http://schemas.microsoft.com/office/drawing/2014/main" id="{27008F80-2D78-4892-91A0-04A622BB5748}"/>
              </a:ext>
            </a:extLst>
          </p:cNvPr>
          <p:cNvSpPr>
            <a:spLocks noChangeShapeType="1"/>
          </p:cNvSpPr>
          <p:nvPr/>
        </p:nvSpPr>
        <p:spPr bwMode="auto">
          <a:xfrm>
            <a:off x="1651000" y="2705100"/>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256" name="Line 16">
            <a:extLst>
              <a:ext uri="{FF2B5EF4-FFF2-40B4-BE49-F238E27FC236}">
                <a16:creationId xmlns:a16="http://schemas.microsoft.com/office/drawing/2014/main" id="{95A36614-107B-4220-A88E-8B6A22036EBB}"/>
              </a:ext>
            </a:extLst>
          </p:cNvPr>
          <p:cNvSpPr>
            <a:spLocks noChangeShapeType="1"/>
          </p:cNvSpPr>
          <p:nvPr/>
        </p:nvSpPr>
        <p:spPr bwMode="auto">
          <a:xfrm>
            <a:off x="1651000" y="3128963"/>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257" name="Line 17">
            <a:extLst>
              <a:ext uri="{FF2B5EF4-FFF2-40B4-BE49-F238E27FC236}">
                <a16:creationId xmlns:a16="http://schemas.microsoft.com/office/drawing/2014/main" id="{5C579921-EF40-4EB0-B21D-9A895B3EEA48}"/>
              </a:ext>
            </a:extLst>
          </p:cNvPr>
          <p:cNvSpPr>
            <a:spLocks noChangeShapeType="1"/>
          </p:cNvSpPr>
          <p:nvPr/>
        </p:nvSpPr>
        <p:spPr bwMode="auto">
          <a:xfrm>
            <a:off x="1651000" y="3551238"/>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258" name="Line 18">
            <a:extLst>
              <a:ext uri="{FF2B5EF4-FFF2-40B4-BE49-F238E27FC236}">
                <a16:creationId xmlns:a16="http://schemas.microsoft.com/office/drawing/2014/main" id="{DBF7F1BC-2B25-4089-B961-881DABEBAF46}"/>
              </a:ext>
            </a:extLst>
          </p:cNvPr>
          <p:cNvSpPr>
            <a:spLocks noChangeShapeType="1"/>
          </p:cNvSpPr>
          <p:nvPr/>
        </p:nvSpPr>
        <p:spPr bwMode="auto">
          <a:xfrm>
            <a:off x="1651000" y="3975100"/>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259" name="Line 19">
            <a:extLst>
              <a:ext uri="{FF2B5EF4-FFF2-40B4-BE49-F238E27FC236}">
                <a16:creationId xmlns:a16="http://schemas.microsoft.com/office/drawing/2014/main" id="{80A97257-41AB-468A-8071-0A1A5DBF4566}"/>
              </a:ext>
            </a:extLst>
          </p:cNvPr>
          <p:cNvSpPr>
            <a:spLocks noChangeShapeType="1"/>
          </p:cNvSpPr>
          <p:nvPr/>
        </p:nvSpPr>
        <p:spPr bwMode="auto">
          <a:xfrm>
            <a:off x="1651000" y="4397375"/>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260" name="Rectangle 20">
            <a:extLst>
              <a:ext uri="{FF2B5EF4-FFF2-40B4-BE49-F238E27FC236}">
                <a16:creationId xmlns:a16="http://schemas.microsoft.com/office/drawing/2014/main" id="{BB7D00C9-FA2A-4AA9-B132-B047A593704B}"/>
              </a:ext>
            </a:extLst>
          </p:cNvPr>
          <p:cNvSpPr>
            <a:spLocks noChangeArrowheads="1"/>
          </p:cNvSpPr>
          <p:nvPr/>
        </p:nvSpPr>
        <p:spPr bwMode="auto">
          <a:xfrm>
            <a:off x="1876425" y="3409950"/>
            <a:ext cx="6850063" cy="1128713"/>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0261" name="Rectangle 21">
            <a:extLst>
              <a:ext uri="{FF2B5EF4-FFF2-40B4-BE49-F238E27FC236}">
                <a16:creationId xmlns:a16="http://schemas.microsoft.com/office/drawing/2014/main" id="{422F0050-C2DB-4108-9573-61DAD4443D0E}"/>
              </a:ext>
            </a:extLst>
          </p:cNvPr>
          <p:cNvSpPr>
            <a:spLocks noChangeArrowheads="1"/>
          </p:cNvSpPr>
          <p:nvPr/>
        </p:nvSpPr>
        <p:spPr bwMode="auto">
          <a:xfrm>
            <a:off x="1876425" y="1716088"/>
            <a:ext cx="6850063" cy="1130300"/>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0262" name="Rectangle 22">
            <a:extLst>
              <a:ext uri="{FF2B5EF4-FFF2-40B4-BE49-F238E27FC236}">
                <a16:creationId xmlns:a16="http://schemas.microsoft.com/office/drawing/2014/main" id="{410714B4-F862-4944-8516-5DC6D376A952}"/>
              </a:ext>
            </a:extLst>
          </p:cNvPr>
          <p:cNvSpPr>
            <a:spLocks noChangeArrowheads="1"/>
          </p:cNvSpPr>
          <p:nvPr/>
        </p:nvSpPr>
        <p:spPr bwMode="auto">
          <a:xfrm>
            <a:off x="4498975" y="3622675"/>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目   的</a:t>
            </a:r>
            <a:r>
              <a:rPr kumimoji="1" lang="zh-CN" altLang="en-US" sz="2000" b="1">
                <a:solidFill>
                  <a:srgbClr val="333399"/>
                </a:solidFill>
              </a:rPr>
              <a:t> </a:t>
            </a:r>
            <a:r>
              <a:rPr kumimoji="1" lang="zh-CN" altLang="en-US" sz="2000">
                <a:solidFill>
                  <a:srgbClr val="333399"/>
                </a:solidFill>
              </a:rPr>
              <a:t>  地   址</a:t>
            </a:r>
          </a:p>
        </p:txBody>
      </p:sp>
      <p:sp>
        <p:nvSpPr>
          <p:cNvPr id="1290263" name="Rectangle 23">
            <a:extLst>
              <a:ext uri="{FF2B5EF4-FFF2-40B4-BE49-F238E27FC236}">
                <a16:creationId xmlns:a16="http://schemas.microsoft.com/office/drawing/2014/main" id="{339BBB3B-807F-486B-8E70-DEDD0AF92F4D}"/>
              </a:ext>
            </a:extLst>
          </p:cNvPr>
          <p:cNvSpPr>
            <a:spLocks noChangeArrowheads="1"/>
          </p:cNvSpPr>
          <p:nvPr/>
        </p:nvSpPr>
        <p:spPr bwMode="auto">
          <a:xfrm>
            <a:off x="4692650" y="1928813"/>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源   地   址</a:t>
            </a:r>
          </a:p>
        </p:txBody>
      </p:sp>
      <p:sp>
        <p:nvSpPr>
          <p:cNvPr id="1290264" name="Line 24">
            <a:extLst>
              <a:ext uri="{FF2B5EF4-FFF2-40B4-BE49-F238E27FC236}">
                <a16:creationId xmlns:a16="http://schemas.microsoft.com/office/drawing/2014/main" id="{B1E383B8-7CB5-4861-8DA4-AFD469727EA4}"/>
              </a:ext>
            </a:extLst>
          </p:cNvPr>
          <p:cNvSpPr>
            <a:spLocks noChangeShapeType="1"/>
          </p:cNvSpPr>
          <p:nvPr/>
        </p:nvSpPr>
        <p:spPr bwMode="auto">
          <a:xfrm>
            <a:off x="7127875" y="1012825"/>
            <a:ext cx="0" cy="422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265" name="Rectangle 25">
            <a:extLst>
              <a:ext uri="{FF2B5EF4-FFF2-40B4-BE49-F238E27FC236}">
                <a16:creationId xmlns:a16="http://schemas.microsoft.com/office/drawing/2014/main" id="{D50E6DAF-B282-4C02-9448-097C6B9192CC}"/>
              </a:ext>
            </a:extLst>
          </p:cNvPr>
          <p:cNvSpPr>
            <a:spLocks noChangeArrowheads="1"/>
          </p:cNvSpPr>
          <p:nvPr/>
        </p:nvSpPr>
        <p:spPr bwMode="auto">
          <a:xfrm>
            <a:off x="5438775" y="1046163"/>
            <a:ext cx="1731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下 一 个 首 部</a:t>
            </a:r>
          </a:p>
        </p:txBody>
      </p:sp>
      <p:sp>
        <p:nvSpPr>
          <p:cNvPr id="1290266" name="Rectangle 26">
            <a:extLst>
              <a:ext uri="{FF2B5EF4-FFF2-40B4-BE49-F238E27FC236}">
                <a16:creationId xmlns:a16="http://schemas.microsoft.com/office/drawing/2014/main" id="{AC6A35BC-10DF-4B79-8603-A326528E009E}"/>
              </a:ext>
            </a:extLst>
          </p:cNvPr>
          <p:cNvSpPr>
            <a:spLocks noChangeArrowheads="1"/>
          </p:cNvSpPr>
          <p:nvPr/>
        </p:nvSpPr>
        <p:spPr bwMode="auto">
          <a:xfrm>
            <a:off x="5637213" y="647700"/>
            <a:ext cx="16414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流     标     号</a:t>
            </a:r>
          </a:p>
        </p:txBody>
      </p:sp>
      <p:sp>
        <p:nvSpPr>
          <p:cNvPr id="1290267" name="Rectangle 27">
            <a:extLst>
              <a:ext uri="{FF2B5EF4-FFF2-40B4-BE49-F238E27FC236}">
                <a16:creationId xmlns:a16="http://schemas.microsoft.com/office/drawing/2014/main" id="{CA4ABD35-8FAE-4ECD-A6A2-25E157F176FE}"/>
              </a:ext>
            </a:extLst>
          </p:cNvPr>
          <p:cNvSpPr>
            <a:spLocks noChangeArrowheads="1"/>
          </p:cNvSpPr>
          <p:nvPr/>
        </p:nvSpPr>
        <p:spPr bwMode="auto">
          <a:xfrm>
            <a:off x="4237038" y="242888"/>
            <a:ext cx="461962"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12</a:t>
            </a:r>
          </a:p>
        </p:txBody>
      </p:sp>
      <p:sp>
        <p:nvSpPr>
          <p:cNvPr id="1290268" name="Rectangle 28">
            <a:extLst>
              <a:ext uri="{FF2B5EF4-FFF2-40B4-BE49-F238E27FC236}">
                <a16:creationId xmlns:a16="http://schemas.microsoft.com/office/drawing/2014/main" id="{57C9892C-92FD-46E9-AB71-FAF3C4F8A41F}"/>
              </a:ext>
            </a:extLst>
          </p:cNvPr>
          <p:cNvSpPr>
            <a:spLocks noChangeArrowheads="1"/>
          </p:cNvSpPr>
          <p:nvPr/>
        </p:nvSpPr>
        <p:spPr bwMode="auto">
          <a:xfrm>
            <a:off x="2825750" y="647700"/>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通 信 量 类</a:t>
            </a:r>
          </a:p>
        </p:txBody>
      </p:sp>
      <p:sp>
        <p:nvSpPr>
          <p:cNvPr id="1290269" name="Rectangle 29">
            <a:extLst>
              <a:ext uri="{FF2B5EF4-FFF2-40B4-BE49-F238E27FC236}">
                <a16:creationId xmlns:a16="http://schemas.microsoft.com/office/drawing/2014/main" id="{65BB6631-56E2-4932-A18A-98D19030A18A}"/>
              </a:ext>
            </a:extLst>
          </p:cNvPr>
          <p:cNvSpPr>
            <a:spLocks noChangeArrowheads="1"/>
          </p:cNvSpPr>
          <p:nvPr/>
        </p:nvSpPr>
        <p:spPr bwMode="auto">
          <a:xfrm>
            <a:off x="4670425" y="2263775"/>
            <a:ext cx="14366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a:t>
            </a:r>
            <a:r>
              <a:rPr kumimoji="1" lang="en-US" altLang="zh-CN" sz="2000">
                <a:solidFill>
                  <a:srgbClr val="333399"/>
                </a:solidFill>
              </a:rPr>
              <a:t>128 </a:t>
            </a:r>
            <a:r>
              <a:rPr kumimoji="1" lang="zh-CN" altLang="en-US" sz="2000">
                <a:solidFill>
                  <a:srgbClr val="333399"/>
                </a:solidFill>
              </a:rPr>
              <a:t>位）</a:t>
            </a:r>
          </a:p>
        </p:txBody>
      </p:sp>
      <p:sp>
        <p:nvSpPr>
          <p:cNvPr id="1290270" name="Rectangle 30">
            <a:extLst>
              <a:ext uri="{FF2B5EF4-FFF2-40B4-BE49-F238E27FC236}">
                <a16:creationId xmlns:a16="http://schemas.microsoft.com/office/drawing/2014/main" id="{86EF67E8-8372-41D2-857A-C38F35603D9B}"/>
              </a:ext>
            </a:extLst>
          </p:cNvPr>
          <p:cNvSpPr>
            <a:spLocks noChangeArrowheads="1"/>
          </p:cNvSpPr>
          <p:nvPr/>
        </p:nvSpPr>
        <p:spPr bwMode="auto">
          <a:xfrm>
            <a:off x="4687888" y="3894138"/>
            <a:ext cx="14366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a:t>
            </a:r>
            <a:r>
              <a:rPr kumimoji="1" lang="en-US" altLang="zh-CN" sz="2000">
                <a:solidFill>
                  <a:srgbClr val="333399"/>
                </a:solidFill>
              </a:rPr>
              <a:t>128 </a:t>
            </a:r>
            <a:r>
              <a:rPr kumimoji="1" lang="zh-CN" altLang="en-US" sz="2000">
                <a:solidFill>
                  <a:srgbClr val="333399"/>
                </a:solidFill>
              </a:rPr>
              <a:t>位）</a:t>
            </a:r>
          </a:p>
        </p:txBody>
      </p:sp>
      <p:sp>
        <p:nvSpPr>
          <p:cNvPr id="1290271" name="Rectangle 31">
            <a:extLst>
              <a:ext uri="{FF2B5EF4-FFF2-40B4-BE49-F238E27FC236}">
                <a16:creationId xmlns:a16="http://schemas.microsoft.com/office/drawing/2014/main" id="{EA3FE017-8D89-4284-8F9B-90153CF073BE}"/>
              </a:ext>
            </a:extLst>
          </p:cNvPr>
          <p:cNvSpPr>
            <a:spLocks noChangeArrowheads="1"/>
          </p:cNvSpPr>
          <p:nvPr/>
        </p:nvSpPr>
        <p:spPr bwMode="auto">
          <a:xfrm>
            <a:off x="2365375" y="1038225"/>
            <a:ext cx="24050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有  效  载  荷  长  度</a:t>
            </a:r>
          </a:p>
        </p:txBody>
      </p:sp>
      <p:sp>
        <p:nvSpPr>
          <p:cNvPr id="1290272" name="Rectangle 32">
            <a:extLst>
              <a:ext uri="{FF2B5EF4-FFF2-40B4-BE49-F238E27FC236}">
                <a16:creationId xmlns:a16="http://schemas.microsoft.com/office/drawing/2014/main" id="{D94651D3-EDCA-4CD4-BCD1-A86B62F72192}"/>
              </a:ext>
            </a:extLst>
          </p:cNvPr>
          <p:cNvSpPr>
            <a:spLocks noChangeArrowheads="1"/>
          </p:cNvSpPr>
          <p:nvPr/>
        </p:nvSpPr>
        <p:spPr bwMode="auto">
          <a:xfrm>
            <a:off x="7412038" y="1057275"/>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跳 数 限 制</a:t>
            </a:r>
          </a:p>
        </p:txBody>
      </p:sp>
      <p:sp>
        <p:nvSpPr>
          <p:cNvPr id="1290273" name="Line 33">
            <a:extLst>
              <a:ext uri="{FF2B5EF4-FFF2-40B4-BE49-F238E27FC236}">
                <a16:creationId xmlns:a16="http://schemas.microsoft.com/office/drawing/2014/main" id="{226F0B02-6790-4B53-BC11-3A8884B36BCD}"/>
              </a:ext>
            </a:extLst>
          </p:cNvPr>
          <p:cNvSpPr>
            <a:spLocks noChangeShapeType="1"/>
          </p:cNvSpPr>
          <p:nvPr/>
        </p:nvSpPr>
        <p:spPr bwMode="auto">
          <a:xfrm>
            <a:off x="4375150" y="631825"/>
            <a:ext cx="6350" cy="382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274" name="Rectangle 34">
            <a:extLst>
              <a:ext uri="{FF2B5EF4-FFF2-40B4-BE49-F238E27FC236}">
                <a16:creationId xmlns:a16="http://schemas.microsoft.com/office/drawing/2014/main" id="{1EDD1717-0FA8-4486-A54D-3515DBA7A664}"/>
              </a:ext>
            </a:extLst>
          </p:cNvPr>
          <p:cNvSpPr>
            <a:spLocks noChangeArrowheads="1"/>
          </p:cNvSpPr>
          <p:nvPr/>
        </p:nvSpPr>
        <p:spPr bwMode="auto">
          <a:xfrm>
            <a:off x="7023100" y="242888"/>
            <a:ext cx="46355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24</a:t>
            </a:r>
          </a:p>
        </p:txBody>
      </p:sp>
      <p:sp>
        <p:nvSpPr>
          <p:cNvPr id="1290275" name="Line 35">
            <a:extLst>
              <a:ext uri="{FF2B5EF4-FFF2-40B4-BE49-F238E27FC236}">
                <a16:creationId xmlns:a16="http://schemas.microsoft.com/office/drawing/2014/main" id="{90D72D66-47BA-487C-876F-B8AE24EFA2A0}"/>
              </a:ext>
            </a:extLst>
          </p:cNvPr>
          <p:cNvSpPr>
            <a:spLocks noChangeShapeType="1"/>
          </p:cNvSpPr>
          <p:nvPr/>
        </p:nvSpPr>
        <p:spPr bwMode="auto">
          <a:xfrm>
            <a:off x="1649413" y="4827588"/>
            <a:ext cx="73056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276" name="Rectangle 36">
            <a:extLst>
              <a:ext uri="{FF2B5EF4-FFF2-40B4-BE49-F238E27FC236}">
                <a16:creationId xmlns:a16="http://schemas.microsoft.com/office/drawing/2014/main" id="{96D5690F-4DBC-4005-B40E-B6C7236B3315}"/>
              </a:ext>
            </a:extLst>
          </p:cNvPr>
          <p:cNvSpPr>
            <a:spLocks noChangeArrowheads="1"/>
          </p:cNvSpPr>
          <p:nvPr/>
        </p:nvSpPr>
        <p:spPr bwMode="auto">
          <a:xfrm>
            <a:off x="1665288" y="4845050"/>
            <a:ext cx="7272337" cy="1463675"/>
          </a:xfrm>
          <a:prstGeom prst="rect">
            <a:avLst/>
          </a:prstGeom>
          <a:solidFill>
            <a:srgbClr val="CCECFF"/>
          </a:solidFill>
          <a:ln w="12700">
            <a:solidFill>
              <a:srgbClr val="0000CC"/>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0277" name="Rectangle 37">
            <a:extLst>
              <a:ext uri="{FF2B5EF4-FFF2-40B4-BE49-F238E27FC236}">
                <a16:creationId xmlns:a16="http://schemas.microsoft.com/office/drawing/2014/main" id="{A3C6E88D-10F2-4377-A50C-2E87B357D09B}"/>
              </a:ext>
            </a:extLst>
          </p:cNvPr>
          <p:cNvSpPr>
            <a:spLocks noChangeArrowheads="1"/>
          </p:cNvSpPr>
          <p:nvPr/>
        </p:nvSpPr>
        <p:spPr bwMode="auto">
          <a:xfrm>
            <a:off x="3132138" y="4956175"/>
            <a:ext cx="4090987" cy="4540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a:solidFill>
                  <a:srgbClr val="333399"/>
                </a:solidFill>
              </a:rPr>
              <a:t>有效载荷（扩展首部 </a:t>
            </a:r>
            <a:r>
              <a:rPr kumimoji="1" lang="en-US" altLang="zh-CN" sz="2400">
                <a:solidFill>
                  <a:srgbClr val="333399"/>
                </a:solidFill>
              </a:rPr>
              <a:t>/ </a:t>
            </a:r>
            <a:r>
              <a:rPr kumimoji="1" lang="zh-CN" altLang="en-US" sz="2400">
                <a:solidFill>
                  <a:srgbClr val="333399"/>
                </a:solidFill>
              </a:rPr>
              <a:t>数据）</a:t>
            </a:r>
          </a:p>
        </p:txBody>
      </p:sp>
      <p:sp>
        <p:nvSpPr>
          <p:cNvPr id="1290278" name="Freeform 38">
            <a:extLst>
              <a:ext uri="{FF2B5EF4-FFF2-40B4-BE49-F238E27FC236}">
                <a16:creationId xmlns:a16="http://schemas.microsoft.com/office/drawing/2014/main" id="{60AC91E0-2222-4C8E-8ED1-650344CC83B1}"/>
              </a:ext>
            </a:extLst>
          </p:cNvPr>
          <p:cNvSpPr>
            <a:spLocks/>
          </p:cNvSpPr>
          <p:nvPr/>
        </p:nvSpPr>
        <p:spPr bwMode="auto">
          <a:xfrm>
            <a:off x="1566863" y="5492750"/>
            <a:ext cx="7577137" cy="312738"/>
          </a:xfrm>
          <a:custGeom>
            <a:avLst/>
            <a:gdLst>
              <a:gd name="T0" fmla="*/ 0 w 4778"/>
              <a:gd name="T1" fmla="*/ 203 h 214"/>
              <a:gd name="T2" fmla="*/ 475 w 4778"/>
              <a:gd name="T3" fmla="*/ 34 h 214"/>
              <a:gd name="T4" fmla="*/ 926 w 4778"/>
              <a:gd name="T5" fmla="*/ 214 h 214"/>
              <a:gd name="T6" fmla="*/ 1265 w 4778"/>
              <a:gd name="T7" fmla="*/ 113 h 214"/>
              <a:gd name="T8" fmla="*/ 1717 w 4778"/>
              <a:gd name="T9" fmla="*/ 214 h 214"/>
              <a:gd name="T10" fmla="*/ 2056 w 4778"/>
              <a:gd name="T11" fmla="*/ 68 h 214"/>
              <a:gd name="T12" fmla="*/ 2361 w 4778"/>
              <a:gd name="T13" fmla="*/ 169 h 214"/>
              <a:gd name="T14" fmla="*/ 2677 w 4778"/>
              <a:gd name="T15" fmla="*/ 68 h 214"/>
              <a:gd name="T16" fmla="*/ 2869 w 4778"/>
              <a:gd name="T17" fmla="*/ 180 h 214"/>
              <a:gd name="T18" fmla="*/ 3332 w 4778"/>
              <a:gd name="T19" fmla="*/ 11 h 214"/>
              <a:gd name="T20" fmla="*/ 3818 w 4778"/>
              <a:gd name="T21" fmla="*/ 192 h 214"/>
              <a:gd name="T22" fmla="*/ 3908 w 4778"/>
              <a:gd name="T23" fmla="*/ 11 h 214"/>
              <a:gd name="T24" fmla="*/ 4089 w 4778"/>
              <a:gd name="T25" fmla="*/ 180 h 214"/>
              <a:gd name="T26" fmla="*/ 4303 w 4778"/>
              <a:gd name="T27" fmla="*/ 11 h 214"/>
              <a:gd name="T28" fmla="*/ 4507 w 4778"/>
              <a:gd name="T29" fmla="*/ 135 h 214"/>
              <a:gd name="T30" fmla="*/ 4778 w 4778"/>
              <a:gd name="T31" fmla="*/ 0 h 2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778"/>
              <a:gd name="T49" fmla="*/ 0 h 214"/>
              <a:gd name="T50" fmla="*/ 4778 w 4778"/>
              <a:gd name="T51" fmla="*/ 214 h 2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778" h="214">
                <a:moveTo>
                  <a:pt x="0" y="203"/>
                </a:moveTo>
                <a:lnTo>
                  <a:pt x="475" y="34"/>
                </a:lnTo>
                <a:lnTo>
                  <a:pt x="926" y="214"/>
                </a:lnTo>
                <a:lnTo>
                  <a:pt x="1265" y="113"/>
                </a:lnTo>
                <a:lnTo>
                  <a:pt x="1717" y="214"/>
                </a:lnTo>
                <a:lnTo>
                  <a:pt x="2056" y="68"/>
                </a:lnTo>
                <a:lnTo>
                  <a:pt x="2361" y="169"/>
                </a:lnTo>
                <a:lnTo>
                  <a:pt x="2677" y="68"/>
                </a:lnTo>
                <a:lnTo>
                  <a:pt x="2869" y="180"/>
                </a:lnTo>
                <a:lnTo>
                  <a:pt x="3332" y="11"/>
                </a:lnTo>
                <a:lnTo>
                  <a:pt x="3818" y="192"/>
                </a:lnTo>
                <a:lnTo>
                  <a:pt x="3908" y="11"/>
                </a:lnTo>
                <a:lnTo>
                  <a:pt x="4089" y="180"/>
                </a:lnTo>
                <a:lnTo>
                  <a:pt x="4303" y="11"/>
                </a:lnTo>
                <a:lnTo>
                  <a:pt x="4507" y="135"/>
                </a:lnTo>
                <a:lnTo>
                  <a:pt x="4778" y="0"/>
                </a:lnTo>
              </a:path>
            </a:pathLst>
          </a:custGeom>
          <a:noFill/>
          <a:ln w="76200" cap="flat" cmpd="sng">
            <a:solidFill>
              <a:schemeClr val="bg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279" name="AutoShape 39">
            <a:extLst>
              <a:ext uri="{FF2B5EF4-FFF2-40B4-BE49-F238E27FC236}">
                <a16:creationId xmlns:a16="http://schemas.microsoft.com/office/drawing/2014/main" id="{8D72D749-0EC2-4F8C-82A4-A17B1EA99D8F}"/>
              </a:ext>
            </a:extLst>
          </p:cNvPr>
          <p:cNvSpPr>
            <a:spLocks/>
          </p:cNvSpPr>
          <p:nvPr/>
        </p:nvSpPr>
        <p:spPr bwMode="auto">
          <a:xfrm>
            <a:off x="1344613" y="665163"/>
            <a:ext cx="228600" cy="4162425"/>
          </a:xfrm>
          <a:prstGeom prst="leftBrace">
            <a:avLst>
              <a:gd name="adj1" fmla="val 151736"/>
              <a:gd name="adj2" fmla="val 50000"/>
            </a:avLst>
          </a:prstGeom>
          <a:noFill/>
          <a:ln w="1270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5944" name="Rectangle 40">
            <a:extLst>
              <a:ext uri="{FF2B5EF4-FFF2-40B4-BE49-F238E27FC236}">
                <a16:creationId xmlns:a16="http://schemas.microsoft.com/office/drawing/2014/main" id="{F55B0A0D-F7A7-4BAD-A9F9-26DBE2851338}"/>
              </a:ext>
            </a:extLst>
          </p:cNvPr>
          <p:cNvSpPr>
            <a:spLocks noChangeArrowheads="1"/>
          </p:cNvSpPr>
          <p:nvPr/>
        </p:nvSpPr>
        <p:spPr bwMode="auto">
          <a:xfrm>
            <a:off x="34925" y="2276475"/>
            <a:ext cx="1417638"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400">
                <a:solidFill>
                  <a:srgbClr val="333399"/>
                </a:solidFill>
              </a:rPr>
              <a:t>IPv6 </a:t>
            </a:r>
            <a:r>
              <a:rPr kumimoji="1" lang="zh-CN" altLang="en-US" sz="2400">
                <a:solidFill>
                  <a:srgbClr val="333399"/>
                </a:solidFill>
              </a:rPr>
              <a:t>的</a:t>
            </a:r>
          </a:p>
          <a:p>
            <a:pPr algn="ctr"/>
            <a:r>
              <a:rPr kumimoji="1" lang="zh-CN" altLang="en-US" sz="2400">
                <a:solidFill>
                  <a:srgbClr val="333399"/>
                </a:solidFill>
              </a:rPr>
              <a:t>基本首部</a:t>
            </a:r>
          </a:p>
          <a:p>
            <a:pPr algn="ctr"/>
            <a:r>
              <a:rPr kumimoji="1" lang="zh-CN" altLang="en-US" sz="2400">
                <a:solidFill>
                  <a:srgbClr val="333399"/>
                </a:solidFill>
              </a:rPr>
              <a:t>（</a:t>
            </a:r>
            <a:r>
              <a:rPr kumimoji="1" lang="en-US" altLang="zh-CN" sz="2400">
                <a:solidFill>
                  <a:srgbClr val="333399"/>
                </a:solidFill>
              </a:rPr>
              <a:t>40 B</a:t>
            </a:r>
            <a:r>
              <a:rPr kumimoji="1" lang="zh-CN" altLang="en-US" sz="2400">
                <a:solidFill>
                  <a:srgbClr val="333399"/>
                </a:solidFill>
              </a:rPr>
              <a:t>）</a:t>
            </a:r>
          </a:p>
        </p:txBody>
      </p:sp>
      <p:sp>
        <p:nvSpPr>
          <p:cNvPr id="1290281" name="AutoShape 41">
            <a:extLst>
              <a:ext uri="{FF2B5EF4-FFF2-40B4-BE49-F238E27FC236}">
                <a16:creationId xmlns:a16="http://schemas.microsoft.com/office/drawing/2014/main" id="{97D36251-1602-4006-88C6-396A4777C9F3}"/>
              </a:ext>
            </a:extLst>
          </p:cNvPr>
          <p:cNvSpPr>
            <a:spLocks/>
          </p:cNvSpPr>
          <p:nvPr/>
        </p:nvSpPr>
        <p:spPr bwMode="auto">
          <a:xfrm>
            <a:off x="1381125" y="4864100"/>
            <a:ext cx="228600" cy="1444625"/>
          </a:xfrm>
          <a:prstGeom prst="leftBrace">
            <a:avLst>
              <a:gd name="adj1" fmla="val 52662"/>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0282" name="Rectangle 42">
            <a:extLst>
              <a:ext uri="{FF2B5EF4-FFF2-40B4-BE49-F238E27FC236}">
                <a16:creationId xmlns:a16="http://schemas.microsoft.com/office/drawing/2014/main" id="{15BED9D4-77B7-4A9D-8A92-854EEF9F10E8}"/>
              </a:ext>
            </a:extLst>
          </p:cNvPr>
          <p:cNvSpPr>
            <a:spLocks noChangeArrowheads="1"/>
          </p:cNvSpPr>
          <p:nvPr/>
        </p:nvSpPr>
        <p:spPr bwMode="auto">
          <a:xfrm>
            <a:off x="-252413" y="5013325"/>
            <a:ext cx="2009776"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400">
                <a:solidFill>
                  <a:srgbClr val="333399"/>
                </a:solidFill>
              </a:rPr>
              <a:t>IPv6 </a:t>
            </a:r>
            <a:r>
              <a:rPr kumimoji="1" lang="zh-CN" altLang="en-US" sz="2400">
                <a:solidFill>
                  <a:srgbClr val="333399"/>
                </a:solidFill>
              </a:rPr>
              <a:t>的</a:t>
            </a:r>
          </a:p>
          <a:p>
            <a:pPr algn="ctr"/>
            <a:r>
              <a:rPr kumimoji="1" lang="zh-CN" altLang="en-US" sz="2400">
                <a:solidFill>
                  <a:srgbClr val="333399"/>
                </a:solidFill>
              </a:rPr>
              <a:t>有效载荷</a:t>
            </a:r>
          </a:p>
          <a:p>
            <a:pPr algn="ctr"/>
            <a:r>
              <a:rPr kumimoji="1" lang="zh-CN" altLang="en-US" sz="2400">
                <a:solidFill>
                  <a:srgbClr val="333399"/>
                </a:solidFill>
              </a:rPr>
              <a:t>（至 </a:t>
            </a:r>
            <a:r>
              <a:rPr kumimoji="1" lang="en-US" altLang="zh-CN" sz="2400">
                <a:solidFill>
                  <a:srgbClr val="333399"/>
                </a:solidFill>
              </a:rPr>
              <a:t>64 KB</a:t>
            </a:r>
            <a:r>
              <a:rPr kumimoji="1" lang="zh-CN" altLang="en-US" sz="2400">
                <a:solidFill>
                  <a:srgbClr val="333399"/>
                </a:solidFill>
              </a:rPr>
              <a:t>）</a:t>
            </a:r>
          </a:p>
        </p:txBody>
      </p:sp>
      <p:sp>
        <p:nvSpPr>
          <p:cNvPr id="635947" name="Rectangle 43">
            <a:extLst>
              <a:ext uri="{FF2B5EF4-FFF2-40B4-BE49-F238E27FC236}">
                <a16:creationId xmlns:a16="http://schemas.microsoft.com/office/drawing/2014/main" id="{4A1014FC-6A4E-4AA4-B36E-6BF16418E786}"/>
              </a:ext>
            </a:extLst>
          </p:cNvPr>
          <p:cNvSpPr>
            <a:spLocks noChangeArrowheads="1"/>
          </p:cNvSpPr>
          <p:nvPr/>
        </p:nvSpPr>
        <p:spPr bwMode="auto">
          <a:xfrm>
            <a:off x="1619250" y="620713"/>
            <a:ext cx="7327900" cy="4248150"/>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5947"/>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35947"/>
                                        </p:tgtEl>
                                        <p:attrNameLst>
                                          <p:attrName>style.visibility</p:attrName>
                                        </p:attrNameLst>
                                      </p:cBhvr>
                                      <p:tavLst>
                                        <p:tav tm="0">
                                          <p:val>
                                            <p:strVal val="hidden"/>
                                          </p:val>
                                        </p:tav>
                                        <p:tav tm="50000">
                                          <p:val>
                                            <p:strVal val="visible"/>
                                          </p:val>
                                        </p:tav>
                                      </p:tavLst>
                                    </p:anim>
                                  </p:childTnLst>
                                </p:cTn>
                              </p:par>
                              <p:par>
                                <p:cTn id="10" presetID="35" presetClass="emph" presetSubtype="0" repeatCount="3000" fill="hold" grpId="0" nodeType="withEffect">
                                  <p:stCondLst>
                                    <p:cond delay="500"/>
                                  </p:stCondLst>
                                  <p:childTnLst>
                                    <p:anim calcmode="discrete" valueType="str">
                                      <p:cBhvr>
                                        <p:cTn id="11" dur="1000" fill="hold"/>
                                        <p:tgtEl>
                                          <p:spTgt spid="63594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44" grpId="0"/>
      <p:bldP spid="635947" grpId="0" animBg="1"/>
      <p:bldP spid="635947"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a:extLst>
              <a:ext uri="{FF2B5EF4-FFF2-40B4-BE49-F238E27FC236}">
                <a16:creationId xmlns:a16="http://schemas.microsoft.com/office/drawing/2014/main" id="{B3523D6F-8992-41ED-B29C-ABB22FD82FDE}"/>
              </a:ext>
            </a:extLst>
          </p:cNvPr>
          <p:cNvSpPr>
            <a:spLocks noChangeArrowheads="1"/>
          </p:cNvSpPr>
          <p:nvPr/>
        </p:nvSpPr>
        <p:spPr bwMode="auto">
          <a:xfrm>
            <a:off x="1649413" y="631825"/>
            <a:ext cx="7289800" cy="5676900"/>
          </a:xfrm>
          <a:prstGeom prst="rect">
            <a:avLst/>
          </a:prstGeom>
          <a:solidFill>
            <a:srgbClr val="FFFF99"/>
          </a:solidFill>
          <a:ln w="28575">
            <a:solidFill>
              <a:srgbClr val="0000CC"/>
            </a:solidFill>
            <a:miter lim="800000"/>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291267" name="Line 3">
            <a:extLst>
              <a:ext uri="{FF2B5EF4-FFF2-40B4-BE49-F238E27FC236}">
                <a16:creationId xmlns:a16="http://schemas.microsoft.com/office/drawing/2014/main" id="{F5CDD900-EEAB-4399-B181-E2FDD4E31592}"/>
              </a:ext>
            </a:extLst>
          </p:cNvPr>
          <p:cNvSpPr>
            <a:spLocks noChangeShapeType="1"/>
          </p:cNvSpPr>
          <p:nvPr/>
        </p:nvSpPr>
        <p:spPr bwMode="auto">
          <a:xfrm>
            <a:off x="1657350" y="1012825"/>
            <a:ext cx="7302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1268" name="Line 4">
            <a:extLst>
              <a:ext uri="{FF2B5EF4-FFF2-40B4-BE49-F238E27FC236}">
                <a16:creationId xmlns:a16="http://schemas.microsoft.com/office/drawing/2014/main" id="{55FB1E07-E7E1-441D-9817-06FB51885D6D}"/>
              </a:ext>
            </a:extLst>
          </p:cNvPr>
          <p:cNvSpPr>
            <a:spLocks noChangeShapeType="1"/>
          </p:cNvSpPr>
          <p:nvPr/>
        </p:nvSpPr>
        <p:spPr bwMode="auto">
          <a:xfrm>
            <a:off x="2557463" y="633413"/>
            <a:ext cx="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1269" name="Line 5">
            <a:extLst>
              <a:ext uri="{FF2B5EF4-FFF2-40B4-BE49-F238E27FC236}">
                <a16:creationId xmlns:a16="http://schemas.microsoft.com/office/drawing/2014/main" id="{66B5251F-A5AD-4B94-A11A-09F2B5B5FBB0}"/>
              </a:ext>
            </a:extLst>
          </p:cNvPr>
          <p:cNvSpPr>
            <a:spLocks noChangeShapeType="1"/>
          </p:cNvSpPr>
          <p:nvPr/>
        </p:nvSpPr>
        <p:spPr bwMode="auto">
          <a:xfrm>
            <a:off x="5297488" y="1012825"/>
            <a:ext cx="0" cy="422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1270" name="Rectangle 6">
            <a:extLst>
              <a:ext uri="{FF2B5EF4-FFF2-40B4-BE49-F238E27FC236}">
                <a16:creationId xmlns:a16="http://schemas.microsoft.com/office/drawing/2014/main" id="{BAFFDF4B-8B93-4E11-9F2C-94384AFF26FB}"/>
              </a:ext>
            </a:extLst>
          </p:cNvPr>
          <p:cNvSpPr>
            <a:spLocks noChangeArrowheads="1"/>
          </p:cNvSpPr>
          <p:nvPr/>
        </p:nvSpPr>
        <p:spPr bwMode="auto">
          <a:xfrm>
            <a:off x="1573213" y="242888"/>
            <a:ext cx="322262"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0</a:t>
            </a:r>
          </a:p>
        </p:txBody>
      </p:sp>
      <p:sp>
        <p:nvSpPr>
          <p:cNvPr id="1291271" name="Rectangle 7">
            <a:extLst>
              <a:ext uri="{FF2B5EF4-FFF2-40B4-BE49-F238E27FC236}">
                <a16:creationId xmlns:a16="http://schemas.microsoft.com/office/drawing/2014/main" id="{9D79DFD2-5A70-4819-B0E9-3E5AAAD67B80}"/>
              </a:ext>
            </a:extLst>
          </p:cNvPr>
          <p:cNvSpPr>
            <a:spLocks noChangeArrowheads="1"/>
          </p:cNvSpPr>
          <p:nvPr/>
        </p:nvSpPr>
        <p:spPr bwMode="auto">
          <a:xfrm>
            <a:off x="2476500" y="242888"/>
            <a:ext cx="322263"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4</a:t>
            </a:r>
          </a:p>
        </p:txBody>
      </p:sp>
      <p:sp>
        <p:nvSpPr>
          <p:cNvPr id="1291272" name="Rectangle 8">
            <a:extLst>
              <a:ext uri="{FF2B5EF4-FFF2-40B4-BE49-F238E27FC236}">
                <a16:creationId xmlns:a16="http://schemas.microsoft.com/office/drawing/2014/main" id="{FDA60E99-645D-44AF-86A7-A83B4396216D}"/>
              </a:ext>
            </a:extLst>
          </p:cNvPr>
          <p:cNvSpPr>
            <a:spLocks noChangeArrowheads="1"/>
          </p:cNvSpPr>
          <p:nvPr/>
        </p:nvSpPr>
        <p:spPr bwMode="auto">
          <a:xfrm>
            <a:off x="5207000" y="242888"/>
            <a:ext cx="46355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16</a:t>
            </a:r>
          </a:p>
        </p:txBody>
      </p:sp>
      <p:sp>
        <p:nvSpPr>
          <p:cNvPr id="1291273" name="Rectangle 9">
            <a:extLst>
              <a:ext uri="{FF2B5EF4-FFF2-40B4-BE49-F238E27FC236}">
                <a16:creationId xmlns:a16="http://schemas.microsoft.com/office/drawing/2014/main" id="{EA142892-D01F-48BE-8B9C-2056F0362F8A}"/>
              </a:ext>
            </a:extLst>
          </p:cNvPr>
          <p:cNvSpPr>
            <a:spLocks noChangeArrowheads="1"/>
          </p:cNvSpPr>
          <p:nvPr/>
        </p:nvSpPr>
        <p:spPr bwMode="auto">
          <a:xfrm>
            <a:off x="8604250" y="242888"/>
            <a:ext cx="46355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31</a:t>
            </a:r>
          </a:p>
        </p:txBody>
      </p:sp>
      <p:sp>
        <p:nvSpPr>
          <p:cNvPr id="1291274" name="Rectangle 10">
            <a:extLst>
              <a:ext uri="{FF2B5EF4-FFF2-40B4-BE49-F238E27FC236}">
                <a16:creationId xmlns:a16="http://schemas.microsoft.com/office/drawing/2014/main" id="{7C7CAEDB-5F4A-4206-B06B-BE97AC443F5C}"/>
              </a:ext>
            </a:extLst>
          </p:cNvPr>
          <p:cNvSpPr>
            <a:spLocks noChangeArrowheads="1"/>
          </p:cNvSpPr>
          <p:nvPr/>
        </p:nvSpPr>
        <p:spPr bwMode="auto">
          <a:xfrm>
            <a:off x="1768475" y="647700"/>
            <a:ext cx="758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版 本</a:t>
            </a:r>
          </a:p>
        </p:txBody>
      </p:sp>
      <p:sp>
        <p:nvSpPr>
          <p:cNvPr id="1291275" name="Rectangle 11">
            <a:extLst>
              <a:ext uri="{FF2B5EF4-FFF2-40B4-BE49-F238E27FC236}">
                <a16:creationId xmlns:a16="http://schemas.microsoft.com/office/drawing/2014/main" id="{62462A53-1DB5-4510-96B6-894C9D749AA9}"/>
              </a:ext>
            </a:extLst>
          </p:cNvPr>
          <p:cNvSpPr>
            <a:spLocks noChangeArrowheads="1"/>
          </p:cNvSpPr>
          <p:nvPr/>
        </p:nvSpPr>
        <p:spPr bwMode="auto">
          <a:xfrm>
            <a:off x="955675" y="242888"/>
            <a:ext cx="434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位</a:t>
            </a:r>
          </a:p>
        </p:txBody>
      </p:sp>
      <p:sp>
        <p:nvSpPr>
          <p:cNvPr id="1291276" name="Line 12">
            <a:extLst>
              <a:ext uri="{FF2B5EF4-FFF2-40B4-BE49-F238E27FC236}">
                <a16:creationId xmlns:a16="http://schemas.microsoft.com/office/drawing/2014/main" id="{948F2B67-4428-4804-A2FE-024F10DEA5AC}"/>
              </a:ext>
            </a:extLst>
          </p:cNvPr>
          <p:cNvSpPr>
            <a:spLocks noChangeShapeType="1"/>
          </p:cNvSpPr>
          <p:nvPr/>
        </p:nvSpPr>
        <p:spPr bwMode="auto">
          <a:xfrm>
            <a:off x="1649413" y="1435100"/>
            <a:ext cx="7302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1277" name="Line 13">
            <a:extLst>
              <a:ext uri="{FF2B5EF4-FFF2-40B4-BE49-F238E27FC236}">
                <a16:creationId xmlns:a16="http://schemas.microsoft.com/office/drawing/2014/main" id="{44435784-4DFA-47AF-A087-A678A802A67D}"/>
              </a:ext>
            </a:extLst>
          </p:cNvPr>
          <p:cNvSpPr>
            <a:spLocks noChangeShapeType="1"/>
          </p:cNvSpPr>
          <p:nvPr/>
        </p:nvSpPr>
        <p:spPr bwMode="auto">
          <a:xfrm>
            <a:off x="1651000" y="1857375"/>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1278" name="Line 14">
            <a:extLst>
              <a:ext uri="{FF2B5EF4-FFF2-40B4-BE49-F238E27FC236}">
                <a16:creationId xmlns:a16="http://schemas.microsoft.com/office/drawing/2014/main" id="{ABEAB49B-7F1D-40B7-8A52-B3008466FEE1}"/>
              </a:ext>
            </a:extLst>
          </p:cNvPr>
          <p:cNvSpPr>
            <a:spLocks noChangeShapeType="1"/>
          </p:cNvSpPr>
          <p:nvPr/>
        </p:nvSpPr>
        <p:spPr bwMode="auto">
          <a:xfrm>
            <a:off x="1651000" y="2281238"/>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1279" name="Line 15">
            <a:extLst>
              <a:ext uri="{FF2B5EF4-FFF2-40B4-BE49-F238E27FC236}">
                <a16:creationId xmlns:a16="http://schemas.microsoft.com/office/drawing/2014/main" id="{6EC05B29-AE13-4ABA-BCB8-8F851B781CA8}"/>
              </a:ext>
            </a:extLst>
          </p:cNvPr>
          <p:cNvSpPr>
            <a:spLocks noChangeShapeType="1"/>
          </p:cNvSpPr>
          <p:nvPr/>
        </p:nvSpPr>
        <p:spPr bwMode="auto">
          <a:xfrm>
            <a:off x="1651000" y="2705100"/>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1280" name="Line 16">
            <a:extLst>
              <a:ext uri="{FF2B5EF4-FFF2-40B4-BE49-F238E27FC236}">
                <a16:creationId xmlns:a16="http://schemas.microsoft.com/office/drawing/2014/main" id="{5CBB4845-0392-47BC-B64D-F29F93548D58}"/>
              </a:ext>
            </a:extLst>
          </p:cNvPr>
          <p:cNvSpPr>
            <a:spLocks noChangeShapeType="1"/>
          </p:cNvSpPr>
          <p:nvPr/>
        </p:nvSpPr>
        <p:spPr bwMode="auto">
          <a:xfrm>
            <a:off x="1651000" y="3128963"/>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1281" name="Line 17">
            <a:extLst>
              <a:ext uri="{FF2B5EF4-FFF2-40B4-BE49-F238E27FC236}">
                <a16:creationId xmlns:a16="http://schemas.microsoft.com/office/drawing/2014/main" id="{C41F891C-40ED-4A64-AE0F-9C8A40E17F95}"/>
              </a:ext>
            </a:extLst>
          </p:cNvPr>
          <p:cNvSpPr>
            <a:spLocks noChangeShapeType="1"/>
          </p:cNvSpPr>
          <p:nvPr/>
        </p:nvSpPr>
        <p:spPr bwMode="auto">
          <a:xfrm>
            <a:off x="1651000" y="3551238"/>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1282" name="Line 18">
            <a:extLst>
              <a:ext uri="{FF2B5EF4-FFF2-40B4-BE49-F238E27FC236}">
                <a16:creationId xmlns:a16="http://schemas.microsoft.com/office/drawing/2014/main" id="{541A74F1-C2BE-4974-A707-05FB0002F204}"/>
              </a:ext>
            </a:extLst>
          </p:cNvPr>
          <p:cNvSpPr>
            <a:spLocks noChangeShapeType="1"/>
          </p:cNvSpPr>
          <p:nvPr/>
        </p:nvSpPr>
        <p:spPr bwMode="auto">
          <a:xfrm>
            <a:off x="1651000" y="3975100"/>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1283" name="Line 19">
            <a:extLst>
              <a:ext uri="{FF2B5EF4-FFF2-40B4-BE49-F238E27FC236}">
                <a16:creationId xmlns:a16="http://schemas.microsoft.com/office/drawing/2014/main" id="{BE8FF833-8674-4C7C-AB44-D703EC6C97F6}"/>
              </a:ext>
            </a:extLst>
          </p:cNvPr>
          <p:cNvSpPr>
            <a:spLocks noChangeShapeType="1"/>
          </p:cNvSpPr>
          <p:nvPr/>
        </p:nvSpPr>
        <p:spPr bwMode="auto">
          <a:xfrm>
            <a:off x="1651000" y="4397375"/>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1284" name="Rectangle 20">
            <a:extLst>
              <a:ext uri="{FF2B5EF4-FFF2-40B4-BE49-F238E27FC236}">
                <a16:creationId xmlns:a16="http://schemas.microsoft.com/office/drawing/2014/main" id="{735798DB-7D6D-4B4E-80A4-AFFBFCD96EE9}"/>
              </a:ext>
            </a:extLst>
          </p:cNvPr>
          <p:cNvSpPr>
            <a:spLocks noChangeArrowheads="1"/>
          </p:cNvSpPr>
          <p:nvPr/>
        </p:nvSpPr>
        <p:spPr bwMode="auto">
          <a:xfrm>
            <a:off x="1876425" y="3409950"/>
            <a:ext cx="6850063" cy="1128713"/>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1285" name="Rectangle 21">
            <a:extLst>
              <a:ext uri="{FF2B5EF4-FFF2-40B4-BE49-F238E27FC236}">
                <a16:creationId xmlns:a16="http://schemas.microsoft.com/office/drawing/2014/main" id="{559FE9D0-247F-44D1-B458-ADAC47FE6A6E}"/>
              </a:ext>
            </a:extLst>
          </p:cNvPr>
          <p:cNvSpPr>
            <a:spLocks noChangeArrowheads="1"/>
          </p:cNvSpPr>
          <p:nvPr/>
        </p:nvSpPr>
        <p:spPr bwMode="auto">
          <a:xfrm>
            <a:off x="1876425" y="1716088"/>
            <a:ext cx="6850063" cy="1130300"/>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1286" name="Rectangle 22">
            <a:extLst>
              <a:ext uri="{FF2B5EF4-FFF2-40B4-BE49-F238E27FC236}">
                <a16:creationId xmlns:a16="http://schemas.microsoft.com/office/drawing/2014/main" id="{13450EDE-3C21-4E63-B62C-D83B3B2AA3EC}"/>
              </a:ext>
            </a:extLst>
          </p:cNvPr>
          <p:cNvSpPr>
            <a:spLocks noChangeArrowheads="1"/>
          </p:cNvSpPr>
          <p:nvPr/>
        </p:nvSpPr>
        <p:spPr bwMode="auto">
          <a:xfrm>
            <a:off x="4498975" y="3622675"/>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目   的</a:t>
            </a:r>
            <a:r>
              <a:rPr kumimoji="1" lang="zh-CN" altLang="en-US" sz="2000" b="1">
                <a:solidFill>
                  <a:srgbClr val="333399"/>
                </a:solidFill>
              </a:rPr>
              <a:t> </a:t>
            </a:r>
            <a:r>
              <a:rPr kumimoji="1" lang="zh-CN" altLang="en-US" sz="2000">
                <a:solidFill>
                  <a:srgbClr val="333399"/>
                </a:solidFill>
              </a:rPr>
              <a:t>  地   址</a:t>
            </a:r>
          </a:p>
        </p:txBody>
      </p:sp>
      <p:sp>
        <p:nvSpPr>
          <p:cNvPr id="1291287" name="Rectangle 23">
            <a:extLst>
              <a:ext uri="{FF2B5EF4-FFF2-40B4-BE49-F238E27FC236}">
                <a16:creationId xmlns:a16="http://schemas.microsoft.com/office/drawing/2014/main" id="{8EF7C104-4072-4829-B918-B2982FE7E10C}"/>
              </a:ext>
            </a:extLst>
          </p:cNvPr>
          <p:cNvSpPr>
            <a:spLocks noChangeArrowheads="1"/>
          </p:cNvSpPr>
          <p:nvPr/>
        </p:nvSpPr>
        <p:spPr bwMode="auto">
          <a:xfrm>
            <a:off x="4692650" y="1928813"/>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源   地   址</a:t>
            </a:r>
          </a:p>
        </p:txBody>
      </p:sp>
      <p:sp>
        <p:nvSpPr>
          <p:cNvPr id="1291288" name="Line 24">
            <a:extLst>
              <a:ext uri="{FF2B5EF4-FFF2-40B4-BE49-F238E27FC236}">
                <a16:creationId xmlns:a16="http://schemas.microsoft.com/office/drawing/2014/main" id="{239D2E7D-5614-41C8-818C-D043F240401A}"/>
              </a:ext>
            </a:extLst>
          </p:cNvPr>
          <p:cNvSpPr>
            <a:spLocks noChangeShapeType="1"/>
          </p:cNvSpPr>
          <p:nvPr/>
        </p:nvSpPr>
        <p:spPr bwMode="auto">
          <a:xfrm>
            <a:off x="7127875" y="1012825"/>
            <a:ext cx="0" cy="422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1289" name="Rectangle 25">
            <a:extLst>
              <a:ext uri="{FF2B5EF4-FFF2-40B4-BE49-F238E27FC236}">
                <a16:creationId xmlns:a16="http://schemas.microsoft.com/office/drawing/2014/main" id="{F99676B8-3C75-44A0-B5BC-A65748706E36}"/>
              </a:ext>
            </a:extLst>
          </p:cNvPr>
          <p:cNvSpPr>
            <a:spLocks noChangeArrowheads="1"/>
          </p:cNvSpPr>
          <p:nvPr/>
        </p:nvSpPr>
        <p:spPr bwMode="auto">
          <a:xfrm>
            <a:off x="5438775" y="1046163"/>
            <a:ext cx="1731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下 一 个 首 部</a:t>
            </a:r>
          </a:p>
        </p:txBody>
      </p:sp>
      <p:sp>
        <p:nvSpPr>
          <p:cNvPr id="1291290" name="Rectangle 26">
            <a:extLst>
              <a:ext uri="{FF2B5EF4-FFF2-40B4-BE49-F238E27FC236}">
                <a16:creationId xmlns:a16="http://schemas.microsoft.com/office/drawing/2014/main" id="{273C1425-9A4B-46F7-82D1-D59AD7A75372}"/>
              </a:ext>
            </a:extLst>
          </p:cNvPr>
          <p:cNvSpPr>
            <a:spLocks noChangeArrowheads="1"/>
          </p:cNvSpPr>
          <p:nvPr/>
        </p:nvSpPr>
        <p:spPr bwMode="auto">
          <a:xfrm>
            <a:off x="5637213" y="647700"/>
            <a:ext cx="16414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流     标     号</a:t>
            </a:r>
          </a:p>
        </p:txBody>
      </p:sp>
      <p:sp>
        <p:nvSpPr>
          <p:cNvPr id="1291291" name="Rectangle 27">
            <a:extLst>
              <a:ext uri="{FF2B5EF4-FFF2-40B4-BE49-F238E27FC236}">
                <a16:creationId xmlns:a16="http://schemas.microsoft.com/office/drawing/2014/main" id="{57AF4BB7-802A-499C-BD9D-6E1B86ACE5A2}"/>
              </a:ext>
            </a:extLst>
          </p:cNvPr>
          <p:cNvSpPr>
            <a:spLocks noChangeArrowheads="1"/>
          </p:cNvSpPr>
          <p:nvPr/>
        </p:nvSpPr>
        <p:spPr bwMode="auto">
          <a:xfrm>
            <a:off x="4237038" y="242888"/>
            <a:ext cx="461962"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12</a:t>
            </a:r>
          </a:p>
        </p:txBody>
      </p:sp>
      <p:sp>
        <p:nvSpPr>
          <p:cNvPr id="1291292" name="Rectangle 28">
            <a:extLst>
              <a:ext uri="{FF2B5EF4-FFF2-40B4-BE49-F238E27FC236}">
                <a16:creationId xmlns:a16="http://schemas.microsoft.com/office/drawing/2014/main" id="{498A8B5E-3A33-4B00-A70D-AC0FBC30A9E3}"/>
              </a:ext>
            </a:extLst>
          </p:cNvPr>
          <p:cNvSpPr>
            <a:spLocks noChangeArrowheads="1"/>
          </p:cNvSpPr>
          <p:nvPr/>
        </p:nvSpPr>
        <p:spPr bwMode="auto">
          <a:xfrm>
            <a:off x="2825750" y="647700"/>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通 信 量 类</a:t>
            </a:r>
          </a:p>
        </p:txBody>
      </p:sp>
      <p:sp>
        <p:nvSpPr>
          <p:cNvPr id="1291293" name="Rectangle 29">
            <a:extLst>
              <a:ext uri="{FF2B5EF4-FFF2-40B4-BE49-F238E27FC236}">
                <a16:creationId xmlns:a16="http://schemas.microsoft.com/office/drawing/2014/main" id="{4A8B7972-6954-4A89-9ED7-B0E04402B118}"/>
              </a:ext>
            </a:extLst>
          </p:cNvPr>
          <p:cNvSpPr>
            <a:spLocks noChangeArrowheads="1"/>
          </p:cNvSpPr>
          <p:nvPr/>
        </p:nvSpPr>
        <p:spPr bwMode="auto">
          <a:xfrm>
            <a:off x="4670425" y="2263775"/>
            <a:ext cx="14366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a:t>
            </a:r>
            <a:r>
              <a:rPr kumimoji="1" lang="en-US" altLang="zh-CN" sz="2000">
                <a:solidFill>
                  <a:srgbClr val="333399"/>
                </a:solidFill>
              </a:rPr>
              <a:t>128 </a:t>
            </a:r>
            <a:r>
              <a:rPr kumimoji="1" lang="zh-CN" altLang="en-US" sz="2000">
                <a:solidFill>
                  <a:srgbClr val="333399"/>
                </a:solidFill>
              </a:rPr>
              <a:t>位）</a:t>
            </a:r>
          </a:p>
        </p:txBody>
      </p:sp>
      <p:sp>
        <p:nvSpPr>
          <p:cNvPr id="1291294" name="Rectangle 30">
            <a:extLst>
              <a:ext uri="{FF2B5EF4-FFF2-40B4-BE49-F238E27FC236}">
                <a16:creationId xmlns:a16="http://schemas.microsoft.com/office/drawing/2014/main" id="{9D758B45-4095-4F7C-9D96-FE548ADE08F8}"/>
              </a:ext>
            </a:extLst>
          </p:cNvPr>
          <p:cNvSpPr>
            <a:spLocks noChangeArrowheads="1"/>
          </p:cNvSpPr>
          <p:nvPr/>
        </p:nvSpPr>
        <p:spPr bwMode="auto">
          <a:xfrm>
            <a:off x="4687888" y="3894138"/>
            <a:ext cx="150653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a:t>
            </a:r>
            <a:r>
              <a:rPr kumimoji="1" lang="en-US" altLang="zh-CN" sz="2000">
                <a:solidFill>
                  <a:srgbClr val="333399"/>
                </a:solidFill>
              </a:rPr>
              <a:t>128 </a:t>
            </a:r>
            <a:r>
              <a:rPr kumimoji="1" lang="zh-CN" altLang="en-US" sz="2000">
                <a:solidFill>
                  <a:srgbClr val="333399"/>
                </a:solidFill>
              </a:rPr>
              <a:t>位</a:t>
            </a:r>
            <a:r>
              <a:rPr kumimoji="1" lang="en-US" altLang="zh-CN" sz="2000">
                <a:solidFill>
                  <a:srgbClr val="333399"/>
                </a:solidFill>
              </a:rPr>
              <a:t>t</a:t>
            </a:r>
            <a:r>
              <a:rPr kumimoji="1" lang="zh-CN" altLang="en-US" sz="2000">
                <a:solidFill>
                  <a:srgbClr val="333399"/>
                </a:solidFill>
              </a:rPr>
              <a:t>）</a:t>
            </a:r>
          </a:p>
        </p:txBody>
      </p:sp>
      <p:sp>
        <p:nvSpPr>
          <p:cNvPr id="1291295" name="Rectangle 31">
            <a:extLst>
              <a:ext uri="{FF2B5EF4-FFF2-40B4-BE49-F238E27FC236}">
                <a16:creationId xmlns:a16="http://schemas.microsoft.com/office/drawing/2014/main" id="{A89B7DC7-AB1A-4BB0-8DE7-1EADC87484BE}"/>
              </a:ext>
            </a:extLst>
          </p:cNvPr>
          <p:cNvSpPr>
            <a:spLocks noChangeArrowheads="1"/>
          </p:cNvSpPr>
          <p:nvPr/>
        </p:nvSpPr>
        <p:spPr bwMode="auto">
          <a:xfrm>
            <a:off x="2365375" y="1038225"/>
            <a:ext cx="24050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有  效  载  荷  长  度</a:t>
            </a:r>
          </a:p>
        </p:txBody>
      </p:sp>
      <p:sp>
        <p:nvSpPr>
          <p:cNvPr id="1291296" name="Rectangle 32">
            <a:extLst>
              <a:ext uri="{FF2B5EF4-FFF2-40B4-BE49-F238E27FC236}">
                <a16:creationId xmlns:a16="http://schemas.microsoft.com/office/drawing/2014/main" id="{3E5F2607-EA54-48A7-B87A-38C90A40F514}"/>
              </a:ext>
            </a:extLst>
          </p:cNvPr>
          <p:cNvSpPr>
            <a:spLocks noChangeArrowheads="1"/>
          </p:cNvSpPr>
          <p:nvPr/>
        </p:nvSpPr>
        <p:spPr bwMode="auto">
          <a:xfrm>
            <a:off x="7412038" y="1057275"/>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跳 数 限 制</a:t>
            </a:r>
          </a:p>
        </p:txBody>
      </p:sp>
      <p:sp>
        <p:nvSpPr>
          <p:cNvPr id="1291297" name="Line 33">
            <a:extLst>
              <a:ext uri="{FF2B5EF4-FFF2-40B4-BE49-F238E27FC236}">
                <a16:creationId xmlns:a16="http://schemas.microsoft.com/office/drawing/2014/main" id="{5C724099-6AC8-44CD-BEB4-E3ADFCEE8E90}"/>
              </a:ext>
            </a:extLst>
          </p:cNvPr>
          <p:cNvSpPr>
            <a:spLocks noChangeShapeType="1"/>
          </p:cNvSpPr>
          <p:nvPr/>
        </p:nvSpPr>
        <p:spPr bwMode="auto">
          <a:xfrm>
            <a:off x="4375150" y="631825"/>
            <a:ext cx="6350" cy="382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1298" name="Rectangle 34">
            <a:extLst>
              <a:ext uri="{FF2B5EF4-FFF2-40B4-BE49-F238E27FC236}">
                <a16:creationId xmlns:a16="http://schemas.microsoft.com/office/drawing/2014/main" id="{800E62AD-ACF9-4F9E-B833-CD89B16674FC}"/>
              </a:ext>
            </a:extLst>
          </p:cNvPr>
          <p:cNvSpPr>
            <a:spLocks noChangeArrowheads="1"/>
          </p:cNvSpPr>
          <p:nvPr/>
        </p:nvSpPr>
        <p:spPr bwMode="auto">
          <a:xfrm>
            <a:off x="7023100" y="242888"/>
            <a:ext cx="46355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solidFill>
                  <a:srgbClr val="333399"/>
                </a:solidFill>
              </a:rPr>
              <a:t>24</a:t>
            </a:r>
          </a:p>
        </p:txBody>
      </p:sp>
      <p:sp>
        <p:nvSpPr>
          <p:cNvPr id="1291299" name="Line 35">
            <a:extLst>
              <a:ext uri="{FF2B5EF4-FFF2-40B4-BE49-F238E27FC236}">
                <a16:creationId xmlns:a16="http://schemas.microsoft.com/office/drawing/2014/main" id="{369077BC-F540-4861-9939-723378004CEA}"/>
              </a:ext>
            </a:extLst>
          </p:cNvPr>
          <p:cNvSpPr>
            <a:spLocks noChangeShapeType="1"/>
          </p:cNvSpPr>
          <p:nvPr/>
        </p:nvSpPr>
        <p:spPr bwMode="auto">
          <a:xfrm>
            <a:off x="1649413" y="4827588"/>
            <a:ext cx="73056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1300" name="Rectangle 36">
            <a:extLst>
              <a:ext uri="{FF2B5EF4-FFF2-40B4-BE49-F238E27FC236}">
                <a16:creationId xmlns:a16="http://schemas.microsoft.com/office/drawing/2014/main" id="{21AD9C37-BB45-43BE-8F38-83A49757BAC3}"/>
              </a:ext>
            </a:extLst>
          </p:cNvPr>
          <p:cNvSpPr>
            <a:spLocks noChangeArrowheads="1"/>
          </p:cNvSpPr>
          <p:nvPr/>
        </p:nvSpPr>
        <p:spPr bwMode="auto">
          <a:xfrm>
            <a:off x="1665288" y="4845050"/>
            <a:ext cx="7272337" cy="1463675"/>
          </a:xfrm>
          <a:prstGeom prst="rect">
            <a:avLst/>
          </a:prstGeom>
          <a:solidFill>
            <a:srgbClr val="CCE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1301" name="Rectangle 37">
            <a:extLst>
              <a:ext uri="{FF2B5EF4-FFF2-40B4-BE49-F238E27FC236}">
                <a16:creationId xmlns:a16="http://schemas.microsoft.com/office/drawing/2014/main" id="{4BC1ECC2-09BD-4CAC-B58F-5E6602275E22}"/>
              </a:ext>
            </a:extLst>
          </p:cNvPr>
          <p:cNvSpPr>
            <a:spLocks noChangeArrowheads="1"/>
          </p:cNvSpPr>
          <p:nvPr/>
        </p:nvSpPr>
        <p:spPr bwMode="auto">
          <a:xfrm>
            <a:off x="4414838" y="4956175"/>
            <a:ext cx="1914525" cy="3937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rPr>
              <a:t>扩展首部 </a:t>
            </a:r>
            <a:r>
              <a:rPr kumimoji="1" lang="en-US" altLang="zh-CN" sz="2000">
                <a:solidFill>
                  <a:srgbClr val="333399"/>
                </a:solidFill>
              </a:rPr>
              <a:t>/ </a:t>
            </a:r>
            <a:r>
              <a:rPr kumimoji="1" lang="zh-CN" altLang="en-US" sz="2000">
                <a:solidFill>
                  <a:srgbClr val="333399"/>
                </a:solidFill>
              </a:rPr>
              <a:t>数据</a:t>
            </a:r>
          </a:p>
        </p:txBody>
      </p:sp>
      <p:sp>
        <p:nvSpPr>
          <p:cNvPr id="1291302" name="Freeform 38">
            <a:extLst>
              <a:ext uri="{FF2B5EF4-FFF2-40B4-BE49-F238E27FC236}">
                <a16:creationId xmlns:a16="http://schemas.microsoft.com/office/drawing/2014/main" id="{2BE93310-491A-4214-94BC-11153DC51700}"/>
              </a:ext>
            </a:extLst>
          </p:cNvPr>
          <p:cNvSpPr>
            <a:spLocks/>
          </p:cNvSpPr>
          <p:nvPr/>
        </p:nvSpPr>
        <p:spPr bwMode="auto">
          <a:xfrm>
            <a:off x="1566863" y="5492750"/>
            <a:ext cx="7577137" cy="312738"/>
          </a:xfrm>
          <a:custGeom>
            <a:avLst/>
            <a:gdLst>
              <a:gd name="T0" fmla="*/ 0 w 4778"/>
              <a:gd name="T1" fmla="*/ 203 h 214"/>
              <a:gd name="T2" fmla="*/ 475 w 4778"/>
              <a:gd name="T3" fmla="*/ 34 h 214"/>
              <a:gd name="T4" fmla="*/ 926 w 4778"/>
              <a:gd name="T5" fmla="*/ 214 h 214"/>
              <a:gd name="T6" fmla="*/ 1265 w 4778"/>
              <a:gd name="T7" fmla="*/ 113 h 214"/>
              <a:gd name="T8" fmla="*/ 1717 w 4778"/>
              <a:gd name="T9" fmla="*/ 214 h 214"/>
              <a:gd name="T10" fmla="*/ 2056 w 4778"/>
              <a:gd name="T11" fmla="*/ 68 h 214"/>
              <a:gd name="T12" fmla="*/ 2361 w 4778"/>
              <a:gd name="T13" fmla="*/ 169 h 214"/>
              <a:gd name="T14" fmla="*/ 2677 w 4778"/>
              <a:gd name="T15" fmla="*/ 68 h 214"/>
              <a:gd name="T16" fmla="*/ 2869 w 4778"/>
              <a:gd name="T17" fmla="*/ 180 h 214"/>
              <a:gd name="T18" fmla="*/ 3332 w 4778"/>
              <a:gd name="T19" fmla="*/ 11 h 214"/>
              <a:gd name="T20" fmla="*/ 3818 w 4778"/>
              <a:gd name="T21" fmla="*/ 192 h 214"/>
              <a:gd name="T22" fmla="*/ 3908 w 4778"/>
              <a:gd name="T23" fmla="*/ 11 h 214"/>
              <a:gd name="T24" fmla="*/ 4089 w 4778"/>
              <a:gd name="T25" fmla="*/ 180 h 214"/>
              <a:gd name="T26" fmla="*/ 4303 w 4778"/>
              <a:gd name="T27" fmla="*/ 11 h 214"/>
              <a:gd name="T28" fmla="*/ 4507 w 4778"/>
              <a:gd name="T29" fmla="*/ 135 h 214"/>
              <a:gd name="T30" fmla="*/ 4778 w 4778"/>
              <a:gd name="T31" fmla="*/ 0 h 2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778"/>
              <a:gd name="T49" fmla="*/ 0 h 214"/>
              <a:gd name="T50" fmla="*/ 4778 w 4778"/>
              <a:gd name="T51" fmla="*/ 214 h 2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778" h="214">
                <a:moveTo>
                  <a:pt x="0" y="203"/>
                </a:moveTo>
                <a:lnTo>
                  <a:pt x="475" y="34"/>
                </a:lnTo>
                <a:lnTo>
                  <a:pt x="926" y="214"/>
                </a:lnTo>
                <a:lnTo>
                  <a:pt x="1265" y="113"/>
                </a:lnTo>
                <a:lnTo>
                  <a:pt x="1717" y="214"/>
                </a:lnTo>
                <a:lnTo>
                  <a:pt x="2056" y="68"/>
                </a:lnTo>
                <a:lnTo>
                  <a:pt x="2361" y="169"/>
                </a:lnTo>
                <a:lnTo>
                  <a:pt x="2677" y="68"/>
                </a:lnTo>
                <a:lnTo>
                  <a:pt x="2869" y="180"/>
                </a:lnTo>
                <a:lnTo>
                  <a:pt x="3332" y="11"/>
                </a:lnTo>
                <a:lnTo>
                  <a:pt x="3818" y="192"/>
                </a:lnTo>
                <a:lnTo>
                  <a:pt x="3908" y="11"/>
                </a:lnTo>
                <a:lnTo>
                  <a:pt x="4089" y="180"/>
                </a:lnTo>
                <a:lnTo>
                  <a:pt x="4303" y="11"/>
                </a:lnTo>
                <a:lnTo>
                  <a:pt x="4507" y="135"/>
                </a:lnTo>
                <a:lnTo>
                  <a:pt x="4778" y="0"/>
                </a:lnTo>
              </a:path>
            </a:pathLst>
          </a:custGeom>
          <a:noFill/>
          <a:ln w="76200" cap="flat" cmpd="sng">
            <a:solidFill>
              <a:schemeClr val="bg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1303" name="AutoShape 39">
            <a:extLst>
              <a:ext uri="{FF2B5EF4-FFF2-40B4-BE49-F238E27FC236}">
                <a16:creationId xmlns:a16="http://schemas.microsoft.com/office/drawing/2014/main" id="{06992CF6-6B03-4314-A1FE-C39A10126363}"/>
              </a:ext>
            </a:extLst>
          </p:cNvPr>
          <p:cNvSpPr>
            <a:spLocks/>
          </p:cNvSpPr>
          <p:nvPr/>
        </p:nvSpPr>
        <p:spPr bwMode="auto">
          <a:xfrm>
            <a:off x="1344613" y="665163"/>
            <a:ext cx="228600" cy="4162425"/>
          </a:xfrm>
          <a:prstGeom prst="leftBrace">
            <a:avLst>
              <a:gd name="adj1" fmla="val 151736"/>
              <a:gd name="adj2" fmla="val 50000"/>
            </a:avLst>
          </a:prstGeom>
          <a:noFill/>
          <a:ln w="1270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1304" name="Rectangle 40">
            <a:extLst>
              <a:ext uri="{FF2B5EF4-FFF2-40B4-BE49-F238E27FC236}">
                <a16:creationId xmlns:a16="http://schemas.microsoft.com/office/drawing/2014/main" id="{283E5E3E-FA13-43EB-9683-79225817259C}"/>
              </a:ext>
            </a:extLst>
          </p:cNvPr>
          <p:cNvSpPr>
            <a:spLocks noChangeArrowheads="1"/>
          </p:cNvSpPr>
          <p:nvPr/>
        </p:nvSpPr>
        <p:spPr bwMode="auto">
          <a:xfrm>
            <a:off x="34925" y="2205038"/>
            <a:ext cx="1417638"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400">
                <a:solidFill>
                  <a:srgbClr val="333399"/>
                </a:solidFill>
              </a:rPr>
              <a:t>IPv6 </a:t>
            </a:r>
            <a:r>
              <a:rPr kumimoji="1" lang="zh-CN" altLang="en-US" sz="2400">
                <a:solidFill>
                  <a:srgbClr val="333399"/>
                </a:solidFill>
              </a:rPr>
              <a:t>的</a:t>
            </a:r>
          </a:p>
          <a:p>
            <a:pPr algn="ctr"/>
            <a:r>
              <a:rPr kumimoji="1" lang="zh-CN" altLang="en-US" sz="2400">
                <a:solidFill>
                  <a:srgbClr val="333399"/>
                </a:solidFill>
              </a:rPr>
              <a:t>基本首部</a:t>
            </a:r>
          </a:p>
          <a:p>
            <a:pPr algn="ctr"/>
            <a:r>
              <a:rPr kumimoji="1" lang="zh-CN" altLang="en-US" sz="2400">
                <a:solidFill>
                  <a:srgbClr val="333399"/>
                </a:solidFill>
              </a:rPr>
              <a:t>（</a:t>
            </a:r>
            <a:r>
              <a:rPr kumimoji="1" lang="en-US" altLang="zh-CN" sz="2400">
                <a:solidFill>
                  <a:srgbClr val="333399"/>
                </a:solidFill>
              </a:rPr>
              <a:t>40 B</a:t>
            </a:r>
            <a:r>
              <a:rPr kumimoji="1" lang="zh-CN" altLang="en-US" sz="2400">
                <a:solidFill>
                  <a:srgbClr val="333399"/>
                </a:solidFill>
              </a:rPr>
              <a:t>）</a:t>
            </a:r>
          </a:p>
        </p:txBody>
      </p:sp>
      <p:sp>
        <p:nvSpPr>
          <p:cNvPr id="1291305" name="AutoShape 41">
            <a:extLst>
              <a:ext uri="{FF2B5EF4-FFF2-40B4-BE49-F238E27FC236}">
                <a16:creationId xmlns:a16="http://schemas.microsoft.com/office/drawing/2014/main" id="{A69E1911-67EA-43CE-9529-C8E8AD318777}"/>
              </a:ext>
            </a:extLst>
          </p:cNvPr>
          <p:cNvSpPr>
            <a:spLocks/>
          </p:cNvSpPr>
          <p:nvPr/>
        </p:nvSpPr>
        <p:spPr bwMode="auto">
          <a:xfrm>
            <a:off x="1381125" y="4864100"/>
            <a:ext cx="228600" cy="1444625"/>
          </a:xfrm>
          <a:prstGeom prst="leftBrace">
            <a:avLst>
              <a:gd name="adj1" fmla="val 52662"/>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6970" name="Rectangle 42">
            <a:extLst>
              <a:ext uri="{FF2B5EF4-FFF2-40B4-BE49-F238E27FC236}">
                <a16:creationId xmlns:a16="http://schemas.microsoft.com/office/drawing/2014/main" id="{0AA260DD-8D5C-4BFC-9442-AB7AF8BE1AE9}"/>
              </a:ext>
            </a:extLst>
          </p:cNvPr>
          <p:cNvSpPr>
            <a:spLocks noChangeArrowheads="1"/>
          </p:cNvSpPr>
          <p:nvPr/>
        </p:nvSpPr>
        <p:spPr bwMode="auto">
          <a:xfrm>
            <a:off x="-180975" y="5013325"/>
            <a:ext cx="2009775"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400">
                <a:solidFill>
                  <a:srgbClr val="333399"/>
                </a:solidFill>
              </a:rPr>
              <a:t>IPv6 </a:t>
            </a:r>
            <a:r>
              <a:rPr kumimoji="1" lang="zh-CN" altLang="en-US" sz="2400">
                <a:solidFill>
                  <a:srgbClr val="333399"/>
                </a:solidFill>
              </a:rPr>
              <a:t>的</a:t>
            </a:r>
          </a:p>
          <a:p>
            <a:pPr algn="ctr"/>
            <a:r>
              <a:rPr kumimoji="1" lang="zh-CN" altLang="en-US" sz="2400">
                <a:solidFill>
                  <a:srgbClr val="333399"/>
                </a:solidFill>
              </a:rPr>
              <a:t>有效载荷</a:t>
            </a:r>
          </a:p>
          <a:p>
            <a:pPr algn="ctr"/>
            <a:r>
              <a:rPr kumimoji="1" lang="zh-CN" altLang="en-US" sz="2400">
                <a:solidFill>
                  <a:srgbClr val="333399"/>
                </a:solidFill>
              </a:rPr>
              <a:t>（至 </a:t>
            </a:r>
            <a:r>
              <a:rPr kumimoji="1" lang="en-US" altLang="zh-CN" sz="2400">
                <a:solidFill>
                  <a:srgbClr val="333399"/>
                </a:solidFill>
              </a:rPr>
              <a:t>64 KB</a:t>
            </a:r>
            <a:r>
              <a:rPr kumimoji="1" lang="zh-CN" altLang="en-US" sz="2400">
                <a:solidFill>
                  <a:srgbClr val="333399"/>
                </a:solidFill>
              </a:rPr>
              <a:t>）</a:t>
            </a:r>
          </a:p>
        </p:txBody>
      </p:sp>
      <p:sp>
        <p:nvSpPr>
          <p:cNvPr id="636971" name="Rectangle 43">
            <a:extLst>
              <a:ext uri="{FF2B5EF4-FFF2-40B4-BE49-F238E27FC236}">
                <a16:creationId xmlns:a16="http://schemas.microsoft.com/office/drawing/2014/main" id="{39FCE10D-352C-447E-BBBB-2D89625050A8}"/>
              </a:ext>
            </a:extLst>
          </p:cNvPr>
          <p:cNvSpPr>
            <a:spLocks noChangeArrowheads="1"/>
          </p:cNvSpPr>
          <p:nvPr/>
        </p:nvSpPr>
        <p:spPr bwMode="auto">
          <a:xfrm>
            <a:off x="1619250" y="4822825"/>
            <a:ext cx="7327900" cy="1485900"/>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1308" name="Rectangle 44">
            <a:extLst>
              <a:ext uri="{FF2B5EF4-FFF2-40B4-BE49-F238E27FC236}">
                <a16:creationId xmlns:a16="http://schemas.microsoft.com/office/drawing/2014/main" id="{4B2ECE3C-5907-4BFA-8117-CB711DAC5F7C}"/>
              </a:ext>
            </a:extLst>
          </p:cNvPr>
          <p:cNvSpPr>
            <a:spLocks noChangeArrowheads="1"/>
          </p:cNvSpPr>
          <p:nvPr/>
        </p:nvSpPr>
        <p:spPr bwMode="auto">
          <a:xfrm>
            <a:off x="3132138" y="4956175"/>
            <a:ext cx="4040187" cy="4540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a:solidFill>
                  <a:srgbClr val="333399"/>
                </a:solidFill>
              </a:rPr>
              <a:t>有效载荷（扩展首部 </a:t>
            </a:r>
            <a:r>
              <a:rPr kumimoji="1" lang="en-US" altLang="zh-CN" sz="2400">
                <a:solidFill>
                  <a:srgbClr val="333399"/>
                </a:solidFill>
              </a:rPr>
              <a:t>/ </a:t>
            </a:r>
            <a:r>
              <a:rPr kumimoji="1" lang="zh-CN" altLang="en-US" sz="2400">
                <a:solidFill>
                  <a:srgbClr val="333399"/>
                </a:solidFill>
              </a:rPr>
              <a:t>数据</a:t>
            </a:r>
            <a:r>
              <a:rPr kumimoji="1" lang="zh-CN" altLang="en-US" sz="2000">
                <a:solidFill>
                  <a:srgbClr val="333399"/>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6971"/>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36971"/>
                                        </p:tgtEl>
                                        <p:attrNameLst>
                                          <p:attrName>style.visibility</p:attrName>
                                        </p:attrNameLst>
                                      </p:cBhvr>
                                      <p:tavLst>
                                        <p:tav tm="0">
                                          <p:val>
                                            <p:strVal val="hidden"/>
                                          </p:val>
                                        </p:tav>
                                        <p:tav tm="50000">
                                          <p:val>
                                            <p:strVal val="visible"/>
                                          </p:val>
                                        </p:tav>
                                      </p:tavLst>
                                    </p:anim>
                                  </p:childTnLst>
                                </p:cTn>
                              </p:par>
                              <p:par>
                                <p:cTn id="10" presetID="35" presetClass="emph" presetSubtype="0" repeatCount="3000" fill="hold" grpId="0" nodeType="withEffect">
                                  <p:stCondLst>
                                    <p:cond delay="500"/>
                                  </p:stCondLst>
                                  <p:childTnLst>
                                    <p:anim calcmode="discrete" valueType="str">
                                      <p:cBhvr>
                                        <p:cTn id="11" dur="1000" fill="hold"/>
                                        <p:tgtEl>
                                          <p:spTgt spid="63697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70" grpId="0"/>
      <p:bldP spid="636971" grpId="0" animBg="1"/>
      <p:bldP spid="636971" grpId="1" animBg="1"/>
    </p:bldLst>
  </p:timing>
</p:sld>
</file>

<file path=ppt/theme/theme1.xml><?xml version="1.0" encoding="utf-8"?>
<a:theme xmlns:a="http://schemas.openxmlformats.org/drawingml/2006/main" name="13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3078</TotalTime>
  <Words>4095</Words>
  <Application>Microsoft Office PowerPoint</Application>
  <PresentationFormat>全屏显示(4:3)</PresentationFormat>
  <Paragraphs>762</Paragraphs>
  <Slides>55</Slides>
  <Notes>35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55</vt:i4>
      </vt:variant>
    </vt:vector>
  </HeadingPairs>
  <TitlesOfParts>
    <vt:vector size="62" baseType="lpstr">
      <vt:lpstr>黑体</vt:lpstr>
      <vt:lpstr>Arial</vt:lpstr>
      <vt:lpstr>Courier New</vt:lpstr>
      <vt:lpstr>Tahoma</vt:lpstr>
      <vt:lpstr>Times New Roman</vt:lpstr>
      <vt:lpstr>Wingdings</vt:lpstr>
      <vt:lpstr>131_Blends</vt:lpstr>
      <vt:lpstr>计算机网络（第 5 版）</vt:lpstr>
      <vt:lpstr>第 10 章  下一代因特网</vt:lpstr>
      <vt:lpstr>第 10 章  下一代因特网（续）</vt:lpstr>
      <vt:lpstr>10.1  下一代的网际协议 IPv6 (IPng) 10.1.1  解决 IP 地址耗尽的措施</vt:lpstr>
      <vt:lpstr>10.1.2  IPv6 的基本首部 </vt:lpstr>
      <vt:lpstr>IPv6 数据报的首部</vt:lpstr>
      <vt:lpstr>IPv6 数据报的一般形式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10.1.3  IPv6 的扩展首部 1.  扩展首部及下一个首部字段 </vt:lpstr>
      <vt:lpstr>六种扩展首部 </vt:lpstr>
      <vt:lpstr>IPv6 的扩展首部 </vt:lpstr>
      <vt:lpstr>2.  扩展首部举例</vt:lpstr>
      <vt:lpstr>扩展首部举例</vt:lpstr>
      <vt:lpstr>用隧道技术来传送长数据报 </vt:lpstr>
      <vt:lpstr>10.1.4  IPv6 的地址空间 1.  地址的类型与地址空间 </vt:lpstr>
      <vt:lpstr>结点与接口</vt:lpstr>
      <vt:lpstr>冒号十六进制记法 (colon hexadecimal notation) </vt:lpstr>
      <vt:lpstr>点分十进制记法的后缀 </vt:lpstr>
      <vt:lpstr>2.  地址空间的分配</vt:lpstr>
      <vt:lpstr>3.  特殊地址 </vt:lpstr>
      <vt:lpstr>前缀为 0000 0000 的地址 </vt:lpstr>
      <vt:lpstr>4. 全球单播地址的等级结构 </vt:lpstr>
      <vt:lpstr>EUI-64 </vt:lpstr>
      <vt:lpstr>把以太网地址转换为 IPv6 地址 </vt:lpstr>
      <vt:lpstr>10.1.5  从 IPv4 向 IPv6 过渡 </vt:lpstr>
      <vt:lpstr>用双协议栈进行 从 IPv4 到 IPv6 的过渡 </vt:lpstr>
      <vt:lpstr>PowerPoint 演示文稿</vt:lpstr>
      <vt:lpstr>10.1.6   ICMPv6</vt:lpstr>
      <vt:lpstr>10.2  多协议标记交换 MPLS (MultiProtocol Label Switching) </vt:lpstr>
      <vt:lpstr>PowerPoint 演示文稿</vt:lpstr>
      <vt:lpstr>MPLS 的特点 </vt:lpstr>
      <vt:lpstr>10.2.2  MPLS 的工作原理 1.  基本工作过程 </vt:lpstr>
      <vt:lpstr>MPLS 协议的基本原理 </vt:lpstr>
      <vt:lpstr>MPLS 的基本工作过程 </vt:lpstr>
      <vt:lpstr>转发等价类 FEC (Forwarding Equivalence Class) </vt:lpstr>
      <vt:lpstr>虚电路合并 (VC merging)</vt:lpstr>
      <vt:lpstr>应用流聚合到出口 LSR </vt:lpstr>
      <vt:lpstr>FEC 用于负载平衡 </vt:lpstr>
      <vt:lpstr>10.2.3  MPLS 首部的位置与格式 </vt:lpstr>
      <vt:lpstr>MPLS 标记 </vt:lpstr>
      <vt:lpstr>MPLS 标记栈的使用 </vt:lpstr>
      <vt:lpstr>10.3  P2P 文件共享 </vt:lpstr>
      <vt:lpstr>Napster</vt:lpstr>
      <vt:lpstr>Gnutella</vt:lpstr>
      <vt:lpstr>第三代 P2P 共享文件程序</vt:lpstr>
      <vt:lpstr>eMule 的其他特点</vt:lpstr>
    </vt:vector>
  </TitlesOfParts>
  <Company>NICE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XXR</dc:creator>
  <cp:lastModifiedBy>X HKLLY</cp:lastModifiedBy>
  <cp:revision>234</cp:revision>
  <dcterms:created xsi:type="dcterms:W3CDTF">2004-03-02T12:35:10Z</dcterms:created>
  <dcterms:modified xsi:type="dcterms:W3CDTF">2019-07-31T08:17:08Z</dcterms:modified>
</cp:coreProperties>
</file>