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4BCD-8720-451A-97B7-C149D136D7D0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4F4B0-CE6A-44F2-9D2D-DA966BE39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51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4F4B0-CE6A-44F2-9D2D-DA966BE39B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89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C4753-DDCD-4223-B5CC-9B2589B23CEA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1FAE-FD0E-4033-AE9A-6F8A85C47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8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C4753-DDCD-4223-B5CC-9B2589B23CEA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1FAE-FD0E-4033-AE9A-6F8A85C47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9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C4753-DDCD-4223-B5CC-9B2589B23CEA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1FAE-FD0E-4033-AE9A-6F8A85C47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46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C4753-DDCD-4223-B5CC-9B2589B23CEA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1FAE-FD0E-4033-AE9A-6F8A85C4705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0885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C4753-DDCD-4223-B5CC-9B2589B23CEA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1FAE-FD0E-4033-AE9A-6F8A85C47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4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C4753-DDCD-4223-B5CC-9B2589B23CEA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1FAE-FD0E-4033-AE9A-6F8A85C47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92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C4753-DDCD-4223-B5CC-9B2589B23CEA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1FAE-FD0E-4033-AE9A-6F8A85C47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72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C4753-DDCD-4223-B5CC-9B2589B23CEA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1FAE-FD0E-4033-AE9A-6F8A85C47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86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C4753-DDCD-4223-B5CC-9B2589B23CEA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1FAE-FD0E-4033-AE9A-6F8A85C47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0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C4753-DDCD-4223-B5CC-9B2589B23CEA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1FAE-FD0E-4033-AE9A-6F8A85C47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3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C4753-DDCD-4223-B5CC-9B2589B23CEA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1FAE-FD0E-4033-AE9A-6F8A85C47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86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C4753-DDCD-4223-B5CC-9B2589B23CEA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1FAE-FD0E-4033-AE9A-6F8A85C47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71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C4753-DDCD-4223-B5CC-9B2589B23CEA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1FAE-FD0E-4033-AE9A-6F8A85C47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9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C4753-DDCD-4223-B5CC-9B2589B23CEA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1FAE-FD0E-4033-AE9A-6F8A85C47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9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C4753-DDCD-4223-B5CC-9B2589B23CEA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1FAE-FD0E-4033-AE9A-6F8A85C47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5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C4753-DDCD-4223-B5CC-9B2589B23CEA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1FAE-FD0E-4033-AE9A-6F8A85C47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4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C4753-DDCD-4223-B5CC-9B2589B23CEA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1FAE-FD0E-4033-AE9A-6F8A85C47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3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CCC4753-DDCD-4223-B5CC-9B2589B23CEA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C1FAE-FD0E-4033-AE9A-6F8A85C47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32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Hemant Mangla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320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Function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syntax that we used before is called a </a:t>
            </a:r>
            <a:r>
              <a:rPr lang="en-US" b="1" i="1" dirty="0"/>
              <a:t>Function </a:t>
            </a:r>
            <a:r>
              <a:rPr lang="en-US" b="1" i="1" dirty="0" smtClean="0"/>
              <a:t>Declaration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/>
              <a:t>There is another syntax for creating a function that is called a </a:t>
            </a:r>
            <a:r>
              <a:rPr lang="en-US" b="1" i="1" dirty="0"/>
              <a:t>Function Expression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let sayHi = function() {</a:t>
            </a:r>
          </a:p>
          <a:p>
            <a:pPr marL="457200" lvl="1" indent="0">
              <a:buNone/>
            </a:pPr>
            <a:r>
              <a:rPr lang="en-US" dirty="0" smtClean="0"/>
              <a:t>	alert(“hello world”);</a:t>
            </a:r>
          </a:p>
          <a:p>
            <a:pPr marL="0" indent="0">
              <a:buNone/>
            </a:pPr>
            <a:r>
              <a:rPr lang="en-US" dirty="0" smtClean="0"/>
              <a:t>	};</a:t>
            </a:r>
            <a:endParaRPr lang="en-US" dirty="0"/>
          </a:p>
          <a:p>
            <a:r>
              <a:rPr lang="en-US" dirty="0"/>
              <a:t>There’s one more very simple and concise syntax for creating functions, that’s often better than Function Expressions. It’s called </a:t>
            </a:r>
            <a:r>
              <a:rPr lang="en-US" b="1" i="1" dirty="0"/>
              <a:t>A</a:t>
            </a:r>
            <a:r>
              <a:rPr lang="en-US" b="1" i="1" dirty="0" smtClean="0"/>
              <a:t>rrow Functions</a:t>
            </a:r>
            <a:r>
              <a:rPr lang="en-US" dirty="0" smtClean="0"/>
              <a:t>, </a:t>
            </a:r>
            <a:r>
              <a:rPr lang="en-US" dirty="0"/>
              <a:t>because it looks like this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let func = (arg1, arg2, …) =&gt; expression;					Or</a:t>
            </a:r>
          </a:p>
          <a:p>
            <a:pPr marL="457200" lvl="1" indent="0">
              <a:buNone/>
            </a:pPr>
            <a:r>
              <a:rPr lang="en-US" dirty="0" smtClean="0"/>
              <a:t>let func = () =&gt; { body 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6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Function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Declarations are processed before the code block is executed. They are visible everywhere in the block.</a:t>
            </a:r>
          </a:p>
          <a:p>
            <a:r>
              <a:rPr lang="en-US" dirty="0"/>
              <a:t>Function Expressions are created when the execution flow reaches them.</a:t>
            </a:r>
          </a:p>
          <a:p>
            <a:r>
              <a:rPr lang="en-US" dirty="0" smtClean="0"/>
              <a:t>I</a:t>
            </a:r>
            <a:r>
              <a:rPr lang="en-US" dirty="0"/>
              <a:t>n most cases when we need to declare a function, a Function Declaration is preferable, because it is visible prior to the declaration itself</a:t>
            </a:r>
            <a:r>
              <a:rPr lang="en-US" dirty="0" smtClean="0"/>
              <a:t>.</a:t>
            </a:r>
          </a:p>
          <a:p>
            <a:r>
              <a:rPr lang="en-US" dirty="0"/>
              <a:t>That gives us more flexibility in code organization, and is usually more readable.</a:t>
            </a:r>
          </a:p>
        </p:txBody>
      </p:sp>
    </p:spTree>
    <p:extLst>
      <p:ext uri="{BB962C8B-B14F-4D97-AF65-F5344CB8AC3E}">
        <p14:creationId xmlns:p14="http://schemas.microsoft.com/office/powerpoint/2010/main" val="3714378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with visitors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As we use a browser as the demo environment. </a:t>
            </a:r>
            <a:r>
              <a:rPr lang="en-US" dirty="0"/>
              <a:t>So we should know at least a few user-interface functions. </a:t>
            </a:r>
            <a:r>
              <a:rPr lang="en-US" dirty="0" smtClean="0"/>
              <a:t> Some of the browser functions alert, prompt, and confirm.</a:t>
            </a:r>
          </a:p>
          <a:p>
            <a:r>
              <a:rPr lang="en-US" b="1" dirty="0" smtClean="0"/>
              <a:t>alert:</a:t>
            </a:r>
            <a:r>
              <a:rPr lang="en-US" dirty="0" smtClean="0"/>
              <a:t>  </a:t>
            </a:r>
            <a:r>
              <a:rPr lang="en-US" dirty="0"/>
              <a:t>This shows a message and pauses the script execution until the user presses “OK</a:t>
            </a:r>
            <a:r>
              <a:rPr lang="en-US" dirty="0" smtClean="0"/>
              <a:t>”.</a:t>
            </a:r>
          </a:p>
          <a:p>
            <a:r>
              <a:rPr lang="en-US" b="1" dirty="0" smtClean="0"/>
              <a:t>prompt:</a:t>
            </a:r>
            <a:r>
              <a:rPr lang="en-US" dirty="0" smtClean="0"/>
              <a:t> </a:t>
            </a:r>
            <a:r>
              <a:rPr lang="en-US" dirty="0"/>
              <a:t>It shows a modal window with a text message, an input field for the visitor and buttons OK/CANCEL</a:t>
            </a:r>
            <a:r>
              <a:rPr lang="en-US" dirty="0" smtClean="0"/>
              <a:t>. It accepts two argument title and default.</a:t>
            </a:r>
          </a:p>
          <a:p>
            <a:pPr lvl="1"/>
            <a:r>
              <a:rPr lang="en-US" b="1" dirty="0" smtClean="0"/>
              <a:t>title:</a:t>
            </a:r>
            <a:r>
              <a:rPr lang="en-US" dirty="0" smtClean="0"/>
              <a:t> Text to shows to the visitors.</a:t>
            </a:r>
          </a:p>
          <a:p>
            <a:pPr lvl="1"/>
            <a:r>
              <a:rPr lang="en-US" b="1" dirty="0" smtClean="0"/>
              <a:t>default:</a:t>
            </a:r>
            <a:r>
              <a:rPr lang="en-US" dirty="0" smtClean="0"/>
              <a:t> </a:t>
            </a:r>
            <a:r>
              <a:rPr lang="en-US" dirty="0"/>
              <a:t>An optional second parameter, the initial value for the input field.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confirm:</a:t>
            </a:r>
            <a:r>
              <a:rPr lang="en-US" dirty="0" smtClean="0"/>
              <a:t> It shows a model window with a question and two buttons: OK and CANCEL. Returns true if OK is pressed and false otherwise.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6154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can declare variables to store data. That can be done using </a:t>
            </a:r>
            <a:r>
              <a:rPr lang="en-US" b="1" dirty="0" smtClean="0"/>
              <a:t>var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b="1" dirty="0" smtClean="0"/>
              <a:t>let </a:t>
            </a:r>
            <a:r>
              <a:rPr lang="en-US" dirty="0" smtClean="0"/>
              <a:t>or </a:t>
            </a:r>
            <a:r>
              <a:rPr lang="en-US" b="1" dirty="0" smtClean="0"/>
              <a:t>const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let:</a:t>
            </a:r>
            <a:r>
              <a:rPr lang="en-US" dirty="0" smtClean="0"/>
              <a:t> It is a modern variable declaration. Variables defined using let keyword have scope only in the block that are defined. We can’t use a let variable before it’s declaration.</a:t>
            </a:r>
          </a:p>
          <a:p>
            <a:r>
              <a:rPr lang="en-US" b="1" dirty="0" smtClean="0"/>
              <a:t>var: </a:t>
            </a:r>
            <a:r>
              <a:rPr lang="en-US" dirty="0" smtClean="0"/>
              <a:t>It is an old-school fashioned variable declaration. Normally, we don’t use it. It has two scope local and global. Local scope if value is inside a function else global. We can use a variable defined using var before it’s declaration.</a:t>
            </a:r>
          </a:p>
          <a:p>
            <a:r>
              <a:rPr lang="en-US" b="1" dirty="0" smtClean="0"/>
              <a:t>const: </a:t>
            </a:r>
            <a:r>
              <a:rPr lang="en-US" dirty="0" smtClean="0"/>
              <a:t>It is like let but the value of the variable is constant i.e. can’t be changed. </a:t>
            </a:r>
            <a:endParaRPr lang="en-US" b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8995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7 basic data types in JS.</a:t>
            </a:r>
          </a:p>
          <a:p>
            <a:r>
              <a:rPr lang="en-US" b="1" dirty="0" smtClean="0"/>
              <a:t>number: </a:t>
            </a:r>
            <a:r>
              <a:rPr lang="en-US" dirty="0" smtClean="0"/>
              <a:t>for number of any kind: integer or floating point.</a:t>
            </a:r>
          </a:p>
          <a:p>
            <a:r>
              <a:rPr lang="en-US" b="1" dirty="0" smtClean="0"/>
              <a:t>string:</a:t>
            </a:r>
            <a:r>
              <a:rPr lang="en-US" dirty="0" smtClean="0"/>
              <a:t> </a:t>
            </a:r>
            <a:r>
              <a:rPr lang="en-US" dirty="0"/>
              <a:t>for strings. A string may have one or more characters, there’s no separate single-character </a:t>
            </a:r>
            <a:r>
              <a:rPr lang="en-US" dirty="0" smtClean="0"/>
              <a:t>type</a:t>
            </a:r>
          </a:p>
          <a:p>
            <a:r>
              <a:rPr lang="en-US" b="1" dirty="0" smtClean="0"/>
              <a:t>boolean</a:t>
            </a:r>
            <a:r>
              <a:rPr lang="en-US" dirty="0" smtClean="0"/>
              <a:t>: for true/false.</a:t>
            </a:r>
          </a:p>
          <a:p>
            <a:r>
              <a:rPr lang="en-US" b="1" dirty="0" smtClean="0"/>
              <a:t>null: </a:t>
            </a:r>
            <a:r>
              <a:rPr lang="en-US" dirty="0"/>
              <a:t>for unknown </a:t>
            </a:r>
            <a:r>
              <a:rPr lang="en-US" dirty="0" smtClean="0"/>
              <a:t>values – a standalone </a:t>
            </a:r>
            <a:r>
              <a:rPr lang="en-US" dirty="0"/>
              <a:t>type that has </a:t>
            </a:r>
            <a:r>
              <a:rPr lang="en-US" dirty="0" smtClean="0"/>
              <a:t>a single value</a:t>
            </a:r>
            <a:r>
              <a:rPr lang="en-US" dirty="0"/>
              <a:t> </a:t>
            </a:r>
            <a:r>
              <a:rPr lang="en-US" i="1" dirty="0" smtClean="0"/>
              <a:t>null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undefined: </a:t>
            </a:r>
            <a:r>
              <a:rPr lang="en-US" dirty="0" smtClean="0"/>
              <a:t>for unassigned values</a:t>
            </a:r>
            <a:r>
              <a:rPr lang="en-US" dirty="0"/>
              <a:t> </a:t>
            </a:r>
            <a:r>
              <a:rPr lang="en-US" dirty="0" smtClean="0"/>
              <a:t>– a standalone </a:t>
            </a:r>
            <a:r>
              <a:rPr lang="en-US" dirty="0"/>
              <a:t>type that has a single </a:t>
            </a:r>
            <a:r>
              <a:rPr lang="en-US" dirty="0" smtClean="0"/>
              <a:t>value </a:t>
            </a:r>
            <a:r>
              <a:rPr lang="en-US" i="1" dirty="0" smtClean="0"/>
              <a:t>undefined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objects: </a:t>
            </a:r>
            <a:r>
              <a:rPr lang="en-US" dirty="0" smtClean="0"/>
              <a:t>for more complex data structures.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674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code is prone to errors, so we need debugging for finding and fixing errors in the code.</a:t>
            </a:r>
          </a:p>
          <a:p>
            <a:r>
              <a:rPr lang="en-US" dirty="0" smtClean="0"/>
              <a:t>All </a:t>
            </a:r>
            <a:r>
              <a:rPr lang="en-US" dirty="0"/>
              <a:t>modern browsers and most other environments support “debugging” – a special UI in developer tools that makes finding and fixing errors much easier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developer tools of browser includes Source pane, Console, Elements pane.</a:t>
            </a:r>
          </a:p>
          <a:p>
            <a:r>
              <a:rPr lang="en-US" dirty="0" smtClean="0"/>
              <a:t>In </a:t>
            </a:r>
            <a:r>
              <a:rPr lang="en-US" dirty="0" smtClean="0"/>
              <a:t>the next </a:t>
            </a:r>
            <a:r>
              <a:rPr lang="en-US" dirty="0" smtClean="0"/>
              <a:t>slides, I will be using chrome’s developer tools for debugging.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3974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Pane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turn ON developer tools of chrome using F12.</a:t>
            </a:r>
          </a:p>
          <a:p>
            <a:r>
              <a:rPr lang="en-US" dirty="0" smtClean="0"/>
              <a:t>There is a tab named Source, click on it to select the Sources pane.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JavaScript</a:t>
            </a:r>
            <a:r>
              <a:rPr lang="en-US" dirty="0"/>
              <a:t> was initially created to </a:t>
            </a:r>
            <a:r>
              <a:rPr lang="en-US" i="1" dirty="0"/>
              <a:t>“make webpages alive</a:t>
            </a:r>
            <a:r>
              <a:rPr lang="en-US" i="1" dirty="0" smtClean="0"/>
              <a:t>”</a:t>
            </a:r>
            <a:r>
              <a:rPr lang="en-US" dirty="0" smtClean="0"/>
              <a:t>, </a:t>
            </a:r>
            <a:r>
              <a:rPr lang="en-US" dirty="0"/>
              <a:t>but now it is used in many other environments as well.</a:t>
            </a:r>
          </a:p>
          <a:p>
            <a:r>
              <a:rPr lang="en-US" dirty="0" smtClean="0"/>
              <a:t>JavaScript </a:t>
            </a:r>
            <a:r>
              <a:rPr lang="en-US" dirty="0"/>
              <a:t>can execute not only in the browser, but also on the server, or actually on any device where there exists a special program called the JavaScript engine</a:t>
            </a:r>
            <a:r>
              <a:rPr lang="en-US" dirty="0" smtClean="0"/>
              <a:t>.</a:t>
            </a:r>
          </a:p>
          <a:p>
            <a:r>
              <a:rPr lang="en-US" dirty="0"/>
              <a:t>At this moment, JavaScript has a unique position as the most widely-adopted browser language with full integration with HTML/CSS.</a:t>
            </a:r>
          </a:p>
          <a:p>
            <a:r>
              <a:rPr lang="en-US" dirty="0"/>
              <a:t>The modern JavaScript is a “safe” programming language. It does not provide low-level access to memory or </a:t>
            </a:r>
            <a:r>
              <a:rPr lang="en-US" dirty="0" smtClean="0"/>
              <a:t>CPU.</a:t>
            </a:r>
          </a:p>
          <a:p>
            <a:r>
              <a:rPr lang="en-US" dirty="0" smtClean="0"/>
              <a:t>It is </a:t>
            </a:r>
            <a:r>
              <a:rPr lang="en-US" dirty="0"/>
              <a:t>s</a:t>
            </a:r>
            <a:r>
              <a:rPr lang="en-US" dirty="0" smtClean="0"/>
              <a:t>upported </a:t>
            </a:r>
            <a:r>
              <a:rPr lang="en-US" dirty="0"/>
              <a:t>by all major browsers and enabled by default.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14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in-browser JS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new HTML to the page, change the existing content, modify styles.</a:t>
            </a:r>
          </a:p>
          <a:p>
            <a:r>
              <a:rPr lang="en-US" dirty="0"/>
              <a:t>React to user actions, run on mouse clicks, pointer movements, key presses.</a:t>
            </a:r>
          </a:p>
          <a:p>
            <a:r>
              <a:rPr lang="en-US" dirty="0"/>
              <a:t>Send requests over the network to remote servers, download and upload files (so-called AJAX and COMET technologies).</a:t>
            </a:r>
          </a:p>
          <a:p>
            <a:r>
              <a:rPr lang="en-US" dirty="0"/>
              <a:t>Get and set cookies, ask questions to the visitor, show messages.</a:t>
            </a:r>
          </a:p>
          <a:p>
            <a:r>
              <a:rPr lang="en-US" dirty="0"/>
              <a:t>Remember the data on the client-side (“local storage”).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Console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is prone to errors. We all are absolutely going to make errors. To </a:t>
            </a:r>
            <a:r>
              <a:rPr lang="en-US" dirty="0"/>
              <a:t>see errors and get a lot of other useful information about scripts, browsers have embedded “developer tools</a:t>
            </a:r>
            <a:r>
              <a:rPr lang="en-US" dirty="0" smtClean="0"/>
              <a:t>”.</a:t>
            </a:r>
          </a:p>
          <a:p>
            <a:r>
              <a:rPr lang="en-US" dirty="0"/>
              <a:t>Developer tools allow us to see errors, run commands, examine variables and much </a:t>
            </a:r>
            <a:r>
              <a:rPr lang="en-US" dirty="0" smtClean="0"/>
              <a:t>more. They can be opened with </a:t>
            </a:r>
            <a:r>
              <a:rPr lang="en-US" b="1" i="1" dirty="0" smtClean="0"/>
              <a:t>F12</a:t>
            </a:r>
            <a:r>
              <a:rPr lang="en-US" dirty="0" smtClean="0"/>
              <a:t> for most of the browsers under windows. </a:t>
            </a:r>
            <a:endParaRPr lang="en-US" dirty="0"/>
          </a:p>
        </p:txBody>
      </p:sp>
      <p:pic>
        <p:nvPicPr>
          <p:cNvPr id="1028" name="Picture 4" descr="https://javascript.info/article/devtools/chro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821" y="4371436"/>
            <a:ext cx="6650182" cy="198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62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Fundamental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Before going JS fundamental,</a:t>
            </a:r>
            <a:r>
              <a:rPr lang="en-US" dirty="0"/>
              <a:t> let’s see how to attach a script to a webpage.</a:t>
            </a:r>
            <a:r>
              <a:rPr lang="en-US" dirty="0" smtClean="0"/>
              <a:t> </a:t>
            </a:r>
          </a:p>
          <a:p>
            <a:r>
              <a:rPr lang="en-US" dirty="0" smtClean="0"/>
              <a:t>We can use a </a:t>
            </a:r>
            <a:r>
              <a:rPr lang="en-US" i="1" dirty="0" smtClean="0"/>
              <a:t>&lt;script&gt; </a:t>
            </a:r>
            <a:r>
              <a:rPr lang="en-US" dirty="0" smtClean="0"/>
              <a:t>tag to add JavaScript code to the page.</a:t>
            </a:r>
          </a:p>
          <a:p>
            <a:r>
              <a:rPr lang="en-US" dirty="0" smtClean="0"/>
              <a:t>The type and language attributes are not required.</a:t>
            </a:r>
          </a:p>
          <a:p>
            <a:r>
              <a:rPr lang="en-US" dirty="0" smtClean="0"/>
              <a:t>To attach a external script we use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i="1" dirty="0" smtClean="0"/>
              <a:t> </a:t>
            </a:r>
            <a:r>
              <a:rPr lang="en-US" i="1" dirty="0"/>
              <a:t>&lt;</a:t>
            </a:r>
            <a:r>
              <a:rPr lang="en-US" i="1" dirty="0" smtClean="0"/>
              <a:t>script src</a:t>
            </a:r>
            <a:r>
              <a:rPr lang="en-US" i="1" dirty="0"/>
              <a:t>="path/to/script.js"&gt;&lt;/script</a:t>
            </a:r>
            <a:r>
              <a:rPr lang="en-US" i="1" dirty="0" smtClean="0"/>
              <a:t>&gt;</a:t>
            </a:r>
          </a:p>
          <a:p>
            <a:r>
              <a:rPr lang="en-US" dirty="0"/>
              <a:t>For server-side environments, you can just execute it with a command </a:t>
            </a:r>
            <a:r>
              <a:rPr lang="en-US" dirty="0" smtClean="0"/>
              <a:t>like “node my_script.js” for </a:t>
            </a:r>
            <a:r>
              <a:rPr lang="en-US" dirty="0" err="1" smtClean="0"/>
              <a:t>NodeJS</a:t>
            </a:r>
            <a:r>
              <a:rPr lang="en-US" dirty="0" smtClean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81200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Function and precedence of JS operators are not much different than other language e.g. C/C++, python etc.  So, I will only discuss the things that are not common with other language.</a:t>
            </a:r>
          </a:p>
          <a:p>
            <a:r>
              <a:rPr lang="en-US" dirty="0" smtClean="0"/>
              <a:t>If we add two operands using ‘+’, if one of the operand is string then other one is converted to string too.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	</a:t>
            </a:r>
            <a:r>
              <a:rPr lang="en-US" sz="1800" dirty="0" smtClean="0"/>
              <a:t>e.g. 1 + ‘2’ gives ‘12, ‘2’ + 1 + 1 gives ‘211’ and 1 + 2 + ‘2’ gives ‘32’ 		      		(here 1 + 2 added first then the result is added into ‘2’)</a:t>
            </a:r>
          </a:p>
          <a:p>
            <a:r>
              <a:rPr lang="en-US" dirty="0" smtClean="0"/>
              <a:t>If ‘+’ operand is applied to single value, it try to convert the value into number regardless of its previous type.</a:t>
            </a:r>
          </a:p>
          <a:p>
            <a:pPr marL="457200" lvl="1" indent="0">
              <a:buNone/>
            </a:pPr>
            <a:r>
              <a:rPr lang="en-US" dirty="0" smtClean="0"/>
              <a:t>e.g.  +21 gives 21 (no effect on numbers),</a:t>
            </a:r>
          </a:p>
          <a:p>
            <a:pPr marL="457200" lvl="1" indent="0">
              <a:buNone/>
            </a:pPr>
            <a:r>
              <a:rPr lang="en-US" dirty="0"/>
              <a:t>	 </a:t>
            </a:r>
            <a:r>
              <a:rPr lang="en-US" dirty="0" smtClean="0"/>
              <a:t> +”21” also gives 21 (convert string into number)</a:t>
            </a:r>
          </a:p>
          <a:p>
            <a:pPr marL="457200" lvl="1" indent="0">
              <a:buNone/>
            </a:pPr>
            <a:r>
              <a:rPr lang="en-US" dirty="0"/>
              <a:t>	 </a:t>
            </a:r>
            <a:r>
              <a:rPr lang="en-US" dirty="0" smtClean="0"/>
              <a:t> +”string” gives </a:t>
            </a:r>
            <a:r>
              <a:rPr lang="en-US" dirty="0" err="1" smtClean="0"/>
              <a:t>NaN</a:t>
            </a:r>
            <a:r>
              <a:rPr lang="en-US" dirty="0" smtClean="0"/>
              <a:t> (since can’t convert it into a number)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770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JS, ‘==‘ converts the operands first into number then compare them. So, it will give true for ‘1’ and 1, similarly for false and “0”.</a:t>
            </a:r>
          </a:p>
          <a:p>
            <a:r>
              <a:rPr lang="en-US" dirty="0" smtClean="0"/>
              <a:t>To compare two values in JS strictly, we use ‘===‘ operator. It will compare without type conversion. So, ‘1’ === 1 gives false.</a:t>
            </a:r>
          </a:p>
          <a:p>
            <a:r>
              <a:rPr lang="en-US" dirty="0" smtClean="0"/>
              <a:t>If we compare two different types then they will first converted into numbers then comparison is done </a:t>
            </a:r>
            <a:r>
              <a:rPr lang="en-US" dirty="0"/>
              <a:t>(with the exclusion of a strict equality check</a:t>
            </a:r>
            <a:r>
              <a:rPr lang="en-US" dirty="0" smtClean="0"/>
              <a:t>).</a:t>
            </a:r>
          </a:p>
          <a:p>
            <a:r>
              <a:rPr lang="en-US" dirty="0" smtClean="0"/>
              <a:t>Values null and undefined equal ‘==‘ each </a:t>
            </a:r>
            <a:r>
              <a:rPr lang="en-US" dirty="0"/>
              <a:t>other and do not equal any other value.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3663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are the main “building blocks” of the program. They allow the code to be </a:t>
            </a:r>
            <a:r>
              <a:rPr lang="en-US" dirty="0" smtClean="0"/>
              <a:t>called </a:t>
            </a:r>
            <a:r>
              <a:rPr lang="en-US" dirty="0"/>
              <a:t>many times without repetition</a:t>
            </a:r>
            <a:r>
              <a:rPr lang="en-US" dirty="0" smtClean="0"/>
              <a:t>.</a:t>
            </a:r>
          </a:p>
          <a:p>
            <a:r>
              <a:rPr lang="en-US" dirty="0"/>
              <a:t>To create a function we can use a </a:t>
            </a:r>
            <a:r>
              <a:rPr lang="en-US" i="1" dirty="0"/>
              <a:t>function declaration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It’s look like this</a:t>
            </a:r>
            <a:endParaRPr lang="en-US" dirty="0"/>
          </a:p>
        </p:txBody>
      </p:sp>
      <p:pic>
        <p:nvPicPr>
          <p:cNvPr id="4098" name="Picture 2" descr="https://javascript.info/article/function-basics/function_basic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374" y="4025736"/>
            <a:ext cx="6056415" cy="210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71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Function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passed to a function as parameters are copied to its local variables.</a:t>
            </a:r>
          </a:p>
          <a:p>
            <a:r>
              <a:rPr lang="en-US" dirty="0"/>
              <a:t>A function may access outer variables. But it works only from inside out. The code outside of the function doesn’t see its local variables.</a:t>
            </a:r>
          </a:p>
          <a:p>
            <a:r>
              <a:rPr lang="en-US" dirty="0"/>
              <a:t>A function can return a value. If it doesn’t, then its result </a:t>
            </a:r>
            <a:r>
              <a:rPr lang="en-US" dirty="0" smtClean="0"/>
              <a:t>is undefined.</a:t>
            </a:r>
          </a:p>
          <a:p>
            <a:r>
              <a:rPr lang="en-US" dirty="0"/>
              <a:t>To make the code clean and easy to understand, it’s recommended to use mainly local variables and parameters in the function, not outer variables.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884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230</TotalTime>
  <Words>994</Words>
  <Application>Microsoft Office PowerPoint</Application>
  <PresentationFormat>Widescreen</PresentationFormat>
  <Paragraphs>89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</vt:lpstr>
      <vt:lpstr>JavaScript</vt:lpstr>
      <vt:lpstr>Introduction to JavaScript</vt:lpstr>
      <vt:lpstr>What can in-browser JS do?</vt:lpstr>
      <vt:lpstr>Developer Console </vt:lpstr>
      <vt:lpstr>JavaScript Fundamental</vt:lpstr>
      <vt:lpstr>JS Operators</vt:lpstr>
      <vt:lpstr>JS Comparison</vt:lpstr>
      <vt:lpstr>JS Functions</vt:lpstr>
      <vt:lpstr>JS Function (contd.)</vt:lpstr>
      <vt:lpstr>JS Function (contd.)</vt:lpstr>
      <vt:lpstr>JS Function (contd.)</vt:lpstr>
      <vt:lpstr>Interaction with visitors</vt:lpstr>
      <vt:lpstr>JS variables</vt:lpstr>
      <vt:lpstr>JS Data Types</vt:lpstr>
      <vt:lpstr>Debugging</vt:lpstr>
      <vt:lpstr>Sources Pane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Hemant Mangla</dc:creator>
  <cp:lastModifiedBy>Hemant Mangla</cp:lastModifiedBy>
  <cp:revision>136</cp:revision>
  <dcterms:created xsi:type="dcterms:W3CDTF">2018-07-27T04:13:21Z</dcterms:created>
  <dcterms:modified xsi:type="dcterms:W3CDTF">2018-07-30T04:37:08Z</dcterms:modified>
</cp:coreProperties>
</file>