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C294E-1C15-4391-ADAB-EBE34CC62CA8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E7AAD-A439-4FAD-A026-D526F5F1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29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4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6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9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3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7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2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9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73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1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5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8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6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8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9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F2E992-D043-4188-9B57-D0AE41F864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600098-A145-48BE-99B3-8A8BAD34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Practice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By: Hemant Mangla</a:t>
            </a:r>
          </a:p>
        </p:txBody>
      </p:sp>
    </p:spTree>
    <p:extLst>
      <p:ext uri="{BB962C8B-B14F-4D97-AF65-F5344CB8AC3E}">
        <p14:creationId xmlns:p14="http://schemas.microsoft.com/office/powerpoint/2010/main" val="3668645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58143" y="114300"/>
            <a:ext cx="10018713" cy="1752599"/>
          </a:xfrm>
        </p:spPr>
        <p:txBody>
          <a:bodyPr/>
          <a:lstStyle/>
          <a:p>
            <a:r>
              <a:rPr lang="en-US" dirty="0" smtClean="0"/>
              <a:t>Adding Tables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34649"/>
              </p:ext>
            </p:extLst>
          </p:nvPr>
        </p:nvGraphicFramePr>
        <p:xfrm>
          <a:off x="3632201" y="2108200"/>
          <a:ext cx="6070599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8867696" imgH="6029170" progId="Excel.Sheet.12">
                  <p:embed/>
                </p:oleObj>
              </mc:Choice>
              <mc:Fallback>
                <p:oleObj name="Worksheet" r:id="rId3" imgW="8867696" imgH="60291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2201" y="2108200"/>
                        <a:ext cx="6070599" cy="38989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FF00"/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99593">
                            <a:srgbClr val="A2DAF6"/>
                          </a:gs>
                          <a:gs pos="99187">
                            <a:srgbClr val="A2DAF6"/>
                          </a:gs>
                          <a:gs pos="98375">
                            <a:srgbClr val="A2DAF6"/>
                          </a:gs>
                          <a:gs pos="96750">
                            <a:srgbClr val="A2DAF6"/>
                          </a:gs>
                          <a:gs pos="93500">
                            <a:srgbClr val="A2DAF6"/>
                          </a:gs>
                          <a:gs pos="87000">
                            <a:srgbClr val="A2DAF6"/>
                          </a:gs>
                          <a:gs pos="100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145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58143" y="114300"/>
            <a:ext cx="10018713" cy="1752599"/>
          </a:xfrm>
          <a:ln>
            <a:noFill/>
          </a:ln>
        </p:spPr>
        <p:txBody>
          <a:bodyPr/>
          <a:lstStyle/>
          <a:p>
            <a:r>
              <a:rPr lang="en-US" dirty="0" smtClean="0"/>
              <a:t>Adding Videos</a:t>
            </a:r>
            <a:endParaRPr lang="en-US" dirty="0"/>
          </a:p>
        </p:txBody>
      </p:sp>
      <p:pic>
        <p:nvPicPr>
          <p:cNvPr id="4" name="vi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-3000"/>
          </a:blip>
          <a:stretch>
            <a:fillRect/>
          </a:stretch>
        </p:blipFill>
        <p:spPr>
          <a:xfrm>
            <a:off x="4325572" y="2365375"/>
            <a:ext cx="4589320" cy="25241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63929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43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</TotalTime>
  <Words>11</Words>
  <Application>Microsoft Office PowerPoint</Application>
  <PresentationFormat>Widescreen</PresentationFormat>
  <Paragraphs>4</Paragraphs>
  <Slides>4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Parallax</vt:lpstr>
      <vt:lpstr>Microsoft Excel Worksheet</vt:lpstr>
      <vt:lpstr>PowerPoint Practice File</vt:lpstr>
      <vt:lpstr>Adding Tables</vt:lpstr>
      <vt:lpstr>Adding Videos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Mangla</dc:creator>
  <cp:lastModifiedBy>Hemant Mangla</cp:lastModifiedBy>
  <cp:revision>7</cp:revision>
  <dcterms:created xsi:type="dcterms:W3CDTF">2018-07-05T06:17:57Z</dcterms:created>
  <dcterms:modified xsi:type="dcterms:W3CDTF">2018-07-05T07:05:09Z</dcterms:modified>
</cp:coreProperties>
</file>