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6/14/2018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lab.crecic.cl/"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b="1" dirty="0" smtClean="0"/>
              <a:t>Control de versiones con </a:t>
            </a:r>
            <a:r>
              <a:rPr lang="es-CL" b="1" dirty="0" err="1" smtClean="0"/>
              <a:t>git</a:t>
            </a:r>
            <a:endParaRPr lang="es-CL" b="1" dirty="0"/>
          </a:p>
        </p:txBody>
      </p:sp>
      <p:sp>
        <p:nvSpPr>
          <p:cNvPr id="3" name="Subtítulo 2"/>
          <p:cNvSpPr>
            <a:spLocks noGrp="1"/>
          </p:cNvSpPr>
          <p:nvPr>
            <p:ph type="subTitle" idx="1"/>
          </p:nvPr>
        </p:nvSpPr>
        <p:spPr/>
        <p:txBody>
          <a:bodyPr/>
          <a:lstStyle/>
          <a:p>
            <a:r>
              <a:rPr lang="es-CL" dirty="0" err="1" smtClean="0"/>
              <a:t>Git</a:t>
            </a:r>
            <a:r>
              <a:rPr lang="es-CL" dirty="0" smtClean="0"/>
              <a:t>, </a:t>
            </a:r>
            <a:r>
              <a:rPr lang="es-CL" dirty="0" err="1" smtClean="0"/>
              <a:t>gitlab</a:t>
            </a:r>
            <a:r>
              <a:rPr lang="es-CL" dirty="0" smtClean="0"/>
              <a:t>, CI/CD y </a:t>
            </a:r>
            <a:r>
              <a:rPr lang="es-CL" dirty="0" err="1" smtClean="0"/>
              <a:t>workflows</a:t>
            </a:r>
            <a:endParaRPr lang="es-CL" dirty="0"/>
          </a:p>
        </p:txBody>
      </p:sp>
      <p:pic>
        <p:nvPicPr>
          <p:cNvPr id="1026" name="Picture 2" descr="Resultado de imagen para gitl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539" y="678120"/>
            <a:ext cx="2783365" cy="257229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988" y="3682650"/>
            <a:ext cx="3540465" cy="1478144"/>
          </a:xfrm>
          <a:prstGeom prst="rect">
            <a:avLst/>
          </a:prstGeom>
        </p:spPr>
      </p:pic>
      <p:pic>
        <p:nvPicPr>
          <p:cNvPr id="5" name="Imagen 4"/>
          <p:cNvPicPr>
            <a:picLocks noChangeAspect="1"/>
          </p:cNvPicPr>
          <p:nvPr/>
        </p:nvPicPr>
        <p:blipFill>
          <a:blip r:embed="rId4"/>
          <a:stretch>
            <a:fillRect/>
          </a:stretch>
        </p:blipFill>
        <p:spPr>
          <a:xfrm>
            <a:off x="9189615" y="336714"/>
            <a:ext cx="2408129" cy="682811"/>
          </a:xfrm>
          <a:prstGeom prst="rect">
            <a:avLst/>
          </a:prstGeom>
        </p:spPr>
      </p:pic>
    </p:spTree>
    <p:extLst>
      <p:ext uri="{BB962C8B-B14F-4D97-AF65-F5344CB8AC3E}">
        <p14:creationId xmlns:p14="http://schemas.microsoft.com/office/powerpoint/2010/main" val="2389571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git</a:t>
            </a:r>
            <a:endParaRPr lang="es-CL" dirty="0"/>
          </a:p>
        </p:txBody>
      </p:sp>
      <p:sp>
        <p:nvSpPr>
          <p:cNvPr id="3" name="Marcador de contenido 2"/>
          <p:cNvSpPr>
            <a:spLocks noGrp="1"/>
          </p:cNvSpPr>
          <p:nvPr>
            <p:ph idx="1"/>
          </p:nvPr>
        </p:nvSpPr>
        <p:spPr>
          <a:xfrm>
            <a:off x="685801" y="2065867"/>
            <a:ext cx="5101045" cy="3649133"/>
          </a:xfrm>
        </p:spPr>
        <p:txBody>
          <a:bodyPr>
            <a:normAutofit lnSpcReduction="10000"/>
          </a:bodyPr>
          <a:lstStyle/>
          <a:p>
            <a:r>
              <a:rPr lang="es-CL" dirty="0"/>
              <a:t>Su propósito es llevar registro de los cambios en archivos de computadora y coordinar el trabajo que varias personas realizan sobre archivos compartidos.</a:t>
            </a:r>
          </a:p>
          <a:p>
            <a:r>
              <a:rPr lang="es-CL" dirty="0" smtClean="0"/>
              <a:t>Los clientes </a:t>
            </a:r>
            <a:r>
              <a:rPr lang="es-CL" dirty="0"/>
              <a:t>no sólo descargan la última instantánea de los archivos: replican completamente el repositorio. Así, si un servidor muere, y estos sistemas estaban colaborando a través de él, cualquiera de los repositorios de los clientes puede copiarse en el servidor para restaurarlo. Cada vez que se descarga una instantánea, en realidad se hace una copia de seguridad completa de todos los datos</a:t>
            </a:r>
          </a:p>
          <a:p>
            <a:endParaRPr lang="es-CL" dirty="0"/>
          </a:p>
        </p:txBody>
      </p:sp>
      <p:pic>
        <p:nvPicPr>
          <p:cNvPr id="4" name="Picture 2" descr="https://git-scm.com/figures/18333fig0103-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486" y="609600"/>
            <a:ext cx="4762500" cy="536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897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GITLAB</a:t>
            </a:r>
            <a:endParaRPr lang="es-CL" dirty="0"/>
          </a:p>
        </p:txBody>
      </p:sp>
      <p:sp>
        <p:nvSpPr>
          <p:cNvPr id="3" name="Marcador de contenido 2"/>
          <p:cNvSpPr>
            <a:spLocks noGrp="1"/>
          </p:cNvSpPr>
          <p:nvPr>
            <p:ph idx="1"/>
          </p:nvPr>
        </p:nvSpPr>
        <p:spPr>
          <a:xfrm>
            <a:off x="685802" y="2142067"/>
            <a:ext cx="3481249" cy="3649133"/>
          </a:xfrm>
        </p:spPr>
        <p:txBody>
          <a:bodyPr/>
          <a:lstStyle/>
          <a:p>
            <a:r>
              <a:rPr lang="es-CL" dirty="0" err="1"/>
              <a:t>Gitlab</a:t>
            </a:r>
            <a:r>
              <a:rPr lang="es-CL" dirty="0"/>
              <a:t> es un servicio web de control de versiones y desarrollo de software colaborativo basado en </a:t>
            </a:r>
            <a:r>
              <a:rPr lang="es-CL" dirty="0" err="1"/>
              <a:t>Git</a:t>
            </a:r>
            <a:r>
              <a:rPr lang="es-CL" dirty="0"/>
              <a:t>. Además de gestor de repositorios, el servicio ofrece también alojamiento de wikis y un sistema de seguimiento de errores, todo ello publicado bajo una Licencia de código abierto.</a:t>
            </a:r>
          </a:p>
        </p:txBody>
      </p:sp>
      <p:sp>
        <p:nvSpPr>
          <p:cNvPr id="5" name="Rectángulo 4"/>
          <p:cNvSpPr/>
          <p:nvPr/>
        </p:nvSpPr>
        <p:spPr>
          <a:xfrm>
            <a:off x="5074105" y="1134471"/>
            <a:ext cx="6096000" cy="646331"/>
          </a:xfrm>
          <a:prstGeom prst="rect">
            <a:avLst/>
          </a:prstGeom>
        </p:spPr>
        <p:txBody>
          <a:bodyPr>
            <a:spAutoFit/>
          </a:bodyPr>
          <a:lstStyle/>
          <a:p>
            <a:pPr algn="ctr"/>
            <a:r>
              <a:rPr lang="en-US" dirty="0" err="1">
                <a:solidFill>
                  <a:srgbClr val="FFFFFF"/>
                </a:solidFill>
                <a:latin typeface="Source Sans Pro"/>
              </a:rPr>
              <a:t>GitLab</a:t>
            </a:r>
            <a:r>
              <a:rPr lang="en-US" dirty="0">
                <a:solidFill>
                  <a:srgbClr val="FFFFFF"/>
                </a:solidFill>
                <a:latin typeface="Source Sans Pro"/>
              </a:rPr>
              <a:t> is the first single application for all stages of the DevOps lifecycle.</a:t>
            </a:r>
            <a:endParaRPr lang="en-US" b="0" i="0" dirty="0">
              <a:solidFill>
                <a:srgbClr val="FFFFFF"/>
              </a:solidFill>
              <a:effectLst/>
              <a:latin typeface="Source Sans Pro"/>
            </a:endParaRPr>
          </a:p>
        </p:txBody>
      </p:sp>
      <p:pic>
        <p:nvPicPr>
          <p:cNvPr id="6" name="Imagen 5"/>
          <p:cNvPicPr>
            <a:picLocks noChangeAspect="1"/>
          </p:cNvPicPr>
          <p:nvPr/>
        </p:nvPicPr>
        <p:blipFill>
          <a:blip r:embed="rId2"/>
          <a:stretch>
            <a:fillRect/>
          </a:stretch>
        </p:blipFill>
        <p:spPr>
          <a:xfrm>
            <a:off x="4665132" y="1906936"/>
            <a:ext cx="6913945" cy="3213704"/>
          </a:xfrm>
          <a:prstGeom prst="rect">
            <a:avLst/>
          </a:prstGeom>
        </p:spPr>
      </p:pic>
      <p:pic>
        <p:nvPicPr>
          <p:cNvPr id="7" name="Imagen 6"/>
          <p:cNvPicPr>
            <a:picLocks noChangeAspect="1"/>
          </p:cNvPicPr>
          <p:nvPr/>
        </p:nvPicPr>
        <p:blipFill>
          <a:blip r:embed="rId3"/>
          <a:stretch>
            <a:fillRect/>
          </a:stretch>
        </p:blipFill>
        <p:spPr>
          <a:xfrm>
            <a:off x="5439521" y="5295284"/>
            <a:ext cx="5730584" cy="991832"/>
          </a:xfrm>
          <a:prstGeom prst="rect">
            <a:avLst/>
          </a:prstGeom>
        </p:spPr>
      </p:pic>
    </p:spTree>
    <p:extLst>
      <p:ext uri="{BB962C8B-B14F-4D97-AF65-F5344CB8AC3E}">
        <p14:creationId xmlns:p14="http://schemas.microsoft.com/office/powerpoint/2010/main" val="558381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13535" y="1873213"/>
            <a:ext cx="3507717" cy="2555095"/>
          </a:xfrm>
          <a:prstGeom prst="rect">
            <a:avLst/>
          </a:prstGeom>
        </p:spPr>
      </p:pic>
      <p:pic>
        <p:nvPicPr>
          <p:cNvPr id="5" name="Imagen 4"/>
          <p:cNvPicPr>
            <a:picLocks noChangeAspect="1"/>
          </p:cNvPicPr>
          <p:nvPr/>
        </p:nvPicPr>
        <p:blipFill>
          <a:blip r:embed="rId3"/>
          <a:stretch>
            <a:fillRect/>
          </a:stretch>
        </p:blipFill>
        <p:spPr>
          <a:xfrm>
            <a:off x="4126808" y="2630858"/>
            <a:ext cx="3618412" cy="2635727"/>
          </a:xfrm>
          <a:prstGeom prst="rect">
            <a:avLst/>
          </a:prstGeom>
        </p:spPr>
      </p:pic>
      <p:pic>
        <p:nvPicPr>
          <p:cNvPr id="6" name="Imagen 5"/>
          <p:cNvPicPr>
            <a:picLocks noChangeAspect="1"/>
          </p:cNvPicPr>
          <p:nvPr/>
        </p:nvPicPr>
        <p:blipFill>
          <a:blip r:embed="rId4"/>
          <a:stretch>
            <a:fillRect/>
          </a:stretch>
        </p:blipFill>
        <p:spPr>
          <a:xfrm>
            <a:off x="7850776" y="1873213"/>
            <a:ext cx="3664241" cy="2669110"/>
          </a:xfrm>
          <a:prstGeom prst="rect">
            <a:avLst/>
          </a:prstGeom>
        </p:spPr>
      </p:pic>
      <p:sp>
        <p:nvSpPr>
          <p:cNvPr id="7" name="CuadroTexto 6"/>
          <p:cNvSpPr txBox="1"/>
          <p:nvPr/>
        </p:nvSpPr>
        <p:spPr>
          <a:xfrm>
            <a:off x="3199346" y="862149"/>
            <a:ext cx="5473336" cy="369332"/>
          </a:xfrm>
          <a:prstGeom prst="rect">
            <a:avLst/>
          </a:prstGeom>
          <a:noFill/>
        </p:spPr>
        <p:txBody>
          <a:bodyPr wrap="square" rtlCol="0">
            <a:spAutoFit/>
          </a:bodyPr>
          <a:lstStyle/>
          <a:p>
            <a:pPr algn="ctr"/>
            <a:r>
              <a:rPr lang="es-CL" dirty="0" smtClean="0"/>
              <a:t>PLANEAR, CREAR, ADMINISTRAR Y ENTREGAR</a:t>
            </a:r>
            <a:endParaRPr lang="es-CL" dirty="0"/>
          </a:p>
        </p:txBody>
      </p:sp>
    </p:spTree>
    <p:extLst>
      <p:ext uri="{BB962C8B-B14F-4D97-AF65-F5344CB8AC3E}">
        <p14:creationId xmlns:p14="http://schemas.microsoft.com/office/powerpoint/2010/main" val="3208311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894943" y="1227034"/>
            <a:ext cx="3650932" cy="2611263"/>
          </a:xfrm>
          <a:prstGeom prst="rect">
            <a:avLst/>
          </a:prstGeom>
        </p:spPr>
      </p:pic>
      <p:pic>
        <p:nvPicPr>
          <p:cNvPr id="7" name="Imagen 6"/>
          <p:cNvPicPr>
            <a:picLocks noChangeAspect="1"/>
          </p:cNvPicPr>
          <p:nvPr/>
        </p:nvPicPr>
        <p:blipFill>
          <a:blip r:embed="rId3"/>
          <a:stretch>
            <a:fillRect/>
          </a:stretch>
        </p:blipFill>
        <p:spPr>
          <a:xfrm>
            <a:off x="894942" y="4086447"/>
            <a:ext cx="3650933" cy="2595144"/>
          </a:xfrm>
          <a:prstGeom prst="rect">
            <a:avLst/>
          </a:prstGeom>
        </p:spPr>
      </p:pic>
      <p:pic>
        <p:nvPicPr>
          <p:cNvPr id="8" name="Imagen 7"/>
          <p:cNvPicPr>
            <a:picLocks noChangeAspect="1"/>
          </p:cNvPicPr>
          <p:nvPr/>
        </p:nvPicPr>
        <p:blipFill>
          <a:blip r:embed="rId4"/>
          <a:stretch>
            <a:fillRect/>
          </a:stretch>
        </p:blipFill>
        <p:spPr>
          <a:xfrm>
            <a:off x="5078730" y="331471"/>
            <a:ext cx="5149487" cy="1791126"/>
          </a:xfrm>
          <a:prstGeom prst="rect">
            <a:avLst/>
          </a:prstGeom>
        </p:spPr>
      </p:pic>
      <p:pic>
        <p:nvPicPr>
          <p:cNvPr id="9" name="Imagen 8"/>
          <p:cNvPicPr>
            <a:picLocks noChangeAspect="1"/>
          </p:cNvPicPr>
          <p:nvPr/>
        </p:nvPicPr>
        <p:blipFill>
          <a:blip r:embed="rId5"/>
          <a:stretch>
            <a:fillRect/>
          </a:stretch>
        </p:blipFill>
        <p:spPr>
          <a:xfrm>
            <a:off x="5078730" y="2122597"/>
            <a:ext cx="5149487" cy="2778096"/>
          </a:xfrm>
          <a:prstGeom prst="rect">
            <a:avLst/>
          </a:prstGeom>
        </p:spPr>
      </p:pic>
      <p:pic>
        <p:nvPicPr>
          <p:cNvPr id="10" name="Imagen 9"/>
          <p:cNvPicPr>
            <a:picLocks noChangeAspect="1"/>
          </p:cNvPicPr>
          <p:nvPr/>
        </p:nvPicPr>
        <p:blipFill>
          <a:blip r:embed="rId6"/>
          <a:stretch>
            <a:fillRect/>
          </a:stretch>
        </p:blipFill>
        <p:spPr>
          <a:xfrm>
            <a:off x="5078730" y="4900694"/>
            <a:ext cx="4509407" cy="1608452"/>
          </a:xfrm>
          <a:prstGeom prst="rect">
            <a:avLst/>
          </a:prstGeom>
        </p:spPr>
      </p:pic>
      <p:sp>
        <p:nvSpPr>
          <p:cNvPr id="11" name="CuadroTexto 10"/>
          <p:cNvSpPr txBox="1"/>
          <p:nvPr/>
        </p:nvSpPr>
        <p:spPr>
          <a:xfrm>
            <a:off x="1201783" y="444136"/>
            <a:ext cx="2155371" cy="369332"/>
          </a:xfrm>
          <a:prstGeom prst="rect">
            <a:avLst/>
          </a:prstGeom>
          <a:noFill/>
        </p:spPr>
        <p:txBody>
          <a:bodyPr wrap="square" rtlCol="0">
            <a:spAutoFit/>
          </a:bodyPr>
          <a:lstStyle/>
          <a:p>
            <a:pPr algn="ctr"/>
            <a:r>
              <a:rPr lang="es-CL" dirty="0" smtClean="0"/>
              <a:t>GIT COMANDOS</a:t>
            </a:r>
            <a:endParaRPr lang="es-CL" dirty="0"/>
          </a:p>
        </p:txBody>
      </p:sp>
    </p:spTree>
    <p:extLst>
      <p:ext uri="{BB962C8B-B14F-4D97-AF65-F5344CB8AC3E}">
        <p14:creationId xmlns:p14="http://schemas.microsoft.com/office/powerpoint/2010/main" val="2737237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1115" y="81491"/>
            <a:ext cx="10131425" cy="1456267"/>
          </a:xfrm>
        </p:spPr>
        <p:txBody>
          <a:bodyPr/>
          <a:lstStyle/>
          <a:p>
            <a:r>
              <a:rPr lang="es-CL" dirty="0" smtClean="0"/>
              <a:t>GIT CLIENTS - GUIS</a:t>
            </a:r>
            <a:endParaRPr lang="es-CL" dirty="0"/>
          </a:p>
        </p:txBody>
      </p:sp>
      <p:pic>
        <p:nvPicPr>
          <p:cNvPr id="4" name="Imagen 3"/>
          <p:cNvPicPr>
            <a:picLocks noChangeAspect="1"/>
          </p:cNvPicPr>
          <p:nvPr/>
        </p:nvPicPr>
        <p:blipFill>
          <a:blip r:embed="rId2"/>
          <a:stretch>
            <a:fillRect/>
          </a:stretch>
        </p:blipFill>
        <p:spPr>
          <a:xfrm>
            <a:off x="275136" y="1332140"/>
            <a:ext cx="5735819" cy="4944672"/>
          </a:xfrm>
          <a:prstGeom prst="rect">
            <a:avLst/>
          </a:prstGeom>
        </p:spPr>
      </p:pic>
      <p:pic>
        <p:nvPicPr>
          <p:cNvPr id="5" name="Imagen 4"/>
          <p:cNvPicPr>
            <a:picLocks noChangeAspect="1"/>
          </p:cNvPicPr>
          <p:nvPr/>
        </p:nvPicPr>
        <p:blipFill>
          <a:blip r:embed="rId3"/>
          <a:stretch>
            <a:fillRect/>
          </a:stretch>
        </p:blipFill>
        <p:spPr>
          <a:xfrm>
            <a:off x="6174060" y="1332140"/>
            <a:ext cx="5728516" cy="4925622"/>
          </a:xfrm>
          <a:prstGeom prst="rect">
            <a:avLst/>
          </a:prstGeom>
        </p:spPr>
      </p:pic>
    </p:spTree>
    <p:extLst>
      <p:ext uri="{BB962C8B-B14F-4D97-AF65-F5344CB8AC3E}">
        <p14:creationId xmlns:p14="http://schemas.microsoft.com/office/powerpoint/2010/main" val="890286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7429" y="1972691"/>
            <a:ext cx="3363108" cy="957090"/>
          </a:xfrm>
        </p:spPr>
      </p:pic>
      <p:sp>
        <p:nvSpPr>
          <p:cNvPr id="5" name="CuadroTexto 4"/>
          <p:cNvSpPr txBox="1"/>
          <p:nvPr/>
        </p:nvSpPr>
        <p:spPr>
          <a:xfrm>
            <a:off x="4088674" y="3579222"/>
            <a:ext cx="3683726" cy="369332"/>
          </a:xfrm>
          <a:prstGeom prst="rect">
            <a:avLst/>
          </a:prstGeom>
          <a:noFill/>
        </p:spPr>
        <p:txBody>
          <a:bodyPr wrap="square" rtlCol="0">
            <a:spAutoFit/>
          </a:bodyPr>
          <a:lstStyle/>
          <a:p>
            <a:pPr algn="ctr"/>
            <a:r>
              <a:rPr lang="es-CL" b="1" dirty="0" smtClean="0">
                <a:hlinkClick r:id="rId3"/>
              </a:rPr>
              <a:t>GITLAB.CRECIC.CL</a:t>
            </a:r>
            <a:endParaRPr lang="es-CL" b="1" dirty="0"/>
          </a:p>
        </p:txBody>
      </p:sp>
      <p:pic>
        <p:nvPicPr>
          <p:cNvPr id="6" name="Imagen 5"/>
          <p:cNvPicPr>
            <a:picLocks noChangeAspect="1"/>
          </p:cNvPicPr>
          <p:nvPr/>
        </p:nvPicPr>
        <p:blipFill>
          <a:blip r:embed="rId4"/>
          <a:stretch>
            <a:fillRect/>
          </a:stretch>
        </p:blipFill>
        <p:spPr>
          <a:xfrm>
            <a:off x="6900553" y="1660971"/>
            <a:ext cx="1707872" cy="1580530"/>
          </a:xfrm>
          <a:prstGeom prst="rect">
            <a:avLst/>
          </a:prstGeom>
        </p:spPr>
      </p:pic>
    </p:spTree>
    <p:extLst>
      <p:ext uri="{BB962C8B-B14F-4D97-AF65-F5344CB8AC3E}">
        <p14:creationId xmlns:p14="http://schemas.microsoft.com/office/powerpoint/2010/main" val="11698821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240</TotalTime>
  <Words>185</Words>
  <Application>Microsoft Office PowerPoint</Application>
  <PresentationFormat>Panorámica</PresentationFormat>
  <Paragraphs>12</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Source Sans Pro</vt:lpstr>
      <vt:lpstr>Celestial</vt:lpstr>
      <vt:lpstr>Control de versiones con git</vt:lpstr>
      <vt:lpstr>git</vt:lpstr>
      <vt:lpstr>GITLAB</vt:lpstr>
      <vt:lpstr>Presentación de PowerPoint</vt:lpstr>
      <vt:lpstr>Presentación de PowerPoint</vt:lpstr>
      <vt:lpstr>GIT CLIENTS - GUIS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versiones con git</dc:title>
  <dc:creator>Erick Quiroz</dc:creator>
  <cp:lastModifiedBy>Erick Quiroz</cp:lastModifiedBy>
  <cp:revision>13</cp:revision>
  <dcterms:created xsi:type="dcterms:W3CDTF">2018-06-14T15:20:54Z</dcterms:created>
  <dcterms:modified xsi:type="dcterms:W3CDTF">2018-06-14T19:21:33Z</dcterms:modified>
</cp:coreProperties>
</file>