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 smtClean="0"/>
              <a:t>Javascript</a:t>
            </a:r>
            <a:r>
              <a:rPr lang="es-CL" dirty="0" smtClean="0"/>
              <a:t> </a:t>
            </a:r>
            <a:r>
              <a:rPr lang="es-CL" dirty="0" err="1" smtClean="0"/>
              <a:t>development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 err="1" smtClean="0"/>
              <a:t>Ecmascript</a:t>
            </a:r>
            <a:r>
              <a:rPr lang="es-CL" dirty="0" smtClean="0"/>
              <a:t> status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6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ES5 – es6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r>
              <a:rPr lang="es-CL" dirty="0" err="1" smtClean="0"/>
              <a:t>Promises</a:t>
            </a:r>
            <a:endParaRPr lang="es-CL" dirty="0" smtClean="0"/>
          </a:p>
          <a:p>
            <a:endParaRPr lang="es-C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728" y="2691683"/>
            <a:ext cx="5895975" cy="20859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00" y="2677396"/>
            <a:ext cx="49339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3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Typescript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err="1"/>
              <a:t>TypeScript</a:t>
            </a:r>
            <a:r>
              <a:rPr lang="es-CL" dirty="0"/>
              <a:t> es un lenguaje de programación libre y de código abierto desarrollado y mantenido por Microsoft. Es un </a:t>
            </a:r>
            <a:r>
              <a:rPr lang="es-CL" dirty="0" err="1"/>
              <a:t>superconjunto</a:t>
            </a:r>
            <a:r>
              <a:rPr lang="es-CL" dirty="0"/>
              <a:t> de JavaScript, que esencialmente añade </a:t>
            </a:r>
            <a:r>
              <a:rPr lang="es-CL" dirty="0" err="1"/>
              <a:t>tipado</a:t>
            </a:r>
            <a:r>
              <a:rPr lang="es-CL" dirty="0"/>
              <a:t> estático y objetos basados en clases.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1380"/>
            <a:ext cx="3943350" cy="8763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297680"/>
            <a:ext cx="3848100" cy="1143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478" y="3421380"/>
            <a:ext cx="6286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Librerías &amp; </a:t>
            </a:r>
            <a:r>
              <a:rPr lang="es-CL" dirty="0" err="1" smtClean="0"/>
              <a:t>frameworks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- </a:t>
            </a:r>
            <a:r>
              <a:rPr lang="es-CL" dirty="0" err="1" smtClean="0"/>
              <a:t>Angularjs</a:t>
            </a:r>
            <a:r>
              <a:rPr lang="es-CL" dirty="0" smtClean="0"/>
              <a:t> (1.x)  (ES5, se puede integrar ES6)</a:t>
            </a:r>
          </a:p>
          <a:p>
            <a:r>
              <a:rPr lang="es-CL" dirty="0" smtClean="0"/>
              <a:t>- Angular 2-4 (ES5, ES6)</a:t>
            </a:r>
          </a:p>
          <a:p>
            <a:r>
              <a:rPr lang="es-CL" dirty="0" smtClean="0"/>
              <a:t>- Angular 5 (</a:t>
            </a:r>
            <a:r>
              <a:rPr lang="es-CL" dirty="0" err="1" smtClean="0"/>
              <a:t>Typescript</a:t>
            </a:r>
            <a:r>
              <a:rPr lang="es-CL" dirty="0" smtClean="0"/>
              <a:t>)</a:t>
            </a:r>
          </a:p>
          <a:p>
            <a:r>
              <a:rPr lang="es-CL" dirty="0" smtClean="0"/>
              <a:t>- </a:t>
            </a:r>
            <a:r>
              <a:rPr lang="es-CL" dirty="0" err="1" smtClean="0"/>
              <a:t>React</a:t>
            </a:r>
            <a:r>
              <a:rPr lang="es-CL" dirty="0" smtClean="0"/>
              <a:t> (ES5 inicialmente, ES6)</a:t>
            </a:r>
          </a:p>
          <a:p>
            <a:r>
              <a:rPr lang="es-CL" dirty="0" smtClean="0"/>
              <a:t>- </a:t>
            </a:r>
            <a:r>
              <a:rPr lang="es-CL" dirty="0" err="1" smtClean="0"/>
              <a:t>Loopback</a:t>
            </a:r>
            <a:r>
              <a:rPr lang="es-CL" dirty="0" smtClean="0"/>
              <a:t> 3 (ES5, ES6)</a:t>
            </a:r>
          </a:p>
          <a:p>
            <a:r>
              <a:rPr lang="es-CL" dirty="0" smtClean="0"/>
              <a:t>- </a:t>
            </a:r>
            <a:r>
              <a:rPr lang="es-CL" dirty="0" err="1" smtClean="0"/>
              <a:t>Loopback</a:t>
            </a:r>
            <a:r>
              <a:rPr lang="es-CL" dirty="0" smtClean="0"/>
              <a:t> 4 (</a:t>
            </a:r>
            <a:r>
              <a:rPr lang="es-CL" dirty="0" err="1" smtClean="0"/>
              <a:t>Typescript</a:t>
            </a:r>
            <a:r>
              <a:rPr lang="es-CL" dirty="0" smtClean="0"/>
              <a:t>)</a:t>
            </a:r>
          </a:p>
          <a:p>
            <a:endParaRPr lang="es-CL" dirty="0" smtClean="0"/>
          </a:p>
          <a:p>
            <a:r>
              <a:rPr lang="es-CL" dirty="0" smtClean="0"/>
              <a:t>Las tecnologías integran constantemente la ultima versión de </a:t>
            </a:r>
            <a:r>
              <a:rPr lang="es-CL" dirty="0" err="1" smtClean="0"/>
              <a:t>Ecmascript</a:t>
            </a:r>
            <a:r>
              <a:rPr lang="es-CL" dirty="0" smtClean="0"/>
              <a:t> para poder obtener los últimos beneficios, aunque también se puede integrar de forma manual. </a:t>
            </a:r>
            <a:r>
              <a:rPr lang="es-CL" dirty="0" err="1" smtClean="0"/>
              <a:t>Ej</a:t>
            </a:r>
            <a:r>
              <a:rPr lang="es-CL" dirty="0" smtClean="0"/>
              <a:t>: ES7 </a:t>
            </a:r>
            <a:r>
              <a:rPr lang="es-CL" dirty="0" err="1" smtClean="0"/>
              <a:t>async</a:t>
            </a:r>
            <a:r>
              <a:rPr lang="es-CL" dirty="0" smtClean="0"/>
              <a:t> </a:t>
            </a:r>
            <a:r>
              <a:rPr lang="es-CL" dirty="0" err="1" smtClean="0"/>
              <a:t>await</a:t>
            </a:r>
            <a:r>
              <a:rPr lang="es-CL" dirty="0" smtClean="0"/>
              <a:t> en un </a:t>
            </a:r>
            <a:r>
              <a:rPr lang="es-CL" dirty="0" err="1" smtClean="0"/>
              <a:t>framework</a:t>
            </a:r>
            <a:r>
              <a:rPr lang="es-CL" dirty="0" smtClean="0"/>
              <a:t> con base ES5.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20343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Javascript</a:t>
            </a:r>
            <a:r>
              <a:rPr lang="es-CL" dirty="0" smtClean="0"/>
              <a:t> </a:t>
            </a:r>
            <a:r>
              <a:rPr lang="es-CL" dirty="0" err="1" smtClean="0"/>
              <a:t>world</a:t>
            </a:r>
            <a:r>
              <a:rPr lang="es-CL" dirty="0" smtClean="0"/>
              <a:t>.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L" dirty="0" smtClean="0"/>
              <a:t>Inmutabilidad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Flux </a:t>
            </a:r>
            <a:r>
              <a:rPr lang="es-CL" dirty="0" err="1" smtClean="0"/>
              <a:t>Pattern</a:t>
            </a:r>
            <a:r>
              <a:rPr lang="es-CL" dirty="0" smtClean="0"/>
              <a:t> &amp; </a:t>
            </a:r>
            <a:r>
              <a:rPr lang="es-CL" dirty="0" err="1" smtClean="0"/>
              <a:t>Redux</a:t>
            </a:r>
            <a:r>
              <a:rPr lang="es-CL" dirty="0" smtClean="0"/>
              <a:t> (</a:t>
            </a:r>
            <a:r>
              <a:rPr lang="es-CL" dirty="0" err="1" smtClean="0"/>
              <a:t>State</a:t>
            </a:r>
            <a:r>
              <a:rPr lang="es-CL" dirty="0" smtClean="0"/>
              <a:t> </a:t>
            </a:r>
            <a:r>
              <a:rPr lang="es-CL" dirty="0" err="1" smtClean="0"/>
              <a:t>Managment</a:t>
            </a:r>
            <a:r>
              <a:rPr lang="es-CL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Offline </a:t>
            </a:r>
            <a:r>
              <a:rPr lang="es-CL" dirty="0" err="1" smtClean="0"/>
              <a:t>First</a:t>
            </a:r>
            <a:r>
              <a:rPr lang="es-CL" dirty="0" smtClean="0"/>
              <a:t> Apps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err="1" smtClean="0"/>
              <a:t>Progressive</a:t>
            </a:r>
            <a:r>
              <a:rPr lang="es-CL" dirty="0" smtClean="0"/>
              <a:t> Apps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Y más…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4" y="585216"/>
            <a:ext cx="4529001" cy="28799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4" y="3540235"/>
            <a:ext cx="4529001" cy="288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6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Javascript</a:t>
            </a:r>
            <a:r>
              <a:rPr lang="es-CL" dirty="0" smtClean="0"/>
              <a:t> STATE 	</a:t>
            </a:r>
            <a:r>
              <a:rPr lang="es-CL" dirty="0" err="1" smtClean="0"/>
              <a:t>history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L" dirty="0" smtClean="0"/>
              <a:t>Lenguaje interpretado, dialecto del estándar </a:t>
            </a:r>
            <a:r>
              <a:rPr lang="es-CL" dirty="0" err="1" smtClean="0"/>
              <a:t>ECMAscript</a:t>
            </a:r>
            <a:r>
              <a:rPr lang="es-CL" dirty="0" smtClean="0"/>
              <a:t>, orientado a objetos, basado en prototipos, imperativo, débilmente </a:t>
            </a:r>
            <a:r>
              <a:rPr lang="es-CL" dirty="0" err="1" smtClean="0"/>
              <a:t>tipeado</a:t>
            </a:r>
            <a:r>
              <a:rPr lang="es-CL" dirty="0" smtClean="0"/>
              <a:t> y dinámico.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Era usado solo en </a:t>
            </a:r>
            <a:r>
              <a:rPr lang="es-CL" dirty="0" err="1" smtClean="0"/>
              <a:t>Client-Side</a:t>
            </a:r>
            <a:r>
              <a:rPr lang="es-CL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err="1" smtClean="0"/>
              <a:t>Vanilla</a:t>
            </a:r>
            <a:r>
              <a:rPr lang="es-CL" dirty="0" smtClean="0"/>
              <a:t> </a:t>
            </a:r>
            <a:r>
              <a:rPr lang="es-CL" dirty="0" err="1" smtClean="0"/>
              <a:t>Javascript</a:t>
            </a:r>
            <a:r>
              <a:rPr lang="es-CL" dirty="0" smtClean="0"/>
              <a:t> o </a:t>
            </a:r>
            <a:r>
              <a:rPr lang="es-CL" dirty="0" err="1" smtClean="0"/>
              <a:t>JQuery</a:t>
            </a:r>
            <a:r>
              <a:rPr lang="es-CL" dirty="0" smtClean="0"/>
              <a:t> era la opción. 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ES1 nació en 1996 y desde </a:t>
            </a:r>
            <a:r>
              <a:rPr lang="es-CL" dirty="0"/>
              <a:t>el </a:t>
            </a:r>
            <a:r>
              <a:rPr lang="es-CL" dirty="0" smtClean="0"/>
              <a:t>2012 </a:t>
            </a:r>
            <a:r>
              <a:rPr lang="es-CL" dirty="0"/>
              <a:t>todos los navegadores modernos soportan completamente </a:t>
            </a:r>
            <a:r>
              <a:rPr lang="es-CL" dirty="0" err="1"/>
              <a:t>ECMAScript</a:t>
            </a:r>
            <a:r>
              <a:rPr lang="es-CL" dirty="0"/>
              <a:t> </a:t>
            </a:r>
            <a:r>
              <a:rPr lang="es-CL" dirty="0" smtClean="0"/>
              <a:t>5.1. </a:t>
            </a:r>
            <a:r>
              <a:rPr lang="es-CL" dirty="0"/>
              <a:t>Los navegadores más antiguos soportan por lo menos </a:t>
            </a:r>
            <a:r>
              <a:rPr lang="es-CL" dirty="0" err="1"/>
              <a:t>ECMAScript</a:t>
            </a:r>
            <a:r>
              <a:rPr lang="es-CL" dirty="0"/>
              <a:t> 3. La sexta edición se liberó en julio del 2015</a:t>
            </a:r>
            <a:r>
              <a:rPr lang="es-CL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5" y="144399"/>
            <a:ext cx="1615168" cy="16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6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Javascript</a:t>
            </a:r>
            <a:r>
              <a:rPr lang="es-CL" dirty="0" smtClean="0"/>
              <a:t> </a:t>
            </a:r>
            <a:r>
              <a:rPr lang="es-CL" dirty="0" err="1" smtClean="0"/>
              <a:t>state</a:t>
            </a:r>
            <a:r>
              <a:rPr lang="es-CL" dirty="0" smtClean="0"/>
              <a:t> 2018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779917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L" dirty="0" smtClean="0"/>
              <a:t>Lenguaje más usado mundialmente.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Librerías y </a:t>
            </a:r>
            <a:r>
              <a:rPr lang="es-CL" dirty="0" err="1" smtClean="0"/>
              <a:t>Frameworks</a:t>
            </a:r>
            <a:r>
              <a:rPr lang="es-CL" dirty="0" smtClean="0"/>
              <a:t> para diferentes arquitecturas.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Soluciones </a:t>
            </a:r>
            <a:r>
              <a:rPr lang="es-CL" dirty="0" err="1" smtClean="0"/>
              <a:t>Multiplataformas</a:t>
            </a:r>
            <a:r>
              <a:rPr lang="es-CL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err="1" smtClean="0"/>
              <a:t>Tipado</a:t>
            </a:r>
            <a:r>
              <a:rPr lang="es-CL" dirty="0" smtClean="0"/>
              <a:t> Estático, Objetos basado en clases, </a:t>
            </a:r>
            <a:r>
              <a:rPr lang="es-CL" dirty="0" err="1" smtClean="0"/>
              <a:t>Decorators</a:t>
            </a:r>
            <a:r>
              <a:rPr lang="es-CL" dirty="0" smtClean="0"/>
              <a:t> y otros.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Las nuevas versiones de </a:t>
            </a:r>
            <a:r>
              <a:rPr lang="es-CL" dirty="0" err="1"/>
              <a:t>ecmascript</a:t>
            </a:r>
            <a:r>
              <a:rPr lang="es-CL" dirty="0"/>
              <a:t> ayudaron </a:t>
            </a:r>
            <a:r>
              <a:rPr lang="es-CL" dirty="0" smtClean="0"/>
              <a:t>a que </a:t>
            </a:r>
            <a:r>
              <a:rPr lang="es-CL" dirty="0" err="1" smtClean="0"/>
              <a:t>js</a:t>
            </a:r>
            <a:r>
              <a:rPr lang="es-CL" dirty="0" smtClean="0"/>
              <a:t> se </a:t>
            </a:r>
            <a:r>
              <a:rPr lang="es-CL" dirty="0"/>
              <a:t>ampliara hasta poder desarrollar aplicaciones multiplataforma con solo un lenguaje para el </a:t>
            </a:r>
            <a:r>
              <a:rPr lang="es-CL" dirty="0" err="1"/>
              <a:t>front-end</a:t>
            </a:r>
            <a:r>
              <a:rPr lang="es-CL" dirty="0"/>
              <a:t> y </a:t>
            </a:r>
            <a:r>
              <a:rPr lang="es-CL" dirty="0" smtClean="0"/>
              <a:t>back-</a:t>
            </a:r>
            <a:r>
              <a:rPr lang="es-CL" dirty="0" err="1" smtClean="0"/>
              <a:t>end</a:t>
            </a:r>
            <a:r>
              <a:rPr lang="es-CL" dirty="0" smtClean="0"/>
              <a:t>, como también eliminando la necesidad de librerías externas con funciones que no venían estandarizadas por defecto.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 smtClean="0"/>
              <a:t>ES5, ES6, ES7 &amp; </a:t>
            </a:r>
            <a:r>
              <a:rPr lang="es-CL" dirty="0" err="1" smtClean="0"/>
              <a:t>beyond</a:t>
            </a:r>
            <a:r>
              <a:rPr lang="es-CL" dirty="0" smtClean="0"/>
              <a:t>…</a:t>
            </a:r>
            <a:endParaRPr lang="es-CL" dirty="0"/>
          </a:p>
          <a:p>
            <a:pPr marL="457200" indent="-457200">
              <a:buFont typeface="+mj-lt"/>
              <a:buAutoNum type="arabicPeriod"/>
            </a:pPr>
            <a:endParaRPr lang="es-C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140" y="204582"/>
            <a:ext cx="1615580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11" y="598159"/>
            <a:ext cx="5656775" cy="565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8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ES5 – ES6</a:t>
            </a:r>
            <a:endParaRPr lang="es-CL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9" y="2339317"/>
            <a:ext cx="5441986" cy="15684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85" y="2339317"/>
            <a:ext cx="3698703" cy="895959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024128" y="1900166"/>
            <a:ext cx="161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Constantes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024128" y="4295086"/>
            <a:ext cx="238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Funciones Flecha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4664418"/>
            <a:ext cx="5905500" cy="8667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7758" y="4664418"/>
            <a:ext cx="43338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4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ES5 – ES6</a:t>
            </a:r>
            <a:endParaRPr lang="es-CL" dirty="0"/>
          </a:p>
        </p:txBody>
      </p:sp>
      <p:sp>
        <p:nvSpPr>
          <p:cNvPr id="7" name="CuadroTexto 6"/>
          <p:cNvSpPr txBox="1"/>
          <p:nvPr/>
        </p:nvSpPr>
        <p:spPr>
          <a:xfrm>
            <a:off x="1024127" y="1900166"/>
            <a:ext cx="34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Manejo de Parámetros por defecto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816100" y="1150358"/>
            <a:ext cx="284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Operador de propagación 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367345"/>
            <a:ext cx="3064546" cy="174307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4295086"/>
            <a:ext cx="3322538" cy="104775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100" y="4029449"/>
            <a:ext cx="5429250" cy="21240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100" y="1530786"/>
            <a:ext cx="58197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1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ES5 – ES6</a:t>
            </a:r>
            <a:endParaRPr lang="es-CL" dirty="0"/>
          </a:p>
        </p:txBody>
      </p:sp>
      <p:sp>
        <p:nvSpPr>
          <p:cNvPr id="7" name="CuadroTexto 6"/>
          <p:cNvSpPr txBox="1"/>
          <p:nvPr/>
        </p:nvSpPr>
        <p:spPr>
          <a:xfrm>
            <a:off x="407289" y="1962352"/>
            <a:ext cx="39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/>
              <a:t>Template</a:t>
            </a:r>
            <a:r>
              <a:rPr lang="es-CL" dirty="0" smtClean="0"/>
              <a:t> </a:t>
            </a:r>
            <a:r>
              <a:rPr lang="es-CL" dirty="0" err="1" smtClean="0"/>
              <a:t>Literals</a:t>
            </a:r>
            <a:r>
              <a:rPr lang="es-CL" dirty="0" smtClean="0"/>
              <a:t> – </a:t>
            </a:r>
            <a:r>
              <a:rPr lang="es-CL" dirty="0" err="1" smtClean="0"/>
              <a:t>String</a:t>
            </a:r>
            <a:r>
              <a:rPr lang="es-CL" dirty="0" smtClean="0"/>
              <a:t> </a:t>
            </a:r>
            <a:r>
              <a:rPr lang="es-CL" dirty="0" err="1" smtClean="0"/>
              <a:t>Interpolation</a:t>
            </a:r>
            <a:endParaRPr lang="es-CL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5816100" y="1150358"/>
            <a:ext cx="45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/>
              <a:t>Destructuring</a:t>
            </a:r>
            <a:r>
              <a:rPr lang="es-CL" dirty="0" smtClean="0"/>
              <a:t> </a:t>
            </a:r>
            <a:r>
              <a:rPr lang="es-CL" dirty="0" err="1" smtClean="0"/>
              <a:t>Assignment</a:t>
            </a:r>
            <a:r>
              <a:rPr lang="es-CL" dirty="0" smtClean="0"/>
              <a:t> – </a:t>
            </a:r>
            <a:r>
              <a:rPr lang="es-CL" dirty="0" err="1" smtClean="0"/>
              <a:t>Array</a:t>
            </a:r>
            <a:r>
              <a:rPr lang="es-CL" dirty="0" smtClean="0"/>
              <a:t> </a:t>
            </a:r>
            <a:r>
              <a:rPr lang="es-CL" dirty="0" err="1" smtClean="0"/>
              <a:t>Matching</a:t>
            </a:r>
            <a:r>
              <a:rPr lang="es-CL" dirty="0" smtClean="0"/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89" y="2393823"/>
            <a:ext cx="4857750" cy="11906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9" y="3893439"/>
            <a:ext cx="5476875" cy="12382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352" y="1632394"/>
            <a:ext cx="2819400" cy="9048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352" y="2698623"/>
            <a:ext cx="2647950" cy="88582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352" y="3893439"/>
            <a:ext cx="2695575" cy="104775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7352" y="5131689"/>
            <a:ext cx="35433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ES5 – ES6</a:t>
            </a:r>
            <a:endParaRPr lang="es-CL" dirty="0"/>
          </a:p>
        </p:txBody>
      </p:sp>
      <p:sp>
        <p:nvSpPr>
          <p:cNvPr id="7" name="CuadroTexto 6"/>
          <p:cNvSpPr txBox="1"/>
          <p:nvPr/>
        </p:nvSpPr>
        <p:spPr>
          <a:xfrm>
            <a:off x="420351" y="1838926"/>
            <a:ext cx="39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Modules </a:t>
            </a:r>
            <a:r>
              <a:rPr lang="es-CL" dirty="0" err="1" smtClean="0"/>
              <a:t>Export-Import</a:t>
            </a:r>
            <a:endParaRPr lang="es-CL" dirty="0" smtClean="0"/>
          </a:p>
        </p:txBody>
      </p:sp>
      <p:sp>
        <p:nvSpPr>
          <p:cNvPr id="3" name="CuadroTexto 2"/>
          <p:cNvSpPr txBox="1"/>
          <p:nvPr/>
        </p:nvSpPr>
        <p:spPr>
          <a:xfrm>
            <a:off x="6084624" y="1838926"/>
            <a:ext cx="452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 smtClean="0"/>
              <a:t>Classes</a:t>
            </a:r>
            <a:endParaRPr lang="es-CL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14" y="4298578"/>
            <a:ext cx="4467225" cy="22479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14" y="2331684"/>
            <a:ext cx="4036486" cy="196689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624" y="2291193"/>
            <a:ext cx="2895600" cy="204787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624" y="4560515"/>
            <a:ext cx="36576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2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ES5 – ES6</a:t>
            </a:r>
            <a:endParaRPr lang="es-CL" dirty="0"/>
          </a:p>
        </p:txBody>
      </p:sp>
      <p:sp>
        <p:nvSpPr>
          <p:cNvPr id="7" name="CuadroTexto 6"/>
          <p:cNvSpPr txBox="1"/>
          <p:nvPr/>
        </p:nvSpPr>
        <p:spPr>
          <a:xfrm>
            <a:off x="4913973" y="1335024"/>
            <a:ext cx="39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New </a:t>
            </a:r>
            <a:r>
              <a:rPr lang="es-CL" dirty="0" err="1" smtClean="0"/>
              <a:t>Built</a:t>
            </a:r>
            <a:r>
              <a:rPr lang="es-CL" dirty="0" smtClean="0"/>
              <a:t>-in </a:t>
            </a:r>
            <a:r>
              <a:rPr lang="es-CL" dirty="0" err="1" smtClean="0"/>
              <a:t>Methods</a:t>
            </a:r>
            <a:endParaRPr lang="es-CL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50" y="2084832"/>
            <a:ext cx="2943225" cy="17335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50" y="4051173"/>
            <a:ext cx="3933825" cy="25336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230" y="2951607"/>
            <a:ext cx="3876675" cy="7048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230" y="2010727"/>
            <a:ext cx="5457825" cy="7048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954" y="5317998"/>
            <a:ext cx="3705225" cy="12192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1954" y="4051173"/>
            <a:ext cx="50006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190</TotalTime>
  <Words>352</Words>
  <Application>Microsoft Office PowerPoint</Application>
  <PresentationFormat>Panorámica</PresentationFormat>
  <Paragraphs>47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Integral</vt:lpstr>
      <vt:lpstr>Javascript development</vt:lpstr>
      <vt:lpstr>Javascript STATE  history</vt:lpstr>
      <vt:lpstr>Javascript state 2018</vt:lpstr>
      <vt:lpstr>Presentación de PowerPoint</vt:lpstr>
      <vt:lpstr>ES5 – ES6</vt:lpstr>
      <vt:lpstr>ES5 – ES6</vt:lpstr>
      <vt:lpstr>ES5 – ES6</vt:lpstr>
      <vt:lpstr>ES5 – ES6</vt:lpstr>
      <vt:lpstr>ES5 – ES6</vt:lpstr>
      <vt:lpstr>ES5 – es6</vt:lpstr>
      <vt:lpstr>Typescript</vt:lpstr>
      <vt:lpstr>Librerías &amp; frameworks</vt:lpstr>
      <vt:lpstr>Javascript world.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development</dc:title>
  <dc:creator>Erick Quiroz</dc:creator>
  <cp:lastModifiedBy>Erick Quiroz</cp:lastModifiedBy>
  <cp:revision>19</cp:revision>
  <dcterms:created xsi:type="dcterms:W3CDTF">2018-06-14T19:22:11Z</dcterms:created>
  <dcterms:modified xsi:type="dcterms:W3CDTF">2018-06-14T22:32:16Z</dcterms:modified>
</cp:coreProperties>
</file>