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60873F-F98C-47FC-B7FF-5F4DCCC65573}" type="doc">
      <dgm:prSet loTypeId="urn:microsoft.com/office/officeart/2005/8/layout/process1" loCatId="process" qsTypeId="urn:microsoft.com/office/officeart/2005/8/quickstyle/simple1" qsCatId="simple" csTypeId="urn:microsoft.com/office/officeart/2005/8/colors/accent1_2" csCatId="accent1" phldr="1"/>
      <dgm:spPr/>
    </dgm:pt>
    <dgm:pt modelId="{6F0A1FCB-8CA4-4D2E-A0E0-3BFCC9FFC13D}">
      <dgm:prSet phldrT="[Text]"/>
      <dgm:spPr/>
      <dgm:t>
        <a:bodyPr/>
        <a:lstStyle/>
        <a:p>
          <a:r>
            <a:rPr lang="en-US" dirty="0"/>
            <a:t>Identify Problem</a:t>
          </a:r>
        </a:p>
      </dgm:t>
    </dgm:pt>
    <dgm:pt modelId="{63575BA1-0691-482D-9046-0D6C7FAB772F}" type="parTrans" cxnId="{91ECF00D-55A5-49A6-8DF7-64F533F1F31F}">
      <dgm:prSet/>
      <dgm:spPr/>
      <dgm:t>
        <a:bodyPr/>
        <a:lstStyle/>
        <a:p>
          <a:endParaRPr lang="en-US"/>
        </a:p>
      </dgm:t>
    </dgm:pt>
    <dgm:pt modelId="{50C52B1E-B232-4890-8316-F6AA9954BF1A}" type="sibTrans" cxnId="{91ECF00D-55A5-49A6-8DF7-64F533F1F31F}">
      <dgm:prSet/>
      <dgm:spPr/>
      <dgm:t>
        <a:bodyPr/>
        <a:lstStyle/>
        <a:p>
          <a:endParaRPr lang="en-US"/>
        </a:p>
      </dgm:t>
    </dgm:pt>
    <dgm:pt modelId="{EF1ABC5C-C403-4F52-BFC7-4463C7AB1710}">
      <dgm:prSet phldrT="[Text]"/>
      <dgm:spPr/>
      <dgm:t>
        <a:bodyPr/>
        <a:lstStyle/>
        <a:p>
          <a:r>
            <a:rPr lang="en-US" dirty="0"/>
            <a:t>Gather Data</a:t>
          </a:r>
        </a:p>
      </dgm:t>
    </dgm:pt>
    <dgm:pt modelId="{5300734E-665D-45C0-AC98-9DE009EAEF64}" type="parTrans" cxnId="{40668270-09AA-4741-B80D-EE89F922196E}">
      <dgm:prSet/>
      <dgm:spPr/>
      <dgm:t>
        <a:bodyPr/>
        <a:lstStyle/>
        <a:p>
          <a:endParaRPr lang="en-US"/>
        </a:p>
      </dgm:t>
    </dgm:pt>
    <dgm:pt modelId="{012AD6FF-E618-4845-B349-5AAD682F24DF}" type="sibTrans" cxnId="{40668270-09AA-4741-B80D-EE89F922196E}">
      <dgm:prSet/>
      <dgm:spPr/>
      <dgm:t>
        <a:bodyPr/>
        <a:lstStyle/>
        <a:p>
          <a:endParaRPr lang="en-US"/>
        </a:p>
      </dgm:t>
    </dgm:pt>
    <dgm:pt modelId="{CDA9A684-30C1-47F1-AD7D-C51AA059CD93}">
      <dgm:prSet phldrT="[Text]"/>
      <dgm:spPr/>
      <dgm:t>
        <a:bodyPr/>
        <a:lstStyle/>
        <a:p>
          <a:r>
            <a:rPr lang="en-US" dirty="0"/>
            <a:t>Analyze Data</a:t>
          </a:r>
        </a:p>
      </dgm:t>
    </dgm:pt>
    <dgm:pt modelId="{E6CE2C32-B7D0-40AA-9A23-0A8437CE1C77}" type="parTrans" cxnId="{6415C1ED-D11C-4206-A598-8DCF68AFC2CA}">
      <dgm:prSet/>
      <dgm:spPr/>
      <dgm:t>
        <a:bodyPr/>
        <a:lstStyle/>
        <a:p>
          <a:endParaRPr lang="en-US"/>
        </a:p>
      </dgm:t>
    </dgm:pt>
    <dgm:pt modelId="{89DC8F5D-E99B-4F85-83A4-F913D8E9D148}" type="sibTrans" cxnId="{6415C1ED-D11C-4206-A598-8DCF68AFC2CA}">
      <dgm:prSet/>
      <dgm:spPr/>
      <dgm:t>
        <a:bodyPr/>
        <a:lstStyle/>
        <a:p>
          <a:endParaRPr lang="en-US"/>
        </a:p>
      </dgm:t>
    </dgm:pt>
    <dgm:pt modelId="{9632B552-58A4-4CCC-A78E-A4CC4D3B938E}">
      <dgm:prSet phldrT="[Text]"/>
      <dgm:spPr/>
      <dgm:t>
        <a:bodyPr/>
        <a:lstStyle/>
        <a:p>
          <a:r>
            <a:rPr lang="en-US" dirty="0"/>
            <a:t>Compute Date</a:t>
          </a:r>
        </a:p>
      </dgm:t>
    </dgm:pt>
    <dgm:pt modelId="{59C5C496-AE0E-4335-AE03-13411727DB22}" type="parTrans" cxnId="{430DF8F3-B4DD-4189-864C-DE5D3288688F}">
      <dgm:prSet/>
      <dgm:spPr/>
      <dgm:t>
        <a:bodyPr/>
        <a:lstStyle/>
        <a:p>
          <a:endParaRPr lang="en-US"/>
        </a:p>
      </dgm:t>
    </dgm:pt>
    <dgm:pt modelId="{39BD3B2F-2CFC-489D-95BE-6C7ED5871E67}" type="sibTrans" cxnId="{430DF8F3-B4DD-4189-864C-DE5D3288688F}">
      <dgm:prSet/>
      <dgm:spPr/>
      <dgm:t>
        <a:bodyPr/>
        <a:lstStyle/>
        <a:p>
          <a:endParaRPr lang="en-US"/>
        </a:p>
      </dgm:t>
    </dgm:pt>
    <dgm:pt modelId="{5553371F-F615-4A54-BE8D-82FC92E27DF6}">
      <dgm:prSet phldrT="[Text]"/>
      <dgm:spPr/>
      <dgm:t>
        <a:bodyPr/>
        <a:lstStyle/>
        <a:p>
          <a:r>
            <a:rPr lang="en-US" dirty="0"/>
            <a:t>Select Solution</a:t>
          </a:r>
        </a:p>
      </dgm:t>
    </dgm:pt>
    <dgm:pt modelId="{54161F12-8E21-479F-A39C-3117831E0FC0}" type="parTrans" cxnId="{FC5C010C-F465-4661-ABB9-E32EF8F3BD8F}">
      <dgm:prSet/>
      <dgm:spPr/>
      <dgm:t>
        <a:bodyPr/>
        <a:lstStyle/>
        <a:p>
          <a:endParaRPr lang="en-US"/>
        </a:p>
      </dgm:t>
    </dgm:pt>
    <dgm:pt modelId="{E3AE80F1-C515-4A57-9D4F-41B123CEF0D9}" type="sibTrans" cxnId="{FC5C010C-F465-4661-ABB9-E32EF8F3BD8F}">
      <dgm:prSet/>
      <dgm:spPr/>
      <dgm:t>
        <a:bodyPr/>
        <a:lstStyle/>
        <a:p>
          <a:endParaRPr lang="en-US"/>
        </a:p>
      </dgm:t>
    </dgm:pt>
    <dgm:pt modelId="{1B52BB3C-4993-4F96-AA27-194B7D7D8BE2}" type="pres">
      <dgm:prSet presAssocID="{9960873F-F98C-47FC-B7FF-5F4DCCC65573}" presName="Name0" presStyleCnt="0">
        <dgm:presLayoutVars>
          <dgm:dir/>
          <dgm:resizeHandles val="exact"/>
        </dgm:presLayoutVars>
      </dgm:prSet>
      <dgm:spPr/>
    </dgm:pt>
    <dgm:pt modelId="{4A572C02-24D7-40C8-A2A5-544C0943A2D7}" type="pres">
      <dgm:prSet presAssocID="{6F0A1FCB-8CA4-4D2E-A0E0-3BFCC9FFC13D}" presName="node" presStyleLbl="node1" presStyleIdx="0" presStyleCnt="5">
        <dgm:presLayoutVars>
          <dgm:bulletEnabled val="1"/>
        </dgm:presLayoutVars>
      </dgm:prSet>
      <dgm:spPr/>
    </dgm:pt>
    <dgm:pt modelId="{AE5D778C-5058-4616-867D-3C7C195AC7F2}" type="pres">
      <dgm:prSet presAssocID="{50C52B1E-B232-4890-8316-F6AA9954BF1A}" presName="sibTrans" presStyleLbl="sibTrans2D1" presStyleIdx="0" presStyleCnt="4"/>
      <dgm:spPr/>
    </dgm:pt>
    <dgm:pt modelId="{AD58F3DA-50CE-4D35-96C8-518381DB3677}" type="pres">
      <dgm:prSet presAssocID="{50C52B1E-B232-4890-8316-F6AA9954BF1A}" presName="connectorText" presStyleLbl="sibTrans2D1" presStyleIdx="0" presStyleCnt="4"/>
      <dgm:spPr/>
    </dgm:pt>
    <dgm:pt modelId="{7F4C445A-31F7-40D3-9551-2F6B25D27880}" type="pres">
      <dgm:prSet presAssocID="{EF1ABC5C-C403-4F52-BFC7-4463C7AB1710}" presName="node" presStyleLbl="node1" presStyleIdx="1" presStyleCnt="5">
        <dgm:presLayoutVars>
          <dgm:bulletEnabled val="1"/>
        </dgm:presLayoutVars>
      </dgm:prSet>
      <dgm:spPr/>
    </dgm:pt>
    <dgm:pt modelId="{46EBB0C0-4D34-465D-BE6B-1655E7837C03}" type="pres">
      <dgm:prSet presAssocID="{012AD6FF-E618-4845-B349-5AAD682F24DF}" presName="sibTrans" presStyleLbl="sibTrans2D1" presStyleIdx="1" presStyleCnt="4"/>
      <dgm:spPr/>
    </dgm:pt>
    <dgm:pt modelId="{9DDFE74D-D63B-4B15-989F-44C12B841F25}" type="pres">
      <dgm:prSet presAssocID="{012AD6FF-E618-4845-B349-5AAD682F24DF}" presName="connectorText" presStyleLbl="sibTrans2D1" presStyleIdx="1" presStyleCnt="4"/>
      <dgm:spPr/>
    </dgm:pt>
    <dgm:pt modelId="{CD48620C-6F32-4951-9ACF-5E94FBA97CD8}" type="pres">
      <dgm:prSet presAssocID="{CDA9A684-30C1-47F1-AD7D-C51AA059CD93}" presName="node" presStyleLbl="node1" presStyleIdx="2" presStyleCnt="5">
        <dgm:presLayoutVars>
          <dgm:bulletEnabled val="1"/>
        </dgm:presLayoutVars>
      </dgm:prSet>
      <dgm:spPr/>
    </dgm:pt>
    <dgm:pt modelId="{B48E74A7-F9C6-4A91-A3EE-7DC7292B84B2}" type="pres">
      <dgm:prSet presAssocID="{89DC8F5D-E99B-4F85-83A4-F913D8E9D148}" presName="sibTrans" presStyleLbl="sibTrans2D1" presStyleIdx="2" presStyleCnt="4"/>
      <dgm:spPr/>
    </dgm:pt>
    <dgm:pt modelId="{1D045E4B-5E97-4A42-9259-0F8608741971}" type="pres">
      <dgm:prSet presAssocID="{89DC8F5D-E99B-4F85-83A4-F913D8E9D148}" presName="connectorText" presStyleLbl="sibTrans2D1" presStyleIdx="2" presStyleCnt="4"/>
      <dgm:spPr/>
    </dgm:pt>
    <dgm:pt modelId="{4E56550B-3ADE-4633-BDF5-900050618BCB}" type="pres">
      <dgm:prSet presAssocID="{9632B552-58A4-4CCC-A78E-A4CC4D3B938E}" presName="node" presStyleLbl="node1" presStyleIdx="3" presStyleCnt="5">
        <dgm:presLayoutVars>
          <dgm:bulletEnabled val="1"/>
        </dgm:presLayoutVars>
      </dgm:prSet>
      <dgm:spPr/>
    </dgm:pt>
    <dgm:pt modelId="{5ADF97C5-C211-4D44-A8A8-0AE878C789C6}" type="pres">
      <dgm:prSet presAssocID="{39BD3B2F-2CFC-489D-95BE-6C7ED5871E67}" presName="sibTrans" presStyleLbl="sibTrans2D1" presStyleIdx="3" presStyleCnt="4"/>
      <dgm:spPr/>
    </dgm:pt>
    <dgm:pt modelId="{C1BCEC46-6708-4E3B-BE74-96E733581F72}" type="pres">
      <dgm:prSet presAssocID="{39BD3B2F-2CFC-489D-95BE-6C7ED5871E67}" presName="connectorText" presStyleLbl="sibTrans2D1" presStyleIdx="3" presStyleCnt="4"/>
      <dgm:spPr/>
    </dgm:pt>
    <dgm:pt modelId="{274D5BB3-A28D-4A48-938E-ADFCB340FD69}" type="pres">
      <dgm:prSet presAssocID="{5553371F-F615-4A54-BE8D-82FC92E27DF6}" presName="node" presStyleLbl="node1" presStyleIdx="4" presStyleCnt="5">
        <dgm:presLayoutVars>
          <dgm:bulletEnabled val="1"/>
        </dgm:presLayoutVars>
      </dgm:prSet>
      <dgm:spPr/>
    </dgm:pt>
  </dgm:ptLst>
  <dgm:cxnLst>
    <dgm:cxn modelId="{8A3C0600-8AF0-4971-8D94-5446A7DD152C}" type="presOf" srcId="{012AD6FF-E618-4845-B349-5AAD682F24DF}" destId="{46EBB0C0-4D34-465D-BE6B-1655E7837C03}" srcOrd="0" destOrd="0" presId="urn:microsoft.com/office/officeart/2005/8/layout/process1"/>
    <dgm:cxn modelId="{FC5C010C-F465-4661-ABB9-E32EF8F3BD8F}" srcId="{9960873F-F98C-47FC-B7FF-5F4DCCC65573}" destId="{5553371F-F615-4A54-BE8D-82FC92E27DF6}" srcOrd="4" destOrd="0" parTransId="{54161F12-8E21-479F-A39C-3117831E0FC0}" sibTransId="{E3AE80F1-C515-4A57-9D4F-41B123CEF0D9}"/>
    <dgm:cxn modelId="{91ECF00D-55A5-49A6-8DF7-64F533F1F31F}" srcId="{9960873F-F98C-47FC-B7FF-5F4DCCC65573}" destId="{6F0A1FCB-8CA4-4D2E-A0E0-3BFCC9FFC13D}" srcOrd="0" destOrd="0" parTransId="{63575BA1-0691-482D-9046-0D6C7FAB772F}" sibTransId="{50C52B1E-B232-4890-8316-F6AA9954BF1A}"/>
    <dgm:cxn modelId="{9C11421A-5FBD-4F74-9ABD-7C334D84CF3E}" type="presOf" srcId="{EF1ABC5C-C403-4F52-BFC7-4463C7AB1710}" destId="{7F4C445A-31F7-40D3-9551-2F6B25D27880}" srcOrd="0" destOrd="0" presId="urn:microsoft.com/office/officeart/2005/8/layout/process1"/>
    <dgm:cxn modelId="{661F1B3D-81B9-42EE-B0B6-232EC06F8FFF}" type="presOf" srcId="{39BD3B2F-2CFC-489D-95BE-6C7ED5871E67}" destId="{C1BCEC46-6708-4E3B-BE74-96E733581F72}" srcOrd="1" destOrd="0" presId="urn:microsoft.com/office/officeart/2005/8/layout/process1"/>
    <dgm:cxn modelId="{57FF5841-B57E-4605-95A3-769F12684461}" type="presOf" srcId="{CDA9A684-30C1-47F1-AD7D-C51AA059CD93}" destId="{CD48620C-6F32-4951-9ACF-5E94FBA97CD8}" srcOrd="0" destOrd="0" presId="urn:microsoft.com/office/officeart/2005/8/layout/process1"/>
    <dgm:cxn modelId="{45C4696A-D6F7-40DD-BFEC-C15D576AF71B}" type="presOf" srcId="{012AD6FF-E618-4845-B349-5AAD682F24DF}" destId="{9DDFE74D-D63B-4B15-989F-44C12B841F25}" srcOrd="1" destOrd="0" presId="urn:microsoft.com/office/officeart/2005/8/layout/process1"/>
    <dgm:cxn modelId="{64D44A6C-B893-4866-9D56-F26BDF4D3138}" type="presOf" srcId="{89DC8F5D-E99B-4F85-83A4-F913D8E9D148}" destId="{B48E74A7-F9C6-4A91-A3EE-7DC7292B84B2}" srcOrd="0" destOrd="0" presId="urn:microsoft.com/office/officeart/2005/8/layout/process1"/>
    <dgm:cxn modelId="{40668270-09AA-4741-B80D-EE89F922196E}" srcId="{9960873F-F98C-47FC-B7FF-5F4DCCC65573}" destId="{EF1ABC5C-C403-4F52-BFC7-4463C7AB1710}" srcOrd="1" destOrd="0" parTransId="{5300734E-665D-45C0-AC98-9DE009EAEF64}" sibTransId="{012AD6FF-E618-4845-B349-5AAD682F24DF}"/>
    <dgm:cxn modelId="{993C2C9E-2C45-457A-B604-92965560803A}" type="presOf" srcId="{6F0A1FCB-8CA4-4D2E-A0E0-3BFCC9FFC13D}" destId="{4A572C02-24D7-40C8-A2A5-544C0943A2D7}" srcOrd="0" destOrd="0" presId="urn:microsoft.com/office/officeart/2005/8/layout/process1"/>
    <dgm:cxn modelId="{A991E2A3-5D55-498C-88DE-5ADAF6A8C7B3}" type="presOf" srcId="{9632B552-58A4-4CCC-A78E-A4CC4D3B938E}" destId="{4E56550B-3ADE-4633-BDF5-900050618BCB}" srcOrd="0" destOrd="0" presId="urn:microsoft.com/office/officeart/2005/8/layout/process1"/>
    <dgm:cxn modelId="{3ABC71A9-A734-4E8F-A1D1-F08BD00EF2DA}" type="presOf" srcId="{50C52B1E-B232-4890-8316-F6AA9954BF1A}" destId="{AE5D778C-5058-4616-867D-3C7C195AC7F2}" srcOrd="0" destOrd="0" presId="urn:microsoft.com/office/officeart/2005/8/layout/process1"/>
    <dgm:cxn modelId="{1DFE00BC-28B0-4986-854D-A2C5FB897C15}" type="presOf" srcId="{89DC8F5D-E99B-4F85-83A4-F913D8E9D148}" destId="{1D045E4B-5E97-4A42-9259-0F8608741971}" srcOrd="1" destOrd="0" presId="urn:microsoft.com/office/officeart/2005/8/layout/process1"/>
    <dgm:cxn modelId="{A2E4B0BF-5358-48C6-8107-53A112A193CE}" type="presOf" srcId="{5553371F-F615-4A54-BE8D-82FC92E27DF6}" destId="{274D5BB3-A28D-4A48-938E-ADFCB340FD69}" srcOrd="0" destOrd="0" presId="urn:microsoft.com/office/officeart/2005/8/layout/process1"/>
    <dgm:cxn modelId="{8A1D61DE-B8E1-45F8-A280-325C9B1DF8F0}" type="presOf" srcId="{50C52B1E-B232-4890-8316-F6AA9954BF1A}" destId="{AD58F3DA-50CE-4D35-96C8-518381DB3677}" srcOrd="1" destOrd="0" presId="urn:microsoft.com/office/officeart/2005/8/layout/process1"/>
    <dgm:cxn modelId="{569779E1-408C-401D-9FF9-5B1655CE1E36}" type="presOf" srcId="{39BD3B2F-2CFC-489D-95BE-6C7ED5871E67}" destId="{5ADF97C5-C211-4D44-A8A8-0AE878C789C6}" srcOrd="0" destOrd="0" presId="urn:microsoft.com/office/officeart/2005/8/layout/process1"/>
    <dgm:cxn modelId="{6415C1ED-D11C-4206-A598-8DCF68AFC2CA}" srcId="{9960873F-F98C-47FC-B7FF-5F4DCCC65573}" destId="{CDA9A684-30C1-47F1-AD7D-C51AA059CD93}" srcOrd="2" destOrd="0" parTransId="{E6CE2C32-B7D0-40AA-9A23-0A8437CE1C77}" sibTransId="{89DC8F5D-E99B-4F85-83A4-F913D8E9D148}"/>
    <dgm:cxn modelId="{216D7EEE-9F9E-4926-B338-37116AC2FE00}" type="presOf" srcId="{9960873F-F98C-47FC-B7FF-5F4DCCC65573}" destId="{1B52BB3C-4993-4F96-AA27-194B7D7D8BE2}" srcOrd="0" destOrd="0" presId="urn:microsoft.com/office/officeart/2005/8/layout/process1"/>
    <dgm:cxn modelId="{430DF8F3-B4DD-4189-864C-DE5D3288688F}" srcId="{9960873F-F98C-47FC-B7FF-5F4DCCC65573}" destId="{9632B552-58A4-4CCC-A78E-A4CC4D3B938E}" srcOrd="3" destOrd="0" parTransId="{59C5C496-AE0E-4335-AE03-13411727DB22}" sibTransId="{39BD3B2F-2CFC-489D-95BE-6C7ED5871E67}"/>
    <dgm:cxn modelId="{2C5D2F41-C954-4DAB-9429-CE3F6E71A244}" type="presParOf" srcId="{1B52BB3C-4993-4F96-AA27-194B7D7D8BE2}" destId="{4A572C02-24D7-40C8-A2A5-544C0943A2D7}" srcOrd="0" destOrd="0" presId="urn:microsoft.com/office/officeart/2005/8/layout/process1"/>
    <dgm:cxn modelId="{B066B467-EF5B-43C9-B006-62E8C3CB5E72}" type="presParOf" srcId="{1B52BB3C-4993-4F96-AA27-194B7D7D8BE2}" destId="{AE5D778C-5058-4616-867D-3C7C195AC7F2}" srcOrd="1" destOrd="0" presId="urn:microsoft.com/office/officeart/2005/8/layout/process1"/>
    <dgm:cxn modelId="{74DFD5CD-32E0-45D3-BB4C-7FFCE6767FAB}" type="presParOf" srcId="{AE5D778C-5058-4616-867D-3C7C195AC7F2}" destId="{AD58F3DA-50CE-4D35-96C8-518381DB3677}" srcOrd="0" destOrd="0" presId="urn:microsoft.com/office/officeart/2005/8/layout/process1"/>
    <dgm:cxn modelId="{29C7E83D-7FF9-4B75-98C6-975C62F01126}" type="presParOf" srcId="{1B52BB3C-4993-4F96-AA27-194B7D7D8BE2}" destId="{7F4C445A-31F7-40D3-9551-2F6B25D27880}" srcOrd="2" destOrd="0" presId="urn:microsoft.com/office/officeart/2005/8/layout/process1"/>
    <dgm:cxn modelId="{961E8E46-3C9D-4C8B-A6E9-1963B1AD429C}" type="presParOf" srcId="{1B52BB3C-4993-4F96-AA27-194B7D7D8BE2}" destId="{46EBB0C0-4D34-465D-BE6B-1655E7837C03}" srcOrd="3" destOrd="0" presId="urn:microsoft.com/office/officeart/2005/8/layout/process1"/>
    <dgm:cxn modelId="{5214D7A5-94D5-4568-BA73-F16893DA7186}" type="presParOf" srcId="{46EBB0C0-4D34-465D-BE6B-1655E7837C03}" destId="{9DDFE74D-D63B-4B15-989F-44C12B841F25}" srcOrd="0" destOrd="0" presId="urn:microsoft.com/office/officeart/2005/8/layout/process1"/>
    <dgm:cxn modelId="{91D77878-201C-4100-8FF9-BB9644B707B7}" type="presParOf" srcId="{1B52BB3C-4993-4F96-AA27-194B7D7D8BE2}" destId="{CD48620C-6F32-4951-9ACF-5E94FBA97CD8}" srcOrd="4" destOrd="0" presId="urn:microsoft.com/office/officeart/2005/8/layout/process1"/>
    <dgm:cxn modelId="{FEDB1971-2F1B-40F2-AB81-71123FA323A2}" type="presParOf" srcId="{1B52BB3C-4993-4F96-AA27-194B7D7D8BE2}" destId="{B48E74A7-F9C6-4A91-A3EE-7DC7292B84B2}" srcOrd="5" destOrd="0" presId="urn:microsoft.com/office/officeart/2005/8/layout/process1"/>
    <dgm:cxn modelId="{54AECA0C-7377-4489-A5B0-C4CFE61344C0}" type="presParOf" srcId="{B48E74A7-F9C6-4A91-A3EE-7DC7292B84B2}" destId="{1D045E4B-5E97-4A42-9259-0F8608741971}" srcOrd="0" destOrd="0" presId="urn:microsoft.com/office/officeart/2005/8/layout/process1"/>
    <dgm:cxn modelId="{50A48DF9-F4EA-4B8F-94F4-AE8BDC61625B}" type="presParOf" srcId="{1B52BB3C-4993-4F96-AA27-194B7D7D8BE2}" destId="{4E56550B-3ADE-4633-BDF5-900050618BCB}" srcOrd="6" destOrd="0" presId="urn:microsoft.com/office/officeart/2005/8/layout/process1"/>
    <dgm:cxn modelId="{269DB30E-A611-4F2C-9559-F4DC179D3AE3}" type="presParOf" srcId="{1B52BB3C-4993-4F96-AA27-194B7D7D8BE2}" destId="{5ADF97C5-C211-4D44-A8A8-0AE878C789C6}" srcOrd="7" destOrd="0" presId="urn:microsoft.com/office/officeart/2005/8/layout/process1"/>
    <dgm:cxn modelId="{2E38A6DB-F6D7-4D9C-A5DD-78E97478D8E4}" type="presParOf" srcId="{5ADF97C5-C211-4D44-A8A8-0AE878C789C6}" destId="{C1BCEC46-6708-4E3B-BE74-96E733581F72}" srcOrd="0" destOrd="0" presId="urn:microsoft.com/office/officeart/2005/8/layout/process1"/>
    <dgm:cxn modelId="{2E3A51A8-D26F-4A29-8527-A2E6B52FDBAB}" type="presParOf" srcId="{1B52BB3C-4993-4F96-AA27-194B7D7D8BE2}" destId="{274D5BB3-A28D-4A48-938E-ADFCB340FD6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72C02-24D7-40C8-A2A5-544C0943A2D7}">
      <dsp:nvSpPr>
        <dsp:cNvPr id="0" name=""/>
        <dsp:cNvSpPr/>
      </dsp:nvSpPr>
      <dsp:spPr>
        <a:xfrm>
          <a:off x="4488" y="2542399"/>
          <a:ext cx="1391456" cy="834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Identify Problem</a:t>
          </a:r>
        </a:p>
      </dsp:txBody>
      <dsp:txXfrm>
        <a:off x="28941" y="2566852"/>
        <a:ext cx="1342550" cy="785967"/>
      </dsp:txXfrm>
    </dsp:sp>
    <dsp:sp modelId="{AE5D778C-5058-4616-867D-3C7C195AC7F2}">
      <dsp:nvSpPr>
        <dsp:cNvPr id="0" name=""/>
        <dsp:cNvSpPr/>
      </dsp:nvSpPr>
      <dsp:spPr>
        <a:xfrm>
          <a:off x="1535090" y="2787295"/>
          <a:ext cx="294988" cy="345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535090" y="2856311"/>
        <a:ext cx="206492" cy="207049"/>
      </dsp:txXfrm>
    </dsp:sp>
    <dsp:sp modelId="{7F4C445A-31F7-40D3-9551-2F6B25D27880}">
      <dsp:nvSpPr>
        <dsp:cNvPr id="0" name=""/>
        <dsp:cNvSpPr/>
      </dsp:nvSpPr>
      <dsp:spPr>
        <a:xfrm>
          <a:off x="1952527" y="2542399"/>
          <a:ext cx="1391456" cy="834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Gather Data</a:t>
          </a:r>
        </a:p>
      </dsp:txBody>
      <dsp:txXfrm>
        <a:off x="1976980" y="2566852"/>
        <a:ext cx="1342550" cy="785967"/>
      </dsp:txXfrm>
    </dsp:sp>
    <dsp:sp modelId="{46EBB0C0-4D34-465D-BE6B-1655E7837C03}">
      <dsp:nvSpPr>
        <dsp:cNvPr id="0" name=""/>
        <dsp:cNvSpPr/>
      </dsp:nvSpPr>
      <dsp:spPr>
        <a:xfrm>
          <a:off x="3483130" y="2787295"/>
          <a:ext cx="294988" cy="345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483130" y="2856311"/>
        <a:ext cx="206492" cy="207049"/>
      </dsp:txXfrm>
    </dsp:sp>
    <dsp:sp modelId="{CD48620C-6F32-4951-9ACF-5E94FBA97CD8}">
      <dsp:nvSpPr>
        <dsp:cNvPr id="0" name=""/>
        <dsp:cNvSpPr/>
      </dsp:nvSpPr>
      <dsp:spPr>
        <a:xfrm>
          <a:off x="3900567" y="2542399"/>
          <a:ext cx="1391456" cy="834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Analyze Data</a:t>
          </a:r>
        </a:p>
      </dsp:txBody>
      <dsp:txXfrm>
        <a:off x="3925020" y="2566852"/>
        <a:ext cx="1342550" cy="785967"/>
      </dsp:txXfrm>
    </dsp:sp>
    <dsp:sp modelId="{B48E74A7-F9C6-4A91-A3EE-7DC7292B84B2}">
      <dsp:nvSpPr>
        <dsp:cNvPr id="0" name=""/>
        <dsp:cNvSpPr/>
      </dsp:nvSpPr>
      <dsp:spPr>
        <a:xfrm>
          <a:off x="5431169" y="2787295"/>
          <a:ext cx="294988" cy="345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431169" y="2856311"/>
        <a:ext cx="206492" cy="207049"/>
      </dsp:txXfrm>
    </dsp:sp>
    <dsp:sp modelId="{4E56550B-3ADE-4633-BDF5-900050618BCB}">
      <dsp:nvSpPr>
        <dsp:cNvPr id="0" name=""/>
        <dsp:cNvSpPr/>
      </dsp:nvSpPr>
      <dsp:spPr>
        <a:xfrm>
          <a:off x="5848606" y="2542399"/>
          <a:ext cx="1391456" cy="834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Compute Date</a:t>
          </a:r>
        </a:p>
      </dsp:txBody>
      <dsp:txXfrm>
        <a:off x="5873059" y="2566852"/>
        <a:ext cx="1342550" cy="785967"/>
      </dsp:txXfrm>
    </dsp:sp>
    <dsp:sp modelId="{5ADF97C5-C211-4D44-A8A8-0AE878C789C6}">
      <dsp:nvSpPr>
        <dsp:cNvPr id="0" name=""/>
        <dsp:cNvSpPr/>
      </dsp:nvSpPr>
      <dsp:spPr>
        <a:xfrm>
          <a:off x="7379208" y="2787295"/>
          <a:ext cx="294988" cy="345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379208" y="2856311"/>
        <a:ext cx="206492" cy="207049"/>
      </dsp:txXfrm>
    </dsp:sp>
    <dsp:sp modelId="{274D5BB3-A28D-4A48-938E-ADFCB340FD69}">
      <dsp:nvSpPr>
        <dsp:cNvPr id="0" name=""/>
        <dsp:cNvSpPr/>
      </dsp:nvSpPr>
      <dsp:spPr>
        <a:xfrm>
          <a:off x="7796645" y="2542399"/>
          <a:ext cx="1391456" cy="834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Select Solution</a:t>
          </a:r>
        </a:p>
      </dsp:txBody>
      <dsp:txXfrm>
        <a:off x="7821098" y="2566852"/>
        <a:ext cx="1342550" cy="7859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19-08-2019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19-08-2019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19-08-2019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19-08-2019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19-08-2019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2000" dirty="0"/>
              <a:t>Name: Hanif Khan</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41674"/>
            <a:ext cx="11168742" cy="4344261"/>
          </a:xfrm>
        </p:spPr>
        <p:txBody>
          <a:bodyPr>
            <a:normAutofit/>
          </a:bodyPr>
          <a:lstStyle/>
          <a:p>
            <a:pPr marL="0" indent="0">
              <a:buNone/>
            </a:pPr>
            <a:r>
              <a:rPr lang="en-US" sz="1800" dirty="0"/>
              <a:t>Based on the analysis of the sectors </a:t>
            </a:r>
          </a:p>
          <a:p>
            <a:pPr marL="0" indent="0">
              <a:buNone/>
            </a:pPr>
            <a:endParaRPr lang="en-US" sz="1800" dirty="0"/>
          </a:p>
          <a:p>
            <a:pPr marL="0" indent="0">
              <a:buNone/>
            </a:pPr>
            <a:r>
              <a:rPr lang="en-US" sz="1800" dirty="0"/>
              <a:t>	- United States is having highest number of Investments count, highest amount of total investment</a:t>
            </a:r>
          </a:p>
          <a:p>
            <a:pPr marL="0" indent="0">
              <a:buNone/>
            </a:pPr>
            <a:endParaRPr lang="en-US" sz="1800" dirty="0"/>
          </a:p>
          <a:p>
            <a:pPr marL="0" indent="0">
              <a:buNone/>
            </a:pPr>
            <a:r>
              <a:rPr lang="en-US" sz="1800" dirty="0"/>
              <a:t>	- Others sector is having highest number of investment.</a:t>
            </a:r>
          </a:p>
          <a:p>
            <a:pPr marL="0" indent="0">
              <a:buNone/>
            </a:pPr>
            <a:endParaRPr lang="en-US" sz="1800" dirty="0"/>
          </a:p>
          <a:p>
            <a:pPr marL="0" indent="0">
              <a:buNone/>
            </a:pPr>
            <a:r>
              <a:rPr lang="en-US" sz="1800" dirty="0"/>
              <a:t>We would recommend Spark Funds to invest in Others sector and country United States.</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600" dirty="0"/>
              <a:t>Analysis to identify best sectors, countries and suitable investment type for making the investment.</a:t>
            </a:r>
          </a:p>
          <a:p>
            <a:pPr marL="0" indent="0">
              <a:buNone/>
            </a:pPr>
            <a:r>
              <a:rPr lang="en-IN" sz="1600" dirty="0"/>
              <a:t>Spark Funds is an assent management company and they want to invest 5 to 15 million USD per round of investment in </a:t>
            </a:r>
            <a:r>
              <a:rPr lang="en-US" sz="1600" dirty="0"/>
              <a:t>English-speaking countries where English is one of the official language in that country. Spark Funds wants to choose one of four investment types(venture, seed, angel, private equity) for each potential investment they will make.</a:t>
            </a:r>
            <a:endParaRPr lang="en-IN" sz="16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&lt;Abstract&gt;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a:t>&lt;Problem solving methodology&gt;</a:t>
            </a:r>
          </a:p>
        </p:txBody>
      </p:sp>
      <p:graphicFrame>
        <p:nvGraphicFramePr>
          <p:cNvPr id="15" name="Diagram 14">
            <a:extLst>
              <a:ext uri="{FF2B5EF4-FFF2-40B4-BE49-F238E27FC236}">
                <a16:creationId xmlns:a16="http://schemas.microsoft.com/office/drawing/2014/main" id="{76BEAE46-CDFB-40C8-9121-145E0FE29C6E}"/>
              </a:ext>
            </a:extLst>
          </p:cNvPr>
          <p:cNvGraphicFramePr/>
          <p:nvPr>
            <p:extLst>
              <p:ext uri="{D42A27DB-BD31-4B8C-83A1-F6EECF244321}">
                <p14:modId xmlns:p14="http://schemas.microsoft.com/office/powerpoint/2010/main" val="1466183981"/>
              </p:ext>
            </p:extLst>
          </p:nvPr>
        </p:nvGraphicFramePr>
        <p:xfrm>
          <a:off x="1488658" y="719666"/>
          <a:ext cx="9192591" cy="5919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p:txBody>
          <a:bodyPr>
            <a:normAutofit/>
          </a:bodyPr>
          <a:lstStyle/>
          <a:p>
            <a:pPr marL="0" indent="0">
              <a:buNone/>
            </a:pPr>
            <a:r>
              <a:rPr lang="en-US" sz="1800" dirty="0"/>
              <a:t>Investment Type Analysis:</a:t>
            </a:r>
          </a:p>
          <a:p>
            <a:pPr marL="0" indent="0">
              <a:buNone/>
            </a:pPr>
            <a:endParaRPr lang="en-US" sz="1800" dirty="0"/>
          </a:p>
          <a:p>
            <a:pPr marL="0" indent="0">
              <a:buNone/>
            </a:pPr>
            <a:r>
              <a:rPr lang="en-US" sz="1800" dirty="0"/>
              <a:t>		- Determined average of funding amount for each investment type "seed", "angel", "venture“ and 			"</a:t>
            </a:r>
            <a:r>
              <a:rPr lang="en-US" sz="1800" dirty="0" err="1"/>
              <a:t>private_equity</a:t>
            </a:r>
            <a:r>
              <a:rPr lang="en-US" sz="1800" dirty="0"/>
              <a:t>“</a:t>
            </a:r>
          </a:p>
          <a:p>
            <a:pPr marL="0" indent="0">
              <a:buNone/>
            </a:pPr>
            <a:endParaRPr lang="en-US" sz="1800" dirty="0"/>
          </a:p>
          <a:p>
            <a:pPr marL="0" indent="0">
              <a:buNone/>
            </a:pPr>
            <a:r>
              <a:rPr lang="en-US" sz="1800" dirty="0"/>
              <a:t>		- Determined the investment type who's average funding amount is between 5 to 15 million USD</a:t>
            </a:r>
            <a:r>
              <a:rPr lang="en-US" sz="1400" dirty="0"/>
              <a:t>		</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a:xfrm>
            <a:off x="404949" y="1854926"/>
            <a:ext cx="11168742" cy="4344261"/>
          </a:xfrm>
        </p:spPr>
        <p:txBody>
          <a:bodyPr>
            <a:normAutofit/>
          </a:bodyPr>
          <a:lstStyle/>
          <a:p>
            <a:pPr marL="0" indent="0">
              <a:buNone/>
            </a:pPr>
            <a:r>
              <a:rPr lang="en-US" sz="1800" dirty="0"/>
              <a:t>Country Analysis:</a:t>
            </a:r>
          </a:p>
          <a:p>
            <a:pPr marL="0" indent="0">
              <a:buNone/>
            </a:pPr>
            <a:endParaRPr lang="en-US" sz="1800" dirty="0"/>
          </a:p>
          <a:p>
            <a:pPr marL="0" indent="0">
              <a:buNone/>
            </a:pPr>
            <a:r>
              <a:rPr lang="en-US" sz="1800" dirty="0"/>
              <a:t>		Determined the sum of funding amount for each country for venture funding type</a:t>
            </a:r>
          </a:p>
          <a:p>
            <a:pPr marL="0" indent="0">
              <a:buNone/>
            </a:pPr>
            <a:endParaRPr lang="en-US" sz="1800" dirty="0"/>
          </a:p>
          <a:p>
            <a:pPr marL="0" indent="0">
              <a:buNone/>
            </a:pPr>
            <a:r>
              <a:rPr lang="en-US" sz="1800" dirty="0"/>
              <a:t>		By sorting the funding amount, we found top nine countries with highest funding</a:t>
            </a:r>
          </a:p>
          <a:p>
            <a:pPr marL="0" indent="0">
              <a:buNone/>
            </a:pPr>
            <a:endParaRPr lang="en-US" sz="1800" dirty="0"/>
          </a:p>
          <a:p>
            <a:pPr marL="0" indent="0">
              <a:buNone/>
            </a:pPr>
            <a:r>
              <a:rPr lang="en-US" sz="1800" dirty="0"/>
              <a:t>		By using following Wikipedia link and top nine countries of highest funding, we determined top 			three English countries with highest funding.</a:t>
            </a:r>
          </a:p>
          <a:p>
            <a:pPr marL="0" indent="0">
              <a:buNone/>
            </a:pPr>
            <a:r>
              <a:rPr lang="en-US" sz="1800" dirty="0"/>
              <a:t>	</a:t>
            </a:r>
            <a:endParaRPr lang="en-IN" sz="18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p:txBody>
          <a:bodyPr>
            <a:normAutofit/>
          </a:bodyPr>
          <a:lstStyle/>
          <a:p>
            <a:pPr marL="0" indent="0">
              <a:buNone/>
            </a:pPr>
            <a:r>
              <a:rPr lang="en-US" sz="1800" dirty="0"/>
              <a:t>Sector Analysis:</a:t>
            </a:r>
          </a:p>
          <a:p>
            <a:pPr marL="0" indent="0">
              <a:buNone/>
            </a:pPr>
            <a:endParaRPr lang="en-US" sz="1800" dirty="0"/>
          </a:p>
          <a:p>
            <a:pPr marL="0" indent="0">
              <a:buNone/>
            </a:pPr>
            <a:r>
              <a:rPr lang="en-US" sz="1800" dirty="0"/>
              <a:t>		- By using mapping data and master data frame, we determined primary sectors and main sectors.</a:t>
            </a:r>
          </a:p>
          <a:p>
            <a:pPr marL="0" indent="0">
              <a:buNone/>
            </a:pPr>
            <a:r>
              <a:rPr lang="en-US" sz="1800" dirty="0"/>
              <a:t>		- Determined total number of investments (count)</a:t>
            </a:r>
          </a:p>
          <a:p>
            <a:pPr marL="0" indent="0">
              <a:buNone/>
            </a:pPr>
            <a:r>
              <a:rPr lang="en-US" sz="1800" dirty="0"/>
              <a:t>		 - Determined total amount of investment (USD)</a:t>
            </a:r>
          </a:p>
          <a:p>
            <a:pPr marL="0" indent="0">
              <a:buNone/>
            </a:pPr>
            <a:r>
              <a:rPr lang="en-US" sz="1800" dirty="0"/>
              <a:t>		- Determined top sector (based on count of investments)</a:t>
            </a:r>
          </a:p>
          <a:p>
            <a:pPr marL="0" indent="0">
              <a:buNone/>
            </a:pPr>
            <a:r>
              <a:rPr lang="en-US" sz="1800" dirty="0"/>
              <a:t>		- Determined second-best sector (based on count of investments)</a:t>
            </a:r>
          </a:p>
          <a:p>
            <a:pPr marL="0" indent="0">
              <a:buNone/>
            </a:pPr>
            <a:r>
              <a:rPr lang="en-US" sz="1800" dirty="0"/>
              <a:t>		- Determined third-best sector (based on count of investments)</a:t>
            </a:r>
          </a:p>
          <a:p>
            <a:pPr marL="0" indent="0">
              <a:buNone/>
            </a:pPr>
            <a:r>
              <a:rPr lang="en-US" sz="1800" dirty="0"/>
              <a:t>		- Determined number of investments in the top sector 		</a:t>
            </a:r>
          </a:p>
          <a:p>
            <a:pPr marL="0" indent="0">
              <a:buNone/>
            </a:pPr>
            <a:r>
              <a:rPr lang="en-US" sz="1800" dirty="0"/>
              <a:t>		- Determined number of investments in the second-best sector</a:t>
            </a:r>
          </a:p>
          <a:p>
            <a:pPr marL="0" indent="0">
              <a:buNone/>
            </a:pPr>
            <a:r>
              <a:rPr lang="en-US" sz="1800" dirty="0"/>
              <a:t>		- Determined number of investments in the </a:t>
            </a:r>
            <a:r>
              <a:rPr lang="en-US" sz="1800"/>
              <a:t>third-best sector</a:t>
            </a:r>
            <a:endParaRPr lang="en-US" sz="18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050" name="Picture 2">
            <a:extLst>
              <a:ext uri="{FF2B5EF4-FFF2-40B4-BE49-F238E27FC236}">
                <a16:creationId xmlns:a16="http://schemas.microsoft.com/office/drawing/2014/main" id="{8F234ECB-B4E4-470F-A126-A34C73306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379" y="2129666"/>
            <a:ext cx="5394256" cy="470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2</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3074" name="Picture 2">
            <a:extLst>
              <a:ext uri="{FF2B5EF4-FFF2-40B4-BE49-F238E27FC236}">
                <a16:creationId xmlns:a16="http://schemas.microsoft.com/office/drawing/2014/main" id="{83FEEF79-BB2C-43E2-84DE-D3AC1C393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743" y="2129668"/>
            <a:ext cx="7891150" cy="473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3</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4098" name="Picture 2">
            <a:extLst>
              <a:ext uri="{FF2B5EF4-FFF2-40B4-BE49-F238E27FC236}">
                <a16:creationId xmlns:a16="http://schemas.microsoft.com/office/drawing/2014/main" id="{3BC47EF6-6616-4301-A54D-3BAF343A4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811" y="2050154"/>
            <a:ext cx="7965402" cy="480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736</TotalTime>
  <Words>157</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ASSIGNMENT  SUBMISSION </vt:lpstr>
      <vt:lpstr> &lt;Abstract&gt;</vt:lpstr>
      <vt:lpstr> &lt;Problem solving methodology&gt;</vt:lpstr>
      <vt:lpstr> &lt;Analysis&gt;</vt:lpstr>
      <vt:lpstr> &lt;Analysis&gt;</vt:lpstr>
      <vt:lpstr> &lt;Analysis&gt;</vt:lpstr>
      <vt:lpstr> &lt;Results&gt;</vt:lpstr>
      <vt:lpstr> &lt;Results&gt;</vt:lpstr>
      <vt:lpstr> &lt;Results&gt;</vt:lpstr>
      <vt:lpstr> &lt;Conclusions&gt;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Skynet 2.0</cp:lastModifiedBy>
  <cp:revision>49</cp:revision>
  <dcterms:created xsi:type="dcterms:W3CDTF">2016-06-09T08:16:28Z</dcterms:created>
  <dcterms:modified xsi:type="dcterms:W3CDTF">2019-08-19T18:10:54Z</dcterms:modified>
</cp:coreProperties>
</file>