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4" r:id="rId11"/>
    <p:sldId id="275" r:id="rId12"/>
    <p:sldId id="276" r:id="rId13"/>
    <p:sldId id="299" r:id="rId14"/>
    <p:sldId id="279" r:id="rId15"/>
    <p:sldId id="280" r:id="rId16"/>
    <p:sldId id="281" r:id="rId17"/>
    <p:sldId id="296" r:id="rId18"/>
    <p:sldId id="298" r:id="rId19"/>
    <p:sldId id="289" r:id="rId20"/>
    <p:sldId id="292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2020-02-14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2020-02-14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2020-02-14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2020-02-14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2020-02-14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2020-02-14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2020-02-14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2020-02-14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2020-02-14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2020-02-14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2020-02-14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2020-02-14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2020-02-14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8695-EE42-43B1-AE30-AA337218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and Distinguishability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F0115-F39F-464C-BC1E-0F885B5C5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Distinguishable vs. Indistinguishable</a:t>
                </a:r>
              </a:p>
              <a:p>
                <a:pPr lvl="1"/>
                <a:r>
                  <a:rPr lang="en-US" dirty="0"/>
                  <a:t>If we know exactly what path the particle is taking,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There is a test we could do to figure out “which way” information</a:t>
                </a:r>
              </a:p>
              <a:p>
                <a:pPr lvl="1"/>
                <a:r>
                  <a:rPr lang="en-US" dirty="0"/>
                  <a:t>If we have no way of knowing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option gives us interference terms</a:t>
                </a:r>
              </a:p>
              <a:p>
                <a:r>
                  <a:rPr lang="en-US" dirty="0"/>
                  <a:t>A particle with wavefunction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has a probability to pass through a polarizer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overlaps with the polarization angle of the polarizer.</a:t>
                </a:r>
              </a:p>
              <a:p>
                <a:pPr lvl="1"/>
                <a:r>
                  <a:rPr lang="en-US" dirty="0"/>
                  <a:t>Keep in mind there are other ways of writing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polarization directions</a:t>
                </a:r>
              </a:p>
              <a:p>
                <a:pPr marL="365760" lvl="1" indent="0">
                  <a:buNone/>
                </a:pPr>
                <a:r>
                  <a:rPr lang="en-US" dirty="0"/>
                  <a:t>	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;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F0115-F39F-464C-BC1E-0F885B5C5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2B9221-9AB4-4078-8D7C-92D36930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415" y="4200940"/>
            <a:ext cx="3282466" cy="18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81AC0-A02D-4729-B5F8-C25AD281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233" y="1901952"/>
            <a:ext cx="5236490" cy="412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1901952"/>
            <a:ext cx="4768958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1" y="1700784"/>
            <a:ext cx="7612379" cy="1298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EC26-05C6-46F7-B116-C4A178C3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3246056"/>
            <a:ext cx="6824980" cy="8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9328C-16F5-4E5F-8E57-131997ED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662" y="3005306"/>
            <a:ext cx="1303338" cy="105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AEB6F-1EF5-4596-8842-C468DEA1F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232549"/>
            <a:ext cx="6503195" cy="1298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5C1EC-9B1B-4082-97F1-076445823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5701744"/>
            <a:ext cx="6828158" cy="5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076F0-1BB1-4C3D-ADB9-5B84F94AB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4662" y="4309829"/>
            <a:ext cx="2057901" cy="1056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E16D9-A48D-4F9A-8E23-7B1625999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662" y="5701744"/>
            <a:ext cx="1625114" cy="5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4077479" cy="826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1700784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353" y="874268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58" y="2757080"/>
            <a:ext cx="5621381" cy="77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E50D-9579-4FFC-B6AD-3125A7FDF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58" y="3793381"/>
            <a:ext cx="5621381" cy="21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3BFB-6BD3-4EB4-AB0C-5B319AB5C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58" y="4012062"/>
            <a:ext cx="985561" cy="111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2A8AD-CE29-451D-BA0B-CCCDB25C8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558" y="5178987"/>
            <a:ext cx="5645717" cy="583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D2B1F-4621-40EE-8EC6-E2E71ABBDC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558" y="5736377"/>
            <a:ext cx="1429699" cy="7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8999-7B5D-4961-B5B6-974267F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EB6D5-6693-48D3-BE82-A08520A8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6482532" cy="18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959-824D-4085-A3FD-3BDE0612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AB4194-8609-4427-B009-FFEDD427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666578"/>
            <a:ext cx="10082927" cy="601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2C449-36CE-4B30-80D4-863EBE79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83" y="2934208"/>
            <a:ext cx="1004515" cy="152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A9F1E-17DB-48D9-8199-EBA3CBDB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4917093"/>
            <a:ext cx="10082926" cy="312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32E80C-79F0-4FE5-BB2C-5C830DED8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177" y="5473149"/>
            <a:ext cx="1548471" cy="959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ECDEF-E2BD-4E33-A04A-4CA31DB9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112" y="5473149"/>
            <a:ext cx="2067073" cy="959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6DC7F7-5864-4F55-B661-2216A31EA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137" y="2962346"/>
            <a:ext cx="1218884" cy="1561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ED645-2D67-4539-A72B-3B3519C0E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8099" y="2962346"/>
            <a:ext cx="2791757" cy="1561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F6171-3EC4-46B8-8794-D0A514F0B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6176" y="2962346"/>
            <a:ext cx="1390708" cy="15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9E8-1CEC-4F3F-B5F4-B4EDD89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B0113-D4B9-41FB-82B2-F167610D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35" y="2176026"/>
            <a:ext cx="5284967" cy="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5B301-7295-45F7-8432-7B226908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36" y="2491224"/>
            <a:ext cx="843377" cy="629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AC51B-1A70-447A-A54E-57F274F9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36" y="4266433"/>
            <a:ext cx="843377" cy="629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7170D-5A84-4A5C-ADC8-241BFEE5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35" y="3710390"/>
            <a:ext cx="9509760" cy="556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56F89-6803-4766-9DAB-AF51F56D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36" y="5635326"/>
            <a:ext cx="916264" cy="683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9DAA9-016E-4D60-A7D2-F1FE5C2B1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166" y="1084072"/>
            <a:ext cx="3952148" cy="2655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54AD2-CC94-4A7C-A496-3E9210F2F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235" y="5049417"/>
            <a:ext cx="9509760" cy="58590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F2B7D5-59BD-413A-9B6E-6187C8B2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A9D7B-3467-4A50-A81F-FB3775B2C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235" y="489620"/>
            <a:ext cx="9509760" cy="5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Keep in mind that these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, intensity varies with distance and has a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The total amplitude depends on the phase between the two waves.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between maxima</a:t>
                </a:r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and bottom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:r>
                  <a:rPr lang="en-US" dirty="0"/>
                  <a:t>When we work with quantum particles we describe them by their wavefunction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[Insert physical interpretation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here],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probability of finding the particle at a specific location</a:t>
                </a:r>
              </a:p>
              <a:p>
                <a:pPr lvl="1"/>
                <a:r>
                  <a:rPr lang="en-US" dirty="0"/>
                  <a:t>We can treat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just like we treated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just like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IT’S THE SAME AS BEFORE (with a factor of 2)!!!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probability density it needs to be normalized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0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2C6F-A479-4C5C-858C-4668D73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Particles? Waves? What’s the difference‽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assign momentums to massless things like photons?</a:t>
                </a:r>
              </a:p>
              <a:p>
                <a:pPr lvl="1"/>
                <a:r>
                  <a:rPr lang="en-US" dirty="0"/>
                  <a:t>We use the </a:t>
                </a:r>
                <a:r>
                  <a:rPr lang="en-US" dirty="0" err="1"/>
                  <a:t>DeBroglie</a:t>
                </a:r>
                <a:r>
                  <a:rPr lang="en-US" dirty="0"/>
                  <a:t>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Energy:</a:t>
                </a:r>
              </a:p>
              <a:p>
                <a:pPr lvl="1"/>
                <a:r>
                  <a:rPr lang="en-US" dirty="0"/>
                  <a:t>Massive particles: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Well how do we assign wavelength to a massive particle?</a:t>
                </a:r>
              </a:p>
              <a:p>
                <a:pPr lvl="1"/>
                <a:r>
                  <a:rPr lang="en-US" dirty="0" err="1"/>
                  <a:t>DeBroglie</a:t>
                </a:r>
                <a:r>
                  <a:rPr lang="en-US" dirty="0"/>
                  <a:t> again!!!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microsoft.com/office/2006/documentManagement/types"/>
    <ds:schemaRef ds:uri="http://purl.org/dc/dcmitype/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10216</TotalTime>
  <Words>739</Words>
  <Application>Microsoft Office PowerPoint</Application>
  <PresentationFormat>Widescreen</PresentationFormat>
  <Paragraphs>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Banded Design Teal 16x9</vt:lpstr>
      <vt:lpstr>Physics 214 Exam 1 HKN Review Session</vt:lpstr>
      <vt:lpstr>Traveling Waves and Harmonics </vt:lpstr>
      <vt:lpstr>Adding Waves and Intensity</vt:lpstr>
      <vt:lpstr>Phasors</vt:lpstr>
      <vt:lpstr>Interference</vt:lpstr>
      <vt:lpstr>Diffraction</vt:lpstr>
      <vt:lpstr>Rayleigh Criteria </vt:lpstr>
      <vt:lpstr>Photons (γ): Treating light as a particle</vt:lpstr>
      <vt:lpstr>Particles? Waves? What’s the difference‽</vt:lpstr>
      <vt:lpstr>Polarization and Distinguishability</vt:lpstr>
      <vt:lpstr>Exam Advice</vt:lpstr>
      <vt:lpstr>Past Exam Questions</vt:lpstr>
      <vt:lpstr>Spring 2017</vt:lpstr>
      <vt:lpstr>Spring 2017</vt:lpstr>
      <vt:lpstr>Spring 2015</vt:lpstr>
      <vt:lpstr>Fall 2014</vt:lpstr>
      <vt:lpstr>Fall 2014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Steven Kolaczkowski</cp:lastModifiedBy>
  <cp:revision>90</cp:revision>
  <dcterms:created xsi:type="dcterms:W3CDTF">2018-02-03T22:53:08Z</dcterms:created>
  <dcterms:modified xsi:type="dcterms:W3CDTF">2020-02-15T06:14:32Z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