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77" r:id="rId9"/>
    <p:sldId id="272" r:id="rId10"/>
    <p:sldId id="273" r:id="rId11"/>
    <p:sldId id="274" r:id="rId12"/>
    <p:sldId id="275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E34060-B49F-4F13-B385-60A9CB0D29C8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B7A6967A-2267-419F-AC0A-DA1BEDEEE920}">
          <p14:sldIdLst>
            <p14:sldId id="271"/>
            <p14:sldId id="277"/>
            <p14:sldId id="272"/>
            <p14:sldId id="273"/>
            <p14:sldId id="274"/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Wasowic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9665-2697-43F5-8576-A0518A90EED1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DD9F7-6485-4D79-A33D-502BE08C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6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Minghao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1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7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35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2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4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7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Minghao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1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Minghao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8B0A-D0B7-45E5-B228-B3FE9971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8E90F-17CC-43B2-8A12-C47117036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B7D3-3944-4F41-A5AE-1BA475AA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EAA9-1CA3-4448-82A0-55C2F951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E94C-BC31-4174-982B-1CF1B37A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D899-EE2D-4BF4-96E7-6CCDDD97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113C-66D8-4387-BA20-47BFD6135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06F7-BBF7-4069-A950-5A9A880A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DA9F-40F5-4BC6-9A36-13C73120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D8BE-09F0-4E57-9207-D002E9A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29833-DF9D-4F4E-8B04-D64402359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32C5-D26D-4045-ADE3-AFC702B58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B689-8B70-4D65-82FE-9D4AAC27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7E3A-1737-4849-BCF4-9DCC964E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5907-4D58-4DED-9093-F12B57C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46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11A3-D0C9-4686-9F4C-B203CF58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5947-D81E-4B2B-A3CA-01796CD3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520B-62C6-423D-8FE4-8507AAAF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574D-8CEE-4CBA-A973-937FCF56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533A-BEE9-4706-8F8A-87396CCC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AF9E-65E8-491B-8D3B-ED0CA328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883B-CEB1-4A1E-99A0-A2AF19B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280B-7B9B-47D1-9480-7C7B26D9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9675-40B7-4438-B15F-721DED7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F26A-E29C-4CB4-84D3-DDAB7D89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3508-660A-4EE9-84B1-C4CF31CB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5DE9-43DC-42E6-A275-461DF8F2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11724-0E80-4CB6-A63A-03F0E99D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5BA8C-7B88-44C7-B1A8-7A47033A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43DF-EE29-49C4-B7B3-516CBE78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D152B-AE2F-43A9-9E7E-CE54F6B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2855-3A0C-4420-A44F-A6A7761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7FDD-CC14-4439-8E4A-D6B1702C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E39A-4D6B-4DBC-B3C0-F0636B24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8B450-9A23-4DF0-B203-89D1DD8E2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01487-2C45-4593-B7F9-146F2C674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0A3E2-2832-4238-BE91-0766FBB0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E33FB-ABC9-4679-B428-E11A083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CAB9A-C39F-4F5B-A8DF-EC8C0D47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F56D-8464-4CF1-9201-85340152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DFF6F-DDA2-448D-97E1-382A7B9D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84CB8-0773-4A4B-91E7-42AA930B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DB5B-6969-40FC-8588-824CD21A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1150D-C9E9-4256-8F9A-9654FA85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AA9C-BDA5-4530-A566-BC42DC2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16D2D-AB29-4AB2-9B30-6F61D119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681B-EEBA-47F5-9B9F-B2D00FA6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6A8F-2D0A-4A09-A58B-B3D816D0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9025-E8C7-4B67-8A1F-9ADA698B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CCBC-9D26-44E6-91E1-7A9E20B2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EA61-2673-491B-8BD0-FAFF4958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C074-E0DD-4CFC-9792-C61A217B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2AC1-3C02-4850-BE2D-701F7B2B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91189-04F6-469A-AFC2-7D6EDC259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D96C2-2002-4415-8975-4FC0A3B1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8556-A805-4737-A6A0-BD1139D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E4925-7DDE-48DE-9692-AA54F597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8F31-E691-4762-8336-E47B4208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E689D-1D71-4658-A33F-E40124CB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733DE-D810-4C2C-8AA8-BD6B45D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8765-8BF0-43DE-8E74-02301784A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6A33-B276-41A0-A790-5395397BE674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30C8-3B42-439C-A4ED-FF3C9FFF3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8104-7DE2-4F0A-99F3-F76E4DE44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4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HKN ECE 342 Review Session 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Anthony Li</a:t>
            </a:r>
            <a:endParaRPr lang="en" dirty="0"/>
          </a:p>
          <a:p>
            <a:pPr>
              <a:spcBef>
                <a:spcPts val="0"/>
              </a:spcBef>
            </a:pPr>
            <a:r>
              <a:rPr lang="en-US" dirty="0"/>
              <a:t>Keshav </a:t>
            </a:r>
            <a:r>
              <a:rPr lang="en-US" dirty="0" err="1"/>
              <a:t>Harisrikanth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99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B120-522F-4C2C-8246-24B5954C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3</a:t>
            </a:r>
          </a:p>
        </p:txBody>
      </p:sp>
      <p:pic>
        <p:nvPicPr>
          <p:cNvPr id="3074" name="Picture 2" descr="https://puu.sh/zwjc3/b4a4a58ae4.png">
            <a:extLst>
              <a:ext uri="{FF2B5EF4-FFF2-40B4-BE49-F238E27FC236}">
                <a16:creationId xmlns:a16="http://schemas.microsoft.com/office/drawing/2014/main" id="{22B8C8FE-0A9D-42B9-B5F6-318C9435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235838"/>
            <a:ext cx="9953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5033E614-A909-4A4A-94AF-DA4608E2D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3348037" y="5581934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/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3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CFB3-2AC3-4C5A-8AEC-1C7CEF62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4 – Sp16 Midterm 1</a:t>
            </a:r>
          </a:p>
        </p:txBody>
      </p:sp>
      <p:pic>
        <p:nvPicPr>
          <p:cNvPr id="4098" name="Picture 2" descr="https://puu.sh/zwjkA/1d5f472cb5.png">
            <a:extLst>
              <a:ext uri="{FF2B5EF4-FFF2-40B4-BE49-F238E27FC236}">
                <a16:creationId xmlns:a16="http://schemas.microsoft.com/office/drawing/2014/main" id="{DB397990-3801-4F4D-9D38-2DF46F3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5820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A6A21324-CAFB-48B1-A2E6-256908A2C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3348037" y="5581934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/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𝟗𝟔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l-GR" sz="2800" b="1" i="1" dirty="0" smtClean="0">
                          <a:latin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5D1-8540-45BE-9167-2CA3EDEE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 – Fa16 Midterm 1 </a:t>
            </a:r>
          </a:p>
        </p:txBody>
      </p:sp>
      <p:pic>
        <p:nvPicPr>
          <p:cNvPr id="5124" name="Picture 4" descr="https://puu.sh/zwjph/ee404246b0.png">
            <a:extLst>
              <a:ext uri="{FF2B5EF4-FFF2-40B4-BE49-F238E27FC236}">
                <a16:creationId xmlns:a16="http://schemas.microsoft.com/office/drawing/2014/main" id="{B4522012-3977-4B48-B384-F578862A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356967"/>
            <a:ext cx="907732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puu.sh/zwk1r/a82b595904.jpg">
            <a:extLst>
              <a:ext uri="{FF2B5EF4-FFF2-40B4-BE49-F238E27FC236}">
                <a16:creationId xmlns:a16="http://schemas.microsoft.com/office/drawing/2014/main" id="{3170E897-88F1-4B69-8170-770EF296B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r="6187" b="11685"/>
          <a:stretch/>
        </p:blipFill>
        <p:spPr bwMode="auto">
          <a:xfrm>
            <a:off x="6914982" y="3152633"/>
            <a:ext cx="5155886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/>
              <p:nvPr/>
            </p:nvSpPr>
            <p:spPr>
              <a:xfrm>
                <a:off x="7357403" y="4428699"/>
                <a:ext cx="441899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03" y="4428699"/>
                <a:ext cx="4418997" cy="2246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95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28CB-8CB1-46FD-8AF8-66E4CA1C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6 – Sp16 Midterm 2</a:t>
            </a:r>
          </a:p>
        </p:txBody>
      </p:sp>
      <p:pic>
        <p:nvPicPr>
          <p:cNvPr id="6146" name="Picture 2" descr="https://puu.sh/zwjE2/e1e40b0050.png">
            <a:extLst>
              <a:ext uri="{FF2B5EF4-FFF2-40B4-BE49-F238E27FC236}">
                <a16:creationId xmlns:a16="http://schemas.microsoft.com/office/drawing/2014/main" id="{02DDB104-F975-4393-9573-D4E26EC9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1438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9E1173B9-16A9-417A-99BA-88A982944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6696075" y="2903612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/>
              <p:nvPr/>
            </p:nvSpPr>
            <p:spPr>
              <a:xfrm>
                <a:off x="5182917" y="5726323"/>
                <a:ext cx="1826165" cy="711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800" b="1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917" y="5726323"/>
                <a:ext cx="1826165" cy="711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2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8BF5-1164-42AB-AAFE-D84FEAD3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7 – HW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824A6-222D-4036-8843-3AB41CA4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356967"/>
            <a:ext cx="8711565" cy="5261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C20D3-25EB-489A-8071-D04D8482E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51306"/>
            <a:ext cx="5606733" cy="406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1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KVL/KCL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Sum of all voltages in a loop is 0</a:t>
            </a:r>
            <a:endParaRPr/>
          </a:p>
          <a:p>
            <a:r>
              <a:rPr lang="en"/>
              <a:t>Sum of current entering a node equals sum of current exiting a node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0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Incremental/Small Signal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Shape 6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Can be numerically derived from Taylor Series approximation (up to first-order term)</a:t>
                </a:r>
              </a:p>
              <a:p>
                <a:r>
                  <a:rPr lang="en-US" dirty="0"/>
                  <a:t>Taylor Series: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+ 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’’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ar-AE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 + …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7" name="Shape 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t="-535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MOSFET’s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dirty="0"/>
              <a:t>NMOS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DE2B9-1E76-4FA2-8B1D-CC644C2A4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PMOS</a:t>
            </a:r>
          </a:p>
        </p:txBody>
      </p:sp>
      <p:pic>
        <p:nvPicPr>
          <p:cNvPr id="1026" name="Picture 2" descr="https://puu.sh/ztFiP/1cbc0a432d.png">
            <a:extLst>
              <a:ext uri="{FF2B5EF4-FFF2-40B4-BE49-F238E27FC236}">
                <a16:creationId xmlns:a16="http://schemas.microsoft.com/office/drawing/2014/main" id="{8F4860DC-DEC1-460B-B57C-B907CB15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806"/>
            <a:ext cx="23526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uu.sh/ztFku/a99800e8a9.png">
            <a:extLst>
              <a:ext uri="{FF2B5EF4-FFF2-40B4-BE49-F238E27FC236}">
                <a16:creationId xmlns:a16="http://schemas.microsoft.com/office/drawing/2014/main" id="{D54FCAA6-D55A-4689-AD98-FF707A9D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99375"/>
            <a:ext cx="2324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8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Operating Point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Shape 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Three regions of operation:</a:t>
                </a:r>
              </a:p>
              <a:p>
                <a:r>
                  <a:rPr lang="en-US" dirty="0"/>
                  <a:t>Cutoff (V</a:t>
                </a:r>
                <a:r>
                  <a:rPr lang="en-US" baseline="-25000" dirty="0"/>
                  <a:t>GS</a:t>
                </a:r>
                <a:r>
                  <a:rPr lang="en-US" dirty="0"/>
                  <a:t> &lt; V</a:t>
                </a:r>
                <a:r>
                  <a:rPr lang="en-US" baseline="-25000" dirty="0"/>
                  <a:t>T</a:t>
                </a:r>
                <a:r>
                  <a:rPr lang="en-US" dirty="0"/>
                  <a:t>): I</a:t>
                </a:r>
                <a:r>
                  <a:rPr lang="en-US" baseline="-25000" dirty="0"/>
                  <a:t>D</a:t>
                </a:r>
                <a:r>
                  <a:rPr lang="en-US" dirty="0"/>
                  <a:t> = 0</a:t>
                </a:r>
              </a:p>
              <a:p>
                <a:endParaRPr lang="en-US" dirty="0"/>
              </a:p>
              <a:p>
                <a:r>
                  <a:rPr lang="en-US" dirty="0"/>
                  <a:t>Linear/Triode (V</a:t>
                </a:r>
                <a:r>
                  <a:rPr lang="en-US" baseline="-25000" dirty="0"/>
                  <a:t>GS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&lt;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)((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ar-AE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dirty="0"/>
              </a:p>
              <a:p>
                <a:endParaRPr lang="en-US" dirty="0"/>
              </a:p>
              <a:p>
                <a:r>
                  <a:rPr lang="en-US" dirty="0"/>
                  <a:t>Saturation (V</a:t>
                </a:r>
                <a:r>
                  <a:rPr lang="en-US" baseline="-25000" dirty="0"/>
                  <a:t>GS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&gt;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½</m:t>
                            </m:r>
                          </m:e>
                        </m:d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80" name="Shape 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t="-535" b="-10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6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Incremental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hape 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r>
                  <a:rPr lang="en-US" dirty="0"/>
                  <a:t>Transconductance: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puu.sh/ztFXG/e050f2e669.png">
            <a:extLst>
              <a:ext uri="{FF2B5EF4-FFF2-40B4-BE49-F238E27FC236}">
                <a16:creationId xmlns:a16="http://schemas.microsoft.com/office/drawing/2014/main" id="{D52304CA-4E21-44FA-A6F2-81EAD78E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6633"/>
            <a:ext cx="7467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3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3EF8-EA81-4256-858E-9F0C7E67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Mirrors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Transistors sharing </a:t>
                </a:r>
                <a:r>
                  <a:rPr lang="en-US" b="1" u="sng" dirty="0"/>
                  <a:t>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u="sng" dirty="0" smtClean="0">
                            <a:latin typeface="Cambria Math" panose="02040503050406030204" pitchFamily="18" charset="0"/>
                          </a:rPr>
                          <m:t>𝑶𝑽</m:t>
                        </m:r>
                      </m:sub>
                    </m:sSub>
                  </m:oMath>
                </a14:m>
                <a:r>
                  <a:rPr lang="en-US" dirty="0"/>
                  <a:t> “mirror” current – just a ratio of transistor sizing.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puu.sh/zwint/7389038cea.png">
            <a:extLst>
              <a:ext uri="{FF2B5EF4-FFF2-40B4-BE49-F238E27FC236}">
                <a16:creationId xmlns:a16="http://schemas.microsoft.com/office/drawing/2014/main" id="{2E302FEB-5E67-4BFA-85A2-561C28C7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690282"/>
            <a:ext cx="4363752" cy="320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/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94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CCB-8CED-47D1-BF3D-861F1E0C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1 – Sp16 Midterm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B1A29-5CDC-424B-B572-A0518AF35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puu.sh/zwjFT/4bcb49a8c3.png">
            <a:extLst>
              <a:ext uri="{FF2B5EF4-FFF2-40B4-BE49-F238E27FC236}">
                <a16:creationId xmlns:a16="http://schemas.microsoft.com/office/drawing/2014/main" id="{9C7ED183-7ACF-4A77-9D50-0916F59A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5725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/>
              <p:nvPr/>
            </p:nvSpPr>
            <p:spPr>
              <a:xfrm>
                <a:off x="7559396" y="3092496"/>
                <a:ext cx="3207433" cy="974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396" y="3092496"/>
                <a:ext cx="3207433" cy="974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74EA-8880-4B5D-9A4C-97AE2E0E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</a:t>
            </a:r>
          </a:p>
        </p:txBody>
      </p:sp>
      <p:pic>
        <p:nvPicPr>
          <p:cNvPr id="2050" name="Picture 2" descr="https://puu.sh/zwj8y/7bf6b325df.png">
            <a:extLst>
              <a:ext uri="{FF2B5EF4-FFF2-40B4-BE49-F238E27FC236}">
                <a16:creationId xmlns:a16="http://schemas.microsoft.com/office/drawing/2014/main" id="{4DAEBBFA-4D7E-48AC-8FDD-AD39264C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356967"/>
            <a:ext cx="9906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1D37D72A-3473-4B30-A1EE-46DAF3A97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3675584" y="5581934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/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321</Words>
  <Application>Microsoft Office PowerPoint</Application>
  <PresentationFormat>Widescreen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HKN ECE 342 Review Session 1</vt:lpstr>
      <vt:lpstr>KVL/KCL</vt:lpstr>
      <vt:lpstr>Incremental/Small Signal Model</vt:lpstr>
      <vt:lpstr>MOSFET’s</vt:lpstr>
      <vt:lpstr>MOSFET Operating Point</vt:lpstr>
      <vt:lpstr>MOSFET Incremental Model</vt:lpstr>
      <vt:lpstr>Current Mirrors</vt:lpstr>
      <vt:lpstr>Problem 1 – Sp16 Midterm 1</vt:lpstr>
      <vt:lpstr>Problem 2</vt:lpstr>
      <vt:lpstr>Problem 3</vt:lpstr>
      <vt:lpstr>Problem 4 – Sp16 Midterm 1</vt:lpstr>
      <vt:lpstr>Problem 5 – Fa16 Midterm 1 </vt:lpstr>
      <vt:lpstr>Problem 6 – Sp16 Midterm 2</vt:lpstr>
      <vt:lpstr>Problem 7 – HW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342 Review Session 1</dc:title>
  <dc:creator>Li, Anthony</dc:creator>
  <cp:lastModifiedBy>Anthony Li</cp:lastModifiedBy>
  <cp:revision>81</cp:revision>
  <dcterms:created xsi:type="dcterms:W3CDTF">2018-02-23T00:49:22Z</dcterms:created>
  <dcterms:modified xsi:type="dcterms:W3CDTF">2019-02-10T21:39:24Z</dcterms:modified>
</cp:coreProperties>
</file>