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7" r:id="rId21"/>
    <p:sldId id="288" r:id="rId22"/>
    <p:sldId id="289" r:id="rId23"/>
    <p:sldId id="290" r:id="rId24"/>
    <p:sldId id="291" r:id="rId25"/>
    <p:sldId id="292" r:id="rId26"/>
    <p:sldId id="278" r:id="rId27"/>
    <p:sldId id="275" r:id="rId28"/>
    <p:sldId id="276" r:id="rId29"/>
    <p:sldId id="277" r:id="rId30"/>
    <p:sldId id="279" r:id="rId31"/>
    <p:sldId id="280" r:id="rId32"/>
    <p:sldId id="294" r:id="rId33"/>
    <p:sldId id="281" r:id="rId34"/>
    <p:sldId id="282" r:id="rId35"/>
    <p:sldId id="293" r:id="rId36"/>
    <p:sldId id="295" r:id="rId37"/>
    <p:sldId id="296" r:id="rId38"/>
    <p:sldId id="284" r:id="rId39"/>
    <p:sldId id="285" r:id="rId40"/>
    <p:sldId id="286" r:id="rId41"/>
  </p:sldIdLst>
  <p:sldSz cx="9144000" cy="5143500" type="screen16x9"/>
  <p:notesSz cx="6858000" cy="9144000"/>
  <p:embeddedFontLst>
    <p:embeddedFont>
      <p:font typeface="Lato" panose="020B0604020202020204" charset="0"/>
      <p:regular r:id="rId43"/>
      <p:bold r:id="rId44"/>
      <p:italic r:id="rId45"/>
      <p:boldItalic r:id="rId46"/>
    </p:embeddedFont>
    <p:embeddedFont>
      <p:font typeface="Raleway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Wet="5" dt="2021-04-04T20:43:22.127"/>
    <p1510:client id="{18952E4C-FC47-4CEE-ACA5-44F82FA91D6E}" v="16" dt="2021-04-04T06:17:58.353"/>
    <p1510:client id="{3F9B6747-079C-4B2B-AA54-5CBDB9294A10}" v="126" dt="2021-04-04T20:52:16.605"/>
    <p1510:client id="{8B87231E-8914-B8C2-2672-629532D1F050}" v="441" dt="2021-04-04T08:58:15.795"/>
    <p1510:client id="{A68F02DF-D65D-D1CF-6D70-0988D4BD968F}" v="309" dt="2021-04-04T20:25:30.718"/>
  </p1510:revLst>
</p1510:revInfo>
</file>

<file path=ppt/tableStyles.xml><?xml version="1.0" encoding="utf-8"?>
<a:tblStyleLst xmlns:a="http://schemas.openxmlformats.org/drawingml/2006/main" def="{FC7308C8-BE0C-4460-9C15-332D37A61364}">
  <a:tblStyle styleId="{FC7308C8-BE0C-4460-9C15-332D37A613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Michelle" userId="S::mz32@illinois.edu::ea7ccfe7-952c-4682-939a-56b7c921049e" providerId="AD" clId="Web-{18952E4C-FC47-4CEE-ACA5-44F82FA91D6E}"/>
    <pc:docChg chg="addSld modSld">
      <pc:chgData name="Zhang, Michelle" userId="S::mz32@illinois.edu::ea7ccfe7-952c-4682-939a-56b7c921049e" providerId="AD" clId="Web-{18952E4C-FC47-4CEE-ACA5-44F82FA91D6E}" dt="2021-04-04T06:17:58.353" v="13"/>
      <pc:docMkLst>
        <pc:docMk/>
      </pc:docMkLst>
      <pc:sldChg chg="modSp">
        <pc:chgData name="Zhang, Michelle" userId="S::mz32@illinois.edu::ea7ccfe7-952c-4682-939a-56b7c921049e" providerId="AD" clId="Web-{18952E4C-FC47-4CEE-ACA5-44F82FA91D6E}" dt="2021-04-03T21:09:37.464" v="1" actId="20577"/>
        <pc:sldMkLst>
          <pc:docMk/>
          <pc:sldMk cId="0" sldId="261"/>
        </pc:sldMkLst>
        <pc:spChg chg="mod">
          <ac:chgData name="Zhang, Michelle" userId="S::mz32@illinois.edu::ea7ccfe7-952c-4682-939a-56b7c921049e" providerId="AD" clId="Web-{18952E4C-FC47-4CEE-ACA5-44F82FA91D6E}" dt="2021-04-03T21:09:37.464" v="1" actId="20577"/>
          <ac:spMkLst>
            <pc:docMk/>
            <pc:sldMk cId="0" sldId="261"/>
            <ac:spMk id="124" creationId="{00000000-0000-0000-0000-000000000000}"/>
          </ac:spMkLst>
        </pc:spChg>
      </pc:sldChg>
      <pc:sldChg chg="addSp delSp modSp new">
        <pc:chgData name="Zhang, Michelle" userId="S::mz32@illinois.edu::ea7ccfe7-952c-4682-939a-56b7c921049e" providerId="AD" clId="Web-{18952E4C-FC47-4CEE-ACA5-44F82FA91D6E}" dt="2021-04-04T06:17:58.353" v="13"/>
        <pc:sldMkLst>
          <pc:docMk/>
          <pc:sldMk cId="2961418702" sldId="286"/>
        </pc:sldMkLst>
        <pc:spChg chg="mod">
          <ac:chgData name="Zhang, Michelle" userId="S::mz32@illinois.edu::ea7ccfe7-952c-4682-939a-56b7c921049e" providerId="AD" clId="Web-{18952E4C-FC47-4CEE-ACA5-44F82FA91D6E}" dt="2021-04-04T06:15:59.962" v="6" actId="20577"/>
          <ac:spMkLst>
            <pc:docMk/>
            <pc:sldMk cId="2961418702" sldId="286"/>
            <ac:spMk id="2" creationId="{E480E5CF-61B2-4C62-96C3-1901E3E6AEB9}"/>
          </ac:spMkLst>
        </pc:spChg>
        <pc:spChg chg="del mod">
          <ac:chgData name="Zhang, Michelle" userId="S::mz32@illinois.edu::ea7ccfe7-952c-4682-939a-56b7c921049e" providerId="AD" clId="Web-{18952E4C-FC47-4CEE-ACA5-44F82FA91D6E}" dt="2021-04-04T06:17:58.353" v="13"/>
          <ac:spMkLst>
            <pc:docMk/>
            <pc:sldMk cId="2961418702" sldId="286"/>
            <ac:spMk id="3" creationId="{697F0B33-E188-4879-AF60-4C33D9E10B4C}"/>
          </ac:spMkLst>
        </pc:spChg>
        <pc:picChg chg="add mod">
          <ac:chgData name="Zhang, Michelle" userId="S::mz32@illinois.edu::ea7ccfe7-952c-4682-939a-56b7c921049e" providerId="AD" clId="Web-{18952E4C-FC47-4CEE-ACA5-44F82FA91D6E}" dt="2021-04-04T06:17:47.509" v="11" actId="1076"/>
          <ac:picMkLst>
            <pc:docMk/>
            <pc:sldMk cId="2961418702" sldId="286"/>
            <ac:picMk id="4" creationId="{6642BD58-000E-4AEC-BF27-26D2A79CE6D0}"/>
          </ac:picMkLst>
        </pc:picChg>
        <pc:picChg chg="add mod">
          <ac:chgData name="Zhang, Michelle" userId="S::mz32@illinois.edu::ea7ccfe7-952c-4682-939a-56b7c921049e" providerId="AD" clId="Web-{18952E4C-FC47-4CEE-ACA5-44F82FA91D6E}" dt="2021-04-04T06:17:42.165" v="10" actId="1076"/>
          <ac:picMkLst>
            <pc:docMk/>
            <pc:sldMk cId="2961418702" sldId="286"/>
            <ac:picMk id="5" creationId="{35FF6CAC-DFB4-444D-8932-72784A416CB5}"/>
          </ac:picMkLst>
        </pc:picChg>
      </pc:sldChg>
    </pc:docChg>
  </pc:docChgLst>
  <pc:docChgLst>
    <pc:chgData name="Prannav" userId="77955c09-f12b-45f6-9e04-6ba935307eaa" providerId="ADAL" clId="{3F9B6747-079C-4B2B-AA54-5CBDB9294A10}"/>
    <pc:docChg chg="undo custSel modSld">
      <pc:chgData name="Prannav" userId="77955c09-f12b-45f6-9e04-6ba935307eaa" providerId="ADAL" clId="{3F9B6747-079C-4B2B-AA54-5CBDB9294A10}" dt="2021-04-04T20:52:16.605" v="202" actId="20577"/>
      <pc:docMkLst>
        <pc:docMk/>
      </pc:docMkLst>
      <pc:sldChg chg="modSp mod">
        <pc:chgData name="Prannav" userId="77955c09-f12b-45f6-9e04-6ba935307eaa" providerId="ADAL" clId="{3F9B6747-079C-4B2B-AA54-5CBDB9294A10}" dt="2021-04-03T21:00:13.506" v="76" actId="20577"/>
        <pc:sldMkLst>
          <pc:docMk/>
          <pc:sldMk cId="0" sldId="256"/>
        </pc:sldMkLst>
        <pc:spChg chg="mod">
          <ac:chgData name="Prannav" userId="77955c09-f12b-45f6-9e04-6ba935307eaa" providerId="ADAL" clId="{3F9B6747-079C-4B2B-AA54-5CBDB9294A10}" dt="2021-04-03T21:00:13.506" v="76" actId="20577"/>
          <ac:spMkLst>
            <pc:docMk/>
            <pc:sldMk cId="0" sldId="256"/>
            <ac:spMk id="87" creationId="{00000000-0000-0000-0000-000000000000}"/>
          </ac:spMkLst>
        </pc:spChg>
      </pc:sldChg>
      <pc:sldChg chg="modSp mod">
        <pc:chgData name="Prannav" userId="77955c09-f12b-45f6-9e04-6ba935307eaa" providerId="ADAL" clId="{3F9B6747-079C-4B2B-AA54-5CBDB9294A10}" dt="2021-04-04T20:52:16.605" v="202" actId="20577"/>
        <pc:sldMkLst>
          <pc:docMk/>
          <pc:sldMk cId="0" sldId="257"/>
        </pc:sldMkLst>
        <pc:spChg chg="mod">
          <ac:chgData name="Prannav" userId="77955c09-f12b-45f6-9e04-6ba935307eaa" providerId="ADAL" clId="{3F9B6747-079C-4B2B-AA54-5CBDB9294A10}" dt="2021-04-04T20:52:16.605" v="202" actId="20577"/>
          <ac:spMkLst>
            <pc:docMk/>
            <pc:sldMk cId="0" sldId="257"/>
            <ac:spMk id="93" creationId="{00000000-0000-0000-0000-000000000000}"/>
          </ac:spMkLst>
        </pc:spChg>
      </pc:sldChg>
    </pc:docChg>
  </pc:docChgLst>
  <pc:docChgLst>
    <pc:chgData name="Munshi, Panav" userId="S::pmunshi2@illinois.edu::3df76ed8-02b1-4186-8772-f738aee5f44d" providerId="AD" clId="Web-{8B87231E-8914-B8C2-2672-629532D1F050}"/>
    <pc:docChg chg="addSld delSld modSld">
      <pc:chgData name="Munshi, Panav" userId="S::pmunshi2@illinois.edu::3df76ed8-02b1-4186-8772-f738aee5f44d" providerId="AD" clId="Web-{8B87231E-8914-B8C2-2672-629532D1F050}" dt="2021-04-04T08:58:15.795" v="358"/>
      <pc:docMkLst>
        <pc:docMk/>
      </pc:docMkLst>
      <pc:sldChg chg="addSp modSp new">
        <pc:chgData name="Munshi, Panav" userId="S::pmunshi2@illinois.edu::3df76ed8-02b1-4186-8772-f738aee5f44d" providerId="AD" clId="Web-{8B87231E-8914-B8C2-2672-629532D1F050}" dt="2021-04-04T08:14:46.030" v="31" actId="14100"/>
        <pc:sldMkLst>
          <pc:docMk/>
          <pc:sldMk cId="1138969398" sldId="287"/>
        </pc:sldMkLst>
        <pc:spChg chg="mod">
          <ac:chgData name="Munshi, Panav" userId="S::pmunshi2@illinois.edu::3df76ed8-02b1-4186-8772-f738aee5f44d" providerId="AD" clId="Web-{8B87231E-8914-B8C2-2672-629532D1F050}" dt="2021-04-04T08:14:39.546" v="28" actId="20577"/>
          <ac:spMkLst>
            <pc:docMk/>
            <pc:sldMk cId="1138969398" sldId="287"/>
            <ac:spMk id="2" creationId="{1D3ACC1A-CE11-424A-BFC7-8DDAF5170A84}"/>
          </ac:spMkLst>
        </pc:spChg>
        <pc:picChg chg="add mod">
          <ac:chgData name="Munshi, Panav" userId="S::pmunshi2@illinois.edu::3df76ed8-02b1-4186-8772-f738aee5f44d" providerId="AD" clId="Web-{8B87231E-8914-B8C2-2672-629532D1F050}" dt="2021-04-04T08:14:46.030" v="31" actId="14100"/>
          <ac:picMkLst>
            <pc:docMk/>
            <pc:sldMk cId="1138969398" sldId="287"/>
            <ac:picMk id="4" creationId="{783C95EC-A1A5-4D83-9F3E-BBD573F3180D}"/>
          </ac:picMkLst>
        </pc:picChg>
      </pc:sldChg>
      <pc:sldChg chg="addSp modSp new">
        <pc:chgData name="Munshi, Panav" userId="S::pmunshi2@illinois.edu::3df76ed8-02b1-4186-8772-f738aee5f44d" providerId="AD" clId="Web-{8B87231E-8914-B8C2-2672-629532D1F050}" dt="2021-04-04T08:20:25.591" v="96" actId="1076"/>
        <pc:sldMkLst>
          <pc:docMk/>
          <pc:sldMk cId="3367487889" sldId="288"/>
        </pc:sldMkLst>
        <pc:spChg chg="mod">
          <ac:chgData name="Munshi, Panav" userId="S::pmunshi2@illinois.edu::3df76ed8-02b1-4186-8772-f738aee5f44d" providerId="AD" clId="Web-{8B87231E-8914-B8C2-2672-629532D1F050}" dt="2021-04-04T08:15:01.140" v="42" actId="20577"/>
          <ac:spMkLst>
            <pc:docMk/>
            <pc:sldMk cId="3367487889" sldId="288"/>
            <ac:spMk id="2" creationId="{821455AE-1203-4377-8775-186BDC6A863E}"/>
          </ac:spMkLst>
        </pc:spChg>
        <pc:spChg chg="mod">
          <ac:chgData name="Munshi, Panav" userId="S::pmunshi2@illinois.edu::3df76ed8-02b1-4186-8772-f738aee5f44d" providerId="AD" clId="Web-{8B87231E-8914-B8C2-2672-629532D1F050}" dt="2021-04-04T08:20:16.888" v="95" actId="20577"/>
          <ac:spMkLst>
            <pc:docMk/>
            <pc:sldMk cId="3367487889" sldId="288"/>
            <ac:spMk id="3" creationId="{565539BE-3D94-4793-8420-9922D09BC424}"/>
          </ac:spMkLst>
        </pc:spChg>
        <pc:picChg chg="add mod">
          <ac:chgData name="Munshi, Panav" userId="S::pmunshi2@illinois.edu::3df76ed8-02b1-4186-8772-f738aee5f44d" providerId="AD" clId="Web-{8B87231E-8914-B8C2-2672-629532D1F050}" dt="2021-04-04T08:17:00.084" v="88" actId="14100"/>
          <ac:picMkLst>
            <pc:docMk/>
            <pc:sldMk cId="3367487889" sldId="288"/>
            <ac:picMk id="4" creationId="{C81B28A1-ACB8-4D75-9840-974F1D9504E5}"/>
          </ac:picMkLst>
        </pc:picChg>
        <pc:picChg chg="add mod">
          <ac:chgData name="Munshi, Panav" userId="S::pmunshi2@illinois.edu::3df76ed8-02b1-4186-8772-f738aee5f44d" providerId="AD" clId="Web-{8B87231E-8914-B8C2-2672-629532D1F050}" dt="2021-04-04T08:20:25.591" v="96" actId="1076"/>
          <ac:picMkLst>
            <pc:docMk/>
            <pc:sldMk cId="3367487889" sldId="288"/>
            <ac:picMk id="5" creationId="{14CAD61F-1330-4D27-B859-737FE9D65088}"/>
          </ac:picMkLst>
        </pc:picChg>
      </pc:sldChg>
      <pc:sldChg chg="addSp modSp new">
        <pc:chgData name="Munshi, Panav" userId="S::pmunshi2@illinois.edu::3df76ed8-02b1-4186-8772-f738aee5f44d" providerId="AD" clId="Web-{8B87231E-8914-B8C2-2672-629532D1F050}" dt="2021-04-04T08:27:36.827" v="187" actId="1076"/>
        <pc:sldMkLst>
          <pc:docMk/>
          <pc:sldMk cId="2123681699" sldId="289"/>
        </pc:sldMkLst>
        <pc:spChg chg="mod">
          <ac:chgData name="Munshi, Panav" userId="S::pmunshi2@illinois.edu::3df76ed8-02b1-4186-8772-f738aee5f44d" providerId="AD" clId="Web-{8B87231E-8914-B8C2-2672-629532D1F050}" dt="2021-04-04T08:26:17.231" v="146" actId="1076"/>
          <ac:spMkLst>
            <pc:docMk/>
            <pc:sldMk cId="2123681699" sldId="289"/>
            <ac:spMk id="2" creationId="{2D60B8CF-CFC2-4FE1-B9D6-8E8566684E35}"/>
          </ac:spMkLst>
        </pc:spChg>
        <pc:spChg chg="mod">
          <ac:chgData name="Munshi, Panav" userId="S::pmunshi2@illinois.edu::3df76ed8-02b1-4186-8772-f738aee5f44d" providerId="AD" clId="Web-{8B87231E-8914-B8C2-2672-629532D1F050}" dt="2021-04-04T08:27:21.358" v="185" actId="20577"/>
          <ac:spMkLst>
            <pc:docMk/>
            <pc:sldMk cId="2123681699" sldId="289"/>
            <ac:spMk id="3" creationId="{7BC1B790-117C-447A-AD9D-5FAD5DB8CB01}"/>
          </ac:spMkLst>
        </pc:spChg>
        <pc:picChg chg="add mod">
          <ac:chgData name="Munshi, Panav" userId="S::pmunshi2@illinois.edu::3df76ed8-02b1-4186-8772-f738aee5f44d" providerId="AD" clId="Web-{8B87231E-8914-B8C2-2672-629532D1F050}" dt="2021-04-04T08:27:36.827" v="187" actId="1076"/>
          <ac:picMkLst>
            <pc:docMk/>
            <pc:sldMk cId="2123681699" sldId="289"/>
            <ac:picMk id="4" creationId="{CD6E9D0C-5B5E-4CB3-AE58-E8CFFC06B531}"/>
          </ac:picMkLst>
        </pc:picChg>
      </pc:sldChg>
      <pc:sldChg chg="addSp delSp modSp new">
        <pc:chgData name="Munshi, Panav" userId="S::pmunshi2@illinois.edu::3df76ed8-02b1-4186-8772-f738aee5f44d" providerId="AD" clId="Web-{8B87231E-8914-B8C2-2672-629532D1F050}" dt="2021-04-04T08:43:41.818" v="246" actId="1076"/>
        <pc:sldMkLst>
          <pc:docMk/>
          <pc:sldMk cId="1162389563" sldId="290"/>
        </pc:sldMkLst>
        <pc:spChg chg="mod">
          <ac:chgData name="Munshi, Panav" userId="S::pmunshi2@illinois.edu::3df76ed8-02b1-4186-8772-f738aee5f44d" providerId="AD" clId="Web-{8B87231E-8914-B8C2-2672-629532D1F050}" dt="2021-04-04T08:28:48.922" v="237" actId="1076"/>
          <ac:spMkLst>
            <pc:docMk/>
            <pc:sldMk cId="1162389563" sldId="290"/>
            <ac:spMk id="2" creationId="{51CA0E0B-3E4D-4BB2-97C2-87DE0B740701}"/>
          </ac:spMkLst>
        </pc:spChg>
        <pc:picChg chg="add del mod">
          <ac:chgData name="Munshi, Panav" userId="S::pmunshi2@illinois.edu::3df76ed8-02b1-4186-8772-f738aee5f44d" providerId="AD" clId="Web-{8B87231E-8914-B8C2-2672-629532D1F050}" dt="2021-04-04T08:36:47.124" v="242"/>
          <ac:picMkLst>
            <pc:docMk/>
            <pc:sldMk cId="1162389563" sldId="290"/>
            <ac:picMk id="4" creationId="{69124A07-F891-488F-A06D-51579002BE7C}"/>
          </ac:picMkLst>
        </pc:picChg>
        <pc:picChg chg="add mod">
          <ac:chgData name="Munshi, Panav" userId="S::pmunshi2@illinois.edu::3df76ed8-02b1-4186-8772-f738aee5f44d" providerId="AD" clId="Web-{8B87231E-8914-B8C2-2672-629532D1F050}" dt="2021-04-04T08:43:41.818" v="246" actId="1076"/>
          <ac:picMkLst>
            <pc:docMk/>
            <pc:sldMk cId="1162389563" sldId="290"/>
            <ac:picMk id="5" creationId="{3CCB8021-FC9B-4FF4-9CDC-7A73101B05B0}"/>
          </ac:picMkLst>
        </pc:picChg>
      </pc:sldChg>
      <pc:sldChg chg="addSp modSp new">
        <pc:chgData name="Munshi, Panav" userId="S::pmunshi2@illinois.edu::3df76ed8-02b1-4186-8772-f738aee5f44d" providerId="AD" clId="Web-{8B87231E-8914-B8C2-2672-629532D1F050}" dt="2021-04-04T08:46:35.731" v="258" actId="1076"/>
        <pc:sldMkLst>
          <pc:docMk/>
          <pc:sldMk cId="678247484" sldId="291"/>
        </pc:sldMkLst>
        <pc:spChg chg="mod">
          <ac:chgData name="Munshi, Panav" userId="S::pmunshi2@illinois.edu::3df76ed8-02b1-4186-8772-f738aee5f44d" providerId="AD" clId="Web-{8B87231E-8914-B8C2-2672-629532D1F050}" dt="2021-04-04T08:46:26.590" v="253" actId="20577"/>
          <ac:spMkLst>
            <pc:docMk/>
            <pc:sldMk cId="678247484" sldId="291"/>
            <ac:spMk id="2" creationId="{ED278994-8BB0-4FC1-8758-8883A4A771A6}"/>
          </ac:spMkLst>
        </pc:spChg>
        <pc:picChg chg="add mod">
          <ac:chgData name="Munshi, Panav" userId="S::pmunshi2@illinois.edu::3df76ed8-02b1-4186-8772-f738aee5f44d" providerId="AD" clId="Web-{8B87231E-8914-B8C2-2672-629532D1F050}" dt="2021-04-04T08:46:35.731" v="258" actId="1076"/>
          <ac:picMkLst>
            <pc:docMk/>
            <pc:sldMk cId="678247484" sldId="291"/>
            <ac:picMk id="4" creationId="{1D30D639-74D3-44A7-A41C-E41607C9FFA2}"/>
          </ac:picMkLst>
        </pc:picChg>
      </pc:sldChg>
      <pc:sldChg chg="addSp delSp modSp add replId">
        <pc:chgData name="Munshi, Panav" userId="S::pmunshi2@illinois.edu::3df76ed8-02b1-4186-8772-f738aee5f44d" providerId="AD" clId="Web-{8B87231E-8914-B8C2-2672-629532D1F050}" dt="2021-04-04T08:50:54.239" v="352" actId="1076"/>
        <pc:sldMkLst>
          <pc:docMk/>
          <pc:sldMk cId="746296085" sldId="292"/>
        </pc:sldMkLst>
        <pc:spChg chg="add mod">
          <ac:chgData name="Munshi, Panav" userId="S::pmunshi2@illinois.edu::3df76ed8-02b1-4186-8772-f738aee5f44d" providerId="AD" clId="Web-{8B87231E-8914-B8C2-2672-629532D1F050}" dt="2021-04-04T08:49:51.597" v="307" actId="1076"/>
          <ac:spMkLst>
            <pc:docMk/>
            <pc:sldMk cId="746296085" sldId="292"/>
            <ac:spMk id="5" creationId="{ECCB591E-7246-44BD-BE6F-1AA1EA14D079}"/>
          </ac:spMkLst>
        </pc:spChg>
        <pc:spChg chg="add mod">
          <ac:chgData name="Munshi, Panav" userId="S::pmunshi2@illinois.edu::3df76ed8-02b1-4186-8772-f738aee5f44d" providerId="AD" clId="Web-{8B87231E-8914-B8C2-2672-629532D1F050}" dt="2021-04-04T08:50:11.691" v="318" actId="20577"/>
          <ac:spMkLst>
            <pc:docMk/>
            <pc:sldMk cId="746296085" sldId="292"/>
            <ac:spMk id="6" creationId="{D8E52EA9-DE1F-4332-A0C3-26511DD13BC4}"/>
          </ac:spMkLst>
        </pc:spChg>
        <pc:spChg chg="add mod">
          <ac:chgData name="Munshi, Panav" userId="S::pmunshi2@illinois.edu::3df76ed8-02b1-4186-8772-f738aee5f44d" providerId="AD" clId="Web-{8B87231E-8914-B8C2-2672-629532D1F050}" dt="2021-04-04T08:50:31.332" v="335" actId="20577"/>
          <ac:spMkLst>
            <pc:docMk/>
            <pc:sldMk cId="746296085" sldId="292"/>
            <ac:spMk id="7" creationId="{E563B0D7-C2AE-4B2F-9CAE-C69910E487C2}"/>
          </ac:spMkLst>
        </pc:spChg>
        <pc:spChg chg="add mod">
          <ac:chgData name="Munshi, Panav" userId="S::pmunshi2@illinois.edu::3df76ed8-02b1-4186-8772-f738aee5f44d" providerId="AD" clId="Web-{8B87231E-8914-B8C2-2672-629532D1F050}" dt="2021-04-04T08:50:54.239" v="352" actId="1076"/>
          <ac:spMkLst>
            <pc:docMk/>
            <pc:sldMk cId="746296085" sldId="292"/>
            <ac:spMk id="8" creationId="{C3F06CF3-7698-4C3D-8E3B-C89E3E0D3359}"/>
          </ac:spMkLst>
        </pc:spChg>
        <pc:picChg chg="add del">
          <ac:chgData name="Munshi, Panav" userId="S::pmunshi2@illinois.edu::3df76ed8-02b1-4186-8772-f738aee5f44d" providerId="AD" clId="Web-{8B87231E-8914-B8C2-2672-629532D1F050}" dt="2021-04-04T08:47:09.247" v="261"/>
          <ac:picMkLst>
            <pc:docMk/>
            <pc:sldMk cId="746296085" sldId="292"/>
            <ac:picMk id="4" creationId="{1D30D639-74D3-44A7-A41C-E41607C9FFA2}"/>
          </ac:picMkLst>
        </pc:picChg>
      </pc:sldChg>
      <pc:sldChg chg="add del replId">
        <pc:chgData name="Munshi, Panav" userId="S::pmunshi2@illinois.edu::3df76ed8-02b1-4186-8772-f738aee5f44d" providerId="AD" clId="Web-{8B87231E-8914-B8C2-2672-629532D1F050}" dt="2021-04-04T08:58:15.795" v="358"/>
        <pc:sldMkLst>
          <pc:docMk/>
          <pc:sldMk cId="3721905138" sldId="293"/>
        </pc:sldMkLst>
      </pc:sldChg>
      <pc:sldChg chg="add del replId">
        <pc:chgData name="Munshi, Panav" userId="S::pmunshi2@illinois.edu::3df76ed8-02b1-4186-8772-f738aee5f44d" providerId="AD" clId="Web-{8B87231E-8914-B8C2-2672-629532D1F050}" dt="2021-04-04T08:58:09.545" v="357"/>
        <pc:sldMkLst>
          <pc:docMk/>
          <pc:sldMk cId="2641486941" sldId="294"/>
        </pc:sldMkLst>
      </pc:sldChg>
      <pc:sldChg chg="add del replId">
        <pc:chgData name="Munshi, Panav" userId="S::pmunshi2@illinois.edu::3df76ed8-02b1-4186-8772-f738aee5f44d" providerId="AD" clId="Web-{8B87231E-8914-B8C2-2672-629532D1F050}" dt="2021-04-04T08:58:06.873" v="356"/>
        <pc:sldMkLst>
          <pc:docMk/>
          <pc:sldMk cId="1563400660" sldId="295"/>
        </pc:sldMkLst>
      </pc:sldChg>
    </pc:docChg>
  </pc:docChgLst>
  <pc:docChgLst>
    <pc:chgData name="Munshi, Panav" userId="S::pmunshi2@illinois.edu::3df76ed8-02b1-4186-8772-f738aee5f44d" providerId="AD" clId="Web-{A68F02DF-D65D-D1CF-6D70-0988D4BD968F}"/>
    <pc:docChg chg="addSld delSld modSld sldOrd">
      <pc:chgData name="Munshi, Panav" userId="S::pmunshi2@illinois.edu::3df76ed8-02b1-4186-8772-f738aee5f44d" providerId="AD" clId="Web-{A68F02DF-D65D-D1CF-6D70-0988D4BD968F}" dt="2021-04-04T20:25:30.718" v="298" actId="20577"/>
      <pc:docMkLst>
        <pc:docMk/>
      </pc:docMkLst>
      <pc:sldChg chg="modSp ord">
        <pc:chgData name="Munshi, Panav" userId="S::pmunshi2@illinois.edu::3df76ed8-02b1-4186-8772-f738aee5f44d" providerId="AD" clId="Web-{A68F02DF-D65D-D1CF-6D70-0988D4BD968F}" dt="2021-04-04T20:25:30.718" v="298" actId="20577"/>
        <pc:sldMkLst>
          <pc:docMk/>
          <pc:sldMk cId="0" sldId="278"/>
        </pc:sldMkLst>
        <pc:spChg chg="mod">
          <ac:chgData name="Munshi, Panav" userId="S::pmunshi2@illinois.edu::3df76ed8-02b1-4186-8772-f738aee5f44d" providerId="AD" clId="Web-{A68F02DF-D65D-D1CF-6D70-0988D4BD968F}" dt="2021-04-04T20:25:30.718" v="298" actId="20577"/>
          <ac:spMkLst>
            <pc:docMk/>
            <pc:sldMk cId="0" sldId="278"/>
            <ac:spMk id="240" creationId="{00000000-0000-0000-0000-000000000000}"/>
          </ac:spMkLst>
        </pc:spChg>
      </pc:sldChg>
      <pc:sldChg chg="addSp modSp">
        <pc:chgData name="Munshi, Panav" userId="S::pmunshi2@illinois.edu::3df76ed8-02b1-4186-8772-f738aee5f44d" providerId="AD" clId="Web-{A68F02DF-D65D-D1CF-6D70-0988D4BD968F}" dt="2021-04-04T18:46:37.980" v="156" actId="1076"/>
        <pc:sldMkLst>
          <pc:docMk/>
          <pc:sldMk cId="0" sldId="281"/>
        </pc:sldMkLst>
        <pc:spChg chg="mod">
          <ac:chgData name="Munshi, Panav" userId="S::pmunshi2@illinois.edu::3df76ed8-02b1-4186-8772-f738aee5f44d" providerId="AD" clId="Web-{A68F02DF-D65D-D1CF-6D70-0988D4BD968F}" dt="2021-04-04T18:45:48.588" v="153" actId="20577"/>
          <ac:spMkLst>
            <pc:docMk/>
            <pc:sldMk cId="0" sldId="281"/>
            <ac:spMk id="257" creationId="{00000000-0000-0000-0000-000000000000}"/>
          </ac:spMkLst>
        </pc:spChg>
        <pc:picChg chg="add mod">
          <ac:chgData name="Munshi, Panav" userId="S::pmunshi2@illinois.edu::3df76ed8-02b1-4186-8772-f738aee5f44d" providerId="AD" clId="Web-{A68F02DF-D65D-D1CF-6D70-0988D4BD968F}" dt="2021-04-04T18:46:37.980" v="156" actId="1076"/>
          <ac:picMkLst>
            <pc:docMk/>
            <pc:sldMk cId="0" sldId="281"/>
            <ac:picMk id="2" creationId="{7D1F8017-266B-4BFF-9DD7-50DB1F7EF0F3}"/>
          </ac:picMkLst>
        </pc:picChg>
      </pc:sldChg>
      <pc:sldChg chg="addSp delSp modSp del">
        <pc:chgData name="Munshi, Panav" userId="S::pmunshi2@illinois.edu::3df76ed8-02b1-4186-8772-f738aee5f44d" providerId="AD" clId="Web-{A68F02DF-D65D-D1CF-6D70-0988D4BD968F}" dt="2021-04-04T19:58:36.330" v="254"/>
        <pc:sldMkLst>
          <pc:docMk/>
          <pc:sldMk cId="0" sldId="283"/>
        </pc:sldMkLst>
        <pc:spChg chg="mod">
          <ac:chgData name="Munshi, Panav" userId="S::pmunshi2@illinois.edu::3df76ed8-02b1-4186-8772-f738aee5f44d" providerId="AD" clId="Web-{A68F02DF-D65D-D1CF-6D70-0988D4BD968F}" dt="2021-04-04T19:58:21.971" v="251" actId="1076"/>
          <ac:spMkLst>
            <pc:docMk/>
            <pc:sldMk cId="0" sldId="283"/>
            <ac:spMk id="270" creationId="{00000000-0000-0000-0000-000000000000}"/>
          </ac:spMkLst>
        </pc:spChg>
        <pc:picChg chg="add del mod">
          <ac:chgData name="Munshi, Panav" userId="S::pmunshi2@illinois.edu::3df76ed8-02b1-4186-8772-f738aee5f44d" providerId="AD" clId="Web-{A68F02DF-D65D-D1CF-6D70-0988D4BD968F}" dt="2021-04-04T19:58:20.346" v="248"/>
          <ac:picMkLst>
            <pc:docMk/>
            <pc:sldMk cId="0" sldId="283"/>
            <ac:picMk id="2" creationId="{6541EE85-B8D9-423F-AC5C-ACA7E929D41E}"/>
          </ac:picMkLst>
        </pc:picChg>
        <pc:picChg chg="add del mod">
          <ac:chgData name="Munshi, Panav" userId="S::pmunshi2@illinois.edu::3df76ed8-02b1-4186-8772-f738aee5f44d" providerId="AD" clId="Web-{A68F02DF-D65D-D1CF-6D70-0988D4BD968F}" dt="2021-04-04T19:57:44.550" v="211"/>
          <ac:picMkLst>
            <pc:docMk/>
            <pc:sldMk cId="0" sldId="283"/>
            <ac:picMk id="3" creationId="{FD896739-91CF-4729-8483-CE6A4F291469}"/>
          </ac:picMkLst>
        </pc:picChg>
      </pc:sldChg>
      <pc:sldChg chg="modSp">
        <pc:chgData name="Munshi, Panav" userId="S::pmunshi2@illinois.edu::3df76ed8-02b1-4186-8772-f738aee5f44d" providerId="AD" clId="Web-{A68F02DF-D65D-D1CF-6D70-0988D4BD968F}" dt="2021-04-04T18:33:38.224" v="16" actId="20577"/>
        <pc:sldMkLst>
          <pc:docMk/>
          <pc:sldMk cId="1138969398" sldId="287"/>
        </pc:sldMkLst>
        <pc:spChg chg="mod">
          <ac:chgData name="Munshi, Panav" userId="S::pmunshi2@illinois.edu::3df76ed8-02b1-4186-8772-f738aee5f44d" providerId="AD" clId="Web-{A68F02DF-D65D-D1CF-6D70-0988D4BD968F}" dt="2021-04-04T18:33:38.224" v="16" actId="20577"/>
          <ac:spMkLst>
            <pc:docMk/>
            <pc:sldMk cId="1138969398" sldId="287"/>
            <ac:spMk id="2" creationId="{1D3ACC1A-CE11-424A-BFC7-8DDAF5170A84}"/>
          </ac:spMkLst>
        </pc:spChg>
      </pc:sldChg>
      <pc:sldChg chg="modSp">
        <pc:chgData name="Munshi, Panav" userId="S::pmunshi2@illinois.edu::3df76ed8-02b1-4186-8772-f738aee5f44d" providerId="AD" clId="Web-{A68F02DF-D65D-D1CF-6D70-0988D4BD968F}" dt="2021-04-04T20:06:01.200" v="286" actId="1076"/>
        <pc:sldMkLst>
          <pc:docMk/>
          <pc:sldMk cId="1162389563" sldId="290"/>
        </pc:sldMkLst>
        <pc:spChg chg="mod">
          <ac:chgData name="Munshi, Panav" userId="S::pmunshi2@illinois.edu::3df76ed8-02b1-4186-8772-f738aee5f44d" providerId="AD" clId="Web-{A68F02DF-D65D-D1CF-6D70-0988D4BD968F}" dt="2021-04-04T18:33:42.662" v="17" actId="20577"/>
          <ac:spMkLst>
            <pc:docMk/>
            <pc:sldMk cId="1162389563" sldId="290"/>
            <ac:spMk id="2" creationId="{51CA0E0B-3E4D-4BB2-97C2-87DE0B740701}"/>
          </ac:spMkLst>
        </pc:spChg>
        <pc:picChg chg="mod">
          <ac:chgData name="Munshi, Panav" userId="S::pmunshi2@illinois.edu::3df76ed8-02b1-4186-8772-f738aee5f44d" providerId="AD" clId="Web-{A68F02DF-D65D-D1CF-6D70-0988D4BD968F}" dt="2021-04-04T20:06:01.200" v="286" actId="1076"/>
          <ac:picMkLst>
            <pc:docMk/>
            <pc:sldMk cId="1162389563" sldId="290"/>
            <ac:picMk id="5" creationId="{3CCB8021-FC9B-4FF4-9CDC-7A73101B05B0}"/>
          </ac:picMkLst>
        </pc:picChg>
      </pc:sldChg>
      <pc:sldChg chg="addSp delSp modSp add replId">
        <pc:chgData name="Munshi, Panav" userId="S::pmunshi2@illinois.edu::3df76ed8-02b1-4186-8772-f738aee5f44d" providerId="AD" clId="Web-{A68F02DF-D65D-D1CF-6D70-0988D4BD968F}" dt="2021-04-04T18:28:56.156" v="15" actId="1076"/>
        <pc:sldMkLst>
          <pc:docMk/>
          <pc:sldMk cId="2054555481" sldId="293"/>
        </pc:sldMkLst>
        <pc:spChg chg="mod">
          <ac:chgData name="Munshi, Panav" userId="S::pmunshi2@illinois.edu::3df76ed8-02b1-4186-8772-f738aee5f44d" providerId="AD" clId="Web-{A68F02DF-D65D-D1CF-6D70-0988D4BD968F}" dt="2021-04-04T18:28:01.344" v="5" actId="20577"/>
          <ac:spMkLst>
            <pc:docMk/>
            <pc:sldMk cId="2054555481" sldId="293"/>
            <ac:spMk id="263" creationId="{00000000-0000-0000-0000-000000000000}"/>
          </ac:spMkLst>
        </pc:spChg>
        <pc:picChg chg="add del mod">
          <ac:chgData name="Munshi, Panav" userId="S::pmunshi2@illinois.edu::3df76ed8-02b1-4186-8772-f738aee5f44d" providerId="AD" clId="Web-{A68F02DF-D65D-D1CF-6D70-0988D4BD968F}" dt="2021-04-04T18:28:09.750" v="7"/>
          <ac:picMkLst>
            <pc:docMk/>
            <pc:sldMk cId="2054555481" sldId="293"/>
            <ac:picMk id="2" creationId="{2B8DC922-269B-4B4E-91C2-DB12CD429478}"/>
          </ac:picMkLst>
        </pc:picChg>
        <pc:picChg chg="add mod">
          <ac:chgData name="Munshi, Panav" userId="S::pmunshi2@illinois.edu::3df76ed8-02b1-4186-8772-f738aee5f44d" providerId="AD" clId="Web-{A68F02DF-D65D-D1CF-6D70-0988D4BD968F}" dt="2021-04-04T18:28:56.156" v="15" actId="1076"/>
          <ac:picMkLst>
            <pc:docMk/>
            <pc:sldMk cId="2054555481" sldId="293"/>
            <ac:picMk id="3" creationId="{FAB57DE8-49BF-4C2C-A14A-1389022A989F}"/>
          </ac:picMkLst>
        </pc:picChg>
        <pc:picChg chg="add mod">
          <ac:chgData name="Munshi, Panav" userId="S::pmunshi2@illinois.edu::3df76ed8-02b1-4186-8772-f738aee5f44d" providerId="AD" clId="Web-{A68F02DF-D65D-D1CF-6D70-0988D4BD968F}" dt="2021-04-04T18:28:45.781" v="14" actId="14100"/>
          <ac:picMkLst>
            <pc:docMk/>
            <pc:sldMk cId="2054555481" sldId="293"/>
            <ac:picMk id="4" creationId="{AA2FF2C5-5C9E-4B96-AFE5-E85D52CDA93D}"/>
          </ac:picMkLst>
        </pc:picChg>
        <pc:picChg chg="del">
          <ac:chgData name="Munshi, Panav" userId="S::pmunshi2@illinois.edu::3df76ed8-02b1-4186-8772-f738aee5f44d" providerId="AD" clId="Web-{A68F02DF-D65D-D1CF-6D70-0988D4BD968F}" dt="2021-04-04T18:27:54.625" v="1"/>
          <ac:picMkLst>
            <pc:docMk/>
            <pc:sldMk cId="2054555481" sldId="293"/>
            <ac:picMk id="264" creationId="{00000000-0000-0000-0000-000000000000}"/>
          </ac:picMkLst>
        </pc:picChg>
      </pc:sldChg>
      <pc:sldChg chg="addSp delSp modSp add replId">
        <pc:chgData name="Munshi, Panav" userId="S::pmunshi2@illinois.edu::3df76ed8-02b1-4186-8772-f738aee5f44d" providerId="AD" clId="Web-{A68F02DF-D65D-D1CF-6D70-0988D4BD968F}" dt="2021-04-04T19:45:59.442" v="163" actId="1076"/>
        <pc:sldMkLst>
          <pc:docMk/>
          <pc:sldMk cId="476967615" sldId="294"/>
        </pc:sldMkLst>
        <pc:spChg chg="add del">
          <ac:chgData name="Munshi, Panav" userId="S::pmunshi2@illinois.edu::3df76ed8-02b1-4186-8772-f738aee5f44d" providerId="AD" clId="Web-{A68F02DF-D65D-D1CF-6D70-0988D4BD968F}" dt="2021-04-04T19:45:45.161" v="159"/>
          <ac:spMkLst>
            <pc:docMk/>
            <pc:sldMk cId="476967615" sldId="294"/>
            <ac:spMk id="2" creationId="{C24D686F-8FC1-4A15-9D23-AF0ADD0DD301}"/>
          </ac:spMkLst>
        </pc:spChg>
        <pc:picChg chg="add mod">
          <ac:chgData name="Munshi, Panav" userId="S::pmunshi2@illinois.edu::3df76ed8-02b1-4186-8772-f738aee5f44d" providerId="AD" clId="Web-{A68F02DF-D65D-D1CF-6D70-0988D4BD968F}" dt="2021-04-04T19:45:59.442" v="163" actId="1076"/>
          <ac:picMkLst>
            <pc:docMk/>
            <pc:sldMk cId="476967615" sldId="294"/>
            <ac:picMk id="3" creationId="{BA6E9B4F-9C1B-4A23-AFB4-7ADBC6E7E84D}"/>
          </ac:picMkLst>
        </pc:picChg>
      </pc:sldChg>
      <pc:sldChg chg="add replId">
        <pc:chgData name="Munshi, Panav" userId="S::pmunshi2@illinois.edu::3df76ed8-02b1-4186-8772-f738aee5f44d" providerId="AD" clId="Web-{A68F02DF-D65D-D1CF-6D70-0988D4BD968F}" dt="2021-04-04T19:58:26.877" v="252"/>
        <pc:sldMkLst>
          <pc:docMk/>
          <pc:sldMk cId="4000266252" sldId="295"/>
        </pc:sldMkLst>
      </pc:sldChg>
      <pc:sldChg chg="addSp delSp modSp add replId">
        <pc:chgData name="Munshi, Panav" userId="S::pmunshi2@illinois.edu::3df76ed8-02b1-4186-8772-f738aee5f44d" providerId="AD" clId="Web-{A68F02DF-D65D-D1CF-6D70-0988D4BD968F}" dt="2021-04-04T20:01:07.313" v="284" actId="20577"/>
        <pc:sldMkLst>
          <pc:docMk/>
          <pc:sldMk cId="845336125" sldId="296"/>
        </pc:sldMkLst>
        <pc:spChg chg="mod">
          <ac:chgData name="Munshi, Panav" userId="S::pmunshi2@illinois.edu::3df76ed8-02b1-4186-8772-f738aee5f44d" providerId="AD" clId="Web-{A68F02DF-D65D-D1CF-6D70-0988D4BD968F}" dt="2021-04-04T20:01:07.313" v="284" actId="20577"/>
          <ac:spMkLst>
            <pc:docMk/>
            <pc:sldMk cId="845336125" sldId="296"/>
            <ac:spMk id="270" creationId="{00000000-0000-0000-0000-000000000000}"/>
          </ac:spMkLst>
        </pc:spChg>
        <pc:picChg chg="add mod">
          <ac:chgData name="Munshi, Panav" userId="S::pmunshi2@illinois.edu::3df76ed8-02b1-4186-8772-f738aee5f44d" providerId="AD" clId="Web-{A68F02DF-D65D-D1CF-6D70-0988D4BD968F}" dt="2021-04-04T19:59:10.877" v="273" actId="14100"/>
          <ac:picMkLst>
            <pc:docMk/>
            <pc:sldMk cId="845336125" sldId="296"/>
            <ac:picMk id="2" creationId="{CAFE2E30-302C-4B78-BE86-3126B7E105F2}"/>
          </ac:picMkLst>
        </pc:picChg>
        <pc:picChg chg="add del mod">
          <ac:chgData name="Munshi, Panav" userId="S::pmunshi2@illinois.edu::3df76ed8-02b1-4186-8772-f738aee5f44d" providerId="AD" clId="Web-{A68F02DF-D65D-D1CF-6D70-0988D4BD968F}" dt="2021-04-04T19:59:54.579" v="278"/>
          <ac:picMkLst>
            <pc:docMk/>
            <pc:sldMk cId="845336125" sldId="296"/>
            <ac:picMk id="3" creationId="{41343827-B621-4DE1-835B-1DDEE3760F11}"/>
          </ac:picMkLst>
        </pc:picChg>
        <pc:picChg chg="add mod">
          <ac:chgData name="Munshi, Panav" userId="S::pmunshi2@illinois.edu::3df76ed8-02b1-4186-8772-f738aee5f44d" providerId="AD" clId="Web-{A68F02DF-D65D-D1CF-6D70-0988D4BD968F}" dt="2021-04-04T20:00:10.064" v="282" actId="1076"/>
          <ac:picMkLst>
            <pc:docMk/>
            <pc:sldMk cId="845336125" sldId="296"/>
            <ac:picMk id="4" creationId="{64F2B69F-0AC9-41E5-A32F-AD8938FAA0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28e5cad9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28e5cad9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28e5cad9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28e5cad9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28e5cad9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28e5cad9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2cff5e77d_3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2cff5e77d_3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2cff5e77d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2cff5e77d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28e5cad9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28e5cad9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8e5cad9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28e5cad9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2d84426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2d84426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2d844267e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2d844267e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8e5cad9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28e5cad9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8e5cad9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8e5cad9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28e5cad9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28e5cad9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28e5cad9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28e5cad9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28e5cad9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28e5cad9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28e5cad9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28e5cad9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2d844267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2d844267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2d84426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2d84426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#include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&lt;</a:t>
            </a:r>
            <a:r>
              <a:rPr lang="en">
                <a:solidFill>
                  <a:srgbClr val="A31515"/>
                </a:solidFill>
              </a:rPr>
              <a:t>stdio.h</a:t>
            </a:r>
            <a:r>
              <a:rPr lang="en">
                <a:solidFill>
                  <a:srgbClr val="0000FF"/>
                </a:solidFill>
              </a:rPr>
              <a:t>&gt;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char</a:t>
            </a:r>
            <a:r>
              <a:rPr lang="en"/>
              <a:t> string[</a:t>
            </a:r>
            <a:r>
              <a:rPr lang="en">
                <a:solidFill>
                  <a:srgbClr val="09885A"/>
                </a:solidFill>
              </a:rPr>
              <a:t>50</a:t>
            </a:r>
            <a:r>
              <a:rPr lang="en"/>
              <a:t>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char</a:t>
            </a:r>
            <a:r>
              <a:rPr lang="en"/>
              <a:t> reverse[</a:t>
            </a:r>
            <a:r>
              <a:rPr lang="en">
                <a:solidFill>
                  <a:srgbClr val="09885A"/>
                </a:solidFill>
              </a:rPr>
              <a:t>50</a:t>
            </a:r>
            <a:r>
              <a:rPr lang="en"/>
              <a:t>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char</a:t>
            </a:r>
            <a:r>
              <a:rPr lang="en"/>
              <a:t> *stringptr = string;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char</a:t>
            </a:r>
            <a:r>
              <a:rPr lang="en"/>
              <a:t> *reverseptr = reverse;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"Please insert string \n"</a:t>
            </a:r>
            <a:r>
              <a:rPr lang="e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scanf(</a:t>
            </a:r>
            <a:r>
              <a:rPr lang="en">
                <a:solidFill>
                  <a:srgbClr val="A31515"/>
                </a:solidFill>
              </a:rPr>
              <a:t>"%s"</a:t>
            </a:r>
            <a:r>
              <a:rPr lang="en"/>
              <a:t>, stringptr);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i = -</a:t>
            </a:r>
            <a:r>
              <a:rPr lang="en">
                <a:solidFill>
                  <a:srgbClr val="09885A"/>
                </a:solidFill>
              </a:rPr>
              <a:t>1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while</a:t>
            </a:r>
            <a:r>
              <a:rPr lang="en"/>
              <a:t> (*stringptr)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stringptr++;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while</a:t>
            </a:r>
            <a:r>
              <a:rPr lang="en"/>
              <a:t> (i &gt;=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stringptr--;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*reverseptr = *stringptr;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reverseptr++;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i--;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*reverseptr = </a:t>
            </a:r>
            <a:r>
              <a:rPr lang="en">
                <a:solidFill>
                  <a:srgbClr val="A31515"/>
                </a:solidFill>
              </a:rPr>
              <a:t>'</a:t>
            </a:r>
            <a:r>
              <a:rPr lang="en"/>
              <a:t>\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>
                <a:solidFill>
                  <a:srgbClr val="A31515"/>
                </a:solidFill>
              </a:rPr>
              <a:t>'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"Reverse string is:"</a:t>
            </a:r>
            <a:r>
              <a:rPr lang="e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"%s \n"</a:t>
            </a:r>
            <a:r>
              <a:rPr lang="en"/>
              <a:t>, reverse);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return</a:t>
            </a:r>
            <a:r>
              <a:rPr lang="en"/>
              <a:t>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2d84426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2d84426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#include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&lt;</a:t>
            </a:r>
            <a:r>
              <a:rPr lang="en">
                <a:solidFill>
                  <a:srgbClr val="A31515"/>
                </a:solidFill>
              </a:rPr>
              <a:t>stdio.h</a:t>
            </a:r>
            <a:r>
              <a:rPr lang="en">
                <a:solidFill>
                  <a:srgbClr val="0000FF"/>
                </a:solidFill>
              </a:rPr>
              <a:t>&gt;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char</a:t>
            </a:r>
            <a:r>
              <a:rPr lang="en"/>
              <a:t> string[</a:t>
            </a:r>
            <a:r>
              <a:rPr lang="en">
                <a:solidFill>
                  <a:srgbClr val="09885A"/>
                </a:solidFill>
              </a:rPr>
              <a:t>50</a:t>
            </a:r>
            <a:r>
              <a:rPr lang="en"/>
              <a:t>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char</a:t>
            </a:r>
            <a:r>
              <a:rPr lang="en"/>
              <a:t> reverse[</a:t>
            </a:r>
            <a:r>
              <a:rPr lang="en">
                <a:solidFill>
                  <a:srgbClr val="09885A"/>
                </a:solidFill>
              </a:rPr>
              <a:t>50</a:t>
            </a:r>
            <a:r>
              <a:rPr lang="en"/>
              <a:t>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char</a:t>
            </a:r>
            <a:r>
              <a:rPr lang="en"/>
              <a:t> *stringptr = string;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char</a:t>
            </a:r>
            <a:r>
              <a:rPr lang="en"/>
              <a:t> *reverseptr = reverse;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"Please insert string \n"</a:t>
            </a:r>
            <a:r>
              <a:rPr lang="e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scanf(</a:t>
            </a:r>
            <a:r>
              <a:rPr lang="en">
                <a:solidFill>
                  <a:srgbClr val="A31515"/>
                </a:solidFill>
              </a:rPr>
              <a:t>"%s"</a:t>
            </a:r>
            <a:r>
              <a:rPr lang="en"/>
              <a:t>, stringptr);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i = -</a:t>
            </a:r>
            <a:r>
              <a:rPr lang="en">
                <a:solidFill>
                  <a:srgbClr val="09885A"/>
                </a:solidFill>
              </a:rPr>
              <a:t>1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while</a:t>
            </a:r>
            <a:r>
              <a:rPr lang="en"/>
              <a:t> (*stringptr)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stringptr++;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while</a:t>
            </a:r>
            <a:r>
              <a:rPr lang="en"/>
              <a:t> (i &gt;=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stringptr--;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*reverseptr = *stringptr;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reverseptr++;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i--;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*reverseptr = </a:t>
            </a:r>
            <a:r>
              <a:rPr lang="en">
                <a:solidFill>
                  <a:srgbClr val="A31515"/>
                </a:solidFill>
              </a:rPr>
              <a:t>'</a:t>
            </a:r>
            <a:r>
              <a:rPr lang="en"/>
              <a:t>\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>
                <a:solidFill>
                  <a:srgbClr val="A31515"/>
                </a:solidFill>
              </a:rPr>
              <a:t>'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"Reverse string is:"</a:t>
            </a:r>
            <a:r>
              <a:rPr lang="e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"%s \n"</a:t>
            </a:r>
            <a:r>
              <a:rPr lang="en"/>
              <a:t>, reverse);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return</a:t>
            </a:r>
            <a:r>
              <a:rPr lang="en"/>
              <a:t>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20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2d844267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2d844267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#include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&lt;</a:t>
            </a:r>
            <a:r>
              <a:rPr lang="en">
                <a:solidFill>
                  <a:srgbClr val="A31515"/>
                </a:solidFill>
              </a:rPr>
              <a:t>stdio.h</a:t>
            </a:r>
            <a:r>
              <a:rPr lang="en">
                <a:solidFill>
                  <a:srgbClr val="0000FF"/>
                </a:solidFill>
              </a:rPr>
              <a:t>&gt;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even[</a:t>
            </a:r>
            <a:r>
              <a:rPr lang="en">
                <a:solidFill>
                  <a:srgbClr val="09885A"/>
                </a:solidFill>
              </a:rPr>
              <a:t>10</a:t>
            </a:r>
            <a:r>
              <a:rPr lang="en"/>
              <a:t>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odd[</a:t>
            </a:r>
            <a:r>
              <a:rPr lang="en">
                <a:solidFill>
                  <a:srgbClr val="09885A"/>
                </a:solidFill>
              </a:rPr>
              <a:t>10</a:t>
            </a:r>
            <a:r>
              <a:rPr lang="en"/>
              <a:t>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numbers[</a:t>
            </a:r>
            <a:r>
              <a:rPr lang="en">
                <a:solidFill>
                  <a:srgbClr val="09885A"/>
                </a:solidFill>
              </a:rPr>
              <a:t>10</a:t>
            </a:r>
            <a:r>
              <a:rPr lang="en"/>
              <a:t>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n;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i 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j 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, k 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"Please enter the number of elements \n"</a:t>
            </a:r>
            <a:r>
              <a:rPr lang="e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scanf(</a:t>
            </a:r>
            <a:r>
              <a:rPr lang="en">
                <a:solidFill>
                  <a:srgbClr val="A31515"/>
                </a:solidFill>
              </a:rPr>
              <a:t>"%d"</a:t>
            </a:r>
            <a:r>
              <a:rPr lang="en"/>
              <a:t>, &amp;n);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for</a:t>
            </a:r>
            <a:r>
              <a:rPr lang="en"/>
              <a:t>(i 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; i &lt; n;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"element - %d : "</a:t>
            </a:r>
            <a:r>
              <a:rPr lang="en"/>
              <a:t>, i);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scanf(</a:t>
            </a:r>
            <a:r>
              <a:rPr lang="en">
                <a:solidFill>
                  <a:srgbClr val="A31515"/>
                </a:solidFill>
              </a:rPr>
              <a:t>"%d"</a:t>
            </a:r>
            <a:r>
              <a:rPr lang="en"/>
              <a:t>, &amp;numbers[i]);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for</a:t>
            </a:r>
            <a:r>
              <a:rPr lang="en"/>
              <a:t>(i 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; i &lt; n;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if</a:t>
            </a:r>
            <a:r>
              <a:rPr lang="en"/>
              <a:t>(numbers[i] % </a:t>
            </a:r>
            <a:r>
              <a:rPr lang="en">
                <a:solidFill>
                  <a:srgbClr val="09885A"/>
                </a:solidFill>
              </a:rPr>
              <a:t>2</a:t>
            </a:r>
            <a:r>
              <a:rPr lang="en"/>
              <a:t> ==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even[j] = numbers[i];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else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odd[k] = numbers[i];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"\n Even Elements: \n"</a:t>
            </a:r>
            <a:r>
              <a:rPr lang="e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for</a:t>
            </a:r>
            <a:r>
              <a:rPr lang="en"/>
              <a:t>(i 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; i &lt; j;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"%d "</a:t>
            </a:r>
            <a:r>
              <a:rPr lang="en"/>
              <a:t>, even[i]);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"\n Odd Elements: \n"</a:t>
            </a:r>
            <a:r>
              <a:rPr lang="e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for</a:t>
            </a:r>
            <a:r>
              <a:rPr lang="en"/>
              <a:t>(i =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; i &lt; k;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</a:t>
            </a:r>
            <a:r>
              <a:rPr lang="en">
                <a:solidFill>
                  <a:srgbClr val="A31515"/>
                </a:solidFill>
              </a:rPr>
              <a:t>"%d "</a:t>
            </a:r>
            <a:r>
              <a:rPr lang="en"/>
              <a:t>, odd[i]);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return</a:t>
            </a:r>
            <a:r>
              <a:rPr lang="en"/>
              <a:t> </a:t>
            </a:r>
            <a:r>
              <a:rPr lang="en">
                <a:solidFill>
                  <a:srgbClr val="09885A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2d165a5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2d165a5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N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check(int board[N][N], int row, int col){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//1. check if any otehr queen is in the same row as 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for(int i=0; i&lt;col; i++){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if(board[row][i]){return 0;}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//check the diagonals.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//1. upper diagonals(on the left side (top left to bottom right)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 i = row;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 j = col;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while(i&gt;=0 &amp;&amp; j&gt;=0){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if(board[i][j]){return 0;}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i--; j--;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//2. lower diagoals (top right to bottom left)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 = row;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j = col;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while(i&lt;N &amp;&amp; j&gt;=0){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if(board[i][j]){return 0;}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i++; j--;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NQueens(int board[N][N], int current_column){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if(current_column &gt;= N){return 1;}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for(int i=0; i&lt;N; i++){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int queen_placed = check(board, i, current_column);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if(queen_placed){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board[i][current_column] = 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if(NQueens(board, current_column+1)){return 1;}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board[i][current_column] =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//queen cannot be placed anywhere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 board[N][N];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for(int i=0; i&lt;N; i++){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for(int j=0; j&lt;N; j++){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board[i][j] =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 can_be_placed = NQueens(board, 0);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if(can_be_placed){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for(int i=0; i&lt;N; i++){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for(int j=0; j&lt;N; j++){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	printf("%d ", board[i][j]);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printf("\n");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 else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printf("Queens cannot be placed");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2d165a5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2d165a5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N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check(int board[N][N], int row, int col){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//1. check if any otehr queen is in the same row as 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for(int i=0; i&lt;col; i++){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if(board[row][i]){return 0;}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//check the diagonals.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//1. upper diagonals(on the left side (top left to bottom right)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 i = row;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 j = col;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while(i&gt;=0 &amp;&amp; j&gt;=0){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if(board[i][j]){return 0;}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i--; j--;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//2. lower diagoals (top right to bottom left)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 = row;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j = col;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while(i&lt;N &amp;&amp; j&gt;=0){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if(board[i][j]){return 0;}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i++; j--;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NQueens(int board[N][N], int current_column){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if(current_column &gt;= N){return 1;}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for(int i=0; i&lt;N; i++){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int queen_placed = check(board, i, current_column);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if(queen_placed){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board[i][current_column] = 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if(NQueens(board, current_column+1)){return 1;}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board[i][current_column] =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//queen cannot be placed anywhere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 board[N][N];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for(int i=0; i&lt;N; i++){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for(int j=0; j&lt;N; j++){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board[i][j] =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 can_be_placed = NQueens(board, 0);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if(can_be_placed){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for(int i=0; i&lt;N; i++){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for(int j=0; j&lt;N; j++){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	printf("%d ", board[i][j]);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printf("\n");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 else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printf("Queens cannot be placed");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0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2c90021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2c90021e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Liz: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-Runtime stack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-C-&gt;LC3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Ritesh: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-Basic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-Pointers and arrays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 Sorting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Daksh: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-Recursion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-Structs/typedef/union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-File I/O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2d844267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2d844267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u="sng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Skeleton:</a:t>
            </a:r>
            <a:endParaRPr sz="1050" b="1" u="sng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Declare variables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//Ask the user for the number of elements in the first array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the number of elements to be stored in the first array :"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scanf(__, __);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Ask user for each element one at a time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___ elements in the array :\n"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,___);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Ask the user for the number of elements in the second array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the number of elements to be stored in the second array :"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scanf(__, __);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Ask user for each element one at a time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__ elements in the array :\n"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,__);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 size of merged array is size of first array and  size of second array 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/*-----------------merge arrays------------------------------------*/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/*----------------- sort the array in ascending order using Insertion sort---------------------------*/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 Prints the merged array ------------------------------------*/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"\nThe merged array in ascending order is :\n"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i&lt; __ ; i++)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"__"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,__);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"\n\n"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u="sng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Declare variables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arr1[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arr2[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arr3[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s1, s2, s3;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i, j, k;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//Ask the user for the number of elements in the first array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the number of elements to be stored in the first array :"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scanf(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,&amp;s1);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Ask user for each element one at a time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%d elements in the array :\n"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,s1);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;i&lt;s1;i++)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"array[%d] : 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,i);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scanf(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,&amp;arr1[i]);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Ask the user for the number of elements in the second array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the number of elements to be stored in the second array :"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scanf(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,&amp;s2);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Ask user for each element one at a time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%d elements in the array :\n"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,s2);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;i&lt;s2;i++)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"array[%d] : 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,i);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scanf(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,&amp;arr2[i]);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 size of merged array is size of first array and  size of second array 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s3 = s1 + s2;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/*----------------- insert in the third array------------------------------------*/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;i&lt;s3; i++)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 &lt; s1){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arr3[i] = arr1[i];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arr3[i] = arr2[i - s1];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/*----------------- sort the array in ascending order using Insertion sort---------------------------*/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temp, empty;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i &lt; s3; i++){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temp = arr3[i];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empty = i;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(j = i-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j &gt; -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j--){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(temp &lt; arr3[j]){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arr3[j+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arr3[j];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empty = j;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arr3[empty] = temp;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/*----------------- sort the array in ascending order 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for(i=0;i&lt;s3; i++)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{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for(k=0;k&lt;s3-1;k++)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{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  if(arr3[k]&lt;=arr3[k+1])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   {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     j=arr3[k+1];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     arr3[k+1]=arr3[k];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     arr3[k]=j;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   } 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}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}                     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 Prints the merged array ------------------------------------*/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"\nThe merged array in ascending order is :\n"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i&lt;s3; i++)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"%d   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arr3[i]);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"\n\n"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1699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2d844267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2d844267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u="sng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Skeleton:</a:t>
            </a:r>
            <a:endParaRPr sz="1050" b="1" u="sng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Declare variables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//Ask the user for the number of elements in the first array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the number of elements to be stored in the first array :"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scanf(__, __);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Ask user for each element one at a time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___ elements in the array :\n"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,___);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Ask the user for the number of elements in the second array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the number of elements to be stored in the second array :"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scanf(__, __);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Ask user for each element one at a time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__ elements in the array :\n"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,__);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 size of merged array is size of first array and  size of second array 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/*-----------------merge arrays------------------------------------*/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/*----------------- sort the array in ascending order using Insertion sort---------------------------*/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 Prints the merged array ------------------------------------*/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"\nThe merged array in ascending order is :\n"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i&lt; __ ; i++)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"__"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,__);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"\n\n"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u="sng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Declare variables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arr1[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arr2[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arr3[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s1, s2, s3;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i, j, k;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//Ask the user for the number of elements in the first array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the number of elements to be stored in the first array :"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scanf(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,&amp;s1);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Ask user for each element one at a time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%d elements in the array :\n"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,s1);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;i&lt;s1;i++)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"array[%d] : 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,i);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scanf(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,&amp;arr1[i]);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Ask the user for the number of elements in the second array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the number of elements to be stored in the second array :"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scanf(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,&amp;s2);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Ask user for each element one at a time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 %d elements in the array :\n"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,s2);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;i&lt;s2;i++)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"array[%d] : 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,i);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scanf(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,&amp;arr2[i]);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 size of merged array is size of first array and  size of second array 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s3 = s1 + s2;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/*----------------- insert in the third array------------------------------------*/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;i&lt;s3; i++)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 &lt; s1){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arr3[i] = arr1[i];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arr3[i] = arr2[i - s1];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/*----------------- sort the array in ascending order using Insertion sort---------------------------*/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temp, empty;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i &lt; s3; i++){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temp = arr3[i];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empty = i;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(j = i-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j &gt; -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j--){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(temp &lt; arr3[j]){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arr3[j+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arr3[j];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empty = j;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arr3[empty] = temp;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/*----------------- sort the array in ascending order 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for(i=0;i&lt;s3; i++)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{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for(k=0;k&lt;s3-1;k++)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{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  if(arr3[k]&lt;=arr3[k+1])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   {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     j=arr3[k+1];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     arr3[k+1]=arr3[k];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     arr3[k]=j;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   } 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     }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        }                     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/*--------------- Prints the merged array ------------------------------------*/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"\nThe merged array in ascending order is :\n"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i&lt;s3; i++)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"%d   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arr3[i]);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printf(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"\n\n"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731206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2d844267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2d844267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2d165a5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2d165a5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8e5cad9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8e5cad9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8e5cad9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8e5cad9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8e5cad9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8e5cad9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8e5cad9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28e5cad9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28e5cad9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28e5cad9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28e5cad9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28e5cad9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kn.illinois.edu/servi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medium.com/launch-school/recursive-fibonnaci-method-explained-d82215c5498e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sertion-sort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220 Midterm 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HKN Review Session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Prannav Gupta, Michelle Zhang, Edric Lin, Panav Munshi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will be posted on hkn.illinois.edu/service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Callee Teardown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ADD R6, R5, #3  ;Have R6 point to return space (3 below R5)</a:t>
            </a:r>
            <a:endParaRPr sz="18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STR R0, R6, #0  ;Push return value into return spot (If R0 has value)</a:t>
            </a:r>
            <a:endParaRPr sz="18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LDR R5, R6, #-2   ;Push old stack frame back into R5</a:t>
            </a:r>
            <a:endParaRPr sz="18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LDR R7, R6, #-1   ;Load old return address back into R7</a:t>
            </a:r>
            <a:endParaRPr sz="18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3294B"/>
                </a:solidFill>
              </a:rPr>
              <a:t>Address of a variable in memory, can be used to access of variables</a:t>
            </a:r>
            <a:endParaRPr sz="1400">
              <a:solidFill>
                <a:srgbClr val="13294B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13294B"/>
                </a:solidFill>
              </a:rPr>
              <a:t>Value is an LC3 address (x3000, xCAFE) or NULL</a:t>
            </a:r>
            <a:endParaRPr sz="1400">
              <a:solidFill>
                <a:srgbClr val="13294B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13294B"/>
                </a:solidFill>
              </a:rPr>
              <a:t>Declaration:</a:t>
            </a:r>
            <a:r>
              <a:rPr lang="en" sz="1400">
                <a:solidFill>
                  <a:srgbClr val="13294B"/>
                </a:solidFill>
              </a:rPr>
              <a:t> type *ptr; (type* ptr;)</a:t>
            </a:r>
            <a:endParaRPr sz="1400">
              <a:solidFill>
                <a:srgbClr val="13294B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rgbClr val="13294B"/>
                </a:solidFill>
              </a:rPr>
              <a:t>Dereference Operator: *</a:t>
            </a:r>
            <a:endParaRPr sz="1400" b="1">
              <a:solidFill>
                <a:srgbClr val="13294B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13294B"/>
                </a:solidFill>
              </a:rPr>
              <a:t>Returns the </a:t>
            </a:r>
            <a:r>
              <a:rPr lang="en" sz="1400" b="1">
                <a:solidFill>
                  <a:srgbClr val="13294B"/>
                </a:solidFill>
              </a:rPr>
              <a:t>data </a:t>
            </a:r>
            <a:r>
              <a:rPr lang="en" sz="1400">
                <a:solidFill>
                  <a:srgbClr val="13294B"/>
                </a:solidFill>
              </a:rPr>
              <a:t>that the pointer points to</a:t>
            </a:r>
            <a:endParaRPr sz="1400">
              <a:solidFill>
                <a:srgbClr val="13294B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rgbClr val="13294B"/>
                </a:solidFill>
              </a:rPr>
              <a:t>Address Of Operator: &amp;</a:t>
            </a:r>
            <a:endParaRPr sz="1400" b="1">
              <a:solidFill>
                <a:srgbClr val="13294B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13294B"/>
                </a:solidFill>
              </a:rPr>
              <a:t>Returns the </a:t>
            </a:r>
            <a:r>
              <a:rPr lang="en" sz="1400" b="1">
                <a:solidFill>
                  <a:srgbClr val="13294B"/>
                </a:solidFill>
              </a:rPr>
              <a:t>address </a:t>
            </a:r>
            <a:r>
              <a:rPr lang="en" sz="1400">
                <a:solidFill>
                  <a:srgbClr val="13294B"/>
                </a:solidFill>
              </a:rPr>
              <a:t>in memory of the object applied on </a:t>
            </a:r>
            <a:endParaRPr sz="1400">
              <a:solidFill>
                <a:srgbClr val="13294B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rgbClr val="13294B"/>
                </a:solidFill>
              </a:rPr>
              <a:t>Shorthand Dereference &amp; access operator: -&gt;</a:t>
            </a:r>
            <a:endParaRPr sz="1400" b="1">
              <a:solidFill>
                <a:srgbClr val="13294B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13294B"/>
                </a:solidFill>
              </a:rPr>
              <a:t>pointer-&gt;member is equivalent to *(pointer).member</a:t>
            </a:r>
            <a:endParaRPr sz="1400">
              <a:solidFill>
                <a:srgbClr val="13294B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13294B"/>
                </a:solidFill>
              </a:rPr>
              <a:t>Good for use with struct pointers</a:t>
            </a:r>
            <a:endParaRPr sz="1400">
              <a:solidFill>
                <a:srgbClr val="13294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727650" y="1941175"/>
            <a:ext cx="7688700" cy="2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list of values stored sequentially in contiguous memory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access by inde, pointer to several blocks of memory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b="1"/>
              <a:t>Declaration:</a:t>
            </a:r>
            <a:r>
              <a:rPr lang="en" sz="1400"/>
              <a:t> type array[size] = {...}; (type array[size];)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b="1"/>
              <a:t>int a[#]</a:t>
            </a:r>
            <a:r>
              <a:rPr lang="en" sz="1400"/>
              <a:t>, a is a pointer to the FIRST element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b="1"/>
              <a:t>arr[x]</a:t>
            </a:r>
            <a:r>
              <a:rPr lang="en" sz="1400"/>
              <a:t> operator is same as </a:t>
            </a:r>
            <a:r>
              <a:rPr lang="en" sz="1400" b="1"/>
              <a:t>*(arr + x)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Basically gets you to starting address of object at x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passed to function, only pointer to first element is passed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Arrays cannot be passed by value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access any element by pointer due to sequential nature</a:t>
            </a:r>
            <a:endParaRPr sz="1400"/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l="10994" t="10395" r="14361" b="20208"/>
          <a:stretch/>
        </p:blipFill>
        <p:spPr>
          <a:xfrm>
            <a:off x="5853575" y="900975"/>
            <a:ext cx="2734075" cy="13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Multi-Dimensional Arrays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13294B"/>
                </a:solidFill>
              </a:rPr>
              <a:t>Declaration:</a:t>
            </a:r>
            <a:r>
              <a:rPr lang="en" sz="1400">
                <a:solidFill>
                  <a:srgbClr val="13294B"/>
                </a:solidFill>
              </a:rPr>
              <a:t> type array[row][col]= {{...}, {...}}; </a:t>
            </a:r>
            <a:endParaRPr sz="1400">
              <a:solidFill>
                <a:srgbClr val="13294B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Char char="●"/>
            </a:pPr>
            <a:r>
              <a:rPr lang="en" sz="1400">
                <a:solidFill>
                  <a:srgbClr val="13294B"/>
                </a:solidFill>
              </a:rPr>
              <a:t>Stored in memory as a 1D array</a:t>
            </a:r>
            <a:endParaRPr sz="1400">
              <a:solidFill>
                <a:srgbClr val="13294B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○"/>
            </a:pPr>
            <a:r>
              <a:rPr lang="en" sz="1400" b="1">
                <a:solidFill>
                  <a:srgbClr val="13294B"/>
                </a:solidFill>
              </a:rPr>
              <a:t>Row-major order: </a:t>
            </a:r>
            <a:r>
              <a:rPr lang="en" sz="1400">
                <a:solidFill>
                  <a:srgbClr val="13294B"/>
                </a:solidFill>
              </a:rPr>
              <a:t>index = (row * (# of columns)) + column</a:t>
            </a:r>
            <a:endParaRPr sz="1400">
              <a:solidFill>
                <a:srgbClr val="13294B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Char char="○"/>
            </a:pPr>
            <a:r>
              <a:rPr lang="en" sz="1400">
                <a:solidFill>
                  <a:srgbClr val="13294B"/>
                </a:solidFill>
              </a:rPr>
              <a:t>Ex. int array[2][3] = {{a, b, c}, {d, e, f}};</a:t>
            </a:r>
            <a:endParaRPr sz="1400">
              <a:solidFill>
                <a:srgbClr val="13294B"/>
              </a:solidFill>
            </a:endParaRPr>
          </a:p>
          <a:p>
            <a:pPr marL="91440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</a:rPr>
              <a:t>array[0][2] = array[(0 * 3) + 2];</a:t>
            </a:r>
            <a:endParaRPr sz="1400">
              <a:solidFill>
                <a:srgbClr val="13294B"/>
              </a:solidFill>
            </a:endParaRPr>
          </a:p>
        </p:txBody>
      </p:sp>
      <p:graphicFrame>
        <p:nvGraphicFramePr>
          <p:cNvPr id="171" name="Google Shape;171;p25"/>
          <p:cNvGraphicFramePr/>
          <p:nvPr/>
        </p:nvGraphicFramePr>
        <p:xfrm>
          <a:off x="4903075" y="3639375"/>
          <a:ext cx="3423150" cy="969100"/>
        </p:xfrm>
        <a:graphic>
          <a:graphicData uri="http://schemas.openxmlformats.org/drawingml/2006/table">
            <a:tbl>
              <a:tblPr>
                <a:noFill/>
                <a:tableStyleId>{FC7308C8-BE0C-4460-9C15-332D37A61364}</a:tableStyleId>
              </a:tblPr>
              <a:tblGrid>
                <a:gridCol w="114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Pointer-Array Duality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word[10];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 *cptr;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cptr = word;</a:t>
            </a:r>
            <a:endParaRPr/>
          </a:p>
        </p:txBody>
      </p:sp>
      <p:graphicFrame>
        <p:nvGraphicFramePr>
          <p:cNvPr id="178" name="Google Shape;178;p26"/>
          <p:cNvGraphicFramePr/>
          <p:nvPr/>
        </p:nvGraphicFramePr>
        <p:xfrm>
          <a:off x="2844600" y="2188050"/>
          <a:ext cx="4973175" cy="2042750"/>
        </p:xfrm>
        <a:graphic>
          <a:graphicData uri="http://schemas.openxmlformats.org/drawingml/2006/table">
            <a:tbl>
              <a:tblPr>
                <a:noFill/>
                <a:tableStyleId>{FC7308C8-BE0C-4460-9C15-332D37A61364}</a:tableStyleId>
              </a:tblPr>
              <a:tblGrid>
                <a:gridCol w="165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Pointer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Array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cptr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&amp;word[0]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cptr + 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+ 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&amp;word[n]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*cptr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*word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word[0]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*(cptr + n)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*(word + 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word[n]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9" name="Google Shape;179;p26"/>
          <p:cNvSpPr/>
          <p:nvPr/>
        </p:nvSpPr>
        <p:spPr>
          <a:xfrm>
            <a:off x="2136075" y="2580925"/>
            <a:ext cx="491700" cy="24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Searches</a:t>
            </a: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729450" y="19116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Linear Search: iterates from the start of the array till the item is found.</a:t>
            </a:r>
            <a:endParaRPr sz="1400"/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Binary Search: (Requires a </a:t>
            </a:r>
            <a:r>
              <a:rPr lang="en" sz="1400" b="1" u="sng"/>
              <a:t>sorted </a:t>
            </a:r>
            <a:r>
              <a:rPr lang="en" sz="1400"/>
              <a:t>array in ascending order)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Find the middle and check if it is the item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If search item &lt; center item: search the 2nd half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/>
              <a:t>		If search item &gt; center item: search the 1st half</a:t>
            </a:r>
            <a:endParaRPr sz="1400"/>
          </a:p>
          <a:p>
            <a:pPr marL="914400" lvl="0" indent="-317500" algn="l" rtl="0">
              <a:spcBef>
                <a:spcPts val="9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Repeat 1 and 2 until item found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1299850" y="6597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3294B"/>
                </a:solidFill>
              </a:rPr>
              <a:t>Bubblesort</a:t>
            </a:r>
            <a:r>
              <a:rPr lang="en" sz="1400">
                <a:solidFill>
                  <a:srgbClr val="13294B"/>
                </a:solidFill>
              </a:rPr>
              <a:t>: Most basic (and slow) algorithm</a:t>
            </a:r>
            <a:endParaRPr sz="1400">
              <a:solidFill>
                <a:srgbClr val="13294B"/>
              </a:solidFill>
            </a:endParaRPr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</a:rPr>
              <a:t>(Check EVERY element for EVERY spot)</a:t>
            </a:r>
            <a:endParaRPr sz="1400">
              <a:solidFill>
                <a:srgbClr val="13294B"/>
              </a:solidFill>
            </a:endParaRPr>
          </a:p>
          <a:p>
            <a:pPr marL="457200" lvl="0" indent="-317500" algn="ctr" rtl="0">
              <a:spcBef>
                <a:spcPts val="700"/>
              </a:spcBef>
              <a:spcAft>
                <a:spcPts val="0"/>
              </a:spcAft>
              <a:buClr>
                <a:srgbClr val="13294B"/>
              </a:buClr>
              <a:buSzPts val="1400"/>
              <a:buAutoNum type="arabicParenR"/>
            </a:pPr>
            <a:r>
              <a:rPr lang="en" sz="1400">
                <a:solidFill>
                  <a:srgbClr val="13294B"/>
                </a:solidFill>
              </a:rPr>
              <a:t>Compare items next to each other and swap if necessary</a:t>
            </a:r>
            <a:endParaRPr sz="1400">
              <a:solidFill>
                <a:srgbClr val="13294B"/>
              </a:solidFill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AutoNum type="arabicParenR"/>
            </a:pPr>
            <a:r>
              <a:rPr lang="en" sz="1400">
                <a:solidFill>
                  <a:srgbClr val="13294B"/>
                </a:solidFill>
              </a:rPr>
              <a:t>Repeat until entire array is sorted</a:t>
            </a:r>
            <a:endParaRPr sz="1400">
              <a:solidFill>
                <a:srgbClr val="13294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862" y="2122450"/>
            <a:ext cx="6188276" cy="27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550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t="17305" b="1374"/>
          <a:stretch/>
        </p:blipFill>
        <p:spPr>
          <a:xfrm>
            <a:off x="3673350" y="969450"/>
            <a:ext cx="5470651" cy="37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424850" y="2120350"/>
            <a:ext cx="2989800" cy="22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Remove item from array, insert it at the proper location in the sorted part by shifting other items.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Repeat this process until the end of the array is reached.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550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778875" y="2120350"/>
            <a:ext cx="2989800" cy="22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A.K.A Divide-and-Conquer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Pick a pivot and partition array into 2 subarrays.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Continue to sort subarrays using this method.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675" y="673625"/>
            <a:ext cx="4956575" cy="43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Backtracking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Whenever a function calls itself</a:t>
            </a:r>
            <a:endParaRPr sz="14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Builds a runtime stack frame every call</a:t>
            </a:r>
            <a:endParaRPr sz="14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Always include a base case</a:t>
            </a:r>
            <a:endParaRPr sz="14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Recursive case should make problem smaller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HKN: Who are we?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Review sessions for most required ECE and PHYS courses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Tutoring available for a variety of classes (including 220!)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Lots of other events like Resume Reviews, Tech Electives fair, etc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https://hkn.illinois.edu/service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List of previous review session slides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Names of tutors you can email</a:t>
            </a:r>
          </a:p>
          <a:p>
            <a:pPr indent="-317500">
              <a:buSzPts val="1400"/>
              <a:buChar char="○"/>
            </a:pPr>
            <a:endParaRPr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CC1A-CE11-424A-BFC7-8DDAF517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Example: Running Sum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51088-F3F4-4CDA-B16E-E01840881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83C95EC-A1A5-4D83-9F3E-BBD573F3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52" y="2077571"/>
            <a:ext cx="6798784" cy="22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6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55AE-1203-4377-8775-186BDC6A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Example: Fibonacci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539BE-3D94-4793-8420-9922D09BC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Mathematical Definition                            Vs.                                         C implementation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81B28A1-ACB8-4D75-9840-974F1D95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88" y="2598227"/>
            <a:ext cx="3252730" cy="100053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4CAD61F-1330-4D27-B859-737FE9D6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237" y="2572978"/>
            <a:ext cx="4733121" cy="14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87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B8CF-CFC2-4FE1-B9D6-8E856668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38" y="1325536"/>
            <a:ext cx="7867724" cy="535200"/>
          </a:xfrm>
        </p:spPr>
        <p:txBody>
          <a:bodyPr/>
          <a:lstStyle/>
          <a:p>
            <a:r>
              <a:rPr lang="en-US"/>
              <a:t>Recursion Example: Recursion w/ Lookup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1B790-117C-447A-AD9D-5FAD5DB8C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 marL="146050" indent="0">
              <a:lnSpc>
                <a:spcPct val="114999"/>
              </a:lnSpc>
              <a:buNone/>
            </a:pPr>
            <a:r>
              <a:rPr lang="en-US" sz="1050"/>
              <a:t>      Image Source: </a:t>
            </a:r>
            <a:r>
              <a:rPr lang="en-US" sz="1050">
                <a:hlinkClick r:id="rId2"/>
              </a:rPr>
              <a:t>Recursive Fibonnaci Method Explained | by Bennie van der Merwe | Launch School | Medium</a:t>
            </a:r>
            <a:r>
              <a:rPr lang="en-US" sz="1050"/>
              <a:t>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D6E9D0C-5B5E-4CB3-AE58-E8CFFC06B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714" y="2075978"/>
            <a:ext cx="4574754" cy="20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81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0E0B-3E4D-4BB2-97C2-87DE0B74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5" y="1353078"/>
            <a:ext cx="8962524" cy="535200"/>
          </a:xfrm>
        </p:spPr>
        <p:txBody>
          <a:bodyPr/>
          <a:lstStyle/>
          <a:p>
            <a:r>
              <a:rPr lang="en-US" sz="2400"/>
              <a:t>Recursion Example: Fibonacci w/ Lookup Table (contd.)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89BA-A6B8-45A9-8BBA-2E5B7D9BF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CCB8021-FC9B-4FF4-9CDC-7A73101B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177" y="2076819"/>
            <a:ext cx="5490531" cy="22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89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8994-8BB0-4FC1-8758-8883A4A7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Big-O: Sneak Peak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80CEC-2A86-4780-AB89-8FDDB32E7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D30D639-74D3-44A7-A41C-E41607C9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008" y="2078396"/>
            <a:ext cx="3218303" cy="22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8994-8BB0-4FC1-8758-8883A4A7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Big-O: Sneak Peak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80CEC-2A86-4780-AB89-8FDDB32E7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D30D639-74D3-44A7-A41C-E41607C9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008" y="2078396"/>
            <a:ext cx="3218303" cy="2260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B591E-7246-44BD-BE6F-1AA1EA14D079}"/>
              </a:ext>
            </a:extLst>
          </p:cNvPr>
          <p:cNvSpPr txBox="1"/>
          <p:nvPr/>
        </p:nvSpPr>
        <p:spPr>
          <a:xfrm>
            <a:off x="4081748" y="2198553"/>
            <a:ext cx="300485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Nested loop (One outer and one inner loop)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52EA9-DE1F-4332-A0C3-26511DD13BC4}"/>
              </a:ext>
            </a:extLst>
          </p:cNvPr>
          <p:cNvSpPr txBox="1"/>
          <p:nvPr/>
        </p:nvSpPr>
        <p:spPr>
          <a:xfrm>
            <a:off x="5436480" y="274767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Single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3B0D7-C2AE-4B2F-9CAE-C69910E487C2}"/>
              </a:ext>
            </a:extLst>
          </p:cNvPr>
          <p:cNvSpPr txBox="1"/>
          <p:nvPr/>
        </p:nvSpPr>
        <p:spPr>
          <a:xfrm>
            <a:off x="5634439" y="3365653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Binary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06CF3-7698-4C3D-8E3B-C89E3E0D3359}"/>
              </a:ext>
            </a:extLst>
          </p:cNvPr>
          <p:cNvSpPr txBox="1"/>
          <p:nvPr/>
        </p:nvSpPr>
        <p:spPr>
          <a:xfrm>
            <a:off x="5508778" y="369443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Array Access</a:t>
            </a:r>
          </a:p>
        </p:txBody>
      </p:sp>
    </p:spTree>
    <p:extLst>
      <p:ext uri="{BB962C8B-B14F-4D97-AF65-F5344CB8AC3E}">
        <p14:creationId xmlns:p14="http://schemas.microsoft.com/office/powerpoint/2010/main" val="746296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I/O</a:t>
            </a:r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729450" y="2023650"/>
            <a:ext cx="3842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FILE* fopen(char* filename, char* mode)</a:t>
            </a:r>
            <a:endParaRPr sz="1100" b="1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//mode: “r”, “w”, “a”, ...</a:t>
            </a:r>
            <a:endParaRPr sz="1100" b="1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success-&gt; returns a pointer to FILE</a:t>
            </a:r>
            <a:endParaRPr sz="11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failure-&gt; returns NULL</a:t>
            </a:r>
            <a:endParaRPr sz="11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int fclose(FILE* stream)</a:t>
            </a:r>
            <a:endParaRPr sz="1100" b="1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success-&gt; returns 0</a:t>
            </a:r>
            <a:endParaRPr sz="11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failure-&gt; returns EOF</a:t>
            </a:r>
            <a:endParaRPr sz="11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int fprintf(FILE* stream, const char* format, ...)</a:t>
            </a:r>
            <a:endParaRPr sz="1100" b="1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success-&gt; returns the number of characters written failure-&gt; returns a negative number</a:t>
            </a:r>
            <a:endParaRPr sz="11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40" name="Google Shape;240;p35"/>
          <p:cNvSpPr txBox="1"/>
          <p:nvPr/>
        </p:nvSpPr>
        <p:spPr>
          <a:xfrm>
            <a:off x="4572000" y="644450"/>
            <a:ext cx="3835800" cy="22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3294B"/>
                </a:solidFill>
              </a:rPr>
              <a:t>int fscanf(FILE* stream, consta char* format, ...)</a:t>
            </a:r>
            <a:endParaRPr sz="1100" b="1">
              <a:solidFill>
                <a:srgbClr val="1329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success-&gt; returns the number of items read; 0, if pattern doesn’t match</a:t>
            </a:r>
            <a:endParaRPr sz="1100">
              <a:solidFill>
                <a:srgbClr val="1329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failure-&gt; returns EOF</a:t>
            </a:r>
            <a:endParaRPr sz="1100">
              <a:solidFill>
                <a:srgbClr val="1329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3294B"/>
                </a:solidFill>
              </a:rPr>
              <a:t>int fgetc(FILE* stream)</a:t>
            </a:r>
            <a:endParaRPr sz="1100" b="1">
              <a:solidFill>
                <a:srgbClr val="1329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success-&gt; returns the next character</a:t>
            </a:r>
            <a:endParaRPr sz="1100">
              <a:solidFill>
                <a:srgbClr val="1329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failure-&gt; returns EOF and sets end-of-file indicator</a:t>
            </a:r>
            <a:endParaRPr sz="1100">
              <a:solidFill>
                <a:srgbClr val="13294B"/>
              </a:solidFill>
            </a:endParaRPr>
          </a:p>
          <a:p>
            <a:pPr>
              <a:lnSpc>
                <a:spcPct val="115000"/>
              </a:lnSpc>
              <a:spcBef>
                <a:spcPts val="400"/>
              </a:spcBef>
            </a:pPr>
            <a:r>
              <a:rPr lang="en" sz="1100" b="1">
                <a:solidFill>
                  <a:srgbClr val="13294B"/>
                </a:solidFill>
              </a:rPr>
              <a:t>int fputc(int ch, FILE* stream)</a:t>
            </a:r>
            <a:endParaRPr lang="en-US" sz="1100" b="1">
              <a:solidFill>
                <a:srgbClr val="1329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success-&gt; write the character to file and returns the character written</a:t>
            </a:r>
            <a:endParaRPr sz="1100">
              <a:solidFill>
                <a:srgbClr val="1329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failure-&gt; returns EOF and sets end-of-file indicator</a:t>
            </a:r>
            <a:endParaRPr sz="1100">
              <a:solidFill>
                <a:srgbClr val="1329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3294B"/>
                </a:solidFill>
              </a:rPr>
              <a:t>char* fgets(char* string, int, num, FILE* stream)</a:t>
            </a:r>
            <a:endParaRPr sz="1100" b="1">
              <a:solidFill>
                <a:srgbClr val="1329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success-&gt; returns a pointer to string</a:t>
            </a:r>
            <a:endParaRPr sz="1100">
              <a:solidFill>
                <a:srgbClr val="1329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failure-&gt; returns NULL</a:t>
            </a:r>
            <a:endParaRPr sz="1100">
              <a:solidFill>
                <a:srgbClr val="1329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3294B"/>
                </a:solidFill>
              </a:rPr>
              <a:t>int fputs(const char* string, FILE* stream)</a:t>
            </a:r>
            <a:endParaRPr sz="1100" b="1">
              <a:solidFill>
                <a:srgbClr val="1329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3294B"/>
                </a:solidFill>
              </a:rPr>
              <a:t>success-&gt; writes string to file and returns a positive value</a:t>
            </a:r>
            <a:endParaRPr sz="1100">
              <a:solidFill>
                <a:srgbClr val="13294B"/>
              </a:solidFill>
            </a:endParaRPr>
          </a:p>
          <a:p>
            <a:pPr>
              <a:lnSpc>
                <a:spcPct val="115000"/>
              </a:lnSpc>
              <a:spcBef>
                <a:spcPts val="400"/>
              </a:spcBef>
            </a:pPr>
            <a:r>
              <a:rPr lang="en" sz="1100">
                <a:solidFill>
                  <a:srgbClr val="13294B"/>
                </a:solidFill>
              </a:rPr>
              <a:t>failure-&gt; returns EOF and sets the end-of-file indicator</a:t>
            </a:r>
            <a:r>
              <a:rPr lang="en" sz="1800" dirty="0">
                <a:solidFill>
                  <a:srgbClr val="13294B"/>
                </a:solidFill>
              </a:rPr>
              <a:t> </a:t>
            </a:r>
            <a:endParaRPr lang="en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5223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Structs: </a:t>
            </a:r>
            <a:r>
              <a:rPr lang="en" sz="1400" b="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aggregate data type; multiple types of variables</a:t>
            </a:r>
            <a:endParaRPr sz="1400" b="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782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400" b="1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struct StudentStruct {</a:t>
            </a:r>
            <a:endParaRPr sz="14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char Name[100];</a:t>
            </a:r>
            <a:endParaRPr sz="14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int UIN;</a:t>
            </a:r>
            <a:endParaRPr sz="14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float GPA;</a:t>
            </a:r>
            <a:endParaRPr sz="14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400"/>
          </a:p>
        </p:txBody>
      </p:sp>
      <p:sp>
        <p:nvSpPr>
          <p:cNvPr id="219" name="Google Shape;219;p32"/>
          <p:cNvSpPr txBox="1"/>
          <p:nvPr/>
        </p:nvSpPr>
        <p:spPr>
          <a:xfrm>
            <a:off x="4306175" y="2244500"/>
            <a:ext cx="4324500" cy="27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access a member of a struct, use the “.” operator: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struct StudentStruct my_struct;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my_struct.UIN = 123456789;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access a member of a struct pointer, use the “-&gt;” operator: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struct StudentStruct *my_struct;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my_struct-&gt;UIN = 123456789;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Typedef</a:t>
            </a:r>
            <a:endParaRPr/>
          </a:p>
        </p:txBody>
      </p:sp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07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//Example 1: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 struct StudentStruct {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400" b="1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// Both allow you to use ‘Student’ as an alias to ‘struct StudentStruct’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26" name="Google Shape;226;p33"/>
          <p:cNvSpPr txBox="1"/>
          <p:nvPr/>
        </p:nvSpPr>
        <p:spPr>
          <a:xfrm>
            <a:off x="4399525" y="1997125"/>
            <a:ext cx="43536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//Example 2:</a:t>
            </a:r>
            <a:endParaRPr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struct StudentStruct {</a:t>
            </a:r>
            <a:endParaRPr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StudentStruct Student;</a:t>
            </a:r>
            <a:endParaRPr b="1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Unions: One member “in use” at a time</a:t>
            </a:r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1"/>
          </p:nvPr>
        </p:nvSpPr>
        <p:spPr>
          <a:xfrm>
            <a:off x="1115900" y="2119100"/>
            <a:ext cx="2500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union Data {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  float f;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  char str[20];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3294B"/>
                </a:solidFill>
                <a:latin typeface="Courier New"/>
                <a:ea typeface="Courier New"/>
                <a:cs typeface="Courier New"/>
                <a:sym typeface="Courier New"/>
              </a:rPr>
              <a:t>} data; </a:t>
            </a:r>
            <a:endParaRPr sz="1400">
              <a:solidFill>
                <a:srgbClr val="132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  <p:sp>
        <p:nvSpPr>
          <p:cNvPr id="233" name="Google Shape;233;p34"/>
          <p:cNvSpPr txBox="1"/>
          <p:nvPr/>
        </p:nvSpPr>
        <p:spPr>
          <a:xfrm>
            <a:off x="3938125" y="1159700"/>
            <a:ext cx="4757100" cy="3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(Lectures 7-17)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 - </a:t>
            </a: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</a:rPr>
              <a:t>data types, operators, scope, storage, functions, I/O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Run-time Stack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Pointers &amp; Arrays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 -&gt; LC-3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4737000" y="2078875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&amp; Backtracking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Structs, Typedef, &amp; Union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File I/O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Practice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program to print a string in reverse using a pointer</a:t>
            </a:r>
            <a:endParaRPr sz="1800"/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Concepts used: arrays, pointers, loops</a:t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program to print a string in reverse using a pointer</a:t>
            </a:r>
            <a:endParaRPr sz="1800"/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Concepts used: arrays, pointers, loops</a:t>
            </a:r>
            <a:endParaRPr sz="1400"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BA6E9B4F-9C1B-4A23-AFB4-7ADBC6E7E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14" y="2495138"/>
            <a:ext cx="5295467" cy="16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67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839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program to separate odd and even integers in separate arrays</a:t>
            </a:r>
            <a:endParaRPr sz="1800"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One possible implementation: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D1F8017-266B-4BFF-9DD7-50DB1F7EF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31" y="2528592"/>
            <a:ext cx="6269614" cy="201512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to solve nQueens problem</a:t>
            </a:r>
            <a:endParaRPr sz="1800"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Concepts used: arrays, recursion, backtracking</a:t>
            </a:r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125" y="2078875"/>
            <a:ext cx="2857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to solve nQueens problem</a:t>
            </a:r>
            <a:endParaRPr sz="1800"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AB57DE8-49BF-4C2C-A14A-1389022A9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06" y="1852780"/>
            <a:ext cx="3002972" cy="3178418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A2FF2C5-5C9E-4B96-AFE5-E85D52CDA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008" y="1852549"/>
            <a:ext cx="4087523" cy="289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55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Merge two arrays and sort the result in </a:t>
            </a:r>
            <a:r>
              <a:rPr lang="en" sz="1800" u="sng"/>
              <a:t>ascending </a:t>
            </a:r>
            <a:r>
              <a:rPr lang="en" sz="1800"/>
              <a:t>order using insertion sort</a:t>
            </a:r>
            <a:endParaRPr sz="1800"/>
          </a:p>
        </p:txBody>
      </p:sp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Concepts used: arrays, sorting algorithm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0266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Merge two arrays and sort the result in </a:t>
            </a:r>
            <a:r>
              <a:rPr lang="en" sz="1800" u="sng"/>
              <a:t>ascending </a:t>
            </a:r>
            <a:r>
              <a:rPr lang="en" sz="1800"/>
              <a:t>order using insertion sort</a:t>
            </a:r>
            <a:endParaRPr sz="1800"/>
          </a:p>
        </p:txBody>
      </p:sp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449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dirty="0"/>
          </a:p>
          <a:p>
            <a:pPr>
              <a:lnSpc>
                <a:spcPct val="114999"/>
              </a:lnSpc>
            </a:pPr>
            <a:endParaRPr lang="en" dirty="0"/>
          </a:p>
          <a:p>
            <a:pPr>
              <a:lnSpc>
                <a:spcPct val="114999"/>
              </a:lnSpc>
            </a:pPr>
            <a:endParaRPr lang="en" dirty="0"/>
          </a:p>
          <a:p>
            <a:pPr>
              <a:lnSpc>
                <a:spcPct val="114999"/>
              </a:lnSpc>
            </a:pPr>
            <a:endParaRPr lang="en" dirty="0"/>
          </a:p>
          <a:p>
            <a:pPr>
              <a:lnSpc>
                <a:spcPct val="114999"/>
              </a:lnSpc>
            </a:pPr>
            <a:endParaRPr lang="en" dirty="0"/>
          </a:p>
          <a:p>
            <a:pPr>
              <a:lnSpc>
                <a:spcPct val="114999"/>
              </a:lnSpc>
            </a:pPr>
            <a:endParaRPr lang="en" dirty="0"/>
          </a:p>
          <a:p>
            <a:pPr>
              <a:lnSpc>
                <a:spcPct val="114999"/>
              </a:lnSpc>
            </a:pPr>
            <a:endParaRPr lang="en" dirty="0"/>
          </a:p>
          <a:p>
            <a:pPr>
              <a:lnSpc>
                <a:spcPct val="114999"/>
              </a:lnSpc>
            </a:pPr>
            <a:endParaRPr lang="en" dirty="0"/>
          </a:p>
          <a:p>
            <a:pPr>
              <a:lnSpc>
                <a:spcPct val="114999"/>
              </a:lnSpc>
            </a:pPr>
            <a:endParaRPr lang="en" dirty="0"/>
          </a:p>
          <a:p>
            <a:pPr marL="146050" indent="0">
              <a:lnSpc>
                <a:spcPct val="114999"/>
              </a:lnSpc>
              <a:buNone/>
            </a:pPr>
            <a:r>
              <a:rPr lang="en" sz="1100" b="1"/>
              <a:t>       Code from </a:t>
            </a:r>
            <a:r>
              <a:rPr lang="en" sz="1100" b="1" dirty="0">
                <a:hlinkClick r:id="rId3"/>
              </a:rPr>
              <a:t>GeeksForGeeks</a:t>
            </a:r>
            <a:endParaRPr lang="en" sz="1100" b="1" dirty="0"/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CAFE2E30-302C-4B78-BE86-3126B7E10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74" y="2075994"/>
            <a:ext cx="2912052" cy="2166984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4F2B69F-0AC9-41E5-A32F-AD8938FAA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946" y="2077390"/>
            <a:ext cx="4814887" cy="191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36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Find the mean of a given array of integers recursively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525" y="1735450"/>
            <a:ext cx="2797076" cy="340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1"/>
          <p:cNvSpPr txBox="1"/>
          <p:nvPr/>
        </p:nvSpPr>
        <p:spPr>
          <a:xfrm>
            <a:off x="912100" y="1735450"/>
            <a:ext cx="39306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Concepts used: arrays, recursion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41"/>
          <p:cNvPicPr preferRelativeResize="0"/>
          <p:nvPr/>
        </p:nvPicPr>
        <p:blipFill rotWithShape="1">
          <a:blip r:embed="rId4">
            <a:alphaModFix/>
          </a:blip>
          <a:srcRect l="4004" r="6002"/>
          <a:stretch/>
        </p:blipFill>
        <p:spPr>
          <a:xfrm>
            <a:off x="1169743" y="2078050"/>
            <a:ext cx="3118082" cy="301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Count number of occurrences of a character in a string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2"/>
          <p:cNvSpPr txBox="1"/>
          <p:nvPr/>
        </p:nvSpPr>
        <p:spPr>
          <a:xfrm>
            <a:off x="729450" y="1853850"/>
            <a:ext cx="37182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Concepts used: arrays, data types, loops</a:t>
            </a:r>
            <a:endParaRPr/>
          </a:p>
        </p:txBody>
      </p:sp>
      <p:pic>
        <p:nvPicPr>
          <p:cNvPr id="285" name="Google Shape;2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050" y="1853850"/>
            <a:ext cx="3324233" cy="31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C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944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Scope: local vs global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Storage class: static vs automatic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 vs post decrement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Conditional and iterative constructs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Nested loops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775" y="762675"/>
            <a:ext cx="34671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6800" y="1488400"/>
            <a:ext cx="3263500" cy="12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5">
            <a:alphaModFix/>
          </a:blip>
          <a:srcRect r="51797"/>
          <a:stretch/>
        </p:blipFill>
        <p:spPr>
          <a:xfrm>
            <a:off x="3826650" y="2642275"/>
            <a:ext cx="3658500" cy="25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E5CF-61B2-4C62-96C3-1901E3E6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/>
              <a:t>RTS Example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642BD58-000E-4AEC-BF27-26D2A79C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480" y="859065"/>
            <a:ext cx="2550898" cy="4114800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35FF6CAC-DFB4-444D-8932-72784A416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293" y="859064"/>
            <a:ext cx="240327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1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 C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 prototype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 call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 definition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536575" y="3184075"/>
            <a:ext cx="4252200" cy="1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Why use functions?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Provides abstraction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Reusable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Hides low-level details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325" y="987300"/>
            <a:ext cx="4758799" cy="39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Time Stack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t="7933" b="22101"/>
          <a:stretch/>
        </p:blipFill>
        <p:spPr>
          <a:xfrm>
            <a:off x="5009175" y="490800"/>
            <a:ext cx="4134824" cy="25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928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13294B"/>
                </a:solidFill>
              </a:rPr>
              <a:t>R5 – </a:t>
            </a:r>
            <a:r>
              <a:rPr lang="en" sz="1200" b="1">
                <a:solidFill>
                  <a:srgbClr val="13294B"/>
                </a:solidFill>
              </a:rPr>
              <a:t>Frame Pointer</a:t>
            </a:r>
            <a:endParaRPr sz="1200">
              <a:solidFill>
                <a:srgbClr val="13294B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13294B"/>
                </a:solidFill>
              </a:rPr>
              <a:t>It points to the beginning of a region of activation record that stores local variables for the current function.</a:t>
            </a:r>
            <a:endParaRPr sz="1200">
              <a:solidFill>
                <a:srgbClr val="13294B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13294B"/>
                </a:solidFill>
              </a:rPr>
              <a:t>R6 – </a:t>
            </a:r>
            <a:r>
              <a:rPr lang="en" sz="1200" b="1">
                <a:solidFill>
                  <a:srgbClr val="13294B"/>
                </a:solidFill>
              </a:rPr>
              <a:t>Stack Pointer</a:t>
            </a:r>
            <a:endParaRPr sz="1200">
              <a:solidFill>
                <a:srgbClr val="13294B"/>
              </a:solidFill>
            </a:endParaRPr>
          </a:p>
          <a:p>
            <a:pPr lvl="1" indent="-304800">
              <a:spcBef>
                <a:spcPts val="0"/>
              </a:spcBef>
              <a:buSzPts val="1200"/>
            </a:pPr>
            <a:r>
              <a:rPr lang="en" sz="1200">
                <a:solidFill>
                  <a:srgbClr val="13294B"/>
                </a:solidFill>
              </a:rPr>
              <a:t> It points to the top most occupied location on the stack.</a:t>
            </a:r>
            <a:endParaRPr sz="1200">
              <a:solidFill>
                <a:srgbClr val="13294B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Char char="●"/>
            </a:pPr>
            <a:r>
              <a:rPr lang="en" sz="1200">
                <a:solidFill>
                  <a:srgbClr val="13294B"/>
                </a:solidFill>
              </a:rPr>
              <a:t>R7 - </a:t>
            </a:r>
            <a:r>
              <a:rPr lang="en" sz="1200" b="1">
                <a:solidFill>
                  <a:srgbClr val="13294B"/>
                </a:solidFill>
              </a:rPr>
              <a:t>Return Address</a:t>
            </a:r>
            <a:endParaRPr sz="1200" b="1">
              <a:solidFill>
                <a:srgbClr val="13294B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Char char="○"/>
            </a:pPr>
            <a:r>
              <a:rPr lang="en" sz="1200">
                <a:solidFill>
                  <a:srgbClr val="13294B"/>
                </a:solidFill>
              </a:rPr>
              <a:t>It stores the address </a:t>
            </a:r>
            <a:endParaRPr sz="1200">
              <a:solidFill>
                <a:srgbClr val="13294B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13294B"/>
                </a:solidFill>
              </a:rPr>
              <a:t>Arguments are pushed to the stack </a:t>
            </a:r>
            <a:r>
              <a:rPr lang="en" sz="1200" b="1">
                <a:solidFill>
                  <a:srgbClr val="13294B"/>
                </a:solidFill>
              </a:rPr>
              <a:t>RIGHT TO LEFT</a:t>
            </a:r>
            <a:endParaRPr sz="1200" b="1">
              <a:solidFill>
                <a:srgbClr val="13294B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13294B"/>
                </a:solidFill>
              </a:rPr>
              <a:t>Local variables are pushed to the stack in the </a:t>
            </a:r>
            <a:r>
              <a:rPr lang="en" sz="1200" b="1">
                <a:solidFill>
                  <a:srgbClr val="13294B"/>
                </a:solidFill>
              </a:rPr>
              <a:t>order declared</a:t>
            </a:r>
            <a:endParaRPr b="1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450" y="2878525"/>
            <a:ext cx="2638025" cy="21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75" y="239287"/>
            <a:ext cx="7641451" cy="466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822" y="839597"/>
            <a:ext cx="6519500" cy="36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Callee Setup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ADD R6, R6, #-3  ;Allocate space for linkage</a:t>
            </a:r>
            <a:endParaRPr sz="18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STR R5, R6, #0  ;Save old value of R5</a:t>
            </a:r>
            <a:endParaRPr sz="18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ADD R5, R6, #-1   ;Set R5 to new frame base</a:t>
            </a:r>
            <a:endParaRPr sz="18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STR R7, R5, #2   ;Save return address</a:t>
            </a:r>
            <a:endParaRPr sz="1800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4535</Words>
  <Application>Microsoft Office PowerPoint</Application>
  <PresentationFormat>On-screen Show (16:9)</PresentationFormat>
  <Paragraphs>769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Lato</vt:lpstr>
      <vt:lpstr>Raleway</vt:lpstr>
      <vt:lpstr>Courier New</vt:lpstr>
      <vt:lpstr>Streamline</vt:lpstr>
      <vt:lpstr>ECE 220 Midterm 2  HKN Review Session</vt:lpstr>
      <vt:lpstr>HKN: Who are we?</vt:lpstr>
      <vt:lpstr>Topics (Lectures 7-17)</vt:lpstr>
      <vt:lpstr>Basics of C</vt:lpstr>
      <vt:lpstr>Functions in C</vt:lpstr>
      <vt:lpstr>Run Time Stack</vt:lpstr>
      <vt:lpstr>PowerPoint Presentation</vt:lpstr>
      <vt:lpstr>PowerPoint Presentation</vt:lpstr>
      <vt:lpstr>Callee Setup</vt:lpstr>
      <vt:lpstr>Callee Teardown</vt:lpstr>
      <vt:lpstr>Pointers</vt:lpstr>
      <vt:lpstr>Arrays</vt:lpstr>
      <vt:lpstr>Multi-Dimensional Arrays</vt:lpstr>
      <vt:lpstr>Pointer-Array Duality</vt:lpstr>
      <vt:lpstr>Searches</vt:lpstr>
      <vt:lpstr>Sorting</vt:lpstr>
      <vt:lpstr>Insertion Sort</vt:lpstr>
      <vt:lpstr>Quick Sort</vt:lpstr>
      <vt:lpstr>Recursion and Backtracking</vt:lpstr>
      <vt:lpstr>Recursion Example: Running Sum</vt:lpstr>
      <vt:lpstr>Recursion Example: Fibonacci Series</vt:lpstr>
      <vt:lpstr>Recursion Example: Recursion w/ Lookup Table</vt:lpstr>
      <vt:lpstr>Recursion Example: Fibonacci w/ Lookup Table (contd.)</vt:lpstr>
      <vt:lpstr>Big-O: Sneak Peak</vt:lpstr>
      <vt:lpstr>Big-O: Sneak Peak</vt:lpstr>
      <vt:lpstr>File I/O</vt:lpstr>
      <vt:lpstr>Structs: aggregate data type; multiple types of variables </vt:lpstr>
      <vt:lpstr>Typedef</vt:lpstr>
      <vt:lpstr>Unions: One member “in use” at a time</vt:lpstr>
      <vt:lpstr>Coding Practice</vt:lpstr>
      <vt:lpstr>Write a program to print a string in reverse using a pointer</vt:lpstr>
      <vt:lpstr>Write a program to print a string in reverse using a pointer</vt:lpstr>
      <vt:lpstr>Write a program to separate odd and even integers in separate arrays</vt:lpstr>
      <vt:lpstr>Write a Program to solve nQueens problem</vt:lpstr>
      <vt:lpstr>Write a Program to solve nQueens problem</vt:lpstr>
      <vt:lpstr>Merge two arrays and sort the result in ascending order using insertion sort</vt:lpstr>
      <vt:lpstr>Merge two arrays and sort the result in ascending order using insertion sort</vt:lpstr>
      <vt:lpstr>Find the mean of a given array of integers recursively </vt:lpstr>
      <vt:lpstr>Count number of occurrences of a character in a string </vt:lpstr>
      <vt:lpstr>RTS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220 Midterm 2  HKN Review Session</dc:title>
  <cp:lastModifiedBy>Prannav Gupta</cp:lastModifiedBy>
  <cp:revision>1</cp:revision>
  <dcterms:modified xsi:type="dcterms:W3CDTF">2021-04-04T20:52:43Z</dcterms:modified>
</cp:coreProperties>
</file>