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2018-11-11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2018-11-11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2018-11-11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2018-11-11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2018-11-11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2018-11-11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2018-11-11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2018-11-11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2018-11-11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2018-11-11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2018-11-11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2018-11-11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2018-11-11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 213 Midterm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211-40E0-4C2E-A707-B9CA8F2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213 Stuff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Atmospheres: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𝑚𝑔h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“You get this from the Boltzmann distribution, the best thing in the world”-V, 30mins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sz="3200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and having an idea of what they are asking for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DB7D-0E45-4432-9800-6821CAF0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B8AC-226F-49B2-8AAE-6C7BD616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2015 1-4, 14, 15, 17,  21-23</a:t>
            </a:r>
          </a:p>
          <a:p>
            <a:r>
              <a:rPr lang="en-US" dirty="0"/>
              <a:t>Fall 2014 2,9, 13-15</a:t>
            </a:r>
          </a:p>
          <a:p>
            <a:r>
              <a:rPr lang="en-US" dirty="0"/>
              <a:t>Fall 2013 7,8</a:t>
            </a:r>
          </a:p>
        </p:txBody>
      </p:sp>
    </p:spTree>
    <p:extLst>
      <p:ext uri="{BB962C8B-B14F-4D97-AF65-F5344CB8AC3E}">
        <p14:creationId xmlns:p14="http://schemas.microsoft.com/office/powerpoint/2010/main" val="2017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2CD-22B4-44A5-A5B1-AB35998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DFC-4AC5-4BC7-98E7-35CEFA02F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83893"/>
            <a:ext cx="3616651" cy="3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71A70-3F9A-473E-9551-8C893E2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7381765" cy="78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6D31F-BD47-4076-BE44-5CADC82D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797790"/>
            <a:ext cx="7381765" cy="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769D9-4490-4E9E-AA18-BC9FB86B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395609"/>
            <a:ext cx="7381766" cy="7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0C03-6A31-49F1-8380-4385D083E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7" y="4174654"/>
            <a:ext cx="7381767" cy="778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AD629-EB5A-4502-856B-4A9EEBF7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69" y="919304"/>
            <a:ext cx="1044125" cy="79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D8254-1336-4019-8CD4-2A9EAEDA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469" y="2013793"/>
            <a:ext cx="784818" cy="131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C60B8-9861-4F5E-95CA-9666F986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69" y="3612679"/>
            <a:ext cx="894000" cy="81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F0FEA-262A-4BE7-A4E6-73E481E1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20" y="5034326"/>
            <a:ext cx="801435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62-95C5-4D6C-B1EE-6724F6C6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B4F71-1C1F-4BCB-8002-C907117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34892" cy="106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1AC2-00E1-49E3-A490-70B3A72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726401"/>
            <a:ext cx="8034892" cy="18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374A-368E-450B-AE90-7F6D4026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798487"/>
            <a:ext cx="8034892" cy="160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37488-8458-485E-A9CB-72A0BAE3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13" y="4798487"/>
            <a:ext cx="1317521" cy="1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416D-60D2-484F-9702-A1C84EC7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585CB-EC80-45AE-945C-300985A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7912062" cy="1357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134A5-5240-4B0E-A1D3-0C4554CC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99" y="1946008"/>
            <a:ext cx="657481" cy="8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161-8E93-442B-A366-1256F6FF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C1348-E3B8-46F8-8B7F-4C83DEA7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816528" cy="172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39AC0-8888-4066-94E5-914E7601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422842"/>
            <a:ext cx="7816528" cy="30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4D1CF-A46D-4397-BB49-F99A077E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945200"/>
            <a:ext cx="7816528" cy="8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ED3CB-A238-45ED-A343-7BEC0D67D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685754"/>
            <a:ext cx="7816528" cy="10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E078-FD01-49CB-8476-BDC16CA1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72" y="2451314"/>
            <a:ext cx="798508" cy="1340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54657-F960-46ED-B43F-2A1D9912F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747257"/>
            <a:ext cx="5755716" cy="795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9A148-4E60-4C99-B273-A39C585E2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178" y="5866484"/>
            <a:ext cx="1776895" cy="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71C-871D-427B-A5D3-655502C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4E3-440A-4DA1-BDCD-DE4D14FA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980301" cy="159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4C280-09DC-41E0-BD33-26673E4F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91406"/>
            <a:ext cx="4882259" cy="1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9CA-A6E7-47A1-A2FC-13D7DFA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6F2D-8DA1-4946-A668-39699E41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9" y="1700784"/>
            <a:ext cx="8430677" cy="392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D1485-C7FD-422A-9DEB-13A9A21F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" y="5628386"/>
            <a:ext cx="8430678" cy="61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25E77-3350-487A-ACA9-8518BA51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42" y="4258103"/>
            <a:ext cx="4432177" cy="1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E41-8B2B-4676-8664-2366813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B6442-AF9D-4620-BAF7-23048837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092435" cy="79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4E2FE-6BCF-40D6-AE75-5D94841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97540"/>
            <a:ext cx="4595656" cy="316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FF7C-5D2E-4A4C-AF6B-98AFDB43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4482"/>
            <a:ext cx="5271638" cy="28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17BD-22B2-4D38-9C43-4C23BB18B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885" y="286081"/>
            <a:ext cx="3468736" cy="221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39F6C-92A1-46FB-8DE4-E8375975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92" y="2567814"/>
            <a:ext cx="1191763" cy="200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E17A3-0C55-4B30-9F6A-DC6777D13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8" y="4569076"/>
            <a:ext cx="6970366" cy="50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9867E-9DE0-4198-900B-6DE2D8EFD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" y="5360604"/>
            <a:ext cx="6970366" cy="804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7650B-05FD-4783-B96E-422BDE578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156" y="5472752"/>
            <a:ext cx="5034844" cy="1385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73BD2-FDD6-4BA2-AFCD-C88593D09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4579" y="4039266"/>
            <a:ext cx="1132896" cy="137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40B4-2DA0-4093-9F00-8C780FC29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4579" y="2678820"/>
            <a:ext cx="1132896" cy="12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F61-D3D1-4B1E-848F-88E7040A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1E442-99D8-421F-9BF1-C818D2886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93949" cy="1346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F817C-3A4F-4E9E-B292-81D01D19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29" y="1700784"/>
            <a:ext cx="919461" cy="11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C68-16DD-49B8-A82D-6209C9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Counting Microstates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observe the </a:t>
                </a:r>
                <a:r>
                  <a:rPr lang="en-US" dirty="0" err="1"/>
                  <a:t>macrostate</a:t>
                </a:r>
                <a:r>
                  <a:rPr lang="en-US" dirty="0"/>
                  <a:t> with the most microstates (maximum entropy)</a:t>
                </a:r>
              </a:p>
              <a:p>
                <a:pPr lvl="1"/>
                <a:r>
                  <a:rPr lang="en-US" dirty="0"/>
                  <a:t>A microstate is an observable state</a:t>
                </a:r>
              </a:p>
              <a:p>
                <a:pPr lvl="1"/>
                <a:r>
                  <a:rPr lang="en-US" b="0" dirty="0"/>
                  <a:t>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Indistinguishable: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is maximized when T is constant across system (thermal equilibrium)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2D-AE4A-436F-A1AD-AA4E249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 and Latent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Heat capacity: the amount of energy required to raise the temperature of a material by 1K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Heat: The amount of energy needed to transition between states of matter</a:t>
                </a:r>
              </a:p>
              <a:p>
                <a:pPr lvl="1"/>
                <a:r>
                  <a:rPr lang="en-US" dirty="0"/>
                  <a:t>T does not change during a phase change!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94A-23C8-49D4-9F2A-7A22E95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Gases and Equipartition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CHECK YOUR UNITS</a:t>
                </a:r>
              </a:p>
              <a:p>
                <a:r>
                  <a:rPr lang="en-US" dirty="0"/>
                  <a:t>Equipartition: The idea that thermal energy on average is distributed equally among all quadratic modes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each quadratic degree of freedom</a:t>
                </a:r>
              </a:p>
              <a:p>
                <a:pPr lvl="2"/>
                <a:r>
                  <a:rPr lang="en-US" dirty="0"/>
                  <a:t>Monoatomic Gases: 3               Diatomic Gases: 5                       Solids: 6</a:t>
                </a:r>
              </a:p>
              <a:p>
                <a:pPr lvl="2"/>
                <a:r>
                  <a:rPr lang="en-US" dirty="0"/>
                  <a:t>Mass doesn’t matter for calculating energy, but it does for finding average velocity</a:t>
                </a:r>
              </a:p>
              <a:p>
                <a:r>
                  <a:rPr lang="en-US" dirty="0"/>
                  <a:t>Ideal Gas Law: Assuming that particles will not collide or interact with each other, only with the walls of the container, and are </a:t>
                </a:r>
                <a:r>
                  <a:rPr lang="en-US" dirty="0" err="1"/>
                  <a:t>volumeless</a:t>
                </a:r>
                <a:endParaRPr lang="en-US" dirty="0"/>
              </a:p>
              <a:p>
                <a:pPr lvl="1"/>
                <a:r>
                  <a:rPr lang="en-US" dirty="0"/>
                  <a:t>Works best with low densities and high temperatures (a few, fast moving particles)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C72-2E0E-413C-B42D-E4AE6ED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Solids, More Heat Capacities, and Internal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1" dirty="0">
                    <a:latin typeface="Broadway" panose="04040905080B02020502" pitchFamily="82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 Solids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assume that ideal solids are incompressible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BCF-57F8-45D7-A098-F3A74A8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Distributions and Quantum Oscillators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best thing in the world”-V, 2018/4/7</a:t>
                </a:r>
              </a:p>
              <a:p>
                <a:r>
                  <a:rPr lang="en-US" dirty="0"/>
                  <a:t>For a Quantum Oscillator, energy is discretized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hf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qhf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number of states given N oscillators and q energy quanta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𝑞h𝑓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of State having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Partition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:r>
                  <a:rPr lang="en-US" dirty="0"/>
                  <a:t>REMEMBER TO TAKE INTO ACCOUNT DEGENERACY!!!</a:t>
                </a:r>
              </a:p>
              <a:p>
                <a:pPr lvl="2"/>
                <a:r>
                  <a:rPr lang="en-US" dirty="0"/>
                  <a:t>“Actually the Partition function is my favorite thing in the world”-V, 10 mins later</a:t>
                </a:r>
              </a:p>
              <a:p>
                <a:pPr marL="6858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B482DC-10D2-40D7-BB44-55CD9DAFB1C7}"/>
              </a:ext>
            </a:extLst>
          </p:cNvPr>
          <p:cNvSpPr/>
          <p:nvPr/>
        </p:nvSpPr>
        <p:spPr>
          <a:xfrm>
            <a:off x="9464842" y="4235116"/>
            <a:ext cx="1989221" cy="1636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F7D6-DC73-4772-B60B-466857A8397B}"/>
              </a:ext>
            </a:extLst>
          </p:cNvPr>
          <p:cNvSpPr/>
          <p:nvPr/>
        </p:nvSpPr>
        <p:spPr>
          <a:xfrm>
            <a:off x="9031705" y="5486401"/>
            <a:ext cx="43313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66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6978</TotalTime>
  <Words>693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Cambria Math</vt:lpstr>
      <vt:lpstr>Banded Design Teal 16x9</vt:lpstr>
      <vt:lpstr>PHYS 213 Midterm Exam HKN Review Session</vt:lpstr>
      <vt:lpstr>First Law of Life</vt:lpstr>
      <vt:lpstr>First Law of Thermodynamics</vt:lpstr>
      <vt:lpstr>Entropy, Temperature, and the Second Law of Thermodynamics</vt:lpstr>
      <vt:lpstr>Equilibrium and Counting Microstates </vt:lpstr>
      <vt:lpstr>Heat Capacity and Latent Heat</vt:lpstr>
      <vt:lpstr>Ideal Gases and Equipartition</vt:lpstr>
      <vt:lpstr>Solids, More Heat Capacities, and Internal Energy</vt:lpstr>
      <vt:lpstr>Boltzmann Distributions and Quantum Oscillators</vt:lpstr>
      <vt:lpstr>More 213 Stuff</vt:lpstr>
      <vt:lpstr>Exam Advice</vt:lpstr>
      <vt:lpstr>Past Exam Questions</vt:lpstr>
      <vt:lpstr>Spring 2015</vt:lpstr>
      <vt:lpstr>Spring 2015</vt:lpstr>
      <vt:lpstr>Spring 2015</vt:lpstr>
      <vt:lpstr>Spring 2015</vt:lpstr>
      <vt:lpstr>Fall 2014</vt:lpstr>
      <vt:lpstr>Fall 2014</vt:lpstr>
      <vt:lpstr>Fall 2014</vt:lpstr>
      <vt:lpstr>Fall 2013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213 Midterm Exam HKN Review Session</dc:title>
  <dc:creator>Steven Kolaczkowski</dc:creator>
  <cp:lastModifiedBy>Steven Kolaczkowski</cp:lastModifiedBy>
  <cp:revision>50</cp:revision>
  <dcterms:created xsi:type="dcterms:W3CDTF">2018-04-03T18:18:12Z</dcterms:created>
  <dcterms:modified xsi:type="dcterms:W3CDTF">2018-11-11T20:43:49Z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