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3" r:id="rId16"/>
    <p:sldId id="267" r:id="rId17"/>
    <p:sldId id="274" r:id="rId18"/>
    <p:sldId id="275" r:id="rId19"/>
    <p:sldId id="268" r:id="rId20"/>
    <p:sldId id="277" r:id="rId21"/>
    <p:sldId id="269" r:id="rId22"/>
    <p:sldId id="278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FFC9-5B73-4A0A-8516-48EE1D9D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Phys 212 Exam 1 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6252F-97EE-4E81-86C4-E00AF8DB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6153"/>
          </a:xfrm>
        </p:spPr>
        <p:txBody>
          <a:bodyPr>
            <a:normAutofit/>
          </a:bodyPr>
          <a:lstStyle/>
          <a:p>
            <a:r>
              <a:rPr lang="en-US" dirty="0"/>
              <a:t>Steven </a:t>
            </a:r>
            <a:r>
              <a:rPr lang="en-US" dirty="0" err="1"/>
              <a:t>Kolaczkowski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 by: Will Cai, </a:t>
            </a:r>
            <a:r>
              <a:rPr lang="en-US" dirty="0" err="1"/>
              <a:t>Ege</a:t>
            </a:r>
            <a:r>
              <a:rPr lang="en-US" dirty="0"/>
              <a:t> </a:t>
            </a:r>
            <a:r>
              <a:rPr lang="en-US" dirty="0" err="1"/>
              <a:t>Gunal</a:t>
            </a:r>
            <a:r>
              <a:rPr lang="en-US" dirty="0"/>
              <a:t>, Deniz </a:t>
            </a:r>
            <a:r>
              <a:rPr lang="en-US" dirty="0" err="1"/>
              <a:t>Caglar</a:t>
            </a:r>
            <a:r>
              <a:rPr lang="en-US" dirty="0"/>
              <a:t>, </a:t>
            </a:r>
            <a:r>
              <a:rPr lang="en-US" dirty="0" err="1"/>
              <a:t>Aishee</a:t>
            </a:r>
            <a:r>
              <a:rPr lang="en-US" dirty="0"/>
              <a:t> Mondal</a:t>
            </a:r>
          </a:p>
        </p:txBody>
      </p:sp>
    </p:spTree>
    <p:extLst>
      <p:ext uri="{BB962C8B-B14F-4D97-AF65-F5344CB8AC3E}">
        <p14:creationId xmlns:p14="http://schemas.microsoft.com/office/powerpoint/2010/main" val="194188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C61-833B-44DD-A905-425C2C6A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3C7-EBFD-45F9-886F-D94124D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93B7-1F12-4537-AAFA-B5BF13C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DF816-A3F3-4FBC-A660-B844D77A9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6346065" cy="44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38B0-D8C1-44FE-8651-FC13B29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BDCD2-4ED6-4794-833F-A53492EC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953" y="1479723"/>
            <a:ext cx="6253300" cy="48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2317-8D3A-4AD2-AED2-0A81654B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29D64-6F8C-43D8-90A2-FFF707532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2" y="2097088"/>
            <a:ext cx="6338198" cy="240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02C1-A132-4575-9B2B-D6793B66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502763"/>
            <a:ext cx="13430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68468-574F-487C-B4C2-30334C68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2" y="5074263"/>
            <a:ext cx="51244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F2ADC-C15F-4388-891C-1D9FCB4BE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69" y="2097088"/>
            <a:ext cx="517207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C4EFF-E734-443D-A4A5-042359B85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19" y="5081483"/>
            <a:ext cx="5724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515-B026-4758-AE68-A87916ED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D4764-B531-46E8-8205-AFB7BCD4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75322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D7FF-470A-43F0-8CFD-2765EF12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3" y="4497388"/>
            <a:ext cx="3048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F3506-C85B-446A-8D65-156E77DA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402263"/>
            <a:ext cx="67151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0EDB2-01BC-468B-A498-87DE7794B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718" y="4602162"/>
            <a:ext cx="1362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31D-8CF3-427E-B274-0A91FAB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7F3BF-3D12-4124-943B-D0820CFE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8718204" cy="3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AB6-57D0-4ADC-BCE9-7FB89957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B039A-34C0-40EF-BBED-3ED3D9868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977678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5897F-1555-4BAC-B5AE-0B1ED3AD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638800"/>
            <a:ext cx="102870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5F9A9-A119-4BBA-BDED-5058396D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42" y="2097088"/>
            <a:ext cx="4029075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0AEE0-EE9F-432A-AB1A-CA23CC400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54" y="2344738"/>
            <a:ext cx="8953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CE391-2FAE-471C-84EF-7212CE590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061" y="3572628"/>
            <a:ext cx="4725036" cy="19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9E1FF-45F0-4898-9232-B2BA8F0BF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554" y="3862691"/>
            <a:ext cx="552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20C5-3BA6-45A4-BF56-24520CAE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Questions 1&amp;2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A47EE-2B88-46B7-B3C9-B544B491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586" y="357981"/>
            <a:ext cx="4314825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D7636-0206-47F2-9F71-A56B7067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805906"/>
            <a:ext cx="8162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E6CF8-D990-41A0-BB35-0CFE92A0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58381"/>
            <a:ext cx="6953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BE8C-EA2C-466E-B332-AEA5F77E6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025106"/>
            <a:ext cx="504825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0F0B-D1D1-4D74-9E86-710F1547F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253706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753-3D03-4846-8265-0D60965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 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AD605-4C2A-4C2E-B283-BA3CDE92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09484"/>
            <a:ext cx="3429000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F2A13-33F6-4C40-85AF-0610FA90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19309"/>
            <a:ext cx="743902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5D9A4-CC6B-40A9-BAF2-56C73EDC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76484"/>
            <a:ext cx="1333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D3B-2F2A-42CA-8D4B-FB83ADA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 Question 24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5359F-F2A1-49D0-8569-22E09EA5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1428"/>
            <a:ext cx="10528206" cy="25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81D1-B246-480C-9D08-CA82976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law and electric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Superposition: The force and electric field at any point is just the sum of all forces and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F663331-31F2-4A9E-B2E1-3D03C4C8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23" y="2249487"/>
            <a:ext cx="3620488" cy="16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F5B-423D-4931-9398-2706F40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61C47-991B-489E-9423-CDB3C878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2249488"/>
            <a:ext cx="7414837" cy="3541712"/>
          </a:xfrm>
        </p:spPr>
      </p:pic>
    </p:spTree>
    <p:extLst>
      <p:ext uri="{BB962C8B-B14F-4D97-AF65-F5344CB8AC3E}">
        <p14:creationId xmlns:p14="http://schemas.microsoft.com/office/powerpoint/2010/main" val="299490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035F-46BC-483D-82F0-9976066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Question 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69161-E247-4411-AF6F-F1DE46AF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30" y="2097088"/>
            <a:ext cx="11594021" cy="39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5D6E7-90F6-48AC-AA10-748141E6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28" y="3575658"/>
            <a:ext cx="5669107" cy="27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D185-6BDB-412F-AEEC-DB74E47E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8303F-CD48-498A-85E8-CBBC8BB8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546079"/>
            <a:ext cx="8083825" cy="6076226"/>
          </a:xfrm>
        </p:spPr>
      </p:pic>
    </p:spTree>
    <p:extLst>
      <p:ext uri="{BB962C8B-B14F-4D97-AF65-F5344CB8AC3E}">
        <p14:creationId xmlns:p14="http://schemas.microsoft.com/office/powerpoint/2010/main" val="52833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E5-41B0-4A1D-9BD9-A6D55930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77C18-1BD4-4BD2-A433-57180FD91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893865"/>
            <a:ext cx="4886325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7EDE1-9397-4B22-9136-4FD3BE30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6" y="2694090"/>
            <a:ext cx="83534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439A-CD84-4440-A9AF-330F3CA1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6" y="3275115"/>
            <a:ext cx="10096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37332-4E34-4AEB-BD5D-2D0D8FBB6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96" y="4294290"/>
            <a:ext cx="41433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18660-FDC3-4C5B-A79A-94C4C5C27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6" y="4799115"/>
            <a:ext cx="7620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DD452-79C7-42BC-BDDD-CB20E2BA4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96" y="5256315"/>
            <a:ext cx="3219450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C354D-6D35-46E5-9493-AF45EE3C4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6" y="5532540"/>
            <a:ext cx="1152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43F9-B445-4990-93C1-8B665E5F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283F7-28C0-4004-A283-E76EADE5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582" y="232628"/>
            <a:ext cx="7262191" cy="6198241"/>
          </a:xfrm>
        </p:spPr>
      </p:pic>
    </p:spTree>
    <p:extLst>
      <p:ext uri="{BB962C8B-B14F-4D97-AF65-F5344CB8AC3E}">
        <p14:creationId xmlns:p14="http://schemas.microsoft.com/office/powerpoint/2010/main" val="33078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A660-EE81-4720-8EDE-3AB110C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and Gauss’ law: Always true, not always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Electric field lines point out of + charges and point into – charges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Electric flux is the number of field lines that pass through a certain area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a universal law and is always true, however it is only very useful in situations when we have symmetry: spheres, infinite lines, and infinite sheets</a:t>
                </a:r>
              </a:p>
              <a:p>
                <a:pPr lvl="1"/>
                <a:r>
                  <a:rPr lang="en-US" dirty="0"/>
                  <a:t>Useful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5F8D82-20D7-4BBE-B0CE-C997A339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86" y="1881808"/>
            <a:ext cx="2022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558-6BBF-4DAC-BF66-0CE89AA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𝑐𝑜𝑛𝑑𝑢𝑐𝑡𝑜𝑟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 equilibrium (for us, always)</a:t>
                </a:r>
              </a:p>
              <a:p>
                <a:pPr lvl="1"/>
                <a:r>
                  <a:rPr lang="en-US" dirty="0"/>
                  <a:t>The charges inside a perfect conductor will move to ensure that this is true</a:t>
                </a:r>
              </a:p>
              <a:p>
                <a:r>
                  <a:rPr lang="en-US" dirty="0"/>
                  <a:t>Energy of a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5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2C47-C855-44B8-86D0-639ED693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Potential (just like energy) what matters is the difference!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Electric Field lines point from high potential to low potential!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3BD-302B-4757-B800-58BBDA6D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Capacitance and stored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for a parallel plate capacitor (most common)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always be a function of geometry only!</a:t>
                </a:r>
              </a:p>
              <a:p>
                <a:r>
                  <a:rPr lang="en-US" dirty="0"/>
                  <a:t>Energy 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Stored Energy of a Capacitor: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𝑄𝑉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D7B-EF73-4234-932E-965720C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in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 Capacitors: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 is the same for both capacitors</a:t>
                </a:r>
              </a:p>
              <a:p>
                <a:r>
                  <a:rPr lang="en-US" dirty="0"/>
                  <a:t>Parallel Capacitors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the same for both capacitors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36DCFB-CC1E-4CEE-852B-1EE9E7D9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39" y="2249487"/>
            <a:ext cx="7905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BC30-ABA3-4CD7-B402-50FF0880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26" y="4020344"/>
            <a:ext cx="1371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86A-6F8F-4B96-A02D-9DA89E4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Resistance, Ohm’s law, and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this is usually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in circuit analysis</a:t>
                </a:r>
              </a:p>
              <a:p>
                <a:pPr lvl="1"/>
                <a:r>
                  <a:rPr lang="en-US" dirty="0"/>
                  <a:t>Here J is the current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conductivity, I is the current, and R is the resistance</a:t>
                </a:r>
              </a:p>
              <a:p>
                <a:r>
                  <a:rPr lang="en-US" dirty="0"/>
                  <a:t>Resistance: a measure of an elements opposition to charge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Series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Resistors in series share the same current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parallel share the same voltage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  <a:blipFill>
                <a:blip r:embed="rId2"/>
                <a:stretch>
                  <a:fillRect l="-1231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64B7-8793-4BDD-828C-FB085CA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Taking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4E9-08B4-4FE9-A13F-5A20EAD3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21879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1478</TotalTime>
  <Words>543</Words>
  <Application>Microsoft Office PowerPoint</Application>
  <PresentationFormat>Widescreen</PresentationFormat>
  <Paragraphs>60</Paragraphs>
  <Slides>24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Tw Cen MT</vt:lpstr>
      <vt:lpstr>Circuit</vt:lpstr>
      <vt:lpstr>HKN Phys 212 Exam 1  Review Session</vt:lpstr>
      <vt:lpstr>Coulomb’s law and electric field</vt:lpstr>
      <vt:lpstr>Electric flux and Gauss’ law: Always true, not always useful</vt:lpstr>
      <vt:lpstr>Conductors and energy</vt:lpstr>
      <vt:lpstr>Electric Potential</vt:lpstr>
      <vt:lpstr>Capacitance and stored energy</vt:lpstr>
      <vt:lpstr>Capacitors in Circuits</vt:lpstr>
      <vt:lpstr>Resistance, Ohm’s law, and resistors</vt:lpstr>
      <vt:lpstr>Test Taking Strategies</vt:lpstr>
      <vt:lpstr>Past exam Questions</vt:lpstr>
      <vt:lpstr>Spring 2017</vt:lpstr>
      <vt:lpstr>Fall 2017</vt:lpstr>
      <vt:lpstr>Fall 2015</vt:lpstr>
      <vt:lpstr>Fall 2015</vt:lpstr>
      <vt:lpstr>Fall 2015</vt:lpstr>
      <vt:lpstr>Fall 2015</vt:lpstr>
      <vt:lpstr>Fall 2009 Questions 1&amp;2</vt:lpstr>
      <vt:lpstr>Fall 2009 Question 9</vt:lpstr>
      <vt:lpstr>Spring 2009 Question 24</vt:lpstr>
      <vt:lpstr>PowerPoint Presentation</vt:lpstr>
      <vt:lpstr>Spring 2010 Question 17</vt:lpstr>
      <vt:lpstr>PowerPoint Presentation</vt:lpstr>
      <vt:lpstr>Fall 2009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Phys 212 Exam 1  Review Session</dc:title>
  <dc:creator>Steven Kolaczkowski</dc:creator>
  <cp:lastModifiedBy>Liu, Alan Fu</cp:lastModifiedBy>
  <cp:revision>30</cp:revision>
  <dcterms:created xsi:type="dcterms:W3CDTF">2018-02-10T19:50:51Z</dcterms:created>
  <dcterms:modified xsi:type="dcterms:W3CDTF">2021-02-20T19:15:17Z</dcterms:modified>
</cp:coreProperties>
</file>