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2" r:id="rId9"/>
    <p:sldId id="263" r:id="rId10"/>
    <p:sldId id="266" r:id="rId11"/>
    <p:sldId id="261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9" r:id="rId20"/>
    <p:sldId id="274" r:id="rId21"/>
    <p:sldId id="278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1B201-D7BA-4F41-BA24-0004338C64D1}" v="455" dt="2018-09-22T15:59:17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chit Vohra" userId="207d771bd8333116" providerId="LiveId" clId="{82D1B201-D7BA-4F41-BA24-0004338C64D1}"/>
    <pc:docChg chg="undo custSel addSld modSld sldOrd">
      <pc:chgData name="Sanchit Vohra" userId="207d771bd8333116" providerId="LiveId" clId="{82D1B201-D7BA-4F41-BA24-0004338C64D1}" dt="2018-09-22T15:59:17.924" v="454"/>
      <pc:docMkLst>
        <pc:docMk/>
      </pc:docMkLst>
      <pc:sldChg chg="modSp">
        <pc:chgData name="Sanchit Vohra" userId="207d771bd8333116" providerId="LiveId" clId="{82D1B201-D7BA-4F41-BA24-0004338C64D1}" dt="2018-09-22T15:59:17.924" v="454"/>
        <pc:sldMkLst>
          <pc:docMk/>
          <pc:sldMk cId="2310422551" sldId="259"/>
        </pc:sldMkLst>
        <pc:spChg chg="mod">
          <ac:chgData name="Sanchit Vohra" userId="207d771bd8333116" providerId="LiveId" clId="{82D1B201-D7BA-4F41-BA24-0004338C64D1}" dt="2018-09-22T15:59:17.924" v="454"/>
          <ac:spMkLst>
            <pc:docMk/>
            <pc:sldMk cId="2310422551" sldId="259"/>
            <ac:spMk id="7" creationId="{B736EFC5-9220-49BA-953D-3B32C43C902D}"/>
          </ac:spMkLst>
        </pc:spChg>
      </pc:sldChg>
      <pc:sldChg chg="modSp">
        <pc:chgData name="Sanchit Vohra" userId="207d771bd8333116" providerId="LiveId" clId="{82D1B201-D7BA-4F41-BA24-0004338C64D1}" dt="2018-09-22T02:28:37.997" v="40" actId="732"/>
        <pc:sldMkLst>
          <pc:docMk/>
          <pc:sldMk cId="3498905070" sldId="271"/>
        </pc:sldMkLst>
        <pc:picChg chg="mod modCrop">
          <ac:chgData name="Sanchit Vohra" userId="207d771bd8333116" providerId="LiveId" clId="{82D1B201-D7BA-4F41-BA24-0004338C64D1}" dt="2018-09-22T02:28:37.997" v="40" actId="732"/>
          <ac:picMkLst>
            <pc:docMk/>
            <pc:sldMk cId="3498905070" sldId="271"/>
            <ac:picMk id="6" creationId="{5B60B116-2E64-4D93-8DA5-D7E437EFD6F5}"/>
          </ac:picMkLst>
        </pc:picChg>
      </pc:sldChg>
      <pc:sldChg chg="addSp delSp modSp add">
        <pc:chgData name="Sanchit Vohra" userId="207d771bd8333116" providerId="LiveId" clId="{82D1B201-D7BA-4F41-BA24-0004338C64D1}" dt="2018-09-22T02:30:16.278" v="60" actId="14100"/>
        <pc:sldMkLst>
          <pc:docMk/>
          <pc:sldMk cId="3295483628" sldId="273"/>
        </pc:sldMkLst>
        <pc:spChg chg="mod">
          <ac:chgData name="Sanchit Vohra" userId="207d771bd8333116" providerId="LiveId" clId="{82D1B201-D7BA-4F41-BA24-0004338C64D1}" dt="2018-09-22T02:29:00.496" v="54" actId="20577"/>
          <ac:spMkLst>
            <pc:docMk/>
            <pc:sldMk cId="3295483628" sldId="273"/>
            <ac:spMk id="2" creationId="{787A9669-2578-49C3-AF4E-07A9309DDE60}"/>
          </ac:spMkLst>
        </pc:spChg>
        <pc:spChg chg="del">
          <ac:chgData name="Sanchit Vohra" userId="207d771bd8333116" providerId="LiveId" clId="{82D1B201-D7BA-4F41-BA24-0004338C64D1}" dt="2018-09-22T02:30:02.221" v="55" actId="931"/>
          <ac:spMkLst>
            <pc:docMk/>
            <pc:sldMk cId="3295483628" sldId="273"/>
            <ac:spMk id="3" creationId="{7B328016-25D9-4B29-8924-10E36EBF562B}"/>
          </ac:spMkLst>
        </pc:spChg>
        <pc:picChg chg="add mod">
          <ac:chgData name="Sanchit Vohra" userId="207d771bd8333116" providerId="LiveId" clId="{82D1B201-D7BA-4F41-BA24-0004338C64D1}" dt="2018-09-22T02:30:16.278" v="60" actId="14100"/>
          <ac:picMkLst>
            <pc:docMk/>
            <pc:sldMk cId="3295483628" sldId="273"/>
            <ac:picMk id="6" creationId="{ADD25D7C-5DF2-4FF3-A7B3-ECD917616C72}"/>
          </ac:picMkLst>
        </pc:picChg>
      </pc:sldChg>
      <pc:sldChg chg="addSp delSp modSp add">
        <pc:chgData name="Sanchit Vohra" userId="207d771bd8333116" providerId="LiveId" clId="{82D1B201-D7BA-4F41-BA24-0004338C64D1}" dt="2018-09-22T03:07:19.681" v="448" actId="20577"/>
        <pc:sldMkLst>
          <pc:docMk/>
          <pc:sldMk cId="2249684246" sldId="274"/>
        </pc:sldMkLst>
        <pc:spChg chg="mod">
          <ac:chgData name="Sanchit Vohra" userId="207d771bd8333116" providerId="LiveId" clId="{82D1B201-D7BA-4F41-BA24-0004338C64D1}" dt="2018-09-22T03:07:19.681" v="448" actId="20577"/>
          <ac:spMkLst>
            <pc:docMk/>
            <pc:sldMk cId="2249684246" sldId="274"/>
            <ac:spMk id="2" creationId="{A7BDD9E8-CBBE-48AA-992C-F61D8E5EE87E}"/>
          </ac:spMkLst>
        </pc:spChg>
        <pc:spChg chg="del">
          <ac:chgData name="Sanchit Vohra" userId="207d771bd8333116" providerId="LiveId" clId="{82D1B201-D7BA-4F41-BA24-0004338C64D1}" dt="2018-09-22T02:31:42.742" v="74" actId="931"/>
          <ac:spMkLst>
            <pc:docMk/>
            <pc:sldMk cId="2249684246" sldId="274"/>
            <ac:spMk id="3" creationId="{EF02357E-693B-47C4-8CC5-FAF64A93C466}"/>
          </ac:spMkLst>
        </pc:spChg>
        <pc:spChg chg="add del mod">
          <ac:chgData name="Sanchit Vohra" userId="207d771bd8333116" providerId="LiveId" clId="{82D1B201-D7BA-4F41-BA24-0004338C64D1}" dt="2018-09-22T03:06:46.083" v="431" actId="931"/>
          <ac:spMkLst>
            <pc:docMk/>
            <pc:sldMk cId="2249684246" sldId="274"/>
            <ac:spMk id="8" creationId="{5D2B417F-CDFB-45A0-9D75-4D0C01BF33A7}"/>
          </ac:spMkLst>
        </pc:spChg>
        <pc:spChg chg="add del mod">
          <ac:chgData name="Sanchit Vohra" userId="207d771bd8333116" providerId="LiveId" clId="{82D1B201-D7BA-4F41-BA24-0004338C64D1}" dt="2018-09-22T03:07:01.221" v="433" actId="931"/>
          <ac:spMkLst>
            <pc:docMk/>
            <pc:sldMk cId="2249684246" sldId="274"/>
            <ac:spMk id="12" creationId="{E6B5EA5D-3B57-4E16-BBDD-D7477C61002A}"/>
          </ac:spMkLst>
        </pc:spChg>
        <pc:picChg chg="add del mod">
          <ac:chgData name="Sanchit Vohra" userId="207d771bd8333116" providerId="LiveId" clId="{82D1B201-D7BA-4F41-BA24-0004338C64D1}" dt="2018-09-22T03:06:22.367" v="426" actId="478"/>
          <ac:picMkLst>
            <pc:docMk/>
            <pc:sldMk cId="2249684246" sldId="274"/>
            <ac:picMk id="6" creationId="{EEA26C31-3A00-4B3A-9A17-B67B476FBE97}"/>
          </ac:picMkLst>
        </pc:picChg>
        <pc:picChg chg="add del mod">
          <ac:chgData name="Sanchit Vohra" userId="207d771bd8333116" providerId="LiveId" clId="{82D1B201-D7BA-4F41-BA24-0004338C64D1}" dt="2018-09-22T03:06:47.535" v="432" actId="478"/>
          <ac:picMkLst>
            <pc:docMk/>
            <pc:sldMk cId="2249684246" sldId="274"/>
            <ac:picMk id="10" creationId="{0D5C2BEE-E1B8-409D-AE61-6D27EBAD9E03}"/>
          </ac:picMkLst>
        </pc:picChg>
        <pc:picChg chg="add mod">
          <ac:chgData name="Sanchit Vohra" userId="207d771bd8333116" providerId="LiveId" clId="{82D1B201-D7BA-4F41-BA24-0004338C64D1}" dt="2018-09-22T03:07:09.887" v="438" actId="14100"/>
          <ac:picMkLst>
            <pc:docMk/>
            <pc:sldMk cId="2249684246" sldId="274"/>
            <ac:picMk id="14" creationId="{47ACBF4D-DADA-4EBF-854F-4339F4371F7A}"/>
          </ac:picMkLst>
        </pc:picChg>
      </pc:sldChg>
      <pc:sldChg chg="addSp delSp modSp add">
        <pc:chgData name="Sanchit Vohra" userId="207d771bd8333116" providerId="LiveId" clId="{82D1B201-D7BA-4F41-BA24-0004338C64D1}" dt="2018-09-22T02:39:31.356" v="328" actId="14100"/>
        <pc:sldMkLst>
          <pc:docMk/>
          <pc:sldMk cId="1677672843" sldId="275"/>
        </pc:sldMkLst>
        <pc:spChg chg="mod">
          <ac:chgData name="Sanchit Vohra" userId="207d771bd8333116" providerId="LiveId" clId="{82D1B201-D7BA-4F41-BA24-0004338C64D1}" dt="2018-09-22T02:33:40.712" v="104" actId="20577"/>
          <ac:spMkLst>
            <pc:docMk/>
            <pc:sldMk cId="1677672843" sldId="275"/>
            <ac:spMk id="2" creationId="{F7EE8FEE-CBFD-42A5-8F49-88BE67B4083C}"/>
          </ac:spMkLst>
        </pc:spChg>
        <pc:spChg chg="del">
          <ac:chgData name="Sanchit Vohra" userId="207d771bd8333116" providerId="LiveId" clId="{82D1B201-D7BA-4F41-BA24-0004338C64D1}" dt="2018-09-22T02:33:48.019" v="105" actId="931"/>
          <ac:spMkLst>
            <pc:docMk/>
            <pc:sldMk cId="1677672843" sldId="275"/>
            <ac:spMk id="3" creationId="{9155F4AF-6C8C-4AF4-B35A-8FA8DEBD27AA}"/>
          </ac:spMkLst>
        </pc:spChg>
        <pc:spChg chg="add del mod">
          <ac:chgData name="Sanchit Vohra" userId="207d771bd8333116" providerId="LiveId" clId="{82D1B201-D7BA-4F41-BA24-0004338C64D1}" dt="2018-09-22T02:34:52.101" v="112" actId="931"/>
          <ac:spMkLst>
            <pc:docMk/>
            <pc:sldMk cId="1677672843" sldId="275"/>
            <ac:spMk id="8" creationId="{F44EE205-EEF3-4CE3-B15B-563EC08BB879}"/>
          </ac:spMkLst>
        </pc:spChg>
        <pc:spChg chg="add mod">
          <ac:chgData name="Sanchit Vohra" userId="207d771bd8333116" providerId="LiveId" clId="{82D1B201-D7BA-4F41-BA24-0004338C64D1}" dt="2018-09-22T02:36:43.493" v="190" actId="20577"/>
          <ac:spMkLst>
            <pc:docMk/>
            <pc:sldMk cId="1677672843" sldId="275"/>
            <ac:spMk id="11" creationId="{8BF590C3-9F8B-4A61-9075-B177482EE114}"/>
          </ac:spMkLst>
        </pc:spChg>
        <pc:spChg chg="add mod">
          <ac:chgData name="Sanchit Vohra" userId="207d771bd8333116" providerId="LiveId" clId="{82D1B201-D7BA-4F41-BA24-0004338C64D1}" dt="2018-09-22T02:37:08.459" v="196" actId="20577"/>
          <ac:spMkLst>
            <pc:docMk/>
            <pc:sldMk cId="1677672843" sldId="275"/>
            <ac:spMk id="12" creationId="{9E5ABA5E-88E1-4755-96A0-B380945406EE}"/>
          </ac:spMkLst>
        </pc:spChg>
        <pc:spChg chg="add mod">
          <ac:chgData name="Sanchit Vohra" userId="207d771bd8333116" providerId="LiveId" clId="{82D1B201-D7BA-4F41-BA24-0004338C64D1}" dt="2018-09-22T02:39:17.540" v="326" actId="1076"/>
          <ac:spMkLst>
            <pc:docMk/>
            <pc:sldMk cId="1677672843" sldId="275"/>
            <ac:spMk id="13" creationId="{56BE02A4-F0A5-4379-B93B-EC5126C08FB7}"/>
          </ac:spMkLst>
        </pc:spChg>
        <pc:picChg chg="add del mod">
          <ac:chgData name="Sanchit Vohra" userId="207d771bd8333116" providerId="LiveId" clId="{82D1B201-D7BA-4F41-BA24-0004338C64D1}" dt="2018-09-22T02:34:23.542" v="111" actId="478"/>
          <ac:picMkLst>
            <pc:docMk/>
            <pc:sldMk cId="1677672843" sldId="275"/>
            <ac:picMk id="6" creationId="{23D33DAA-95CE-404B-9742-22CA4342B0B4}"/>
          </ac:picMkLst>
        </pc:picChg>
        <pc:picChg chg="add mod">
          <ac:chgData name="Sanchit Vohra" userId="207d771bd8333116" providerId="LiveId" clId="{82D1B201-D7BA-4F41-BA24-0004338C64D1}" dt="2018-09-22T02:39:31.356" v="328" actId="14100"/>
          <ac:picMkLst>
            <pc:docMk/>
            <pc:sldMk cId="1677672843" sldId="275"/>
            <ac:picMk id="10" creationId="{A12CCFB7-E6CF-4517-BCCD-935E2A594BE9}"/>
          </ac:picMkLst>
        </pc:picChg>
      </pc:sldChg>
      <pc:sldChg chg="addSp delSp modSp add">
        <pc:chgData name="Sanchit Vohra" userId="207d771bd8333116" providerId="LiveId" clId="{82D1B201-D7BA-4F41-BA24-0004338C64D1}" dt="2018-09-22T02:40:49.050" v="346" actId="14100"/>
        <pc:sldMkLst>
          <pc:docMk/>
          <pc:sldMk cId="3202030064" sldId="276"/>
        </pc:sldMkLst>
        <pc:spChg chg="mod">
          <ac:chgData name="Sanchit Vohra" userId="207d771bd8333116" providerId="LiveId" clId="{82D1B201-D7BA-4F41-BA24-0004338C64D1}" dt="2018-09-22T02:40:30.046" v="341" actId="20577"/>
          <ac:spMkLst>
            <pc:docMk/>
            <pc:sldMk cId="3202030064" sldId="276"/>
            <ac:spMk id="2" creationId="{441D5346-99E2-4BD4-A1F8-2DB1BBCC7F88}"/>
          </ac:spMkLst>
        </pc:spChg>
        <pc:spChg chg="del">
          <ac:chgData name="Sanchit Vohra" userId="207d771bd8333116" providerId="LiveId" clId="{82D1B201-D7BA-4F41-BA24-0004338C64D1}" dt="2018-09-22T02:40:36.585" v="342" actId="931"/>
          <ac:spMkLst>
            <pc:docMk/>
            <pc:sldMk cId="3202030064" sldId="276"/>
            <ac:spMk id="3" creationId="{A428B5A1-48EB-481B-811B-381A645029DF}"/>
          </ac:spMkLst>
        </pc:spChg>
        <pc:picChg chg="add mod">
          <ac:chgData name="Sanchit Vohra" userId="207d771bd8333116" providerId="LiveId" clId="{82D1B201-D7BA-4F41-BA24-0004338C64D1}" dt="2018-09-22T02:40:49.050" v="346" actId="14100"/>
          <ac:picMkLst>
            <pc:docMk/>
            <pc:sldMk cId="3202030064" sldId="276"/>
            <ac:picMk id="6" creationId="{84C15B4A-F89A-49A8-93E6-5836D144732E}"/>
          </ac:picMkLst>
        </pc:picChg>
      </pc:sldChg>
      <pc:sldChg chg="addSp delSp modSp add ord">
        <pc:chgData name="Sanchit Vohra" userId="207d771bd8333116" providerId="LiveId" clId="{82D1B201-D7BA-4F41-BA24-0004338C64D1}" dt="2018-09-22T02:48:09.154" v="402"/>
        <pc:sldMkLst>
          <pc:docMk/>
          <pc:sldMk cId="1559025740" sldId="277"/>
        </pc:sldMkLst>
        <pc:spChg chg="mod">
          <ac:chgData name="Sanchit Vohra" userId="207d771bd8333116" providerId="LiveId" clId="{82D1B201-D7BA-4F41-BA24-0004338C64D1}" dt="2018-09-22T02:41:08.585" v="361" actId="20577"/>
          <ac:spMkLst>
            <pc:docMk/>
            <pc:sldMk cId="1559025740" sldId="277"/>
            <ac:spMk id="2" creationId="{F8B0BA9D-3E37-4F8B-BEAB-29EB5805F84E}"/>
          </ac:spMkLst>
        </pc:spChg>
        <pc:spChg chg="add del">
          <ac:chgData name="Sanchit Vohra" userId="207d771bd8333116" providerId="LiveId" clId="{82D1B201-D7BA-4F41-BA24-0004338C64D1}" dt="2018-09-22T02:42:21.324" v="364" actId="931"/>
          <ac:spMkLst>
            <pc:docMk/>
            <pc:sldMk cId="1559025740" sldId="277"/>
            <ac:spMk id="3" creationId="{6CCAC8BB-8C59-4881-990F-D440CF82678E}"/>
          </ac:spMkLst>
        </pc:spChg>
        <pc:picChg chg="add del mod">
          <ac:chgData name="Sanchit Vohra" userId="207d771bd8333116" providerId="LiveId" clId="{82D1B201-D7BA-4F41-BA24-0004338C64D1}" dt="2018-09-22T02:42:15.049" v="363" actId="931"/>
          <ac:picMkLst>
            <pc:docMk/>
            <pc:sldMk cId="1559025740" sldId="277"/>
            <ac:picMk id="6" creationId="{36C7A44B-B86F-40FA-8BB8-FF89283E1955}"/>
          </ac:picMkLst>
        </pc:picChg>
        <pc:picChg chg="add mod">
          <ac:chgData name="Sanchit Vohra" userId="207d771bd8333116" providerId="LiveId" clId="{82D1B201-D7BA-4F41-BA24-0004338C64D1}" dt="2018-09-22T02:42:27.397" v="367" actId="14100"/>
          <ac:picMkLst>
            <pc:docMk/>
            <pc:sldMk cId="1559025740" sldId="277"/>
            <ac:picMk id="8" creationId="{17A4DF2D-206B-4C8A-939F-44F86B6A98CD}"/>
          </ac:picMkLst>
        </pc:picChg>
        <pc:picChg chg="add mod">
          <ac:chgData name="Sanchit Vohra" userId="207d771bd8333116" providerId="LiveId" clId="{82D1B201-D7BA-4F41-BA24-0004338C64D1}" dt="2018-09-22T02:44:32.638" v="377" actId="1076"/>
          <ac:picMkLst>
            <pc:docMk/>
            <pc:sldMk cId="1559025740" sldId="277"/>
            <ac:picMk id="10" creationId="{94548482-0476-4E53-AB00-F0F88C3E803A}"/>
          </ac:picMkLst>
        </pc:picChg>
        <pc:picChg chg="add mod">
          <ac:chgData name="Sanchit Vohra" userId="207d771bd8333116" providerId="LiveId" clId="{82D1B201-D7BA-4F41-BA24-0004338C64D1}" dt="2018-09-22T02:44:36.749" v="378" actId="1076"/>
          <ac:picMkLst>
            <pc:docMk/>
            <pc:sldMk cId="1559025740" sldId="277"/>
            <ac:picMk id="12" creationId="{459721AB-8F52-44C9-8C22-250BE0A10C9D}"/>
          </ac:picMkLst>
        </pc:picChg>
        <pc:picChg chg="add mod">
          <ac:chgData name="Sanchit Vohra" userId="207d771bd8333116" providerId="LiveId" clId="{82D1B201-D7BA-4F41-BA24-0004338C64D1}" dt="2018-09-22T02:44:27.949" v="376" actId="1076"/>
          <ac:picMkLst>
            <pc:docMk/>
            <pc:sldMk cId="1559025740" sldId="277"/>
            <ac:picMk id="14" creationId="{503D782E-87ED-44EF-9ADA-D1CAEC982115}"/>
          </ac:picMkLst>
        </pc:picChg>
        <pc:picChg chg="add mod">
          <ac:chgData name="Sanchit Vohra" userId="207d771bd8333116" providerId="LiveId" clId="{82D1B201-D7BA-4F41-BA24-0004338C64D1}" dt="2018-09-22T02:44:13.316" v="372" actId="1076"/>
          <ac:picMkLst>
            <pc:docMk/>
            <pc:sldMk cId="1559025740" sldId="277"/>
            <ac:picMk id="16" creationId="{C4145070-A55E-4167-830F-318B205DA354}"/>
          </ac:picMkLst>
        </pc:picChg>
        <pc:picChg chg="add mod">
          <ac:chgData name="Sanchit Vohra" userId="207d771bd8333116" providerId="LiveId" clId="{82D1B201-D7BA-4F41-BA24-0004338C64D1}" dt="2018-09-22T02:44:09.900" v="371" actId="1076"/>
          <ac:picMkLst>
            <pc:docMk/>
            <pc:sldMk cId="1559025740" sldId="277"/>
            <ac:picMk id="18" creationId="{FB5E6B91-F45A-45FD-B035-5FBCC327A794}"/>
          </ac:picMkLst>
        </pc:picChg>
        <pc:picChg chg="add mod">
          <ac:chgData name="Sanchit Vohra" userId="207d771bd8333116" providerId="LiveId" clId="{82D1B201-D7BA-4F41-BA24-0004338C64D1}" dt="2018-09-22T02:44:07.037" v="370" actId="1076"/>
          <ac:picMkLst>
            <pc:docMk/>
            <pc:sldMk cId="1559025740" sldId="277"/>
            <ac:picMk id="20" creationId="{7811904B-25B7-41E9-82C1-E0E4E0DAEFE8}"/>
          </ac:picMkLst>
        </pc:picChg>
      </pc:sldChg>
      <pc:sldChg chg="addSp delSp modSp add ord">
        <pc:chgData name="Sanchit Vohra" userId="207d771bd8333116" providerId="LiveId" clId="{82D1B201-D7BA-4F41-BA24-0004338C64D1}" dt="2018-09-22T02:48:14.961" v="403"/>
        <pc:sldMkLst>
          <pc:docMk/>
          <pc:sldMk cId="3023321807" sldId="278"/>
        </pc:sldMkLst>
        <pc:spChg chg="mod">
          <ac:chgData name="Sanchit Vohra" userId="207d771bd8333116" providerId="LiveId" clId="{82D1B201-D7BA-4F41-BA24-0004338C64D1}" dt="2018-09-22T02:46:52.279" v="392" actId="20577"/>
          <ac:spMkLst>
            <pc:docMk/>
            <pc:sldMk cId="3023321807" sldId="278"/>
            <ac:spMk id="2" creationId="{DE80674B-73E9-47B1-8180-5D1829A1521E}"/>
          </ac:spMkLst>
        </pc:spChg>
        <pc:spChg chg="del">
          <ac:chgData name="Sanchit Vohra" userId="207d771bd8333116" providerId="LiveId" clId="{82D1B201-D7BA-4F41-BA24-0004338C64D1}" dt="2018-09-22T02:46:46.764" v="380" actId="931"/>
          <ac:spMkLst>
            <pc:docMk/>
            <pc:sldMk cId="3023321807" sldId="278"/>
            <ac:spMk id="3" creationId="{F87268A5-9C2E-4371-8CD7-0226519EB8A6}"/>
          </ac:spMkLst>
        </pc:spChg>
        <pc:picChg chg="add mod">
          <ac:chgData name="Sanchit Vohra" userId="207d771bd8333116" providerId="LiveId" clId="{82D1B201-D7BA-4F41-BA24-0004338C64D1}" dt="2018-09-22T02:47:00.794" v="396" actId="1076"/>
          <ac:picMkLst>
            <pc:docMk/>
            <pc:sldMk cId="3023321807" sldId="278"/>
            <ac:picMk id="6" creationId="{2365179E-5E76-4D6E-8F76-DD3E38796C91}"/>
          </ac:picMkLst>
        </pc:picChg>
      </pc:sldChg>
      <pc:sldChg chg="addSp delSp modSp add">
        <pc:chgData name="Sanchit Vohra" userId="207d771bd8333116" providerId="LiveId" clId="{82D1B201-D7BA-4F41-BA24-0004338C64D1}" dt="2018-09-22T03:03:01.128" v="424" actId="14100"/>
        <pc:sldMkLst>
          <pc:docMk/>
          <pc:sldMk cId="3606876408" sldId="279"/>
        </pc:sldMkLst>
        <pc:spChg chg="mod">
          <ac:chgData name="Sanchit Vohra" userId="207d771bd8333116" providerId="LiveId" clId="{82D1B201-D7BA-4F41-BA24-0004338C64D1}" dt="2018-09-22T03:02:31.229" v="417" actId="20577"/>
          <ac:spMkLst>
            <pc:docMk/>
            <pc:sldMk cId="3606876408" sldId="279"/>
            <ac:spMk id="2" creationId="{248E8449-7F2C-4E1A-9848-E90D44FCB006}"/>
          </ac:spMkLst>
        </pc:spChg>
        <pc:spChg chg="del">
          <ac:chgData name="Sanchit Vohra" userId="207d771bd8333116" providerId="LiveId" clId="{82D1B201-D7BA-4F41-BA24-0004338C64D1}" dt="2018-09-22T03:02:38.468" v="418" actId="931"/>
          <ac:spMkLst>
            <pc:docMk/>
            <pc:sldMk cId="3606876408" sldId="279"/>
            <ac:spMk id="3" creationId="{90A1D456-8F3B-4DEC-BF8F-BBB217B301BE}"/>
          </ac:spMkLst>
        </pc:spChg>
        <pc:picChg chg="add mod">
          <ac:chgData name="Sanchit Vohra" userId="207d771bd8333116" providerId="LiveId" clId="{82D1B201-D7BA-4F41-BA24-0004338C64D1}" dt="2018-09-22T03:03:01.128" v="424" actId="14100"/>
          <ac:picMkLst>
            <pc:docMk/>
            <pc:sldMk cId="3606876408" sldId="279"/>
            <ac:picMk id="6" creationId="{7E0ED648-C4B7-4BB5-AEA7-413077F241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66CC0-882B-4404-B7FD-FB971902DE80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AE7C0-0E91-4FE9-967E-42728305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D966-6CF2-43B9-B12C-D7F492B1B03C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B644-EE15-497A-A414-3234E55520AE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2A55-5B35-45FA-85C5-BC84E3F9810E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352E-FC19-450A-8F9B-3A49F8E7824B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8B66-F06C-4154-9266-AE35A1952E3C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1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716C-A31E-479C-9FF1-FAAA0155B003}" type="datetime1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7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EA84-9D6A-4D0E-9262-40E57A747B72}" type="datetime1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9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D56-CC78-43E3-BF6D-37A50A3029DF}" type="datetime1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8504-8155-43C5-8B61-548B3B05F4D5}" type="datetime1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ECE ILLINOIS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7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1A3A73-B570-4C04-BD9F-4F197831ACEA}" type="datetime1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ECE ILLINOIS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7D51-F2F1-44FD-9325-6095C8028201}" type="datetime1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91D1CF-56A4-4120-B16F-58404A830B74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1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25D0-294C-40FC-B77C-B9A16CAC8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210 Review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08247-DDBA-4D35-99D2-2B64603D7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Midterm 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EFA6B-AE8F-4C9C-8035-7D7578C7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E8E8E-F466-44E3-8539-4EE1CDF0E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56" y="758952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6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C766-8B95-4FB7-8187-5A112205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Superposition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A362-4491-4CFB-8413-038C5CAB7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circuit with N independent sources, redraw the circuit N times</a:t>
            </a:r>
          </a:p>
          <a:p>
            <a:r>
              <a:rPr lang="en-US" dirty="0"/>
              <a:t>Suppress all sources but one</a:t>
            </a:r>
          </a:p>
          <a:p>
            <a:r>
              <a:rPr lang="en-US" dirty="0"/>
              <a:t>Find the node voltage or current of interest</a:t>
            </a:r>
          </a:p>
          <a:p>
            <a:r>
              <a:rPr lang="en-US" dirty="0"/>
              <a:t>Add up all the values for each source to get the result</a:t>
            </a:r>
          </a:p>
          <a:p>
            <a:r>
              <a:rPr lang="en-US" dirty="0"/>
              <a:t>Don’t suppress any dependent source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8EE8B-14CC-46D6-AECB-53561A5C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8DAF5-4A58-43C3-83C2-E03C3F934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1" y="4047258"/>
            <a:ext cx="1476087" cy="1476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6CFC83-7C1B-430F-A26B-76C661AAD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34" y="4047258"/>
            <a:ext cx="1476087" cy="14760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A9CA88-4C05-40D1-85B0-D657030E2809}"/>
              </a:ext>
            </a:extLst>
          </p:cNvPr>
          <p:cNvCxnSpPr/>
          <p:nvPr/>
        </p:nvCxnSpPr>
        <p:spPr>
          <a:xfrm>
            <a:off x="2419927" y="4785301"/>
            <a:ext cx="6650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D0956E-C6A1-4032-8A5E-2ABD0198D5EF}"/>
              </a:ext>
            </a:extLst>
          </p:cNvPr>
          <p:cNvCxnSpPr>
            <a:cxnSpLocks/>
          </p:cNvCxnSpPr>
          <p:nvPr/>
        </p:nvCxnSpPr>
        <p:spPr>
          <a:xfrm>
            <a:off x="9347202" y="4202545"/>
            <a:ext cx="0" cy="4734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733DF6-96CA-40AC-827F-DEF2CB1BE1E5}"/>
              </a:ext>
            </a:extLst>
          </p:cNvPr>
          <p:cNvCxnSpPr>
            <a:cxnSpLocks/>
          </p:cNvCxnSpPr>
          <p:nvPr/>
        </p:nvCxnSpPr>
        <p:spPr>
          <a:xfrm>
            <a:off x="9347202" y="5007757"/>
            <a:ext cx="0" cy="4062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19B1D0-4C24-4ECE-86E5-BC2DFB988916}"/>
              </a:ext>
            </a:extLst>
          </p:cNvPr>
          <p:cNvCxnSpPr>
            <a:cxnSpLocks/>
          </p:cNvCxnSpPr>
          <p:nvPr/>
        </p:nvCxnSpPr>
        <p:spPr>
          <a:xfrm>
            <a:off x="3686185" y="4189555"/>
            <a:ext cx="0" cy="11914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5D41D0-95BB-4B31-A98F-BFBB6AF32844}"/>
              </a:ext>
            </a:extLst>
          </p:cNvPr>
          <p:cNvCxnSpPr/>
          <p:nvPr/>
        </p:nvCxnSpPr>
        <p:spPr>
          <a:xfrm>
            <a:off x="7921221" y="4790784"/>
            <a:ext cx="6650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6EA861-E5B4-4DED-B49A-196AFD9B7DF7}"/>
              </a:ext>
            </a:extLst>
          </p:cNvPr>
          <p:cNvSpPr txBox="1"/>
          <p:nvPr/>
        </p:nvSpPr>
        <p:spPr>
          <a:xfrm>
            <a:off x="7671839" y="5681376"/>
            <a:ext cx="135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Circuit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5D1BC-23E5-4D79-B063-96E9EA3FD4E6}"/>
              </a:ext>
            </a:extLst>
          </p:cNvPr>
          <p:cNvSpPr txBox="1"/>
          <p:nvPr/>
        </p:nvSpPr>
        <p:spPr>
          <a:xfrm>
            <a:off x="2079110" y="5658772"/>
            <a:ext cx="134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Circuit</a:t>
            </a:r>
          </a:p>
        </p:txBody>
      </p:sp>
    </p:spTree>
    <p:extLst>
      <p:ext uri="{BB962C8B-B14F-4D97-AF65-F5344CB8AC3E}">
        <p14:creationId xmlns:p14="http://schemas.microsoft.com/office/powerpoint/2010/main" val="422030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AFDC-77A3-43F2-A0AD-300B496A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Thevenin and Norton Equivalents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BE2EC-C33E-4563-961C-E26C911B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1BE4B6-89B5-44C5-B1B1-38881446E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Thevenin Voltage: </a:t>
            </a:r>
            <a:r>
              <a:rPr lang="en-US" dirty="0"/>
              <a:t>Leave the output terminal open</a:t>
            </a:r>
          </a:p>
          <a:p>
            <a:r>
              <a:rPr lang="en-US" b="1" dirty="0"/>
              <a:t>Norton Current: </a:t>
            </a:r>
            <a:r>
              <a:rPr lang="en-US" dirty="0"/>
              <a:t>Create a short between output terminals</a:t>
            </a:r>
          </a:p>
          <a:p>
            <a:r>
              <a:rPr lang="en-US" b="1" dirty="0"/>
              <a:t>Thevenin/Norton Resistance: </a:t>
            </a:r>
            <a:r>
              <a:rPr lang="en-US" dirty="0"/>
              <a:t>Suppress all sources. Calculate the equivalent resistance “looking in” from the output terminals</a:t>
            </a:r>
          </a:p>
        </p:txBody>
      </p:sp>
    </p:spTree>
    <p:extLst>
      <p:ext uri="{BB962C8B-B14F-4D97-AF65-F5344CB8AC3E}">
        <p14:creationId xmlns:p14="http://schemas.microsoft.com/office/powerpoint/2010/main" val="368119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4D3AC-32C5-4AD8-840E-2F276832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CA1C9-9A00-4320-AA7F-F692003C4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7" y="766618"/>
            <a:ext cx="11169369" cy="491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1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A752-0445-46C8-848B-1E96AD73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Sources (Test Signal)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DC4C-89E2-4569-B03A-66AD2ED5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a 1A current source across the output terminals</a:t>
            </a:r>
          </a:p>
          <a:p>
            <a:r>
              <a:rPr lang="en-US" dirty="0"/>
              <a:t>Suppress all independent sources</a:t>
            </a:r>
          </a:p>
          <a:p>
            <a:r>
              <a:rPr lang="en-US" dirty="0"/>
              <a:t>Calculate the voltage across the current source</a:t>
            </a:r>
          </a:p>
          <a:p>
            <a:r>
              <a:rPr lang="en-US" dirty="0"/>
              <a:t>The value of the resistance is equal to the value of the voltage across the current source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8F46A-3129-4F6B-A46E-E6E9BC0B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83861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5A72-3A68-4C91-AE06-F57F52A3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Available/Maximum Power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038597-80AD-4E6F-B991-F41A42D48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42" y="1846263"/>
            <a:ext cx="7830242" cy="40227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0EEF9-8842-4640-BA5E-06465A02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67376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4385-29A3-4C7F-AB22-A6FF5015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Op-Amp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5329BA-CB81-4546-A0D4-7072AB79E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90" y="1846263"/>
            <a:ext cx="8843945" cy="40227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076EA-3EDA-4E98-AAD6-1BE9BD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286376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DE1A-ACEA-4597-AC31-363C8322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Differential Equations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9EF8A3-549B-4089-A1A0-DF05883A8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43446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7A6C8-083A-4EB7-828D-DE4B86DB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127647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EF05-3DD4-4599-AE6F-D3092289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Circuits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60B116-2E64-4D93-8DA5-D7E437EFD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2392"/>
          <a:stretch/>
        </p:blipFill>
        <p:spPr>
          <a:xfrm>
            <a:off x="966124" y="1923082"/>
            <a:ext cx="10189556" cy="28346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43E85-559F-4704-B2A1-92F37A17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498905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9669-2578-49C3-AF4E-07A9309D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2016 Q2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D25D7C-5DF2-4FF3-A7B3-ECD917616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2" y="1911928"/>
            <a:ext cx="10141527" cy="41326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BFD9B-18E4-4F90-9B1F-965D8031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29548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8449-7F2C-4E1A-9848-E90D44FC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2016 Q1b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0ED648-C4B7-4BB5-AEA7-413077F24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2" y="1849847"/>
            <a:ext cx="7391055" cy="44161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F4C4-3D6E-4A19-9D0E-EEA37ED7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60687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D205-723C-42F6-96EF-F6C0D2B5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0CF6A-2872-4973-9F3A-E7B45295AE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Rectangular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𝑏𝑗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/>
                  <a:t> Use for adding or subtracting complex numbers</a:t>
                </a:r>
                <a:endParaRPr lang="en-US" dirty="0"/>
              </a:p>
              <a:p>
                <a:r>
                  <a:rPr lang="en-US" dirty="0"/>
                  <a:t>Polar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/>
                  <a:t>Use for multiplying or dividing complex numbers</a:t>
                </a:r>
              </a:p>
              <a:p>
                <a:pPr marL="0" indent="0">
                  <a:buNone/>
                </a:pPr>
                <a:r>
                  <a:rPr lang="en-US" sz="1600" dirty="0"/>
                  <a:t>  </a:t>
                </a:r>
                <a:r>
                  <a:rPr lang="en-US" dirty="0"/>
                  <a:t>How to convert from one form to another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sz="1600" dirty="0"/>
                  <a:t>Note: Be mindful of which quadrant your complex number is 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0CF6A-2872-4973-9F3A-E7B45295A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84FDF-ABC4-40A3-ADA7-4509A4A2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E89C1-5244-4FE2-B3F4-1F017E733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099" y="1986184"/>
            <a:ext cx="3584455" cy="32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0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D9E8-CBBE-48AA-992C-F61D8E5E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Q2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F83C2-2C0B-41FC-84FC-0A61F1A2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7ACBF4D-DADA-4EBF-854F-4339F4371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13" y="1982804"/>
            <a:ext cx="7784246" cy="3654409"/>
          </a:xfrm>
        </p:spPr>
      </p:pic>
    </p:spTree>
    <p:extLst>
      <p:ext uri="{BB962C8B-B14F-4D97-AF65-F5344CB8AC3E}">
        <p14:creationId xmlns:p14="http://schemas.microsoft.com/office/powerpoint/2010/main" val="2249684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674B-73E9-47B1-8180-5D1829A1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 Q3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65179E-5E76-4D6E-8F76-DD3E38796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64" y="2257354"/>
            <a:ext cx="8602836" cy="35366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71F9-5714-4CCD-B991-F06EEFA4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023321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8FEE-CBFD-42A5-8F49-88BE67B4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2017 Q4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47CB7-BB70-46DB-8917-82F0469E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2CCFB7-E6CF-4517-BCCD-935E2A594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92" y="1762320"/>
            <a:ext cx="7575325" cy="302343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590C3-9F8B-4A61-9075-B177482EE114}"/>
                  </a:ext>
                </a:extLst>
              </p:cNvPr>
              <p:cNvSpPr txBox="1"/>
              <p:nvPr/>
            </p:nvSpPr>
            <p:spPr>
              <a:xfrm>
                <a:off x="1508166" y="4785756"/>
                <a:ext cx="7089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𝑜𝑏𝑡𝑎𝑖𝑛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590C3-9F8B-4A61-9075-B177482E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66" y="4785756"/>
                <a:ext cx="708956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5ABA5E-88E1-4755-96A0-B380945406EE}"/>
                  </a:ext>
                </a:extLst>
              </p:cNvPr>
              <p:cNvSpPr txBox="1"/>
              <p:nvPr/>
            </p:nvSpPr>
            <p:spPr>
              <a:xfrm>
                <a:off x="1508166" y="5112144"/>
                <a:ext cx="7089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𝑜𝑏𝑡𝑎𝑖𝑛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5ABA5E-88E1-4755-96A0-B3809454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66" y="5112144"/>
                <a:ext cx="708956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BE02A4-F0A5-4379-B93B-EC5126C08FB7}"/>
                  </a:ext>
                </a:extLst>
              </p:cNvPr>
              <p:cNvSpPr txBox="1"/>
              <p:nvPr/>
            </p:nvSpPr>
            <p:spPr>
              <a:xfrm>
                <a:off x="2961706" y="5438532"/>
                <a:ext cx="8193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−1&lt;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𝑠𝑘𝑒𝑡𝑐h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𝑑𝑒𝑡𝑒𝑟𝑚𝑖𝑛𝑒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𝑡h𝑒𝑖𝑟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𝑑𝑖𝑠𝑐𝑜𝑛𝑡𝑖𝑛𝑢𝑖𝑡𝑖𝑒𝑠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BE02A4-F0A5-4379-B93B-EC5126C0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706" y="5438532"/>
                <a:ext cx="819397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672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5346-99E2-4BD4-A1F8-2DB1BBCC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2010 Q4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15B4A-F89A-49A8-93E6-5836D1447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1845881"/>
            <a:ext cx="8503335" cy="44329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D5777-FF4F-4AA0-AD21-30ECD321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202030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BA9D-3E37-4F8B-BEAB-29EB5805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2013 Q7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A4DF2D-206B-4C8A-939F-44F86B6A9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1" y="1922703"/>
            <a:ext cx="8411592" cy="257314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7CE06-B5E3-4CC0-ABAA-AAEEE90F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548482-0476-4E53-AB00-F0F88C3E8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4652270"/>
            <a:ext cx="4915153" cy="419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9721AB-8F52-44C9-8C22-250BE0A10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8" y="5174455"/>
            <a:ext cx="2286117" cy="2667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D782E-87ED-44EF-9ADA-D1CAEC982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9" y="5551414"/>
            <a:ext cx="3067208" cy="2794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145070-A55E-4167-830F-318B205DA3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89" y="4775902"/>
            <a:ext cx="3810196" cy="2476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5E6B91-F45A-45FD-B035-5FBCC327A7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89" y="5180806"/>
            <a:ext cx="2178162" cy="2603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11904B-25B7-41E9-82C1-E0E4E0DAEF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89" y="5551414"/>
            <a:ext cx="4400776" cy="3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2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9AC3-F37C-4C51-87BE-F9ADF19D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and Dependent Sources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AC8221B-A6E8-4262-B719-1E12DBA1A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868" y="2088048"/>
            <a:ext cx="1620982" cy="162098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D8D75-9ADF-4C2C-8421-216B914E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D306F4-C6B8-4149-9A1D-6ECFD13DF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133" y="3709030"/>
            <a:ext cx="2534227" cy="25342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49B0B7-AFB9-4FAC-BE82-E201B017D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2858"/>
            <a:ext cx="2184400" cy="218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7F8F28-460F-4FD8-A9DB-2E3D0BBF6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47258"/>
            <a:ext cx="2184400" cy="218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1BFBAA-24B5-4839-AADB-9646A547919C}"/>
              </a:ext>
            </a:extLst>
          </p:cNvPr>
          <p:cNvSpPr txBox="1"/>
          <p:nvPr/>
        </p:nvSpPr>
        <p:spPr>
          <a:xfrm>
            <a:off x="2976878" y="2746717"/>
            <a:ext cx="311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Current  Source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693323-E6FB-4CA4-8181-F1E2609D9B4E}"/>
              </a:ext>
            </a:extLst>
          </p:cNvPr>
          <p:cNvSpPr txBox="1"/>
          <p:nvPr/>
        </p:nvSpPr>
        <p:spPr>
          <a:xfrm>
            <a:off x="2976878" y="4954792"/>
            <a:ext cx="29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Voltage 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8A3A53-D0CF-4F12-B40D-4AF9387AFA52}"/>
              </a:ext>
            </a:extLst>
          </p:cNvPr>
          <p:cNvSpPr txBox="1"/>
          <p:nvPr/>
        </p:nvSpPr>
        <p:spPr>
          <a:xfrm>
            <a:off x="8190805" y="2713873"/>
            <a:ext cx="2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Current Source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C58365-315B-423D-A7B7-8988345E06D3}"/>
              </a:ext>
            </a:extLst>
          </p:cNvPr>
          <p:cNvSpPr txBox="1"/>
          <p:nvPr/>
        </p:nvSpPr>
        <p:spPr>
          <a:xfrm>
            <a:off x="8174178" y="4954792"/>
            <a:ext cx="2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Voltage Source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9463C0-B84B-43D3-A20B-715EFA51E57B}"/>
                  </a:ext>
                </a:extLst>
              </p:cNvPr>
              <p:cNvSpPr txBox="1"/>
              <p:nvPr/>
            </p:nvSpPr>
            <p:spPr>
              <a:xfrm>
                <a:off x="590437" y="2667706"/>
                <a:ext cx="1216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9463C0-B84B-43D3-A20B-715EFA51E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37" y="2667706"/>
                <a:ext cx="12164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E68E73-B669-47EE-8D3D-CF36326521ED}"/>
                  </a:ext>
                </a:extLst>
              </p:cNvPr>
              <p:cNvSpPr txBox="1"/>
              <p:nvPr/>
            </p:nvSpPr>
            <p:spPr>
              <a:xfrm>
                <a:off x="489065" y="4862459"/>
                <a:ext cx="1216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E68E73-B669-47EE-8D3D-CF3632652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65" y="4862459"/>
                <a:ext cx="121642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204AF9-3D15-4B63-9A0C-35D7C672DBD1}"/>
                  </a:ext>
                </a:extLst>
              </p:cNvPr>
              <p:cNvSpPr txBox="1"/>
              <p:nvPr/>
            </p:nvSpPr>
            <p:spPr>
              <a:xfrm>
                <a:off x="7943850" y="2303821"/>
                <a:ext cx="2184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204AF9-3D15-4B63-9A0C-35D7C672D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50" y="2303821"/>
                <a:ext cx="2184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027F2A-370C-472A-830D-6F8A3AF2804F}"/>
                  </a:ext>
                </a:extLst>
              </p:cNvPr>
              <p:cNvSpPr txBox="1"/>
              <p:nvPr/>
            </p:nvSpPr>
            <p:spPr>
              <a:xfrm>
                <a:off x="7943849" y="4544740"/>
                <a:ext cx="2184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027F2A-370C-472A-830D-6F8A3AF28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49" y="4544740"/>
                <a:ext cx="21843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16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2654-1F2F-4722-869D-466E5F51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Resistors, Capacitors, and Inductors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070860-9D50-4398-9F94-92EE1523C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101" y="3189880"/>
            <a:ext cx="2728143" cy="14507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D986A-9A1C-47EB-BA7B-F8845757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933CD1-E45D-4E70-A2B9-43B950F30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086" y="4526448"/>
            <a:ext cx="2728152" cy="1073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DD4857-9C24-4791-95FC-EA0973EFD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086" y="2494202"/>
            <a:ext cx="2728158" cy="609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92EA5C-E419-439A-A861-34D25116CDCE}"/>
                  </a:ext>
                </a:extLst>
              </p:cNvPr>
              <p:cNvSpPr txBox="1"/>
              <p:nvPr/>
            </p:nvSpPr>
            <p:spPr>
              <a:xfrm>
                <a:off x="3615126" y="2494202"/>
                <a:ext cx="733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92EA5C-E419-439A-A861-34D25116C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126" y="2494202"/>
                <a:ext cx="733791" cy="276999"/>
              </a:xfrm>
              <a:prstGeom prst="rect">
                <a:avLst/>
              </a:prstGeom>
              <a:blipFill>
                <a:blip r:embed="rId5"/>
                <a:stretch>
                  <a:fillRect l="-6667" r="-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76F0CC-8970-4310-B1D2-D6D47EDC1C19}"/>
                  </a:ext>
                </a:extLst>
              </p:cNvPr>
              <p:cNvSpPr txBox="1"/>
              <p:nvPr/>
            </p:nvSpPr>
            <p:spPr>
              <a:xfrm>
                <a:off x="3538727" y="3645812"/>
                <a:ext cx="886588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76F0CC-8970-4310-B1D2-D6D47EDC1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727" y="3645812"/>
                <a:ext cx="886588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802AB0-CCDD-40A1-84B0-F328E8E33B6E}"/>
                  </a:ext>
                </a:extLst>
              </p:cNvPr>
              <p:cNvSpPr txBox="1"/>
              <p:nvPr/>
            </p:nvSpPr>
            <p:spPr>
              <a:xfrm>
                <a:off x="3555461" y="5129487"/>
                <a:ext cx="90255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802AB0-CCDD-40A1-84B0-F328E8E3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61" y="5129487"/>
                <a:ext cx="902555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7035178-8121-4180-985E-B12A36F244D1}"/>
              </a:ext>
            </a:extLst>
          </p:cNvPr>
          <p:cNvSpPr txBox="1"/>
          <p:nvPr/>
        </p:nvSpPr>
        <p:spPr>
          <a:xfrm>
            <a:off x="1930400" y="2507073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Resistor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B1188-0FD9-4A9A-BC88-E38DFF865387}"/>
              </a:ext>
            </a:extLst>
          </p:cNvPr>
          <p:cNvSpPr txBox="1"/>
          <p:nvPr/>
        </p:nvSpPr>
        <p:spPr>
          <a:xfrm>
            <a:off x="1854963" y="3825234"/>
            <a:ext cx="10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5C7821-0844-4E33-88DD-2A2432EC6E65}"/>
              </a:ext>
            </a:extLst>
          </p:cNvPr>
          <p:cNvSpPr txBox="1"/>
          <p:nvPr/>
        </p:nvSpPr>
        <p:spPr>
          <a:xfrm>
            <a:off x="1930400" y="5330656"/>
            <a:ext cx="9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Inductor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F8BAC7-3D37-4AAB-8774-42594D483903}"/>
              </a:ext>
            </a:extLst>
          </p:cNvPr>
          <p:cNvCxnSpPr/>
          <p:nvPr/>
        </p:nvCxnSpPr>
        <p:spPr>
          <a:xfrm>
            <a:off x="1690255" y="2262909"/>
            <a:ext cx="0" cy="3546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193F16-1FCD-44EB-B291-25BA8AC90C12}"/>
              </a:ext>
            </a:extLst>
          </p:cNvPr>
          <p:cNvCxnSpPr/>
          <p:nvPr/>
        </p:nvCxnSpPr>
        <p:spPr>
          <a:xfrm>
            <a:off x="3135746" y="2262909"/>
            <a:ext cx="0" cy="3546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0AE49F-C719-4D7B-8C9B-D391E0C9A049}"/>
              </a:ext>
            </a:extLst>
          </p:cNvPr>
          <p:cNvCxnSpPr/>
          <p:nvPr/>
        </p:nvCxnSpPr>
        <p:spPr>
          <a:xfrm>
            <a:off x="4987637" y="2262909"/>
            <a:ext cx="0" cy="3546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11CBCC-18F4-4F48-A3C6-098E55330619}"/>
              </a:ext>
            </a:extLst>
          </p:cNvPr>
          <p:cNvCxnSpPr/>
          <p:nvPr/>
        </p:nvCxnSpPr>
        <p:spPr>
          <a:xfrm>
            <a:off x="1690255" y="2262909"/>
            <a:ext cx="8783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72379B-8846-4269-B2B6-542EBBCF2C57}"/>
              </a:ext>
            </a:extLst>
          </p:cNvPr>
          <p:cNvCxnSpPr/>
          <p:nvPr/>
        </p:nvCxnSpPr>
        <p:spPr>
          <a:xfrm>
            <a:off x="1690254" y="5814291"/>
            <a:ext cx="8783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64EC5F-B785-4FB1-AEA6-4F40AAC0F164}"/>
              </a:ext>
            </a:extLst>
          </p:cNvPr>
          <p:cNvCxnSpPr/>
          <p:nvPr/>
        </p:nvCxnSpPr>
        <p:spPr>
          <a:xfrm>
            <a:off x="10441709" y="2267527"/>
            <a:ext cx="0" cy="3546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7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AB00-40F3-4CA4-9F9A-07F2538E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3ECEB-2556-4B1E-8805-88C30CD37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Energy absorbed/gained in a unit time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𝑉𝐼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en-US" sz="1600" dirty="0"/>
                  <a:t>From the textbook: where v denotes the voltage drop across the element in the direction of the current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3ECEB-2556-4B1E-8805-88C30CD37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FA434-CFD0-420F-8011-1878FB97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B62DE-1112-4A60-B88A-2C1693101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1" y="3090656"/>
            <a:ext cx="6223320" cy="2413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2ADA5A-D99A-4401-9A1B-D481E8AAC2FC}"/>
              </a:ext>
            </a:extLst>
          </p:cNvPr>
          <p:cNvSpPr txBox="1"/>
          <p:nvPr/>
        </p:nvSpPr>
        <p:spPr>
          <a:xfrm>
            <a:off x="2586182" y="5503780"/>
            <a:ext cx="215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P &gt; 0 Power is ABSORBED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5FC2C-67CC-4F8A-BD81-613B12302C1E}"/>
              </a:ext>
            </a:extLst>
          </p:cNvPr>
          <p:cNvSpPr txBox="1"/>
          <p:nvPr/>
        </p:nvSpPr>
        <p:spPr>
          <a:xfrm>
            <a:off x="6428368" y="5454213"/>
            <a:ext cx="215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P &lt; 0 Power is </a:t>
            </a:r>
          </a:p>
          <a:p>
            <a:r>
              <a:rPr lang="en-US" dirty="0"/>
              <a:t>INJECTED (SOURCE)</a:t>
            </a:r>
          </a:p>
        </p:txBody>
      </p:sp>
    </p:spTree>
    <p:extLst>
      <p:ext uri="{BB962C8B-B14F-4D97-AF65-F5344CB8AC3E}">
        <p14:creationId xmlns:p14="http://schemas.microsoft.com/office/powerpoint/2010/main" val="214117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9B34-2928-4928-9D3A-3164FAD1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Kirchhoff's Voltage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074F68-59B5-4D49-9A61-175F90BF08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Conservation of Energy</a:t>
                </a:r>
              </a:p>
              <a:p>
                <a:r>
                  <a:rPr lang="en-US" sz="2400" dirty="0"/>
                  <a:t>The sum of all voltage rises across a closed loop is equal to the sum of voltage drops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𝑟𝑖𝑠𝑒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𝑑𝑟𝑜𝑝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074F68-59B5-4D49-9A61-175F90BF0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6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E86AC-C389-47F6-B29F-C3C10BFB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EAD59-4D73-4471-ADA6-F09B9A6BF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92" y="3098773"/>
            <a:ext cx="3457888" cy="2300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36EFC5-9220-49BA-953D-3B32C43C902D}"/>
                  </a:ext>
                </a:extLst>
              </p:cNvPr>
              <p:cNvSpPr txBox="1"/>
              <p:nvPr/>
            </p:nvSpPr>
            <p:spPr>
              <a:xfrm>
                <a:off x="8612909" y="5694896"/>
                <a:ext cx="1323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36EFC5-9220-49BA-953D-3B32C43C9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909" y="5694896"/>
                <a:ext cx="1323054" cy="276999"/>
              </a:xfrm>
              <a:prstGeom prst="rect">
                <a:avLst/>
              </a:prstGeom>
              <a:blipFill>
                <a:blip r:embed="rId4"/>
                <a:stretch>
                  <a:fillRect l="-4147" r="-13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42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4970-506C-4D56-A39C-7DB56830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Kirchhoff’s Current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C554C-968A-4FF8-92F3-01951F1EE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Conservation of Charge</a:t>
                </a:r>
              </a:p>
              <a:p>
                <a:r>
                  <a:rPr lang="en-US" sz="2400" dirty="0"/>
                  <a:t>The sum of all current going in a node is equal to the sum of all current going out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C554C-968A-4FF8-92F3-01951F1EE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67" t="-2121" r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307B9-B995-4A6A-BFAD-82F93D16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4444D-555C-49CF-BD49-A3F314B5B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189" y="3048841"/>
            <a:ext cx="2510499" cy="26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1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8C33-24B3-46FE-A35A-DB448F93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Voltage Method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D47036-431D-470B-8738-BA9921E06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647" y="2329664"/>
            <a:ext cx="4294033" cy="23883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2DE4C-EA4E-4AD5-B54E-3D7FDD4D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D549F-3C77-4930-8049-4CF6D09C7F95}"/>
              </a:ext>
            </a:extLst>
          </p:cNvPr>
          <p:cNvSpPr txBox="1"/>
          <p:nvPr/>
        </p:nvSpPr>
        <p:spPr>
          <a:xfrm>
            <a:off x="9266163" y="24697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F365AF-44F4-487E-9169-2D931CFEA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897" y="4565587"/>
            <a:ext cx="375868" cy="375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61451-9DB9-4541-A2DC-D7055ED100D7}"/>
                  </a:ext>
                </a:extLst>
              </p:cNvPr>
              <p:cNvSpPr txBox="1"/>
              <p:nvPr/>
            </p:nvSpPr>
            <p:spPr>
              <a:xfrm>
                <a:off x="10894534" y="2469759"/>
                <a:ext cx="273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61451-9DB9-4541-A2DC-D7055ED10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534" y="2469759"/>
                <a:ext cx="273857" cy="276999"/>
              </a:xfrm>
              <a:prstGeom prst="rect">
                <a:avLst/>
              </a:prstGeom>
              <a:blipFill>
                <a:blip r:embed="rId4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7CD08D-919B-441B-B2F2-C8EAA1B0DAE5}"/>
                  </a:ext>
                </a:extLst>
              </p:cNvPr>
              <p:cNvSpPr txBox="1"/>
              <p:nvPr/>
            </p:nvSpPr>
            <p:spPr>
              <a:xfrm>
                <a:off x="9266163" y="2469758"/>
                <a:ext cx="268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7CD08D-919B-441B-B2F2-C8EAA1B0D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163" y="2469758"/>
                <a:ext cx="268535" cy="276999"/>
              </a:xfrm>
              <a:prstGeom prst="rect">
                <a:avLst/>
              </a:prstGeom>
              <a:blipFill>
                <a:blip r:embed="rId5"/>
                <a:stretch>
                  <a:fillRect l="-20455" r="-909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053720-046F-49C6-ABB4-6A721619B82D}"/>
                  </a:ext>
                </a:extLst>
              </p:cNvPr>
              <p:cNvSpPr txBox="1"/>
              <p:nvPr/>
            </p:nvSpPr>
            <p:spPr>
              <a:xfrm>
                <a:off x="1226588" y="4278517"/>
                <a:ext cx="1531381" cy="662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053720-046F-49C6-ABB4-6A721619B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588" y="4278517"/>
                <a:ext cx="1531381" cy="662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172967-C79F-4181-BBF7-403579615D22}"/>
              </a:ext>
            </a:extLst>
          </p:cNvPr>
          <p:cNvCxnSpPr/>
          <p:nvPr/>
        </p:nvCxnSpPr>
        <p:spPr>
          <a:xfrm>
            <a:off x="9882909" y="2337723"/>
            <a:ext cx="692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5AA2A58-A963-49A2-B324-FA6A6C7515D9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 ground (reference) node</a:t>
            </a:r>
          </a:p>
          <a:p>
            <a:r>
              <a:rPr lang="en-US" dirty="0"/>
              <a:t>Assign names to unknown nodes</a:t>
            </a:r>
          </a:p>
          <a:p>
            <a:r>
              <a:rPr lang="en-US" dirty="0"/>
              <a:t>Set up KCL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AC4EEB-0765-4D17-A246-FF8C34DAE010}"/>
                  </a:ext>
                </a:extLst>
              </p:cNvPr>
              <p:cNvSpPr txBox="1"/>
              <p:nvPr/>
            </p:nvSpPr>
            <p:spPr>
              <a:xfrm>
                <a:off x="10112285" y="2060724"/>
                <a:ext cx="233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AC4EEB-0765-4D17-A246-FF8C34DAE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285" y="2060724"/>
                <a:ext cx="233974" cy="276999"/>
              </a:xfrm>
              <a:prstGeom prst="rect">
                <a:avLst/>
              </a:prstGeom>
              <a:blipFill>
                <a:blip r:embed="rId7"/>
                <a:stretch>
                  <a:fillRect l="-26316" r="-789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4FFEFD-8AAF-4811-A115-A0282B3104FD}"/>
              </a:ext>
            </a:extLst>
          </p:cNvPr>
          <p:cNvCxnSpPr/>
          <p:nvPr/>
        </p:nvCxnSpPr>
        <p:spPr>
          <a:xfrm>
            <a:off x="8223429" y="2343899"/>
            <a:ext cx="692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FF8325-D380-4B38-91FC-BCA19FFACC3B}"/>
                  </a:ext>
                </a:extLst>
              </p:cNvPr>
              <p:cNvSpPr txBox="1"/>
              <p:nvPr/>
            </p:nvSpPr>
            <p:spPr>
              <a:xfrm>
                <a:off x="8452805" y="2066900"/>
                <a:ext cx="228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FF8325-D380-4B38-91FC-BCA19FFA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05" y="2066900"/>
                <a:ext cx="228652" cy="276999"/>
              </a:xfrm>
              <a:prstGeom prst="rect">
                <a:avLst/>
              </a:prstGeom>
              <a:blipFill>
                <a:blip r:embed="rId8"/>
                <a:stretch>
                  <a:fillRect l="-27027" r="-810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AE329-49F7-4BD4-A0B2-F8DFBF281868}"/>
                  </a:ext>
                </a:extLst>
              </p:cNvPr>
              <p:cNvSpPr txBox="1"/>
              <p:nvPr/>
            </p:nvSpPr>
            <p:spPr>
              <a:xfrm>
                <a:off x="1226588" y="3416151"/>
                <a:ext cx="1432828" cy="680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AE329-49F7-4BD4-A0B2-F8DFBF281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588" y="3416151"/>
                <a:ext cx="1432828" cy="6800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75E07-336F-4F33-BF0E-82988AE5B9D6}"/>
                  </a:ext>
                </a:extLst>
              </p:cNvPr>
              <p:cNvSpPr txBox="1"/>
              <p:nvPr/>
            </p:nvSpPr>
            <p:spPr>
              <a:xfrm>
                <a:off x="8801830" y="3580415"/>
                <a:ext cx="233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75E07-336F-4F33-BF0E-82988AE5B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830" y="3580415"/>
                <a:ext cx="233974" cy="276999"/>
              </a:xfrm>
              <a:prstGeom prst="rect">
                <a:avLst/>
              </a:prstGeom>
              <a:blipFill>
                <a:blip r:embed="rId10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00D00E-765D-41A4-864D-63477D2E7C18}"/>
              </a:ext>
            </a:extLst>
          </p:cNvPr>
          <p:cNvCxnSpPr>
            <a:cxnSpLocks/>
          </p:cNvCxnSpPr>
          <p:nvPr/>
        </p:nvCxnSpPr>
        <p:spPr>
          <a:xfrm>
            <a:off x="9162473" y="3429000"/>
            <a:ext cx="0" cy="60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B6A283-84D0-4006-822C-064D723B89CE}"/>
                  </a:ext>
                </a:extLst>
              </p:cNvPr>
              <p:cNvSpPr txBox="1"/>
              <p:nvPr/>
            </p:nvSpPr>
            <p:spPr>
              <a:xfrm>
                <a:off x="1226588" y="5206156"/>
                <a:ext cx="1106585" cy="664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B6A283-84D0-4006-822C-064D723B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588" y="5206156"/>
                <a:ext cx="1106585" cy="6649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D4C534-0F6D-48E2-98A3-7032EE25BC5F}"/>
                  </a:ext>
                </a:extLst>
              </p:cNvPr>
              <p:cNvSpPr txBox="1"/>
              <p:nvPr/>
            </p:nvSpPr>
            <p:spPr>
              <a:xfrm>
                <a:off x="3900913" y="3349582"/>
                <a:ext cx="16165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D4C534-0F6D-48E2-98A3-7032EE25B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913" y="3349582"/>
                <a:ext cx="1616533" cy="369332"/>
              </a:xfrm>
              <a:prstGeom prst="rect">
                <a:avLst/>
              </a:prstGeom>
              <a:blipFill>
                <a:blip r:embed="rId12"/>
                <a:stretch>
                  <a:fillRect l="-4151" r="-11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A35297-E698-439B-98C0-BBC86E9A047E}"/>
                  </a:ext>
                </a:extLst>
              </p:cNvPr>
              <p:cNvSpPr txBox="1"/>
              <p:nvPr/>
            </p:nvSpPr>
            <p:spPr>
              <a:xfrm>
                <a:off x="7649423" y="5392981"/>
                <a:ext cx="2948023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Remember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𝑆𝑇𝐴𝑅𝑇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𝐸𝑁𝐷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A35297-E698-439B-98C0-BBC86E9A0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423" y="5392981"/>
                <a:ext cx="2948023" cy="484172"/>
              </a:xfrm>
              <a:prstGeom prst="rect">
                <a:avLst/>
              </a:prstGeom>
              <a:blipFill>
                <a:blip r:embed="rId13"/>
                <a:stretch>
                  <a:fillRect l="-1863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20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16F5-546E-49D2-8499-809E7C3A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Current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0126-4026-4958-902D-26D86EE99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loops in circuit</a:t>
            </a:r>
          </a:p>
          <a:p>
            <a:r>
              <a:rPr lang="en-US" dirty="0"/>
              <a:t>Assign signs for voltages along elements</a:t>
            </a:r>
          </a:p>
          <a:p>
            <a:r>
              <a:rPr lang="en-US" dirty="0"/>
              <a:t>Form KVL equations along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FD1BE-84C8-4338-B608-374A3CD9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B173B59-D039-4E56-9C66-AA62D3CF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774" y="2328051"/>
            <a:ext cx="4294033" cy="2388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0A9EF-9599-4F1E-9803-8456C3C8B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66" y="4534791"/>
            <a:ext cx="375868" cy="3758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3EF591-155B-461E-B93C-31CF71B12317}"/>
              </a:ext>
            </a:extLst>
          </p:cNvPr>
          <p:cNvSpPr txBox="1"/>
          <p:nvPr/>
        </p:nvSpPr>
        <p:spPr>
          <a:xfrm>
            <a:off x="8152723" y="29345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65CBEC-D288-42FA-93D5-E0C087CA0F99}"/>
              </a:ext>
            </a:extLst>
          </p:cNvPr>
          <p:cNvSpPr txBox="1"/>
          <p:nvPr/>
        </p:nvSpPr>
        <p:spPr>
          <a:xfrm>
            <a:off x="8857712" y="295887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A929E9-5B88-4E00-A2AF-BF82CA5CC691}"/>
              </a:ext>
            </a:extLst>
          </p:cNvPr>
          <p:cNvSpPr txBox="1"/>
          <p:nvPr/>
        </p:nvSpPr>
        <p:spPr>
          <a:xfrm>
            <a:off x="9900331" y="3290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DD68A-6B61-4121-8D61-F14B93A05DDC}"/>
              </a:ext>
            </a:extLst>
          </p:cNvPr>
          <p:cNvSpPr txBox="1"/>
          <p:nvPr/>
        </p:nvSpPr>
        <p:spPr>
          <a:xfrm>
            <a:off x="9950823" y="376727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51024-F400-4EFC-8F5E-A8EF7A45B190}"/>
              </a:ext>
            </a:extLst>
          </p:cNvPr>
          <p:cNvSpPr txBox="1"/>
          <p:nvPr/>
        </p:nvSpPr>
        <p:spPr>
          <a:xfrm>
            <a:off x="10545079" y="292841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86964-87E0-4574-B5C4-52BF600CBA04}"/>
              </a:ext>
            </a:extLst>
          </p:cNvPr>
          <p:cNvSpPr txBox="1"/>
          <p:nvPr/>
        </p:nvSpPr>
        <p:spPr>
          <a:xfrm>
            <a:off x="10046177" y="2958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7386E74-7833-4BEC-B12A-3258DF67D996}"/>
              </a:ext>
            </a:extLst>
          </p:cNvPr>
          <p:cNvCxnSpPr>
            <a:cxnSpLocks/>
          </p:cNvCxnSpPr>
          <p:nvPr/>
        </p:nvCxnSpPr>
        <p:spPr>
          <a:xfrm>
            <a:off x="7998691" y="3348032"/>
            <a:ext cx="886851" cy="872986"/>
          </a:xfrm>
          <a:prstGeom prst="curvedConnector3">
            <a:avLst>
              <a:gd name="adj1" fmla="val 1020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F92DF195-1A8F-4BC0-8531-E06E1700AD32}"/>
              </a:ext>
            </a:extLst>
          </p:cNvPr>
          <p:cNvCxnSpPr>
            <a:cxnSpLocks/>
          </p:cNvCxnSpPr>
          <p:nvPr/>
        </p:nvCxnSpPr>
        <p:spPr>
          <a:xfrm>
            <a:off x="9866967" y="3342853"/>
            <a:ext cx="886851" cy="872986"/>
          </a:xfrm>
          <a:prstGeom prst="curvedConnector3">
            <a:avLst>
              <a:gd name="adj1" fmla="val 1020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03806A-BA21-4C9A-9E70-3227D1227F31}"/>
                  </a:ext>
                </a:extLst>
              </p:cNvPr>
              <p:cNvSpPr txBox="1"/>
              <p:nvPr/>
            </p:nvSpPr>
            <p:spPr>
              <a:xfrm>
                <a:off x="8418158" y="3659771"/>
                <a:ext cx="228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03806A-BA21-4C9A-9E70-3227D1227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158" y="3659771"/>
                <a:ext cx="228652" cy="276999"/>
              </a:xfrm>
              <a:prstGeom prst="rect">
                <a:avLst/>
              </a:prstGeom>
              <a:blipFill>
                <a:blip r:embed="rId4"/>
                <a:stretch>
                  <a:fillRect l="-27027" r="-810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9CBC5D8-5EE3-4C49-9822-A1AB8112A6A0}"/>
                  </a:ext>
                </a:extLst>
              </p:cNvPr>
              <p:cNvSpPr txBox="1"/>
              <p:nvPr/>
            </p:nvSpPr>
            <p:spPr>
              <a:xfrm>
                <a:off x="10346259" y="3718914"/>
                <a:ext cx="233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9CBC5D8-5EE3-4C49-9822-A1AB8112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259" y="3718914"/>
                <a:ext cx="233974" cy="276999"/>
              </a:xfrm>
              <a:prstGeom prst="rect">
                <a:avLst/>
              </a:prstGeom>
              <a:blipFill>
                <a:blip r:embed="rId5"/>
                <a:stretch>
                  <a:fillRect l="-25641" r="-769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D91352E-E34B-490C-9F6E-970F32FB877C}"/>
                  </a:ext>
                </a:extLst>
              </p:cNvPr>
              <p:cNvSpPr txBox="1"/>
              <p:nvPr/>
            </p:nvSpPr>
            <p:spPr>
              <a:xfrm>
                <a:off x="1186873" y="3580414"/>
                <a:ext cx="3995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𝑙𝑜𝑜𝑝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1: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D91352E-E34B-490C-9F6E-970F32FB8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73" y="3580414"/>
                <a:ext cx="3995837" cy="369332"/>
              </a:xfrm>
              <a:prstGeom prst="rect">
                <a:avLst/>
              </a:prstGeom>
              <a:blipFill>
                <a:blip r:embed="rId6"/>
                <a:stretch>
                  <a:fillRect l="-2290" r="-30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B0556A-DDBE-4F8B-A26E-D8ACCE9B51B5}"/>
                  </a:ext>
                </a:extLst>
              </p:cNvPr>
              <p:cNvSpPr txBox="1"/>
              <p:nvPr/>
            </p:nvSpPr>
            <p:spPr>
              <a:xfrm>
                <a:off x="1097280" y="4215839"/>
                <a:ext cx="35259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𝑙𝑜𝑜𝑝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2: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B0556A-DDBE-4F8B-A26E-D8ACCE9B5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15839"/>
                <a:ext cx="3525965" cy="369332"/>
              </a:xfrm>
              <a:prstGeom prst="rect">
                <a:avLst/>
              </a:prstGeom>
              <a:blipFill>
                <a:blip r:embed="rId7"/>
                <a:stretch>
                  <a:fillRect l="-138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68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385</TotalTime>
  <Words>576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Retrospect</vt:lpstr>
      <vt:lpstr>ECE 210 Review Session</vt:lpstr>
      <vt:lpstr>Complex Numbers</vt:lpstr>
      <vt:lpstr>Independent and Dependent Sources</vt:lpstr>
      <vt:lpstr>Resistors, Capacitors, and Inductors</vt:lpstr>
      <vt:lpstr>Power</vt:lpstr>
      <vt:lpstr>Kirchhoff's Voltage Law</vt:lpstr>
      <vt:lpstr>Kirchhoff’s Current Law</vt:lpstr>
      <vt:lpstr>Node Voltage Method</vt:lpstr>
      <vt:lpstr>Loop Current Method</vt:lpstr>
      <vt:lpstr>Superposition Principle</vt:lpstr>
      <vt:lpstr>Thevenin and Norton Equivalents</vt:lpstr>
      <vt:lpstr>PowerPoint Presentation</vt:lpstr>
      <vt:lpstr>Dependent Sources (Test Signal)</vt:lpstr>
      <vt:lpstr>Available/Maximum Power</vt:lpstr>
      <vt:lpstr>Op-Amp</vt:lpstr>
      <vt:lpstr>First Order Differential Equations</vt:lpstr>
      <vt:lpstr>First Order Circuits</vt:lpstr>
      <vt:lpstr>Spring 2016 Q2</vt:lpstr>
      <vt:lpstr>Fall 2016 Q1b</vt:lpstr>
      <vt:lpstr>Spring 2018 Q2</vt:lpstr>
      <vt:lpstr>Fall 2014 Q3</vt:lpstr>
      <vt:lpstr>Fall 2017 Q4</vt:lpstr>
      <vt:lpstr>Fall 2010 Q4</vt:lpstr>
      <vt:lpstr>Fall 2013 Q7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210 Review Session</dc:title>
  <dc:creator>Sanchit Vohra</dc:creator>
  <cp:lastModifiedBy>Sanchit Vohra</cp:lastModifiedBy>
  <cp:revision>25</cp:revision>
  <dcterms:created xsi:type="dcterms:W3CDTF">2018-09-18T23:40:17Z</dcterms:created>
  <dcterms:modified xsi:type="dcterms:W3CDTF">2018-09-23T02:22:40Z</dcterms:modified>
</cp:coreProperties>
</file>