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lfa Slab One" panose="020B0604020202020204" charset="0"/>
      <p:regular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294F3-31D6-4946-9F35-2B529860B18D}">
  <a:tblStyle styleId="{537294F3-31D6-4946-9F35-2B529860B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c77191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5c77191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55f4b8c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55f4b8c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b536f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b536f4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b536f4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b536f4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55954f6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55954f6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5954f6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55954f6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536f4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536f4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5c77191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5c77191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5c77191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5c77191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55954f6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55954f6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c77191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c77191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c77191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5c77191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c77191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c77191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6981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96981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284582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284582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5c77191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5c77191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3-5 - Kanad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5c77191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5c77191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55f4b8c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55f4b8c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8204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8204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Arvind 6-9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69811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69811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c77191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c77191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811dba80e588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811dba80e588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Helvetica Neue"/>
              <a:buNone/>
              <a:defRPr sz="30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llinois.edu/wiki/display/ece120/Midterm+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ECE 120 Midterm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40425" y="3165802"/>
            <a:ext cx="85206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HKN Review Session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Double, Long (8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Int, Float (4 bytes)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may be 2 bytes on some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(2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 (1 byte)</a:t>
            </a:r>
            <a:endParaRPr/>
          </a:p>
        </p:txBody>
      </p:sp>
      <p:pic>
        <p:nvPicPr>
          <p:cNvPr id="113" name="Google Shape;113;p22" descr="basic_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76" y="1152475"/>
            <a:ext cx="3955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Specifiers and Escape Sequences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311700" y="1360788"/>
          <a:ext cx="8532350" cy="2884450"/>
        </p:xfrm>
        <a:graphic>
          <a:graphicData uri="http://schemas.openxmlformats.org/drawingml/2006/table">
            <a:tbl>
              <a:tblPr>
                <a:noFill/>
                <a:tableStyleId>{537294F3-31D6-4946-9F35-2B529860B18D}</a:tableStyleId>
              </a:tblPr>
              <a:tblGrid>
                <a:gridCol w="38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 Specifiers: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%c char single character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 (%i) int signed integer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%e (%E) float or double exponential format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%f float or double signed decimal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%g (%G) float or double use %f or %e as required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%o int unsigned octal value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%p pointer address stored in pointer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%s array of char sequence of characters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%u int unsigned decimal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%x (%X) int unsigned hex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Sequences: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\n - new line character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\b - backspace character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\t - horizontal tab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\’ - allows for storing and printing of ‘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\\ - allows for storing and printing of \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\” - allows for storing and printing of “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\? - allows for storing and printing of ?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Ie. char x = ‘\’’; (those are 2 single quotes) 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will store the data byte associated with ‘ into x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 Example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integer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decimal = 2.5;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printf(“This is an integer: %d\nThis is a float: %f\n”, integer, decimal);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 Example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integer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decimal = 2.5;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printf(“This is an integer: %d\nThis is a float: %f\n”, integer, decimal);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Prints: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This is an integer: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This is a float: 2.50000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operators 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precedence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,  / , %  , then + ,  -     (Note, Modular Arithmetic (%) is not defined for floating point numbers)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 (takes a variable on the left and a value/expression on the right side)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variable on the left equal to the expression on the right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IE, you can’t do 5 = x;  as 5 is not a variable (you can’t assign a value to 5!)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==, !=, &lt;, &gt;, &lt;=, &gt;=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for true, 0 for false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&amp;, |, ~, ^ (AND, OR, NOT, XOR)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!, &amp;&amp;,  || (NOT, AND, OR)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id="144" name="Google Shape;144;p27" descr="bit 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 descr="bit har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 descr="bit har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id="152" name="Google Shape;152;p28" descr="bit 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 descr="bit har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 descr="bit har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185075" y="3724600"/>
            <a:ext cx="87147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28					 d = 7							e = 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Input / Output</a:t>
            </a:r>
            <a:endParaRPr/>
          </a:p>
        </p:txBody>
      </p:sp>
      <p:pic>
        <p:nvPicPr>
          <p:cNvPr id="161" name="Google Shape;161;p29" descr="input: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441450"/>
            <a:ext cx="5038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</a:t>
            </a:r>
            <a:endParaRPr/>
          </a:p>
        </p:txBody>
      </p:sp>
      <p:pic>
        <p:nvPicPr>
          <p:cNvPr id="167" name="Google Shape;167;p30" descr="conditional - bas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025"/>
            <a:ext cx="4889850" cy="21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 descr="conditional - basic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950" y="1193025"/>
            <a:ext cx="3637651" cy="25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 - Example</a:t>
            </a:r>
            <a:endParaRPr/>
          </a:p>
        </p:txBody>
      </p:sp>
      <p:pic>
        <p:nvPicPr>
          <p:cNvPr id="174" name="Google Shape;174;p31" descr="iterati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664" y="1152475"/>
            <a:ext cx="4020674" cy="36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6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floating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 &amp; ASCII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Bitmasks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Exam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Constructs</a:t>
            </a:r>
            <a:endParaRPr/>
          </a:p>
        </p:txBody>
      </p:sp>
      <p:pic>
        <p:nvPicPr>
          <p:cNvPr id="180" name="Google Shape;180;p32" descr="it_do_wh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525" cy="18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 descr="it_fo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75" y="1142250"/>
            <a:ext cx="3521525" cy="194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 descr="it_wh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888" y="3281125"/>
            <a:ext cx="3041100" cy="1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- Example</a:t>
            </a:r>
            <a:endParaRPr/>
          </a:p>
        </p:txBody>
      </p:sp>
      <p:pic>
        <p:nvPicPr>
          <p:cNvPr id="188" name="Google Shape;188;p33" descr="iterative 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1341438"/>
            <a:ext cx="4657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HW2.9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0" y="1129350"/>
            <a:ext cx="5890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Exam Review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https://wiki.illinois.edu/wiki/display/ece120/Midterm+1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Fall 2016, Midterm 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Solutions available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Unsigned - k bits can represent [0, 2^k)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represent non-negative integers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Condition: If the most significant bit has a carry 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Extended - pad the front with zeros when moving to larger data 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(16+4+1) = 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Signed Magnitude - (- 2^(k-1), 2^(k-1) )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bit determines sign of number ( 1 = negative, 0 = positive)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(-1) x (4+1) = -5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 - Part II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2’s Complement - k bits represents [ -2^(k-1), 2^(k-1) - 1]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 Extended - pad the front of the number with the sign bit when moving to larger data type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Overflow Condition: if adding numbers of the same sign yields a result of the opposite sign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0, magnitude is same as if the number were treated as unsigned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1, to determine the magnitude, bitwise NOT the bits, and add 1 before finding magnitude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2’s complement provides a greater range of values and cleaner binary arithmetic operations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ie. the same logic circuit used to add binary unsigned and 2’s complement numbers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754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Floating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Point Representation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approximations &amp; expressing very large/very small decimal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bit is sign bit, 0 for positive and 1 for negative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through 9th bit is exponent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Cases: When exponent is 0 or 255, then denormalized or NAN/inf forms respectively.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Denormalized format has normal sign, and magnitude: 0.mantissa * 2^(-126)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NAN/inf form is NAN when mantissa is non-zero, and infinity (inf) when mantissa is all zeros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10th through 32nd bit is 23 bit mantissa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Form has magnitude of 1.mantissa * 2 ^ (exponent - 127)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(-1)^sign * 1.fraction * 2^(exponent - 127)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 Representations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(01001100) to hex = 0x4C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 Representations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(01001100) to hex = 0x4C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0x3A      0x33     0x29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:3)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both inputs are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any of the inputs are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either a or b is 1,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Returns opposite of input ( 0-&gt;1 , vice versa)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00" name="Google Shape;100;p20" descr="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650" y="0"/>
            <a:ext cx="274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Bitmasks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looking at only certain 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AND as the bitwise operator will selectively mask bits to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OR as the bitwise operator will selectively mask bits to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1148</Words>
  <Application>Microsoft Office PowerPoint</Application>
  <PresentationFormat>On-screen Show (16:9)</PresentationFormat>
  <Paragraphs>140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Verdana</vt:lpstr>
      <vt:lpstr>Proxima Nova</vt:lpstr>
      <vt:lpstr>Courier New</vt:lpstr>
      <vt:lpstr>Alfa Slab One</vt:lpstr>
      <vt:lpstr>Arial</vt:lpstr>
      <vt:lpstr>Gameday</vt:lpstr>
      <vt:lpstr>ECE 120 Midterm 1</vt:lpstr>
      <vt:lpstr>Overview of Review</vt:lpstr>
      <vt:lpstr>Binary Representation</vt:lpstr>
      <vt:lpstr>Binary Representation - Part II</vt:lpstr>
      <vt:lpstr>iEEE 754 Floating Point Representation </vt:lpstr>
      <vt:lpstr>Hexadecimal &amp; ASCII Representations</vt:lpstr>
      <vt:lpstr>Hexadecimal &amp; ASCII Representations</vt:lpstr>
      <vt:lpstr>Operators</vt:lpstr>
      <vt:lpstr>Bitmasks</vt:lpstr>
      <vt:lpstr>C programming</vt:lpstr>
      <vt:lpstr>Format Specifiers and Escape Sequences</vt:lpstr>
      <vt:lpstr>Format Specifier Example</vt:lpstr>
      <vt:lpstr>Format Specifier Example</vt:lpstr>
      <vt:lpstr>C - operators </vt:lpstr>
      <vt:lpstr>C operators - bitwise examples</vt:lpstr>
      <vt:lpstr>C operators - bitwise examples</vt:lpstr>
      <vt:lpstr>Basic Input / Output</vt:lpstr>
      <vt:lpstr>Conditional Constructs</vt:lpstr>
      <vt:lpstr>Conditional Constructs - Example</vt:lpstr>
      <vt:lpstr>Iterative Constructs</vt:lpstr>
      <vt:lpstr>Iterative - Example</vt:lpstr>
      <vt:lpstr>HW2.9</vt:lpstr>
      <vt:lpstr>Past Exam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120 Midterm 1</dc:title>
  <cp:lastModifiedBy>Keshav Harisrikanth</cp:lastModifiedBy>
  <cp:revision>4</cp:revision>
  <dcterms:modified xsi:type="dcterms:W3CDTF">2019-09-22T08:56:59Z</dcterms:modified>
</cp:coreProperties>
</file>