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2" r:id="rId15"/>
    <p:sldId id="271" r:id="rId16"/>
    <p:sldId id="274" r:id="rId17"/>
    <p:sldId id="272" r:id="rId18"/>
    <p:sldId id="273" r:id="rId19"/>
    <p:sldId id="260" r:id="rId20"/>
    <p:sldId id="258" r:id="rId21"/>
    <p:sldId id="259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6F0532-41CA-4A64-895C-EC4562497010}">
          <p14:sldIdLst>
            <p14:sldId id="256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62"/>
            <p14:sldId id="271"/>
            <p14:sldId id="274"/>
            <p14:sldId id="272"/>
            <p14:sldId id="273"/>
            <p14:sldId id="260"/>
            <p14:sldId id="258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2019-04-13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2019-04-13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2019-04-13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2019-04-13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2019-04-13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2019-04-13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2019-04-13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2019-04-13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2019-04-13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2019-04-13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2019-04-13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2019-04-13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2019-04-13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329 Exam 3</a:t>
            </a:r>
            <a:br>
              <a:rPr lang="en-US" dirty="0"/>
            </a:br>
            <a:r>
              <a:rPr lang="en-US" dirty="0"/>
              <a:t>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Soo Min Kimm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DE6-0605-45D4-98FD-E7D07497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7662-70F7-42E8-8459-775F85EE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08C3C-B23B-4DAA-BFCF-FA4ED279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6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D1732-07B2-4247-A531-9DD45774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9"/>
            <a:ext cx="12192000" cy="6846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C7C5F-86D1-48E3-91C0-7FB3B735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23031"/>
            <a:ext cx="9509760" cy="12334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EDDF-90E6-410B-9EB9-8F67747B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C36D-A8CA-4A3A-9BB2-ADE00610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BCE4-B38E-4108-AFB3-6465D957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5FDBC-8721-4BE8-884B-A93FD22F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C3F0-9428-460E-BDF3-F6C559A9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C1A7-6D31-4271-9D69-9F7319FE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08884-3F1D-4483-A2BD-0920DFF3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4E4C-C777-4721-AD3B-9EECD064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1EAA-94C8-47C1-904C-5E6BB2C7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4A561-3C5F-4976-B750-64FC9F8B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978A-77CA-41E8-852F-8F4B29D6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C0C4-450D-4C6A-B5A5-82DEE456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81D4-A24E-42E5-AEA3-883A9CB4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2016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037F58-B88A-41EF-92C3-478EDFB12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/>
                  <a:t>2. Consider TEM wave propagation in some good old </a:t>
                </a:r>
                <a:r>
                  <a:rPr lang="en-US" b="1" i="1" dirty="0"/>
                  <a:t>dry</a:t>
                </a:r>
                <a:r>
                  <a:rPr lang="en-US" dirty="0"/>
                  <a:t> earth (as opposed to moist earth or damp earth) – the relevant parameters are: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a. The wavelength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dirty="0"/>
                  <a:t> is longer than the penetration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/>
                  <a:t> and the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 – Possible or Not Possible</a:t>
                </a:r>
              </a:p>
              <a:p>
                <a:pPr marL="45720" indent="0">
                  <a:buNone/>
                </a:pPr>
                <a:r>
                  <a:rPr lang="en-US" dirty="0"/>
                  <a:t>	b. Frequency f is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𝜋𝛿</m:t>
                    </m:r>
                  </m:oMath>
                </a14:m>
                <a:r>
                  <a:rPr lang="en-US" dirty="0"/>
                  <a:t> – Possible or Not Possible</a:t>
                </a:r>
              </a:p>
              <a:p>
                <a:pPr marL="45720" indent="0">
                  <a:buNone/>
                </a:pPr>
                <a:r>
                  <a:rPr lang="en-US" dirty="0"/>
                  <a:t>	c.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 what is the wavelength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45720" indent="0">
                  <a:buNone/>
                </a:pPr>
                <a:r>
                  <a:rPr lang="en-US" dirty="0"/>
                  <a:t>	d.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 what is the penetration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037F58-B88A-41EF-92C3-478EDFB12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" t="-1477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0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5E9F-A043-4B08-86BC-C6DFD357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B03244-2A0D-402E-9788-F3E063E4F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340132" cy="1442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46AF5-B71A-4E0A-9DCE-68E33452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57" y="3143332"/>
            <a:ext cx="8970895" cy="864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F7FE0-4214-4D70-8894-757702E75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356" y="3997789"/>
            <a:ext cx="8970895" cy="791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D0592-9B6E-46AF-93ED-B8375C7D0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118" y="4862630"/>
            <a:ext cx="2829133" cy="17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B5C1-9725-4239-A5C6-66E0053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47AB8-6264-4C80-A382-85BF87B53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8757037" cy="3223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0D7FD-01B2-4AF0-B132-11820796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98" y="4924058"/>
            <a:ext cx="8401257" cy="8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B1CA-A2F0-4A59-BE38-7A8D0E06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D1BD44-E026-4895-8AA2-C024F7EED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10310858" cy="1255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4E731C-3006-41DF-A41F-8D34E3A5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189275"/>
            <a:ext cx="10310858" cy="950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B2F6C-181C-43A1-8626-561B0F5E7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757" y="2911819"/>
            <a:ext cx="5623584" cy="1277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A82FB-D5D2-4688-A62E-D14EC00C6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5139491"/>
            <a:ext cx="10310858" cy="405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8B65C-CAE2-49A3-B9A3-F6122CA52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529" y="5544633"/>
            <a:ext cx="2396119" cy="371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47A11-B6C3-41A4-A647-9D4607E07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" y="5882084"/>
            <a:ext cx="10310858" cy="384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B1AC3A-90E6-485A-B137-188D46928B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0529" y="6253896"/>
            <a:ext cx="2396119" cy="3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0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83AD-4E37-44A4-9240-B026C381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82A738-70D6-443E-8B59-B9D749FE2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2413118"/>
            <a:ext cx="9509760" cy="28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8476-FC17-4F7A-A21E-6FEE4769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E226-E112-4751-89BA-B969BE99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3664D-B220-462E-BC90-28A60877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45989-C543-41E3-A7F2-C94EC6F8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6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34C1F-F3D8-4837-9F34-511325EA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CFEE-7587-4076-9C06-2D7A41A8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9D1C-FD33-43F6-B543-4406992C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797DE-979A-4D88-8EB0-440E6C75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093A-9ABB-435E-AB9B-2D45ABDD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3BC2-C77F-4428-915B-D4772AF3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9A8FC-CB58-4385-BF76-673BA8D1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0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D23F-D630-47FE-99CA-AD314B85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D29C-7941-40A5-A405-8FFBB4D9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7FDAE-F27B-4F6C-B3E2-41FF422A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82"/>
            <a:ext cx="12192000" cy="68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552-9CE0-4B54-AF35-13DB6607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A0B6B0-7852-4E77-82A7-5862D5B1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D91-C9AB-45A9-A7DE-135D5EF7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DA03-0817-48D4-92E6-1BBB54E1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E0174-1569-40DC-A3AB-5640B887F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1163</TotalTime>
  <Words>69</Words>
  <Application>Microsoft Office PowerPoint</Application>
  <PresentationFormat>Widescreen</PresentationFormat>
  <Paragraphs>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Banded Design Teal 16x9</vt:lpstr>
      <vt:lpstr>ECE 329 Exam 3 HKN Review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Exam Questions</vt:lpstr>
      <vt:lpstr>Summer 2016</vt:lpstr>
      <vt:lpstr>Spring 2016</vt:lpstr>
      <vt:lpstr>Spring 2016</vt:lpstr>
      <vt:lpstr>Fall 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329 Exam 3 HKN Review Session</dc:title>
  <dc:creator>Steven Kolaczkowski</dc:creator>
  <cp:lastModifiedBy>Steven Kolaczkowski</cp:lastModifiedBy>
  <cp:revision>11</cp:revision>
  <dcterms:created xsi:type="dcterms:W3CDTF">2018-04-14T04:47:19Z</dcterms:created>
  <dcterms:modified xsi:type="dcterms:W3CDTF">2019-04-13T19:34:58Z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