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7"/>
  </p:notesMasterIdLst>
  <p:sldIdLst>
    <p:sldId id="257" r:id="rId2"/>
    <p:sldId id="258" r:id="rId3"/>
    <p:sldId id="259" r:id="rId4"/>
    <p:sldId id="280" r:id="rId5"/>
    <p:sldId id="260" r:id="rId6"/>
    <p:sldId id="261" r:id="rId7"/>
    <p:sldId id="262" r:id="rId8"/>
    <p:sldId id="271" r:id="rId9"/>
    <p:sldId id="279" r:id="rId10"/>
    <p:sldId id="277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80"/>
            <p14:sldId id="260"/>
            <p14:sldId id="261"/>
            <p14:sldId id="262"/>
          </p14:sldIdLst>
        </p14:section>
        <p14:section name="Untitled Section" id="{B7A6967A-2267-419F-AC0A-DA1BEDEEE920}">
          <p14:sldIdLst>
            <p14:sldId id="271"/>
            <p14:sldId id="279"/>
            <p14:sldId id="277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Anthony, Diode incrementally looks like resistor with resistance Vt/Id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Anthony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Anthony Li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Keshav Harisrikanth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0" y="187191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50661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41505" y="3034264"/>
            <a:ext cx="4135576" cy="9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79740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58417" y="3508513"/>
            <a:ext cx="3666599" cy="8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7078648" y="4875811"/>
            <a:ext cx="3837954" cy="8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sz="2800" b="1" i="1" dirty="0" smtClean="0"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6" y="1902856"/>
            <a:ext cx="7346861" cy="41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2429301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6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2072036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KVL/KCL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737359"/>
            <a:ext cx="11360800" cy="4354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Sum of all voltages in a loop is 0</a:t>
            </a:r>
          </a:p>
          <a:p>
            <a:r>
              <a:rPr lang="en-US" sz="3600" dirty="0"/>
              <a:t>Sum of current entering a node equals sum of current exiting a node</a:t>
            </a:r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Can be numerically derived from Taylor Series approximation </a:t>
                </a:r>
              </a:p>
              <a:p>
                <a:pPr lvl="1"/>
                <a:r>
                  <a:rPr lang="en-US" sz="2800" dirty="0"/>
                  <a:t>Usually up to first-order term</a:t>
                </a:r>
              </a:p>
              <a:p>
                <a:r>
                  <a:rPr lang="en-US" sz="3600" dirty="0"/>
                  <a:t>Taylor Series: </a:t>
                </a:r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f>
                        <m:fPr>
                          <m:ctrlPr>
                            <a:rPr lang="ar-AE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’’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 sz="36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ar-AE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3600" i="1" dirty="0">
                          <a:latin typeface="Cambria Math" panose="02040503050406030204" pitchFamily="18" charset="0"/>
                        </a:rPr>
                        <m:t> + …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D2E3-62A0-4FFD-8B50-9BB8CC71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Model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0A62-874B-4BD4-8FC3-C03BF409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842876"/>
            <a:ext cx="7976152" cy="43492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1B90-5327-4153-82E8-A74939B6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xfrm>
            <a:off x="1097279" y="1623219"/>
            <a:ext cx="4937760" cy="4245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sz="3600" dirty="0"/>
              <a:t>NMOS</a:t>
            </a:r>
            <a:endParaRPr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Cutoff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I</a:t>
                </a:r>
                <a:r>
                  <a:rPr lang="en-US" sz="3600" baseline="-25000" dirty="0"/>
                  <a:t>D</a:t>
                </a:r>
                <a:r>
                  <a:rPr lang="en-US" sz="3600" dirty="0"/>
                  <a:t> = 0</a:t>
                </a:r>
              </a:p>
              <a:p>
                <a:endParaRPr lang="en-US" dirty="0"/>
              </a:p>
              <a:p>
                <a:r>
                  <a:rPr lang="en-US" sz="3600" dirty="0"/>
                  <a:t>Linear/Triode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800" dirty="0"/>
              </a:p>
              <a:p>
                <a:endParaRPr lang="en-US" dirty="0"/>
              </a:p>
              <a:p>
                <a:r>
                  <a:rPr lang="en-US" sz="3600" dirty="0"/>
                  <a:t>Saturation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sz="2800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68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sz="2800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44792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Transistors sharing </a:t>
                </a:r>
                <a:r>
                  <a:rPr lang="en-US" sz="3600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sz="3600" dirty="0"/>
                  <a:t> “mirror” current – just a ratio of transistor sizing.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  <a:blipFill>
                <a:blip r:embed="rId3"/>
                <a:stretch>
                  <a:fillRect t="-2388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958639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F1D-2602-4881-ABA1-8A5B756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Diode-Tied Transistor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CCF1-73F3-4CB9-A420-B5A9B860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737359"/>
            <a:ext cx="7028809" cy="4354473"/>
          </a:xfrm>
        </p:spPr>
        <p:txBody>
          <a:bodyPr>
            <a:normAutofit/>
          </a:bodyPr>
          <a:lstStyle/>
          <a:p>
            <a:r>
              <a:rPr lang="en-US" sz="3600" dirty="0"/>
              <a:t>Special case when gate is shorted to drain</a:t>
            </a:r>
          </a:p>
          <a:p>
            <a:r>
              <a:rPr lang="en-US" sz="3600" dirty="0"/>
              <a:t>Behaves like a resistor </a:t>
            </a:r>
          </a:p>
          <a:p>
            <a:r>
              <a:rPr lang="en-US" sz="3600" dirty="0"/>
              <a:t>Always operating in saturation regime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7A09A-4246-4CF3-853D-EAD3697F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30" y="1935135"/>
            <a:ext cx="1980893" cy="43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8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1367</TotalTime>
  <Words>351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Retrospect</vt:lpstr>
      <vt:lpstr>HKN ECE 342 Review Session 1</vt:lpstr>
      <vt:lpstr>KVL/KCL</vt:lpstr>
      <vt:lpstr>Incremental/Small Signal Model</vt:lpstr>
      <vt:lpstr>Incremental Model Example</vt:lpstr>
      <vt:lpstr>MOSFET’s</vt:lpstr>
      <vt:lpstr>MOSFET Operating Point</vt:lpstr>
      <vt:lpstr>MOSFET Incremental Model</vt:lpstr>
      <vt:lpstr>Current Mirrors</vt:lpstr>
      <vt:lpstr>Diode-Tied Transistor</vt:lpstr>
      <vt:lpstr>Problem 1 – Sp16 Midterm 1</vt:lpstr>
      <vt:lpstr>Problem 2</vt:lpstr>
      <vt:lpstr>Problem 3</vt:lpstr>
      <vt:lpstr>Problem 4 – Sp16 Midterm 1</vt:lpstr>
      <vt:lpstr>Problem 5 – Fa16 Midterm 1 </vt:lpstr>
      <vt:lpstr>Problem 6 – Sp16 Midterm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Anthony Li</cp:lastModifiedBy>
  <cp:revision>106</cp:revision>
  <dcterms:created xsi:type="dcterms:W3CDTF">2018-02-23T00:49:22Z</dcterms:created>
  <dcterms:modified xsi:type="dcterms:W3CDTF">2019-09-21T17:50:46Z</dcterms:modified>
</cp:coreProperties>
</file>