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f830668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f830668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$\begin{array}{l}{P_{\text {incident }}=V^{+} I^{+}} \\ {P_{\text {reflected}}=V^{-} I^{-}} \\ {P_{\text {transmitted}}=V^{++} I^{++}}\end{array}$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83066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83066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\begin{aligned} V(z, t)=&amp; \tau_{g} \sum_{n=0}^{\infty}\left(\Gamma_{L} \Gamma_{g}\right)^{n} \delta\left(t-\frac{z}{v}-n \frac{2 \ell}{v}\right) \\ &amp;+\tau_{g} \Gamma_{L} \sum_{n=0}^{\infty}\left(\Gamma_{L} \Gamma_{g}\right)^{n} \delta\left(t+\frac{z}{v}-(n+1) \frac{2 \ell}{v}\right) \end{aligned}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af83066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af83066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830668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830668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830668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830668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f83066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f83066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af83066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af83066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f8306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f8306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f830668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f830668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f830668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af830668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\bar{\gamma}=\alpha+j \beta=\sqrt{j \omega \mu(\sigma+j \omega \varepsilon)}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f83066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f83066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v_{p}=\frac{\omega}{\beta}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E_{x}=E_{0} e^{\mp \alpha z} e^{\mp j \beta z}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\delta=\frac{1}{\alpha}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\lambda=\frac{2 \pi}{\beta}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f83066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f83066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f83066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f83066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af83066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af83066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\Gamma_{L}=\frac{Z_{L}-Z_{0}}{Z_{L}+Z_{0}}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\Gamma_{C}=-\Gamma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\tau_{g}=\frac{Z_{o}}{R_{g}+Z_{o}}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\tau_{12}=1+\Gamma_{12}=\frac{2Z_{2}}{Z_{1}+Z_{2}}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f83066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f830668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329 Exam 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Littlefield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transmission lines absorb no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power is dissipated in resistive loads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22" y="2367625"/>
            <a:ext cx="2765950" cy="9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00" y="3724175"/>
            <a:ext cx="5156801" cy="3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398" y="4362674"/>
            <a:ext cx="42732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Bounce Diagram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memorize these formulas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understand bounce diagrams conceptually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speed of propagation (material dependent!)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the distance per time in convenient units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by the correct coefficient at any interface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to negative reflection coefficient for current!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function will be the same as input function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75" y="342446"/>
            <a:ext cx="3740100" cy="10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125" y="2110180"/>
            <a:ext cx="2525700" cy="289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Exam Questions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002"/>
            <a:ext cx="9144001" cy="201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465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2016 #1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2016 #1</a:t>
            </a:r>
            <a:endParaRPr sz="18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45099" cy="34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100" y="3367925"/>
            <a:ext cx="2353125" cy="1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6878650" y="4598175"/>
            <a:ext cx="22806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Summer 2016 #2</a:t>
            </a:r>
            <a:endParaRPr sz="1800"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73257"/>
          <a:stretch/>
        </p:blipFill>
        <p:spPr>
          <a:xfrm>
            <a:off x="152400" y="2519625"/>
            <a:ext cx="8839199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688" t="44453" r="12821"/>
          <a:stretch/>
        </p:blipFill>
        <p:spPr>
          <a:xfrm>
            <a:off x="1399150" y="942050"/>
            <a:ext cx="6345700" cy="1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839199" cy="110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23525"/>
            <a:ext cx="8839200" cy="5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79025"/>
            <a:ext cx="8839200" cy="52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25" y="152400"/>
            <a:ext cx="6540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088"/>
            <a:ext cx="8839199" cy="303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Properties in Material Media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constant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Impedance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796" y="1152475"/>
            <a:ext cx="4110501" cy="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169" y="2194467"/>
            <a:ext cx="4110501" cy="276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Equations in Material Media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velocity in some media is frequency dependent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wave equation, we can get a general solution for a x-polarized wave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depth, or skin depth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Wavelength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38" y="1270688"/>
            <a:ext cx="923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649" y="2352723"/>
            <a:ext cx="2430124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900" y="3398663"/>
            <a:ext cx="952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6275" y="2760488"/>
            <a:ext cx="8382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Polarization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Linear: In phase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Circular: 90 degrees out-of-phase with equal magnitude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Right-Handed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Left-Handed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Elliptical: Anything else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25" y="1934657"/>
            <a:ext cx="1353125" cy="84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24" y="2949750"/>
            <a:ext cx="1353125" cy="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38" y="152400"/>
            <a:ext cx="60679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and Transmission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reflection at perfect dielectric or perfect conductor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transmission at impedance matched interface (Z</a:t>
            </a:r>
            <a:r>
              <a:rPr lang="en" baseline="-25000"/>
              <a:t>1</a:t>
            </a:r>
            <a:r>
              <a:rPr lang="en"/>
              <a:t>=Z</a:t>
            </a:r>
            <a:r>
              <a:rPr lang="en" baseline="-25000"/>
              <a:t>2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 coefficient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Injection coefficient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Transmission coefficient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200" y="2894325"/>
            <a:ext cx="1822925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750" y="1911450"/>
            <a:ext cx="1788650" cy="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261" y="4350129"/>
            <a:ext cx="3382291" cy="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2550" y="2178960"/>
            <a:ext cx="1730101" cy="3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Lines (TL)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steady state DC, TL acts like a wire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at microwave frequencies, lumped element model cannot be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propagating (or standing) TEM wave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derive TL formulas, apply boundary conditions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63" y="3295650"/>
            <a:ext cx="63722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ECE 329 Exam 3 HKN Review Session</vt:lpstr>
      <vt:lpstr>PowerPoint Presentation</vt:lpstr>
      <vt:lpstr>PowerPoint Presentation</vt:lpstr>
      <vt:lpstr>Wave Properties in Material Media</vt:lpstr>
      <vt:lpstr>Wave Equations in Material Media</vt:lpstr>
      <vt:lpstr>Wave Polarization</vt:lpstr>
      <vt:lpstr>PowerPoint Presentation</vt:lpstr>
      <vt:lpstr>Reflection and Transmission</vt:lpstr>
      <vt:lpstr>Transmission Lines (TL)</vt:lpstr>
      <vt:lpstr>Transmission Lines</vt:lpstr>
      <vt:lpstr>Bounce Diagram</vt:lpstr>
      <vt:lpstr>Previous Exam 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329 Exam 3 HKN Review Session</dc:title>
  <cp:lastModifiedBy>Keshav Harisrikanth</cp:lastModifiedBy>
  <cp:revision>1</cp:revision>
  <dcterms:modified xsi:type="dcterms:W3CDTF">2019-11-10T03:33:46Z</dcterms:modified>
</cp:coreProperties>
</file>