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95" r:id="rId18"/>
    <p:sldId id="296" r:id="rId19"/>
    <p:sldId id="283" r:id="rId20"/>
    <p:sldId id="294" r:id="rId21"/>
    <p:sldId id="284" r:id="rId22"/>
    <p:sldId id="297" r:id="rId23"/>
    <p:sldId id="298" r:id="rId24"/>
    <p:sldId id="287" r:id="rId25"/>
    <p:sldId id="289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2019-02-09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2019-02-09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2019-02-09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2019-02-09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2019-02-09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2019-02-09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2019-02-09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2019-02-09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2019-02-09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2019-02-09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2019-02-09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2019-02-09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2019-02-09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 err="1"/>
              <a:t>Kanad</a:t>
            </a:r>
            <a:r>
              <a:rPr lang="en-US" dirty="0"/>
              <a:t> Sarkar</a:t>
            </a:r>
          </a:p>
          <a:p>
            <a:r>
              <a:rPr lang="en-US" dirty="0"/>
              <a:t>Alex Littlefield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2C6F-A479-4C5C-858C-4668D73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Particles? Waves? What’s the difference‽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assign momentums to massless things like photons?</a:t>
                </a:r>
              </a:p>
              <a:p>
                <a:pPr lvl="1"/>
                <a:r>
                  <a:rPr lang="en-US" dirty="0"/>
                  <a:t>We use the </a:t>
                </a:r>
                <a:r>
                  <a:rPr lang="en-US" dirty="0" err="1"/>
                  <a:t>DeBroglie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Energy:</a:t>
                </a:r>
              </a:p>
              <a:p>
                <a:pPr lvl="1"/>
                <a:r>
                  <a:rPr lang="en-US" dirty="0"/>
                  <a:t>Massive 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Well how do we assign wavelength to a massive particle?</a:t>
                </a:r>
              </a:p>
              <a:p>
                <a:pPr lvl="1"/>
                <a:r>
                  <a:rPr lang="en-US" dirty="0" err="1"/>
                  <a:t>DeBroglie</a:t>
                </a:r>
                <a:r>
                  <a:rPr lang="en-US" dirty="0"/>
                  <a:t> again!!!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E7130-EE35-447A-93BF-B4EDB482A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81AC0-A02D-4729-B5F8-C25AD2813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233" y="1901952"/>
            <a:ext cx="5236490" cy="412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9019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27E3-53A7-4D15-8BCF-6E5614F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58C94-80B3-4F8A-AD34-85D4A71BB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60" y="1700784"/>
            <a:ext cx="8576899" cy="712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80FAB-1F4B-4A01-8CD1-3CAC8214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60" y="2819400"/>
            <a:ext cx="892175" cy="112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95B26-2BA6-4931-9B48-685167675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60" y="2444750"/>
            <a:ext cx="4837872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1" y="1700784"/>
            <a:ext cx="7612379" cy="1298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EC26-05C6-46F7-B116-C4A178C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3246056"/>
            <a:ext cx="6824980" cy="8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328C-16F5-4E5F-8E57-131997ED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662" y="3005306"/>
            <a:ext cx="1303338" cy="105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AEB6F-1EF5-4596-8842-C468DEA1F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232549"/>
            <a:ext cx="6503195" cy="1298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5C1EC-9B1B-4082-97F1-07644582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5701744"/>
            <a:ext cx="6828158" cy="5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076F0-1BB1-4C3D-ADB9-5B84F94A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4662" y="4309829"/>
            <a:ext cx="2057901" cy="1056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E16D9-A48D-4F9A-8E23-7B16259998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662" y="5701744"/>
            <a:ext cx="1625114" cy="5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357-E070-45FE-885E-666EA9C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AA8B3-8FBD-4422-92C8-23677D80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4" y="1700784"/>
            <a:ext cx="5642776" cy="23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75DC0-B493-4982-A3FB-BA4E1DC6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4" y="4068382"/>
            <a:ext cx="5642776" cy="139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777B3-4AC4-4C15-AE7D-A4EC9A54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000" y="4063137"/>
            <a:ext cx="5432357" cy="14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DF83-BC49-4AC1-BDD2-024147AD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0E8B3-957C-400F-98D6-C96F3891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90" y="1700784"/>
            <a:ext cx="4898301" cy="424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19913-6A85-4906-A9CF-73C4BF12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02" y="1364840"/>
            <a:ext cx="496252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8F4A5-F838-421B-9E5D-5E737DCE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349" y="3339371"/>
            <a:ext cx="1002983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A23C-7D36-4D78-B9A8-E0302871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AD125-AD47-4368-A628-9AF97503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608" y="2721201"/>
            <a:ext cx="5553075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B78CA-0C18-4DB4-9FBB-92B6C5CD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4587488" cy="45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B062-9913-49E2-9A20-22E96EA6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D9953-1DFF-4229-A32C-C0351AD6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1932"/>
            <a:ext cx="5143500" cy="378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F032E-CA65-48F9-B231-17700A5C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426212"/>
            <a:ext cx="5707380" cy="4720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0E0E9-A79E-4FC7-8222-2A910206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" y="2120900"/>
            <a:ext cx="1122680" cy="102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A6E3B-1F99-4B93-9DBB-46B03BC24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1837"/>
            <a:ext cx="5143500" cy="538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04F0E-B36E-42B1-891F-807D6049F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20" y="3810000"/>
            <a:ext cx="1122680" cy="1002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00C69-2A82-4D4E-8F9B-AEE55A9BF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188631"/>
            <a:ext cx="7182997" cy="496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3F5D0-3950-4713-9BAB-62FEB9A97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20" y="5685017"/>
            <a:ext cx="1122680" cy="10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𝑠𝑒𝑐𝑜𝑢𝑛𝑑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4077479" cy="826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1700784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353" y="874268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58" y="2757080"/>
            <a:ext cx="5621381" cy="77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E50D-9579-4FFC-B6AD-3125A7FD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58" y="3793381"/>
            <a:ext cx="5621381" cy="21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3BFB-6BD3-4EB4-AB0C-5B319AB5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58" y="4012062"/>
            <a:ext cx="985561" cy="111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2A8AD-CE29-451D-BA0B-CCCDB25C8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558" y="5178987"/>
            <a:ext cx="5645717" cy="58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D2B1F-4621-40EE-8EC6-E2E71ABBDC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58" y="5736377"/>
            <a:ext cx="1429699" cy="7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AD3C-6BEB-4D7E-A206-0F73AD3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EA7C1-D8CD-4747-B08D-19AD5888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54355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9698D-B0A0-4914-A4CB-5D819723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700784"/>
            <a:ext cx="4229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7C03-6FC9-4C79-B452-63BA311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1E5CF-DAC4-48C4-A215-C669FE94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4888481" cy="412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C6E2C-8F8D-4E6F-962E-BBBEED4C7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81"/>
          <a:stretch/>
        </p:blipFill>
        <p:spPr>
          <a:xfrm>
            <a:off x="6424612" y="2162175"/>
            <a:ext cx="5476875" cy="11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8999-7B5D-4961-B5B6-974267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EB6D5-6693-48D3-BE82-A08520A8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3681984"/>
            <a:ext cx="6482532" cy="180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F3E45-F3A9-4348-B002-7BD52321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00784"/>
            <a:ext cx="5592424" cy="17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It is the projection of these vectors onto the horizontal axis that we care about (in this class)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7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Interference Minima: N slits there are (N-1) minima between maxima</a:t>
                </a:r>
              </a:p>
              <a:p>
                <a:r>
                  <a:rPr lang="en-US" b="0" dirty="0"/>
                  <a:t>Peak Thickness: Thickness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(the more slits, the skinnier the peaks are)</a:t>
                </a:r>
              </a:p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815-E7BE-46D0-8AA8-9459A4A5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and Interference AT THE SAME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Don’t panic! We still get to use all the equations from before, we just need to make sure we account for both mechanisms.</a:t>
                </a:r>
              </a:p>
              <a:p>
                <a:pPr lvl="1"/>
                <a:r>
                  <a:rPr lang="en-US" dirty="0"/>
                  <a:t>Multiplying these two factors together we get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the gross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FDDA57-D9CB-485E-A241-AD881AA6B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48A9096-3910-4375-A9A7-7D5659CF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22" y="2494712"/>
            <a:ext cx="4910138" cy="1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:r>
                  <a:rPr lang="en-US" dirty="0"/>
                  <a:t>When we work with quantum particles we describe them by their wavefunction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[Insert physical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here],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probability of finding the particle at a specific location</a:t>
                </a:r>
              </a:p>
              <a:p>
                <a:pPr lvl="1"/>
                <a:r>
                  <a:rPr lang="en-US" dirty="0"/>
                  <a:t>We can treat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just like we treated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just like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IT’S THE SAME AS BEFORE!!!</a:t>
                </a:r>
              </a:p>
              <a:p>
                <a:r>
                  <a:rPr lang="en-US" dirty="0"/>
                  <a:t>Distinguishable vs. Indistinguishable</a:t>
                </a:r>
              </a:p>
              <a:p>
                <a:pPr lvl="1"/>
                <a:r>
                  <a:rPr lang="en-US" dirty="0"/>
                  <a:t>If we know exactly what path the particle is taking,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we have no way of knowing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by far the more useful case in quantum mechanics and where all the craziness comes from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9921</TotalTime>
  <Words>728</Words>
  <Application>Microsoft Office PowerPoint</Application>
  <PresentationFormat>Widescreen</PresentationFormat>
  <Paragraphs>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Banded Design Teal 16x9</vt:lpstr>
      <vt:lpstr>Physics 214 Exam 1 HKN Review Session</vt:lpstr>
      <vt:lpstr>Traveling Waves and Harmonics </vt:lpstr>
      <vt:lpstr>Adding Waves and Intensity</vt:lpstr>
      <vt:lpstr>Phasors</vt:lpstr>
      <vt:lpstr>Interference</vt:lpstr>
      <vt:lpstr>Diffraction</vt:lpstr>
      <vt:lpstr>Diffraction and Interference AT THE SAME TIME!</vt:lpstr>
      <vt:lpstr>Rayleigh Criteria </vt:lpstr>
      <vt:lpstr>Photons (γ): Treating light as a particle</vt:lpstr>
      <vt:lpstr>Particles? Waves? What’s the difference‽</vt:lpstr>
      <vt:lpstr>Exam Advice</vt:lpstr>
      <vt:lpstr>Past Exam Questions</vt:lpstr>
      <vt:lpstr>Spring 2017</vt:lpstr>
      <vt:lpstr>Spring 2017</vt:lpstr>
      <vt:lpstr>Spring 2017</vt:lpstr>
      <vt:lpstr>Spring 2017</vt:lpstr>
      <vt:lpstr>Spring 2016</vt:lpstr>
      <vt:lpstr>Fall 2016</vt:lpstr>
      <vt:lpstr>Fall 2016</vt:lpstr>
      <vt:lpstr>Spring 2015</vt:lpstr>
      <vt:lpstr>Fall 2015</vt:lpstr>
      <vt:lpstr>Fall 2014</vt:lpstr>
      <vt:lpstr>Fall 2014</vt:lpstr>
      <vt:lpstr>Fall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Steven Kolaczkowski</cp:lastModifiedBy>
  <cp:revision>71</cp:revision>
  <dcterms:created xsi:type="dcterms:W3CDTF">2018-02-03T22:53:08Z</dcterms:created>
  <dcterms:modified xsi:type="dcterms:W3CDTF">2019-02-10T05:09:31Z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