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0" r:id="rId3"/>
    <p:sldId id="264" r:id="rId4"/>
    <p:sldId id="281" r:id="rId5"/>
    <p:sldId id="282" r:id="rId6"/>
    <p:sldId id="283" r:id="rId7"/>
    <p:sldId id="284" r:id="rId8"/>
    <p:sldId id="285" r:id="rId9"/>
    <p:sldId id="287" r:id="rId10"/>
    <p:sldId id="290" r:id="rId11"/>
    <p:sldId id="286" r:id="rId12"/>
    <p:sldId id="288" r:id="rId13"/>
    <p:sldId id="289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C3EC-6C50-4910-AC75-D3DF09493471}" v="1537" dt="2018-10-19T17:24:39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it Vohra" userId="207d771bd8333116" providerId="LiveId" clId="{151AC3EC-6C50-4910-AC75-D3DF09493471}"/>
    <pc:docChg chg="undo custSel mod addSld delSld modSld sldOrd">
      <pc:chgData name="Sanchit Vohra" userId="207d771bd8333116" providerId="LiveId" clId="{151AC3EC-6C50-4910-AC75-D3DF09493471}" dt="2018-10-19T17:25:09.397" v="4540" actId="1076"/>
      <pc:docMkLst>
        <pc:docMk/>
      </pc:docMkLst>
      <pc:sldChg chg="del">
        <pc:chgData name="Sanchit Vohra" userId="207d771bd8333116" providerId="LiveId" clId="{151AC3EC-6C50-4910-AC75-D3DF09493471}" dt="2018-10-18T02:37:44.801" v="1007" actId="2696"/>
        <pc:sldMkLst>
          <pc:docMk/>
          <pc:sldMk cId="1481100832" sldId="257"/>
        </pc:sldMkLst>
      </pc:sldChg>
      <pc:sldChg chg="del">
        <pc:chgData name="Sanchit Vohra" userId="207d771bd8333116" providerId="LiveId" clId="{151AC3EC-6C50-4910-AC75-D3DF09493471}" dt="2018-10-18T02:37:53.154" v="1009" actId="2696"/>
        <pc:sldMkLst>
          <pc:docMk/>
          <pc:sldMk cId="4245675087" sldId="258"/>
        </pc:sldMkLst>
      </pc:sldChg>
      <pc:sldChg chg="del">
        <pc:chgData name="Sanchit Vohra" userId="207d771bd8333116" providerId="LiveId" clId="{151AC3EC-6C50-4910-AC75-D3DF09493471}" dt="2018-10-18T03:31:26.180" v="2624" actId="2696"/>
        <pc:sldMkLst>
          <pc:docMk/>
          <pc:sldMk cId="2310422551" sldId="259"/>
        </pc:sldMkLst>
      </pc:sldChg>
      <pc:sldChg chg="del">
        <pc:chgData name="Sanchit Vohra" userId="207d771bd8333116" providerId="LiveId" clId="{151AC3EC-6C50-4910-AC75-D3DF09493471}" dt="2018-10-18T03:31:28.920" v="2625" actId="2696"/>
        <pc:sldMkLst>
          <pc:docMk/>
          <pc:sldMk cId="3309518491" sldId="260"/>
        </pc:sldMkLst>
      </pc:sldChg>
      <pc:sldChg chg="del">
        <pc:chgData name="Sanchit Vohra" userId="207d771bd8333116" providerId="LiveId" clId="{151AC3EC-6C50-4910-AC75-D3DF09493471}" dt="2018-10-18T03:31:38.378" v="2629" actId="2696"/>
        <pc:sldMkLst>
          <pc:docMk/>
          <pc:sldMk cId="3681195725" sldId="261"/>
        </pc:sldMkLst>
      </pc:sldChg>
      <pc:sldChg chg="del">
        <pc:chgData name="Sanchit Vohra" userId="207d771bd8333116" providerId="LiveId" clId="{151AC3EC-6C50-4910-AC75-D3DF09493471}" dt="2018-10-18T03:31:31.179" v="2626" actId="2696"/>
        <pc:sldMkLst>
          <pc:docMk/>
          <pc:sldMk cId="3740204747" sldId="262"/>
        </pc:sldMkLst>
      </pc:sldChg>
      <pc:sldChg chg="del">
        <pc:chgData name="Sanchit Vohra" userId="207d771bd8333116" providerId="LiveId" clId="{151AC3EC-6C50-4910-AC75-D3DF09493471}" dt="2018-10-18T03:31:33.493" v="2627" actId="2696"/>
        <pc:sldMkLst>
          <pc:docMk/>
          <pc:sldMk cId="361568904" sldId="263"/>
        </pc:sldMkLst>
      </pc:sldChg>
      <pc:sldChg chg="addSp delSp modSp">
        <pc:chgData name="Sanchit Vohra" userId="207d771bd8333116" providerId="LiveId" clId="{151AC3EC-6C50-4910-AC75-D3DF09493471}" dt="2018-10-18T03:05:12.113" v="1704" actId="20577"/>
        <pc:sldMkLst>
          <pc:docMk/>
          <pc:sldMk cId="2141176878" sldId="264"/>
        </pc:sldMkLst>
        <pc:spChg chg="mod">
          <ac:chgData name="Sanchit Vohra" userId="207d771bd8333116" providerId="LiveId" clId="{151AC3EC-6C50-4910-AC75-D3DF09493471}" dt="2018-10-18T03:03:54.543" v="1500" actId="20577"/>
          <ac:spMkLst>
            <pc:docMk/>
            <pc:sldMk cId="2141176878" sldId="264"/>
            <ac:spMk id="2" creationId="{A8A1AB00-40F3-4CA4-9F9A-07F2538E56DB}"/>
          </ac:spMkLst>
        </pc:spChg>
        <pc:spChg chg="mod">
          <ac:chgData name="Sanchit Vohra" userId="207d771bd8333116" providerId="LiveId" clId="{151AC3EC-6C50-4910-AC75-D3DF09493471}" dt="2018-10-18T02:41:26.789" v="1033" actId="20577"/>
          <ac:spMkLst>
            <pc:docMk/>
            <pc:sldMk cId="2141176878" sldId="264"/>
            <ac:spMk id="3" creationId="{ABD3ECEB-2556-4B1E-8805-88C30CD37A1D}"/>
          </ac:spMkLst>
        </pc:spChg>
        <pc:spChg chg="add del mod">
          <ac:chgData name="Sanchit Vohra" userId="207d771bd8333116" providerId="LiveId" clId="{151AC3EC-6C50-4910-AC75-D3DF09493471}" dt="2018-10-18T03:05:12.113" v="1704" actId="20577"/>
          <ac:spMkLst>
            <pc:docMk/>
            <pc:sldMk cId="2141176878" sldId="264"/>
            <ac:spMk id="5" creationId="{1AD8AE16-649E-402E-B7D1-3C36E0ECCA93}"/>
          </ac:spMkLst>
        </pc:spChg>
        <pc:spChg chg="del mod">
          <ac:chgData name="Sanchit Vohra" userId="207d771bd8333116" providerId="LiveId" clId="{151AC3EC-6C50-4910-AC75-D3DF09493471}" dt="2018-10-18T02:41:34.430" v="1036"/>
          <ac:spMkLst>
            <pc:docMk/>
            <pc:sldMk cId="2141176878" sldId="264"/>
            <ac:spMk id="7" creationId="{402ADA5A-D99A-4401-9A1B-D481E8AAC2FC}"/>
          </ac:spMkLst>
        </pc:spChg>
        <pc:spChg chg="del">
          <ac:chgData name="Sanchit Vohra" userId="207d771bd8333116" providerId="LiveId" clId="{151AC3EC-6C50-4910-AC75-D3DF09493471}" dt="2018-10-18T02:41:38.321" v="1037"/>
          <ac:spMkLst>
            <pc:docMk/>
            <pc:sldMk cId="2141176878" sldId="264"/>
            <ac:spMk id="8" creationId="{0DD5FC2C-67CC-4F8A-BD81-613B12302C1E}"/>
          </ac:spMkLst>
        </pc:spChg>
        <pc:picChg chg="del">
          <ac:chgData name="Sanchit Vohra" userId="207d771bd8333116" providerId="LiveId" clId="{151AC3EC-6C50-4910-AC75-D3DF09493471}" dt="2018-10-18T02:41:27.942" v="1034" actId="478"/>
          <ac:picMkLst>
            <pc:docMk/>
            <pc:sldMk cId="2141176878" sldId="264"/>
            <ac:picMk id="6" creationId="{2F5B62DE-1112-4A60-B88A-2C1693101B79}"/>
          </ac:picMkLst>
        </pc:picChg>
      </pc:sldChg>
      <pc:sldChg chg="del">
        <pc:chgData name="Sanchit Vohra" userId="207d771bd8333116" providerId="LiveId" clId="{151AC3EC-6C50-4910-AC75-D3DF09493471}" dt="2018-10-18T02:37:48.219" v="1008" actId="2696"/>
        <pc:sldMkLst>
          <pc:docMk/>
          <pc:sldMk cId="3756161833" sldId="265"/>
        </pc:sldMkLst>
      </pc:sldChg>
      <pc:sldChg chg="del">
        <pc:chgData name="Sanchit Vohra" userId="207d771bd8333116" providerId="LiveId" clId="{151AC3EC-6C50-4910-AC75-D3DF09493471}" dt="2018-10-18T03:31:35.479" v="2628" actId="2696"/>
        <pc:sldMkLst>
          <pc:docMk/>
          <pc:sldMk cId="4220307826" sldId="266"/>
        </pc:sldMkLst>
      </pc:sldChg>
      <pc:sldChg chg="del">
        <pc:chgData name="Sanchit Vohra" userId="207d771bd8333116" providerId="LiveId" clId="{151AC3EC-6C50-4910-AC75-D3DF09493471}" dt="2018-10-18T03:31:41.188" v="2630" actId="2696"/>
        <pc:sldMkLst>
          <pc:docMk/>
          <pc:sldMk cId="4114710802" sldId="267"/>
        </pc:sldMkLst>
      </pc:sldChg>
      <pc:sldChg chg="del">
        <pc:chgData name="Sanchit Vohra" userId="207d771bd8333116" providerId="LiveId" clId="{151AC3EC-6C50-4910-AC75-D3DF09493471}" dt="2018-10-18T03:31:44.179" v="2631" actId="2696"/>
        <pc:sldMkLst>
          <pc:docMk/>
          <pc:sldMk cId="3838611143" sldId="268"/>
        </pc:sldMkLst>
      </pc:sldChg>
      <pc:sldChg chg="del">
        <pc:chgData name="Sanchit Vohra" userId="207d771bd8333116" providerId="LiveId" clId="{151AC3EC-6C50-4910-AC75-D3DF09493471}" dt="2018-10-18T03:31:46.275" v="2632" actId="2696"/>
        <pc:sldMkLst>
          <pc:docMk/>
          <pc:sldMk cId="3673760461" sldId="269"/>
        </pc:sldMkLst>
      </pc:sldChg>
      <pc:sldChg chg="del">
        <pc:chgData name="Sanchit Vohra" userId="207d771bd8333116" providerId="LiveId" clId="{151AC3EC-6C50-4910-AC75-D3DF09493471}" dt="2018-10-18T03:31:48.490" v="2633" actId="2696"/>
        <pc:sldMkLst>
          <pc:docMk/>
          <pc:sldMk cId="2863767210" sldId="270"/>
        </pc:sldMkLst>
      </pc:sldChg>
      <pc:sldChg chg="del">
        <pc:chgData name="Sanchit Vohra" userId="207d771bd8333116" providerId="LiveId" clId="{151AC3EC-6C50-4910-AC75-D3DF09493471}" dt="2018-10-18T03:31:52.434" v="2635" actId="2696"/>
        <pc:sldMkLst>
          <pc:docMk/>
          <pc:sldMk cId="3498905070" sldId="271"/>
        </pc:sldMkLst>
      </pc:sldChg>
      <pc:sldChg chg="del">
        <pc:chgData name="Sanchit Vohra" userId="207d771bd8333116" providerId="LiveId" clId="{151AC3EC-6C50-4910-AC75-D3DF09493471}" dt="2018-10-18T03:31:50.456" v="2634" actId="2696"/>
        <pc:sldMkLst>
          <pc:docMk/>
          <pc:sldMk cId="1276474825" sldId="272"/>
        </pc:sldMkLst>
      </pc:sldChg>
      <pc:sldChg chg="del">
        <pc:chgData name="Sanchit Vohra" userId="207d771bd8333116" providerId="LiveId" clId="{151AC3EC-6C50-4910-AC75-D3DF09493471}" dt="2018-10-18T03:31:54.953" v="2636" actId="2696"/>
        <pc:sldMkLst>
          <pc:docMk/>
          <pc:sldMk cId="3295483628" sldId="273"/>
        </pc:sldMkLst>
      </pc:sldChg>
      <pc:sldChg chg="del">
        <pc:chgData name="Sanchit Vohra" userId="207d771bd8333116" providerId="LiveId" clId="{151AC3EC-6C50-4910-AC75-D3DF09493471}" dt="2018-10-18T03:31:59.489" v="2638" actId="2696"/>
        <pc:sldMkLst>
          <pc:docMk/>
          <pc:sldMk cId="2249684246" sldId="274"/>
        </pc:sldMkLst>
      </pc:sldChg>
      <pc:sldChg chg="del">
        <pc:chgData name="Sanchit Vohra" userId="207d771bd8333116" providerId="LiveId" clId="{151AC3EC-6C50-4910-AC75-D3DF09493471}" dt="2018-10-18T03:32:03.587" v="2640" actId="2696"/>
        <pc:sldMkLst>
          <pc:docMk/>
          <pc:sldMk cId="1677672843" sldId="275"/>
        </pc:sldMkLst>
      </pc:sldChg>
      <pc:sldChg chg="del">
        <pc:chgData name="Sanchit Vohra" userId="207d771bd8333116" providerId="LiveId" clId="{151AC3EC-6C50-4910-AC75-D3DF09493471}" dt="2018-10-18T03:32:05.988" v="2641" actId="2696"/>
        <pc:sldMkLst>
          <pc:docMk/>
          <pc:sldMk cId="3202030064" sldId="276"/>
        </pc:sldMkLst>
      </pc:sldChg>
      <pc:sldChg chg="del">
        <pc:chgData name="Sanchit Vohra" userId="207d771bd8333116" providerId="LiveId" clId="{151AC3EC-6C50-4910-AC75-D3DF09493471}" dt="2018-10-18T03:32:08.328" v="2642" actId="2696"/>
        <pc:sldMkLst>
          <pc:docMk/>
          <pc:sldMk cId="1559025740" sldId="277"/>
        </pc:sldMkLst>
      </pc:sldChg>
      <pc:sldChg chg="del">
        <pc:chgData name="Sanchit Vohra" userId="207d771bd8333116" providerId="LiveId" clId="{151AC3EC-6C50-4910-AC75-D3DF09493471}" dt="2018-10-18T03:32:01.625" v="2639" actId="2696"/>
        <pc:sldMkLst>
          <pc:docMk/>
          <pc:sldMk cId="3023321807" sldId="278"/>
        </pc:sldMkLst>
      </pc:sldChg>
      <pc:sldChg chg="del">
        <pc:chgData name="Sanchit Vohra" userId="207d771bd8333116" providerId="LiveId" clId="{151AC3EC-6C50-4910-AC75-D3DF09493471}" dt="2018-10-18T03:31:56.934" v="2637" actId="2696"/>
        <pc:sldMkLst>
          <pc:docMk/>
          <pc:sldMk cId="3606876408" sldId="279"/>
        </pc:sldMkLst>
      </pc:sldChg>
      <pc:sldChg chg="addSp delSp modSp add">
        <pc:chgData name="Sanchit Vohra" userId="207d771bd8333116" providerId="LiveId" clId="{151AC3EC-6C50-4910-AC75-D3DF09493471}" dt="2018-10-18T02:37:08.836" v="1005" actId="20577"/>
        <pc:sldMkLst>
          <pc:docMk/>
          <pc:sldMk cId="2770004040" sldId="280"/>
        </pc:sldMkLst>
        <pc:spChg chg="mod">
          <ac:chgData name="Sanchit Vohra" userId="207d771bd8333116" providerId="LiveId" clId="{151AC3EC-6C50-4910-AC75-D3DF09493471}" dt="2018-10-18T02:37:08.836" v="1005" actId="20577"/>
          <ac:spMkLst>
            <pc:docMk/>
            <pc:sldMk cId="2770004040" sldId="280"/>
            <ac:spMk id="2" creationId="{C9522AC5-6F95-4BA2-A4F4-DBFD226049D8}"/>
          </ac:spMkLst>
        </pc:spChg>
        <pc:spChg chg="mod">
          <ac:chgData name="Sanchit Vohra" userId="207d771bd8333116" providerId="LiveId" clId="{151AC3EC-6C50-4910-AC75-D3DF09493471}" dt="2018-10-18T02:31:14.776" v="386" actId="14100"/>
          <ac:spMkLst>
            <pc:docMk/>
            <pc:sldMk cId="2770004040" sldId="280"/>
            <ac:spMk id="3" creationId="{8D3C5966-68D2-40F8-BB4F-F0CDA2F0D632}"/>
          </ac:spMkLst>
        </pc:spChg>
        <pc:spChg chg="add del mod">
          <ac:chgData name="Sanchit Vohra" userId="207d771bd8333116" providerId="LiveId" clId="{151AC3EC-6C50-4910-AC75-D3DF09493471}" dt="2018-10-18T02:31:26.112" v="389"/>
          <ac:spMkLst>
            <pc:docMk/>
            <pc:sldMk cId="2770004040" sldId="280"/>
            <ac:spMk id="5" creationId="{91AE552B-7831-432D-A16F-D9116F85BB46}"/>
          </ac:spMkLst>
        </pc:spChg>
        <pc:spChg chg="add mod">
          <ac:chgData name="Sanchit Vohra" userId="207d771bd8333116" providerId="LiveId" clId="{151AC3EC-6C50-4910-AC75-D3DF09493471}" dt="2018-10-18T02:33:35.440" v="504" actId="1076"/>
          <ac:spMkLst>
            <pc:docMk/>
            <pc:sldMk cId="2770004040" sldId="280"/>
            <ac:spMk id="6" creationId="{7DD46DAE-4428-48F5-AD85-43E4266A9370}"/>
          </ac:spMkLst>
        </pc:spChg>
        <pc:spChg chg="add mod">
          <ac:chgData name="Sanchit Vohra" userId="207d771bd8333116" providerId="LiveId" clId="{151AC3EC-6C50-4910-AC75-D3DF09493471}" dt="2018-10-18T02:36:37.034" v="948" actId="20577"/>
          <ac:spMkLst>
            <pc:docMk/>
            <pc:sldMk cId="2770004040" sldId="280"/>
            <ac:spMk id="7" creationId="{3B0E7335-872F-4769-BDCA-5C80B74A9289}"/>
          </ac:spMkLst>
        </pc:spChg>
      </pc:sldChg>
      <pc:sldChg chg="modSp add del">
        <pc:chgData name="Sanchit Vohra" userId="207d771bd8333116" providerId="LiveId" clId="{151AC3EC-6C50-4910-AC75-D3DF09493471}" dt="2018-10-18T02:37:34.509" v="1006" actId="2696"/>
        <pc:sldMkLst>
          <pc:docMk/>
          <pc:sldMk cId="202407537" sldId="281"/>
        </pc:sldMkLst>
        <pc:spChg chg="mod">
          <ac:chgData name="Sanchit Vohra" userId="207d771bd8333116" providerId="LiveId" clId="{151AC3EC-6C50-4910-AC75-D3DF09493471}" dt="2018-10-18T02:27:49.781" v="317" actId="20577"/>
          <ac:spMkLst>
            <pc:docMk/>
            <pc:sldMk cId="202407537" sldId="281"/>
            <ac:spMk id="2" creationId="{24A4AD43-F522-4153-83ED-D2ED34641AAB}"/>
          </ac:spMkLst>
        </pc:spChg>
        <pc:spChg chg="mod">
          <ac:chgData name="Sanchit Vohra" userId="207d771bd8333116" providerId="LiveId" clId="{151AC3EC-6C50-4910-AC75-D3DF09493471}" dt="2018-10-18T02:30:31.743" v="383" actId="20577"/>
          <ac:spMkLst>
            <pc:docMk/>
            <pc:sldMk cId="202407537" sldId="281"/>
            <ac:spMk id="3" creationId="{AAF268EB-7D3A-4BB3-B092-DB152F959366}"/>
          </ac:spMkLst>
        </pc:spChg>
      </pc:sldChg>
      <pc:sldChg chg="addSp delSp modSp add">
        <pc:chgData name="Sanchit Vohra" userId="207d771bd8333116" providerId="LiveId" clId="{151AC3EC-6C50-4910-AC75-D3DF09493471}" dt="2018-10-18T03:11:54.382" v="1833" actId="1076"/>
        <pc:sldMkLst>
          <pc:docMk/>
          <pc:sldMk cId="2933324361" sldId="281"/>
        </pc:sldMkLst>
        <pc:spChg chg="mod">
          <ac:chgData name="Sanchit Vohra" userId="207d771bd8333116" providerId="LiveId" clId="{151AC3EC-6C50-4910-AC75-D3DF09493471}" dt="2018-10-18T03:05:41.596" v="1722" actId="20577"/>
          <ac:spMkLst>
            <pc:docMk/>
            <pc:sldMk cId="2933324361" sldId="281"/>
            <ac:spMk id="2" creationId="{7A5BF3C0-64CF-4C3F-B928-9D41053E9A64}"/>
          </ac:spMkLst>
        </pc:spChg>
        <pc:spChg chg="del">
          <ac:chgData name="Sanchit Vohra" userId="207d771bd8333116" providerId="LiveId" clId="{151AC3EC-6C50-4910-AC75-D3DF09493471}" dt="2018-10-18T03:08:04.448" v="1723" actId="931"/>
          <ac:spMkLst>
            <pc:docMk/>
            <pc:sldMk cId="2933324361" sldId="281"/>
            <ac:spMk id="3" creationId="{3541849C-ABE1-4FDF-B983-64247FF864CF}"/>
          </ac:spMkLst>
        </pc:spChg>
        <pc:spChg chg="add mod">
          <ac:chgData name="Sanchit Vohra" userId="207d771bd8333116" providerId="LiveId" clId="{151AC3EC-6C50-4910-AC75-D3DF09493471}" dt="2018-10-18T03:11:50.012" v="1832" actId="1076"/>
          <ac:spMkLst>
            <pc:docMk/>
            <pc:sldMk cId="2933324361" sldId="281"/>
            <ac:spMk id="7" creationId="{55D83260-779A-4D17-BBC5-246B40AB94E6}"/>
          </ac:spMkLst>
        </pc:spChg>
        <pc:spChg chg="add mod">
          <ac:chgData name="Sanchit Vohra" userId="207d771bd8333116" providerId="LiveId" clId="{151AC3EC-6C50-4910-AC75-D3DF09493471}" dt="2018-10-18T03:11:54.382" v="1833" actId="1076"/>
          <ac:spMkLst>
            <pc:docMk/>
            <pc:sldMk cId="2933324361" sldId="281"/>
            <ac:spMk id="8" creationId="{448AA93D-47D0-4455-91B3-F8A824A3C254}"/>
          </ac:spMkLst>
        </pc:spChg>
        <pc:picChg chg="add mod">
          <ac:chgData name="Sanchit Vohra" userId="207d771bd8333116" providerId="LiveId" clId="{151AC3EC-6C50-4910-AC75-D3DF09493471}" dt="2018-10-18T03:08:28.733" v="1729" actId="1076"/>
          <ac:picMkLst>
            <pc:docMk/>
            <pc:sldMk cId="2933324361" sldId="281"/>
            <ac:picMk id="6" creationId="{3527F714-3619-469B-A005-9BB5FCCE7A30}"/>
          </ac:picMkLst>
        </pc:picChg>
      </pc:sldChg>
      <pc:sldChg chg="modSp add">
        <pc:chgData name="Sanchit Vohra" userId="207d771bd8333116" providerId="LiveId" clId="{151AC3EC-6C50-4910-AC75-D3DF09493471}" dt="2018-10-18T17:33:20.252" v="4084" actId="20577"/>
        <pc:sldMkLst>
          <pc:docMk/>
          <pc:sldMk cId="3933415555" sldId="282"/>
        </pc:sldMkLst>
        <pc:spChg chg="mod">
          <ac:chgData name="Sanchit Vohra" userId="207d771bd8333116" providerId="LiveId" clId="{151AC3EC-6C50-4910-AC75-D3DF09493471}" dt="2018-10-18T03:13:04.456" v="1861" actId="20577"/>
          <ac:spMkLst>
            <pc:docMk/>
            <pc:sldMk cId="3933415555" sldId="282"/>
            <ac:spMk id="2" creationId="{C949E501-B232-4DB9-8E7C-393F2AFB0433}"/>
          </ac:spMkLst>
        </pc:spChg>
        <pc:spChg chg="mod">
          <ac:chgData name="Sanchit Vohra" userId="207d771bd8333116" providerId="LiveId" clId="{151AC3EC-6C50-4910-AC75-D3DF09493471}" dt="2018-10-18T17:33:20.252" v="4084" actId="20577"/>
          <ac:spMkLst>
            <pc:docMk/>
            <pc:sldMk cId="3933415555" sldId="282"/>
            <ac:spMk id="3" creationId="{35ECB1DC-46B1-4688-BD1F-8310156E4189}"/>
          </ac:spMkLst>
        </pc:spChg>
      </pc:sldChg>
      <pc:sldChg chg="addSp modSp add">
        <pc:chgData name="Sanchit Vohra" userId="207d771bd8333116" providerId="LiveId" clId="{151AC3EC-6C50-4910-AC75-D3DF09493471}" dt="2018-10-18T17:16:57.278" v="3642" actId="1076"/>
        <pc:sldMkLst>
          <pc:docMk/>
          <pc:sldMk cId="271901767" sldId="283"/>
        </pc:sldMkLst>
        <pc:spChg chg="mod">
          <ac:chgData name="Sanchit Vohra" userId="207d771bd8333116" providerId="LiveId" clId="{151AC3EC-6C50-4910-AC75-D3DF09493471}" dt="2018-10-18T03:13:33.457" v="1915" actId="20577"/>
          <ac:spMkLst>
            <pc:docMk/>
            <pc:sldMk cId="271901767" sldId="283"/>
            <ac:spMk id="2" creationId="{96D3782C-5B83-4B17-B70F-9056A8BDD233}"/>
          </ac:spMkLst>
        </pc:spChg>
        <pc:spChg chg="mod">
          <ac:chgData name="Sanchit Vohra" userId="207d771bd8333116" providerId="LiveId" clId="{151AC3EC-6C50-4910-AC75-D3DF09493471}" dt="2018-10-18T17:16:27.093" v="3641" actId="20577"/>
          <ac:spMkLst>
            <pc:docMk/>
            <pc:sldMk cId="271901767" sldId="283"/>
            <ac:spMk id="3" creationId="{F5BD8623-DBB9-4D00-B28B-73C8E24F1913}"/>
          </ac:spMkLst>
        </pc:spChg>
        <pc:spChg chg="add mod">
          <ac:chgData name="Sanchit Vohra" userId="207d771bd8333116" providerId="LiveId" clId="{151AC3EC-6C50-4910-AC75-D3DF09493471}" dt="2018-10-18T17:16:57.278" v="3642" actId="1076"/>
          <ac:spMkLst>
            <pc:docMk/>
            <pc:sldMk cId="271901767" sldId="283"/>
            <ac:spMk id="5" creationId="{C318305B-F6D8-4073-AE1D-A24743CD92DB}"/>
          </ac:spMkLst>
        </pc:spChg>
      </pc:sldChg>
      <pc:sldChg chg="modSp add">
        <pc:chgData name="Sanchit Vohra" userId="207d771bd8333116" providerId="LiveId" clId="{151AC3EC-6C50-4910-AC75-D3DF09493471}" dt="2018-10-18T03:47:24.609" v="3636" actId="20577"/>
        <pc:sldMkLst>
          <pc:docMk/>
          <pc:sldMk cId="4193033827" sldId="284"/>
        </pc:sldMkLst>
        <pc:spChg chg="mod">
          <ac:chgData name="Sanchit Vohra" userId="207d771bd8333116" providerId="LiveId" clId="{151AC3EC-6C50-4910-AC75-D3DF09493471}" dt="2018-10-18T03:28:49.224" v="2495" actId="20577"/>
          <ac:spMkLst>
            <pc:docMk/>
            <pc:sldMk cId="4193033827" sldId="284"/>
            <ac:spMk id="2" creationId="{EB67A812-3272-458F-A5ED-B9A7AC98C2DB}"/>
          </ac:spMkLst>
        </pc:spChg>
        <pc:spChg chg="mod">
          <ac:chgData name="Sanchit Vohra" userId="207d771bd8333116" providerId="LiveId" clId="{151AC3EC-6C50-4910-AC75-D3DF09493471}" dt="2018-10-18T03:47:24.609" v="3636" actId="20577"/>
          <ac:spMkLst>
            <pc:docMk/>
            <pc:sldMk cId="4193033827" sldId="284"/>
            <ac:spMk id="3" creationId="{0DC35E3A-6F8E-4CC0-B6EE-AC24546D266A}"/>
          </ac:spMkLst>
        </pc:spChg>
      </pc:sldChg>
      <pc:sldChg chg="add del">
        <pc:chgData name="Sanchit Vohra" userId="207d771bd8333116" providerId="LiveId" clId="{151AC3EC-6C50-4910-AC75-D3DF09493471}" dt="2018-10-18T03:31:23.438" v="2623" actId="2696"/>
        <pc:sldMkLst>
          <pc:docMk/>
          <pc:sldMk cId="3648440484" sldId="285"/>
        </pc:sldMkLst>
      </pc:sldChg>
      <pc:sldChg chg="addSp delSp modSp add mod setBg">
        <pc:chgData name="Sanchit Vohra" userId="207d771bd8333116" providerId="LiveId" clId="{151AC3EC-6C50-4910-AC75-D3DF09493471}" dt="2018-10-19T17:23:42.267" v="4445" actId="20577"/>
        <pc:sldMkLst>
          <pc:docMk/>
          <pc:sldMk cId="4136578138" sldId="285"/>
        </pc:sldMkLst>
        <pc:spChg chg="mod">
          <ac:chgData name="Sanchit Vohra" userId="207d771bd8333116" providerId="LiveId" clId="{151AC3EC-6C50-4910-AC75-D3DF09493471}" dt="2018-10-19T17:23:42.267" v="4445" actId="20577"/>
          <ac:spMkLst>
            <pc:docMk/>
            <pc:sldMk cId="4136578138" sldId="285"/>
            <ac:spMk id="2" creationId="{383006ED-1F4D-4D39-8291-1A034F5DE62F}"/>
          </ac:spMkLst>
        </pc:spChg>
        <pc:spChg chg="add del">
          <ac:chgData name="Sanchit Vohra" userId="207d771bd8333116" providerId="LiveId" clId="{151AC3EC-6C50-4910-AC75-D3DF09493471}" dt="2018-10-19T16:54:52.428" v="4106" actId="931"/>
          <ac:spMkLst>
            <pc:docMk/>
            <pc:sldMk cId="4136578138" sldId="285"/>
            <ac:spMk id="3" creationId="{76834F95-6FBE-40A5-9920-1D597960D8C1}"/>
          </ac:spMkLst>
        </pc:spChg>
        <pc:spChg chg="mod">
          <ac:chgData name="Sanchit Vohra" userId="207d771bd8333116" providerId="LiveId" clId="{151AC3EC-6C50-4910-AC75-D3DF09493471}" dt="2018-10-19T16:49:00.339" v="4103" actId="26606"/>
          <ac:spMkLst>
            <pc:docMk/>
            <pc:sldMk cId="4136578138" sldId="285"/>
            <ac:spMk id="4" creationId="{34C25520-F2CC-489B-8DCA-AA2877387D2D}"/>
          </ac:spMkLst>
        </pc:spChg>
        <pc:spChg chg="add del">
          <ac:chgData name="Sanchit Vohra" userId="207d771bd8333116" providerId="LiveId" clId="{151AC3EC-6C50-4910-AC75-D3DF09493471}" dt="2018-10-19T16:49:00.339" v="4103" actId="26606"/>
          <ac:spMkLst>
            <pc:docMk/>
            <pc:sldMk cId="4136578138" sldId="285"/>
            <ac:spMk id="11" creationId="{4E4490D0-3672-446A-AC12-B4830333BDDD}"/>
          </ac:spMkLst>
        </pc:spChg>
        <pc:spChg chg="add del">
          <ac:chgData name="Sanchit Vohra" userId="207d771bd8333116" providerId="LiveId" clId="{151AC3EC-6C50-4910-AC75-D3DF09493471}" dt="2018-10-19T16:49:00.339" v="4103" actId="26606"/>
          <ac:spMkLst>
            <pc:docMk/>
            <pc:sldMk cId="4136578138" sldId="285"/>
            <ac:spMk id="13" creationId="{39CB82C2-DF65-4EC1-8280-F201D50F570B}"/>
          </ac:spMkLst>
        </pc:spChg>
        <pc:spChg chg="add del">
          <ac:chgData name="Sanchit Vohra" userId="207d771bd8333116" providerId="LiveId" clId="{151AC3EC-6C50-4910-AC75-D3DF09493471}" dt="2018-10-19T16:49:00.339" v="4103" actId="26606"/>
          <ac:spMkLst>
            <pc:docMk/>
            <pc:sldMk cId="4136578138" sldId="285"/>
            <ac:spMk id="17" creationId="{EB1836F0-F9E0-4D93-9BDD-7EEC6EA05F7B}"/>
          </ac:spMkLst>
        </pc:spChg>
        <pc:spChg chg="add del">
          <ac:chgData name="Sanchit Vohra" userId="207d771bd8333116" providerId="LiveId" clId="{151AC3EC-6C50-4910-AC75-D3DF09493471}" dt="2018-10-19T16:49:00.339" v="4103" actId="26606"/>
          <ac:spMkLst>
            <pc:docMk/>
            <pc:sldMk cId="4136578138" sldId="285"/>
            <ac:spMk id="21" creationId="{6D2F28D1-82F9-40FE-935C-85ECF7660D2D}"/>
          </ac:spMkLst>
        </pc:spChg>
        <pc:spChg chg="add del">
          <ac:chgData name="Sanchit Vohra" userId="207d771bd8333116" providerId="LiveId" clId="{151AC3EC-6C50-4910-AC75-D3DF09493471}" dt="2018-10-19T16:49:00.339" v="4103" actId="26606"/>
          <ac:spMkLst>
            <pc:docMk/>
            <pc:sldMk cId="4136578138" sldId="285"/>
            <ac:spMk id="23" creationId="{4B670E93-2F53-48FC-AB6C-E99E22D17F31}"/>
          </ac:spMkLst>
        </pc:spChg>
        <pc:picChg chg="add del mod">
          <ac:chgData name="Sanchit Vohra" userId="207d771bd8333116" providerId="LiveId" clId="{151AC3EC-6C50-4910-AC75-D3DF09493471}" dt="2018-10-19T16:49:01.570" v="4105" actId="931"/>
          <ac:picMkLst>
            <pc:docMk/>
            <pc:sldMk cId="4136578138" sldId="285"/>
            <ac:picMk id="6" creationId="{3FB29924-62E2-4A76-A369-AD533725A6BC}"/>
          </ac:picMkLst>
        </pc:picChg>
        <pc:picChg chg="add mod">
          <ac:chgData name="Sanchit Vohra" userId="207d771bd8333116" providerId="LiveId" clId="{151AC3EC-6C50-4910-AC75-D3DF09493471}" dt="2018-10-19T16:55:08.071" v="4113" actId="1076"/>
          <ac:picMkLst>
            <pc:docMk/>
            <pc:sldMk cId="4136578138" sldId="285"/>
            <ac:picMk id="8" creationId="{00C30075-5707-403F-B967-E783BA1FC363}"/>
          </ac:picMkLst>
        </pc:picChg>
        <pc:picChg chg="add mod">
          <ac:chgData name="Sanchit Vohra" userId="207d771bd8333116" providerId="LiveId" clId="{151AC3EC-6C50-4910-AC75-D3DF09493471}" dt="2018-10-19T16:56:10.966" v="4122" actId="14100"/>
          <ac:picMkLst>
            <pc:docMk/>
            <pc:sldMk cId="4136578138" sldId="285"/>
            <ac:picMk id="10" creationId="{FA06C159-4A3F-4834-83DE-1779024D8785}"/>
          </ac:picMkLst>
        </pc:picChg>
        <pc:picChg chg="add mod">
          <ac:chgData name="Sanchit Vohra" userId="207d771bd8333116" providerId="LiveId" clId="{151AC3EC-6C50-4910-AC75-D3DF09493471}" dt="2018-10-19T16:56:25.198" v="4125" actId="1076"/>
          <ac:picMkLst>
            <pc:docMk/>
            <pc:sldMk cId="4136578138" sldId="285"/>
            <ac:picMk id="14" creationId="{C875304B-3750-42F7-8EA5-3021525268C3}"/>
          </ac:picMkLst>
        </pc:picChg>
        <pc:picChg chg="add mod">
          <ac:chgData name="Sanchit Vohra" userId="207d771bd8333116" providerId="LiveId" clId="{151AC3EC-6C50-4910-AC75-D3DF09493471}" dt="2018-10-19T16:56:13.746" v="4123" actId="14100"/>
          <ac:picMkLst>
            <pc:docMk/>
            <pc:sldMk cId="4136578138" sldId="285"/>
            <ac:picMk id="18" creationId="{2447766A-54AD-474C-8D84-D1CDE27BFAA1}"/>
          </ac:picMkLst>
        </pc:picChg>
        <pc:cxnChg chg="add del">
          <ac:chgData name="Sanchit Vohra" userId="207d771bd8333116" providerId="LiveId" clId="{151AC3EC-6C50-4910-AC75-D3DF09493471}" dt="2018-10-19T16:49:00.339" v="4103" actId="26606"/>
          <ac:cxnSpMkLst>
            <pc:docMk/>
            <pc:sldMk cId="4136578138" sldId="285"/>
            <ac:cxnSpMk id="15" creationId="{7E1D4427-852B-4B37-8E76-0E9F1810BA2A}"/>
          </ac:cxnSpMkLst>
        </pc:cxnChg>
        <pc:cxnChg chg="add del">
          <ac:chgData name="Sanchit Vohra" userId="207d771bd8333116" providerId="LiveId" clId="{151AC3EC-6C50-4910-AC75-D3DF09493471}" dt="2018-10-19T16:49:00.339" v="4103" actId="26606"/>
          <ac:cxnSpMkLst>
            <pc:docMk/>
            <pc:sldMk cId="4136578138" sldId="285"/>
            <ac:cxnSpMk id="19" creationId="{7A49EFD3-A806-4D59-99F1-AA9AFAE4EF71}"/>
          </ac:cxnSpMkLst>
        </pc:cxnChg>
      </pc:sldChg>
      <pc:sldChg chg="addSp delSp modSp add">
        <pc:chgData name="Sanchit Vohra" userId="207d771bd8333116" providerId="LiveId" clId="{151AC3EC-6C50-4910-AC75-D3DF09493471}" dt="2018-10-19T16:59:29.131" v="4165" actId="1076"/>
        <pc:sldMkLst>
          <pc:docMk/>
          <pc:sldMk cId="1282967309" sldId="286"/>
        </pc:sldMkLst>
        <pc:spChg chg="mod">
          <ac:chgData name="Sanchit Vohra" userId="207d771bd8333116" providerId="LiveId" clId="{151AC3EC-6C50-4910-AC75-D3DF09493471}" dt="2018-10-19T16:58:30.400" v="4152" actId="20577"/>
          <ac:spMkLst>
            <pc:docMk/>
            <pc:sldMk cId="1282967309" sldId="286"/>
            <ac:spMk id="2" creationId="{E9E2B301-F6D2-494E-9E93-E065519073BC}"/>
          </ac:spMkLst>
        </pc:spChg>
        <pc:spChg chg="del">
          <ac:chgData name="Sanchit Vohra" userId="207d771bd8333116" providerId="LiveId" clId="{151AC3EC-6C50-4910-AC75-D3DF09493471}" dt="2018-10-19T16:58:41.856" v="4153" actId="931"/>
          <ac:spMkLst>
            <pc:docMk/>
            <pc:sldMk cId="1282967309" sldId="286"/>
            <ac:spMk id="3" creationId="{20CB54D9-C209-4943-BBF7-87AE20D864BF}"/>
          </ac:spMkLst>
        </pc:spChg>
        <pc:picChg chg="add mod">
          <ac:chgData name="Sanchit Vohra" userId="207d771bd8333116" providerId="LiveId" clId="{151AC3EC-6C50-4910-AC75-D3DF09493471}" dt="2018-10-19T16:58:50.988" v="4156" actId="14100"/>
          <ac:picMkLst>
            <pc:docMk/>
            <pc:sldMk cId="1282967309" sldId="286"/>
            <ac:picMk id="6" creationId="{C7599F01-0E3B-4F8E-833B-91CC329D9A07}"/>
          </ac:picMkLst>
        </pc:picChg>
        <pc:picChg chg="add mod">
          <ac:chgData name="Sanchit Vohra" userId="207d771bd8333116" providerId="LiveId" clId="{151AC3EC-6C50-4910-AC75-D3DF09493471}" dt="2018-10-19T16:59:15.925" v="4163" actId="1076"/>
          <ac:picMkLst>
            <pc:docMk/>
            <pc:sldMk cId="1282967309" sldId="286"/>
            <ac:picMk id="8" creationId="{71E977EF-ACE2-4629-9E4C-06F5A7D506D7}"/>
          </ac:picMkLst>
        </pc:picChg>
        <pc:picChg chg="add mod">
          <ac:chgData name="Sanchit Vohra" userId="207d771bd8333116" providerId="LiveId" clId="{151AC3EC-6C50-4910-AC75-D3DF09493471}" dt="2018-10-19T16:59:29.131" v="4165" actId="1076"/>
          <ac:picMkLst>
            <pc:docMk/>
            <pc:sldMk cId="1282967309" sldId="286"/>
            <ac:picMk id="10" creationId="{127F007B-D66C-4123-840E-CEBD49CBCDC9}"/>
          </ac:picMkLst>
        </pc:picChg>
      </pc:sldChg>
      <pc:sldChg chg="addSp delSp modSp add ord">
        <pc:chgData name="Sanchit Vohra" userId="207d771bd8333116" providerId="LiveId" clId="{151AC3EC-6C50-4910-AC75-D3DF09493471}" dt="2018-10-19T17:23:49.446" v="4457" actId="20577"/>
        <pc:sldMkLst>
          <pc:docMk/>
          <pc:sldMk cId="1066088411" sldId="287"/>
        </pc:sldMkLst>
        <pc:spChg chg="mod">
          <ac:chgData name="Sanchit Vohra" userId="207d771bd8333116" providerId="LiveId" clId="{151AC3EC-6C50-4910-AC75-D3DF09493471}" dt="2018-10-19T17:23:49.446" v="4457" actId="20577"/>
          <ac:spMkLst>
            <pc:docMk/>
            <pc:sldMk cId="1066088411" sldId="287"/>
            <ac:spMk id="2" creationId="{C233D887-8307-48FF-83BF-A79CD25AAE01}"/>
          </ac:spMkLst>
        </pc:spChg>
        <pc:spChg chg="del">
          <ac:chgData name="Sanchit Vohra" userId="207d771bd8333116" providerId="LiveId" clId="{151AC3EC-6C50-4910-AC75-D3DF09493471}" dt="2018-10-19T17:01:52.187" v="4214" actId="931"/>
          <ac:spMkLst>
            <pc:docMk/>
            <pc:sldMk cId="1066088411" sldId="287"/>
            <ac:spMk id="3" creationId="{4D122466-A466-448A-8B83-56B8ED571B92}"/>
          </ac:spMkLst>
        </pc:spChg>
        <pc:picChg chg="add mod">
          <ac:chgData name="Sanchit Vohra" userId="207d771bd8333116" providerId="LiveId" clId="{151AC3EC-6C50-4910-AC75-D3DF09493471}" dt="2018-10-19T17:02:47.723" v="4231" actId="14100"/>
          <ac:picMkLst>
            <pc:docMk/>
            <pc:sldMk cId="1066088411" sldId="287"/>
            <ac:picMk id="6" creationId="{22FFE560-5239-49BD-AC32-65551A970BEB}"/>
          </ac:picMkLst>
        </pc:picChg>
        <pc:picChg chg="add mod">
          <ac:chgData name="Sanchit Vohra" userId="207d771bd8333116" providerId="LiveId" clId="{151AC3EC-6C50-4910-AC75-D3DF09493471}" dt="2018-10-19T17:02:55.258" v="4233" actId="1076"/>
          <ac:picMkLst>
            <pc:docMk/>
            <pc:sldMk cId="1066088411" sldId="287"/>
            <ac:picMk id="8" creationId="{43C1EBA5-2D2F-42AC-8610-6E369F5DD6DA}"/>
          </ac:picMkLst>
        </pc:picChg>
        <pc:picChg chg="add mod">
          <ac:chgData name="Sanchit Vohra" userId="207d771bd8333116" providerId="LiveId" clId="{151AC3EC-6C50-4910-AC75-D3DF09493471}" dt="2018-10-19T17:02:39.351" v="4229" actId="1076"/>
          <ac:picMkLst>
            <pc:docMk/>
            <pc:sldMk cId="1066088411" sldId="287"/>
            <ac:picMk id="10" creationId="{410C864D-22D6-4119-AB5B-5C623C7C2952}"/>
          </ac:picMkLst>
        </pc:picChg>
      </pc:sldChg>
      <pc:sldChg chg="addSp delSp modSp add mod setBg">
        <pc:chgData name="Sanchit Vohra" userId="207d771bd8333116" providerId="LiveId" clId="{151AC3EC-6C50-4910-AC75-D3DF09493471}" dt="2018-10-19T17:24:00.739" v="4471" actId="20577"/>
        <pc:sldMkLst>
          <pc:docMk/>
          <pc:sldMk cId="2292290018" sldId="288"/>
        </pc:sldMkLst>
        <pc:spChg chg="mod">
          <ac:chgData name="Sanchit Vohra" userId="207d771bd8333116" providerId="LiveId" clId="{151AC3EC-6C50-4910-AC75-D3DF09493471}" dt="2018-10-19T17:24:00.739" v="4471" actId="20577"/>
          <ac:spMkLst>
            <pc:docMk/>
            <pc:sldMk cId="2292290018" sldId="288"/>
            <ac:spMk id="2" creationId="{4B156958-7065-40A6-BA2E-465C45BFB6A0}"/>
          </ac:spMkLst>
        </pc:spChg>
        <pc:spChg chg="del">
          <ac:chgData name="Sanchit Vohra" userId="207d771bd8333116" providerId="LiveId" clId="{151AC3EC-6C50-4910-AC75-D3DF09493471}" dt="2018-10-19T17:05:13.919" v="4267" actId="931"/>
          <ac:spMkLst>
            <pc:docMk/>
            <pc:sldMk cId="2292290018" sldId="288"/>
            <ac:spMk id="3" creationId="{708920AF-EC6A-4A2A-9FD1-DDCADF5F92FF}"/>
          </ac:spMkLst>
        </pc:spChg>
        <pc:spChg chg="mod ord">
          <ac:chgData name="Sanchit Vohra" userId="207d771bd8333116" providerId="LiveId" clId="{151AC3EC-6C50-4910-AC75-D3DF09493471}" dt="2018-10-19T17:07:59.390" v="4313" actId="26606"/>
          <ac:spMkLst>
            <pc:docMk/>
            <pc:sldMk cId="2292290018" sldId="288"/>
            <ac:spMk id="4" creationId="{EAADA91F-1D24-4C47-AEE9-A57221206DE0}"/>
          </ac:spMkLst>
        </pc:spChg>
        <pc:spChg chg="add del">
          <ac:chgData name="Sanchit Vohra" userId="207d771bd8333116" providerId="LiveId" clId="{151AC3EC-6C50-4910-AC75-D3DF09493471}" dt="2018-10-19T17:07:59.390" v="4313" actId="26606"/>
          <ac:spMkLst>
            <pc:docMk/>
            <pc:sldMk cId="2292290018" sldId="288"/>
            <ac:spMk id="15" creationId="{3F87243A-F810-42AD-AA74-3FA38B1D8A8F}"/>
          </ac:spMkLst>
        </pc:spChg>
        <pc:spChg chg="add del">
          <ac:chgData name="Sanchit Vohra" userId="207d771bd8333116" providerId="LiveId" clId="{151AC3EC-6C50-4910-AC75-D3DF09493471}" dt="2018-10-19T17:07:59.390" v="4313" actId="26606"/>
          <ac:spMkLst>
            <pc:docMk/>
            <pc:sldMk cId="2292290018" sldId="288"/>
            <ac:spMk id="17" creationId="{E4710C0A-057C-4274-BA2D-001F1025E83E}"/>
          </ac:spMkLst>
        </pc:spChg>
        <pc:spChg chg="add del">
          <ac:chgData name="Sanchit Vohra" userId="207d771bd8333116" providerId="LiveId" clId="{151AC3EC-6C50-4910-AC75-D3DF09493471}" dt="2018-10-19T17:07:59.390" v="4313" actId="26606"/>
          <ac:spMkLst>
            <pc:docMk/>
            <pc:sldMk cId="2292290018" sldId="288"/>
            <ac:spMk id="21" creationId="{37D0A513-E370-457A-B709-5F32B96BAE2D}"/>
          </ac:spMkLst>
        </pc:spChg>
        <pc:spChg chg="add del">
          <ac:chgData name="Sanchit Vohra" userId="207d771bd8333116" providerId="LiveId" clId="{151AC3EC-6C50-4910-AC75-D3DF09493471}" dt="2018-10-19T17:07:59.390" v="4313" actId="26606"/>
          <ac:spMkLst>
            <pc:docMk/>
            <pc:sldMk cId="2292290018" sldId="288"/>
            <ac:spMk id="23" creationId="{450AC02B-DCE7-4E0D-ADF6-86386C91670D}"/>
          </ac:spMkLst>
        </pc:spChg>
        <pc:spChg chg="add del">
          <ac:chgData name="Sanchit Vohra" userId="207d771bd8333116" providerId="LiveId" clId="{151AC3EC-6C50-4910-AC75-D3DF09493471}" dt="2018-10-19T17:07:59.390" v="4313" actId="26606"/>
          <ac:spMkLst>
            <pc:docMk/>
            <pc:sldMk cId="2292290018" sldId="288"/>
            <ac:spMk id="25" creationId="{B482A85D-CD80-4811-B1B6-C3F136B10822}"/>
          </ac:spMkLst>
        </pc:spChg>
        <pc:picChg chg="add mod ord">
          <ac:chgData name="Sanchit Vohra" userId="207d771bd8333116" providerId="LiveId" clId="{151AC3EC-6C50-4910-AC75-D3DF09493471}" dt="2018-10-19T17:09:14.576" v="4335" actId="14100"/>
          <ac:picMkLst>
            <pc:docMk/>
            <pc:sldMk cId="2292290018" sldId="288"/>
            <ac:picMk id="6" creationId="{281CE7B0-BE6E-4752-A66B-5440092E94AA}"/>
          </ac:picMkLst>
        </pc:picChg>
        <pc:picChg chg="add mod">
          <ac:chgData name="Sanchit Vohra" userId="207d771bd8333116" providerId="LiveId" clId="{151AC3EC-6C50-4910-AC75-D3DF09493471}" dt="2018-10-19T17:09:18.847" v="4336" actId="1076"/>
          <ac:picMkLst>
            <pc:docMk/>
            <pc:sldMk cId="2292290018" sldId="288"/>
            <ac:picMk id="8" creationId="{2F45E67A-A29F-404B-8BE3-F49ABEC7E92E}"/>
          </ac:picMkLst>
        </pc:picChg>
        <pc:picChg chg="add del mod">
          <ac:chgData name="Sanchit Vohra" userId="207d771bd8333116" providerId="LiveId" clId="{151AC3EC-6C50-4910-AC75-D3DF09493471}" dt="2018-10-19T17:09:05.993" v="4332" actId="478"/>
          <ac:picMkLst>
            <pc:docMk/>
            <pc:sldMk cId="2292290018" sldId="288"/>
            <ac:picMk id="10" creationId="{FC4ACEF9-11E3-4B64-AC02-4BC861918CA8}"/>
          </ac:picMkLst>
        </pc:picChg>
        <pc:cxnChg chg="add del">
          <ac:chgData name="Sanchit Vohra" userId="207d771bd8333116" providerId="LiveId" clId="{151AC3EC-6C50-4910-AC75-D3DF09493471}" dt="2018-10-19T17:07:59.390" v="4313" actId="26606"/>
          <ac:cxnSpMkLst>
            <pc:docMk/>
            <pc:sldMk cId="2292290018" sldId="288"/>
            <ac:cxnSpMk id="19" creationId="{BEFAE2A0-B30D-40C7-BB2F-AE3D6D5D001F}"/>
          </ac:cxnSpMkLst>
        </pc:cxnChg>
        <pc:cxnChg chg="add del">
          <ac:chgData name="Sanchit Vohra" userId="207d771bd8333116" providerId="LiveId" clId="{151AC3EC-6C50-4910-AC75-D3DF09493471}" dt="2018-10-19T17:07:59.390" v="4313" actId="26606"/>
          <ac:cxnSpMkLst>
            <pc:docMk/>
            <pc:sldMk cId="2292290018" sldId="288"/>
            <ac:cxnSpMk id="27" creationId="{DA4AC0D3-E53A-467F-AC69-13CED2B336B9}"/>
          </ac:cxnSpMkLst>
        </pc:cxnChg>
      </pc:sldChg>
      <pc:sldChg chg="addSp delSp modSp add">
        <pc:chgData name="Sanchit Vohra" userId="207d771bd8333116" providerId="LiveId" clId="{151AC3EC-6C50-4910-AC75-D3DF09493471}" dt="2018-10-19T17:24:11.852" v="4503" actId="20577"/>
        <pc:sldMkLst>
          <pc:docMk/>
          <pc:sldMk cId="3485359083" sldId="289"/>
        </pc:sldMkLst>
        <pc:spChg chg="mod">
          <ac:chgData name="Sanchit Vohra" userId="207d771bd8333116" providerId="LiveId" clId="{151AC3EC-6C50-4910-AC75-D3DF09493471}" dt="2018-10-19T17:24:11.852" v="4503" actId="20577"/>
          <ac:spMkLst>
            <pc:docMk/>
            <pc:sldMk cId="3485359083" sldId="289"/>
            <ac:spMk id="2" creationId="{0E9F28AD-4BDE-4792-9D56-7853065BB633}"/>
          </ac:spMkLst>
        </pc:spChg>
        <pc:spChg chg="del">
          <ac:chgData name="Sanchit Vohra" userId="207d771bd8333116" providerId="LiveId" clId="{151AC3EC-6C50-4910-AC75-D3DF09493471}" dt="2018-10-19T17:09:43.513" v="4376" actId="931"/>
          <ac:spMkLst>
            <pc:docMk/>
            <pc:sldMk cId="3485359083" sldId="289"/>
            <ac:spMk id="3" creationId="{4D5890DE-788E-43CC-875E-B5E1FCC3CA94}"/>
          </ac:spMkLst>
        </pc:spChg>
        <pc:picChg chg="add mod">
          <ac:chgData name="Sanchit Vohra" userId="207d771bd8333116" providerId="LiveId" clId="{151AC3EC-6C50-4910-AC75-D3DF09493471}" dt="2018-10-19T17:09:52.085" v="4380" actId="1076"/>
          <ac:picMkLst>
            <pc:docMk/>
            <pc:sldMk cId="3485359083" sldId="289"/>
            <ac:picMk id="6" creationId="{71E61BFD-3E44-475F-A42E-BC5419259CAE}"/>
          </ac:picMkLst>
        </pc:picChg>
      </pc:sldChg>
      <pc:sldChg chg="addSp delSp modSp add">
        <pc:chgData name="Sanchit Vohra" userId="207d771bd8333116" providerId="LiveId" clId="{151AC3EC-6C50-4910-AC75-D3DF09493471}" dt="2018-10-19T17:19:30.550" v="4414" actId="1076"/>
        <pc:sldMkLst>
          <pc:docMk/>
          <pc:sldMk cId="3488096622" sldId="290"/>
        </pc:sldMkLst>
        <pc:spChg chg="mod">
          <ac:chgData name="Sanchit Vohra" userId="207d771bd8333116" providerId="LiveId" clId="{151AC3EC-6C50-4910-AC75-D3DF09493471}" dt="2018-10-19T17:18:54.142" v="4403" actId="20577"/>
          <ac:spMkLst>
            <pc:docMk/>
            <pc:sldMk cId="3488096622" sldId="290"/>
            <ac:spMk id="2" creationId="{CC4A675E-9A77-46B9-A546-4724C372BD71}"/>
          </ac:spMkLst>
        </pc:spChg>
        <pc:spChg chg="del">
          <ac:chgData name="Sanchit Vohra" userId="207d771bd8333116" providerId="LiveId" clId="{151AC3EC-6C50-4910-AC75-D3DF09493471}" dt="2018-10-19T17:19:08.222" v="4404" actId="931"/>
          <ac:spMkLst>
            <pc:docMk/>
            <pc:sldMk cId="3488096622" sldId="290"/>
            <ac:spMk id="3" creationId="{6CD437CF-90AA-45BD-99DA-5C3022F73D3E}"/>
          </ac:spMkLst>
        </pc:spChg>
        <pc:picChg chg="add mod">
          <ac:chgData name="Sanchit Vohra" userId="207d771bd8333116" providerId="LiveId" clId="{151AC3EC-6C50-4910-AC75-D3DF09493471}" dt="2018-10-19T17:19:23.602" v="4412" actId="14100"/>
          <ac:picMkLst>
            <pc:docMk/>
            <pc:sldMk cId="3488096622" sldId="290"/>
            <ac:picMk id="6" creationId="{9C962D22-029B-48A0-B9FE-E40A68B08DA1}"/>
          </ac:picMkLst>
        </pc:picChg>
        <pc:picChg chg="add mod">
          <ac:chgData name="Sanchit Vohra" userId="207d771bd8333116" providerId="LiveId" clId="{151AC3EC-6C50-4910-AC75-D3DF09493471}" dt="2018-10-19T17:19:30.550" v="4414" actId="1076"/>
          <ac:picMkLst>
            <pc:docMk/>
            <pc:sldMk cId="3488096622" sldId="290"/>
            <ac:picMk id="8" creationId="{927AF01A-6D0A-411A-80B1-16BF5E5097F0}"/>
          </ac:picMkLst>
        </pc:picChg>
      </pc:sldChg>
      <pc:sldChg chg="addSp delSp modSp add">
        <pc:chgData name="Sanchit Vohra" userId="207d771bd8333116" providerId="LiveId" clId="{151AC3EC-6C50-4910-AC75-D3DF09493471}" dt="2018-10-19T17:25:09.397" v="4540" actId="1076"/>
        <pc:sldMkLst>
          <pc:docMk/>
          <pc:sldMk cId="2340059535" sldId="291"/>
        </pc:sldMkLst>
        <pc:spChg chg="mod">
          <ac:chgData name="Sanchit Vohra" userId="207d771bd8333116" providerId="LiveId" clId="{151AC3EC-6C50-4910-AC75-D3DF09493471}" dt="2018-10-19T17:24:25.004" v="4529" actId="20577"/>
          <ac:spMkLst>
            <pc:docMk/>
            <pc:sldMk cId="2340059535" sldId="291"/>
            <ac:spMk id="2" creationId="{36C9BA6F-26EC-4A61-AE91-AA7B84450D9B}"/>
          </ac:spMkLst>
        </pc:spChg>
        <pc:spChg chg="del">
          <ac:chgData name="Sanchit Vohra" userId="207d771bd8333116" providerId="LiveId" clId="{151AC3EC-6C50-4910-AC75-D3DF09493471}" dt="2018-10-19T17:24:39.329" v="4530" actId="931"/>
          <ac:spMkLst>
            <pc:docMk/>
            <pc:sldMk cId="2340059535" sldId="291"/>
            <ac:spMk id="3" creationId="{6323214F-1B6A-41AF-8A8B-E7F2A5951E62}"/>
          </ac:spMkLst>
        </pc:spChg>
        <pc:picChg chg="add mod">
          <ac:chgData name="Sanchit Vohra" userId="207d771bd8333116" providerId="LiveId" clId="{151AC3EC-6C50-4910-AC75-D3DF09493471}" dt="2018-10-19T17:24:46.870" v="4533" actId="14100"/>
          <ac:picMkLst>
            <pc:docMk/>
            <pc:sldMk cId="2340059535" sldId="291"/>
            <ac:picMk id="6" creationId="{219A0918-FFEB-4AAF-A9E5-2F58B178E180}"/>
          </ac:picMkLst>
        </pc:picChg>
        <pc:picChg chg="add mod">
          <ac:chgData name="Sanchit Vohra" userId="207d771bd8333116" providerId="LiveId" clId="{151AC3EC-6C50-4910-AC75-D3DF09493471}" dt="2018-10-19T17:25:09.397" v="4540" actId="1076"/>
          <ac:picMkLst>
            <pc:docMk/>
            <pc:sldMk cId="2340059535" sldId="291"/>
            <ac:picMk id="8" creationId="{E532D8AB-6514-4492-A29B-60F8FEA941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6CC0-882B-4404-B7FD-FB971902DE8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AE7C0-0E91-4FE9-967E-42728305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D966-6CF2-43B9-B12C-D7F492B1B03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644-EE15-497A-A414-3234E55520AE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A55-5B35-45FA-85C5-BC84E3F9810E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352E-FC19-450A-8F9B-3A49F8E7824B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8B66-F06C-4154-9266-AE35A1952E3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716C-A31E-479C-9FF1-FAAA0155B003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EA84-9D6A-4D0E-9262-40E57A747B72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D56-CC78-43E3-BF6D-37A50A3029DF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504-8155-43C5-8B61-548B3B05F4D5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7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1A3A73-B570-4C04-BD9F-4F197831ACEA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D51-F2F1-44FD-9325-6095C8028201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91D1CF-56A4-4120-B16F-58404A830B74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5D0-294C-40FC-B77C-B9A16CAC8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210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8247-DDBA-4D35-99D2-2B64603D7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Midterm TWO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EFA6B-AE8F-4C9C-8035-7D7578C7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E8E8E-F466-44E3-8539-4EE1CDF0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56" y="75895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675E-9A77-46B9-A546-4724C37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2017 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962D22-029B-48A0-B9FE-E40A68B0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4" y="1921218"/>
            <a:ext cx="10441214" cy="302785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BAEB-3F79-4AEE-8D03-41E78789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AF01A-6D0A-411A-80B1-16BF5E50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31" y="4949072"/>
            <a:ext cx="6923958" cy="7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9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B301-F6D2-494E-9E93-E0655190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13 Question 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99F01-0E3B-4F8E-833B-91CC329D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854839"/>
            <a:ext cx="10719904" cy="20478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7EFC1-E7B5-481D-8195-054FA3E7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977EF-ACE2-4629-9E4C-06F5A7D5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37" y="3684228"/>
            <a:ext cx="6606552" cy="537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7F007B-D66C-4123-840E-CEBD49CBC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37" y="4368628"/>
            <a:ext cx="979916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6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6958-7065-40A6-BA2E-465C45BF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Spring 2018 Question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CE7B0-BE6E-4752-A66B-5440092E9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6535"/>
            <a:ext cx="5991330" cy="1490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DA91F-1D24-4C47-AEE9-A5722120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5E67A-A29F-404B-8BE3-F49ABEC7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6" y="3273565"/>
            <a:ext cx="7088610" cy="28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28AD-4BDE-4792-9D56-7853065B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Question 4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61BFD-3E44-475F-A42E-BC5419259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1" y="2049732"/>
            <a:ext cx="8768941" cy="32730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CD8C4-C696-4F34-9D2E-33CF273D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48535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BA6F-26EC-4A61-AE91-AA7B8445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 Question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A0918-FFEB-4AAF-A9E5-2F58B178E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3598"/>
            <a:ext cx="10051676" cy="14507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6956F-4D36-4BC7-8BDB-1B97E10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2D8AB-6514-4492-A29B-60F8FEA94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29" y="3287187"/>
            <a:ext cx="10377095" cy="8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2AC5-6F95-4BA2-A4F4-DBFD2260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Phasors, Co-sinusoids, and 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C5966-68D2-40F8-BB4F-F0CDA2F0D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606695" cy="402336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b="0" dirty="0">
                    <a:ea typeface="Cambria Math" panose="02040503050406030204" pitchFamily="18" charset="0"/>
                  </a:rPr>
                  <a:t>Remember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so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C5966-68D2-40F8-BB4F-F0CDA2F0D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606695" cy="4023360"/>
              </a:xfrm>
              <a:blipFill>
                <a:blip r:embed="rId2"/>
                <a:stretch>
                  <a:fillRect l="-3885" t="-909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EC53-141A-4425-9E42-C251CECC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46DAE-4428-48F5-AD85-43E4266A9370}"/>
                  </a:ext>
                </a:extLst>
              </p:cNvPr>
              <p:cNvSpPr txBox="1"/>
              <p:nvPr/>
            </p:nvSpPr>
            <p:spPr>
              <a:xfrm>
                <a:off x="6443512" y="1737360"/>
                <a:ext cx="4822804" cy="1836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Inductor: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Capacitor: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Resistor: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46DAE-4428-48F5-AD85-43E4266A9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512" y="1737360"/>
                <a:ext cx="4822804" cy="1836272"/>
              </a:xfrm>
              <a:prstGeom prst="rect">
                <a:avLst/>
              </a:prstGeom>
              <a:blipFill>
                <a:blip r:embed="rId3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0E7335-872F-4769-BDCA-5C80B74A9289}"/>
              </a:ext>
            </a:extLst>
          </p:cNvPr>
          <p:cNvSpPr txBox="1"/>
          <p:nvPr/>
        </p:nvSpPr>
        <p:spPr>
          <a:xfrm>
            <a:off x="1065229" y="3573632"/>
            <a:ext cx="9558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you’ve converted every circuit element in the phasor domain, you can analyze the circuit using all the ways covered in the first midterm!!!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The solution obtained after analysis with the phasor method is the STEADY STATE SOLUTION</a:t>
            </a:r>
          </a:p>
        </p:txBody>
      </p:sp>
    </p:spTree>
    <p:extLst>
      <p:ext uri="{BB962C8B-B14F-4D97-AF65-F5344CB8AC3E}">
        <p14:creationId xmlns:p14="http://schemas.microsoft.com/office/powerpoint/2010/main" val="277000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AB00-40F3-4CA4-9F9A-07F2538E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ECEB-2556-4B1E-8805-88C30CD3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A434-CFD0-420F-8011-1878FB97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AE16-649E-402E-B7D1-3C36E0ECCA93}"/>
                  </a:ext>
                </a:extLst>
              </p:cNvPr>
              <p:cNvSpPr txBox="1"/>
              <p:nvPr/>
            </p:nvSpPr>
            <p:spPr>
              <a:xfrm>
                <a:off x="1097280" y="1845734"/>
                <a:ext cx="10407192" cy="3801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𝑅𝑒𝑠𝑖𝑠𝑡𝑜𝑟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NOTE 1: Capacitors and Inductors absorb no net power, they return their instantaneous absorbed power back to the circuit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NOTE 2: If the current is flowing against the direction of the voltage drop, the power is negative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AE16-649E-402E-B7D1-3C36E0ECC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407192" cy="3801169"/>
              </a:xfrm>
              <a:prstGeom prst="rect">
                <a:avLst/>
              </a:prstGeom>
              <a:blipFill>
                <a:blip r:embed="rId2"/>
                <a:stretch>
                  <a:fillRect l="-469" r="-234" b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17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F3C0-64CF-4C3F-B928-9D41053E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Power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7F714-3619-469B-A005-9BB5FCCE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3" y="2082948"/>
            <a:ext cx="5447063" cy="32123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EAA6-D879-41C3-A238-986F5534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83260-779A-4D17-BBC5-246B40AB94E6}"/>
                  </a:ext>
                </a:extLst>
              </p:cNvPr>
              <p:cNvSpPr txBox="1"/>
              <p:nvPr/>
            </p:nvSpPr>
            <p:spPr>
              <a:xfrm>
                <a:off x="4402714" y="2670993"/>
                <a:ext cx="5650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83260-779A-4D17-BBC5-246B40AB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14" y="2670993"/>
                <a:ext cx="565003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8AA93D-47D0-4455-91B3-F8A824A3C254}"/>
                  </a:ext>
                </a:extLst>
              </p:cNvPr>
              <p:cNvSpPr txBox="1"/>
              <p:nvPr/>
            </p:nvSpPr>
            <p:spPr>
              <a:xfrm>
                <a:off x="6599296" y="3720703"/>
                <a:ext cx="1483676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8AA93D-47D0-4455-91B3-F8A824A3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96" y="3720703"/>
                <a:ext cx="1483676" cy="801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2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E501-B232-4DB9-8E7C-393F2AFB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B1DC-46B1-4688-BD1F-8310156E4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Frequency at which the circuit response is purely real.</a:t>
                </a:r>
              </a:p>
              <a:p>
                <a:r>
                  <a:rPr lang="en-US" dirty="0"/>
                  <a:t>The impedance of the capacitor and inductor cancel each other out till the only impedance in the circuit is due to resistor.</a:t>
                </a:r>
              </a:p>
              <a:p>
                <a:r>
                  <a:rPr lang="en-US" dirty="0"/>
                  <a:t>As a result the input and output are in-phase with each other and the output has its maximum amplitude.</a:t>
                </a:r>
              </a:p>
              <a:p>
                <a:r>
                  <a:rPr lang="en-US" dirty="0"/>
                  <a:t>For RLC circuit, the resonant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B1DC-46B1-4688-BD1F-8310156E4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C5D38-F7E3-4C83-AC10-0C8D0021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9334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782C-5B83-4B17-B70F-9056A8BD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LTI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D8623-DBB9-4D00-B28B-73C8E24F1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LTI Response to Co-sinusoidal Inputs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1: For multiple sinusoidal inputs, calculate response for each input and then add them</a:t>
                </a:r>
              </a:p>
              <a:p>
                <a:r>
                  <a:rPr lang="en-US" dirty="0"/>
                  <a:t>NOTE 2: At the resonant frequency, the frequency response has no imaginary terms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D8623-DBB9-4D00-B28B-73C8E24F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81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6CC27-5F46-4A43-BF78-86894B3F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8305B-F6D8-4073-AE1D-A24743CD92DB}"/>
              </a:ext>
            </a:extLst>
          </p:cNvPr>
          <p:cNvSpPr/>
          <p:nvPr/>
        </p:nvSpPr>
        <p:spPr>
          <a:xfrm>
            <a:off x="2677213" y="3626964"/>
            <a:ext cx="886119" cy="3228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LTI</a:t>
            </a:r>
          </a:p>
        </p:txBody>
      </p:sp>
    </p:spTree>
    <p:extLst>
      <p:ext uri="{BB962C8B-B14F-4D97-AF65-F5344CB8AC3E}">
        <p14:creationId xmlns:p14="http://schemas.microsoft.com/office/powerpoint/2010/main" val="27190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A812-3272-458F-A5ED-B9A7AC98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35E3A-6F8E-4CC0-B6EE-AC24546D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Getting the recipe of a periodic signal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471400" lvl="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`						</a:t>
                </a: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35E3A-6F8E-4CC0-B6EE-AC24546D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017F-2E62-41F8-8ED3-3E797A83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419303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06ED-1F4D-4D39-8291-1A034F5D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Spring 2016 Question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C30075-5707-403F-B967-E783BA1FC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32" y="1801042"/>
            <a:ext cx="7340008" cy="24905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25520-F2CC-489B-8DCA-AA28773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6C159-4A3F-4834-83DE-1779024D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79187"/>
            <a:ext cx="5012248" cy="1243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75304B-3750-42F7-8EA5-302152526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8847"/>
            <a:ext cx="5963757" cy="342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47766A-54AD-474C-8D84-D1CDE27BF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4651600"/>
            <a:ext cx="6007723" cy="4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D887-8307-48FF-83BF-A79CD25A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 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FFE560-5239-49BD-AC32-65551A970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37" y="2034125"/>
            <a:ext cx="7969511" cy="28112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3D48-61F8-4EA3-8940-306FFD3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1EBA5-2D2F-42AC-8610-6E369F5DD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5" y="4736829"/>
            <a:ext cx="3934468" cy="365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0C864D-22D6-4119-AB5B-5C623C7C2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5" y="5131032"/>
            <a:ext cx="4468253" cy="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884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</TotalTime>
  <Words>346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ECE 210 Review Session</vt:lpstr>
      <vt:lpstr>Phasors, Co-sinusoids, and Impedance</vt:lpstr>
      <vt:lpstr>Average Power</vt:lpstr>
      <vt:lpstr>Available Power</vt:lpstr>
      <vt:lpstr>Resonance</vt:lpstr>
      <vt:lpstr>Frequency Response of LTI Systems</vt:lpstr>
      <vt:lpstr>Fourier Series</vt:lpstr>
      <vt:lpstr>Spring 2016 Question 1</vt:lpstr>
      <vt:lpstr>Spring 2014 Question 2</vt:lpstr>
      <vt:lpstr>Fall 2017 Question 2</vt:lpstr>
      <vt:lpstr>Fall 13 Question 8</vt:lpstr>
      <vt:lpstr>Spring 2018 Question 4</vt:lpstr>
      <vt:lpstr>Spring 2018 Question 4 Continued</vt:lpstr>
      <vt:lpstr>Spring 2016 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210 Review Session</dc:title>
  <dc:creator>Sanchit Vohra</dc:creator>
  <cp:lastModifiedBy>Sanchit Vohra</cp:lastModifiedBy>
  <cp:revision>26</cp:revision>
  <dcterms:created xsi:type="dcterms:W3CDTF">2018-09-18T23:40:17Z</dcterms:created>
  <dcterms:modified xsi:type="dcterms:W3CDTF">2018-10-19T17:25:12Z</dcterms:modified>
</cp:coreProperties>
</file>