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80" r:id="rId19"/>
    <p:sldId id="281" r:id="rId20"/>
    <p:sldId id="276" r:id="rId21"/>
    <p:sldId id="277" r:id="rId22"/>
    <p:sldId id="282" r:id="rId23"/>
    <p:sldId id="283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3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0 389,'25'-73,"3"1,4 1,2 2,7-5,-23 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24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0,'34'2,"0"2,0 1,0 1,4 3,-18-4,30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25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0,'59'16,"-1"2,29 14,-47-14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25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0,'71'68,"-35"-33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0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662 113,'19'122,"0"64,-10-89,0 42,-9 71,0-68,9 60,5 129,-20-167,6-162,0-2</inkml:trace>
  <inkml:trace contextRef="#ctx0" brushRef="#br0" timeOffset="438.946">603 1595,'2'21,"2"1,1-1,0 1,2-2,0 1,2-1,5 10,-14-29,1 0,0 0,0 0,-1 0,1 0,0 0,0 0,0 0,0 0,0-1,0 1,1 0,-1-1,0 1,0-1,0 1,0-1,1 0,-1 1,0-1,1 0,1 0,0 0,0 0,0-1,0 1,0-1,0 1,0-1,0 0,1-1,7-3,0-1,0 0,0-1,1-1,-8 6,42-33,-28 20</inkml:trace>
  <inkml:trace contextRef="#ctx0" brushRef="#br0" timeOffset="3623.045">708 0,'94'212,"5"14,-66-153,3-1,15 18,31 62,5 16,-30-63,21 61,-68-143,2 0,13 18,-3-3,-19-30,-3-8</inkml:trace>
  <inkml:trace contextRef="#ctx0" brushRef="#br0" timeOffset="11068.681">1165 1416,'46'28,"-34"-20,0-1,1 0,0-1,7 4,7-7,-24-3,1 0,-1 0,1 1,-1-1,1 1,-1 0,3 1,1 0,-1 1,1-1,0 0,0-1,0 0,0 0,0-1,0 1,0-1,3-1,-9-15,29-95,-16 65,-2-1,-1-4,-9 40,0 4,-1 1,0-1,-1 1,1-1,-1 1,0-1,-1 1,0-5,0 10</inkml:trace>
  <inkml:trace contextRef="#ctx0" brushRef="#br0" timeOffset="18298.693">662 86,'-50'19,"1"3,1 1,7-3,-1-1,0-2,-4-2,14-10,29-5,0 1,-1-1,1 0,0 1,0-1,0 1,0 0,-1 0,1 1,0-1,1 1,-1-1,0 1,0 0,1 0,-2 1,3-2,0 0,-1 0,1 0,0 0,0-1,0 1,0 0,-1-1,1 1,0-1,-1 1,1-1,0 0,-1 1,1-1,0 0,-1 0,1 0,-15 3,5 9,10-11,1 0,-1 0,1 0,-1 0,0 0,1-1,-1 1,0 0,0 0,0 0,0-1,0 1,0 0,0-1,0 1,0-1,0 1,0-1,0 1,-5-2,3 1</inkml:trace>
  <inkml:trace contextRef="#ctx0" brushRef="#br0" timeOffset="19585.106">126 133,'-9'13,"0"-1,-1 1,-1-2,0 1,-2 0,0 0,0 1,1 0,-7 11,19-23,-1 0,0 0,1 0,-1 0,1 0,-1 0,1 1,0-1,-1 0,1 0,0 1,0-1,0 0,0 0,0 0,0 1,0-1,0 0,1 0,-1 1,0-1,1 0,-1 0,1 0,-1 0,1 0,0 0,-1 1,1-2,0 1,0 0,0 0,0 0,0 0,0 0,0-1,0 1,0 0,0-1,0 1,0-1,1 1,6 3,0 0,1-1,-1 0,1-1,3 1,80 14,-58-12,0 1,25 9,-47-11</inkml:trace>
  <inkml:trace contextRef="#ctx0" brushRef="#br0" timeOffset="20549.099">34 490,'10'35,"-6"-17</inkml:trace>
  <inkml:trace contextRef="#ctx0" brushRef="#br0" timeOffset="20824.548">159 748,'0'0</inkml:trace>
  <inkml:trace contextRef="#ctx0" brushRef="#br0" timeOffset="20825.548">212 860,'0'0</inkml:trace>
  <inkml:trace contextRef="#ctx0" brushRef="#br0" timeOffset="21111.362">318 1059,'24'68,"-17"-49</inkml:trace>
  <inkml:trace contextRef="#ctx0" brushRef="#br0" timeOffset="32091.881">464 1356,'2'6,"1"2</inkml:trace>
  <inkml:trace contextRef="#ctx0" brushRef="#br0" timeOffset="32718.469">477 1555,'5'6,"0"1</inkml:trace>
  <inkml:trace contextRef="#ctx0" brushRef="#br0" timeOffset="33640.573">477 1575,'42'67,"-30"-48</inkml:trace>
  <inkml:trace contextRef="#ctx0" brushRef="#br0" timeOffset="34589.329">821 1740,'43'-34,"-29"24</inkml:trace>
  <inkml:trace contextRef="#ctx0" brushRef="#br0" timeOffset="35156.421">1085 1595,'4'-2,"0"1</inkml:trace>
  <inkml:trace contextRef="#ctx0" brushRef="#br0" timeOffset="35740.106">1297 1535,'51'-27,"-24"12</inkml:trace>
  <inkml:trace contextRef="#ctx0" brushRef="#br0" timeOffset="36688.245">973 1654,'0'0</inkml:trace>
  <inkml:trace contextRef="#ctx0" brushRef="#br0" timeOffset="87105.034">655 670,'9'2,"1"0,-1-1,1 0,-1 0,1-1,-1-1,1 1,-1-1,0-1,1 0,2-1,5-3,0 0,0-2,0 0,-1-1,4-4,1-1,-15 9,0 1,1 0,-1 0,1 0,0 1,4-2,-11 5,0 0</inkml:trace>
  <inkml:trace contextRef="#ctx0" brushRef="#br0" timeOffset="89552.325">1437 186,'-9'15,"0"1,-1-2,-1 0,0 0,-7 6,-67 61,74-71,-3 3,-2 2,-1 0,0-1,-9 4,22-15,0-1,0 1,0-1,0 0,0 0,0-1,-1 1,1-1,-1 0,1 0,-1 0,1-1,-1 0,0 0,1 0,-1 0,1-1,-5 0,7-1,0 1,-1 0,1-1,0 0,0 1,1-1,-1 0,0 0,1 0,-1 0,1-1,-1 1,1 0,0 0,0-1,0 1,0-1,0 1,1-1,-1 1,1-1,0 0,0 1,-2-7,2 1,-1 0,1 0,0-1,1 1,1-7,-2 13,1 0,0 1,0-1,-1 0,1 0,0 1,0-1,1 0,-1 1,0-1,0 1,1-1,-1 1,1 0,-1 0,1 0,0-1,0 1,-1 1,1-1,0 0,0 0,0 1,0-1,0 1,0 0,-1-1,1 1,0 0,0 0,0 0,0 1,1-1,10 1,1 1,0 0,-1 1,9 3,-7-2,0 0,-1 1,0 0,12 7,-2-1,-8-9,-16-2</inkml:trace>
  <inkml:trace contextRef="#ctx0" brushRef="#br0" timeOffset="90623.192">1297 363,'20'18,"-6"-6</inkml:trace>
  <inkml:trace contextRef="#ctx0" brushRef="#br0" timeOffset="112508.724">1908 1524,'2'-15,"0"0,-1 1,-1-1,0 0,-1 0,0 1,-1-1,-1 1,-5-14,8 26,-1 1,1 0,-1-1,0 1,1 0,-1 0,0 0,0 0,0-1,0 1,0 0,0 0,-1 1,1-1,0 0,0 0,-1 1,1-1,0 0,-1 1,1 0,0-1,-2 1,0-1,0 1,0 0,0 1,0-1,0 0,1 1,-1 0,0-1,0 1,0 0,-1 1,-5 3,0 0,0 0,1 1,-1 0,2 0,-5 5,3-2,0 0,1 0,0 1,0 1,1-1,1 1,0 0,0 1,1 0,1-1,0 1,0 1,0 6,4-18,-1 1,1-1,0 1,0-1,-1 1,1-1,0 1,0-1,1 1,-1-1,0 1,1-1,-1 1,0-1,1 0,0 1,-1-1,1 0,0 1,0-1,-1 0,1 0,0 1,0-1,1 0,-1 0,0 0,0-1,0 1,1 0,-1 0,0-1,1 1,-1 0,0-1,1 1,-1-1,1 0,-1 0,1 1,-1-1,1 0,-1 0,1 0,0-1,6 1,-1-1,1-1,0 1,-1-1,1-1,-1 1,0-1,2-2,16-7,-2-2,0 0,0-2,13-12,-41 32,1 1,0 0,0 1,0-1,0 1,1-1,0 1,0 0,1 0,-1 0,1 1,0 3,-5 20,2 0,0 9,-1 3,0-6,-10 35,12-57,-1 0,0-1,-1 1,-1-1,0 0,-4 5,9-16,1 1,-1-1,0 0,0 0,0 0,0 0,0 0,0 0,0 0,-1-1,1 1,-1-1,1 0,-1 0,0 0,1 0,-1 0,0 0,0-1,-2 1,1-1,0-1,0 1,0-1,0 0,0 0,0 0,0 0,1-1,-1 1,0-1,1 0,0 0,-3-2,-3-4,0 0,0 0,1 0,0-1,0 0,1-1,0 1,1-1,-3-8,3 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0,'-7'0,"0"0,0 1,0 0,0 0,0 0,0 1,0 0,0 0,1 1,-1 0,-1 1,4-2,0 1,1 0,-1 0,0 0,1 0,0 1,0 0,0-1,0 1,1 0,-1 0,1 1,0-1,0 0,1 1,-2 4,0 0,1 1,0 0,0 0,1 0,0 0,1 0,0 0,0 2,1-9,-1 0,1 1,0-1,0 0,0 0,0 0,0 0,1 0,-1 0,1 0,0 0,0 0,0-1,0 1,1-1,-1 0,0 1,1-1,0 0,0-1,-1 1,1 0,0-1,0 0,3 2,4 0,0 0,0-1,0 0,1-1,-1 0,-5 0,0-1,0 0,0 0,0-1,0 1,0-1,0 0,0-1,0 1,0-1,0 0,-1 0</inkml:trace>
  <inkml:trace contextRef="#ctx0" brushRef="#br0" timeOffset="614.957">343 68,'-8'12,"0"1,1 0,1 0,0 0,1 0,0 1,1 0,1 0,0 0,0 8,3-21,-1 1,1-1,0 0,0 0,0 0,0 0,0 0,1 0,-1 0,0 0,0 0,1 0,-1 0,0 0,1 0,-1 0,1 0,0 0,-1 0,1 0,0 0,-1-1,1 1,0 0,0 0,0-1,0 1,0-1,1 1,0-1,-1 0,1 0,0 0,-1 0,1 0,0 0,-1 0,1 0,0-1,-1 1,1-1,-1 1,1-1,0 0,6-3,1 0,-1-1,0 0,0-1,6-4,-2-2,1 0,-1 0,6-9,-14 16,-1 0,1 0,-1-1,0 1,0-1,-1 0,1 0,-1 0,-1 0,1 0,0-3,-2 7,0 1,0 0,0-1,0 1,0-1,0 1,0-1,0 1,-1 0,1-1,-1 1,1-1,-1 1,1 0,-1 0,0-1,0 1,1 0,-1 0,0 0,0 0,0 0,0 0,-1-1,0 1,-1 0,1 0,-1-1,1 1,-1 1,0-1,1 0,-1 1,0-1,0 1,1 0,-2 0,-6 0,1 1,-1 0,1 0,0 1,-1 1,1-1,-1 2,-1 1</inkml:trace>
  <inkml:trace contextRef="#ctx0" brushRef="#br0" timeOffset="1184.442">745 0,'-15'8,"1"-1,0 2,0 0,1 1,0 0,-2 3,-25 25,-3 7,39-41,3-4,1 1,-1 0,0-1,0 1,0 0,1 0,-1-1,0 1,1 0,-1 0,1 0,-1 0,1 0,-1 0,1 0,0 0,-1 0,1 0,0 0,0 0,0 0,0 0,0 1,0-1,0 0,0 1,2-1,-1 1,1 0,0 0,0-1,-1 1,1-1,0 0,1 1,-1-1,0 0,2 0,16 8,-14-7,0 0,-1 1,1-1,-1 1,1 0,1 2,-6-4,0 0,0 0,0 0,-1 0,1 0,0 0,0 0,-1 0,1 0,0 0,-1 0,0 0,1 1,-1-1,1 0,-1 0,0 1,0-1,0 0,0 0,0 1,0-1,0 0,0 0,0 1,-1-1,1 0,-1 0,1 1,0-1,-1 0,0 0,-2 6,-1-1,0 0,-1-1,1 1,-1-1,0 1,0-2,-1 1,1 0,-7 3,-5 2</inkml:trace>
  <inkml:trace contextRef="#ctx0" brushRef="#br0" timeOffset="1983.158">955 19,'-1'3,"-77"114,65-95,1 1,1 0,1 1,-2 9,11-30,0 0,1-1,-1 1,0-1,1 1,0 0,0 0,0-1,0 1,0 0,0-1,1 1,-1 0,1-1,1 4,-1-4,0 0,0 0,1 0,-1-1,1 1,0 0,0-1,-1 1,1-1,0 1,0-1,0 0,1 0,-1 0,0 0,0 0,1 0,-1-1,48 10,-28-8</inkml:trace>
  <inkml:trace contextRef="#ctx0" brushRef="#br0" timeOffset="2716.563">1234 130,'-21'20,"0"0,-23 15,33-28,1-1,-1 1,0-2,0 1,0-2,-1 1,1-2,-3 1,12-4,-1 1,1-1,0 0,-1 0,1 0,-1 0,1 0,0 0,-1-1,1 1,0-1,-1 0,1 1,0-1,0 0,0 0,0-1,0 1,0 0,0-1,0 1,0-1,0 0,1 1,-1-1,1 0,-1 0,1 0,0 0,0 0,0 0,0-1,0 1,0-2,-1-1,1 0,-1-1,1 1,1 0,-1-1,1 1,0-1,0 1,0-1,1 1,0-1,0 1,0 0,1-1,-1 1,0 3,-1 1,1-1,0 1,-1 0,1-1,0 1,0 0,0-1,0 1,0 0,0 0,0 0,1 0,-1 0,0 0,0 0,1 0,-1 0,1 1,-1-1,1 0,-1 1,1-1,-1 1,1 0,-1 0,1-1,0 1,-1 0,1 0,-1 1,1-1,-1 0,1 0,0 1,-1-1,1 1,-1-1,1 1,-1 0,0 0,2 0,4 3,0 1,0-1,-1 1,0 1,0-1,0 1,4 5,1 3,-1 2,0-1,4 11,18 28,-28-50,-4-5</inkml:trace>
  <inkml:trace contextRef="#ctx0" brushRef="#br0" timeOffset="3115.188">1364 6,'3'9,"0"0,0 0,-1 0,0 0,-1 0,0 0,0 1,-1-1,0 0,-1 1,0-1,0 0,-1 0,0 0,-1 1,-5 16,-1-1,0 0,-2 0,-9 13,16-30,1-2,-1 1,0 0,0-1,0 0,-1 0,0 0,0 0,0-1,-1 0,1-2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5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276 56,'-10'-2,"0"0,0 1,0 0,0 1,0 0,0 1,0 0,1 1,-1 0,0 0,0 1,1 0,0 0,-8 5,7-3,1 0,-1 0,1 1,1 0,-1 1,1 0,0 0,0 1,1 0,0 0,1 1,0-1,-4 7,10-13,-1-1,0 0,0 0,1 0,-1 0,1 1,-1-1,1 0,-1 1,1-1,0 0,0 1,-1-1,1 0,0 1,0-1,1 0,-1 1,0-1,0 1,1-1,-1 0,0 0,1 1,0-1,-1 0,1 0,0 1,-1-1,1 0,0 0,2 1,-1-1,0 0,0 0,1 0,-1 0,0-1,1 1,-1-1,0 1,1-1,-1 0,1 0,-1 0,1 0,-1 0,1-1,0 1,8-2,-1-1,0 0,0 0,-1-1,1 0,-1-1,0 0,0 0,0-1,0 0,-1-1,-1 0,1 0,3-4,12-17,-1 0,-1-1,8-19,-26 45,5-9,-3 11,-2 19,-2-2,1 14,-1 0,-1 0,-2 1,-1-1,-1 0,-1-1,-2 2,2-12,-1 0,-1 0,0 0,-2-1,0 0,-1-1,0 0,-2 0,0-1,0-1,-3 2,10-13,1 0,-1-1,1 1,-1-1,0 0,0 0,-1 0,1-1,0 0,-1 0,0 0,1-1,-1 0,0 0,0 0,1-1,-3 0,5 0,0 0,0-1,0 1,0-1,0 0,0 1,0-2,0 1,0 0,0-1,0 1,1-1,-1 0,0 0,1 0,0 0,-1 0,1 0,0-1,0 1,0-1,1 1,-1-1,1 0,-1 0,1 0,0 0,0 0,0 0,1 0,-1 0,1 0,-2-16,3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1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0,'-7'6,"-4"2,-1 1,1 1,1 0,0 0,1 1,-7 10,15-20,1 0,-1 0,1 0,0 0,-1 0,1 0,0 0,0 0,0 0,0 0,0 0,0 0,0 0,0 0,0 0,1 0,-1 0,0 0,1 0,-1 0,0 0,1 0,-1 0,1-1,0 1,-1 0,1 0,0 0,-1-1,1 1,0 0,0 0,33 21,-24-15,-6-5,-1 0,1 1,-1-1,0 1,0 0,0 0,0 0,0 1,-1-1,1 1,-1-1,0 1,0 0,0 0,-2-2,1 1,-1-1,1 1,-1-1,0 1,0-1,0 1,0-1,0 1,-1-1,1 1,-1-1,0 1,1-1,-1 1,0-1,-1 0,1 0,0 1,-1-1,1 0,-1 0,1 0,-2 0,-1 3,0-1,-1 1,0-1,0-1,0 1,0 0,-1-1,1 0,-1-1,0 1,1-1,-1 0,-1 0,1-1,0 0,0 0,-2 0,-2-2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70,'-1'11,"1"0,-1 0,-1-1,0 1,0-1,-1 1,-3 5,2-6</inkml:trace>
  <inkml:trace contextRef="#ctx0" brushRef="#br0" timeOffset="599.905">163 15,'-6'37,"4"-19,0 1,-2-1,0 0,-1-1,-7 16,8-26,6-15,7-16,-1 10,1 1,0-1,1 1,1 1,0 0,1 1,0 0,0 0,1 1,1 1,10-5,-23 13,0 0,1 1,-1-1,0 1,1-1,-1 1,1-1,-1 1,1 0,-1 0,1 0,-1 0,1 0,-1 0,1 0,0 0,-1 1,0-1,1 1,-1-1,1 1,0 0,0 0,0 1,-1-1,1 1,-1 0,1 0,-1-1,0 1,1 0,-1 0,0 0,0 0,-1 0,1 0,0 1,2 10,0-1,-1 1,-1 0,0 0,-1 2,0-10,0-1,0 8,0-12,0 0,0 1,0-1,0 0,0 0,0 0,0 0,0 0,1 1,-1-1,0 0,0 0,0 0,0 0,0 0,0 0,0 0,0 1,0-1,0 0,0 0,0 0,0 0,1 0,-1 0,0 0,0 0,0 0,0 0,0 1,0-1,0 0,1 0,-1 0,0 0,0 0,0 0,0 0,0 0,1 0,-1 0,0 0,0 0,0 0,0 0,0 0,0 0,1 0,-1 0,0-1,0 1,0 0,0 0,0 0,0 0,0 0,1 0,-1 0,0 0,0 0,0-1,4-2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7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57,'-25'32,"1"2,-9 19,23-37,1 1,1 1,1 0,0 0,2 1,-2 7,6-23,1-1,-1 0,1 1,0-1,0 1,0-1,0 1,0-1,1 1,-1-1,1 1,-1-1,1 1,0-1,0 0,0 0,0 1,0-1,1 0,-1 0,1 0,1 1,0-1,0 1,0-1,0 0,0 0,0-1,0 1,1-1,-1 1,1-1,-1 0,1 0,1-1,10 2,0 0,0-2,1 0,-1 0,0-2,7-1,-4 0</inkml:trace>
  <inkml:trace contextRef="#ctx0" brushRef="#br0" timeOffset="619.721">423 131,'-5'5,"-34"34,-15 9,41-37,-1-1,1-1,-2 0,1-1,-1-1,-9 4,23-11,-1 1,1 0,-1-1,1 1,-1-1,1 0,-1 1,0-1,1 0,-1 0,0 0,1 0,-1 0,0 0,1-1,-1 1,1 0,-1-1,1 1,-1-1,1 0,-1 1,1-2,0 1,0 0,0 0,0 0,0 0,1-1,-1 1,0 0,1-1,-1 1,1-1,-1 1,1-1,-1 1,1-1,0 1,0-1,0 1,0-1,0-5,1-1,0 1,0 0,0-1,1 1,0 0,1 0,2-6,-3 10,0-1,0 1,0-1,0 1,1 0,-1 0,1 0,0 0,0 1,0-1,0 1,0-1,2 1,-4 1,1 0,0 0,-1 1,1-1,0 1,0 0,-1-1,1 1,0 0,0 0,0 0,-1 0,1 0,0 1,0-1,0 0,-1 1,1-1,0 1,-1 0,1 0,0-1,-1 1,1 0,-1 0,1 1,-1-1,0 0,2 2,6 7,0 2,-1-1,0 1,-1 1,0-1,-1 1,1 2,1 4,2 0,0-1,1-1,-6-11,-2-3</inkml:trace>
  <inkml:trace contextRef="#ctx0" brushRef="#br0" timeOffset="999.344">602 1,'4'19,"-2"-1,-1 1,0 0,-1 0,-1 0,-1 0,-3 12,3-16,-2 0,1 0,-2 0,0 0,-1-1,0 1,-1-1,-1-1,0 0,-1 0,0 0,-4 2,7-10,1-2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3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1 336,'163'-293,"-138"251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5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63,'59'28,"-1"2,-1 3,-1 3,4 6,49 43,41 45,-132-114</inkml:trace>
  <inkml:trace contextRef="#ctx0" brushRef="#br0" timeOffset="261.304">555 0,'-138'179,"-52"98,153-221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2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335 743,'18'55,"2"0,2-1,2-1,5 2,9 23,8 27,217 619,-220-602,-6 1,7 58,-35-147,-6-26,0 0,-1 1,0-1,0 1,-1 0,0-1,-1 9,0-16</inkml:trace>
  <inkml:trace contextRef="#ctx0" brushRef="#br0" timeOffset="836.387">1 2749,'62'-27,"1"2,25-5,2 0,499-198,-18 6,318-103,-724 265,93-53,-248 108,0-1,-1 0,1 0,-1-1,-1-1,3-1,-6 4</inkml:trace>
  <inkml:trace contextRef="#ctx0" brushRef="#br0" timeOffset="1271.832">2645 1380,'45'-9,"99"-19,73-3,-208 30,1 0,-1 0,0 1,1 0,7 1,-15-1,0 1,0-1,0 0,0 1,0 0,0-1,0 1,0 0,0 0,0 0,-1 0,1 1,0-1,-1 0,1 1,-1-1,0 1,1-1,-1 1,0 0,0-1,0 1,0 0,0 0,1 5,0-1,0 1,-1 0,0-1,-1 1,1 0,-1 0,-1 0,1 0,-1 0,-3 18,-1 0,-1 1,3-15,-17 59,-4-1,-2-1,-25 46,20-51</inkml:trace>
  <inkml:trace contextRef="#ctx0" brushRef="#br0" timeOffset="2080.801">304 732,'-14'79,"-3"0,-4 2,-52 151,66-211,4-8,13-27,14-34,13-36,-15 31</inkml:trace>
  <inkml:trace contextRef="#ctx0" brushRef="#br0" timeOffset="2346.308">398 722,'109'79,"-31"-20,-58-46,-2-1</inkml:trace>
  <inkml:trace contextRef="#ctx0" brushRef="#br0" timeOffset="16447.254">690 126,'64'45,"-3"2,-1 3,11 17,-67-64,-1 0,1 1,0-1,0-1,0 1,0 0,1-1,-1 0,1 0,-1 0,1-1,-1 1,2-1,7 1</inkml:trace>
  <inkml:trace contextRef="#ctx0" brushRef="#br0" timeOffset="16808.299">1108 1,'2'77,"-3"-1,-3 1,-11 51,11-102,-56 344,10-71,45-262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0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662 113,'19'122,"0"64,-10-89,0 42,-9 71,0-68,9 60,5 129,-20-167,6-162,0-2</inkml:trace>
  <inkml:trace contextRef="#ctx0" brushRef="#br0" timeOffset="438.946">603 1595,'2'21,"2"1,1-1,0 1,2-2,0 1,2-1,5 10,-14-29,1 0,0 0,0 0,-1 0,1 0,0 0,0 0,0 0,0 0,0-1,0 1,1 0,-1-1,0 1,0-1,0 1,0-1,1 0,-1 1,0-1,1 0,1 0,0 0,0 0,0-1,0 1,0-1,0 1,0-1,0 0,1-1,7-3,0-1,0 0,0-1,1-1,-8 6,42-33,-28 20</inkml:trace>
  <inkml:trace contextRef="#ctx0" brushRef="#br0" timeOffset="3623.045">708 0,'94'212,"5"14,-66-153,3-1,15 18,31 62,5 16,-30-63,21 61,-68-143,2 0,13 18,-3-3,-19-30,-3-8</inkml:trace>
  <inkml:trace contextRef="#ctx0" brushRef="#br0" timeOffset="11068.681">1165 1416,'46'28,"-34"-20,0-1,1 0,0-1,7 4,7-7,-24-3,1 0,-1 0,1 1,-1-1,1 1,-1 0,3 1,1 0,-1 1,1-1,0 0,0-1,0 0,0 0,0-1,0 1,0-1,3-1,-9-15,29-95,-16 65,-2-1,-1-4,-9 40,0 4,-1 1,0-1,-1 1,1-1,-1 1,0-1,-1 1,0-5,0 10</inkml:trace>
  <inkml:trace contextRef="#ctx0" brushRef="#br0" timeOffset="18298.693">662 86,'-50'19,"1"3,1 1,7-3,-1-1,0-2,-4-2,14-10,29-5,0 1,-1-1,1 0,0 1,0-1,0 1,0 0,-1 0,1 1,0-1,1 1,-1-1,0 1,0 0,1 0,-2 1,3-2,0 0,-1 0,1 0,0 0,0-1,0 1,0 0,-1-1,1 1,0-1,-1 1,1-1,0 0,-1 1,1-1,0 0,-1 0,1 0,-15 3,5 9,10-11,1 0,-1 0,1 0,-1 0,0 0,1-1,-1 1,0 0,0 0,0 0,0-1,0 1,0 0,0-1,0 1,0-1,0 1,0-1,0 1,-5-2,3 1</inkml:trace>
  <inkml:trace contextRef="#ctx0" brushRef="#br0" timeOffset="19585.106">126 133,'-9'13,"0"-1,-1 1,-1-2,0 1,-2 0,0 0,0 1,1 0,-7 11,19-23,-1 0,0 0,1 0,-1 0,1 0,-1 0,1 1,0-1,-1 0,1 0,0 1,0-1,0 0,0 0,0 0,0 1,0-1,0 0,1 0,-1 1,0-1,1 0,-1 0,1 0,-1 0,1 0,0 0,-1 1,1-2,0 1,0 0,0 0,0 0,0 0,0 0,0-1,0 1,0 0,0-1,0 1,0-1,1 1,6 3,0 0,1-1,-1 0,1-1,3 1,80 14,-58-12,0 1,25 9,-47-11</inkml:trace>
  <inkml:trace contextRef="#ctx0" brushRef="#br0" timeOffset="20549.099">34 490,'10'35,"-6"-17</inkml:trace>
  <inkml:trace contextRef="#ctx0" brushRef="#br0" timeOffset="20824.548">159 748,'0'0</inkml:trace>
  <inkml:trace contextRef="#ctx0" brushRef="#br0" timeOffset="20825.548">212 860,'0'0</inkml:trace>
  <inkml:trace contextRef="#ctx0" brushRef="#br0" timeOffset="21111.362">318 1059,'24'68,"-17"-49</inkml:trace>
  <inkml:trace contextRef="#ctx0" brushRef="#br0" timeOffset="32091.881">464 1356,'2'6,"1"2</inkml:trace>
  <inkml:trace contextRef="#ctx0" brushRef="#br0" timeOffset="32718.469">477 1555,'5'6,"0"1</inkml:trace>
  <inkml:trace contextRef="#ctx0" brushRef="#br0" timeOffset="33640.573">477 1575,'42'67,"-30"-48</inkml:trace>
  <inkml:trace contextRef="#ctx0" brushRef="#br0" timeOffset="34589.329">821 1740,'43'-34,"-29"24</inkml:trace>
  <inkml:trace contextRef="#ctx0" brushRef="#br0" timeOffset="35156.421">1085 1595,'4'-2,"0"1</inkml:trace>
  <inkml:trace contextRef="#ctx0" brushRef="#br0" timeOffset="35740.106">1297 1535,'51'-27,"-24"12</inkml:trace>
  <inkml:trace contextRef="#ctx0" brushRef="#br0" timeOffset="36688.245">973 1654,'0'0</inkml:trace>
  <inkml:trace contextRef="#ctx0" brushRef="#br0" timeOffset="87105.034">655 670,'9'2,"1"0,-1-1,1 0,-1 0,1-1,-1-1,1 1,-1-1,0-1,1 0,2-1,5-3,0 0,0-2,0 0,-1-1,4-4,1-1,-15 9,0 1,1 0,-1 0,1 0,0 1,4-2,-11 5,0 0</inkml:trace>
  <inkml:trace contextRef="#ctx0" brushRef="#br0" timeOffset="89552.325">1437 186,'-9'15,"0"1,-1-2,-1 0,0 0,-7 6,-67 61,74-71,-3 3,-2 2,-1 0,0-1,-9 4,22-15,0-1,0 1,0-1,0 0,0 0,0-1,-1 1,1-1,-1 0,1 0,-1 0,1-1,-1 0,0 0,1 0,-1 0,1-1,-5 0,7-1,0 1,-1 0,1-1,0 0,0 1,1-1,-1 0,0 0,1 0,-1 0,1-1,-1 1,1 0,0 0,0-1,0 1,0-1,0 1,1-1,-1 1,1-1,0 0,0 1,-2-7,2 1,-1 0,1 0,0-1,1 1,1-7,-2 13,1 0,0 1,0-1,-1 0,1 0,0 1,0-1,1 0,-1 1,0-1,0 1,1-1,-1 1,1 0,-1 0,1 0,0-1,0 1,-1 1,1-1,0 0,0 0,0 1,0-1,0 1,0 0,-1-1,1 1,0 0,0 0,0 0,0 1,1-1,10 1,1 1,0 0,-1 1,9 3,-7-2,0 0,-1 1,0 0,12 7,-2-1,-8-9,-16-2</inkml:trace>
  <inkml:trace contextRef="#ctx0" brushRef="#br0" timeOffset="90623.192">1297 363,'20'18,"-6"-6</inkml:trace>
  <inkml:trace contextRef="#ctx0" brushRef="#br0" timeOffset="112508.724">1908 1524,'2'-15,"0"0,-1 1,-1-1,0 0,-1 0,0 1,-1-1,-1 1,-5-14,8 26,-1 1,1 0,-1-1,0 1,1 0,-1 0,0 0,0 0,0-1,0 1,0 0,0 0,-1 1,1-1,0 0,0 0,-1 1,1-1,0 0,-1 1,1 0,0-1,-2 1,0-1,0 1,0 0,0 1,0-1,0 0,1 1,-1 0,0-1,0 1,0 0,-1 1,-5 3,0 0,0 0,1 1,-1 0,2 0,-5 5,3-2,0 0,1 0,0 1,0 1,1-1,1 1,0 0,0 1,1 0,1-1,0 1,0 1,0 6,4-18,-1 1,1-1,0 1,0-1,-1 1,1-1,0 1,0-1,1 1,-1-1,0 1,1-1,-1 1,0-1,1 0,0 1,-1-1,1 0,0 1,0-1,-1 0,1 0,0 1,0-1,1 0,-1 0,0 0,0-1,0 1,1 0,-1 0,0-1,1 1,-1 0,0-1,1 1,-1-1,1 0,-1 0,1 1,-1-1,1 0,-1 0,1 0,0-1,6 1,-1-1,1-1,0 1,-1-1,1-1,-1 1,0-1,2-2,16-7,-2-2,0 0,0-2,13-12,-41 32,1 1,0 0,0 1,0-1,0 1,1-1,0 1,0 0,1 0,-1 0,1 1,0 3,-5 20,2 0,0 9,-1 3,0-6,-10 35,12-57,-1 0,0-1,-1 1,-1-1,0 0,-4 5,9-16,1 1,-1-1,0 0,0 0,0 0,0 0,0 0,0 0,0 0,-1-1,1 1,-1-1,1 0,-1 0,0 0,1 0,-1 0,0 0,0-1,-2 1,1-1,0-1,0 1,0-1,0 0,0 0,0 0,0 0,1-1,-1 1,0-1,1 0,0 0,-3-2,-3-4,0 0,0 0,1 0,0-1,0 0,1-1,0 1,1-1,-3-8,3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0,'-7'0,"0"0,0 1,0 0,0 0,0 0,0 1,0 0,0 0,1 1,-1 0,-1 1,4-2,0 1,1 0,-1 0,0 0,1 0,0 1,0 0,0-1,0 1,1 0,-1 0,1 1,0-1,0 0,1 1,-2 4,0 0,1 1,0 0,0 0,1 0,0 0,1 0,0 0,0 2,1-9,-1 0,1 1,0-1,0 0,0 0,0 0,0 0,1 0,-1 0,1 0,0 0,0 0,0-1,0 1,1-1,-1 0,0 1,1-1,0 0,0-1,-1 1,1 0,0-1,0 0,3 2,4 0,0 0,0-1,0 0,1-1,-1 0,-5 0,0-1,0 0,0 0,0-1,0 1,0-1,0 0,0-1,0 1,0-1,0 0,-1 0</inkml:trace>
  <inkml:trace contextRef="#ctx0" brushRef="#br0" timeOffset="614.957">343 68,'-8'12,"0"1,1 0,1 0,0 0,1 0,0 1,1 0,1 0,0 0,0 8,3-21,-1 1,1-1,0 0,0 0,0 0,0 0,0 0,1 0,-1 0,0 0,0 0,1 0,-1 0,0 0,1 0,-1 0,1 0,0 0,-1 0,1 0,0 0,-1-1,1 1,0 0,0 0,0-1,0 1,0-1,1 1,0-1,-1 0,1 0,0 0,-1 0,1 0,0 0,-1 0,1 0,0-1,-1 1,1-1,-1 1,1-1,0 0,6-3,1 0,-1-1,0 0,0-1,6-4,-2-2,1 0,-1 0,6-9,-14 16,-1 0,1 0,-1-1,0 1,0-1,-1 0,1 0,-1 0,-1 0,1 0,0-3,-2 7,0 1,0 0,0-1,0 1,0-1,0 1,0-1,0 1,-1 0,1-1,-1 1,1-1,-1 1,1 0,-1 0,0-1,0 1,1 0,-1 0,0 0,0 0,0 0,0 0,-1-1,0 1,-1 0,1 0,-1-1,1 1,-1 1,0-1,1 0,-1 1,0-1,0 1,1 0,-2 0,-6 0,1 1,-1 0,1 0,0 1,-1 1,1-1,-1 2,-1 1</inkml:trace>
  <inkml:trace contextRef="#ctx0" brushRef="#br0" timeOffset="1184.442">745 0,'-15'8,"1"-1,0 2,0 0,1 1,0 0,-2 3,-25 25,-3 7,39-41,3-4,1 1,-1 0,0-1,0 1,0 0,1 0,-1-1,0 1,1 0,-1 0,1 0,-1 0,1 0,-1 0,1 0,0 0,-1 0,1 0,0 0,0 0,0 0,0 0,0 1,0-1,0 0,0 1,2-1,-1 1,1 0,0 0,0-1,-1 1,1-1,0 0,1 1,-1-1,0 0,2 0,16 8,-14-7,0 0,-1 1,1-1,-1 1,1 0,1 2,-6-4,0 0,0 0,0 0,-1 0,1 0,0 0,0 0,-1 0,1 0,0 0,-1 0,0 0,1 1,-1-1,1 0,-1 0,0 1,0-1,0 0,0 0,0 1,0-1,0 0,0 0,0 1,-1-1,1 0,-1 0,1 1,0-1,-1 0,0 0,-2 6,-1-1,0 0,-1-1,1 1,-1-1,0 1,0-2,-1 1,1 0,-7 3,-5 2</inkml:trace>
  <inkml:trace contextRef="#ctx0" brushRef="#br0" timeOffset="1983.158">955 19,'-1'3,"-77"114,65-95,1 1,1 0,1 1,-2 9,11-30,0 0,1-1,-1 1,0-1,1 1,0 0,0 0,0-1,0 1,0 0,0-1,1 1,-1 0,1-1,1 4,-1-4,0 0,0 0,1 0,-1-1,1 1,0 0,0-1,-1 1,1-1,0 1,0-1,0 0,1 0,-1 0,0 0,0 0,1 0,-1-1,48 10,-28-8</inkml:trace>
  <inkml:trace contextRef="#ctx0" brushRef="#br0" timeOffset="2716.563">1234 130,'-21'20,"0"0,-23 15,33-28,1-1,-1 1,0-2,0 1,0-2,-1 1,1-2,-3 1,12-4,-1 1,1-1,0 0,-1 0,1 0,-1 0,1 0,0 0,-1-1,1 1,0-1,-1 0,1 1,0-1,0 0,0 0,0-1,0 1,0 0,0-1,0 1,0-1,0 0,1 1,-1-1,1 0,-1 0,1 0,0 0,0 0,0 0,0-1,0 1,0-2,-1-1,1 0,-1-1,1 1,1 0,-1-1,1 1,0-1,0 1,0-1,1 1,0-1,0 1,0 0,1-1,-1 1,0 3,-1 1,1-1,0 1,-1 0,1-1,0 1,0 0,0-1,0 1,0 0,0 0,0 0,1 0,-1 0,0 0,0 0,1 0,-1 0,1 1,-1-1,1 0,-1 1,1-1,-1 1,1 0,-1 0,1-1,0 1,-1 0,1 0,-1 1,1-1,-1 0,1 0,0 1,-1-1,1 1,-1-1,1 1,-1 0,0 0,2 0,4 3,0 1,0-1,-1 1,0 1,0-1,0 1,4 5,1 3,-1 2,0-1,4 11,18 28,-28-50,-4-5</inkml:trace>
  <inkml:trace contextRef="#ctx0" brushRef="#br0" timeOffset="3115.188">1364 6,'3'9,"0"0,0 0,-1 0,0 0,-1 0,0 0,0 1,-1-1,0 0,-1 1,0-1,0 0,-1 0,0 0,-1 1,-5 16,-1-1,0 0,-2 0,-9 13,16-30,1-2,-1 1,0 0,0-1,0 0,-1 0,0 0,0 0,0-1,-1 0,1-2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5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276 56,'-10'-2,"0"0,0 1,0 0,0 1,0 0,0 1,0 0,1 1,-1 0,0 0,0 1,1 0,0 0,-8 5,7-3,1 0,-1 0,1 1,1 0,-1 1,1 0,0 0,0 1,1 0,0 0,1 1,0-1,-4 7,10-13,-1-1,0 0,0 0,1 0,-1 0,1 1,-1-1,1 0,-1 1,1-1,0 0,0 1,-1-1,1 0,0 1,0-1,1 0,-1 1,0-1,0 1,1-1,-1 0,0 0,1 1,0-1,-1 0,1 0,0 1,-1-1,1 0,0 0,2 1,-1-1,0 0,0 0,1 0,-1 0,0-1,1 1,-1-1,0 1,1-1,-1 0,1 0,-1 0,1 0,-1 0,1-1,0 1,8-2,-1-1,0 0,0 0,-1-1,1 0,-1-1,0 0,0 0,0-1,0 0,-1-1,-1 0,1 0,3-4,12-17,-1 0,-1-1,8-19,-26 45,5-9,-3 11,-2 19,-2-2,1 14,-1 0,-1 0,-2 1,-1-1,-1 0,-1-1,-2 2,2-12,-1 0,-1 0,0 0,-2-1,0 0,-1-1,0 0,-2 0,0-1,0-1,-3 2,10-13,1 0,-1-1,1 1,-1-1,0 0,0 0,-1 0,1-1,0 0,-1 0,0 0,1-1,-1 0,0 0,0 0,1-1,-3 0,5 0,0 0,0-1,0 1,0-1,0 0,0 1,0-2,0 1,0 0,0-1,0 1,1-1,-1 0,0 0,1 0,0 0,-1 0,1 0,0-1,0 1,0-1,1 1,-1-1,1 0,-1 0,1 0,0 0,0 0,0 0,1 0,-1 0,1 0,-2-16,3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1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0,'-7'6,"-4"2,-1 1,1 1,1 0,0 0,1 1,-7 10,15-20,1 0,-1 0,1 0,0 0,-1 0,1 0,0 0,0 0,0 0,0 0,0 0,0 0,0 0,0 0,0 0,1 0,-1 0,0 0,1 0,-1 0,0 0,1 0,-1 0,1-1,0 1,-1 0,1 0,0 0,-1-1,1 1,0 0,0 0,33 21,-24-15,-6-5,-1 0,1 1,-1-1,0 1,0 0,0 0,0 0,0 1,-1-1,1 1,-1-1,0 1,0 0,0 0,-2-2,1 1,-1-1,1 1,-1-1,0 1,0-1,0 1,0-1,0 1,-1-1,1 1,-1-1,0 1,1-1,-1 1,0-1,-1 0,1 0,0 1,-1-1,1 0,-1 0,1 0,-2 0,-1 3,0-1,-1 1,0-1,0-1,0 1,0 0,-1-1,1 0,-1-1,0 1,1-1,-1 0,-1 0,1-1,0 0,0 0,-2 0,-2-2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70,'-1'11,"1"0,-1 0,-1-1,0 1,0-1,-1 1,-3 5,2-6</inkml:trace>
  <inkml:trace contextRef="#ctx0" brushRef="#br0" timeOffset="599.905">163 15,'-6'37,"4"-19,0 1,-2-1,0 0,-1-1,-7 16,8-26,6-15,7-16,-1 10,1 1,0-1,1 1,1 1,0 0,1 1,0 0,0 0,1 1,1 1,10-5,-23 13,0 0,1 1,-1-1,0 1,1-1,-1 1,1-1,-1 1,1 0,-1 0,1 0,-1 0,1 0,-1 0,1 0,0 0,-1 1,0-1,1 1,-1-1,1 1,0 0,0 0,0 1,-1-1,1 1,-1 0,1 0,-1-1,0 1,1 0,-1 0,0 0,0 0,-1 0,1 0,0 1,2 10,0-1,-1 1,-1 0,0 0,-1 2,0-10,0-1,0 8,0-12,0 0,0 1,0-1,0 0,0 0,0 0,0 0,0 0,1 1,-1-1,0 0,0 0,0 0,0 0,0 0,0 0,0 0,0 1,0-1,0 0,0 0,0 0,0 0,1 0,-1 0,0 0,0 0,0 0,0 0,0 1,0-1,0 0,1 0,-1 0,0 0,0 0,0 0,0 0,0 0,1 0,-1 0,0 0,0 0,0 0,0 0,0 0,0 0,1 0,-1 0,0-1,0 1,0 0,0 0,0 0,0 0,0 0,1 0,-1 0,0 0,0 0,0-1,4-2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7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57,'-25'32,"1"2,-9 19,23-37,1 1,1 1,1 0,0 0,2 1,-2 7,6-23,1-1,-1 0,1 1,0-1,0 1,0-1,0 1,0-1,1 1,-1-1,1 1,-1-1,1 1,0-1,0 0,0 0,0 1,0-1,1 0,-1 0,1 0,1 1,0-1,0 1,0-1,0 0,0 0,0-1,0 1,1-1,-1 1,1-1,-1 0,1 0,1-1,10 2,0 0,0-2,1 0,-1 0,0-2,7-1,-4 0</inkml:trace>
  <inkml:trace contextRef="#ctx0" brushRef="#br0" timeOffset="619.721">423 131,'-5'5,"-34"34,-15 9,41-37,-1-1,1-1,-2 0,1-1,-1-1,-9 4,23-11,-1 1,1 0,-1-1,1 1,-1-1,1 0,-1 1,0-1,1 0,-1 0,0 0,1 0,-1 0,0 0,1-1,-1 1,1 0,-1-1,1 1,-1-1,1 0,-1 1,1-2,0 1,0 0,0 0,0 0,0 0,1-1,-1 1,0 0,1-1,-1 1,1-1,-1 1,1-1,-1 1,1-1,0 1,0-1,0 1,0-1,0-5,1-1,0 1,0 0,0-1,1 1,0 0,1 0,2-6,-3 10,0-1,0 1,0-1,0 1,1 0,-1 0,1 0,0 0,0 1,0-1,0 1,0-1,2 1,-4 1,1 0,0 0,-1 1,1-1,0 1,0 0,-1-1,1 1,0 0,0 0,0 0,-1 0,1 0,0 1,0-1,0 0,-1 1,1-1,0 1,-1 0,1 0,0-1,-1 1,1 0,-1 0,1 1,-1-1,0 0,2 2,6 7,0 2,-1-1,0 1,-1 1,0-1,-1 1,1 2,1 4,2 0,0-1,1-1,-6-11,-2-3</inkml:trace>
  <inkml:trace contextRef="#ctx0" brushRef="#br0" timeOffset="999.344">602 1,'4'19,"-2"-1,-1 1,0 0,-1 0,-1 0,-1 0,-3 12,3-16,-2 0,1 0,-2 0,0 0,-1-1,0 1,-1-1,-1-1,0 0,-1 0,0 0,-4 2,7-10,1-2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5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63,'59'28,"-1"2,-1 3,-1 3,4 6,49 43,41 45,-132-114</inkml:trace>
  <inkml:trace contextRef="#ctx0" brushRef="#br0" timeOffset="261.304">555 0,'-138'179,"-52"98,153-221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3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48,'30'-27,"-10"7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2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335 743,'18'55,"2"0,2-1,2-1,5 2,9 23,8 27,217 619,-220-602,-6 1,7 58,-35-147,-6-26,0 0,-1 1,0-1,0 1,-1 0,0-1,-1 9,0-16</inkml:trace>
  <inkml:trace contextRef="#ctx0" brushRef="#br0" timeOffset="836.387">1 2749,'62'-27,"1"2,25-5,2 0,499-198,-18 6,318-103,-724 265,93-53,-248 108,0-1,-1 0,1 0,-1-1,-1-1,3-1,-6 4</inkml:trace>
  <inkml:trace contextRef="#ctx0" brushRef="#br0" timeOffset="1271.832">2645 1380,'45'-9,"99"-19,73-3,-208 30,1 0,-1 0,0 1,1 0,7 1,-15-1,0 1,0-1,0 0,0 1,0 0,0-1,0 1,0 0,0 0,0 0,-1 0,1 1,0-1,-1 0,1 1,-1-1,0 1,1-1,-1 1,0 0,0-1,0 1,0 0,0 0,1 5,0-1,0 1,-1 0,0-1,-1 1,1 0,-1 0,-1 0,1 0,-1 0,-3 18,-1 0,-1 1,3-15,-17 59,-4-1,-2-1,-25 46,20-51</inkml:trace>
  <inkml:trace contextRef="#ctx0" brushRef="#br0" timeOffset="2080.801">304 732,'-14'79,"-3"0,-4 2,-52 151,66-211,4-8,13-27,14-34,13-36,-15 31</inkml:trace>
  <inkml:trace contextRef="#ctx0" brushRef="#br0" timeOffset="2346.308">398 722,'109'79,"-31"-20,-58-46,-2-1</inkml:trace>
  <inkml:trace contextRef="#ctx0" brushRef="#br0" timeOffset="16447.254">690 126,'64'45,"-3"2,-1 3,11 17,-67-64,-1 0,1 1,0-1,0-1,0 1,0 0,1-1,-1 0,1 0,-1 0,1-1,-1 1,2-1,7 1</inkml:trace>
  <inkml:trace contextRef="#ctx0" brushRef="#br0" timeOffset="16808.299">1108 1,'2'77,"-3"-1,-3 1,-11 51,11-102,-56 344,10-71,45-262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0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662 113,'19'122,"0"64,-10-89,0 42,-9 71,0-68,9 60,5 129,-20-167,6-162,0-2</inkml:trace>
  <inkml:trace contextRef="#ctx0" brushRef="#br0" timeOffset="438.946">603 1595,'2'21,"2"1,1-1,0 1,2-2,0 1,2-1,5 10,-14-29,1 0,0 0,0 0,-1 0,1 0,0 0,0 0,0 0,0 0,0-1,0 1,1 0,-1-1,0 1,0-1,0 1,0-1,1 0,-1 1,0-1,1 0,1 0,0 0,0 0,0-1,0 1,0-1,0 1,0-1,0 0,1-1,7-3,0-1,0 0,0-1,1-1,-8 6,42-33,-28 20</inkml:trace>
  <inkml:trace contextRef="#ctx0" brushRef="#br0" timeOffset="3623.045">708 0,'94'212,"5"14,-66-153,3-1,15 18,31 62,5 16,-30-63,21 61,-68-143,2 0,13 18,-3-3,-19-30,-3-8</inkml:trace>
  <inkml:trace contextRef="#ctx0" brushRef="#br0" timeOffset="11068.681">1165 1416,'46'28,"-34"-20,0-1,1 0,0-1,7 4,7-7,-24-3,1 0,-1 0,1 1,-1-1,1 1,-1 0,3 1,1 0,-1 1,1-1,0 0,0-1,0 0,0 0,0-1,0 1,0-1,3-1,-9-15,29-95,-16 65,-2-1,-1-4,-9 40,0 4,-1 1,0-1,-1 1,1-1,-1 1,0-1,-1 1,0-5,0 10</inkml:trace>
  <inkml:trace contextRef="#ctx0" brushRef="#br0" timeOffset="18298.693">662 86,'-50'19,"1"3,1 1,7-3,-1-1,0-2,-4-2,14-10,29-5,0 1,-1-1,1 0,0 1,0-1,0 1,0 0,-1 0,1 1,0-1,1 1,-1-1,0 1,0 0,1 0,-2 1,3-2,0 0,-1 0,1 0,0 0,0-1,0 1,0 0,-1-1,1 1,0-1,-1 1,1-1,0 0,-1 1,1-1,0 0,-1 0,1 0,-15 3,5 9,10-11,1 0,-1 0,1 0,-1 0,0 0,1-1,-1 1,0 0,0 0,0 0,0-1,0 1,0 0,0-1,0 1,0-1,0 1,0-1,0 1,-5-2,3 1</inkml:trace>
  <inkml:trace contextRef="#ctx0" brushRef="#br0" timeOffset="19585.106">126 133,'-9'13,"0"-1,-1 1,-1-2,0 1,-2 0,0 0,0 1,1 0,-7 11,19-23,-1 0,0 0,1 0,-1 0,1 0,-1 0,1 1,0-1,-1 0,1 0,0 1,0-1,0 0,0 0,0 0,0 1,0-1,0 0,1 0,-1 1,0-1,1 0,-1 0,1 0,-1 0,1 0,0 0,-1 1,1-2,0 1,0 0,0 0,0 0,0 0,0 0,0-1,0 1,0 0,0-1,0 1,0-1,1 1,6 3,0 0,1-1,-1 0,1-1,3 1,80 14,-58-12,0 1,25 9,-47-11</inkml:trace>
  <inkml:trace contextRef="#ctx0" brushRef="#br0" timeOffset="20549.099">34 490,'10'35,"-6"-17</inkml:trace>
  <inkml:trace contextRef="#ctx0" brushRef="#br0" timeOffset="20824.548">159 748,'0'0</inkml:trace>
  <inkml:trace contextRef="#ctx0" brushRef="#br0" timeOffset="20825.548">212 860,'0'0</inkml:trace>
  <inkml:trace contextRef="#ctx0" brushRef="#br0" timeOffset="21111.362">318 1059,'24'68,"-17"-49</inkml:trace>
  <inkml:trace contextRef="#ctx0" brushRef="#br0" timeOffset="32091.881">464 1356,'2'6,"1"2</inkml:trace>
  <inkml:trace contextRef="#ctx0" brushRef="#br0" timeOffset="32718.469">477 1555,'5'6,"0"1</inkml:trace>
  <inkml:trace contextRef="#ctx0" brushRef="#br0" timeOffset="33640.573">477 1575,'42'67,"-30"-48</inkml:trace>
  <inkml:trace contextRef="#ctx0" brushRef="#br0" timeOffset="34589.329">821 1740,'43'-34,"-29"24</inkml:trace>
  <inkml:trace contextRef="#ctx0" brushRef="#br0" timeOffset="35156.421">1085 1595,'4'-2,"0"1</inkml:trace>
  <inkml:trace contextRef="#ctx0" brushRef="#br0" timeOffset="35740.106">1297 1535,'51'-27,"-24"12</inkml:trace>
  <inkml:trace contextRef="#ctx0" brushRef="#br0" timeOffset="36688.245">973 1654,'0'0</inkml:trace>
  <inkml:trace contextRef="#ctx0" brushRef="#br0" timeOffset="87105.034">655 670,'9'2,"1"0,-1-1,1 0,-1 0,1-1,-1-1,1 1,-1-1,0-1,1 0,2-1,5-3,0 0,0-2,0 0,-1-1,4-4,1-1,-15 9,0 1,1 0,-1 0,1 0,0 1,4-2,-11 5,0 0</inkml:trace>
  <inkml:trace contextRef="#ctx0" brushRef="#br0" timeOffset="89552.325">1437 186,'-9'15,"0"1,-1-2,-1 0,0 0,-7 6,-67 61,74-71,-3 3,-2 2,-1 0,0-1,-9 4,22-15,0-1,0 1,0-1,0 0,0 0,0-1,-1 1,1-1,-1 0,1 0,-1 0,1-1,-1 0,0 0,1 0,-1 0,1-1,-5 0,7-1,0 1,-1 0,1-1,0 0,0 1,1-1,-1 0,0 0,1 0,-1 0,1-1,-1 1,1 0,0 0,0-1,0 1,0-1,0 1,1-1,-1 1,1-1,0 0,0 1,-2-7,2 1,-1 0,1 0,0-1,1 1,1-7,-2 13,1 0,0 1,0-1,-1 0,1 0,0 1,0-1,1 0,-1 1,0-1,0 1,1-1,-1 1,1 0,-1 0,1 0,0-1,0 1,-1 1,1-1,0 0,0 0,0 1,0-1,0 1,0 0,-1-1,1 1,0 0,0 0,0 0,0 1,1-1,10 1,1 1,0 0,-1 1,9 3,-7-2,0 0,-1 1,0 0,12 7,-2-1,-8-9,-16-2</inkml:trace>
  <inkml:trace contextRef="#ctx0" brushRef="#br0" timeOffset="90623.192">1297 363,'20'18,"-6"-6</inkml:trace>
  <inkml:trace contextRef="#ctx0" brushRef="#br0" timeOffset="112508.724">1908 1524,'2'-15,"0"0,-1 1,-1-1,0 0,-1 0,0 1,-1-1,-1 1,-5-14,8 26,-1 1,1 0,-1-1,0 1,1 0,-1 0,0 0,0 0,0-1,0 1,0 0,0 0,-1 1,1-1,0 0,0 0,-1 1,1-1,0 0,-1 1,1 0,0-1,-2 1,0-1,0 1,0 0,0 1,0-1,0 0,1 1,-1 0,0-1,0 1,0 0,-1 1,-5 3,0 0,0 0,1 1,-1 0,2 0,-5 5,3-2,0 0,1 0,0 1,0 1,1-1,1 1,0 0,0 1,1 0,1-1,0 1,0 1,0 6,4-18,-1 1,1-1,0 1,0-1,-1 1,1-1,0 1,0-1,1 1,-1-1,0 1,1-1,-1 1,0-1,1 0,0 1,-1-1,1 0,0 1,0-1,-1 0,1 0,0 1,0-1,1 0,-1 0,0 0,0-1,0 1,1 0,-1 0,0-1,1 1,-1 0,0-1,1 1,-1-1,1 0,-1 0,1 1,-1-1,1 0,-1 0,1 0,0-1,6 1,-1-1,1-1,0 1,-1-1,1-1,-1 1,0-1,2-2,16-7,-2-2,0 0,0-2,13-12,-41 32,1 1,0 0,0 1,0-1,0 1,1-1,0 1,0 0,1 0,-1 0,1 1,0 3,-5 20,2 0,0 9,-1 3,0-6,-10 35,12-57,-1 0,0-1,-1 1,-1-1,0 0,-4 5,9-16,1 1,-1-1,0 0,0 0,0 0,0 0,0 0,0 0,0 0,-1-1,1 1,-1-1,1 0,-1 0,0 0,1 0,-1 0,0 0,0-1,-2 1,1-1,0-1,0 1,0-1,0 0,0 0,0 0,0 0,1-1,-1 1,0-1,1 0,0 0,-3-2,-3-4,0 0,0 0,1 0,0-1,0 0,1-1,0 1,1-1,-3-8,3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0,'-7'0,"0"0,0 1,0 0,0 0,0 0,0 1,0 0,0 0,1 1,-1 0,-1 1,4-2,0 1,1 0,-1 0,0 0,1 0,0 1,0 0,0-1,0 1,1 0,-1 0,1 1,0-1,0 0,1 1,-2 4,0 0,1 1,0 0,0 0,1 0,0 0,1 0,0 0,0 2,1-9,-1 0,1 1,0-1,0 0,0 0,0 0,0 0,1 0,-1 0,1 0,0 0,0 0,0-1,0 1,1-1,-1 0,0 1,1-1,0 0,0-1,-1 1,1 0,0-1,0 0,3 2,4 0,0 0,0-1,0 0,1-1,-1 0,-5 0,0-1,0 0,0 0,0-1,0 1,0-1,0 0,0-1,0 1,0-1,0 0,-1 0</inkml:trace>
  <inkml:trace contextRef="#ctx0" brushRef="#br0" timeOffset="614.957">343 68,'-8'12,"0"1,1 0,1 0,0 0,1 0,0 1,1 0,1 0,0 0,0 8,3-21,-1 1,1-1,0 0,0 0,0 0,0 0,0 0,1 0,-1 0,0 0,0 0,1 0,-1 0,0 0,1 0,-1 0,1 0,0 0,-1 0,1 0,0 0,-1-1,1 1,0 0,0 0,0-1,0 1,0-1,1 1,0-1,-1 0,1 0,0 0,-1 0,1 0,0 0,-1 0,1 0,0-1,-1 1,1-1,-1 1,1-1,0 0,6-3,1 0,-1-1,0 0,0-1,6-4,-2-2,1 0,-1 0,6-9,-14 16,-1 0,1 0,-1-1,0 1,0-1,-1 0,1 0,-1 0,-1 0,1 0,0-3,-2 7,0 1,0 0,0-1,0 1,0-1,0 1,0-1,0 1,-1 0,1-1,-1 1,1-1,-1 1,1 0,-1 0,0-1,0 1,1 0,-1 0,0 0,0 0,0 0,0 0,-1-1,0 1,-1 0,1 0,-1-1,1 1,-1 1,0-1,1 0,-1 1,0-1,0 1,1 0,-2 0,-6 0,1 1,-1 0,1 0,0 1,-1 1,1-1,-1 2,-1 1</inkml:trace>
  <inkml:trace contextRef="#ctx0" brushRef="#br0" timeOffset="1184.442">745 0,'-15'8,"1"-1,0 2,0 0,1 1,0 0,-2 3,-25 25,-3 7,39-41,3-4,1 1,-1 0,0-1,0 1,0 0,1 0,-1-1,0 1,1 0,-1 0,1 0,-1 0,1 0,-1 0,1 0,0 0,-1 0,1 0,0 0,0 0,0 0,0 0,0 1,0-1,0 0,0 1,2-1,-1 1,1 0,0 0,0-1,-1 1,1-1,0 0,1 1,-1-1,0 0,2 0,16 8,-14-7,0 0,-1 1,1-1,-1 1,1 0,1 2,-6-4,0 0,0 0,0 0,-1 0,1 0,0 0,0 0,-1 0,1 0,0 0,-1 0,0 0,1 1,-1-1,1 0,-1 0,0 1,0-1,0 0,0 0,0 1,0-1,0 0,0 0,0 1,-1-1,1 0,-1 0,1 1,0-1,-1 0,0 0,-2 6,-1-1,0 0,-1-1,1 1,-1-1,0 1,0-2,-1 1,1 0,-7 3,-5 2</inkml:trace>
  <inkml:trace contextRef="#ctx0" brushRef="#br0" timeOffset="1983.158">955 19,'-1'3,"-77"114,65-95,1 1,1 0,1 1,-2 9,11-30,0 0,1-1,-1 1,0-1,1 1,0 0,0 0,0-1,0 1,0 0,0-1,1 1,-1 0,1-1,1 4,-1-4,0 0,0 0,1 0,-1-1,1 1,0 0,0-1,-1 1,1-1,0 1,0-1,0 0,1 0,-1 0,0 0,0 0,1 0,-1-1,48 10,-28-8</inkml:trace>
  <inkml:trace contextRef="#ctx0" brushRef="#br0" timeOffset="2716.563">1234 130,'-21'20,"0"0,-23 15,33-28,1-1,-1 1,0-2,0 1,0-2,-1 1,1-2,-3 1,12-4,-1 1,1-1,0 0,-1 0,1 0,-1 0,1 0,0 0,-1-1,1 1,0-1,-1 0,1 1,0-1,0 0,0 0,0-1,0 1,0 0,0-1,0 1,0-1,0 0,1 1,-1-1,1 0,-1 0,1 0,0 0,0 0,0 0,0-1,0 1,0-2,-1-1,1 0,-1-1,1 1,1 0,-1-1,1 1,0-1,0 1,0-1,1 1,0-1,0 1,0 0,1-1,-1 1,0 3,-1 1,1-1,0 1,-1 0,1-1,0 1,0 0,0-1,0 1,0 0,0 0,0 0,1 0,-1 0,0 0,0 0,1 0,-1 0,1 1,-1-1,1 0,-1 1,1-1,-1 1,1 0,-1 0,1-1,0 1,-1 0,1 0,-1 1,1-1,-1 0,1 0,0 1,-1-1,1 1,-1-1,1 1,-1 0,0 0,2 0,4 3,0 1,0-1,-1 1,0 1,0-1,0 1,4 5,1 3,-1 2,0-1,4 11,18 28,-28-50,-4-5</inkml:trace>
  <inkml:trace contextRef="#ctx0" brushRef="#br0" timeOffset="3115.188">1364 6,'3'9,"0"0,0 0,-1 0,0 0,-1 0,0 0,0 1,-1-1,0 0,-1 1,0-1,0 0,-1 0,0 0,-1 1,-5 16,-1-1,0 0,-2 0,-9 13,16-30,1-2,-1 1,0 0,0-1,0 0,-1 0,0 0,0 0,0-1,-1 0,1-2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5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276 56,'-10'-2,"0"0,0 1,0 0,0 1,0 0,0 1,0 0,1 1,-1 0,0 0,0 1,1 0,0 0,-8 5,7-3,1 0,-1 0,1 1,1 0,-1 1,1 0,0 0,0 1,1 0,0 0,1 1,0-1,-4 7,10-13,-1-1,0 0,0 0,1 0,-1 0,1 1,-1-1,1 0,-1 1,1-1,0 0,0 1,-1-1,1 0,0 1,0-1,1 0,-1 1,0-1,0 1,1-1,-1 0,0 0,1 1,0-1,-1 0,1 0,0 1,-1-1,1 0,0 0,2 1,-1-1,0 0,0 0,1 0,-1 0,0-1,1 1,-1-1,0 1,1-1,-1 0,1 0,-1 0,1 0,-1 0,1-1,0 1,8-2,-1-1,0 0,0 0,-1-1,1 0,-1-1,0 0,0 0,0-1,0 0,-1-1,-1 0,1 0,3-4,12-17,-1 0,-1-1,8-19,-26 45,5-9,-3 11,-2 19,-2-2,1 14,-1 0,-1 0,-2 1,-1-1,-1 0,-1-1,-2 2,2-12,-1 0,-1 0,0 0,-2-1,0 0,-1-1,0 0,-2 0,0-1,0-1,-3 2,10-13,1 0,-1-1,1 1,-1-1,0 0,0 0,-1 0,1-1,0 0,-1 0,0 0,1-1,-1 0,0 0,0 0,1-1,-3 0,5 0,0 0,0-1,0 1,0-1,0 0,0 1,0-2,0 1,0 0,0-1,0 1,1-1,-1 0,0 0,1 0,0 0,-1 0,1 0,0-1,0 1,0-1,1 1,-1-1,1 0,-1 0,1 0,0 0,0 0,0 0,1 0,-1 0,1 0,-2-16,3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1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0,'-7'6,"-4"2,-1 1,1 1,1 0,0 0,1 1,-7 10,15-20,1 0,-1 0,1 0,0 0,-1 0,1 0,0 0,0 0,0 0,0 0,0 0,0 0,0 0,0 0,0 0,1 0,-1 0,0 0,1 0,-1 0,0 0,1 0,-1 0,1-1,0 1,-1 0,1 0,0 0,-1-1,1 1,0 0,0 0,33 21,-24-15,-6-5,-1 0,1 1,-1-1,0 1,0 0,0 0,0 0,0 1,-1-1,1 1,-1-1,0 1,0 0,0 0,-2-2,1 1,-1-1,1 1,-1-1,0 1,0-1,0 1,0-1,0 1,-1-1,1 1,-1-1,0 1,1-1,-1 1,0-1,-1 0,1 0,0 1,-1-1,1 0,-1 0,1 0,-2 0,-1 3,0-1,-1 1,0-1,0-1,0 1,0 0,-1-1,1 0,-1-1,0 1,1-1,-1 0,-1 0,1-1,0 0,0 0,-2 0,-2-2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6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70,'-1'11,"1"0,-1 0,-1-1,0 1,0-1,-1 1,-3 5,2-6</inkml:trace>
  <inkml:trace contextRef="#ctx0" brushRef="#br0" timeOffset="599.905">163 15,'-6'37,"4"-19,0 1,-2-1,0 0,-1-1,-7 16,8-26,6-15,7-16,-1 10,1 1,0-1,1 1,1 1,0 0,1 1,0 0,0 0,1 1,1 1,10-5,-23 13,0 0,1 1,-1-1,0 1,1-1,-1 1,1-1,-1 1,1 0,-1 0,1 0,-1 0,1 0,-1 0,1 0,0 0,-1 1,0-1,1 1,-1-1,1 1,0 0,0 0,0 1,-1-1,1 1,-1 0,1 0,-1-1,0 1,1 0,-1 0,0 0,0 0,-1 0,1 0,0 1,2 10,0-1,-1 1,-1 0,0 0,-1 2,0-10,0-1,0 8,0-12,0 0,0 1,0-1,0 0,0 0,0 0,0 0,0 0,1 1,-1-1,0 0,0 0,0 0,0 0,0 0,0 0,0 0,0 1,0-1,0 0,0 0,0 0,0 0,1 0,-1 0,0 0,0 0,0 0,0 0,0 1,0-1,0 0,1 0,-1 0,0 0,0 0,0 0,0 0,0 0,1 0,-1 0,0 0,0 0,0 0,0 0,0 0,0 0,1 0,-1 0,0-1,0 1,0 0,0 0,0 0,0 0,0 0,1 0,-1 0,0 0,0 0,0-1,4-2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2:47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57,'-25'32,"1"2,-9 19,23-37,1 1,1 1,1 0,0 0,2 1,-2 7,6-23,1-1,-1 0,1 1,0-1,0 1,0-1,0 1,0-1,1 1,-1-1,1 1,-1-1,1 1,0-1,0 0,0 0,0 1,0-1,1 0,-1 0,1 0,1 1,0-1,0 1,0-1,0 0,0 0,0-1,0 1,1-1,-1 1,1-1,-1 0,1 0,1-1,10 2,0 0,0-2,1 0,-1 0,0-2,7-1,-4 0</inkml:trace>
  <inkml:trace contextRef="#ctx0" brushRef="#br0" timeOffset="619.721">423 131,'-5'5,"-34"34,-15 9,41-37,-1-1,1-1,-2 0,1-1,-1-1,-9 4,23-11,-1 1,1 0,-1-1,1 1,-1-1,1 0,-1 1,0-1,1 0,-1 0,0 0,1 0,-1 0,0 0,1-1,-1 1,1 0,-1-1,1 1,-1-1,1 0,-1 1,1-2,0 1,0 0,0 0,0 0,0 0,1-1,-1 1,0 0,1-1,-1 1,1-1,-1 1,1-1,-1 1,1-1,0 1,0-1,0 1,0-1,0-5,1-1,0 1,0 0,0-1,1 1,0 0,1 0,2-6,-3 10,0-1,0 1,0-1,0 1,1 0,-1 0,1 0,0 0,0 1,0-1,0 1,0-1,2 1,-4 1,1 0,0 0,-1 1,1-1,0 1,0 0,-1-1,1 1,0 0,0 0,0 0,-1 0,1 0,0 1,0-1,0 0,-1 1,1-1,0 1,-1 0,1 0,0-1,-1 1,1 0,-1 0,1 1,-1-1,0 0,2 2,6 7,0 2,-1-1,0 1,-1 1,0-1,-1 1,1 2,1 4,2 0,0-1,1-1,-6-11,-2-3</inkml:trace>
  <inkml:trace contextRef="#ctx0" brushRef="#br0" timeOffset="999.344">602 1,'4'19,"-2"-1,-1 1,0 0,-1 0,-1 0,-1 0,-3 12,3-16,-2 0,1 0,-2 0,0 0,-1-1,0 1,-1-1,-1-1,0 0,-1 0,0 0,-4 2,7-10,1-2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5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63,'59'28,"-1"2,-1 3,-1 3,4 6,49 43,41 45,-132-114</inkml:trace>
  <inkml:trace contextRef="#ctx0" brushRef="#br0" timeOffset="261.304">555 0,'-138'179,"-52"98,153-221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44:52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335 743,'18'55,"2"0,2-1,2-1,5 2,9 23,8 27,217 619,-220-602,-6 1,7 58,-35-147,-6-26,0 0,-1 1,0-1,0 1,-1 0,0-1,-1 9,0-16</inkml:trace>
  <inkml:trace contextRef="#ctx0" brushRef="#br0" timeOffset="836.387">1 2749,'62'-27,"1"2,25-5,2 0,499-198,-18 6,318-103,-724 265,93-53,-248 108,0-1,-1 0,1 0,-1-1,-1-1,3-1,-6 4</inkml:trace>
  <inkml:trace contextRef="#ctx0" brushRef="#br0" timeOffset="1271.832">2645 1380,'45'-9,"99"-19,73-3,-208 30,1 0,-1 0,0 1,1 0,7 1,-15-1,0 1,0-1,0 0,0 1,0 0,0-1,0 1,0 0,0 0,0 0,-1 0,1 1,0-1,-1 0,1 1,-1-1,0 1,1-1,-1 1,0 0,0-1,0 1,0 0,0 0,1 5,0-1,0 1,-1 0,0-1,-1 1,1 0,-1 0,-1 0,1 0,-1 0,-3 18,-1 0,-1 1,3-15,-17 59,-4-1,-2-1,-25 46,20-51</inkml:trace>
  <inkml:trace contextRef="#ctx0" brushRef="#br0" timeOffset="2080.801">304 732,'-14'79,"-3"0,-4 2,-52 151,66-211,4-8,13-27,14-34,13-36,-15 31</inkml:trace>
  <inkml:trace contextRef="#ctx0" brushRef="#br0" timeOffset="2346.308">398 722,'109'79,"-31"-20,-58-46,-2-1</inkml:trace>
  <inkml:trace contextRef="#ctx0" brushRef="#br0" timeOffset="16447.254">690 126,'64'45,"-3"2,-1 3,11 17,-67-64,-1 0,1 1,0-1,0-1,0 1,0 0,1-1,-1 0,1 0,-1 0,1-1,-1 1,2-1,7 1</inkml:trace>
  <inkml:trace contextRef="#ctx0" brushRef="#br0" timeOffset="16808.299">1108 1,'2'77,"-3"-1,-3 1,-11 51,11-102,-56 344,10-71,45-262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3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42,'49'-25,"-15"8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8:14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1,'8'24,"2"1,0-2,1 1,1-1,16 20,20 41,-10 0,-4 1,12 50,-39-110,-2 0,0 0,-1 0,0 26,-5 104,-1-55,1-96,1-1,0 1,-1-1,0 0,0 1,0-1,-1 2,-4 14,6-19,0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8:2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28,'-28'51,"2"1,2 1,2 1,3 2,3 0,1 0,2 9,7-25,1 0,2 0,1 0,4 28,0-46,1 0,0-1,2 1,0-1,1 0,2-1,0 0,1 0,5 9,-10-25,-1 0,1 0,-1 0,1 0,0-1,1 1,-1-1,0 0,1-1,0 1,0-1,0 0,0 0,0 0,5 1,-1-1,1 0,-1 0,1-1,0 0,0 0,0-2,0 1,2-1,2-2,-1 0,1 0,-1-1,0-1,0 0,0-1,-1-1,0 0,10-7,-6 1,0 0,-1 0,-1-2,0 0,-1 0,6-10,2-7,-2-1,-1 0,-1-2,-3 0,0 0,-2-1,-1-5,-6 20,0 1,-2-1,0 0,-2 0,0 0,-1 0,-1 0,-1 0,-2-8,0 12,-1 0,0 0,-1 1,-1-1,0 1,-2 1,1-1,-2 2,0-1,-1 1,-5-5,3 4,-1 0,-1 1,0 1,-13-9,20 17,0 0,0 1,0 0,-1 0,0 1,1 0,-1 1,0 0,-1 0,1 1,-4-1,12 2,-57 0,54 0,-1 1,1-1,0 1,-1 0,1 1,0-1,0 1,0 0,0 0,0 0,-2 2,-8 7</inkml:trace>
  <inkml:trace contextRef="#ctx0" brushRef="#br0" timeOffset="1022.099">91 472,'64'14,"2"-4,-1-2,66 0,-76-10,-55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9:42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412 1,'-1'72,"-1"-35,2 0,1 1,2-1,7 32,-8-62,0 0,1 0,0-1,0 1,0-1,1 0,0 0,0 0,1 0,-1-1,4 3,-5-4,2 0,-1-1,0 1,1-1,-1 0,1 0,0-1,0 0,0 1,0-1,0-1,1 1,-1-1,1 0,1 0,-3-1,-3-1</inkml:trace>
  <inkml:trace contextRef="#ctx0" brushRef="#br0" timeOffset="1144.409">53 148,'-9'17,"1"1,1-1,1 2,0-1,1 1,1-1,1 1,0 0,2 1,0-1,1 0,1 0,1 0,0 1,2-2,1 3,-4-15,1 1,0-1,0 0,1 0,0 0,0-1,0 1,1-1,0 1,0-1,0 0,2 0,-4-3,0 0,1 0,0 0,-1-1,1 1,0-1,0 0,0 0,0 0,0 0,0 0,0-1,1 1,-1-1,0 0,0 0,0 0,0 0,1-1,-1 1,0-1,0 0,0 0,0 0,1-1,4-1,-1-1,0 0,0-1,0 0,-1 0,1 0,-1-1,-1 0,1 0,-1-1,0 1,0-1,-1 0,0-1,0 1,-1 0,0-1,0 0,1-7,0 1,0-1,-2 0,1 0,-2 0,0 0,-1 0,0-1,-2 1,1 0,-3-8,0 12,1 0,-1 1,-1-1,0 1,0 0,-1 1,0-1,-1 1,0 0,-1 1,1 0,-2 0,1 0,-1 1,0 0,0 1,-1 0,-8-3,16 8,0 0,0 0,-1 1,1-1,0 1,-1-1,1 1,-1 0,1 0,0 0,-1 0,1 0,0 1,-1-1,1 1,0-1,-1 1,1 0,0 0,0 0,0 0,0 0,0 1,0-1,-1 2,-11 8</inkml:trace>
  <inkml:trace contextRef="#ctx0" brushRef="#br0" timeOffset="6372.997">81 304,'10'5,"0"0,0-1,0-1,1 0,-1 0,1-1,0 0,0-1,0 0,-1-1,5 0,-15-1,-1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9:53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0 107,'22'0,"0"-1,0-2,0 0,-1-1,0-1,6-2,-11 3,-15 4,0 0,1 0,-1-1,0 1,1 0,-1-1,0 1,0-1,0 1,1-1,-1 0,0 1,0-1,0 0,0 0,0 0,0 0,0 0,0 0,-1 0,1 0,0 0,-1 0,1 0,0 0,-1-1,0 1,1-1,18-44,-14 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3:00:05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 0,'-22'33,"-15"33,30-53,2 1,-1 0,1 0,1 0,1 0,-2 11,5-17,0 0,1 0,-1 0,2 0,-1-1,1 1,0 0,1-1,2 7,9 31,-14-43,0-1,1 0,-1 0,0 0,0 0,1 0,-1 0,1 0,-1 0,1 0,-1 0,1 0,-1 0,1 0,0 0,0 0,-1-1,1 1,0 0,0 0,0-1,0 1,0-1,0 1,0-1,0 1,0-1,0 0,0 1,0-1,0 0,0 0,1 0,-1 0,0 0,0 0,0 0,0 0,0 0,0 0,0-1,1 1,-1-1,0 1,0 0,0-1,0 0,0 1,-1-1,1 0,7-3,-2 0,1 0,0-1,-1 0,0-1,2-1,-1-1,23-24,11-15,-34 38,0-1,0 0,-1-1,0 1,-1-1,0 0,2-8,-6 17,0 0,-1 0,1 0,-1 0,0-1,0 1,0 0,0 0,0 0,0 0,0-1,-1 1,1 0,-1 0,0 0,1 0,-1 0,0 0,0 0,0 0,0 1,-1-1,1 0,-2-1,-2-2,-1 1,0-1,0 1,-1 1,1-1,-6-1,-19-12,28 15,0 0,0 0,0 0,0 1,0 0,-1-1,1 1,0 0,-1 0,1 1,-4-1,2 1</inkml:trace>
  <inkml:trace contextRef="#ctx0" brushRef="#br0" timeOffset="815.932">3 221,'130'0,"-130"0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8:14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1,'8'24,"2"1,0-2,1 1,1-1,16 20,20 41,-10 0,-4 1,12 50,-39-110,-2 0,0 0,-1 0,0 26,-5 104,-1-55,1-96,1-1,0 1,-1-1,0 0,0 1,0-1,-1 2,-4 14,6-19,0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8:2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28,'-28'51,"2"1,2 1,2 1,3 2,3 0,1 0,2 9,7-25,1 0,2 0,1 0,4 28,0-46,1 0,0-1,2 1,0-1,1 0,2-1,0 0,1 0,5 9,-10-25,-1 0,1 0,-1 0,1 0,0-1,1 1,-1-1,0 0,1-1,0 1,0-1,0 0,0 0,0 0,5 1,-1-1,1 0,-1 0,1-1,0 0,0 0,0-2,0 1,2-1,2-2,-1 0,1 0,-1-1,0-1,0 0,0-1,-1-1,0 0,10-7,-6 1,0 0,-1 0,-1-2,0 0,-1 0,6-10,2-7,-2-1,-1 0,-1-2,-3 0,0 0,-2-1,-1-5,-6 20,0 1,-2-1,0 0,-2 0,0 0,-1 0,-1 0,-1 0,-2-8,0 12,-1 0,0 0,-1 1,-1-1,0 1,-2 1,1-1,-2 2,0-1,-1 1,-5-5,3 4,-1 0,-1 1,0 1,-13-9,20 17,0 0,0 1,0 0,-1 0,0 1,1 0,-1 1,0 0,-1 0,1 1,-4-1,12 2,-57 0,54 0,-1 1,1-1,0 1,-1 0,1 1,0-1,0 1,0 0,0 0,0 0,-2 2,-8 7</inkml:trace>
  <inkml:trace contextRef="#ctx0" brushRef="#br0" timeOffset="1022.099">91 472,'64'14,"2"-4,-1-2,66 0,-76-10,-55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9:42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412 1,'-1'72,"-1"-35,2 0,1 1,2-1,7 32,-8-62,0 0,1 0,0-1,0 1,0-1,1 0,0 0,0 0,1 0,-1-1,4 3,-5-4,2 0,-1-1,0 1,1-1,-1 0,1 0,0-1,0 0,0 1,0-1,0-1,1 1,-1-1,1 0,1 0,-3-1,-3-1</inkml:trace>
  <inkml:trace contextRef="#ctx0" brushRef="#br0" timeOffset="1144.409">53 148,'-9'17,"1"1,1-1,1 2,0-1,1 1,1-1,1 1,0 0,2 1,0-1,1 0,1 0,1 0,0 1,2-2,1 3,-4-15,1 1,0-1,0 0,1 0,0 0,0-1,0 1,1-1,0 1,0-1,0 0,2 0,-4-3,0 0,1 0,0 0,-1-1,1 1,0-1,0 0,0 0,0 0,0 0,0 0,0-1,1 1,-1-1,0 0,0 0,0 0,0 0,1-1,-1 1,0-1,0 0,0 0,0 0,1-1,4-1,-1-1,0 0,0-1,0 0,-1 0,1 0,-1-1,-1 0,1 0,-1-1,0 1,0-1,-1 0,0-1,0 1,-1 0,0-1,0 0,1-7,0 1,0-1,-2 0,1 0,-2 0,0 0,-1 0,0-1,-2 1,1 0,-3-8,0 12,1 0,-1 1,-1-1,0 1,0 0,-1 1,0-1,-1 1,0 0,-1 1,1 0,-2 0,1 0,-1 1,0 0,0 1,-1 0,-8-3,16 8,0 0,0 0,-1 1,1-1,0 1,-1-1,1 1,-1 0,1 0,0 0,-1 0,1 0,0 1,-1-1,1 1,0-1,-1 1,1 0,0 0,0 0,0 0,0 0,0 1,0-1,-1 2,-11 8</inkml:trace>
  <inkml:trace contextRef="#ctx0" brushRef="#br0" timeOffset="6372.997">81 304,'10'5,"0"0,0-1,0-1,1 0,-1 0,1-1,0 0,0-1,0 0,-1-1,5 0,-15-1,-1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2:59:53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0 107,'22'0,"0"-1,0-2,0 0,-1-1,0-1,6-2,-11 3,-15 4,0 0,1 0,-1-1,0 1,1 0,-1-1,0 1,0-1,0 1,1-1,-1 0,0 1,0-1,0 0,0 0,0 0,0 0,0 0,0 0,-1 0,1 0,0 0,-1 0,1 0,0 0,-1-1,0 1,1-1,18-44,-14 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8T03:00:05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 0,'-22'33,"-15"33,30-53,2 1,-1 0,1 0,1 0,1 0,-2 11,5-17,0 0,1 0,-1 0,2 0,-1-1,1 1,0 0,1-1,2 7,9 31,-14-43,0-1,1 0,-1 0,0 0,0 0,1 0,-1 0,1 0,-1 0,1 0,-1 0,1 0,-1 0,1 0,0 0,0 0,-1-1,1 1,0 0,0 0,0-1,0 1,0-1,0 1,0-1,0 1,0-1,0 0,0 1,0-1,0 0,0 0,1 0,-1 0,0 0,0 0,0 0,0 0,0 0,0 0,0-1,1 1,-1-1,0 1,0 0,0-1,0 0,0 1,-1-1,1 0,7-3,-2 0,1 0,0-1,-1 0,0-1,2-1,-1-1,23-24,11-15,-34 38,0-1,0 0,-1-1,0 1,-1-1,0 0,2-8,-6 17,0 0,-1 0,1 0,-1 0,0-1,0 1,0 0,0 0,0 0,0 0,0-1,-1 1,1 0,-1 0,0 0,1 0,-1 0,0 0,0 0,0 0,0 1,-1-1,1 0,-2-1,-2-2,-1 1,0-1,0 1,-1 1,1-1,-6-1,-19-12,28 15,0 0,0 0,0 0,0 1,0 0,-1-1,1 1,0 0,-1 0,1 1,-4-1,2 1</inkml:trace>
  <inkml:trace contextRef="#ctx0" brushRef="#br0" timeOffset="815.932">3 221,'130'0,"-130"0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4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52,'36'-8,"-1"-3,9-4,-37 13,36-13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5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28,'23'0,"15"1,0-1,0-3,0-1,34-8,-38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5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19,'56'-1,"0"-1,35-8,-55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5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1,'144'38,"-99"-28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7T17:32:16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1,'194'48,"-168"-42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5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image" Target="../media/image1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23.png"/><Relationship Id="rId24" Type="http://schemas.openxmlformats.org/officeDocument/2006/relationships/customXml" Target="../ink/ink11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customXml" Target="../ink/ink4.xml"/><Relationship Id="rId19" Type="http://schemas.openxmlformats.org/officeDocument/2006/relationships/image" Target="../media/image27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8.xml"/><Relationship Id="rId18" Type="http://schemas.openxmlformats.org/officeDocument/2006/relationships/image" Target="../media/image39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36.png"/><Relationship Id="rId17" Type="http://schemas.openxmlformats.org/officeDocument/2006/relationships/customXml" Target="../ink/ink20.xml"/><Relationship Id="rId2" Type="http://schemas.openxmlformats.org/officeDocument/2006/relationships/image" Target="../media/image18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35.png"/><Relationship Id="rId19" Type="http://schemas.openxmlformats.org/officeDocument/2006/relationships/customXml" Target="../ink/ink21.xml"/><Relationship Id="rId4" Type="http://schemas.openxmlformats.org/officeDocument/2006/relationships/image" Target="../media/image32.png"/><Relationship Id="rId9" Type="http://schemas.openxmlformats.org/officeDocument/2006/relationships/customXml" Target="../ink/ink16.xml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6.png"/><Relationship Id="rId18" Type="http://schemas.openxmlformats.org/officeDocument/2006/relationships/customXml" Target="../ink/ink29.xml"/><Relationship Id="rId3" Type="http://schemas.openxmlformats.org/officeDocument/2006/relationships/image" Target="../media/image4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26.xml"/><Relationship Id="rId17" Type="http://schemas.openxmlformats.org/officeDocument/2006/relationships/image" Target="../media/image38.png"/><Relationship Id="rId2" Type="http://schemas.openxmlformats.org/officeDocument/2006/relationships/image" Target="../media/image18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3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customXml" Target="../ink/ink25.xml"/><Relationship Id="rId19" Type="http://schemas.openxmlformats.org/officeDocument/2006/relationships/image" Target="../media/image39.png"/><Relationship Id="rId4" Type="http://schemas.openxmlformats.org/officeDocument/2006/relationships/customXml" Target="../ink/ink22.xml"/><Relationship Id="rId9" Type="http://schemas.openxmlformats.org/officeDocument/2006/relationships/image" Target="../media/image34.png"/><Relationship Id="rId14" Type="http://schemas.openxmlformats.org/officeDocument/2006/relationships/customXml" Target="../ink/ink27.xml"/><Relationship Id="rId2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6.png"/><Relationship Id="rId18" Type="http://schemas.openxmlformats.org/officeDocument/2006/relationships/customXml" Target="../ink/ink38.xml"/><Relationship Id="rId3" Type="http://schemas.openxmlformats.org/officeDocument/2006/relationships/image" Target="../media/image43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35.xml"/><Relationship Id="rId17" Type="http://schemas.openxmlformats.org/officeDocument/2006/relationships/image" Target="../media/image38.png"/><Relationship Id="rId2" Type="http://schemas.openxmlformats.org/officeDocument/2006/relationships/image" Target="../media/image18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2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customXml" Target="../ink/ink34.xml"/><Relationship Id="rId19" Type="http://schemas.openxmlformats.org/officeDocument/2006/relationships/image" Target="../media/image39.png"/><Relationship Id="rId4" Type="http://schemas.openxmlformats.org/officeDocument/2006/relationships/customXml" Target="../ink/ink31.xml"/><Relationship Id="rId9" Type="http://schemas.openxmlformats.org/officeDocument/2006/relationships/image" Target="../media/image34.png"/><Relationship Id="rId14" Type="http://schemas.openxmlformats.org/officeDocument/2006/relationships/customXml" Target="../ink/ink36.xml"/><Relationship Id="rId2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18" Type="http://schemas.openxmlformats.org/officeDocument/2006/relationships/customXml" Target="../ink/ink43.xml"/><Relationship Id="rId3" Type="http://schemas.openxmlformats.org/officeDocument/2006/relationships/image" Target="../media/image44.PNG"/><Relationship Id="rId21" Type="http://schemas.openxmlformats.org/officeDocument/2006/relationships/image" Target="../media/image58.png"/><Relationship Id="rId7" Type="http://schemas.openxmlformats.org/officeDocument/2006/relationships/image" Target="../media/image49.png"/><Relationship Id="rId12" Type="http://schemas.openxmlformats.org/officeDocument/2006/relationships/customXml" Target="../ink/ink40.xml"/><Relationship Id="rId17" Type="http://schemas.openxmlformats.org/officeDocument/2006/relationships/image" Target="../media/image56.png"/><Relationship Id="rId2" Type="http://schemas.openxmlformats.org/officeDocument/2006/relationships/image" Target="../media/image48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customXml" Target="../ink/ink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18" Type="http://schemas.openxmlformats.org/officeDocument/2006/relationships/customXml" Target="../ink/ink48.xml"/><Relationship Id="rId3" Type="http://schemas.openxmlformats.org/officeDocument/2006/relationships/image" Target="../media/image44.PNG"/><Relationship Id="rId21" Type="http://schemas.openxmlformats.org/officeDocument/2006/relationships/image" Target="../media/image58.png"/><Relationship Id="rId7" Type="http://schemas.openxmlformats.org/officeDocument/2006/relationships/image" Target="../media/image49.png"/><Relationship Id="rId12" Type="http://schemas.openxmlformats.org/officeDocument/2006/relationships/customXml" Target="../ink/ink45.xml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customXml" Target="../ink/ink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581D-F55C-42B6-B428-4287EC4D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655" y="41582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PHYS 211	</a:t>
            </a:r>
            <a:r>
              <a:rPr lang="en-US" altLang="zh-CN" dirty="0"/>
              <a:t> Exam 1</a:t>
            </a:r>
            <a:br>
              <a:rPr lang="en-US" dirty="0"/>
            </a:br>
            <a:r>
              <a:rPr lang="en-US" altLang="zh-CN" sz="4800" dirty="0"/>
              <a:t>HKN Review Session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89F8-F1E8-45F0-8A48-94B85D6B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9915499" cy="130909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Keshav Harisrikanth, Arvind Subramanian, </a:t>
            </a:r>
          </a:p>
          <a:p>
            <a:pPr algn="ctr"/>
            <a:r>
              <a:rPr lang="en-US" sz="2800" dirty="0"/>
              <a:t>Vincent </a:t>
            </a:r>
            <a:r>
              <a:rPr lang="en-US" sz="2800" dirty="0" err="1"/>
              <a:t>Nguyen,David</a:t>
            </a:r>
            <a:r>
              <a:rPr lang="en-US" sz="2800" dirty="0"/>
              <a:t> </a:t>
            </a:r>
            <a:r>
              <a:rPr lang="en-US" sz="2800" dirty="0" err="1"/>
              <a:t>Schneck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68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Force and Newton’s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213D-DDEE-401F-8075-A152AAF3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076"/>
            <a:ext cx="8946541" cy="488632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Types of forces </a:t>
            </a:r>
          </a:p>
          <a:p>
            <a:pPr lvl="1"/>
            <a:r>
              <a:rPr lang="en-US" sz="2000" dirty="0"/>
              <a:t>Normal Force</a:t>
            </a:r>
          </a:p>
          <a:p>
            <a:pPr lvl="2"/>
            <a:r>
              <a:rPr lang="en-US" sz="1800" dirty="0"/>
              <a:t>The force acting on an object when it’s in contact with the other one.</a:t>
            </a:r>
          </a:p>
          <a:p>
            <a:pPr lvl="2"/>
            <a:r>
              <a:rPr lang="en-US" sz="1800" dirty="0"/>
              <a:t>The magnitude is not determinant. (i.e. It’s determined by the other conditions.)</a:t>
            </a:r>
          </a:p>
          <a:p>
            <a:pPr lvl="2"/>
            <a:r>
              <a:rPr lang="en-US" sz="1800" dirty="0"/>
              <a:t>The direction of the force is perpendicular to the surface of contact.</a:t>
            </a:r>
          </a:p>
          <a:p>
            <a:pPr lvl="1"/>
            <a:r>
              <a:rPr lang="en-US" sz="2000" dirty="0"/>
              <a:t>Friction (Details covered later)</a:t>
            </a:r>
            <a:endParaRPr lang="en-US" dirty="0"/>
          </a:p>
          <a:p>
            <a:pPr lvl="2"/>
            <a:r>
              <a:rPr lang="en-US" sz="2000" dirty="0"/>
              <a:t>Kinetic Friction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dirty="0"/>
              <a:t>The force that retards the motion of an object when it’s moving relative to a rough surface.</a:t>
            </a:r>
          </a:p>
          <a:p>
            <a:pPr lvl="2"/>
            <a:r>
              <a:rPr lang="en-US" sz="2000" dirty="0"/>
              <a:t>Static Friction</a:t>
            </a:r>
          </a:p>
          <a:p>
            <a:pPr marL="914400" lvl="2" indent="0">
              <a:buNone/>
            </a:pPr>
            <a:r>
              <a:rPr lang="en-US" sz="2000" dirty="0"/>
              <a:t>	</a:t>
            </a:r>
            <a:r>
              <a:rPr lang="en-US" sz="1800" dirty="0"/>
              <a:t>The force that keeps an object from moving when it’s static relative to a surface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77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Kinetic Friction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The direction is opposite to the motion.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called the kinetic friction coefficient.</a:t>
                </a:r>
              </a:p>
              <a:p>
                <a:pPr lvl="1"/>
                <a:r>
                  <a:rPr lang="en-US" sz="2400" dirty="0"/>
                  <a:t>N is the Normal force from the surface of contact</a:t>
                </a:r>
              </a:p>
              <a:p>
                <a:r>
                  <a:rPr lang="en-US" sz="2600" dirty="0"/>
                  <a:t>Static Friction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2400" dirty="0"/>
                  <a:t>The magnitude and direction can be obtained by other conditions (using Newton’s Laws).</a:t>
                </a:r>
              </a:p>
              <a:p>
                <a:pPr lvl="1"/>
                <a:r>
                  <a:rPr lang="en-US" sz="2200" dirty="0"/>
                  <a:t>Draw a free-body diagram!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Work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600" dirty="0"/>
                  <a:t> </a:t>
                </a:r>
              </a:p>
              <a:p>
                <a:pPr lvl="1"/>
                <a:r>
                  <a:rPr lang="en-US" sz="2400" dirty="0"/>
                  <a:t>Work is a scalar describing the effect of a force over space. (Later, you will learn another quantity called impulse, which describes the effect of a force over time.)</a:t>
                </a:r>
              </a:p>
              <a:p>
                <a:pPr lvl="1"/>
                <a:r>
                  <a:rPr lang="en-US" sz="2400" dirty="0"/>
                  <a:t>Work with constant force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is the angle between the force and the displacement.</a:t>
                </a:r>
              </a:p>
              <a:p>
                <a:pPr lvl="1"/>
                <a:r>
                  <a:rPr lang="en-US" sz="2400" dirty="0"/>
                  <a:t>Work with variable force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Work can be converted into energy.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99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2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Energy</a:t>
                </a:r>
              </a:p>
              <a:p>
                <a:pPr lvl="1"/>
                <a:r>
                  <a:rPr lang="en-US" sz="2200" dirty="0"/>
                  <a:t>Kinetic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(Near the Earth)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(General)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Potential Energy (Spring)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16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Work-energy Relation</a:t>
                </a:r>
              </a:p>
              <a:p>
                <a:pPr lvl="1"/>
                <a:r>
                  <a:rPr lang="en-US" sz="2000" dirty="0"/>
                  <a:t>Mechanical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Work and Kinetic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Conservative Force</a:t>
                </a:r>
              </a:p>
              <a:p>
                <a:pPr lvl="2"/>
                <a:r>
                  <a:rPr lang="en-US" sz="1800" dirty="0"/>
                  <a:t>The work done by a conservative force is path independent, meaning that as long as the start and end points are fixed, the work done by the force is a fixed value regardless of the path.</a:t>
                </a:r>
              </a:p>
              <a:p>
                <a:pPr lvl="2"/>
                <a:r>
                  <a:rPr lang="en-US" sz="1800" dirty="0"/>
                  <a:t>Friction is a non-conservative force.</a:t>
                </a:r>
              </a:p>
              <a:p>
                <a:pPr lvl="2"/>
                <a:r>
                  <a:rPr lang="en-US" sz="1800" dirty="0"/>
                  <a:t>Gravity and spring force are both conservative forces.</a:t>
                </a:r>
              </a:p>
              <a:p>
                <a:pPr lvl="1"/>
                <a:r>
                  <a:rPr lang="en-US" sz="2000" dirty="0"/>
                  <a:t>Work and Mechanical Energy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𝑚𝑒𝑐h𝑎𝑛𝑖𝑐𝑎𝑙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nc</m:t>
                        </m:r>
                      </m:sub>
                    </m:sSub>
                  </m:oMath>
                </a14:m>
                <a:r>
                  <a:rPr lang="en-US" sz="2000" dirty="0"/>
                  <a:t> is the net work done by all non-conservative forces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545" t="-1746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Center of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Center of Mass</a:t>
                </a:r>
              </a:p>
              <a:p>
                <a:pPr lvl="1"/>
                <a:r>
                  <a:rPr lang="en-US" dirty="0"/>
                  <a:t>A point on the object which represents the net motion of the object</a:t>
                </a:r>
              </a:p>
              <a:p>
                <a:r>
                  <a:rPr lang="en-US"/>
                  <a:t>Calculation</a:t>
                </a:r>
                <a:endParaRPr lang="en-US" dirty="0"/>
              </a:p>
              <a:p>
                <a:pPr lvl="1"/>
                <a:r>
                  <a:rPr lang="en-US" dirty="0"/>
                  <a:t>A system of discrete objects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A system with continuous mass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)ⅆ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341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79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291C18-DF3D-4AEB-85CB-CBA48965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2066527"/>
            <a:ext cx="5449889" cy="2724943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A ramp makes an angle of β with respect to the horizontal ground. The ball is launched with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at the bottom of the ramp with angle α with respect to the ramp. Given β, what is the value of α that makes the ball travel the farthest along the ramp?</a:t>
                </a:r>
              </a:p>
              <a:p>
                <a:pPr>
                  <a:buFont typeface="Wingdings 3" charset="2"/>
                  <a:buChar char=""/>
                </a:pPr>
                <a:endParaRPr lang="en-US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  <a:blipFill>
                <a:blip r:embed="rId3"/>
                <a:stretch>
                  <a:fillRect l="-2193" t="-1027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46BC63-1728-4158-B892-5D59A0AD6490}"/>
                  </a:ext>
                </a:extLst>
              </p14:cNvPr>
              <p14:cNvContentPartPr/>
              <p14:nvPr/>
            </p14:nvContentPartPr>
            <p14:xfrm>
              <a:off x="6753956" y="3744209"/>
              <a:ext cx="64440" cy="14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46BC63-1728-4158-B892-5D59A0AD6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4956" y="3735569"/>
                <a:ext cx="82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57CD49-2D1A-4D49-B439-227C583CF9C4}"/>
                  </a:ext>
                </a:extLst>
              </p14:cNvPr>
              <p14:cNvContentPartPr/>
              <p14:nvPr/>
            </p14:nvContentPartPr>
            <p14:xfrm>
              <a:off x="6945476" y="3329129"/>
              <a:ext cx="68400" cy="12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57CD49-2D1A-4D49-B439-227C583CF9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6836" y="3320489"/>
                <a:ext cx="86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5334E6-267E-43F1-A3EF-CE6C108C5E5B}"/>
                  </a:ext>
                </a:extLst>
              </p14:cNvPr>
              <p14:cNvContentPartPr/>
              <p14:nvPr/>
            </p14:nvContentPartPr>
            <p14:xfrm>
              <a:off x="7244276" y="2953649"/>
              <a:ext cx="18720" cy="1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5334E6-267E-43F1-A3EF-CE6C108C5E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5636" y="2945009"/>
                <a:ext cx="363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8EC687C-003B-4522-92A6-C595B2A26EA5}"/>
                  </a:ext>
                </a:extLst>
              </p14:cNvPr>
              <p14:cNvContentPartPr/>
              <p14:nvPr/>
            </p14:nvContentPartPr>
            <p14:xfrm>
              <a:off x="7633436" y="2668529"/>
              <a:ext cx="29880" cy="1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8EC687C-003B-4522-92A6-C595B2A26E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4436" y="2659529"/>
                <a:ext cx="47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27360E7-B296-48D2-BBF2-5DC9E6A09A51}"/>
                  </a:ext>
                </a:extLst>
              </p14:cNvPr>
              <p14:cNvContentPartPr/>
              <p14:nvPr/>
            </p14:nvContentPartPr>
            <p14:xfrm>
              <a:off x="8022236" y="2484209"/>
              <a:ext cx="59760" cy="1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27360E7-B296-48D2-BBF2-5DC9E6A09A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3596" y="2475569"/>
                <a:ext cx="77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63EC66-CBD7-43D1-AF91-28B897464B14}"/>
                  </a:ext>
                </a:extLst>
              </p14:cNvPr>
              <p14:cNvContentPartPr/>
              <p14:nvPr/>
            </p14:nvContentPartPr>
            <p14:xfrm>
              <a:off x="8479076" y="2346329"/>
              <a:ext cx="101160" cy="10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63EC66-CBD7-43D1-AF91-28B897464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70076" y="2337329"/>
                <a:ext cx="1188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AB50D5-9174-4164-9018-5DDE043456BC}"/>
                  </a:ext>
                </a:extLst>
              </p14:cNvPr>
              <p14:cNvContentPartPr/>
              <p14:nvPr/>
            </p14:nvContentPartPr>
            <p14:xfrm>
              <a:off x="8975156" y="2344169"/>
              <a:ext cx="86400" cy="7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AB50D5-9174-4164-9018-5DDE043456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66516" y="2335169"/>
                <a:ext cx="1040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F829C9-4FD7-438B-8E35-3E4407270817}"/>
                  </a:ext>
                </a:extLst>
              </p14:cNvPr>
              <p14:cNvContentPartPr/>
              <p14:nvPr/>
            </p14:nvContentPartPr>
            <p14:xfrm>
              <a:off x="9437396" y="2418329"/>
              <a:ext cx="6840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F829C9-4FD7-438B-8E35-3E44072708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8756" y="2409689"/>
                <a:ext cx="86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1A1F04-E1CC-4812-9C0B-97752BFE5498}"/>
                  </a:ext>
                </a:extLst>
              </p14:cNvPr>
              <p14:cNvContentPartPr/>
              <p14:nvPr/>
            </p14:nvContentPartPr>
            <p14:xfrm>
              <a:off x="9894236" y="2480249"/>
              <a:ext cx="79560" cy="19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1A1F04-E1CC-4812-9C0B-97752BFE54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5236" y="2471609"/>
                <a:ext cx="97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62AE4D-342D-4CC3-8093-B0F3B3EF848B}"/>
                  </a:ext>
                </a:extLst>
              </p14:cNvPr>
              <p14:cNvContentPartPr/>
              <p14:nvPr/>
            </p14:nvContentPartPr>
            <p14:xfrm>
              <a:off x="10164596" y="2593289"/>
              <a:ext cx="88200" cy="15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62AE4D-342D-4CC3-8093-B0F3B3EF84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55956" y="2584289"/>
                <a:ext cx="105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AD4A9D-46B6-4238-9382-60AA9499812F}"/>
                  </a:ext>
                </a:extLst>
              </p14:cNvPr>
              <p14:cNvContentPartPr/>
              <p14:nvPr/>
            </p14:nvContentPartPr>
            <p14:xfrm>
              <a:off x="10525676" y="2722889"/>
              <a:ext cx="88200" cy="30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AD4A9D-46B6-4238-9382-60AA949981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16676" y="2713889"/>
                <a:ext cx="105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AC900D-8C23-4C87-A24F-A54F96463624}"/>
                  </a:ext>
                </a:extLst>
              </p14:cNvPr>
              <p14:cNvContentPartPr/>
              <p14:nvPr/>
            </p14:nvContentPartPr>
            <p14:xfrm>
              <a:off x="10722956" y="2835569"/>
              <a:ext cx="38520" cy="37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AC900D-8C23-4C87-A24F-A54F964636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13956" y="2826569"/>
                <a:ext cx="5616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53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291C18-DF3D-4AEB-85CB-CBA48965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2066527"/>
            <a:ext cx="5449889" cy="2724943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Hint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FF446C-0894-4E83-951F-8D6FC1E6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472382"/>
            <a:ext cx="5347820" cy="4751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Use superposition</a:t>
            </a:r>
          </a:p>
          <a:p>
            <a:pPr>
              <a:buFont typeface="Wingdings 3" charset="2"/>
              <a:buChar char=""/>
            </a:pPr>
            <a:r>
              <a:rPr lang="en-US" sz="2000" dirty="0"/>
              <a:t>The acceleration can be decomposed into 2 parts, one along the ramp and the other perpendicular to the ramp</a:t>
            </a:r>
            <a:r>
              <a:rPr lang="en-US" sz="16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14:cNvPr>
              <p14:cNvContentPartPr/>
              <p14:nvPr/>
            </p14:nvContentPartPr>
            <p14:xfrm>
              <a:off x="6560108" y="4002724"/>
              <a:ext cx="692426" cy="701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1462" y="3993717"/>
                <a:ext cx="710079" cy="71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14:cNvPr>
              <p14:cNvContentPartPr/>
              <p14:nvPr/>
            </p14:nvContentPartPr>
            <p14:xfrm>
              <a:off x="7297534" y="4522364"/>
              <a:ext cx="497160" cy="130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8894" y="4513389"/>
                <a:ext cx="514800" cy="14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14:cNvPr>
              <p14:cNvContentPartPr/>
              <p14:nvPr/>
            </p14:nvContentPartPr>
            <p14:xfrm>
              <a:off x="5822333" y="4052459"/>
              <a:ext cx="111600" cy="189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3333" y="4043819"/>
                <a:ext cx="12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14:cNvPr>
              <p14:cNvContentPartPr/>
              <p14:nvPr/>
            </p14:nvContentPartPr>
            <p14:xfrm>
              <a:off x="5999093" y="4056779"/>
              <a:ext cx="46440" cy="108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0093" y="4047779"/>
                <a:ext cx="64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14:cNvPr>
              <p14:cNvContentPartPr/>
              <p14:nvPr/>
            </p14:nvContentPartPr>
            <p14:xfrm>
              <a:off x="6110693" y="3998819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02053" y="39898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14:cNvPr>
              <p14:cNvContentPartPr/>
              <p14:nvPr/>
            </p14:nvContentPartPr>
            <p14:xfrm>
              <a:off x="6101333" y="4056059"/>
              <a:ext cx="127080" cy="65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2358" y="4047419"/>
                <a:ext cx="14467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14:cNvPr>
              <p14:cNvContentPartPr/>
              <p14:nvPr/>
            </p14:nvContentPartPr>
            <p14:xfrm>
              <a:off x="6268373" y="3982979"/>
              <a:ext cx="219960" cy="139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59719" y="3974317"/>
                <a:ext cx="237629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14:cNvPr>
              <p14:cNvContentPartPr/>
              <p14:nvPr/>
            </p14:nvContentPartPr>
            <p14:xfrm>
              <a:off x="7484234" y="2810833"/>
              <a:ext cx="204840" cy="184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75594" y="2801833"/>
                <a:ext cx="222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14:cNvPr>
              <p14:cNvContentPartPr/>
              <p14:nvPr/>
            </p14:nvContentPartPr>
            <p14:xfrm>
              <a:off x="6219914" y="2280077"/>
              <a:ext cx="1139400" cy="990116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1271" y="2271436"/>
                <a:ext cx="1157046" cy="10077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83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291C18-DF3D-4AEB-85CB-CBA48965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2066527"/>
            <a:ext cx="5449889" cy="2724943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5347820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X direction: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motion with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and constant acceleration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need to find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 it takes for the ball to fall on the ramp so that the distance along the ramp the ball travels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𝑔𝑠𝑖𝑛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 direction: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motion with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and constant acceleration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Set the displacement to 0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𝑔𝑐𝑜𝑠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5347820" cy="4751438"/>
              </a:xfrm>
              <a:blipFill>
                <a:blip r:embed="rId3"/>
                <a:stretch>
                  <a:fillRect l="-228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14:cNvPr>
              <p14:cNvContentPartPr/>
              <p14:nvPr/>
            </p14:nvContentPartPr>
            <p14:xfrm>
              <a:off x="6560108" y="4002724"/>
              <a:ext cx="692426" cy="701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1462" y="3993717"/>
                <a:ext cx="710079" cy="71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14:cNvPr>
              <p14:cNvContentPartPr/>
              <p14:nvPr/>
            </p14:nvContentPartPr>
            <p14:xfrm>
              <a:off x="7297534" y="4522364"/>
              <a:ext cx="497160" cy="130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8894" y="4513389"/>
                <a:ext cx="514800" cy="14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14:cNvPr>
              <p14:cNvContentPartPr/>
              <p14:nvPr/>
            </p14:nvContentPartPr>
            <p14:xfrm>
              <a:off x="5822333" y="4052459"/>
              <a:ext cx="111600" cy="189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3333" y="4043819"/>
                <a:ext cx="12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14:cNvPr>
              <p14:cNvContentPartPr/>
              <p14:nvPr/>
            </p14:nvContentPartPr>
            <p14:xfrm>
              <a:off x="5999093" y="4056779"/>
              <a:ext cx="46440" cy="108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0093" y="4047779"/>
                <a:ext cx="64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14:cNvPr>
              <p14:cNvContentPartPr/>
              <p14:nvPr/>
            </p14:nvContentPartPr>
            <p14:xfrm>
              <a:off x="6110693" y="3998819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2053" y="39898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14:cNvPr>
              <p14:cNvContentPartPr/>
              <p14:nvPr/>
            </p14:nvContentPartPr>
            <p14:xfrm>
              <a:off x="6101333" y="4056059"/>
              <a:ext cx="127080" cy="65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2358" y="4047419"/>
                <a:ext cx="14467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14:cNvPr>
              <p14:cNvContentPartPr/>
              <p14:nvPr/>
            </p14:nvContentPartPr>
            <p14:xfrm>
              <a:off x="6268373" y="3982979"/>
              <a:ext cx="219960" cy="139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59719" y="3974317"/>
                <a:ext cx="237629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14:cNvPr>
              <p14:cNvContentPartPr/>
              <p14:nvPr/>
            </p14:nvContentPartPr>
            <p14:xfrm>
              <a:off x="7484234" y="2810833"/>
              <a:ext cx="204840" cy="184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75594" y="2801833"/>
                <a:ext cx="222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14:cNvPr>
              <p14:cNvContentPartPr/>
              <p14:nvPr/>
            </p14:nvContentPartPr>
            <p14:xfrm>
              <a:off x="6219914" y="2280077"/>
              <a:ext cx="1139400" cy="990116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11271" y="2271436"/>
                <a:ext cx="1157046" cy="1007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683C1-D9F8-46F3-A0FC-23CB827240E8}"/>
                  </a:ext>
                </a:extLst>
              </p:cNvPr>
              <p:cNvSpPr txBox="1"/>
              <p:nvPr/>
            </p:nvSpPr>
            <p:spPr>
              <a:xfrm>
                <a:off x="7610121" y="2995513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683C1-D9F8-46F3-A0FC-23CB8272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21" y="2995513"/>
                <a:ext cx="478913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2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291C18-DF3D-4AEB-85CB-CBA48965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2066527"/>
            <a:ext cx="5449889" cy="2724943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5347820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Therefore, we have: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𝑔𝑐𝑜𝑠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𝑔𝑐𝑜𝑠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, x reaches the maximum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When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, x has its maximum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1800" dirty="0"/>
                  <a:t>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5347820" cy="4751438"/>
              </a:xfrm>
              <a:blipFill>
                <a:blip r:embed="rId3"/>
                <a:stretch>
                  <a:fillRect l="-228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14:cNvPr>
              <p14:cNvContentPartPr/>
              <p14:nvPr/>
            </p14:nvContentPartPr>
            <p14:xfrm>
              <a:off x="6560108" y="4002724"/>
              <a:ext cx="692426" cy="701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E544313-D672-4421-B44C-11A3E54AE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1462" y="3993717"/>
                <a:ext cx="710079" cy="71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14:cNvPr>
              <p14:cNvContentPartPr/>
              <p14:nvPr/>
            </p14:nvContentPartPr>
            <p14:xfrm>
              <a:off x="7297534" y="4522364"/>
              <a:ext cx="497160" cy="130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1C89ECE-DEC1-4337-8771-81FBE926B2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8894" y="4513389"/>
                <a:ext cx="514800" cy="14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14:cNvPr>
              <p14:cNvContentPartPr/>
              <p14:nvPr/>
            </p14:nvContentPartPr>
            <p14:xfrm>
              <a:off x="5822333" y="4052459"/>
              <a:ext cx="111600" cy="189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BD0ED5-C936-498A-8D9E-906A8DD3D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3333" y="4043819"/>
                <a:ext cx="12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14:cNvPr>
              <p14:cNvContentPartPr/>
              <p14:nvPr/>
            </p14:nvContentPartPr>
            <p14:xfrm>
              <a:off x="5999093" y="4056779"/>
              <a:ext cx="46440" cy="108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2F7BA3-2A76-46CE-AFAC-93476BC4B7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0093" y="4047779"/>
                <a:ext cx="64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14:cNvPr>
              <p14:cNvContentPartPr/>
              <p14:nvPr/>
            </p14:nvContentPartPr>
            <p14:xfrm>
              <a:off x="6110693" y="3998819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74B3B56-7650-4950-B222-E8C0A30B50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2053" y="39898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14:cNvPr>
              <p14:cNvContentPartPr/>
              <p14:nvPr/>
            </p14:nvContentPartPr>
            <p14:xfrm>
              <a:off x="6101333" y="4056059"/>
              <a:ext cx="127080" cy="65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8D765A-592E-4B33-8572-A7A4B944C0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2358" y="4047419"/>
                <a:ext cx="14467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14:cNvPr>
              <p14:cNvContentPartPr/>
              <p14:nvPr/>
            </p14:nvContentPartPr>
            <p14:xfrm>
              <a:off x="6268373" y="3982979"/>
              <a:ext cx="219960" cy="139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866B6EC-4CB5-466F-BE40-F75B02CE79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59719" y="3974317"/>
                <a:ext cx="237629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14:cNvPr>
              <p14:cNvContentPartPr/>
              <p14:nvPr/>
            </p14:nvContentPartPr>
            <p14:xfrm>
              <a:off x="7484234" y="2810833"/>
              <a:ext cx="204840" cy="184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03250B4-4CB7-41E1-8CF3-33878E4FBC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75594" y="2801833"/>
                <a:ext cx="222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14:cNvPr>
              <p14:cNvContentPartPr/>
              <p14:nvPr/>
            </p14:nvContentPartPr>
            <p14:xfrm>
              <a:off x="6219914" y="2280077"/>
              <a:ext cx="1139400" cy="990116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03C685-0C81-4165-A58B-985C7F6B06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11271" y="2271436"/>
                <a:ext cx="1157046" cy="1007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683C1-D9F8-46F3-A0FC-23CB827240E8}"/>
                  </a:ext>
                </a:extLst>
              </p:cNvPr>
              <p:cNvSpPr txBox="1"/>
              <p:nvPr/>
            </p:nvSpPr>
            <p:spPr>
              <a:xfrm>
                <a:off x="7610121" y="2995513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683C1-D9F8-46F3-A0FC-23CB8272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21" y="2995513"/>
                <a:ext cx="478913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1D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Displacement [m]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The distance we travel in a certain direction</a:t>
                </a:r>
              </a:p>
              <a:p>
                <a:r>
                  <a:rPr lang="en-US" sz="2800" dirty="0"/>
                  <a:t>Velocity	[m/s]</a:t>
                </a:r>
              </a:p>
              <a:p>
                <a:pPr lvl="1"/>
                <a:r>
                  <a:rPr lang="en-US" sz="2400" dirty="0"/>
                  <a:t>Average Velocity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distance traveled in the period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Instantaneous Velocity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22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Question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FF446C-0894-4E83-951F-8D6FC1E6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472382"/>
            <a:ext cx="4166509" cy="4751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 frictionless ramp with mass M and angle </a:t>
            </a:r>
            <a:r>
              <a:rPr lang="el-GR" sz="2400" dirty="0"/>
              <a:t>θ</a:t>
            </a:r>
            <a:r>
              <a:rPr lang="en-US" sz="2400" dirty="0"/>
              <a:t> is at rest on the frictionless ground. Then, a wood with mass m is placed on the ramp so that the both blocks starts to move. What is the acceleration of the ramp?</a:t>
            </a:r>
            <a:endParaRPr lang="en-US" dirty="0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72FC116-BE64-4525-8931-4EEE034E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284" y="1658885"/>
            <a:ext cx="6357769" cy="3387248"/>
          </a:xfrm>
        </p:spPr>
      </p:pic>
    </p:spTree>
    <p:extLst>
      <p:ext uri="{BB962C8B-B14F-4D97-AF65-F5344CB8AC3E}">
        <p14:creationId xmlns:p14="http://schemas.microsoft.com/office/powerpoint/2010/main" val="364489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Hint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FF446C-0894-4E83-951F-8D6FC1E6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472382"/>
            <a:ext cx="4166509" cy="47514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you need is to draw a free-body diagram and to use Newton’s laws!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acceleration of the wood block and the ramp have the same magnitude in the direction perpendicular to the ramp.</a:t>
            </a:r>
          </a:p>
          <a:p>
            <a:endParaRPr lang="en-US" sz="1600" dirty="0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72FC116-BE64-4525-8931-4EEE034E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804" y="1735376"/>
            <a:ext cx="6357769" cy="3387248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34C18-583F-43B3-B6E3-2E1C2C30861C}"/>
              </a:ext>
            </a:extLst>
          </p:cNvPr>
          <p:cNvCxnSpPr/>
          <p:nvPr/>
        </p:nvCxnSpPr>
        <p:spPr>
          <a:xfrm>
            <a:off x="8216900" y="2673350"/>
            <a:ext cx="0" cy="75565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336FF-3473-4496-8257-EEFF8036A168}"/>
              </a:ext>
            </a:extLst>
          </p:cNvPr>
          <p:cNvCxnSpPr/>
          <p:nvPr/>
        </p:nvCxnSpPr>
        <p:spPr>
          <a:xfrm flipV="1">
            <a:off x="7658100" y="2298700"/>
            <a:ext cx="1250950" cy="66040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686D4-7EF8-4F45-BF5D-01477D98B27E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2089150"/>
            <a:ext cx="304800" cy="58420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/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54E2291-B5D6-402B-8481-F655E1C2E6BE}"/>
              </a:ext>
            </a:extLst>
          </p:cNvPr>
          <p:cNvSpPr txBox="1"/>
          <p:nvPr/>
        </p:nvSpPr>
        <p:spPr>
          <a:xfrm>
            <a:off x="8283575" y="30951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C4087-C2F4-4054-8D95-7F749E82FC2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291162" cy="55879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/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8735A-E96E-4106-9281-43D57CBDA8E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0" cy="91213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82B8B-C020-45AC-82C3-23A3D13E4C36}"/>
              </a:ext>
            </a:extLst>
          </p:cNvPr>
          <p:cNvCxnSpPr>
            <a:cxnSpLocks/>
          </p:cNvCxnSpPr>
          <p:nvPr/>
        </p:nvCxnSpPr>
        <p:spPr>
          <a:xfrm flipV="1">
            <a:off x="8909050" y="2882900"/>
            <a:ext cx="0" cy="87856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/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F7164BD-3BAB-46FD-832C-B9FBCB93742D}"/>
              </a:ext>
            </a:extLst>
          </p:cNvPr>
          <p:cNvSpPr txBox="1"/>
          <p:nvPr/>
        </p:nvSpPr>
        <p:spPr>
          <a:xfrm>
            <a:off x="8877776" y="439124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2C6E08-7C51-4181-BDF4-A808491BA109}"/>
              </a:ext>
            </a:extLst>
          </p:cNvPr>
          <p:cNvCxnSpPr>
            <a:cxnSpLocks/>
          </p:cNvCxnSpPr>
          <p:nvPr/>
        </p:nvCxnSpPr>
        <p:spPr>
          <a:xfrm flipV="1">
            <a:off x="8216900" y="3773049"/>
            <a:ext cx="1399624" cy="942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4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Wood block: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Ramp: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by Newton’s 3</a:t>
                </a:r>
                <a:r>
                  <a:rPr lang="en-US" sz="2400" b="0" baseline="30000" dirty="0">
                    <a:ea typeface="Cambria Math" panose="02040503050406030204" pitchFamily="18" charset="0"/>
                  </a:rPr>
                  <a:t>rd</a:t>
                </a:r>
                <a:r>
                  <a:rPr lang="en-US" sz="2400" b="0" dirty="0">
                    <a:ea typeface="Cambria Math" panose="02040503050406030204" pitchFamily="18" charset="0"/>
                  </a:rPr>
                  <a:t> 	Law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Both blocks have the same acceleration perpendicular  to the ramp.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  <a:blipFill>
                <a:blip r:embed="rId2"/>
                <a:stretch>
                  <a:fillRect l="-1023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72FC116-BE64-4525-8931-4EEE034E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1232" y="1729985"/>
            <a:ext cx="6357769" cy="3387248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34C18-583F-43B3-B6E3-2E1C2C30861C}"/>
              </a:ext>
            </a:extLst>
          </p:cNvPr>
          <p:cNvCxnSpPr/>
          <p:nvPr/>
        </p:nvCxnSpPr>
        <p:spPr>
          <a:xfrm>
            <a:off x="8216900" y="2673350"/>
            <a:ext cx="0" cy="75565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336FF-3473-4496-8257-EEFF8036A168}"/>
              </a:ext>
            </a:extLst>
          </p:cNvPr>
          <p:cNvCxnSpPr/>
          <p:nvPr/>
        </p:nvCxnSpPr>
        <p:spPr>
          <a:xfrm flipV="1">
            <a:off x="7658100" y="2298700"/>
            <a:ext cx="1250950" cy="66040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686D4-7EF8-4F45-BF5D-01477D98B27E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2089150"/>
            <a:ext cx="304800" cy="58420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/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54E2291-B5D6-402B-8481-F655E1C2E6BE}"/>
              </a:ext>
            </a:extLst>
          </p:cNvPr>
          <p:cNvSpPr txBox="1"/>
          <p:nvPr/>
        </p:nvSpPr>
        <p:spPr>
          <a:xfrm>
            <a:off x="8283575" y="30951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C4087-C2F4-4054-8D95-7F749E82FC2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291162" cy="55879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/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8735A-E96E-4106-9281-43D57CBDA8E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0" cy="91213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82B8B-C020-45AC-82C3-23A3D13E4C36}"/>
              </a:ext>
            </a:extLst>
          </p:cNvPr>
          <p:cNvCxnSpPr>
            <a:cxnSpLocks/>
          </p:cNvCxnSpPr>
          <p:nvPr/>
        </p:nvCxnSpPr>
        <p:spPr>
          <a:xfrm flipV="1">
            <a:off x="8909050" y="2882900"/>
            <a:ext cx="0" cy="87856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/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F7164BD-3BAB-46FD-832C-B9FBCB93742D}"/>
              </a:ext>
            </a:extLst>
          </p:cNvPr>
          <p:cNvSpPr txBox="1"/>
          <p:nvPr/>
        </p:nvSpPr>
        <p:spPr>
          <a:xfrm>
            <a:off x="8877776" y="439124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2C6E08-7C51-4181-BDF4-A808491BA109}"/>
              </a:ext>
            </a:extLst>
          </p:cNvPr>
          <p:cNvCxnSpPr>
            <a:cxnSpLocks/>
          </p:cNvCxnSpPr>
          <p:nvPr/>
        </p:nvCxnSpPr>
        <p:spPr>
          <a:xfrm flipV="1">
            <a:off x="8216900" y="3773049"/>
            <a:ext cx="1399624" cy="942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0F6BE-8ED7-40CB-9BEB-38877F5C2811}"/>
              </a:ext>
            </a:extLst>
          </p:cNvPr>
          <p:cNvCxnSpPr>
            <a:cxnSpLocks/>
          </p:cNvCxnSpPr>
          <p:nvPr/>
        </p:nvCxnSpPr>
        <p:spPr>
          <a:xfrm>
            <a:off x="7052564" y="3051175"/>
            <a:ext cx="207954" cy="446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88194-5443-4297-B7A7-B0428AF7EA47}"/>
                  </a:ext>
                </a:extLst>
              </p:cNvPr>
              <p:cNvSpPr txBox="1"/>
              <p:nvPr/>
            </p:nvSpPr>
            <p:spPr>
              <a:xfrm>
                <a:off x="7164180" y="3013461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88194-5443-4297-B7A7-B0428AF7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80" y="3013461"/>
                <a:ext cx="251460" cy="276999"/>
              </a:xfrm>
              <a:prstGeom prst="rect">
                <a:avLst/>
              </a:prstGeom>
              <a:blipFill>
                <a:blip r:embed="rId7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180CD-0C31-40F6-B463-0E930C59930D}"/>
              </a:ext>
            </a:extLst>
          </p:cNvPr>
          <p:cNvCxnSpPr>
            <a:cxnSpLocks/>
          </p:cNvCxnSpPr>
          <p:nvPr/>
        </p:nvCxnSpPr>
        <p:spPr>
          <a:xfrm flipH="1">
            <a:off x="7018764" y="3072308"/>
            <a:ext cx="26349" cy="53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CC3758-1FE4-4739-AD94-04A2682476CE}"/>
              </a:ext>
            </a:extLst>
          </p:cNvPr>
          <p:cNvCxnSpPr>
            <a:cxnSpLocks/>
          </p:cNvCxnSpPr>
          <p:nvPr/>
        </p:nvCxnSpPr>
        <p:spPr>
          <a:xfrm flipH="1">
            <a:off x="6788342" y="3051175"/>
            <a:ext cx="264222" cy="156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2A4380-DCDD-4D21-BC55-4B37261EE0DE}"/>
                  </a:ext>
                </a:extLst>
              </p:cNvPr>
              <p:cNvSpPr txBox="1"/>
              <p:nvPr/>
            </p:nvSpPr>
            <p:spPr>
              <a:xfrm>
                <a:off x="6573173" y="2919701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2A4380-DCDD-4D21-BC55-4B37261E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73" y="2919701"/>
                <a:ext cx="251460" cy="276999"/>
              </a:xfrm>
              <a:prstGeom prst="rect">
                <a:avLst/>
              </a:prstGeom>
              <a:blipFill>
                <a:blip r:embed="rId8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CE099E-A56B-4C88-8972-87AA79D763F9}"/>
                  </a:ext>
                </a:extLst>
              </p:cNvPr>
              <p:cNvSpPr txBox="1"/>
              <p:nvPr/>
            </p:nvSpPr>
            <p:spPr>
              <a:xfrm>
                <a:off x="6598275" y="3529827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𝑤𝑜𝑜𝑑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CE099E-A56B-4C88-8972-87AA79D76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75" y="3529827"/>
                <a:ext cx="251460" cy="276999"/>
              </a:xfrm>
              <a:prstGeom prst="rect">
                <a:avLst/>
              </a:prstGeom>
              <a:blipFill>
                <a:blip r:embed="rId9"/>
                <a:stretch>
                  <a:fillRect r="-10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869D5-3408-4BDC-A100-2A0E0518CCB4}"/>
              </a:ext>
            </a:extLst>
          </p:cNvPr>
          <p:cNvCxnSpPr/>
          <p:nvPr/>
        </p:nvCxnSpPr>
        <p:spPr>
          <a:xfrm>
            <a:off x="6818427" y="3241320"/>
            <a:ext cx="200337" cy="364579"/>
          </a:xfrm>
          <a:prstGeom prst="line">
            <a:avLst/>
          </a:prstGeom>
          <a:ln w="222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0B3F4D-40C4-43D8-A1B5-BBE07D75780F}"/>
              </a:ext>
            </a:extLst>
          </p:cNvPr>
          <p:cNvCxnSpPr>
            <a:cxnSpLocks/>
          </p:cNvCxnSpPr>
          <p:nvPr/>
        </p:nvCxnSpPr>
        <p:spPr>
          <a:xfrm flipH="1">
            <a:off x="6972152" y="3463126"/>
            <a:ext cx="253254" cy="155736"/>
          </a:xfrm>
          <a:prstGeom prst="line">
            <a:avLst/>
          </a:prstGeom>
          <a:ln w="222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A7433-43C3-4D8C-BF7E-D08A7EE6CA67}"/>
              </a:ext>
            </a:extLst>
          </p:cNvPr>
          <p:cNvCxnSpPr>
            <a:cxnSpLocks/>
          </p:cNvCxnSpPr>
          <p:nvPr/>
        </p:nvCxnSpPr>
        <p:spPr>
          <a:xfrm>
            <a:off x="7351799" y="3751533"/>
            <a:ext cx="777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81E54-F130-4E80-9CF6-439C06C5C934}"/>
                  </a:ext>
                </a:extLst>
              </p:cNvPr>
              <p:cNvSpPr txBox="1"/>
              <p:nvPr/>
            </p:nvSpPr>
            <p:spPr>
              <a:xfrm>
                <a:off x="7693588" y="3425002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81E54-F130-4E80-9CF6-439C06C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588" y="3425002"/>
                <a:ext cx="251460" cy="276999"/>
              </a:xfrm>
              <a:prstGeom prst="rect">
                <a:avLst/>
              </a:prstGeom>
              <a:blipFill>
                <a:blip r:embed="rId10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4196E-E8A4-40BF-937F-87009FD3FEBE}"/>
              </a:ext>
            </a:extLst>
          </p:cNvPr>
          <p:cNvCxnSpPr>
            <a:cxnSpLocks/>
          </p:cNvCxnSpPr>
          <p:nvPr/>
        </p:nvCxnSpPr>
        <p:spPr>
          <a:xfrm>
            <a:off x="7354205" y="3761463"/>
            <a:ext cx="201706" cy="374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624C61-8B8E-437F-A8EB-D67A3CD5CAF1}"/>
              </a:ext>
            </a:extLst>
          </p:cNvPr>
          <p:cNvCxnSpPr>
            <a:cxnSpLocks/>
          </p:cNvCxnSpPr>
          <p:nvPr/>
        </p:nvCxnSpPr>
        <p:spPr>
          <a:xfrm flipV="1">
            <a:off x="7546467" y="3773049"/>
            <a:ext cx="569130" cy="353119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6555A-E837-45E9-946E-DB7607C15487}"/>
                  </a:ext>
                </a:extLst>
              </p:cNvPr>
              <p:cNvSpPr txBox="1"/>
              <p:nvPr/>
            </p:nvSpPr>
            <p:spPr>
              <a:xfrm>
                <a:off x="7173502" y="3810029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6555A-E837-45E9-946E-DB7607C15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02" y="3810029"/>
                <a:ext cx="251460" cy="276999"/>
              </a:xfrm>
              <a:prstGeom prst="rect">
                <a:avLst/>
              </a:prstGeom>
              <a:blipFill>
                <a:blip r:embed="rId11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F61904-A57C-41EF-89BB-C93A8C158BD4}"/>
                  </a:ext>
                </a:extLst>
              </p14:cNvPr>
              <p14:cNvContentPartPr/>
              <p14:nvPr/>
            </p14:nvContentPartPr>
            <p14:xfrm>
              <a:off x="6527592" y="4036104"/>
              <a:ext cx="97560" cy="36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F61904-A57C-41EF-89BB-C93A8C158B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8592" y="4027464"/>
                <a:ext cx="115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0A039D1-0163-4DDF-B2B8-C5013B1F6BB4}"/>
                  </a:ext>
                </a:extLst>
              </p14:cNvPr>
              <p14:cNvContentPartPr/>
              <p14:nvPr/>
            </p14:nvContentPartPr>
            <p14:xfrm>
              <a:off x="6746472" y="3980664"/>
              <a:ext cx="223560" cy="351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0A039D1-0163-4DDF-B2B8-C5013B1F6B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7472" y="3972024"/>
                <a:ext cx="2412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5128D52-CCE7-4B84-94CB-012A59EE0C28}"/>
                  </a:ext>
                </a:extLst>
              </p14:cNvPr>
              <p14:cNvContentPartPr/>
              <p14:nvPr/>
            </p14:nvContentPartPr>
            <p14:xfrm>
              <a:off x="7730040" y="3753423"/>
              <a:ext cx="198720" cy="201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5128D52-CCE7-4B84-94CB-012A59EE0C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21056" y="3744798"/>
                <a:ext cx="216328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C0C907-F44A-4E2D-AD3D-876A7C4A1471}"/>
                  </a:ext>
                </a:extLst>
              </p14:cNvPr>
              <p14:cNvContentPartPr/>
              <p14:nvPr/>
            </p14:nvContentPartPr>
            <p14:xfrm>
              <a:off x="7046760" y="3244743"/>
              <a:ext cx="81360" cy="38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C0C907-F44A-4E2D-AD3D-876A7C4A14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37760" y="3235743"/>
                <a:ext cx="99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BBA3F2F-5D19-4666-88B9-64F442AC7AC7}"/>
                  </a:ext>
                </a:extLst>
              </p14:cNvPr>
              <p14:cNvContentPartPr/>
              <p14:nvPr/>
            </p14:nvContentPartPr>
            <p14:xfrm>
              <a:off x="7102200" y="3322863"/>
              <a:ext cx="90720" cy="130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BA3F2F-5D19-4666-88B9-64F442AC7A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93560" y="3313863"/>
                <a:ext cx="10836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88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  <a:blipFill>
                <a:blip r:embed="rId2"/>
                <a:stretch>
                  <a:fillRect l="-1754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72FC116-BE64-4525-8931-4EEE034E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1232" y="1729985"/>
            <a:ext cx="6357769" cy="3387248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34C18-583F-43B3-B6E3-2E1C2C30861C}"/>
              </a:ext>
            </a:extLst>
          </p:cNvPr>
          <p:cNvCxnSpPr/>
          <p:nvPr/>
        </p:nvCxnSpPr>
        <p:spPr>
          <a:xfrm>
            <a:off x="8216900" y="2673350"/>
            <a:ext cx="0" cy="75565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336FF-3473-4496-8257-EEFF8036A168}"/>
              </a:ext>
            </a:extLst>
          </p:cNvPr>
          <p:cNvCxnSpPr/>
          <p:nvPr/>
        </p:nvCxnSpPr>
        <p:spPr>
          <a:xfrm flipV="1">
            <a:off x="7658100" y="2298700"/>
            <a:ext cx="1250950" cy="66040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686D4-7EF8-4F45-BF5D-01477D98B27E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2089150"/>
            <a:ext cx="304800" cy="58420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/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F4431B-3263-4511-AD49-4685ED3E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11" y="2009259"/>
                <a:ext cx="49994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54E2291-B5D6-402B-8481-F655E1C2E6BE}"/>
              </a:ext>
            </a:extLst>
          </p:cNvPr>
          <p:cNvSpPr txBox="1"/>
          <p:nvPr/>
        </p:nvSpPr>
        <p:spPr>
          <a:xfrm>
            <a:off x="8283575" y="30951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C4087-C2F4-4054-8D95-7F749E82FC2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291162" cy="55879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/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0FDE75-D352-46EB-8F63-F49E5BDC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32" y="3950929"/>
                <a:ext cx="50526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8735A-E96E-4106-9281-43D57CBDA8E6}"/>
              </a:ext>
            </a:extLst>
          </p:cNvPr>
          <p:cNvCxnSpPr>
            <a:cxnSpLocks/>
          </p:cNvCxnSpPr>
          <p:nvPr/>
        </p:nvCxnSpPr>
        <p:spPr>
          <a:xfrm>
            <a:off x="8909050" y="3761463"/>
            <a:ext cx="0" cy="91213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82B8B-C020-45AC-82C3-23A3D13E4C36}"/>
              </a:ext>
            </a:extLst>
          </p:cNvPr>
          <p:cNvCxnSpPr>
            <a:cxnSpLocks/>
          </p:cNvCxnSpPr>
          <p:nvPr/>
        </p:nvCxnSpPr>
        <p:spPr>
          <a:xfrm flipV="1">
            <a:off x="8909050" y="2882900"/>
            <a:ext cx="0" cy="87856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/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BCBFCC-1D4D-4DF8-B019-41A73A95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147" y="2782629"/>
                <a:ext cx="50526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F7164BD-3BAB-46FD-832C-B9FBCB93742D}"/>
              </a:ext>
            </a:extLst>
          </p:cNvPr>
          <p:cNvSpPr txBox="1"/>
          <p:nvPr/>
        </p:nvSpPr>
        <p:spPr>
          <a:xfrm>
            <a:off x="8877776" y="439124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2C6E08-7C51-4181-BDF4-A808491BA109}"/>
              </a:ext>
            </a:extLst>
          </p:cNvPr>
          <p:cNvCxnSpPr>
            <a:cxnSpLocks/>
          </p:cNvCxnSpPr>
          <p:nvPr/>
        </p:nvCxnSpPr>
        <p:spPr>
          <a:xfrm flipV="1">
            <a:off x="8216900" y="3773049"/>
            <a:ext cx="1399624" cy="942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0F6BE-8ED7-40CB-9BEB-38877F5C2811}"/>
              </a:ext>
            </a:extLst>
          </p:cNvPr>
          <p:cNvCxnSpPr>
            <a:cxnSpLocks/>
          </p:cNvCxnSpPr>
          <p:nvPr/>
        </p:nvCxnSpPr>
        <p:spPr>
          <a:xfrm>
            <a:off x="7052564" y="3051175"/>
            <a:ext cx="207954" cy="446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88194-5443-4297-B7A7-B0428AF7EA47}"/>
                  </a:ext>
                </a:extLst>
              </p:cNvPr>
              <p:cNvSpPr txBox="1"/>
              <p:nvPr/>
            </p:nvSpPr>
            <p:spPr>
              <a:xfrm>
                <a:off x="7164180" y="3013461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88194-5443-4297-B7A7-B0428AF7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80" y="3013461"/>
                <a:ext cx="251460" cy="276999"/>
              </a:xfrm>
              <a:prstGeom prst="rect">
                <a:avLst/>
              </a:prstGeom>
              <a:blipFill>
                <a:blip r:embed="rId7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180CD-0C31-40F6-B463-0E930C59930D}"/>
              </a:ext>
            </a:extLst>
          </p:cNvPr>
          <p:cNvCxnSpPr>
            <a:cxnSpLocks/>
          </p:cNvCxnSpPr>
          <p:nvPr/>
        </p:nvCxnSpPr>
        <p:spPr>
          <a:xfrm flipH="1">
            <a:off x="7018764" y="3072308"/>
            <a:ext cx="26349" cy="53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CC3758-1FE4-4739-AD94-04A2682476CE}"/>
              </a:ext>
            </a:extLst>
          </p:cNvPr>
          <p:cNvCxnSpPr>
            <a:cxnSpLocks/>
          </p:cNvCxnSpPr>
          <p:nvPr/>
        </p:nvCxnSpPr>
        <p:spPr>
          <a:xfrm flipH="1">
            <a:off x="6788342" y="3051175"/>
            <a:ext cx="264222" cy="156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2A4380-DCDD-4D21-BC55-4B37261EE0DE}"/>
                  </a:ext>
                </a:extLst>
              </p:cNvPr>
              <p:cNvSpPr txBox="1"/>
              <p:nvPr/>
            </p:nvSpPr>
            <p:spPr>
              <a:xfrm>
                <a:off x="6573173" y="2919701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2A4380-DCDD-4D21-BC55-4B37261E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73" y="2919701"/>
                <a:ext cx="251460" cy="276999"/>
              </a:xfrm>
              <a:prstGeom prst="rect">
                <a:avLst/>
              </a:prstGeom>
              <a:blipFill>
                <a:blip r:embed="rId8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CE099E-A56B-4C88-8972-87AA79D763F9}"/>
                  </a:ext>
                </a:extLst>
              </p:cNvPr>
              <p:cNvSpPr txBox="1"/>
              <p:nvPr/>
            </p:nvSpPr>
            <p:spPr>
              <a:xfrm>
                <a:off x="6598275" y="3529827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𝑤𝑜𝑜𝑑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CE099E-A56B-4C88-8972-87AA79D76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75" y="3529827"/>
                <a:ext cx="251460" cy="276999"/>
              </a:xfrm>
              <a:prstGeom prst="rect">
                <a:avLst/>
              </a:prstGeom>
              <a:blipFill>
                <a:blip r:embed="rId9"/>
                <a:stretch>
                  <a:fillRect r="-10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869D5-3408-4BDC-A100-2A0E0518CCB4}"/>
              </a:ext>
            </a:extLst>
          </p:cNvPr>
          <p:cNvCxnSpPr/>
          <p:nvPr/>
        </p:nvCxnSpPr>
        <p:spPr>
          <a:xfrm>
            <a:off x="6818427" y="3241320"/>
            <a:ext cx="200337" cy="364579"/>
          </a:xfrm>
          <a:prstGeom prst="line">
            <a:avLst/>
          </a:prstGeom>
          <a:ln w="222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0B3F4D-40C4-43D8-A1B5-BBE07D75780F}"/>
              </a:ext>
            </a:extLst>
          </p:cNvPr>
          <p:cNvCxnSpPr>
            <a:cxnSpLocks/>
          </p:cNvCxnSpPr>
          <p:nvPr/>
        </p:nvCxnSpPr>
        <p:spPr>
          <a:xfrm flipH="1">
            <a:off x="6972152" y="3463126"/>
            <a:ext cx="253254" cy="155736"/>
          </a:xfrm>
          <a:prstGeom prst="line">
            <a:avLst/>
          </a:prstGeom>
          <a:ln w="222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A7433-43C3-4D8C-BF7E-D08A7EE6CA67}"/>
              </a:ext>
            </a:extLst>
          </p:cNvPr>
          <p:cNvCxnSpPr>
            <a:cxnSpLocks/>
          </p:cNvCxnSpPr>
          <p:nvPr/>
        </p:nvCxnSpPr>
        <p:spPr>
          <a:xfrm>
            <a:off x="7351799" y="3751533"/>
            <a:ext cx="777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81E54-F130-4E80-9CF6-439C06C5C934}"/>
                  </a:ext>
                </a:extLst>
              </p:cNvPr>
              <p:cNvSpPr txBox="1"/>
              <p:nvPr/>
            </p:nvSpPr>
            <p:spPr>
              <a:xfrm>
                <a:off x="7693588" y="3425002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81E54-F130-4E80-9CF6-439C06C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588" y="3425002"/>
                <a:ext cx="251460" cy="276999"/>
              </a:xfrm>
              <a:prstGeom prst="rect">
                <a:avLst/>
              </a:prstGeom>
              <a:blipFill>
                <a:blip r:embed="rId10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4196E-E8A4-40BF-937F-87009FD3FEBE}"/>
              </a:ext>
            </a:extLst>
          </p:cNvPr>
          <p:cNvCxnSpPr>
            <a:cxnSpLocks/>
          </p:cNvCxnSpPr>
          <p:nvPr/>
        </p:nvCxnSpPr>
        <p:spPr>
          <a:xfrm>
            <a:off x="7354205" y="3761463"/>
            <a:ext cx="201706" cy="374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624C61-8B8E-437F-A8EB-D67A3CD5CAF1}"/>
              </a:ext>
            </a:extLst>
          </p:cNvPr>
          <p:cNvCxnSpPr>
            <a:cxnSpLocks/>
          </p:cNvCxnSpPr>
          <p:nvPr/>
        </p:nvCxnSpPr>
        <p:spPr>
          <a:xfrm flipV="1">
            <a:off x="7546467" y="3773049"/>
            <a:ext cx="569130" cy="353119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6555A-E837-45E9-946E-DB7607C15487}"/>
                  </a:ext>
                </a:extLst>
              </p:cNvPr>
              <p:cNvSpPr txBox="1"/>
              <p:nvPr/>
            </p:nvSpPr>
            <p:spPr>
              <a:xfrm>
                <a:off x="7173502" y="3810029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6555A-E837-45E9-946E-DB7607C15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02" y="3810029"/>
                <a:ext cx="251460" cy="276999"/>
              </a:xfrm>
              <a:prstGeom prst="rect">
                <a:avLst/>
              </a:prstGeom>
              <a:blipFill>
                <a:blip r:embed="rId11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F61904-A57C-41EF-89BB-C93A8C158BD4}"/>
                  </a:ext>
                </a:extLst>
              </p14:cNvPr>
              <p14:cNvContentPartPr/>
              <p14:nvPr/>
            </p14:nvContentPartPr>
            <p14:xfrm>
              <a:off x="6527592" y="4036104"/>
              <a:ext cx="97560" cy="36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F61904-A57C-41EF-89BB-C93A8C158B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8592" y="4027464"/>
                <a:ext cx="115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0A039D1-0163-4DDF-B2B8-C5013B1F6BB4}"/>
                  </a:ext>
                </a:extLst>
              </p14:cNvPr>
              <p14:cNvContentPartPr/>
              <p14:nvPr/>
            </p14:nvContentPartPr>
            <p14:xfrm>
              <a:off x="6746472" y="3980664"/>
              <a:ext cx="223560" cy="351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0A039D1-0163-4DDF-B2B8-C5013B1F6B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7472" y="3972024"/>
                <a:ext cx="2412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5128D52-CCE7-4B84-94CB-012A59EE0C28}"/>
                  </a:ext>
                </a:extLst>
              </p14:cNvPr>
              <p14:cNvContentPartPr/>
              <p14:nvPr/>
            </p14:nvContentPartPr>
            <p14:xfrm>
              <a:off x="7730040" y="3753423"/>
              <a:ext cx="198720" cy="201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5128D52-CCE7-4B84-94CB-012A59EE0C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21056" y="3744798"/>
                <a:ext cx="216328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C0C907-F44A-4E2D-AD3D-876A7C4A1471}"/>
                  </a:ext>
                </a:extLst>
              </p14:cNvPr>
              <p14:cNvContentPartPr/>
              <p14:nvPr/>
            </p14:nvContentPartPr>
            <p14:xfrm>
              <a:off x="7046760" y="3244743"/>
              <a:ext cx="81360" cy="38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C0C907-F44A-4E2D-AD3D-876A7C4A14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37760" y="3235743"/>
                <a:ext cx="99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BBA3F2F-5D19-4666-88B9-64F442AC7AC7}"/>
                  </a:ext>
                </a:extLst>
              </p14:cNvPr>
              <p14:cNvContentPartPr/>
              <p14:nvPr/>
            </p14:nvContentPartPr>
            <p14:xfrm>
              <a:off x="7102200" y="3322863"/>
              <a:ext cx="90720" cy="130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BA3F2F-5D19-4666-88B9-64F442AC7A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93560" y="3313863"/>
                <a:ext cx="10836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11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An object with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at rest on the ground. Then, a spring with spring constant k is attached to it and another object with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placed on the spring. What’s the minimum force we need to 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 that after we release 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will eventually jump up and leave the ground</a:t>
                </a:r>
                <a:r>
                  <a:rPr lang="zh-CN" altLang="en-US" sz="2400" dirty="0"/>
                  <a:t>？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1472382"/>
                <a:ext cx="4166509" cy="4751438"/>
              </a:xfrm>
              <a:blipFill>
                <a:blip r:embed="rId2"/>
                <a:stretch>
                  <a:fillRect l="-2193" t="-1027" r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7B4E14-D1D7-4272-94F9-F214454AD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5374" y="629266"/>
            <a:ext cx="3662907" cy="5848236"/>
          </a:xfrm>
        </p:spPr>
      </p:pic>
    </p:spTree>
    <p:extLst>
      <p:ext uri="{BB962C8B-B14F-4D97-AF65-F5344CB8AC3E}">
        <p14:creationId xmlns:p14="http://schemas.microsoft.com/office/powerpoint/2010/main" val="95945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4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Hint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FF446C-0894-4E83-951F-8D6FC1E6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472382"/>
            <a:ext cx="4166509" cy="47514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Newton’s law for the initial and final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Mechanical energy is conserved in the process.</a:t>
            </a:r>
          </a:p>
        </p:txBody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7B4E14-D1D7-4272-94F9-F214454AD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374" y="629266"/>
            <a:ext cx="3662907" cy="5848236"/>
          </a:xfrm>
        </p:spPr>
      </p:pic>
    </p:spTree>
    <p:extLst>
      <p:ext uri="{BB962C8B-B14F-4D97-AF65-F5344CB8AC3E}">
        <p14:creationId xmlns:p14="http://schemas.microsoft.com/office/powerpoint/2010/main" val="286671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plate, white, table, electronics&#10;&#10;Description generated with very high confidence">
            <a:extLst>
              <a:ext uri="{FF2B5EF4-FFF2-40B4-BE49-F238E27FC236}">
                <a16:creationId xmlns:a16="http://schemas.microsoft.com/office/drawing/2014/main" id="{87B6323F-75FD-4FFA-950D-6D013A6DC1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DA2C34EF-101A-44FE-8A31-E0A7F4776A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C86EC89-02DB-4384-8A63-0EFFEFD1BB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 descr="A picture containing plate, white&#10;&#10;Description generated with high confidence">
            <a:extLst>
              <a:ext uri="{FF2B5EF4-FFF2-40B4-BE49-F238E27FC236}">
                <a16:creationId xmlns:a16="http://schemas.microsoft.com/office/drawing/2014/main" id="{54BB1565-EB36-4D75-8888-72796286DC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 descr="A picture containing white, water, indoor&#10;&#10;Description generated with very high confidence">
            <a:extLst>
              <a:ext uri="{FF2B5EF4-FFF2-40B4-BE49-F238E27FC236}">
                <a16:creationId xmlns:a16="http://schemas.microsoft.com/office/drawing/2014/main" id="{871DF8C3-722E-49D1-87D5-E0FB1D6409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3E59372-1F66-480B-ADD0-8000A0547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43E021-C705-4DBD-8461-80B6BFA81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50BB36-BB63-421F-B3AF-D7D5D1D37E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FBCEB129-C09C-4241-BBA7-E0BE2F82E0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3E14536A-D9EC-4024-85B4-1F6900A7D5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83E888-7390-45CE-BD4B-822D316D5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048452" y="2411630"/>
            <a:ext cx="3148022" cy="2644338"/>
          </a:xfrm>
          <a:prstGeom prst="rect">
            <a:avLst/>
          </a:prstGeom>
          <a:effectLst/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B8C6EA-6952-42B6-90E9-15CC1B6F61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091" y="2447045"/>
            <a:ext cx="3148022" cy="2573508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5C74D7-03F6-483A-8236-F6273447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8" y="652294"/>
            <a:ext cx="3105075" cy="682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11885" y="1750760"/>
                <a:ext cx="4037012" cy="3921907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342900" indent="-342900">
                  <a:buFont typeface="Wingdings 3" charset="2"/>
                  <a:buChar char=""/>
                </a:pPr>
                <a:r>
                  <a:rPr lang="en-US" sz="2400" dirty="0"/>
                  <a:t>Initial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Wingdings 3" charset="2"/>
                  <a:buChar char=""/>
                </a:pPr>
                <a:r>
                  <a:rPr lang="en-US" sz="2400" dirty="0"/>
                  <a:t>Final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take equality for minimum F.</a:t>
                </a:r>
              </a:p>
              <a:p>
                <a:pPr marL="342900" indent="-342900">
                  <a:buFont typeface="Wingdings 3" charset="2"/>
                  <a:buChar char=""/>
                </a:pPr>
                <a:r>
                  <a:rPr lang="en-US" sz="2400" dirty="0"/>
                  <a:t>Energy conservation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F0FF446C-0894-4E83-951F-8D6FC1E6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11885" y="1750760"/>
                <a:ext cx="4037012" cy="3921907"/>
              </a:xfrm>
              <a:blipFill>
                <a:blip r:embed="rId9"/>
                <a:stretch>
                  <a:fillRect l="-1964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562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E9C2B-58A0-4DCB-ABAC-8372CDCA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6" y="1152983"/>
            <a:ext cx="7293485" cy="55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E9C2B-58A0-4DCB-ABAC-8372CDCA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2" y="452718"/>
            <a:ext cx="7293485" cy="5504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C1541-DB1C-45AD-9D69-106D793F01A0}"/>
              </a:ext>
            </a:extLst>
          </p:cNvPr>
          <p:cNvSpPr txBox="1"/>
          <p:nvPr/>
        </p:nvSpPr>
        <p:spPr>
          <a:xfrm>
            <a:off x="745724" y="1853248"/>
            <a:ext cx="308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this be </a:t>
            </a:r>
            <a:br>
              <a:rPr lang="en-US" dirty="0"/>
            </a:br>
            <a:r>
              <a:rPr lang="en-US" dirty="0"/>
              <a:t>similar to the previous</a:t>
            </a:r>
            <a:br>
              <a:rPr lang="en-US" dirty="0"/>
            </a:br>
            <a:r>
              <a:rPr lang="en-US" dirty="0"/>
              <a:t>ramp question?</a:t>
            </a:r>
            <a:br>
              <a:rPr lang="en-US" dirty="0"/>
            </a:br>
            <a:r>
              <a:rPr lang="en-US" dirty="0"/>
              <a:t>How might it be different?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99154-E2D7-4609-9256-F7D2CBE24D24}"/>
              </a:ext>
            </a:extLst>
          </p:cNvPr>
          <p:cNvSpPr txBox="1"/>
          <p:nvPr/>
        </p:nvSpPr>
        <p:spPr>
          <a:xfrm>
            <a:off x="710268" y="3342759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expect it to take more, </a:t>
            </a:r>
            <a:br>
              <a:rPr lang="en-US" dirty="0"/>
            </a:br>
            <a:r>
              <a:rPr lang="en-US" dirty="0"/>
              <a:t>less, or the same force as</a:t>
            </a:r>
            <a:br>
              <a:rPr lang="en-US" dirty="0"/>
            </a:br>
            <a:r>
              <a:rPr lang="en-US" dirty="0"/>
              <a:t>lifting the box directly?</a:t>
            </a:r>
          </a:p>
        </p:txBody>
      </p:sp>
    </p:spTree>
    <p:extLst>
      <p:ext uri="{BB962C8B-B14F-4D97-AF65-F5344CB8AC3E}">
        <p14:creationId xmlns:p14="http://schemas.microsoft.com/office/powerpoint/2010/main" val="310071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E9C2B-58A0-4DCB-ABAC-8372CDCA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2" y="452718"/>
            <a:ext cx="7293485" cy="5504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C1541-DB1C-45AD-9D69-106D793F01A0}"/>
              </a:ext>
            </a:extLst>
          </p:cNvPr>
          <p:cNvSpPr txBox="1"/>
          <p:nvPr/>
        </p:nvSpPr>
        <p:spPr>
          <a:xfrm>
            <a:off x="745724" y="1853248"/>
            <a:ext cx="34900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concept at play</a:t>
            </a:r>
            <a:br>
              <a:rPr lang="en-US" dirty="0"/>
            </a:br>
            <a:r>
              <a:rPr lang="en-US" dirty="0"/>
              <a:t>is that the pulley is </a:t>
            </a:r>
            <a:br>
              <a:rPr lang="en-US" dirty="0"/>
            </a:br>
            <a:r>
              <a:rPr lang="en-US" dirty="0"/>
              <a:t>frictionless, and redirects</a:t>
            </a:r>
            <a:br>
              <a:rPr lang="en-US" dirty="0"/>
            </a:br>
            <a:r>
              <a:rPr lang="en-US" dirty="0"/>
              <a:t>the force you apply.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helps to draw a </a:t>
            </a:r>
            <a:br>
              <a:rPr lang="en-US" dirty="0"/>
            </a:br>
            <a:r>
              <a:rPr lang="en-US" dirty="0"/>
              <a:t>diagram to help you </a:t>
            </a:r>
            <a:br>
              <a:rPr lang="en-US" dirty="0"/>
            </a:br>
            <a:r>
              <a:rPr lang="en-US" dirty="0"/>
              <a:t>visualize the forces at play.</a:t>
            </a:r>
          </a:p>
          <a:p>
            <a:endParaRPr lang="en-US" dirty="0"/>
          </a:p>
          <a:p>
            <a:r>
              <a:rPr lang="en-US" dirty="0"/>
              <a:t>The answer is B, as the pulley</a:t>
            </a:r>
            <a:br>
              <a:rPr lang="en-US" dirty="0"/>
            </a:br>
            <a:r>
              <a:rPr lang="en-US" dirty="0"/>
              <a:t>redirects your force the same</a:t>
            </a:r>
            <a:br>
              <a:rPr lang="en-US" dirty="0"/>
            </a:br>
            <a:r>
              <a:rPr lang="en-US" dirty="0"/>
              <a:t>regardless of angle, making it</a:t>
            </a:r>
            <a:br>
              <a:rPr lang="en-US" dirty="0"/>
            </a:br>
            <a:r>
              <a:rPr lang="en-US" dirty="0"/>
              <a:t>the same as lifting the object </a:t>
            </a:r>
            <a:br>
              <a:rPr lang="en-US" dirty="0"/>
            </a:br>
            <a:r>
              <a:rPr lang="en-US" dirty="0"/>
              <a:t>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0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1D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Acceleration	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]</a:t>
                </a:r>
              </a:p>
              <a:p>
                <a:pPr lvl="1"/>
                <a:r>
                  <a:rPr lang="en-US" sz="2400" dirty="0"/>
                  <a:t>Describe the change of velocity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800" dirty="0"/>
                  <a:t>Motion with constant acceleration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lvl="1"/>
                <a:endParaRPr lang="en-US" sz="2400" dirty="0"/>
              </a:p>
              <a:p>
                <a:pPr lvl="1"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88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79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B0E4-FA24-44B8-ACB5-1AC8917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6" y="1457517"/>
            <a:ext cx="8801100" cy="48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B0E4-FA24-44B8-ACB5-1AC8917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60" y="1604673"/>
            <a:ext cx="8117610" cy="4489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C4A39-E213-4D42-B578-24EBD55C3E8A}"/>
              </a:ext>
            </a:extLst>
          </p:cNvPr>
          <p:cNvSpPr txBox="1"/>
          <p:nvPr/>
        </p:nvSpPr>
        <p:spPr>
          <a:xfrm>
            <a:off x="429052" y="1853248"/>
            <a:ext cx="31646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does the force you</a:t>
            </a:r>
            <a:br>
              <a:rPr lang="en-US" sz="2000" dirty="0"/>
            </a:br>
            <a:r>
              <a:rPr lang="en-US" sz="2000" dirty="0"/>
              <a:t>apply “propagate”</a:t>
            </a:r>
            <a:br>
              <a:rPr lang="en-US" sz="2000" dirty="0"/>
            </a:br>
            <a:r>
              <a:rPr lang="en-US" sz="2000" dirty="0"/>
              <a:t>through the blocks?</a:t>
            </a:r>
          </a:p>
          <a:p>
            <a:endParaRPr lang="en-US" sz="2000" dirty="0"/>
          </a:p>
          <a:p>
            <a:r>
              <a:rPr lang="en-US" sz="2000" dirty="0"/>
              <a:t>How many blocks does</a:t>
            </a:r>
            <a:br>
              <a:rPr lang="en-US" sz="2000" dirty="0"/>
            </a:br>
            <a:r>
              <a:rPr lang="en-US" sz="2000" dirty="0"/>
              <a:t>block 1 “move?” </a:t>
            </a:r>
          </a:p>
          <a:p>
            <a:r>
              <a:rPr lang="en-US" sz="2000" dirty="0"/>
              <a:t>Block 7?</a:t>
            </a:r>
          </a:p>
        </p:txBody>
      </p:sp>
    </p:spTree>
    <p:extLst>
      <p:ext uri="{BB962C8B-B14F-4D97-AF65-F5344CB8AC3E}">
        <p14:creationId xmlns:p14="http://schemas.microsoft.com/office/powerpoint/2010/main" val="2752300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81D-D406-4B31-83E6-62F7DC1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B0E4-FA24-44B8-ACB5-1AC8917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810" y="1675694"/>
            <a:ext cx="8117610" cy="4489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C4A39-E213-4D42-B578-24EBD55C3E8A}"/>
              </a:ext>
            </a:extLst>
          </p:cNvPr>
          <p:cNvSpPr txBox="1"/>
          <p:nvPr/>
        </p:nvSpPr>
        <p:spPr>
          <a:xfrm>
            <a:off x="429052" y="1853248"/>
            <a:ext cx="33730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 applies enough</a:t>
            </a:r>
            <a:br>
              <a:rPr lang="en-US" dirty="0"/>
            </a:br>
            <a:r>
              <a:rPr lang="en-US" dirty="0"/>
              <a:t>force on block 2 such </a:t>
            </a:r>
            <a:br>
              <a:rPr lang="en-US" dirty="0"/>
            </a:br>
            <a:r>
              <a:rPr lang="en-US" dirty="0"/>
              <a:t>that all blocks 2-7 move</a:t>
            </a:r>
            <a:br>
              <a:rPr lang="en-US" dirty="0"/>
            </a:br>
            <a:r>
              <a:rPr lang="en-US" dirty="0"/>
              <a:t>with the same </a:t>
            </a:r>
            <a:br>
              <a:rPr lang="en-US" dirty="0"/>
            </a:br>
            <a:r>
              <a:rPr lang="en-US" dirty="0"/>
              <a:t>acceleration.</a:t>
            </a:r>
          </a:p>
          <a:p>
            <a:endParaRPr lang="en-US" dirty="0"/>
          </a:p>
          <a:p>
            <a:r>
              <a:rPr lang="en-US" dirty="0"/>
              <a:t>Meanwhile, block 7</a:t>
            </a:r>
            <a:br>
              <a:rPr lang="en-US" dirty="0"/>
            </a:br>
            <a:r>
              <a:rPr lang="en-US" dirty="0"/>
              <a:t>applies force on block 8</a:t>
            </a:r>
            <a:br>
              <a:rPr lang="en-US" dirty="0"/>
            </a:br>
            <a:r>
              <a:rPr lang="en-US" dirty="0"/>
              <a:t>such that block 8 moves</a:t>
            </a:r>
            <a:br>
              <a:rPr lang="en-US" dirty="0"/>
            </a:br>
            <a:r>
              <a:rPr lang="en-US" dirty="0"/>
              <a:t>with the same acceleration.</a:t>
            </a:r>
          </a:p>
          <a:p>
            <a:endParaRPr lang="en-US" dirty="0"/>
          </a:p>
          <a:p>
            <a:r>
              <a:rPr lang="en-US" dirty="0"/>
              <a:t>You can think of it as block 1</a:t>
            </a:r>
            <a:br>
              <a:rPr lang="en-US" dirty="0"/>
            </a:br>
            <a:r>
              <a:rPr lang="en-US" dirty="0"/>
              <a:t>“moving” 7 blocks while</a:t>
            </a:r>
            <a:br>
              <a:rPr lang="en-US" dirty="0"/>
            </a:br>
            <a:r>
              <a:rPr lang="en-US" dirty="0"/>
              <a:t>block 7 “moves” 1.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 result, the answer is</a:t>
            </a:r>
            <a:br>
              <a:rPr lang="en-US" dirty="0"/>
            </a:br>
            <a:r>
              <a:rPr lang="en-US" dirty="0"/>
              <a:t>7/1=7, D.</a:t>
            </a:r>
          </a:p>
        </p:txBody>
      </p:sp>
    </p:spTree>
    <p:extLst>
      <p:ext uri="{BB962C8B-B14F-4D97-AF65-F5344CB8AC3E}">
        <p14:creationId xmlns:p14="http://schemas.microsoft.com/office/powerpoint/2010/main" val="38142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 and 2D/3D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213D-DDEE-401F-8075-A152AAF3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076"/>
            <a:ext cx="8946541" cy="4886324"/>
          </a:xfrm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pPr algn="just"/>
            <a:r>
              <a:rPr lang="en-US" sz="2600" dirty="0"/>
              <a:t>Vector</a:t>
            </a:r>
          </a:p>
          <a:p>
            <a:pPr lvl="1" algn="just"/>
            <a:r>
              <a:rPr lang="en-US" sz="2400" dirty="0"/>
              <a:t>A quantity that has both magnitude and direction</a:t>
            </a:r>
          </a:p>
          <a:p>
            <a:pPr lvl="1" algn="just"/>
            <a:r>
              <a:rPr lang="en-US" sz="2400" dirty="0"/>
              <a:t>Examples: displacement, velocity, acceleration</a:t>
            </a:r>
          </a:p>
          <a:p>
            <a:pPr algn="just"/>
            <a:r>
              <a:rPr lang="en-US" sz="2600" dirty="0"/>
              <a:t>Scalar</a:t>
            </a:r>
          </a:p>
          <a:p>
            <a:pPr lvl="1" algn="just"/>
            <a:r>
              <a:rPr lang="en-US" sz="2400" dirty="0"/>
              <a:t>A quantity that only has magnitude</a:t>
            </a:r>
          </a:p>
          <a:p>
            <a:pPr lvl="1" algn="just"/>
            <a:r>
              <a:rPr lang="en-US" sz="2400" dirty="0"/>
              <a:t>Examples: distance, speed, temperature</a:t>
            </a:r>
          </a:p>
        </p:txBody>
      </p:sp>
    </p:spTree>
    <p:extLst>
      <p:ext uri="{BB962C8B-B14F-4D97-AF65-F5344CB8AC3E}">
        <p14:creationId xmlns:p14="http://schemas.microsoft.com/office/powerpoint/2010/main" val="39587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 and 2D/3D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endParaRPr lang="en-US" sz="2400" dirty="0"/>
              </a:p>
              <a:p>
                <a:pPr algn="just"/>
                <a:r>
                  <a:rPr lang="en-US" sz="2200" dirty="0"/>
                  <a:t>Vector Representation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 algn="just"/>
                <a:endParaRPr lang="en-US" sz="1800" dirty="0"/>
              </a:p>
              <a:p>
                <a:pPr algn="just"/>
                <a:r>
                  <a:rPr lang="en-US" sz="2200" dirty="0"/>
                  <a:t>Vector equations for motion with constant acceleration: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r>
                  <a:rPr lang="en-US" sz="2400" dirty="0"/>
                  <a:t>Superposition</a:t>
                </a:r>
              </a:p>
              <a:p>
                <a:pPr lvl="1"/>
                <a:r>
                  <a:rPr lang="en-US" sz="2000" dirty="0"/>
                  <a:t>The net motion of an object is the sum of its motion in the 2(3) independent directions.</a:t>
                </a:r>
              </a:p>
              <a:p>
                <a:pPr lvl="1"/>
                <a:r>
                  <a:rPr lang="en-US" sz="2000" dirty="0"/>
                  <a:t>Decompose the vector into the 2(3) directions and solve the 1D kinematics </a:t>
                </a:r>
              </a:p>
              <a:p>
                <a:pPr lvl="2"/>
                <a:endParaRPr lang="en-US" sz="1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 algn="just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2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Relative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Relative Motion</a:t>
                </a:r>
              </a:p>
              <a:p>
                <a:pPr lvl="1"/>
                <a:r>
                  <a:rPr lang="en-US" sz="2400" dirty="0"/>
                  <a:t>The velocity of B relative to A is equal to the difference between the velocities of B and A with respect to C.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lvl="1" algn="just"/>
                <a:r>
                  <a:rPr lang="en-US" sz="2400" dirty="0"/>
                  <a:t>We observe that “C” is “cancelled” in the subscripts</a:t>
                </a:r>
              </a:p>
              <a:p>
                <a:pPr lvl="1" algn="just"/>
                <a:r>
                  <a:rPr lang="en-US" sz="2400" dirty="0"/>
                  <a:t>Using the same rule , we can develop a “chain rule”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…+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Circular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Angular Speed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describes how much angle the object sweeps through per unit of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600" dirty="0"/>
                  <a:t>Circular Motion with constant speed</a:t>
                </a:r>
              </a:p>
              <a:p>
                <a:pPr lvl="1"/>
                <a:r>
                  <a:rPr lang="en-US" sz="2200" dirty="0"/>
                  <a:t>Constant speed doesn’t mean constant velocity!</a:t>
                </a:r>
              </a:p>
              <a:p>
                <a:pPr lvl="1"/>
                <a:r>
                  <a:rPr lang="en-US" sz="2200" dirty="0"/>
                  <a:t>The velocity is changing because its direction is changing.</a:t>
                </a:r>
              </a:p>
              <a:p>
                <a:pPr lvl="1"/>
                <a:r>
                  <a:rPr lang="en-US" sz="2200" dirty="0"/>
                  <a:t>Centripetal Acceleration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/>
                  <a:t>: radius of the circle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7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Force and Newton’s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Newton’s First Law</a:t>
                </a:r>
              </a:p>
              <a:p>
                <a:pPr lvl="1"/>
                <a:r>
                  <a:rPr lang="en-US" sz="2200" dirty="0"/>
                  <a:t>An object subject to no force either moves with constant speed or stays at rest when we look from a inertial reference frame.</a:t>
                </a:r>
              </a:p>
              <a:p>
                <a:r>
                  <a:rPr lang="en-US" sz="2600" dirty="0"/>
                  <a:t>Newton’s Second Law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600" dirty="0"/>
              </a:p>
              <a:p>
                <a:pPr lvl="1"/>
                <a:r>
                  <a:rPr lang="en-US" sz="2400" dirty="0"/>
                  <a:t>A lot of results in the later lectures are deduced from this simple equation.</a:t>
                </a:r>
              </a:p>
              <a:p>
                <a:r>
                  <a:rPr lang="en-US" sz="2600" dirty="0"/>
                  <a:t>Newton’s Third Law</a:t>
                </a:r>
              </a:p>
              <a:p>
                <a:pPr lvl="1"/>
                <a:r>
                  <a:rPr lang="en-US" sz="2000" dirty="0"/>
                  <a:t>Every action is equal to the opposite reaction.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6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0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3DC-0F92-4EC3-BF7A-1F4E7FA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Force and Newton’s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600" dirty="0"/>
                  <a:t>Types of forces </a:t>
                </a:r>
              </a:p>
              <a:p>
                <a:pPr lvl="1"/>
                <a:r>
                  <a:rPr lang="en-US" sz="2400" dirty="0"/>
                  <a:t>Gravitational Force</a:t>
                </a:r>
              </a:p>
              <a:p>
                <a:pPr lvl="2"/>
                <a:r>
                  <a:rPr lang="en-US" sz="2200" dirty="0"/>
                  <a:t>Case I: Objects near the surface of Earth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US" sz="2200" dirty="0"/>
                  <a:t> 		</a:t>
                </a:r>
              </a:p>
              <a:p>
                <a:pPr lvl="3"/>
                <a:r>
                  <a:rPr lang="en-US" sz="1800" dirty="0"/>
                  <a:t>F always points towards the center of the Earth</a:t>
                </a:r>
              </a:p>
              <a:p>
                <a:pPr lvl="2"/>
                <a:r>
                  <a:rPr lang="en-US" sz="2000" dirty="0"/>
                  <a:t>Case II: Objects (usually celestial bodies in space)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=6.67×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dirty="0"/>
              </a:p>
              <a:p>
                <a:pPr lvl="1"/>
                <a:r>
                  <a:rPr lang="en-US" sz="2400" dirty="0"/>
                  <a:t>Spring Force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r>
                  <a:rPr lang="en-US" sz="2000" dirty="0"/>
                  <a:t>The minus sign means the force always retards the motion of the object connect to the spring.</a:t>
                </a:r>
              </a:p>
              <a:p>
                <a:pPr lvl="2"/>
                <a:r>
                  <a:rPr lang="en-US" sz="2000" dirty="0"/>
                  <a:t>“k” is called the spring constant, with unit [N/m]</a:t>
                </a:r>
              </a:p>
              <a:p>
                <a:pPr lvl="2"/>
                <a:r>
                  <a:rPr lang="en-US" sz="2000" dirty="0"/>
                  <a:t>“x” is the displacement from the equilibrium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213D-DDEE-401F-8075-A152AAF34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2076"/>
                <a:ext cx="8946541" cy="4886324"/>
              </a:xfrm>
              <a:blipFill>
                <a:blip r:embed="rId2"/>
                <a:stretch>
                  <a:fillRect l="-545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62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1016</TotalTime>
  <Words>1064</Words>
  <Application>Microsoft Office PowerPoint</Application>
  <PresentationFormat>Widescreen</PresentationFormat>
  <Paragraphs>236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Cambria Math</vt:lpstr>
      <vt:lpstr>Century Gothic</vt:lpstr>
      <vt:lpstr>Wingdings 3</vt:lpstr>
      <vt:lpstr>Ion</vt:lpstr>
      <vt:lpstr>PHYS 211  Exam 1 HKN Review Session</vt:lpstr>
      <vt:lpstr>1D Kinematics</vt:lpstr>
      <vt:lpstr>1D Kinematics</vt:lpstr>
      <vt:lpstr>Vector and 2D/3D Kinematics</vt:lpstr>
      <vt:lpstr>Vector and 2D/3D Kinematics</vt:lpstr>
      <vt:lpstr>Relative Motion</vt:lpstr>
      <vt:lpstr>Circular Motion</vt:lpstr>
      <vt:lpstr>Force and Newton’s Law</vt:lpstr>
      <vt:lpstr>Force and Newton’s Law</vt:lpstr>
      <vt:lpstr>Force and Newton’s Law</vt:lpstr>
      <vt:lpstr>Friction</vt:lpstr>
      <vt:lpstr>Work and Energy</vt:lpstr>
      <vt:lpstr>Work and Energy</vt:lpstr>
      <vt:lpstr>Work and Energy</vt:lpstr>
      <vt:lpstr>Center of Mass</vt:lpstr>
      <vt:lpstr>Question</vt:lpstr>
      <vt:lpstr>Hint</vt:lpstr>
      <vt:lpstr>Solution</vt:lpstr>
      <vt:lpstr>Solution</vt:lpstr>
      <vt:lpstr>Question</vt:lpstr>
      <vt:lpstr>Hint</vt:lpstr>
      <vt:lpstr>Solution</vt:lpstr>
      <vt:lpstr>Solution</vt:lpstr>
      <vt:lpstr>Question</vt:lpstr>
      <vt:lpstr>Hint</vt:lpstr>
      <vt:lpstr>Solution</vt:lpstr>
      <vt:lpstr>Question</vt:lpstr>
      <vt:lpstr>Hint</vt:lpstr>
      <vt:lpstr>Solution</vt:lpstr>
      <vt:lpstr>Question</vt:lpstr>
      <vt:lpstr>Hint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211  Exam 1  HKN Review Session</dc:title>
  <dc:creator>顾易宸</dc:creator>
  <cp:lastModifiedBy>Keshav Harisrikanth</cp:lastModifiedBy>
  <cp:revision>108</cp:revision>
  <dcterms:created xsi:type="dcterms:W3CDTF">2018-02-15T19:19:06Z</dcterms:created>
  <dcterms:modified xsi:type="dcterms:W3CDTF">2018-09-30T20:01:12Z</dcterms:modified>
</cp:coreProperties>
</file>