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9" r:id="rId9"/>
    <p:sldId id="277" r:id="rId10"/>
    <p:sldId id="280" r:id="rId11"/>
    <p:sldId id="272" r:id="rId12"/>
    <p:sldId id="273" r:id="rId13"/>
    <p:sldId id="274" r:id="rId14"/>
    <p:sldId id="275" r:id="rId15"/>
    <p:sldId id="28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B7A6967A-2267-419F-AC0A-DA1BEDEEE920}">
          <p14:sldIdLst>
            <p14:sldId id="271"/>
            <p14:sldId id="279"/>
            <p14:sldId id="277"/>
            <p14:sldId id="280"/>
            <p14:sldId id="272"/>
            <p14:sldId id="273"/>
            <p14:sldId id="274"/>
            <p14:sldId id="275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Anthony, Diode incrementally looks like resistor with resistance Vt/Id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HKN ECE 342 Review Session 1</a:t>
            </a:r>
            <a:endParaRPr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FFFF"/>
                </a:solidFill>
              </a:rPr>
              <a:t>Sanat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pandey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Marwan </a:t>
            </a:r>
            <a:r>
              <a:rPr lang="en-US" dirty="0" err="1">
                <a:solidFill>
                  <a:srgbClr val="FFFFFF"/>
                </a:solidFill>
              </a:rPr>
              <a:t>eladi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D2E3-62A0-4FFD-8B50-9BB8CC71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0A62-874B-4BD4-8FC3-C03BF409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842876"/>
            <a:ext cx="7976152" cy="43492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1B90-5327-4153-82E8-A74939B6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50661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41505" y="3034264"/>
            <a:ext cx="4135576" cy="9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79740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58417" y="3508513"/>
            <a:ext cx="3666599" cy="8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7078648" y="4875811"/>
            <a:ext cx="3837954" cy="8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sz="2800" b="1" i="1" dirty="0" smtClean="0"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6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6" y="1902856"/>
            <a:ext cx="7346861" cy="41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2429301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DB81-3E3B-4420-9265-2DED351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6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CDC64-FE42-4F29-986C-910AEABBA56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@ M1: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0.8 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@ M4: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@ M6: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CDC64-FE42-4F29-986C-910AEABBA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6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7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2072036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KVL/KCL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737359"/>
            <a:ext cx="11360800" cy="4354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Sum of all voltages in a loop is 0</a:t>
            </a:r>
          </a:p>
          <a:p>
            <a:r>
              <a:rPr lang="en-US" sz="3600" dirty="0"/>
              <a:t>Sum of current entering a node equals sum of current exiting a node</a:t>
            </a:r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Can be numerically derived from Taylor Series approximation </a:t>
                </a:r>
              </a:p>
              <a:p>
                <a:pPr lvl="1"/>
                <a:r>
                  <a:rPr lang="en-US" sz="2800" dirty="0"/>
                  <a:t>Usually up to first-order term</a:t>
                </a:r>
              </a:p>
              <a:p>
                <a:r>
                  <a:rPr lang="en-US" sz="3600" dirty="0"/>
                  <a:t>Taylor Series: </a:t>
                </a:r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f>
                        <m:fPr>
                          <m:ctrlPr>
                            <a:rPr lang="ar-AE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’’(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 sz="36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ar-AE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3600" i="1" dirty="0">
                          <a:latin typeface="Cambria Math" panose="02040503050406030204" pitchFamily="18" charset="0"/>
                        </a:rPr>
                        <m:t> + …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xfrm>
            <a:off x="1097279" y="1623219"/>
            <a:ext cx="4937760" cy="4245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sz="3600" dirty="0"/>
              <a:t>NMOS</a:t>
            </a:r>
            <a:endParaRPr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Cutoff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I</a:t>
                </a:r>
                <a:r>
                  <a:rPr lang="en-US" sz="3600" baseline="-25000" dirty="0"/>
                  <a:t>D</a:t>
                </a:r>
                <a:r>
                  <a:rPr lang="en-US" sz="3600" dirty="0"/>
                  <a:t> = 0</a:t>
                </a:r>
              </a:p>
              <a:p>
                <a:endParaRPr lang="en-US" dirty="0"/>
              </a:p>
              <a:p>
                <a:r>
                  <a:rPr lang="en-US" sz="3600" dirty="0"/>
                  <a:t>Linear/Triode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800" dirty="0"/>
              </a:p>
              <a:p>
                <a:endParaRPr lang="en-US" dirty="0"/>
              </a:p>
              <a:p>
                <a:r>
                  <a:rPr lang="en-US" sz="3600" dirty="0"/>
                  <a:t>Saturation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𝑜𝑥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744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sz="2800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44792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Transistors sharing </a:t>
                </a:r>
                <a:r>
                  <a:rPr lang="en-US" sz="3600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sz="3600" dirty="0"/>
                  <a:t> “mirror” current – just a ratio of transistor sizing.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  <a:blipFill>
                <a:blip r:embed="rId3"/>
                <a:stretch>
                  <a:fillRect t="-2388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958639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F1D-2602-4881-ABA1-8A5B756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Diode-Tied Transistor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CCF1-73F3-4CB9-A420-B5A9B860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737359"/>
            <a:ext cx="7028809" cy="4354473"/>
          </a:xfrm>
        </p:spPr>
        <p:txBody>
          <a:bodyPr>
            <a:normAutofit/>
          </a:bodyPr>
          <a:lstStyle/>
          <a:p>
            <a:r>
              <a:rPr lang="en-US" sz="3600" dirty="0"/>
              <a:t>Special case when gate is shorted to drain</a:t>
            </a:r>
          </a:p>
          <a:p>
            <a:r>
              <a:rPr lang="en-US" sz="3600" dirty="0"/>
              <a:t>Behaves like a resistor </a:t>
            </a:r>
          </a:p>
          <a:p>
            <a:r>
              <a:rPr lang="en-US" sz="3600" dirty="0"/>
              <a:t>Always operating in saturation regime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7A09A-4246-4CF3-853D-EAD3697F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30" y="1935135"/>
            <a:ext cx="1980893" cy="43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0" y="187191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2046</TotalTime>
  <Words>452</Words>
  <Application>Microsoft Macintosh PowerPoint</Application>
  <PresentationFormat>Widescreen</PresentationFormat>
  <Paragraphs>98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HKN ECE 342 Review Session 1</vt:lpstr>
      <vt:lpstr>KVL/KCL</vt:lpstr>
      <vt:lpstr>Incremental/Small Signal Model</vt:lpstr>
      <vt:lpstr>MOSFET’s</vt:lpstr>
      <vt:lpstr>MOSFET Operating Point</vt:lpstr>
      <vt:lpstr>MOSFET Incremental Model</vt:lpstr>
      <vt:lpstr>Current Mirrors</vt:lpstr>
      <vt:lpstr>Diode-Tied Transistor</vt:lpstr>
      <vt:lpstr>Problem 1 – Sp16 Midterm 1</vt:lpstr>
      <vt:lpstr>Problem 2</vt:lpstr>
      <vt:lpstr>Problem 3</vt:lpstr>
      <vt:lpstr>Problem 4</vt:lpstr>
      <vt:lpstr>Problem 5 – Sp16 Midterm 1</vt:lpstr>
      <vt:lpstr>Problem 6 – Fa16 Midterm 1 </vt:lpstr>
      <vt:lpstr>Problem 6 Solution</vt:lpstr>
      <vt:lpstr>Problem 7 – Sp16 Midterm 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Sarkar, Kanad</cp:lastModifiedBy>
  <cp:revision>110</cp:revision>
  <dcterms:created xsi:type="dcterms:W3CDTF">2018-02-23T00:49:22Z</dcterms:created>
  <dcterms:modified xsi:type="dcterms:W3CDTF">2020-09-22T15:00:44Z</dcterms:modified>
</cp:coreProperties>
</file>