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5" r:id="rId13"/>
    <p:sldId id="263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2018-11-09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2018-11-09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2018-11-09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2018-11-09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2018-11-09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2018-11-09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2018-11-09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2018-11-09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2018-11-09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2018-11-09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HKN ECE 110 Exam 3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Joseph Ravichandran</a:t>
            </a:r>
          </a:p>
          <a:p>
            <a:r>
              <a:rPr lang="en-US" dirty="0"/>
              <a:t>Neil Varghese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43FC9-D2C6-4CF8-B40C-2DF4220A9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640080"/>
                <a:ext cx="9509760" cy="5389499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dirty="0"/>
                  <a:t>For the following circuit,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:pPr marL="502920" indent="-457200">
                  <a:buAutoNum type="alphaLcPeriod"/>
                </a:pPr>
                <a:r>
                  <a:rPr lang="en-US" dirty="0"/>
                  <a:t>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02920" indent="-457200">
                  <a:buAutoNum type="alphaLcPeriod"/>
                </a:pPr>
                <a:r>
                  <a:rPr lang="en-US" dirty="0"/>
                  <a:t>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dirty="0"/>
                  <a:t> if:</a:t>
                </a:r>
              </a:p>
              <a:p>
                <a:pPr marL="765810" lvl="1" indent="-400050"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765810" lvl="1" indent="-400050"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02920" indent="-457200">
                  <a:buAutoNum type="alphaLcPeriod"/>
                </a:pPr>
                <a:r>
                  <a:rPr lang="en-US" dirty="0"/>
                  <a:t>What is the maximum value of A that keeps the BJT in the active region when:</a:t>
                </a:r>
              </a:p>
              <a:p>
                <a:pPr marL="765810" lvl="1" indent="-400050"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65810" lvl="1" indent="-400050"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765810" lvl="1" indent="-400050"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=1.4+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445770" indent="-400050">
                  <a:buAutoNum type="alphaLcPeriod"/>
                </a:pPr>
                <a:r>
                  <a:rPr lang="en-US" dirty="0"/>
                  <a:t>What is the gain in the active region?</a:t>
                </a:r>
              </a:p>
              <a:p>
                <a:pPr marL="445770" indent="-400050">
                  <a:buAutoNum type="alphaLcPeriod"/>
                </a:pPr>
                <a:r>
                  <a:rPr lang="en-US" dirty="0"/>
                  <a:t>Repeat part a and b with a diode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inserted in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43FC9-D2C6-4CF8-B40C-2DF4220A9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640080"/>
                <a:ext cx="9509760" cy="5389499"/>
              </a:xfrm>
              <a:blipFill>
                <a:blip r:embed="rId2"/>
                <a:stretch>
                  <a:fillRect l="-128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D4F415-EA6B-4683-A0FF-CDF5FA81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1051559"/>
            <a:ext cx="4434840" cy="20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0BF4-523F-4AF8-8D1C-107741E9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4379-8F5C-4AA0-B4BA-C5C90B35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6BE6A-D559-4472-AF58-C83F948F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453644"/>
            <a:ext cx="10261354" cy="57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CDCE-2FAB-41C1-970D-57A65CAE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8BD6-57BD-46DA-A7B2-83F9EA3B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Find the truth table for the following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729D9-31A8-45C4-80E5-7A5745B1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30" y="2299369"/>
            <a:ext cx="2644140" cy="40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9A81-C722-4308-8B34-4CC25EE0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D4EE1-A188-40F9-8656-8C5E08EC7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Diodes are non-linear devices that allow current to pass in only one direction</a:t>
                </a:r>
              </a:p>
              <a:p>
                <a:r>
                  <a:rPr lang="en-US" dirty="0"/>
                  <a:t>Two possible modes:</a:t>
                </a:r>
              </a:p>
              <a:p>
                <a:pPr lvl="1"/>
                <a:r>
                  <a:rPr lang="en-US" dirty="0"/>
                  <a:t>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Guess and check method, if our guess is long, we one of our rules will be violated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D4EE1-A188-40F9-8656-8C5E08EC7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6904C9-EF90-4F4C-BB09-44F11F52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81" y="4081184"/>
            <a:ext cx="3025140" cy="1948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38793-DA83-4041-A994-FC2B5F5E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82" y="4421821"/>
            <a:ext cx="2616518" cy="12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4BF0-7B13-4115-958B-38D7543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Bipolar Junction Transistor (BJT)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E068F-C453-4DC8-BB3A-1704B945D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terminal device: Base, collector, emitter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properties of the BJT</a:t>
                </a:r>
              </a:p>
              <a:p>
                <a:pPr lvl="1"/>
                <a:r>
                  <a:rPr lang="en-US" dirty="0"/>
                  <a:t>For more, take ECE 340</a:t>
                </a:r>
              </a:p>
              <a:p>
                <a:r>
                  <a:rPr lang="en-US" dirty="0"/>
                  <a:t>In ECE 110 we consider the Common-Emitter configuration</a:t>
                </a:r>
              </a:p>
              <a:p>
                <a:pPr lvl="1"/>
                <a:r>
                  <a:rPr lang="en-US" dirty="0"/>
                  <a:t>For more, take ECE 342</a:t>
                </a:r>
              </a:p>
              <a:p>
                <a:r>
                  <a:rPr lang="en-US" dirty="0"/>
                  <a:t>Three regions of operation:</a:t>
                </a:r>
              </a:p>
              <a:p>
                <a:pPr lvl="1"/>
                <a:r>
                  <a:rPr lang="en-US" dirty="0"/>
                  <a:t>Off: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Active: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Saturation: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E068F-C453-4DC8-BB3A-1704B945D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0737B6-C5F7-4E75-AAC8-3135F060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3837774"/>
            <a:ext cx="2621280" cy="21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B556-B13B-4EE4-A84E-F5A9DE5F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BJT Characteristics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57258-70F8-431B-8B5D-B309F8982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relate the input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to the output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edge of saturation</a:t>
                </a:r>
              </a:p>
              <a:p>
                <a:r>
                  <a:rPr lang="en-US" dirty="0"/>
                  <a:t>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57258-70F8-431B-8B5D-B309F8982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E24D8F-502A-47C8-8868-022C6A4E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12" y="3429000"/>
            <a:ext cx="4574068" cy="26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1969-8C38-4EE3-898D-820C7003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B8E78-6D3A-43CC-B722-EEBC3AF5F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terminal device: gate, source, drain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/>
                  <a:t> is a property of the MOSFET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B8E78-6D3A-43CC-B722-EEBC3AF5F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A1EE50-7D4F-424C-B10F-211CBE91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948940"/>
            <a:ext cx="9567094" cy="26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45D4-30BF-45B0-8C49-7336BB5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MOS Logic (</a:t>
            </a:r>
            <a:r>
              <a:rPr lang="en-US" dirty="0" err="1"/>
              <a:t>cMOS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AE284-3E9F-44FC-A2E8-04B9E2BC9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Combinations of NMOS and PMOS transistors that are used to perform a logical operation</a:t>
                </a:r>
              </a:p>
              <a:p>
                <a:pPr lvl="1"/>
                <a:r>
                  <a:rPr lang="en-US" dirty="0"/>
                  <a:t>Ex. AND, OR, NOT, NOR</a:t>
                </a:r>
              </a:p>
              <a:p>
                <a:r>
                  <a:rPr lang="en-US" dirty="0"/>
                  <a:t>NMOS and PMOS respond differently</a:t>
                </a:r>
              </a:p>
              <a:p>
                <a:pPr lvl="1"/>
                <a:r>
                  <a:rPr lang="en-US" dirty="0"/>
                  <a:t>NMOS: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is a wire,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is an open circuit</a:t>
                </a:r>
              </a:p>
              <a:p>
                <a:pPr lvl="1"/>
                <a:r>
                  <a:rPr lang="en-US" dirty="0"/>
                  <a:t>PMOS: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 wire, 1 is an open circuit</a:t>
                </a:r>
              </a:p>
              <a:p>
                <a:r>
                  <a:rPr lang="en-US" dirty="0"/>
                  <a:t>Check Complementarity: is the circuit “Proper”</a:t>
                </a:r>
              </a:p>
              <a:p>
                <a:pPr lvl="1"/>
                <a:r>
                  <a:rPr lang="en-US" dirty="0"/>
                  <a:t>If series on top, must be parallel on bottom</a:t>
                </a:r>
              </a:p>
              <a:p>
                <a:pPr lvl="1"/>
                <a:r>
                  <a:rPr lang="en-US" dirty="0"/>
                  <a:t>If parallel on top, must be series on bottom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AE284-3E9F-44FC-A2E8-04B9E2BC9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4B269A-ABDD-47B9-9FA2-409730ED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88" y="3429000"/>
            <a:ext cx="3494472" cy="19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103-E86B-4DAB-9809-6FFE8F2E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608A-B2B4-4820-849D-82DE216A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Make sure you get through the whole exam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4007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81EF-A0E9-43D4-BA9A-5326DD3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77F9-E017-4FDE-9D90-C17460D3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F816B-DBAB-41FC-9EE1-238ACC70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0" y="1198372"/>
            <a:ext cx="9175759" cy="36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FF5E-CAF9-42A7-9960-D59DB513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D1392-62BB-40FB-8F0B-86E474C7D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142" y="1371600"/>
            <a:ext cx="9271715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purl.org/dc/elements/1.1/"/>
    <ds:schemaRef ds:uri="http://schemas.microsoft.com/office/2006/metadata/properties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90</TotalTime>
  <Words>482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Banded Design Teal 16x9</vt:lpstr>
      <vt:lpstr>HKN ECE 110 Exam 3 Review Session</vt:lpstr>
      <vt:lpstr>Diodes</vt:lpstr>
      <vt:lpstr>Bipolar Junction Transistor (BJT)</vt:lpstr>
      <vt:lpstr>BJT Characteristics </vt:lpstr>
      <vt:lpstr>MOSFETs </vt:lpstr>
      <vt:lpstr>Complementary MOS Logic (cMOS)</vt:lpstr>
      <vt:lpstr>Exam Advice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110 Exam 3 Review Session</dc:title>
  <dc:creator>Steven Kolaczkowski</dc:creator>
  <cp:lastModifiedBy>Steven Kolaczkowski</cp:lastModifiedBy>
  <cp:revision>9</cp:revision>
  <dcterms:created xsi:type="dcterms:W3CDTF">2018-11-10T01:48:07Z</dcterms:created>
  <dcterms:modified xsi:type="dcterms:W3CDTF">2018-11-10T03:18:40Z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