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5" r:id="rId6"/>
    <p:sldId id="266" r:id="rId7"/>
    <p:sldId id="268" r:id="rId8"/>
    <p:sldId id="270" r:id="rId9"/>
    <p:sldId id="272" r:id="rId10"/>
    <p:sldId id="274" r:id="rId11"/>
    <p:sldId id="275" r:id="rId12"/>
    <p:sldId id="279" r:id="rId13"/>
    <p:sldId id="280" r:id="rId14"/>
    <p:sldId id="289" r:id="rId15"/>
    <p:sldId id="281" r:id="rId16"/>
    <p:sldId id="300" r:id="rId17"/>
    <p:sldId id="302" r:id="rId18"/>
    <p:sldId id="299" r:id="rId19"/>
    <p:sldId id="301" r:id="rId20"/>
    <p:sldId id="296" r:id="rId21"/>
    <p:sldId id="303" r:id="rId22"/>
    <p:sldId id="304" r:id="rId23"/>
    <p:sldId id="305" r:id="rId24"/>
    <p:sldId id="30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280" autoAdjust="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00" max="448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5.14238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1-02-13T19:42:56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16404 2738 0,'0'-13'15,"0"26"63,13 1-78,-13-1 0,14-13 0,-1 13 0,-13 0 0,13-13 0,-13 14 0,0-1 0,13-13 0,-13 13 0,14-13 16,-1 13-16,13 14 0,-13-14 0,-13 0 0,14 0 0,12 1 0,-26-1 0,13 0 0,1 0 0,-1 1 16,0-1-16,-13 0 0,27 27 0,-1-27 0,-13 13 0,0-12 0,80 65 15,-93-66-15,13 0 0,-13 1 0,80 65 16,-67-79-16,0 13 0,0-13 0,-13 14 15,14-14-15,-14 13 0,26 13 0,-13-26 0,0 13 16,-13 1-16,14-14 0</inkml:trace>
  <inkml:trace contextRef="#ctx0" brushRef="#br0" timeOffset="560.01">17224 2725 0,'0'13'47,"-13"1"-47,13-1 16,-13-13-16,0 26 0,13-12 0,-14-1 0,14 0 15,-13-13-15,13 13 0,0 1 0,-26 12 0,26-13 0,0 0 0,-13 1 0,13-1 16,-40 79-16,40-78 0,-13-1 16,-1 93-16,-12-93 0,26 0 15,0 0-15,0 1 0,-13-14 0,-14 92 16,27-78-16,-13-14 0,13 13 0,-26 53 0,12-53 0,14 0 16,0 1-16,0-1 0,-13-13 0,13 13 0,-13 13 15,13-12-15,-13 12 16,-1-26-16,14 53 15,-13-53-15,13 13 0,0 1 0,-13-1 16,13 0-16,0 0 0,0 0 16</inkml:trace>
  <inkml:trace contextRef="#ctx0" brushRef="#br0" timeOffset="947.88">17396 3029 0,'14'0'62,"-1"0"-62,0 0 0,0 0 0,0 0 16,-13-13-16,14 13 0,-1 0 0,0 0 0,0-13 0,1 13 16,-1 0-16,0 0 0,0 0 0,1 0 0,-1 0 0,-13-13 0,39 13 15,-25 0-15,-1 0 0,0 0 0,0-13 0,27 13 16,-27 0-16,1 0 0,-1 0 0,-13-14 0,13 14 0</inkml:trace>
  <inkml:trace contextRef="#ctx0" brushRef="#br0" timeOffset="1364.26">17396 3082 0,'14'0'63,"-1"0"-63,0 0 0,0 0 16,0 0-16,1 0 0,-1 0 0,0 0 0,0 0 15,1 0-15,-1 0 0,0 0 0,0 0 0,1 0 0,-1 0 0,0 0 0,106 0 16,-106 0-16,1 0 0,-1 0 15,53-13-15,-53 13 0,0 0 0,1 0 16,-1 0-16,0-13 0,0 13 0</inkml:trace>
  <inkml:trace contextRef="#ctx0" brushRef="#br0" timeOffset="2843.62">18719 2474 0,'0'13'15,"0"0"-15,0 1 0,0-1 16,0 0-16,0 0 0,0 0 0,-13 1 0,13-1 0,0 0 15,-13 0-15,13 1 0,-13-1 0,13 27 0,0-14 0,-14-13 0,14 0 16,0 1-16,-13 92 0,13-93 0,-26 145 16,26-118-1,0-27-15,-27 93 0,27-93 0,0 1 16,0-1-16,0 0 0,-13 67 16,13-67-16,0 0 0,0 0 0,0 0 0,0 1 15,0-28 63,0-12-78,0 13 16,0-14-16,0 14 0,0 0 0,0 0 0,0-1 0,0 1 0,0 0 0,0 0 0,0-1 0,13-12 16,-13 13-16,0 0 0,27-54 0,-27 41 0,13 13 0,-13-1 0,0 1 0,0 0 0,0-13 0,26-120 15,-26 133-15,0 0 0,27-146 16,-27 146-16,0-1 0,0 1 15,0 0-15,0 0 0,0-1 0,0-38 0,0 38 0,0 1 16,0 0-16,13-40 0,-13 40 16,0-1-16,0 1 0,0 0 0,0 0 0,0 0 15,0-1-15,0 1 0,0 0 0,0 0 16,0-1-16,0-12 16,0 13-16,0-1 0,0 1 0,0 0 15,0 0-15,0 0 0,0-1 0,13 14 94,-13 14-78,0-1-16,13 0 0,-13 0 0,14-13 15,-14 13-15,13 1 0,27 78 0,-40-78 16,13-1-16,-13 0 0,13 0 0,-13 0 0,27 40 0,-27-39 0,13-1 0,-13 13 15,13-12-15,-13-1 0,0 0 0,26 80 0,-12-80 0,-14 0 16,0 0-16,26 93 0,-13-106 0,-13 13 16,40 120-1,-40-120-15,13 0 0,14 53 16,-27-53-16,0 1 0,26 52 16,-26-53-16,0 0 0,13-13 0,1 40 15,-14-27-15,0 0 0,0 1 0,13-1 16,-13 0-16,13 0 15,-13 1-15,0-1 0,0 0 16,0 0-16,13-13 0,-13 14 0,14-1 16,-14 0-16,0 0 0,13-13 15,-13 27-15,0-14 0,13-13 16,-13 13-16,0 0 16,0 1-16,0-1 15</inkml:trace>
  <inkml:trace contextRef="#ctx0" brushRef="#br0" timeOffset="3799.48">18600 2977 0,'13'0'47,"1"0"-31,-1 0-16,0 0 0,0 0 15,1 0-15,-1 0 0,0 0 16,0 0-16,0 0 0,-13-14 0,14 14 0,-1 0 0,0 0 0,0 0 15,1 0-15,-1 0 0,0 0 0,0 0 16,1 0-16,-1 0 16,0 0-16,0 0 15,0 0 63,1 0-78,-1 0 0,0 0 16,0 0-16,1 0 0,-1 0 0,-13-13 0,13 13 16,0 0-16,1 0 15,-1 0 79,0 0-94,0 0 16,0 0-16,1 0 15,-1 0 1</inkml:trace>
  <inkml:trace contextRef="#ctx0" brushRef="#br0" timeOffset="4575.2">20254 2858 0,'0'0'0,"-13"0"0,-1 0 0,1 0 15,0 0-15,0 0 0,-1 0 0,1 0 16,0 0-16,0 0 0,0 0 0,-1 0 0,1 0 0,0 0 16,0 0-16,-1 0 0,1 0 0,0 0 15,13 13-15,-13-13 0,-1 0 0,14 13 16,-26-13-16,13 0 15,13 13-15,-13-13 16,-1 0-16,14 13 0,0 1 16,0-1-16,0 0 0,0 0 15,0 1-15,0-1 0,0 0 0,0 13 16,0-12-16,0 39 16,0-40-16,0 0 0,14-13 0,-14 13 0,0 1 0,0 25 15,13-39-15,-13 27 0,26 12 16,14 28-1,-27-67-15,-13 13 0,13-13 0,27 26 16,-40-13-16,53 14 16,-40-27-16,0 0 0,1 0 15,-1 0-15,0 0 0,0 0 0,1 0 0,-1 0 16,0 0-16,14 0 0,-14 0 0,0 0 16,0 0-16,0 0 0,1 0 15</inkml:trace>
  <inkml:trace contextRef="#ctx0" brushRef="#br0" timeOffset="5467.05">20664 2858 0,'0'0'16,"-27"0"-16,14 0 15,0 0-15,0 0 0,0 0 16,-1 0-16,1 0 0,0 0 0,13 13 16,-13-13-16,13 13 0,-14-13 0,1 0 15,13 13-15,-13 0 0,13 1 16,-13-1-16,13 13 0,0-12 15,0-1-15,0 0 0,0 0 0,0 0 0,0 1 16,0-1-16,0 0 0,0 0 0,0 14 16,0-14-16,0 27 15,0-27-15,0 0 0,13-13 0,-13 27 16,13-27-16,14 53 16,-14-53-16,-13 13 0,13-13 0,-13 13 0,13-13 0,1 13 15,-14 1-15,13-14 0,-13 13 0,13-13 0,0 13 16,0-13-16,-13 13 0,14-13 0,-1 13 15,0-13-15,0 0 0,1 0 16,-1 0-16,0 0 0,0 0 16,1 0-16,-14-13 15,13 13-15,-13-13 0,13 13 0,0-13 0,-13 0 0,13-40 16,-13 39-16,0-52 16,14 53-16,-14 0 15,0 0-15,0-1 0,0-12 0,0 13 16,-14-54-16,14 54 15,0 0-15,-13 13 0,13-13 0,-26-27 16,26 27-16,-40-27 16,27 40-16,13-13 0,-13 0 0,-1 13 15,14-13-15,-13 13 0,0 0 0,13-14 16,-13 14-16,-1 0 16,14-13-16,-13 13 0,0 0 15,13-13-15,-13 13 0</inkml:trace>
  <inkml:trace contextRef="#ctx0" brushRef="#br0" timeOffset="6181.71">21220 2871 0,'-14'0'0,"-12"0"16,13 0-16,-1 0 0,1 0 15,0 0-15,0 0 0,0 0 0,-1 0 16,1 0-16,0 0 0,0 0 16,-1 0-16,1 13 15,0-13-15,13 13 0,-13-13 16,13 13-16,0 1 0,0-1 16,0 0-16,0 0 0,0 1 15,0-1-15,0 0 0,0 0 0,13 0 0,13 27 16,-12-27-16,-14 1 0,13-1 0,0-13 0,14 40 15,-27-27-15,13-13 0,0 0 0,-13 13 0,13 0 16,0-13-16,14 27 16,-14-27-1,-13 13-15,13-13 16,-13 13-16,0 0 0,14-13 0,-14 14 16,0-1-16,0 0 15,0 0-15,0 1 16,0-1-16,-14-13 15,14 13-15,-13-13 0,0 0 0,0 0 16,13 13-16,-14 0 0,-25-13 16,39 14-16,-13-14 0,-1 0 0,1 0 0,0 0 15,0 0-15,-1 0 0,1 0 16,13 13-16,-13-13 0,0 0 0,-1 0 16</inkml:trace>
  <inkml:trace contextRef="#ctx0" brushRef="#br0" timeOffset="6842.32">21564 2302 0,'-14'0'0,"1"0"0,-13 0 16,26 13-16,-14-13 0,1 13 0,0-13 0,13 14 15,0-1-15,-13 0 0,13 0 0,0 0 0,0 1 0,-14-14 0,14 13 0,0 0 16,-13 0-16,13 1 0,0-1 0,0 13 0,0-12 0,0-1 0,0 0 16,0 13-16,0-12 0,0-1 0,0 0 0,0 0 0,0 1 0,0 91 15,0-78-15,0-14 0,27 106 16,-27-106-16,0 1 0,0-1 0,13 0 0,-13 14 0,0-14 15,13-13-15,-13 66 0,13-53 0,1-13 0,-14 27 0,26 39 16,-26-53-16,53 93 16,-53-93-16,0 0 0,13-13 15,14 53-15,-27-40 0,0 1 0,13-14 16,-13 13-16,13 27 0,0-40 0,-13 13 0,14-13 16,-14 13-16,0 0 0,13-13 0,-13 13 0,0 1 0,13-14 0,-13 13 15,13-13-15,-13 13 0,14-13 0,-14 13 16</inkml:trace>
  <inkml:trace contextRef="#ctx0" brushRef="#br0" timeOffset="8220.09">22013 2606 0,'-13'0'0,"0"27"0,13-14 16,0 0-16,-13-13 0,13 13 0,0 1 0,0-1 0,0 0 0,0 0 0,-14-13 0,14 13 0,0 1 16,0-1-16,0 0 0,0 0 0,0 1 0,0-1 0,0 0 0,0 0 0,0 67 15,0-67-15,0 0 0,0 0 0,0 120 16,0-120-16,0 0 0,0 0 0,0 14 0,0-14 15,0 0-15,0 27 0,0-27 0,0 0 0,0 1 0,0-1 0,0 0 0,0 53 16,0-53-16,0 54 16,0-54-16,14-13 15,-14-13 48,0-1-63,0 1 0,0 0 0,0 0 0,0-1 15,0 1-15,0 0 0,0 0 0,0 0 16,0-1-16,0 1 0,0 0 16,0 0-16,0-1 15,0 1-15,0 0 0,0 0 0,-14-1 0,14-12 16,0 13-16,0-40 16,0 40-16,0-1 0,0 1 0,0 0 15,0 0-15,0-1 0,0 1 0,0 0 16,0 0-16,0 0 0,0-1 15,0 1-15,0 0 16,0 0-16,0-1 16,0 1-16,14 13 15,-1 0-15,0 0 0,-13-13 16,13 13-16,1 0 0,-14-13 0,13 13 16,0 0-16,0 0 15,-13 13 63,0 0-62,0 0-16,0 1 0,0-1 16,0 0-1,0 0-15,0 1 16,0-1-16,0 0 0,-13-13 15,0 0-15,0 13 0,13 0 0,0 1 0,-14-14 0,1 13 16,0 0-16,0-13 0,-1 0 16,14 13-16,-13 1 0,0-14 0,0 13 15,-1-13-15,1 0 0,0 13 0,0-13 16,13 13 0,-13-13-16,26 0 109,0 0-109,0 0 0,0 0 16,1 0-16,-1 0 0,0 0 0,0 0 15,1 0-15,-1 0 16,0 0-16,0 0 0,-13 14 15,14-14-15,-1 0 0,0 13 0,0-13 16,-13 13-16,0 0 0,0 0 16,0 1-1,13-14-15,-13 13 0,0 0 16,0 0-16,0 1 16,0-1-16,0 0 0,0 0 15,0 1-15,0-1 0,0 0 0,0 13 16,0-12-16,0-1 0,0 0 0,0 0 0,0 1 15,0-1-15,14-13 0,-14 13 0,13 0 16,-13 0-16,13-13 125,0 0-109,-13-13-16,14 13 0,-14-13 15,13 13-15,-13-13 0,0 0 0,13-1 0</inkml:trace>
  <inkml:trace contextRef="#ctx0" brushRef="#br0" timeOffset="8655.48">22357 2990 0,'0'13'47,"0"0"-31,0 0-16,0 1 0,0-1 0,14-13 15,-14 13-15,0 0 0,13 1 0,-13-1 0,0 0 16,13 0-16,-13 1 0,0-1 0,13-13 0,0 26 0,-13-13 0,0 1 16,14-14-16,-14 13 0,0 0 0,13-13 0,13 40 0,-26-27 15,0 0-15,40 40 16,-27-53-16,53 53 15,-39-40-15,-27 1 0,13-14 0,0 0 0,53 26 16,-52-13-16,92 0 16,-93-13-16,0 0 0,0 0 0,0 0 15,-13-13 17,0 0-32,-13 13 15,13-13-15,-13 13 0,13-13 0,-13 13 16</inkml:trace>
  <inkml:trace contextRef="#ctx0" brushRef="#br0" timeOffset="9206.99">22688 2963 0,'0'0'0,"-13"0"0,13 14 0,-13-1 16,-1-13-16,14 13 0,-13-13 0,13 13 0,-13-13 0,13 13 0,0 1 0,-13-1 16,-1-13-16,1 13 0,-13 27 0,12-14 0,14-12 15,-13-14-15,13 13 0,-26 40 0,13-40 0,13 0 16,-14 0-16,-25 80 16,39-80-16,-14-13 0,14 13 0,0 1 0,-13-14 0,0 53 0,0-40 15,13 0-15,0 0 0,-13-13 0,13 13 0,0 1 16,0-1-16,0 0 0</inkml:trace>
  <inkml:trace contextRef="#ctx0" brushRef="#br0" timeOffset="10235.93">23217 3043 0,'13'0'31,"1"0"-31,-1 0 0,0 0 0,0 0 0,1 0 16,-1 0-16,0 0 0,0-14 0,0 14 0,1 0 0,-1 0 15,13 0-15,-12 0 0,-1 0 0,0 0 0,0 0 0,27 0 16,-27 0-16,0 0 0,1 0 16,-1 0-16,0 0 0,-13-13 15,13 13-15,1 0 0,-1 0 16</inkml:trace>
  <inkml:trace contextRef="#ctx0" brushRef="#br0" timeOffset="11741.31">24117 2963 0,'-27'0'0,"14"0"16,13 14-16,-13-14 0,0 0 15,13 13-15,-14-13 0,14 13 16,-13-13-16,0 0 0,13 26 0,-13-12 0,13 39 16,-14-40-1,14 0-15,0 0 0,0 1 16,0-1-16,0 0 0,0 0 16,0 0-16,0 1 15,0-1-15,14-13 0,-14 13 0,0 0 16,13-13-16,0 14 0,-13-1 0,0 0 0,13-13 0,-13 13 15,14-13-15,-14 14 0,13-14 0,0 13 0,0 0 16,1 0-16,38 14 16,-38-27-16,-1 0 0,-13 13 0,13-13 15,0 0-15,1 0 0,-1 0 16,0 0-16,0 0 16,1 0-1,-14-13-15,0-1 0,13 14 0,-13-13 16,13 13-16,-13-13 0,0 0 0,13 13 0,-13-13 0,13 13 15,-13-14-15,0 1 0,0 0 0,14 13 0,-14-13 16,13-27-16,-13 27 0,0-27 16,0 27-1,0 0-15,0-14 0,-13 27 16,13-13-16,-27-27 16,27 27-16,-13 13 0,0 0 0,13-13 0,-13-1 15,13 1-15,-14 13 0,1 0 16,0 0-16,0 0 15,-1 0-15,1 0 16,0 0 0,13 13 77,0 1-93,0-1 16,13-13-16,-13 13 0,0 0 0,13-13 0,-13 14 16,14-14-16,-14 13 0,13-13 0,-13 13 0,13 0 0,0 1 15,1-1-15,-14 0 0,13-13 16,0 0-16,-13 13 0,0 0 0,26 1 16,-26-1-16,14-13 0,-14 13 0,13-13 0,0 13 15,0 1-15,1-14 0,-14 13 0,13-13 16,0 0-16,0 13 15,-13 0-15,13-13 32,1 0-1,-1 0-31,0 0 0,0 0 16,1 0-16,-1 0 0,0 0 0,0 0 15,1 0-15,-1 0 16,0 0-16,-13-13 0,13 0 15,-13 0 1,13 13-16,-13-14 0,14 14 16,-1-39-16,-13 25 15,13 14-15,-13-13 0,0 0 0,13 0 0,-13 0 16,27-40 0,-27 39-16,0 1 0,0 0 0,0-14 0,0 14 0,13 0 0,-13 0 15,0 0-15,0-1 0,13-52 16,-13 53-16,0 0 0,0 0 0,0-1 15,0 1-15,0 0 0,0 0 0,0-1 16,-13 14-16,0 0 63,13-13-48,-13 13-15,-1 0 16,14 13 62</inkml:trace>
  <inkml:trace contextRef="#ctx0" brushRef="#br0" timeOffset="12506">25135 2381 0,'0'13'16,"0"1"-16,0-1 15,0 13-15,14-26 0,-14 14 0,0-1 0,13-13 0,-13 13 16,0 0-16,0 1 0,13-1 0,-13 0 0,0 0 0,0 0 0,0 1 0,13-14 0,-13 39 15,0-25-15,14-14 0,-14 13 0,0 0 0,26 80 16,-26-80-16,0 0 0,13 93 16,-13-93-16,13 0 0,-13 1 0,0-1 0,14-13 0,-14 53 15,0-40-15,0 0 0,0 0 0,13 40 16,-13-39-16,0-1 0,0 0 0,0 0 16,13 1-16,-13-1 0,0 0 15,0 0-15,0 0 0,0 1 16,0-1-16,0 0 0,0 0 15,0 1 1</inkml:trace>
  <inkml:trace contextRef="#ctx0" brushRef="#br0" timeOffset="12997.95">25069 2871 0,'13'0'31,"1"0"-15,-1 0-16,0 0 0,-13-13 0,13 13 0,1 0 16,-1 0-16,0 0 0,-13-14 0,13 14 0,1 0 15,25 0-15,-26 0 0,1 0 0,25-13 16,-25 13-16,-1 0 16,0 0-16,0 0 0,1 0 0,-1 0 0,0 0 15,0 0-15,0 0 0,1 0 16,-14-13-16,13 13 15</inkml:trace>
  <inkml:trace contextRef="#ctx0" brushRef="#br0" timeOffset="13414.84">25651 2844 0,'14'0'47,"-14"-13"-47,13 13 0,0 0 0,0 0 16,0 0-16,1 0 0,-1-13 0,0 13 0,0 0 15,1 0-15,-1 0 0,0 0 0,-13-13 0,13 13 0,80-27 32,-80 27-32,0 0 0,1 0 15,-1 0-15,-13-13 16</inkml:trace>
  <inkml:trace contextRef="#ctx0" brushRef="#br0" timeOffset="13854.24">25731 2659 0,'0'27'16,"0"-14"-16,0 0 16,0 0-16,0 0 0,0 1 0,13-1 15,-13 0-15,0 0 0,0 1 0,13 39 16,0-40-16,14 53 16,-27-53-16,0 0 0,13 14 15,-13-14 1,0 0-16,0 0 15,13-13 1,-13 14-16</inkml:trace>
  <inkml:trace contextRef="#ctx0" brushRef="#br0" timeOffset="15249.01">26670 2527 0,'0'0'0,"-13"0"16,0 0-16,-1 0 0,1 0 15,0 0-15,0 0 0,-1 0 16,1 0-16,0 0 0,0 0 16,-1 0-16,14 13 0,-13-13 15,0 0-15,13 13 16,-13-13-16,13 13 0,0 1 15,-13-14-15,-1 0 0,14 13 0,0 0 16,-13 0-16,13 1 0,-13-14 16,13 13-16,0 0 0,0 0 0,0 1 0,0-1 15,-13-13-15,13 13 0,0 0 0,0 14 16,0-14-16,0 40 16,0-40-16,0 0 0,0 1 0,0-1 0,13 0 15,-13 0-15,0 0 0,13-13 0,-13 14 0,0-1 16,13-13-16,1 13 0,-14 0 0,0 1 0,13-14 15,-13 13-15,13-13 0,-13 13 0,0 0 0,13-13 0,0 13 0,1 1 16,-1-14-16,13 26 16,-12-13-1,-1-13-15,0 0 16,0 0-16,1 0 0,-1 0 0,0 0 16,0 0-16,0 0 0,1 0 15,-1 0-15,0 0 0,0 0 0,-13-13 16,14 0-16,-1 13 0,0 0 0,-13-13 0,13 13 15,-13-14-15,14 14 0,-14-13 0,0 0 16,13 13-16,13-26 16,-26 12-16,0 1 0,0 0 0,13 13 0,-13-13 0,0-1 15,0 1-15,14 13 0,-14-13 0,0-27 16,0 27-16,26-27 16,-26 27-16,0 0 0,0 0 0,13 13 0,-13-14 15,0 1-15,0 0 0,0 0 16,0 0-16,0-1 0,0 1 0,0 0 15,0 0-15,0-1 0,0 1 16,0 0-16,-13 13 0,13-13 0,0-1 16,-13 1-16,0 13 0,13-13 0,-14 13 15,14-13-15,-13 0 0,-13-1 16,13 1-16,-1 0 16,1 13-16,0 0 0,0 0 15,13-13-15,-14 13 16,1 0-1,0 0 1,0 0-16,-1 0 31,14 13-15</inkml:trace>
  <inkml:trace contextRef="#ctx0" brushRef="#br0" timeOffset="15994.7">26670 2315 0,'0'13'31,"0"1"-15,0-1-16,0 0 0,0 0 0,13-13 0,-13 13 0,0 1 16,0-1-16,13 0 0,-13 0 0,0 1 0,0-1 15,0 0-15,14 0 0,-14 14 0,0-14 16,26 53-16,-26-39 15,0-14-15,13-13 0,1 53 16,-14-40-16,26 80 16,-26-80-16,0 0 0,0 0 0,0 1 0,0-1 0,13 26 15,-13-25-15,0-1 0,0 53 16,0-53-16,27 120 31,-27-120-31,13 26 16,-13-25-16,0-1 0,0 0 15,0 0 1,0 1 0,0-1-16,0 0 31</inkml:trace>
  <inkml:trace contextRef="#ctx0" brushRef="#br0" timeOffset="16801.45">26974 2394 0,'13'0'0,"1"0"16,-1 0-16,0 0 0,0 0 0,1 0 16,-1 0-16,0 0 0,0 0 0,1 0 15,-14 14-15,13-14 0,0 13 0,0-13 16,-13 13-16,13-13 0,1 13 0,-1-13 15,-13 14-15,0-1 0,26 13 16,-12-12-16,12 38 16,-26-38-16,0-1 0,13-13 0,1 13 0,-14 0 0,13 27 15,-13-27-15,0 1 0,13-14 0,-13 39 16,13-26-16,0 40 16,-13-39-16,0-1 0,0 0 0,0 0 15,0 14-15,0-14 0,0 53 16,0-53-16,0 1 0,0-1 0,0 0 15,0 0-15,14 0 0,-14 1 0,0-1 0,0 0 16,0 14-16,0-14 0,-14 27 16,1-27-16,13 0 15,0 0-15,-13-13 0,13 13 0,0 1 0,-26 25 16,26-25-16,-14-14 16,14 13-16,0 0 0,-13-13 0,13 13 0,0 1 0,-13-14 15,13 13-15,-13 13 0,-1-26 16,1 27-1,0-27-15,13 13 0,-13 0 0,-1-13 16,1 0-16,13 13 16,-13-13-16</inkml:trace>
  <inkml:trace contextRef="#ctx0" brushRef="#br0" timeOffset="17676.75">27252 1270 0,'-13'0'31,"0"0"-15,-1 0-16,1 0 0,0 13 0,0-13 15,-1 13-15,1 1 0,0-14 0,0 0 16,13 13-16,-13-13 0,13 13 0,-14-13 0,1 0 0,0 13 0,13 1 0,-13-14 16,-1 13-16,1-13 0,13 13 0,-13-13 0,0 13 0,-14 14 15,14-27-15,13 13 0,-13-13 0,-40 66 16,-26 0 0,65-66-16,14 14 0,-13-14 0,0 13 0,-27 13 15,40-13-15,-66 40 16,53-53-16,13 14 0,-13-14 15,13 13-15,-14 0 0,1-13 0,0 0 0,13 13 16,-13-13-16,13 13 16,-14-13-16,14 14 0,-13-14 15,0 13-15,13 0 0,-13-13 16,13 13-16</inkml:trace>
  <inkml:trace contextRef="#ctx0" brushRef="#br0" timeOffset="18382.41">26604 1521 0,'0'14'31,"0"-1"-31,0 0 16,-13-13-16,13 13 0,0 1 0,-14-1 0,14 0 16,0 0-16,0 0 0,-13-13 0,13 14 0,-13-14 0,13 13 0,-13 27 15,13-14-15,-14 27 16,14-40-16,0 0 0,-13-13 0,13 14 15,0-1-15,-13 0 0,13 0 0,0 1 16,0-1-16,0 0 16,13-13 93,0 0-109,1 0 0,-1 0 0,0 0 16,0 0-16,1 0 0,-1 0 0,0 0 0,0 0 0,27 0 15,-27 0-15,0 0 0,40 0 16,-39 0-16,25 0 16,-25 0-16</inkml:trace>
  <inkml:trace contextRef="#ctx0" brushRef="#br0" timeOffset="19467.41">27517 873 0,'13'0'0,"0"13"16,-13 1-16,0-1 0,13 0 0,-13 0 0,14-13 0,-14 13 15,0 1-15,0-1 0,13-13 0,-13 13 0,0 0 0,0 1 0,0-1 16,13-13-16,-13 13 0,0 0 0,0 1 0,0-1 0,13-13 0,-13 13 0,13 40 16,1-40-16,-14 0 0,0 1 0,0-1 15,13 13-15,-13-12 0,0-1 16,0 0-1,0-26 79,0 0-94,0-1 16,0 1-16,0 0 0,0 0 0,0-1 0,0 1 15,-13 0-15,13 0 0,0-1 0,0 1 0,0 0 0,0 0 0,-14 0 0,14-1 16,0 1-16,-13 13 0,13-13 0,0 0 0,0-1 0,0 1 0,0 0 0,-13 0 16,13-1-16,0 1 0,0 0 0,0 0 0,0 0 0,0-14 15,0 14-15,0 0 0,0-27 16,0 27-16,0 0 16,0-1-16,13 14 15,-13-13-15,13 13 0,1 0 16,-1-13-16,0 13 15,0 0-15,1 0 16,-1 0 0,0 0-1,0 0-15,-13 13 16,14-13-16,-14 13 94,0 1-94,13-1 15</inkml:trace>
  <inkml:trace contextRef="#ctx0" brushRef="#br0" timeOffset="20043.93">27953 886 0,'0'14'47,"0"-1"-47,0 0 0,0 0 0,13 0 0,-13 1 15,0-1-15,0 0 0,14 0 0,-14 1 0,0-1 16,0 0-16,0 0 0,13 1 0,-13-1 0,13 13 15,-13-13-15,0 1 0,0-1 0,0 0 16,0 0-16,0 1 16,0-1-16,0 0 15,0 0-15</inkml:trace>
  <inkml:trace contextRef="#ctx0" brushRef="#br0" timeOffset="20338.2">27980 714 0</inkml:trace>
  <inkml:trace contextRef="#ctx0" brushRef="#br0" timeOffset="21868.6">28337 833 0,'0'0'0,"0"14"0,-13-14 0,-1 0 15,14 13-15,-13-13 0,13 13 0,0 0 0,-13-13 0,13 14 16,-13-1-16,-1 0 0,14 0 0,-13 0 0,13 1 16,0-1-16,0 0 0,0 0 0,0 1 0,-13-14 0,13 13 0,0 27 15,0-27-15,0 40 16,0-40-16,0 0 15,-13-13-15,13 13 0,0 1 16,0-1-16,13-13 0,-13 13 0,13-13 16,-13 13-16,0 1 0,13-14 0,1 0 0,-14 13 15,13-13-15,-13 13 0,13 0 0,0-13 0,40 13 32,-39-13-32,-1 0 0,0 0 0,0 0 15,0 0-15,1 0 0,-1 0 16,0 0-16,0 0 0,-13-13 0,14 13 15,-14-13-15,13 0 0,-13 0 0,13-1 16,-13 1-16,13 13 0,1-40 16,-14 27-16,0 0 0,0 0 0,13-1 15,-13 1-15,0 0 0,0 0 0,0 0 0,0-14 16,0 14-16,0 0 0,0-1 16,0 1-16,0 0 0,0 0 15,0-1-15,-13 14 16,13-13 31,-14 13-47,1 0 15,0 0-15,13-13 0,-13 13 16,-1 0 0,1 0-16,13-13 0,-13 13 15,0 0 1,26 0 93,0 0-93,0 0-16,1 0 0,-14 13 0,13-13 15,0 13-15,0 0 0,-13 1 0,14-14 0,-14 13 0,13-13 16,-13 13-16,0 0 0,13-13 0,0 14 0,-13-1 0,13 0 0,-13 0 0,14-13 16,-14 14-16,0-1 0,13-13 0,-13 13 0,13 13 0,-13-12 15,13-1-15,-13 0 0,14 40 16,-14-40-16,0 1 0,0 38 16,0-38-16,0-1 0,0 0 0,0 0 0,0 1 15,0-1-15,0 0 0,0 0 16,0 1-16,0-1 0,0 0 0,0 0 0,-14 0 15,14 1-15,0-1 0,-26 13 16,26-12-16,-13 25 16,13-25-16,0-1 0,-14-13 0,14 13 15,0 0-15,-13-13 0,13 13 16,0 1-16,-13-14 0,0 13 0,13 0 16,-13-13-16,13 13 0,0 1 0,-14-14 0,1 0 15,0 13-15,13 0 0,-13-13 16,-14 26-16,14-26 15,0 0-15,-1 0 16,14 14-16,-13-14 0</inkml:trace>
  <inkml:trace contextRef="#ctx0" brushRef="#br0" timeOffset="22799.45">28813 582 0,'0'13'31,"0"1"-31,0-1 15,0 0-15,0 0 0,0 0 0,0 1 0,0-1 0,0 0 0,0 0 16,0 1-16,0-1 0,0 0 0,0 27 0,0-27 0,0 0 16,0 0-16,0 1 0,0-1 0,13 40 0,-13-40 15,0 0-15,0 0 0,14 40 16,-14-39-16,0 25 16,0-25-16,0-1 0,0 0 31,0-26 47,0 0-78,0-1 16,0 1-16,0 0 0,0 0 0,0-1 0,0 1 15,0 0-15,0 0 0,13-1 0,-13 1 16,0 0-16,13 13 0,-13-13 0,0 0 0,0-1 0,13 14 15,-13-13-15,13 13 0,1-13 0,-14 0 16,13 13-16,0 0 16,-13 13 31,0 0-47,0 0 15,13-13-15,-13 14 0,0-1 0,14 26 16,-1-39-16,-13 14 0,0-1 0,13 13 15,-13-12-15,0-1 0,0 0 16,0 0-16,0 14 16,0-14-1</inkml:trace>
  <inkml:trace contextRef="#ctx0" brushRef="#br0" timeOffset="23206.33">29064 609 0,'0'13'15,"0"0"-15,0 0 0,0 0 16,0 1-16,0-1 0,0 0 0,0 0 0,0 1 16,0-1-16,0 0 0,0 0 0,0 14 0,0-14 15,0 0-15,0 0 0,0 40 16,0-39-16,0 38 16,0-38-16,0-1 0,0 0 15</inkml:trace>
  <inkml:trace contextRef="#ctx0" brushRef="#br0" timeOffset="23604.69">28932 847 0,'0'-14'16,"13"14"0,1 0-16,-1 0 15,0 0-15,0 0 0,1 0 16,-1 0-16,0 0 0,0 0 0,0 0 0,1 0 16,-1 0-16,13 0 0,-12 0 0,-1 0 15,13-13-15,-12 13 0,25-13 16,-52 13 46,0 0-46</inkml:trace>
  <inkml:trace contextRef="#ctx0" brushRef="#br0" timeOffset="24680.68">29951 807 0,'-13'0'16,"-1"0"0,1 0-16,0 0 15,13 13-15,-13-13 0,-1 0 0,14 13 16,-13-13-16,-13 14 16,26-1-16,-13-13 0,13 13 0,-14 0 0,14 1 15,0-1-15,-13 13 16,13-13-16,0 1 0,0-1 15,0 0-15,0 0 0,0 1 16,0-1-16,13 0 16,1-13-1,-14 13-15,13-13 0,0 0 16,0 0 0,0 0-16,1 0 0,-1 0 15,0 0-15,0 0 16,1 0-16,-14-13 0,0 0 0,13 13 15,-13-13-15,13 13 0,0-27 0,-13 14 16,0 0-16,14-14 16,-1 27-16,-13-13 0,0 0 0,13 13 0,-13-13 15,0-1-15,0 1 16,0 26 62,0 1-62,0-1-16,0 0 0,0 0 0,0 0 15,0 1-15,0-1 0,0 0 0,0 0 0,0 1 16,0-1-16,0 0 0,0 0 0,0 1 0,0-1 0,0 0 0,0 0 16,0 0-16,0 1 0,0 25 0,0-25 0,0-1 15,-13 27-15,13-27 0,0 26 16,-13-39-16,13 14 15,0-1-15,-14-13 0,1 13 16,0-13 0,0 0-16,13 13 0,-14-13 0,1 14 15,0-14-15,0 0 16,-1 0 31</inkml:trace>
  <inkml:trace contextRef="#ctx0" brushRef="#br0" timeOffset="25421.36">30255 820 0,'0'0'0,"-13"0"0,0 0 16,-1 0-16,1 13 15,0-13-15,13 14 16,-13-14-16,13 13 0,0 0 0,-14-13 0,14 13 16,0 1-16,-13-14 0,13 13 15,0 0-15,0 0 63,13-13-63,1 0 0,-1 0 0,0 0 0,0 0 15,1 0-15,-1 0 0,-13 13 0,13-13 0,0 0 16,1 0-16,-1 0 0,0 0 16,0 0-16,0 0 0,1 0 15,-1 0 17,-13-13-17,0 0-15,0 0 16,0 0-16,0-1 0,0 1 0,0 0 15,0 0-15,0-1 0,0 1 16,-13 13-16,-14-26 16,27 13-16,-13 13 0,0 0 15,0 0-15,-1 0 16,1 0 0,13 13-16,-13-13 15,13 13 1,-13-13-1</inkml:trace>
  <inkml:trace contextRef="#ctx0" brushRef="#br0" timeOffset="26186.06">30506 807 0,'-13'0'15,"13"13"-15,0 0 16,0 1-16,0-1 0,0 0 0,0 0 15,0 1-15,0-1 0,0 0 16,0 0-16,0 0 0,0 1 16,0-1-16,0 0 0,0 0 0,0 1 15,0-1 1</inkml:trace>
  <inkml:trace contextRef="#ctx0" brushRef="#br0" timeOffset="26499.34">30493 728 0</inkml:trace>
  <inkml:trace contextRef="#ctx0" brushRef="#br0" timeOffset="27599.34">30573 820 0,'0'13'0,"0"1"0,0-1 16,0 0-16,0 0 0,0 1 0,0-1 16,0 0-16,0 0 0,0 0 0,0 1 0,0-1 15,0 0-15,0 40 0,0-40 16,0 1-16,0-1 0,0 0 0,0 0 0,0 0 15,0 1-15,13-14 0,-13 13 0,0 0 16,0 0-16,0-26 94,0 0-94,0 0 0,0-1 0,0 1 0,0 0 0,0 0 15,0 0-15,0-1 0,0 1 0,0 0 0,0 0 0,0-1 16,0 1-16,0 0 0,0 0 0,0-1 0,0 1 0,0 0 16,0 0-16,0 0 0,0-1 0,0 1 15,0 0-15,0 0 0,0-1 0,0 1 16,13 13 15,0 0-15,1 0-16,-1 0 15,0 0-15,0 0 16,0 0-16,1 0 0,-1 0 31,-13 13-15,13-13-16,-13 14 16,0-1-16,0 0 0,0 0 0,0 1 15,13-1-15,-13 0 0,0 27 16,0-27-16,0 0 0,0 0 15,0 1 1,0-1-16,0 0 16,0 0-16,0 1 15,0-1-15,0 0 16,0 0-16,0 0 0,0 1 16,0-1-16,14-13 78,-1 0-63,0 0-15,0 0 0</inkml:trace>
  <inkml:trace contextRef="#ctx0" brushRef="#br0" timeOffset="28779.97">31075 794 0,'0'0'0,"-13"0"0,0 0 15,0 0-15,-1 0 16,1 0-16,0 0 16,0 0-16,-1 0 0,1 0 15,0 0 1,13 13-16,-13-13 0,0 0 0,13 13 16,-14-13-16,1 0 0,13 13 15,-13-13-15,0 0 0,13 14 16,0-1-16,-14-13 0,14 13 0,-26 0 15,26 1-15,0-1 0,0 0 0,0 0 16,0 0-16,0 27 16,0-27-16,0 1 0,0-1 15,0 0-15,0 0 0,0 1 16,0-1-16,13 0 0,-13 0 16,13-13-16,-13 13 15,14-13-15,-1 0 31,0 0-31,0 0 16,1 0-16,-1 0 16,0 0-16,0 0 15,0 0-15,1 0 0,-1 0 16,13-13-16,-26 0 16,0 0-16,0 0 0,14-1 0,-14 1 15,13 13-15,-13-40 16,0 27-16,0 0 0,0 0 0,0-1 0,0 1 15,0 0-15,0 0 0,0 0 16,0-1 0,0 1-1,0 0-15,0 0 16,0-1-16,0 1 16,-13 13 15,13 13 47,0 1-62,0-1-16,0 0 0,0 0 0,0 14 0,-14-27 0,14 13 0,0 0 0,0 0 15,0 1-15,0-1 0,0 0 0,0 0 0,-13 27 16,13-27-16,0 1 0,0-1 0,0 0 0,0 0 0,0 0 0,0 14 15,0-14-15,0 0 0,0 1 0,0-1 0,-13 27 16,13-27-16,-13 79 16,-1-78-16,14-1 0,0 0 0,0 0 0,0 14 15,-13-27-15,13 13 0,-13 53 16,0-53-16,13 1 0,0-1 16,0 0-16,0 0 15,-13-13-15,13 14 0,0-1 0,0 0 0,-14-13 16,14 13-16,-13-13 15,0 0 1,0 0 15,-1 0-15,1 0 0,0 0-16,13-13 0,-13 13 15,13-13-15</inkml:trace>
  <inkml:trace contextRef="#ctx0" brushRef="#br0" timeOffset="29694.8">31737 463 0,'-13'0'0,"-1"26"16,1-26-16,13 14 0,-13-14 0,13 13 15,-13-13-15,13 13 0,-14-13 0,14 13 16,0 1-16,0-1 0,-13-13 0,0 0 0,13 13 0,0 0 16,0 14-16,-13-27 0,13 13 0,0 0 0,-14 27 15,14-27-15,0 53 16,0-52-16,0-1 0,0 0 15,0 0-15,0 14 0,0-14 0,-13 40 16,13-40-16,0 0 16,0 0-16,0 1 0,0-1 0,0 0 0,0 0 15,0 1-15,0-1 0,0 0 16,0 0-16,13 1 0,-13-1 16,0 0-16,14-13 0,-14 13 15,0 0-15,26 14 16,-26-14-16,13-13 0,1 13 0,-14 1 0,13-14 15,0 13-15,-13 0 0,13-13 0,14 13 16,-14-13-16,0 14 16,0-14-16,1 0 15,-1 0 1,0 0-16</inkml:trace>
  <inkml:trace contextRef="#ctx0" brushRef="#br0" timeOffset="30174.24">31750 847 0,'13'0'47,"0"0"-31,1 0-16,-1 0 0,0 0 0,0 0 15,1 0-15,-14-14 0,13 14 0,13-13 16,-12 13-16,12-13 16,-13 13-16,0 0 15</inkml:trace>
  <inkml:trace contextRef="#ctx0" brushRef="#br0" timeOffset="30699.73">31763 767 0,'0'14'62,"13"-14"-62,-13 13 16,14-13-16,-14 13 15,0 0 1,13-13-16,-13 13 0,13-13 0,-13 14 0,0-1 16</inkml:trace>
  <inkml:trace contextRef="#ctx0" brushRef="#br0" timeOffset="31679.62">32120 688 0,'0'13'32,"0"0"-17,0 1-15,0-1 0,0 0 0,0 0 16,0 1-16,0-1 0,0 0 0,0 0 0,0 14 16,0-14-16,0 0 0,0 0 0,14-13 0,-14 40 15,0-27-15,13 53 16,0-66-16,-13 14 0,0-1 0,0 0 0,13-13 15,-13 13-15,14-13 94,-1 0-78,0 0-16,0 0 15,0 0-15,1 0 16,-1 14-16,0-14 16,0 0-16,-13 13 0,14-13 0,-1 0 15,0 0-15,-13 13 0,13-13 0,1 13 16,-1-13-16,0 0 0,-13 13 16,13-13-16,0 0 0,1 0 15,-14 14-15,13-14 16,-13 13 109</inkml:trace>
  <inkml:trace contextRef="#ctx0" brushRef="#br0" timeOffset="32300.7">32319 767 0,'0'0'0,"-13"0"0,-1 0 0,1 0 0,13 14 16,-13-14-16,13 13 0,-13-13 0,-1 0 0,14 13 0,-13-13 16,13 13-16,0 0 0,-13-13 0,13 14 0,-13-14 0,13 13 0,-13-13 15,13 13-15,0 0 0,-14-13 0,14 14 0,0-1 0,-13-13 0,13 13 16,0 0-16,0 0 0,-13-13 0,13 14 0,-13 12 15,-1-26-15,14 13 0,-13 27 16,0-40-16,13 13 0,0 1 0,-13-14 16,13 13-16,-14-13 0,14 13 0,0 0 15,-13-13-15,13 13 0,-13-13 16,13 14-16,0-1 0,0 0 0,-13-13 0,13 13 16,-13 1-16,13-1 15,0 0-15,-14-13 0,14 13 0,-13-13 16,13 14-16,-13-14 15,13 13-15,0 0 16,-13-13-16,13 13 0,-14 0 16,14 1-16,0-1 0,0 0 15,-13-13-15,13 13 16,0 1-16,0-1 0,0-26 47,13 13-32,-13-14-15,14 14 0,-1 0 0,-13-13 0,13 13 0</inkml:trace>
  <inkml:trace contextRef="#ctx0" brushRef="#br0" timeOffset="33107.96">32134 609 0,'0'-14'16,"0"1"-16,0 0 15,0 0-15,0-1 0,13 14 0,-13-13 0,0 0 16,13 13-16,-13-13 0,0-1 0,0 1 0,13 13 0,-13-13 15,0 0-15,0 0 0,0-1 16,14 14-16,-14-13 16,13 13 31,0 0-16,0 0-16,-13 13-15,0 1 16,0-1-16,13-13 0,-13 13 0,0 0 0,0 0 16,0 1-16,0-1 0,0 0 15,0 0-15,0 1 0,14 12 16,-1-13-16,-13 1 0,0-1 0,0 0 16,13-13-16,-13 13 78</inkml:trace>
  <inkml:trace contextRef="#ctx0" brushRef="#br0" timeOffset="33728.04">32517 410 0,'14'0'15,"-1"0"-15,0 0 16,-13 13-16,0 1 16,0-1-16,0 0 15,13-13-15,-13 13 0,0 40 16,0-40-16,0 1 0,0-1 0,0 0 0,0 0 0,0 1 0,0-1 0,0 40 16,0-40-16,0 0 0,0 0 0,0 80 15,0-80-15,0 80 16,0-80-16,0 0 0,0 0 0,0 1 0,0 39 15,0-40-15,-13 40 16,13-40-16,-13-13 0,13 13 0,0 0 0,-13 1 16,13-1-16,0 0 0,-14 0 0,14 1 0,0-1 0,0 0 15,-13-13-15,13 13 0,-13 14 0,13-14 0,-27 40 16,27-40-16,0 0 16,0 1-16,-13-1 0,13 0 0,-13-13 15,0 13-15,13 1 16,-14-14-16,14 13 15,-13-13-15,13 13 0,-13-13 0,0 0 0,0 13 32,-1-13-32,1 0 15,0 0-15</inkml:trace>
  <inkml:trace contextRef="#ctx0" brushRef="#br0" timeOffset="35172.87">31843 767 0,'0'14'63,"0"-1"-63,0 0 0,0 0 16,0 0-16,0 1 0,13-14 0,-13 13 0,0 0 15,0 0-15,0 1 16,0-1 15</inkml:trace>
  <inkml:trace contextRef="#ctx0" brushRef="#br0" timeOffset="37828.8">9022 3492 0,'14'0'47,"-1"0"-47,0 0 0,-13-13 0,13 13 0,0 0 16,1-13-16,-1 13 0,0 0 0,0 0 0,14-13 0,-14 13 0,0 0 0,27 0 16,-27 0-16,0 0 0,14 0 0,39-13 15,-53 13-15,106-27 0,-92 27 16,-27-13-16,13 13 0,0 0 0,40 0 15,-40 0-15,1 0 0,-1 0 0,40-13 16,-40 13-16,53 0 16,-53 0-16,1 0 0,-14-14 0,26 14 15,-13 0-15,27-13 16,-27 13-16</inkml:trace>
  <inkml:trace contextRef="#ctx0" brushRef="#br0" timeOffset="39035.42">9353 4630 0,'13'0'62,"0"0"-46,1 0-16,-1 0 16,0 0-16,0 0 15,1 0-15,-1 0 0,0 0 0,-13-13 16,13 13-16,14 0 0,-14 0 0,0 0 15,0 0-15,1 0 0,-1 0 0,40 0 16,-40 0-16,0 0 0,-13-13 16,14 13-16,-1 0 0,0 0 0,27 0 15,-27 0 1,-13-13-16,13 13 0,0 0 0,1 0 0,-1 0 16,0 0-16,0 0 0,27 0 0,-27 0 15,0 0 1,1 0-16</inkml:trace>
  <inkml:trace contextRef="#ctx0" brushRef="#br0" timeOffset="41084.28">12978 3479 0,'13'0'63,"0"0"-63,0 13 0,1-13 0,-1 0 0,0 14 0,0-1 0,14-13 0,-14 13 15,14 0-15,-14-13 0,0 14 0,0-14 0,0 0 0,1 13 0,-1-13 0,0 0 0,-13 13 0,13-13 0,1 13 16,-1-13-16,0 14 0,0-14 0,40 26 0,-53-13 0,13-13 0,1 13 16,-1-13-16,53 67 0,-53-54 15,40 53-15,-40-53 16,-13 0-16,0 1 0,14-14 0,-14 13 0,39 40 16,-39-40-16,0 0 0,40 67 15,-27-80-15,27 79 16,-27-79-16,0 13 0,-13 1 0,27 12 15,-27-13-15,13-13 0,40 53 16,-40-53-16,-13 13 0,13-13 0,-13 14 0,14-14 16,-1 13-16,0-13 0,-13 13 0,13-13 0,-13 13 0,40 14 15,-27-27-15,80 53 16,-80-40-16,0-13 0,-13 13 0,14-13 0,25 27 16,-25-27-16,-1 13 0,0-13 15,-13 13-15,13-13 0</inkml:trace>
  <inkml:trace contextRef="#ctx0" brushRef="#br0" timeOffset="41896.51">13388 4339 0,'13'0'47,"0"0"-47,1 0 16,-1 0-16,0 0 0,0 0 0,1 0 15,-1 0-15,0 0 0,0 0 0,0 0 16,1 0-16,-1 0 0,0 0 0,0 0 0,1 0 16,-1 0-16,0 0 0,0 0 0,40 27 15,-40-27-15,1 0 0,-1 13 16,0-13-16,0 13 0,1-13 0,-1 0 15,13 27-15,-13-27 16,14 13-16,-14-13 16,0 0-16,1 0 0,-1 13 0,0-13 15,27 13-15,-27-13 16,0 0-16,-13 13 16,13-13-16,1 0 0,-14 14 0,13-14 0,0 0 15,27 26 1,-27-26-16,-13 13 0,13-13 0,27 14 15,-40-1-15,66 0 16,-53-13-16,1 0 0,-1 0 0,0 0 0,0 0 16,0 0-16,1 0 0,-1 0 0,0 0 0,0 0 0,14 0 15,-14 0-15,0 0 0,1 0 0,-1 0 16,0 0-16,0 0 0,0 0 16,1 0-16,-1 0 15,0 0-15,0 0 16,-13-13-16,14 13 15</inkml:trace>
  <inkml:trace contextRef="#ctx0" brushRef="#br0" timeOffset="42511.59">14340 4061 0,'0'14'15,"14"-1"-15,-14 0 16,0 0-16,13-13 0,-13 14 0,13-14 0,-13 13 0,27 13 15,-14-26-15,-13 13 0,79 54 16,-66-54-16,-13 0 0,27 0 0,39 40 16,-53-40-16,0-13 0,1 0 0,-14 14 0,13-14 0,80 53 15,-80-53-15,-13 13 0,13-13 0,-13 13 0,13-13 16,14 13-16,-14 0 0,0-13 0,-13 14 0,13-1 16,1 0-16,-1-13 0,0 13 15,-13 1 1,0-1-16,13-13 0,-13 13 0,0 0 15,0 1-15,0-1 0,0 0 16,0 0-16,-13 14 0,13-14 16,0 0-16,0 0 0,-13-13 0,0 27 0,-1-27 15,14 13-15,-39 40 16,39-40-16,-14-13 0,14 13 0,-13-13 0,0 14 0,0-1 16,0-13-16,-1 13 0,1-13 0,13 13 0,-40 1 15,40-1-15,-13-13 0,0 0 0,13 13 16,-13-13-16,-1 0 0,14 13 15,-13 0-15</inkml:trace>
  <inkml:trace contextRef="#ctx0" brushRef="#br0" timeOffset="43364.87">15571 4432 0,'0'13'47,"0"0"-47,0 0 16,0 1-16,0-1 0,0 0 0,0 0 0,0 1 0,0-1 15,0 0-15,0 0 0,0 1 0,0-1 0,0 0 0,0 0 16,0 0-16,0 1 0,0-1 0,0 0 0,0 0 0,0 1 15,0 52 1,0-53-16,0 0 0,0 0 0,0 1 0,0-1 0,0 13 16,0-12-16,0-1 0,0 0 15,0 0-15,0 0 16,0 1 0,0-1-16,0 0 15,0 0 1,0 1-1,13-14 95,0 0-110,0 0 0,1 0 0,-1 0 15,0 0-15,0 0 0,1 0 0,-1 0 0,0 0 16,0 0-16,0 0 0,1 0 0,-1 0 0,0 0 0,0 0 0,80 0 16,-80 0-16,0 0 0,120 0 15,-120 0-15,40 0 16,-40 0-16</inkml:trace>
  <inkml:trace contextRef="#ctx0" brushRef="#br0" timeOffset="43835.29">16351 4895 0,'13'0'46,"1"0"-30,-1 0-16,-13-13 0,13 13 0,0 0 16,-13-14-16,14 14 0,-1 0 0,0 0 0,0-13 15,-13 0-15,14 13 0,-1-13 0,0 13 0,-13-14 0,13 14 16,-13-13-16,27-13 0,-27 12 0,13 14 0,-13-13 0,13 13 16,-13-13-16,13-27 0,1 27 0,-14 0 0,13-40 15,-13 40 1,0 0-16,0-1 0,13 14 0,-13-26 0,0 13 0,0-1 15,0-12-15,-13 13 16,13-1-16,-13 14 16,13-13-16,-14 13 0</inkml:trace>
  <inkml:trace contextRef="#ctx0" brushRef="#br0" timeOffset="44605.52">16484 4471 0,'0'0'15,"-27"40"-15,14-40 0,0 40 16,-1-27-16,1-13 0,0 53 15,0-53-15,-27 93 16,40-80-16,-13 0 0,13 0 0,0 0 0,-13 1 16,13 12-16,0-13 0,-14-13 0,14 14 0,0 25 15,0-25-15,0-1 16,0 0 125,14-13-141,-1 0 15,-13 13-15,13-13 0,0 0 0,0 0 0,-13 13 0,14-13 16,-1 0-16,-13 14 0,13-14 0,0 0 0,1 0 15,-1 0-15,-13 13 0,13-13 0,0 0 16,1 0 0,-1 0-16,0 0 0,0 0 15,0 0 1,1 0-16,-1 0 16,0 0-1,0 0 1,1 0-16,-1 0 15,0 0 126,0 0-141,1 0 0,-1 0 16,0 0-16,0 0 15,0 0-15,1 0 0,-14-13 0</inkml:trace>
  <inkml:trace contextRef="#ctx0" brushRef="#br0" timeOffset="45258.11">17476 4114 0,'0'0'0,"-14"0"0,1 0 0,0 0 16,0 0-16,0 0 15,-1 0-15,1 0 0,0 0 16,0 0-1,-1 0-15,1 0 16,0 0-16,0 0 16,0-13-16,-1 13 0,1 0 15,0 0-15,0 0 0,-1 0 0,1 0 16,0 0-16,0 0 0,13 13 16,-14-13-16,1 27 0,0-14 0,0-13 0,-27 79 15,27-65-15,13-1 16,0 13-16,-13-26 0,13 13 0,-14 40 0,1-39 0,13-1 15,0 0-15,-13-13 0,13 13 0,0 1 0,0-1 0,0 0 0,-13 13 0,13 1 16,0-14-16,0 14 0,-14-14 0,14 13 0,0-12 0,-13 25 16,13-12-16,-13 52 15,13-66-15,-13 80 16,13-80-16,0 0 0,0 1 0,-13 91 31,13-91-31,0-28 110,0 1-95</inkml:trace>
  <inkml:trace contextRef="#ctx0" brushRef="#br0" timeOffset="45676.99">16867 4643 0,'13'0'47,"1"0"-47,-1 0 16,-13-13-16,13 13 0,0 0 0,27 0 0,-27 0 0,0-13 15,1 13-15,65-26 16,-66 26-16,1-14 0,-1 14 0,0 0 0,0 0 16,0-13-16,1 13 0,-1 0 15,0 0 63</inkml:trace>
  <inkml:trace contextRef="#ctx0" brushRef="#br0" timeOffset="46382.14">17886 4207 0,'-13'13'0,"13"0"15,0 1-15,0-1 0,0 0 0,0 0 0,0 0 0,0 1 16,-14 12-16,14-13 0,0 1 0,0-1 0,-26 79 15,26-78-15,0 118 16,0-119-16,0 0 0,0 1 0,0-1 16,0 53-16,0-53 0,0 0 0,0 40 15,0-39-15,0-1 0,0 0 16,0 0 0</inkml:trace>
  <inkml:trace contextRef="#ctx0" brushRef="#br0" timeOffset="46784.01">17701 4657 0,'0'-14'16,"13"14"30,13 0-46,-12 0 0,-1 0 0,0 0 16,0 0-16,0 0 0,1 0 0,-1 0 16,0 0-16,0 14 0,1-14 15,12 0-15,-13 0 16,1 0-16,-14 13 16</inkml:trace>
  <inkml:trace contextRef="#ctx0" brushRef="#br0" timeOffset="47471.65">18547 4180 0,'-13'0'16,"0"0"-16,0 0 15,-1 0-15,1 0 0,0 0 16,0 14-16,-1-14 0,14 13 0,-13-13 0,0 0 0,13 13 16,-13-13-16,-14 27 0,14-14 0,-53 53 15,53-66-15,13 13 0,-14 0 0,14 1 16,-13-1-16,13 0 0,-13-13 0,0 40 0,0-27 0,13 0 16,0 0-16,-27 54 0,14-54 15,13 66-15,0-66 16,0 1-16,0-1 0,0 0 0,0 14 0,0-14 15,0 0-15,0 0 0,0 40 16,0-40-16,0 1 0,0-1 0,0 0 0,0 0 0,0 1 16,13-14-16,-13 13 0,0 0 0,13 0 15,-13 0-15,14 14 16,-1-14-16,0-13 0,-13 13 0,13-13 16,-13 14-16,0-1 46,13-13-46,1 0 16,-1 0-16,0 0 16,0 0-16,1 0 0,-1 0 15,-13 13-15,13-13 0</inkml:trace>
  <inkml:trace contextRef="#ctx0" brushRef="#br0" timeOffset="48068.72">18561 4657 0,'0'-14'16,"13"14"31,0 0-32,0 0-15,0 0 0,1 0 16,-1 0-16,0 0 16,0 0-16,1 0 15,-1 0-15,0 0 16,0 0 0,0 0 30,1 0-30,-1 0-16,0 0 16,0 0-16,1 0 0,-1 0 15,-13 14 63,0-1-62</inkml:trace>
  <inkml:trace contextRef="#ctx0" brushRef="#br0" timeOffset="48753.85">18944 4564 0,'0'13'16,"13"-13"-16,-13 14 15,0-1-15,14 0 0,-14 0 0,13 0 16,0 1-16,-13-1 0,0 0 0,13-13 15,-13 13-15,27 53 16,-14-66-16,-13 14 0,0-1 0,13-13 0,-13 13 0,0 0 0,40 14 16,-40-14-16,13-13 0,-13 13 0,27 14 15,-14-14-15,13 13 16,-26-12-16,0-28 125,0 1-109,0-26-16</inkml:trace>
  <inkml:trace contextRef="#ctx0" brushRef="#br0" timeOffset="49301.35">19090 4643 0,'0'0'0,"-14"0"15,1 0-15,0 0 16,13 14-16,-13-14 0,13 13 0,-13-13 0,-1 13 15,1 0-15,0-13 0,13 14 0,-13-1 0,13 0 16,-14-13-16,14 13 0,-13-13 0,13 13 0,-13 1 16,13-1-16,0 0 0,-13 14 15,13-14-15,-14-13 0,1 66 16,0-66-16,13 13 0,0 0 16,0 1-16,-13-1 0,13 0 15,-13-13-15,13 13 16,0 1-1,-14-14-15,14 13 0,0 0 16,-13-13-16,13 13 0,-13-13 0,13 14 16,0-1-16,-13-13 0,13 13 15</inkml:trace>
  <inkml:trace contextRef="#ctx0" brushRef="#br0" timeOffset="50173.68">18904 4458 0,'14'0'15,"-1"0"1,-13-13-16,0 0 15,13 13-15,0 0 0,-13-13 0,14-1 16,-14 1-16,13 0 0,-13 0 16,13 13-16,0 0 0,-13-14 0,0 1 15,14 13-15,-14-13 0,13 13 16,0 0 78,-13 13-79,13-13-15,-13 13 16,0 1-16,0-1 16,0 0-16,0 0 0,0 27 15,0-27-15,13 27 16,-13-27-16,0 0 0,0 1 15,0-1-15,0 0 16</inkml:trace>
  <inkml:trace contextRef="#ctx0" brushRef="#br0" timeOffset="50743.2">19407 4061 0,'0'14'32,"0"-1"-32,0 0 0,0 0 15,-13 1-15,13-1 0,0 0 0,0 0 0,0 0 0,0 1 0,0-1 16,0 0-16,0 0 0,0 1 0,0 52 0,0-53 16,0 0-16,0 0 0,0 1 0,26 78 15,-26-79-15,0 1 0,0-1 0,0 0 0,0 0 0,0 1 0,0 25 16,0-25-16,0-1 0,0 0 0,14 0 0,-14 27 15,0-27-15,0 53 16,0-53-16,0 1 0,0-1 0,-14-13 0,14 13 0,-13 14 16,13-14-16,0 0 0,-26 40 15,26-40-15,-14-13 0,14 13 16,-13-13-16,13 14 0,0-1 0,-13-13 0,0 0 0,13 13 16,-13-13-16,13 27 0,-14-27 0,-12 26 15,13-26-15,-1 0 16,14 13-16,-26 14 0,13-27 15,13 13-15,0 0 0,-13-13 0,13 13 0,0 1 16,-14-14 15</inkml:trace>
  <inkml:trace contextRef="#ctx0" brushRef="#br0" timeOffset="55583.63">1164 7329 0,'13'0'47,"1"0"-47,-1 0 15,0 0-15,0 0 0,1 0 0,-1 13 0,0-13 16,0 0-16,14 0 0,-14 0 0,0 0 0,0 0 0,80 13 16,-67-13-16,-12 0 0,-1 0 0,132 14 15,-118-14-15,-14 0 0,14 0 0,-14 0 0,0 13 0,0-13 0,80 0 16,-67 0-16,-12 0 0,-1 0 0,106 13 15,-106-13-15,14 0 0,105 13 16,-119-13-16,0 0 0,0 0 0,1 0 0,-1 0 0,80 14 16,-80-14-16,132 26 15,-131-26-15,-1 0 0,13 13 0,-13-13 0,14 0 16,-14 0-16,67 0 0,-54 0 0,-13 0 0,14 0 0,-1 0 16,93 0-16,-106 0 0,173 0 15,-160 0-15,-13 0 16,1 0-16,12 0 0,27 0 0,-40 0 0,0 0 15,1 0-15,25 0 0,-25 13 16,-1-13-16,0 0 0,0 0 0,0 0 0,1 0 16,-1 0-16,0 0 0,14 0 15,-14 0-15,79 0 16,-78 0-16,-1 0 0,0 0 0,0 0 0,40-13 16,-40 13-16,1 0 0,-1 0 0,53 0 15,-39 0-15,-14 0 0,13 0 0,-13 0 0,14 0 16,-14 0-16,0 0 0,1 0 0,-1 0 0,40 0 15,-40 0-15,93 0 16,-80 0-16,-13 0 0,1 13 0,-1-13 16,13 0-16,1 0 0,52 0 15,-66 0-15,1 0 0,-1 0 0,0 0 0,0 0 16,1 0-16,78 0 0,-79 0 0,1 0 0,-1 0 0,146 0 16,-146 0-16,0 0 0,0 0 15,1 0-15,-1 0 0,0 0 0,0 0 0,80-13 0,-80 13 0,14 0 0,-14 0 16,0 0-16,0 0 0,80 0 0,-93-13 0,13 13 0,80 0 15,-67 0 1,-13 13-16,-13-26 0,14 13 0,-1 0 0,0 0 0,0 0 16,14 0-16,-14 0 0,13 0 15,-12 0-15,65 0 16,-66 0-16,0 0 0,1 0 0,-1 0 0,-13 13 0,53-13 16,-40 0-16,0 0 0,93 0 15,-93 0-15,1 0 0,-1 0 0,0 0 0,0 0 0,53 0 16,-52 0-16,-1 0 0,0 0 0,0 0 0,67 0 15,-67 0-15,0 0 0,106 0 16,-106 0-16,1 0 0,-1 0 0,40 0 16,-27 0-16,54 0 15,-54 0-15,-13 0 0,1 0 16,-1 0-16,40-13 0,-40 13 0,0 0 0,0-13 0,1 0 16,-1 13-16,0 0 0,0 0 0,1 0 0,12 0 0,-13-14 0,1 14 0,-1 0 0,0 0 15,0 0-15,14 0 0,-27-13 0,53 13 0,-40 0 0,0 0 16,0 0-16,0 0 0,54 0 0,-54 0 0,0 0 15,53 0-15,-53 0 0,1 0 16,-1 0-16,-13-13 0,53 13 0,-40 0 16,0 0-16,1 0 0,78 0 15,-79 0-15,120 0 16,-120 0-16,0 0 0,14 0 0,52 0 16,-66 0-16,0 0 0,67 0 15,-67 0-15,0 0 0,27 0 16,-27 0-16,0 0 0,27 13 15,-27-13-15,1 0 0,65 0 16,-66 0-16,0 0 0,1 0 0,-1 0 16,13 0-16,-12 0 0,91 0 15,-91 0-15,-1 0 0,0 0 16,0 0-16,0 0 0,40 0 0,-39 0 0,12 0 0,-26 13 0,13-13 16,1 0-16,-1 0 0,0 14 0,0-14 0,0 0 0,1 0 0,12 0 0,-13 0 0,14 0 0,-1 0 15,-12 13-15,-1-13 0,66 0 0,-66 0 0,1 0 0,-1 0 16,13 0-16,-12 0 0,91 13 0,-91-13 15,-1 0-15,106 0 0,-106 0 16,14 0-16,-14 0 0,0 0 0,0 0 0,40 0 16,-40 0-16,14 0 0,65 0 15,-78 0-15,131 0 16,-132 0-16,1 13 0,-1-13 0,13 0 0,1 0 0,65 0 16,-78 0-16,-1 0 0,13 0 0,160 27 15,-173-27-15,0 0 0,13 0 0,-12 0 0,78 0 16,-78 0-16,-1 0 0,0 0 0,0 0 0,0 0 0,106 0 15,-105 0-15,-1 0 0,0 0 0,0 0 0,1 0 0,52 0 16,-53 0-16,0 0 0,0 0 0,1 0 16,25 0-16,-12 0 0,65 0 15,-78 0-15,12 0 0,-13 0 0,1 0 16,-1 0-16,0 0 0,53 0 0,-53 0 0,1 0 0,-1 0 0,119 0 16,-105 0-16,92-14 15,-106 14-15,0 0 16,0 0-16,1 0 0,-1 0 0,27 0 0,-27 0 0,0 0 15,0 0-15,53-13 16,-52 13-16,-1 0 0,13 0 0,-12 0 0,-1 0 0,0 0 0,0 0 16,0 0-16,1 0 0,39 0 15,-40 0-15,0 0 0,0 0 0,0 0 0,1 0 0,-1 0 16,0 0-16,0 0 0,1 0 0,-1 0 0,0 0 0,14 0 16,-14 0-16,0 0 0,40 0 15,-40 0-15,0 0 0,1 0 0,-1 0 0,0 0 16,27 0-16,-27 0 0,0 0 0,80 0 15,-80 0-15,93 13 16,-93-13-16,0 0 0,1 0 0,38 14 16,-38-14-16,78 0 15,-65 0-15,-14 0 0,0 0 16,0 0-16,1 0 0,25 0 0,-25 0 0,-1 0 0,0 0 16,0 0-16,173 0 15,-173 0 1,0 0-16,0 0 0,0 0 0,27 0 0,-27 0 15,1 0-15,-1 0 0,0 0 0,0 0 0,0 0 0,1 0 0,-1 0 16,0 0-16,0 0 0,1 0 0,-1 0 0,13 0 16,1 0-16,-14 0 0,53 0 15,-53 0-15,133 0 16,-133 0-16,0 0 0,1 0 0,12 0 0,67 13 16,-80-13-16,0 0 0,159 0 15,-159 0-15,14 0 0,-14 0 0,0 0 0,0 0 0,80 0 16,-80 0-16,1 0 0,-1 0 0,0 0 0,0 0 0,0 0 0,1 0 15,12-13-15,-13 13 0,1 0 0,-1 0 0,0 0 0,0 0 0,1 0 16,-1 0-16,26 0 0,-25 0 0,-1 0 0,0 0 0,0 0 0,67 0 16,-67 0-16,0 0 0,106 0 15,-92 0-15,-14 0 0,0 0 0,0 0 0,1 0 16,-1 0-16,0 0 0,93 0 0,-93 0 0,0 0 0,1 0 0,131 0 16,-132-14-16,1 14 0,171-13 15,-172 0 1,0 13-16,0 0 0,80 0 0,-80 0 15,-13-13-15,106 0 16,-93 13-16,1 0 0,-1 0 0,0 0 0,0 0 0,14-14 16,-14 14-16,0 0 0,0 0 0,27 0 15,-27 0-15,1 0 0,-1 0 0,0 0 0,13 0 16,-12 0-16,-1 0 0,0-13 0,0 13 0,1 0 0,25 0 16,-25 0-16,65 0 15,-66-13-15,14 13 0,-14 0 0,0 0 0,14 0 16,-14 0-16,0 0 0,27 0 15,-27 0-15,40 0 16,-40 0-16,0 0 0,1 0 16,-1 0-16,0 0 0,0 0 0,40 0 15,-40 0-15,-13-13 0,14 13 16,-1 0-16,0 0 0,0 0 0,0 0 16,1 0-16,-1 0 0,0 0 0,0 0 15,-13-14-15,14 14 0,-1 0 0,0 0 0,0 0 16,1 0-16,-1 0 0,0 0 15,0 0-15,0 0 0,1 0 16,-1 0-16,0 0 0,0 0 16</inkml:trace>
  <inkml:trace contextRef="#ctx0" brushRef="#br0" timeOffset="60250.41">1363 9009 0,'0'-13'31,"13"13"-15,0 0-16,0 0 16,1 0-16,-1 0 0,0 0 0,0 0 0,0 0 15,1 0-15,-14-13 0,13 13 0,27 0 0,-27 0 16,0 0-16,0 0 0,0 0 0,67 0 15,-54 0-15,-12 0 0,118 0 16,-119 0-16,14 0 0,-1 0 0,-13-14 0,0 14 0,80-13 16,-80 13-16,27 0 0,-27 0 0,106-26 15,-106 26-15,146-27 16,-132 27-16,-14 0 0,0 0 0,67-13 16,-67 13-16,93-26 15,-93 26-15,0 0 0,0 0 16,1 0-16,-1 0 0,0 0 0,-13-14 15,13 14-15,0 0 0,1 0 0,-1 0 16,0 0-16,0 0 16,1 0-16,-1 0 0,0 0 0,27 0 15,-27 0-15,0 0 0,0 0 16,1 0-16,-1 0 0,0 0 0,0 0 16,1 0-16,-1 0 0,13 0 0,-13 0 0,1 0 15,-1 0-15,0 0 0,0 0 0,1 0 16,-1 0-16,0 0 0,0 0 0,1 0 15,-1 0-15,0 0 0,0 0 0,0 0 0,1 0 0,-1 14 0,0-14 16,0 0-16,1 0 0,-1 0 0,40 13 16,-40 0-16,0-13 0,0 0 0,93 0 15,-93 0-15,14 0 0,-14 13 0,14-13 0,-14 0 0,27 0 16,-27 0-16,13 0 0,-13 0 0,1 0 0,-1 0 0,80 0 16,-80 0-16,0 13 0,119 1 15,-118-14-15,-1 0 0,0 0 0,66 13 16,-65-13-16,-1 0 0,0 0 0,66 0 15,-65 0-15,-1 0 0,0 0 0,0 0 16,1 13-16,-1-13 0,0 0 0,0 0 0,0 0 0,1 0 16,39 0-16,-40 0 0,66 27 15,-66-27-15,1 0 16,-1 0-16,0 0 0,40 0 0,-40 13 16,1-13-16,-1 0 0,40 0 0,-40 0 15,0 13-15,0-13 0,1 0 0,25 13 16,-12-13-16,-14 0 0,0 0 0,40 14 15,-40-14-15,93 26 16,-93-26-16,1 0 0,-1 0 0,0 13 0,0-13 0,40 0 16,-40 0-16,1 0 0,92 13 15,-93-13-15,0 14 0,0-14 0,0 0 0,1 0 0,-1 0 0,40 13 16,-40-13-16,0 0 0,0 0 0,14 0 0,26 13 16,-40-13-16,53 0 15,-39 0-15,-27 13 0,13-13 0,0 0 0,0 0 16,14 0-16,-14 0 0,0 14 0,1-14 0,38 0 15,-38 0-15,-14 13 0,13-13 0,0 0 0,0 0 16,54 0-16,-54 0 0,0 0 0,0 0 16,0 0-16,1 0 0,-1 0 0,0 0 0,0 0 0,1 0 0,-1 0 0,0 0 15,0 0-15,0 0 0,1 0 0,-1 0 16,0 0-16,0 0 0,1 0 0,-1 0 0,0 0 16,0 0-16,1 0 0,-1 0 15,0 0-15,0 0 0,0 0 0,1 0 16,-1 0-16,0 0 0,0 0 0,1 0 15,-1 0-15,0 0 0,66 0 16,-65 0-16,-1 0 0,0 0 0,0 0 0,40 0 16,-39-13-16,-1 13 0,0-14 0,66 14 15,-65-13-15,12 13 0,-13 0 0,0 0 0,1 0 16,-1 0-16,0 0 0,0 0 0,1 0 0,39 0 16,-27 0-16,53 0 15,-65 0-15,-1 0 0,0 0 0,0 0 0,1 0 0,-1 0 16,53-13-16,-53 13 0,0 0 0,1 0 0,105 0 15,-106 0-15,0 0 0,0 0 0,1-13 0,-1 13 16,0 0-16,53 0 0,-53 0 0,1 0 0,-1 0 0,0 0 0,93 0 16,-93 0-16,0 0 0,133 0 15,-133 0-15,0 0 0,1 0 16,-1 0-16,0-14 0,66 14 0,-65 0 0,65-13 16,-66 13-1,0 0-15,1 0 0,-1 0 0,0 0 0,14 0 0,-14 0 16,0 0-16,0 0 0,1-13 0,25 13 15,-26 0-15,67 0 16,-67 0-16,0 0 0,1 0 0,-1 0 0,13-13 16,-13 13-16,67-13 15,-67 13-15,0 0 0,1 0 0,-1 0 0,0 0 0,27 0 16,-27 0-16,-13-14 0,13 14 0,14 0 0,39 0 16,-53-13-16,93 0 15,-80 13-15,-13-13 0,14 13 0,26 0 16,-40-14-16,0 14 0,53 0 15,-52 0-15,-1 0 0,13 0 16,-12 0-16,-1 0 0,13 0 0,-12 0 0,-1 0 0,0 0 16,53 0-16,-53 0 0,1 0 0,105 0 15,-106 0-15,13 0 16,-12 0-16,12 0 0,-13 0 0,67 0 0,-67 0 0,13 0 16,120 0-16,-133 0 15,14 0-15,-14 0 0,13 0 0,-13 0 0,1 0 0,-1 0 0,53 0 16,-53 0-16,0 0 0,1 0 0,-1 0 0,80 0 15,-80 0-15,106 0 16,-106 0-16,0 0 0,1 0 0,-1 0 0,172 0 31,-172 0-31,0 0 0,1 0 0,-1 0 0,0 0 0,0 0 0,27 0 16,-27 0-16,0 0 0,67 0 16,-67 0-16,80 0 15,-80 0-15,0 0 0,0 0 0,40 0 16,-39 0-16,-1 0 0,0 0 0,40 0 15,-40 0-15,0 0 0,1 0 16,-1 0-16,0 0 0,0 0 0,1 0 0,-1 0 0,0 0 16,40 0-16,-40 0 0,66-13 15,-65 13-15,-1 0 16,0 0-16,0 0 0,27-13 0,-27 13 0,1 0 16,52 0-16,-53 0 0,0 0 15,0 0-15,1-13 0,-1 13 0,27 0 16,-27 0-16,0 0 0,0 0 0,0 0 0,27 0 15,-27 0-15,67 0 16,-67 0-16,0 0 0,0 0 0,1 0 0,12 0 16,-13 0-16,1 0 0,65 0 15,-53 0-15,-12 0 0,-1 0 0,40 0 16,-40 0-16,0 0 0,0 0 0,14 0 0,52 0 16,-65 0-16,105 0 15,-106 0-15,0 0 0,14 0 0,-14 0 16,0 0-16,27 0 0,-27 0 0,0 0 0,0 0 0,80 0 15,-80 0-15,0 0 0,1 0 0,12 0 16,-13 0-16,1 0 0,12 0 0,-13 0 0,0 0 0,1 0 16,52 0-16,-53 0 0,93 0 15,-93 0-15,0 0 16,1 0-16,-1 0 0,27 0 0,-27 0 0,0 0 16,53 0-16,-53 0 15,1 0-15,-1 0 0,0 0 0,0 0 0,0 0 16,1 0-16,-1 0 0,0 0 0,0-14 15,1 14-15,-1 0 0,0 0 0,0 0 16,1 0-16,-1 0 16,0 0-16,0 0 15,0 0-15,1 0 16,-1 0-16,0 0 16,-13-13-16,13 0 0,1 13 0,-1 0 15,0 0-15,0 0 16,1 0-16,-14-13 0,13 13 0,0 0 15,0 0-15,0 0 0,1 0 16,-1 0-16,-13-13 0,13 13 16,0 0-16,1 0 0,-1 0 0,-13-14 15,66 14-15,-53 0 16,0 0-16,1 0 0,-1 0 0,0 0 0,0 0 16,40-13-1,-40 13-15,1 0 0,-1 0 0,0 0 0,0-13 16,1 13-16,-1 0 0,0 0 0,0 0 0,1-13 15,-1 13-15,40-27 16,-53 14-16,13 13 0,13 0 0,-26-13 16,14 13-16,12-14 0,-13 14 15,-13-13-15,14 13 0,-1 0 16,0 0-16,0 0 0,14 0 16,-14 0-16,27-13 15,-27 13-15,0 0 0,0 0 16,1 0-16,-1 0 0,0 0 0,0 0 15,0 0-15,1 0 16,-1 0-16,0 0 0,0 0 0,1 0 16,-1 0-16,0 0 0,0 0 15,14 0-15,-14 0 0,0 0 16,0 13-16,1-13 0,-1 0 0,0 0 16,27 13-16,-27-13 15,0 0-15,0 0 0,1 0 0,-1 14 0,0-14 16,0 0-16,1 0 0,-1 0 0,0 0 15,0 0-15,40 13 16,-40-13-16,14 0 16,-14 0-16,0 0 0,1 0 15,-1 0-15,0 0 16,0 0-16,1 0 0,-1 0 16,0 0-16,0 0 15,0 0-15,1 0 0,-1 0 16,0 0-16,0 0 15,1 0-15,-1 0 0,0 0 32,-13 13 15,13-13-47,0 0 0,1 0 0,-14 13 15,13-13-15,0 0 16,0 0-16,1 0 0,-1 0 15,-13 14-15,13-14 16,0 0 15,1 0-31,-14 13 16,13-13 0,0 0-16,0 0 0,0 0 0,14 13 15,-27 0-15,13-13 0,0 0 0,1 0 16,-1 0-16,0 0 0,0 0 15,1 0-15,-1 0 0,0 0 0,0 0 16,0 0-16,1 0 0,-1 0 16,0 0-16,0 0 0,1 0 15,-1 0-15,0 0 0,0 0 16,1 0-16,-1 0 16,0 0-1,0 0-15,0 0 94,1 0-63,-1 0-15,0 0-16,0 0 31,1 0-15,-1 0-1,0 0-15,0 0 16</inkml:trace>
  <inkml:trace contextRef="#ctx0" brushRef="#br0" timeOffset="68691.63">17687 6588 0,'14'0'78,"-1"0"-78,0 0 0,0 0 16,1 0-16,-1 0 0,0 0 0,0 0 0,0 0 15,1 0-15,-1 0 0,0 0 0,0 13 16,1 1-16,-1-14 0,0 0 0,0 0 15,1 13-15,-1-13 0,0 13 16,0-13-16,0 0 0,1 13 16,-1 1-16,0-14 15,0 13-15,-13 0 110,0 0-110,0 0 15,0 1-15,0-1 0,0 0 16,0 0-16,0 1 0,0-1 16,0 0-16,0 0 15,0 0-15,0 1 16,0-1-1,0 0-15,0 0 0,0 1 16,0-1-16,0 0 0,0 0 0,0 1 16,14-14-16,-14 13 0,0 0 0,0 13 15,0-12 1,0-1-16,0 0 0,0 0 16,0 1-1,0-1-15,0 0 0,0 0 16,0 1-1,0-1-15,0 0 16,0 0-16,0 0 16,0 1-1,0-1-15,0 0 16,0 0 0,0 1-16,0-1 15,0 0 32,0 0-31,0 0-1,0 1-15,0-1 0,0 0 16,0 0 0,0 1-16,0-1 15,13-13 1,-13 13-16,13-13 140,0 0-140,-13-13 16,13 13-16,-13-13 0,14-1 0,-1 1 16,-13 0-16,13 13 0,-13-13 0,0-1 0,13 14 0,-13-13 15,14 13-15,-14-13 0,0 0 0,13 13 0,-13-13 0,13-1 16,-13 1-16,27-13 0,-27 12 0,26-38 16,-13 52-1,-13-14-15,13 14 0,-13-13 0,0 0 0,0 0 16,14 13-16,-1-27 15,-13 14-15,26-27 16,-26 27-16,14 0 0,-1 13 0,-13-27 16,0 14-16,13 0 0,0-14 15,-13 14-15,0 0 0,0 0 16,14 13-16,-14-14 0,13 14 0,-13-13 0,0 0 16,0 0-16,0 0 15,13 13 1,-13-14-16,0 1 15,0 0-15,0 0 0,13 13 16,-13-14-16,0 1 0,0 0 0,0 0 16,0 0-16,0-1 0,13 1 15,-13 0-15,14 13 16,-14-13-16,0-1 0,0 1 16,0 0-1,0 0 1,0-1-1,0 1 1,13 13 125,0 0-126,0 0-15,1 0 0,-1 0 16,0 0-16,0 0 16,1 0-16,-28-13 296,1 13-280,13-13-16,-13 13 0,0-13 16,-1 13-16,14-14 0,-13 14 0,0 0 31,13-13-31,-13 13 0,-1 0 16,1 0-1,0 0 16,0-13-15,0 13 0,26 0 156,0 0-172,0 0 0,-13 13 15,13-13-15,1 0 0,-14 13 0,13-13 16,-13 14-16,13-14 0,-13 13 47,0 0 62,0 0-93,0 0 93</inkml:trace>
  <inkml:trace contextRef="#ctx0" brushRef="#br0" timeOffset="69574.92">18666 6906 0,'14'0'0,"-1"0"15,0 0-15,-13-14 0,13 14 0,0 0 16,1 0-16,-1 0 0,0 0 0,53-26 15,-52 26-15,-1 0 0,40-13 16,-40 13-16,0 0 0,0 0 16,1 0-16,-1 0 0,0 0 15,-13-14-15,13 14 0,1 0 0,-1 0 16,0 0-16,0 0 0,0 0 0,-13-13 16,14 13-1,-1 0-15,0 0 0</inkml:trace>
  <inkml:trace contextRef="#ctx0" brushRef="#br0" timeOffset="70324.62">18706 7104 0,'13'0'62,"0"0"-62,1 0 16,-1 0-16,0 0 0,0 0 0,1 0 0,-1 0 15,0 0-15,0 0 0,1 0 0,-1 0 0,0 0 0,0 0 0,0 0 16,1 0-16,25-13 0,-25 13 0,-1 0 16,0 0-16,40-13 0,-40 13 15,0 0-15,1 0 0,-1 0 0,0 0 0,0 0 16,1 0-16</inkml:trace>
  <inkml:trace contextRef="#ctx0" brushRef="#br0" timeOffset="72657.78">20294 6191 0,'-14'0'46,"1"0"-30,0 0-16,0 0 16,-1 0-16,1 0 15,0 0 1,0 0-16,-1 0 16,1 0-1,0 0-15,0 0 16,13 13-16,-13-13 0,-1 14 15,14-1 1,-13-13-16,13 13 0,-13-13 0,13 13 16,0 1-16,0-1 15,-13-13-15,13 13 0,0 0 16,0 1 0,0-1-1,0 0-15,0 0 16,0 0-16,0 1 15,0-1-15,13-13 0,0 0 16,-13 13-16,0 0 0,13-13 0,-13 14 0,14-1 16,-14 0-16,26 14 15,-13-14-15,-13 0 0,13-13 16,-13 13-16,14-13 0,-14 13 16,13-13-16,-13 14 15,13-14-15,0 0 16,1 0-1,-1 0-15,0 0 16,0 0-16,1 0 16,-1 0-16,0 0 0,0 0 15,0-14-15,1 14 16,-1 0-16,0 0 16,0-13-16,1 13 15,-1 0-15,0 0 16,-13-13-16,13 13 0,1 0 15,-1 0-15,-13-13 0,13 13 16,-13-13-16,13 13 0,0-14 16,1 14-16,-1 0 31,-13-13-15,-13 0 155,-1 13-171,14-13 0,-13 13 16,0 0 0,0 0-16,0 0 15,-1 0-15,1 0 16,0 0 0,0 0-16,-1 0 0,1 0 31,0 0-16,0 0-15,-1 0 16,1 0 15,13 13-15,-13-13 0,0 0-16,13 13 15,0 0 1,0 1 15,0-1-31,0 0 16,13-13 15,-13 13-31,13-13 16,-13 13-16,0 1 15,13-14-15,1 0 31,-1 0-31,0 0 0,-13 13 16,13-13-16,1 0 0,-1 0 16,0 0-16,0 13 0,1-13 15,-1 0-15,0 0 0,0 0 0,0 0 16,1 0-16,-1 0 0,0 0 16,0 0-16,27 0 15,-27 0-15,0 0 0,1 0 0,12 0 16,-13 0-16,1 0 0,-1 0 15,0 0 1,0 0-16,1 0 16,-14-13-16,13 13 0,0 0 15,-13-13-15,13-1 0,0 14 16,1 0-16,-14-13 0,13 13 0,0-13 0,14 0 16,-27 0-16,13 13 0,-13-14 15,13 14-15,-13-13 0,13 0 0,-13 0 0,14 13 16,-14-14-16,13-12 0,-13 13 0,26-40 15,-26 40 1,0-1-16,13 1 0,-13 0 0,0 0 16,0-27-1,14 27-15,-14-1 0,0 1 16,0 0-16,0 0 0,0 0 0,0-1 16,0 1-16,-14 0 15,14 0-15,-13 13 47,13-14-47,-13 14 0,13-13 0,-13 13 16,0 0-16,-1 0 31,1 0-15,0 0-1,13 13-15,-13-13 16</inkml:trace>
  <inkml:trace contextRef="#ctx0" brushRef="#br0" timeOffset="73761.32">19923 6813 0,'13'0'63,"1"0"-63,-1 0 0,0 0 0,-13-13 0,13 13 15,0 0-15,1 0 0,-1 0 0,0 0 0,0 0 16,1 0-16,-1 0 0,27 0 0,-27 0 16,0 0-16,0 0 0,0 0 0,1 0 0,-1 0 0,0 0 0,0 0 15,1 0-15,-1 0 0,0 0 0,0 0 0,1 0 0,52 0 16,-53 0-16,13 0 0,-12 0 0,-1 0 0,40 0 16,-40 0-16,80 0 15,-80 0-15,0 0 0,13 0 16,-12 0-16,-1 0 0,40 0 15,-40 0-15,0 0 0,1 0 16,-1 0-16,0-13 0,0 13 0,0 0 16,14 0-16,-14 0 0,27-14 15,-27 14-15,0 0 16,1 0-16,-14-13 0,13 13 0,0 0 0,0 0 16,27 0-16,-27 0 0,-13-13 15,13 13-15,1 0 0,-1 0 0,0 0 0,-13-13 16,27 13-16</inkml:trace>
  <inkml:trace contextRef="#ctx0" brushRef="#br0" timeOffset="76338.2">20307 7025 0,'0'13'63,"0"0"-63,0 0 0,13 1 15,-13-1-15,13 0 0,-13 0 0,0 1 16,0-1-16,0 0 0,0 13 0,13 14 15,-13-27-15,0 1 0,14-14 0,-14 13 0,0 0 0,0 0 16,0 0-16,0 1 0,0-1 0,0 27 16,0-27-16,0 0 15,0 0-15,0 1 0,0-1 16,0 0-16,0 0 16,0 0-1,-14-13-15,14 14 0,0-1 16,0 0-16,0 0 0,0 1 15,-13-14-15,13 13 16,0 0 0,0 0 62,0 1-63,-13-14 126,13-14-141,0 1 16,0 0-16,0 0 15,0-1-15,0 1 0,0 0 16,0 0-16,0-1 0,0 1 16,0 0-16,-13 0 0,13 0 0,0-1 15,0 1-15,0 0 0,0 0 16,0-1-16,0 1 0,0 0 15,0 0-15,0-1 16,0 1-16,0 0 16,0 0-16,0 0 15,0-1 1,0 1-16,13 13 0,-13-13 16,13 13-16,-13-13 15,0-1-15,0 1 16,13 13-16,-13-13 15,14 13-15,-1 0 16,0 0-16,-13-13 16,13 13-16,1 0 15,-1 0 1,0 0-16,0 0 16,1 0-1,-1 0-15,0 0 16,0 0-16,0 0 31,-13 13 94,14-13-125,-14 13 16,0 0-16,13-13 0,-13 14 15,0-1 63,0 0-62,0 0-16,0 1 0,-13-14 0,13 13 16,0 0-16,0 0 0,0 0 15,-14-13-15,14 14 0,-13-14 78,13 13-78,0 0 16,-13-13-16,13 13 0,-13-13 0,0 14 16,13-1-16,-14-13 0,1 0 31,0 0-15,0 0 15,13 13-16,-14-13-15,14 13 16,-13-13-16,0 0 16,13 14-16,13-14 234,0 0-234,1 0 16,39 0-16,-40 0 0,0 0 0,0-14 15,0 14-15,14-13 0,-14 13 0,0 0 0,1 0 16,-1 0-16,0-13 0,0 13 0,0 0 16,1 0-16,-1 0 0,0 0 15,0 0-15,1 0 0,-1 0 16,0 0-16,0 0 0,1 0 15,-1 0-15,0 0 16,0 0-16,0 0 0,-13 13 63,14-13-48,-14 13-15,13-13 0,-13 14 0,13-1 16,0-13-16,-13 13 0,0 0 0,14-13 15,-14 13 1,0 1 15,0-1-31,0 0 0,0 0 16,13-13-16,-13 14 0,0-1 16,0 0-16,0 0 15,0 1 16,13-14-31,-13 13 0,0 0 16,0 0-16,0 0 16</inkml:trace>
  <inkml:trace contextRef="#ctx0" brushRef="#br0" timeOffset="81735.14">21497 6668 0,'14'0'63,"-1"0"-47,0 0-16,0 0 0,1 0 0,-1 0 15,0 0-15,0 0 0,0 0 0,1 0 0,-1 0 0,0 0 16,0 0-16,1 0 0,-1 0 0,0 0 0,0 0 0,1 0 0,-1 0 15,0 0-15,0 0 0,0 0 0,1 0 16,12 0-16,-13 0 16,1 0 15,-1 0-31,0 0 16,-13 13-16,13-13 0,-13 13 109,-13-13-109</inkml:trace>
  <inkml:trace contextRef="#ctx0" brushRef="#br0" timeOffset="82602.94">21524 6985 0,'13'0'31,"0"0"-31,1 0 16,-1 0-16,0 0 0,0 0 0,0 0 16,1 0-16,-1 0 0,0 0 0,0 0 15,1 0-15,-1 0 0,0 0 0,-13-13 16,13 13-16,1 0 0,12 0 16,-13 0-16,14 0 15,-14 0-15,0 0 0,14 0 16,52 0-1,-66 0-15,0 0 0,1 0 0,-1 0 0,13 0 16,-12 0-16,-1 0 0,0 0 0,27 0 16,-27 0-16,0 0 15</inkml:trace>
  <inkml:trace contextRef="#ctx0" brushRef="#br0" timeOffset="86124.66">23376 6165 0,'-13'0'78,"-1"0"-78,1 0 0,0 0 16,0 0-16,0 0 16,-1 0-16,1 0 15,0 0 1,0 0-16,-1 0 0,1 0 16,0 0-16,0 13 15,-1-13-15,1 0 16,13 13-1,-13-13-15,0 0 0,0 13 16,13 1 0,0-1-16,0 0 15,0 0 1,0 1-16,0-1 0,0 0 16,0 0-16,0 1 15,13-1-15,-13 0 16,13 0-16,-13 0 0,0 1 15,13-14-15,-13 13 0,13-13 0,-13 13 0,14-13 16,-14 13-16,0 1 0,13-14 0,0 13 16,-13 0-16,27 0 15,-14-13-15,-13 14 0,13-14 0,0 0 16,1 0 0,-1 0-16,0 0 15,0 0 1,-13-14-16,13 14 0,1 0 15,-14-13-15,13 13 0,0 0 16,-13-13-16,13 13 0,-13-13 16,14-1-16,-1 14 0,-13-13 15,13 0-15,-13 0 16,0-1-16,13 14 16,-13-13-16,0 0 0,14 0 15,-14 0-15,0-1 203,0 1-187,-14 13-16,14-13 16,0 0-16,0-1 0,0 1 15,0 0-15,-13 13 16,13-13-1,0 26 235,0 0-250,0 0 16,0 1-16,0-1 0,0 0 0,0 0 16,0 27-16,0-27 0,0 0 15,0 1-15,0-1 0,0 0 16,0 0-16,0 1 0,0-1 0,0 0 16,0 0-16,0 1 0,0-1 0,0 0 15,0 0-15,0 0 0,0 1 0,0-1 16,0 0-16,0 0 0,0 1 15,0-1-15,0 0 16,0 0-16,0 1 16,0-1-16,0 0 0,0 0 15,0 0-15,0 1 0,0-1 16</inkml:trace>
  <inkml:trace contextRef="#ctx0" brushRef="#br0" timeOffset="87324.27">23905 6112 0,'-13'0'0,"0"0"0,-1 0 16,1 0-16,0 0 16,13 13-16,0 0 0,-13-13 0,-1 0 15,14 14-15,-13-14 0,13 13 0,-13 0 0,13 0 16,0 0-16,-13 1 0,13-1 0,-27 53 16,27-53-1,0 1-15,0-1 0,-13 0 0,13 0 16,0 0-16,-13 14 15,13-14-15,0 0 0,0 1 0,0-1 0,0 0 16,0 0-16,0 1 0,0-1 16,-13-13-16,13 13 0,0 0 15,0 0-15,0 1 0,0-1 16,0 0-16,0 0 16,13-13-16,-13 14 0,0-1 15,13-13-15,0 0 16,-13 13-16,14-13 0,-14 13 15,13-13-15,0 0 0,0 0 16,0 0-16,1 0 16,-1 0-16,0 0 0,0 0 15,1 0-15,-1 0 0,0 0 0,0 0 0,1 0 16,-1 0-16,0 0 0,0 0 16,0 0-16,1 0 0,-1 0 0,0 0 15,0 0-15,-13-13 16,14 0-16,-1 13 0,0-27 15,0 27-15,-13-13 0,0 0 0,0 0 0,0-1 16,14 14-16,-14-13 16,0 0-16,0 0 0,0 0 15,0-1-15,0 1 0,0 0 0,0 0 16,0-1-16,0-12 0,0-27 16,0 40-16,0 0 0,0-1 0,0 1 15,0 0-15,0 0 0,-14 13 0,14-14 0,0-12 16,0 13-16,-13 13 0,13-14 0,-13 14 0,13-13 15,0 0-15,0 0 0,-13 13 0,13-13 16,-14 13 62</inkml:trace>
  <inkml:trace contextRef="#ctx0" brushRef="#br0" timeOffset="88430.79">24421 6125 0,'-13'0'0,"0"0"0,-1 0 16,1 0-16,0 0 0,0 0 16,-1 0-16,1 0 15,13 13-15,-13-13 16,0 0-16,13 14 16,-13-14-16,-1 13 0,14 0 15,-13 0 1,13 0-16,0 1 0,0-1 15,0 0-15,-13 0 0,13 1 16,0-1-16,0 0 0,-13 0 0,13 1 16,0-1-16,0 40 15,0-40-15,0 0 0,0 27 16,0-27-16,0 0 0,0 27 16,0-27-16,13-13 0,-13 13 0,0 1 15,0-1-15,0 0 0,13-13 16,-13 13-16,0 1 0,0-1 15,13-13-15,-13 13 0,14-13 16,-14 13-16,13-13 0,-13 14 0,0-1 16,13-13-16,-13 13 0,13-13 0,0 0 15,-13 13-15,14-13 0,-1 0 16,-13 13-16,13-13 0,0 14 0,1-14 16,12 0-16,-13 0 15,0 0-15,1 0 0,-1 0 0,0 0 16,27-27-1,-27 27-15,-13-13 0,13 13 0,1-13 16,-14 0-16,13 13 0,-13-14 0,26 1 16,-26 0-16,13 0 0,-13-1 15,14 14-15,-14-13 16,0 0-16,0 0 0,0-1 16,0 1-16,0 0 0,0 0 15,0 0-15,0-1 0,0 1 0,0 0 0,13-27 16,-13 27-16,0-80 15,0 80-15,0 0 0,0 0 16,0-1-16,0 1 0,0 0 0,0-27 16,0 27-1,0 0-15,0 0 16,0-1 0,-13 14-16,13-13 31,-14 13-16,1 0-15,13-13 0,-13 13 16,13-13-16,-13 13 16,0 0 46,-1 0-62,1 0 16,0 0-1,0 0-15</inkml:trace>
  <inkml:trace contextRef="#ctx0" brushRef="#br0" timeOffset="89829.06">24977 6416 0,'-14'0'63,"1"0"-63,0 0 0,0 13 16,0-13-1,-1 14-15,14-1 0,-13-13 0,0 0 16,13 13-16,0 0 15,-13-13-15,13 14 0,0-1 16,0 0 0,0 0 77,13-13-93,-13 13 0,13-13 0,0 0 16,1 14-16,-14-1 0,13-13 16,-13 13 62,0 0-63,0 1-15,0-1 0,0 0 16,0 0-16,0 1 0,0-1 16,-13-13-16,13 13 15,-14-13-15,14 13 16,-13-13-16,0 0 0,0 13 16,-1-13-16,14 14 15,-13-14-15,0 0 0,13 13 16,-13-13-16,-1 0 0,1 0 15,0 0 1,13 13-16,-13-13 16</inkml:trace>
  <inkml:trace contextRef="#ctx0" brushRef="#br0" timeOffset="90393.58">25016 6152 0,'14'0'94,"-1"0"-94,0 0 15,0 0-15,0 0 16,1 0-16,-1 0 31,0 0-15</inkml:trace>
  <inkml:trace contextRef="#ctx0" brushRef="#br0" timeOffset="91037.68">25307 6019 0,'0'13'31,"0"1"-15,0-1-16,0 0 15,0 0-15,0 1 0,0-1 0,0 0 16,0 0-16,0 1 0,0-1 16,0 0-16,14 0 0,-14 0 0,0 1 15,13-14-15,-13 13 0,0 0 16,0 0-16,0 1 0,0-1 94,0 0-94,0 0 0,0 1 15,0-1-15,0 0 16,0 0-16,0 0 16</inkml:trace>
  <inkml:trace contextRef="#ctx0" brushRef="#br0" timeOffset="92587.6">23111 6932 0,'0'0'0,"40"0"15,-27 0-15,0 0 0,1 0 0,-1 0 16,0 0-16,0 0 0,1 0 0,-1 0 0,0 0 0,0-13 16,1 13-16,-1 0 0,0 0 0,0 0 0,27 0 0,-27 0 15,0 0-15,14 0 0,-14 0 0,14-13 0,-14 13 16,53-14 0,-53 14-16,0 0 0,1 0 0,-1 0 0,13 0 15,-12-13-15,-1 13 0,0 0 0,40 0 16,-40 0-16,80 0 15,-67 0-15,-13 0 0,1 0 0,-1 0 0,66-13 16,-39 13-16,105 0 16,-131 0-16,12 0 0,-13 0 0,1 0 0,-1 0 0,53 0 15,-53 0-15,0 0 0,1 0 0,-1 0 0,53 0 16,-53 0-16,40 0 16,-40 0-16,1 0 0,-1 0 15,0 0-15,0 0 0,1 0 16,-1 0-16,13 0 0,1 0 15,-14 0-15,-13-13 0,13 13 0,0 0 0,1 0 16,-1 0-16,0 0 0,14 0 0,-14 0 16,53 0-16,-53 0 15,0 0-15,-13-14 0,14 14 0,25 0 16,-25 0-16,12 0 16,-13 0-16,0 0 0,1 0 0,-14-13 0,13 13 0,0 0 15,0 0-15,1 0 0,12 0 0,-13 0 16,0 0-16,54 0 15,-54 0-15,0 0 0,0 0 0,1 0 16,-1 0-16,0 0 0,0 0 0,27 0 16,-27 0-16,0 0 0,1 0 0,-1 0 15,0 0-15,0 0 16,1 0 0,-1 0-16,0 0 15,-13-13-15,13 13 16,0 0-1,1 0-15,-1 0 0,0 0 16,0 0-16,1 0 0,-1 0 16,0 0-16,0 0 15,1 0-15,-1 0 16</inkml:trace>
  <inkml:trace contextRef="#ctx0" brushRef="#br0" timeOffset="94940.75">23799 7104 0,'0'-13'31,"13"13"-31,1 0 0,-14-13 0,13 13 16,0-14-16,0 14 0,1 0 0,-14-13 0,13 13 0,0 0 0,0 0 0,-13-13 15,40 13-15,-27-13 0,0 13 0,1 0 0,-14-14 16,39 1-16,-39 0 0,14 13 0,-1 0 0,0 0 16,0 0-16,-13-13 0,14 13 0,-1 0 0,0 0 15,0 0-15,-13-13 0,13 13 16,1 0-16,-1 0 15,0 0 1,-13 13 93,0 0-93,0 0-16,0 0 16,0 1-1,0-1-15,-13 0 16,13 0-16,-13-13 0,13 14 16,-14-14-16,14 13 0,-13-13 0,13 13 0,-13-13 0,0 0 15,13 13-15,-13-13 0,13 14 0,-14-1 16,1-13-16,13 13 0,-13-13 0,0 0 15,-1 0-15,14 13 0,0 0 16,-13-13-16,0 0 0,0 0 16,13 14-16,-27-14 15,27 13-15,-13-13 0,0 0 16,0 0-16,13 13 16,-14-13-16,28 0 125,-1 0-125,0 0 0,0 0 0,0 0 15,1 0-15,-1 0 0,0 0 0,0 0 16,1 0-16,-1 0 0,0 0 0,0 0 0,1 0 15,-1 0-15,0 0 0,0 0 0,0 13 0,1-13 16,-1 0-16,0 0 0,0 0 16,1 14-16,-1-14 15,0 0-15,0 13 0,1-13 16,-14 13 15,13-13-15,-13 13-16,13-13 0,-13 13 0,0 1 0,13-14 15,0 13-15,-13 0 0,0 0 16,0 1-16,14-14 0,-14 13 0,0 13 16,0-12-16,13-14 0,-13 13 15,0 0-15,0 0 0,0 0 16,0 1-16,0-1 0,0 0 16,0 0-16,0 1 0,0-1 15,0 0-15,0 0 16,0 1-1,-13-14-15,-1 13 16,1-13-16,0 0 0,13 13 16,-13-13-1,0 0-15,-1 0 0,1 0 0,0 13 16,0-13-16,-27 0 16,27 0-16,13 13 0,-40-13 15,27 0-15,0 0 0,-1 0 16,1 0-16,0 0 15,0 0-15,-1 0 0,1 0 16,0 0-16,0 0 16,-1 0-16,1 0 0,0 0 15,26 0 79</inkml:trace>
  <inkml:trace contextRef="#ctx0" brushRef="#br0" timeOffset="96989.12">24619 7448 0,'0'13'31,"14"-13"-31,-14 13 0,13-13 0,-13 14 0,0-1 16,13-13-16,-13 13 0,0 0 16,0 1-1,13-14 16,-13 13 1,0 0-32,0 0 31,0 1 172,0-1-172,0 0-15,0 0 0,0 0-16,0 1 15,0-28 126,0 1-126,-13 13-15,13-13 0,0 0 0,0 0 0,0-1 16,-13 14-16,13-13 0,0 0 0,-13 0 16,13-1-16,0 1 0,0 0 0,0 0 15,0-1-15,0 1 0,0 0 16,0 0-16,0 0 16,0-1-1,13 14 16,0 0-15,0 0 0,1 0 15,-1 0-15,0 0-1,0 0 1,-13 14 109,0-1-125,0 0 0,0 0 15,0 0-15,0 1 16,14-14-16,-14 13 0,0 0 0,0 0 0,0 1 16,0-1-16,0 0 0,0 0 0,0 1 15,0-1-15,0 0 0,0 0 0,0 0 16,0 1-16,13-14 0,-13 13 16,0-26 109,0-1-125,0 1 15,-13 13-15,13-13 0,0 0 0,0 0 0,0-1 0,0 1 16,0 0-16,0 0 0,0-1 15,0 1-15,0 0 0,0 0 0,0-1 16,0 1-16,0 0 0,0 0 0,0-14 16,0 14-16,0 0 15,0 0-15,13 13 0,-13-14 0,0 1 16,13 13-16,-13-13 16,13 13-16,0 0 15,1 0 1,-14-13-16,13 13 62,0 0-46,-13 13-16,0 0 0,13-13 0,-13 13 16,14-13-16,-14 14 0,13-14 0,-13 13 0,0 0 0,13-13 15,-13 13-15,0 1 0,13-14 0,1 39 16,-14-26-16,13-13 0,-13 14 0,0-1 15,13-13-15,-13 13 0,0 0 0,0 1 0,13-14 16,-13 13-16,0 0 0,0 0 0,13 1 16,1-1-1,-14 0-15,0 0 16</inkml:trace>
  <inkml:trace contextRef="#ctx0" brushRef="#br0" timeOffset="97446.53">24990 7197 0,'13'0'62,"-13"-14"-62,13 14 0,1 0 16,-14-13-16,13 13 0,0 0 0,0 0 0,0 0 0,-13-13 16,14 13-16,-1 0 0,0 0 0,0 0 0,-13-13 15,14 13-15,-1 0 0,-13-13 16,13 13-16</inkml:trace>
  <inkml:trace contextRef="#ctx0" brushRef="#br0" timeOffset="97925.97">25294 7038 0,'0'13'47,"0"0"-47,0 1 15,0-1-15,0 0 0,0 0 16,13 1-16,-13-1 0,0 0 15,0 0-15,0 0 0,0 1 16,0-1-16,0 0 0,0 0 16,0 1-16,0-1 15</inkml:trace>
  <inkml:trace contextRef="#ctx0" brushRef="#br0" timeOffset="98851.83">25757 6787 0,'13'0'16,"1"0"-1,-1 0 1,0 0-1,0 0-15,1 0 0,-1 0 0,0 0 16,0 0-16,0 0 0,1 0 0,39 0 16,-27 0-16,-13 0 0,1 0 0,-1 0 15,13 0-15,-13 0 0,1 0 0,25 0 16,-25 0-16,12 0 16,-13 0 15</inkml:trace>
  <inkml:trace contextRef="#ctx0" brushRef="#br0" timeOffset="99438.36">25863 7038 0,'13'0'31,"0"0"-31,1 0 0,-1 0 16,0 0-16,0 0 0,1 0 0,-1 0 0,0 0 16,0 0-16,1 0 0,-1 0 0,0 0 0,0 0 0,0 0 15,1 0-15,-1 0 0,13-13 16,-12 13-16,-1 0 0,0 0 15</inkml:trace>
  <inkml:trace contextRef="#ctx0" brushRef="#br0" timeOffset="101528.8">26551 6482 0,'13'0'79,"0"0"-79,1 0 0,-1 0 0,0 0 0,0 0 0,1 0 15,-1 0-15,0 0 0,0 0 0,0 0 0,1 0 0,-1 0 16,0 0-16,0 0 0,1 0 0,-1 0 0,0 0 0,0 0 15,1 0-15,-1 0 0,0 0 0,0 0 16,0 0-16,1 0 16,-1 0-1,-13 14-15,13-14 0,-13 13 16,0 0-16,13-13 0,-13 13 0,0 0 16,14 1-16,-14-1 0,0 0 0,0 0 15,13 14-15,-13-14 0,13 0 0,-13 53 16,0-52-16,0-1 0,0 0 0,-13-13 15,13 13-15,0 40 0,0-40 0,-13-13 0,13 14 16,-27 25-16,27-25 0,-26 25 16,12-39-16,14 14 15,-13-14-15,0 0 0,0 13 0,13 0 16,-27-13 0,27 13-16,-13-13 0,13 13 0,-13-13 0,0 0 15,-1 0-15,14 14 0,0-1 16,-13-13-16,0 0 0,0 0 15,13 13 1,-14-13-16,28 0 109,-1 0-109,0 0 0,0 0 16,1 0-16,-1 0 0,0 0 0,0 0 16,1 0-16,-1 0 0,0 0 0,0 0 0,0 0 15,1 0-15,-1 0 0,0 0 0,0 0 16,27 0 0,-40 13-16,13-13 0,0 0 15,-13 14 1,14-14-16,-14 13 0,0 0 15,0 0-15,13-13 16,-13 14-16,0-1 0,0 0 0,13 13 16,-13-12-16,0-1 0,0 0 0,0 0 15,0 1-15,0-1 0,0 0 16,0 0-16,0 0 0,0 14 16,0-14-16,0 0 0,-13-13 15,13 14-15,-13-1 0,-1 0 0,1 14 16,0-27-16,13 13 0,-13-13 15,0 0-15,13 13 0,-14-13 16,1 0-16,0 0 16,0 0-16,-1 0 15,1 0-15,0 0 16,0 0-16,0 0 0,-1 0 16,1 0-16,0 0 0,0 0 15,-1 0-15,1 0 16,0 0-16,0 0 15,26 0 95</inkml:trace>
  <inkml:trace contextRef="#ctx0" brushRef="#br0" timeOffset="102548.73">27570 6496 0,'-27'0'0,"14"13"0,0-13 16,13 13-16,-14-13 0,14 13 0,-13-13 0,13 13 15,-13-13-15,13 14 0,0-1 0,-13-13 0,13 13 16,-13 0-16,-1 1 0,1-14 16,13 13-16,0 0 0,-13 0 0,13 1 15,0-1-15,-13-13 0,13 13 0,0 0 0,-14 27 16,14-27-16,0 0 0,0 1 16,0-1-16,0 0 0,0 0 0,0 0 0,0 1 0,0-1 0,0 0 15,0 27-15,0-27 0,0 93 16,0-93-16,0 0 0,0 1 15,14-14-15,-14 13 0,0 40 0,13-53 0,-13 13 0,0 0 16,0 0-16,13 14 0,-13-14 0,0 0 16,0 1-16,13-14 0,1 13 0,-14 0 0,0 0 0,13 0 15,-13 1-15,13-14 16,-13 13 0,13-13-16,-13 13 0,13-13 0,1 0 0,-1 0 15,0 0-15,0 0 0,14 0 16,-14 0-16,0 0 0,0 0 0,1 0 15,-1 0-15,0 0 0,-13-13 0,13 13 0,1 0 16,-14-13-16,13 13 0,13-53 16,-26 40-16,0-1 0,14 1 0,-14 0 15,0-14-15,13 14 0,-13 0 0,0 0 0,13-40 16,-13 40-16,13-1 0,-13 1 0,0 0 16,0 0-16,0-1 0,0 1 0,0 0 0,0 0 15,0 0-15,0-1 0,0 1 0,0 0 0,0 0 0,13 13 16,-13-14-16,0 1 0,0 0 0,0 0 0,0-1 15,0 1-15,0 0 0,0-13 0,0 12 16,0-39-16,0 40 0,-39-40 16,39 40-1,-13 0-15,13 0 0,-14 13 0,14-14 0,-13 14 16,13-13-16,-13 0 16,0 13-16,13-13 0,-14 13 15,1 0-15,0-14 16,0 14-16,13-13 0,-14 13 15,14-13-15,-13 13 0,0 0 16,0 0-16,13-13 0,-13 13 16,13 13 77,13-13-93,-13 13 0,13-13 0</inkml:trace>
  <inkml:trace contextRef="#ctx0" brushRef="#br0" timeOffset="103419.02">28191 6522 0,'0'13'0,"0"0"16,-13-13-16,13 14 16,-13-14-16,13 13 0,-13-13 0,13 13 15,-14-13-15,14 13 0,-13-13 0,13 14 0,-13-14 16,-13 53 0,12-40-16,14 0 0,0 0 0,-13 14 15,13-14-15,-13-13 0,13 13 0,-27 40 16,27-40-16,-13-13 0,13 13 0,0 1 0,0-1 0,0 0 15,0 0-15,-13-13 0,13 14 0,0-1 0,0 0 0,0 27 16,0-27-16,0 66 16,0-65-16,0-1 0,0 0 0,13-13 0,-13 13 0,13 27 15,-13-27-15,0 0 0,14-13 0,-14 14 0,26 39 16,-26-40-16,0 0 0,13-13 0,-13 13 0,14 0 16,-1 14-16,-13-14 0,13-13 0,-13 13 0,0 1 15,26 12-15,-12-13 0,25 14 16,-25-27-16,-1 0 15,0 0-15,0 0 0,0 0 16,1 0-16,-1 0 0,0 0 16,0 0-16,-13-13 0,14 13 0,-1 0 15,-13-14-15,13 1 0,0 13 0,1-40 16,-1 40-16,-13-13 0,0 0 0,26-53 16,-13 53-16,-13-14 0,14 27 0,-14-13 0,0 0 0,0-1 0,13-38 15,-13 38-15,0-12 0,13-54 16,0 67-16,-13 0 0,0 0 0,0 0 0,0-1 0,14-12 15,-14 13-15,0-1 0,0 1 0,0 0 0,0-40 16,0 40-16,0-67 16,0 67-16,0 0 0,-14 0 15,14 0-15,0-14 0,-13 14 0,13 0 0,0-1 0,-13 1 16,0 13-16,13-13 0,0 0 16,-14 13-16,1 0 15,13-14-15,-13 14 0,0 0 16,0-13-16,-1 13 15,1 0-15,0-13 0,0 13 0,-1-13 16,1 13-16,0 0 16,13-13-16,-13 13 0,-1 0 0</inkml:trace>
  <inkml:trace contextRef="#ctx0" brushRef="#br0" timeOffset="104882.86">28707 7038 0,'0'13'31,"0"0"-31,0 1 0,0-1 0,0 0 0,14-13 16,-14 13-16,0 1 0,0-1 0,0 0 0,13-13 0,-13 13 0,0 14 15,0-14-15,0 0 0,0 0 0,0 14 16,0-14-16,0 0 0,0 0 0,0 1 0,0 12 15,0-13-15,0 1 0,13-14 0,-13 13 16,0 0-16,0 0 0,0 14 16,0-14-16,0 0 0,0 0 15,0-26 79,0 0-94,0 0 16,0 0-16,0-1 0,0 1 0,0 0 0,0 0 0,0-1 15,0 1-15,0 0 0,0 0 0,0-1 0,0 1 0,0 0 16,0 0-16,0 0 0,0-1 0,0 1 0,0 0 0,0 0 0,0-1 0,0 1 16,0 0-16,0 0 0,0 0 0,0-1 0,13-25 15,-13 25-15,13-39 16,1 53-16,-14-13 0,0 0 0,13 13 15,-13-13-15,13 13 0,-13-13 16,13 13-16,1 0 0,-1 0 16,0 0 15,-13 13-31,0 0 16,13-13-16,-13 13 0,13 0 0,-13 1 0,0-1 0,14 27 15,-14-27-15,13 40 16,-13-40-16,13-13 15,-13 13-15,0 0 0,0 27 0,0-27 16,0 40-16,0-40 16,0 1-16,0-1 0,0 0 0,0 0 15,0 1-15,0-1 16,-13-13-16,13-13 94,0-1-94,0 1 0,0 0 0,0 0 0,0-1 0,0 1 15,0 0-15,0 0 0,0 0 0,0-1 0,0 1 0,0 0 0,0 0 0,0-1 0,0 1 16,0 0-16,0 0 0,0 0 0,0-27 0,0 27 0,0-1 0,0 1 0,0 0 16,0 0-16,0-1 0,0-38 0,0 38 0,0 1 15,0-40-15,13 53 0,0-40 16,1 40-1,-14-13-15,13 13 16,0 0 0,0 0-1,1 0-15,-14 13 16,13 1-16,-13-1 16,0 0-16,13-13 0,-13 13 0,13 14 15,0-27-15,1 53 16,-14-40-16,13 0 0,-13 0 0,0 1 15,0-1-15,0 0 0,13-13 0,-13 13 0,0 1 0,13-14 0,-13 39 16,0-25-16,0 25 16,14-26-16,-14 1 15,0-1-15,0 0 0,0 0 0,13-13 16,-13 14-16,0-1 16,0 0-16,0 0 15,0 0 32,0 1-47</inkml:trace>
  <inkml:trace contextRef="#ctx0" brushRef="#br0" timeOffset="105508.94">29792 6482 0,'-26'40'16,"12"-40"-16,1 13 0,13 0 0,0 1 0,-26-14 0,26 13 0,-14-13 15,14 26-15,-13-12 0,0-1 0,0 13 0,0 14 0,-1-40 0,14 13 0,0 0 16,-13 1-16,0-1 0,0 0 0,13 14 0,0-1 0,-27 0 0,14-26 0,13 27 15,0-14-15,-13 14 0,13-14 0,-14 0 0,-12 80 16,26-80-16,-40 93 16,40-93-16,-13-13 0,13 13 0,0 0 0,-13-13 0,13 14 0,0-1 0,-13 40 15,-1-40-15,14 0 0,0 0 0,-13 14 16,13-14-16,-26 40 16,26-40-16,0 1 0,0-1 15,0 0-15,13 0 110,0-13-110,0 0 0,1 0 0,-1 0 0,0 0 15</inkml:trace>
  <inkml:trace contextRef="#ctx0" brushRef="#br0" timeOffset="106369.72">30110 6800 0,'-14'0'0,"1"0"0,13-13 0,-13 13 15,0 0-15,-1 0 0,1 0 16,0 0-16,0 0 0,0 0 0,-1 0 0,1 0 16,0 0-16,0 0 0,-1 0 0,1 0 0,0 13 15,0-13-15,-27 26 16,40-13-16,-13 1 0,13-1 15,-13-13-15,13 13 0,-14-13 0,14 13 0,0 1 16,-13 12-16,13-13 0,-13 27 16,13-27-16,0 0 0,0 1 15,0-1-15,0 0 0,0 0 0,0 1 16,0 25-16,0-25 0,13-1 16,-13 0-16,0 0 0,13-13 0,1 0 0,-14 13 15,0 1-15,13-14 0,0 26 0,0-26 16,14 27-16,-14-27 15,-13 13-15,13-13 0,-13 13 16,13-13-16,1 13 16,-14 0-16,13 1 0,-13-1 15,0 0-15,13-13 0,-13 13 16,0 1-16,0-1 0,13 0 16,-13 0-16,0 1 0,0-1 0,0 0 15,0 0-15,0 0 0,0 27 16,0-27-16,0 1 0,0-1 15,-13-13-15,13 13 0,-13-13 0,-14 53 16,14-53-16,0 0 0,13 13 16,0 0-16,-13-13 0,-1 14 0,1-14 15,13 13-15,-13-13 0,0 0 0,13 13 0,-40 0 16,27-13-16,0 0 16,-1 0-1,1 0 32</inkml:trace>
  <inkml:trace contextRef="#ctx0" brushRef="#br0" timeOffset="118560.87">1323 9723 0,'13'0'47,"0"0"-32,1 0-15,-1 0 16,0 0-16,0 0 16,1 0-16,-1 0 0,0 0 15,0 0-15,0 0 0,40 0 16,-39 0-16,-1 14 0,0-14 0,0 0 0,40 13 15,-40-13-15,1 0 0,-1 0 0,106 13 16,-93-13-16,-12 0 0,-1 0 0,0 0 0,0 0 0,1 0 16,-1 13-16,79-13 0,-65 0 0,-14 14 0,0-14 0,1 0 0,-1 0 0,119 13 15,-119-13-15,0 0 0,67 0 16,-54 13-16,-12-13 0,-1 0 16,0 0-16,0 13 0,27-13 0,-27 0 0,0 0 0,106 13 15,-105-13-15,-1 0 0,0 0 16,0 0-16,1 0 0,-1 0 0,79 14 0,-78-14 0,-1 0 15,0 0-15,0 0 0,80 13 0,-80-13 0,93 13 32,-93-13-32,0 0 0,1 0 0,-1 0 0,13 0 15,-12 13-15,-1-13 0,53 0 16,-53 14-16,0-14 0,1 0 0,-1 0 0,0 0 0,14 13 16,-14-13-16,0 0 0,0 0 0,1 0 0,-1 0 0,79 0 15,-78 0-15,-1 0 0,106 13 16,-106-13-16,14 0 0,-14 0 0,0 0 0,0 0 0,0 0 0,54 0 15,-54 0-15,0 0 0,80 27 16,-80-27-16,0 0 0,0 0 0,1 0 0,-1 0 0,0 0 16,27 13-16,-14-13 0,-13 0 0,14 0 0,79 13 15,-93-13-15,132 13 16,-131-13-16,-1 0 0,0 0 0,0 0 16,14 0-16,-14 0 0,93 0 0,-93 0 0,172 0 15,-158 0 1,-14 0-16,13 0 0,-12 0 0,-1 0 0,80 0 0,-80 0 0,0-13 15,0 13-15,14 0 0,92 0 0,-106 0 16,146-26 0,-146 26-16,0 0 0,0 0 0,1 0 0,-1 0 0,0 0 0,93 0 15,-93 0-15,0 0 0,159 0 16,-132 0-16,-27 0 0,1 0 0,-1 0 0,0 0 0,0 0 0,0 0 0,107 0 16,-81-14-16,-26 14 0,1 0 0,118-13 15,-119 13-15,0 0 0,199-26 16,-199 26-16,1 0 0,-14-14 0,13 14 0,0 0 0,80-13 15,-67 13-15,-26-13 0,13 13 0,80 0 16,-67 0-16,-12-13 0,-1 13 16,0 0-16,40 0 0,-40 0 0,14 0 0,-14 0 15,0-14-15,27 14 0,-14 0 0,93-13 16,-105 13-16,-1 0 0,0 0 0,0 0 16,0-13-16,93 13 0,-92 0 0,12 0 0,-13-13 15,119 13-15,-118 0 0,-1 0 16,0 0-16,0 0 0,-13-13 0,14 13 0,-1 0 0,0 0 0,66 0 0,-65 0 0,-1 0 15,0 0-15,0 0 0,80 0 0,-80 0 16,133 0 0,-133 0-16,0 0 0,14 0 0,52 0 15,-53 0-15,-12 0 0,-1 0 0,93-14 16,-93 14-16,0 0 0,0 0 0,1 0 0,65-13 16,-66 0-16,1 13 0,-1 0 0,0 0 0,80 0 15,-80 0-15,106-13 16,-106 13-16,0 0 0,1 0 0,-1 0 0,0 0 15,27 0-15,-27 0 0,0 0 0,80-14 16,-67 14-16,-13 0 0,14 0 16,-14 0-16,0 0 0,14-13 0,-1 13 0,-12 0 0,-1 0 15,53 0-15,-53 0 0,80-13 16,-80 13-16,0 0 16,0 0-16,1 0 0,-1 0 0,0-13 0,0 13 15,1 0-15,38 0 0,-38 0 16,-1 0-16,0 0 0,0 0 0,146 0 31,-146 0-31,106 0 16,-105 0-16,-1 0 0,13 0 0,-12 0 0,65-13 15,-66 13-15,0 0 0,1 0 0,-1 0 0,79 0 16,-78 0-16,-1 0 0,-13-14 0,13 14 0,0 0 0,1 0 0,-1 0 0,27 0 16,-27 0-16,0 0 0,0 0 0,0 0 15,1 0-15,-1 0 0,0 0 0,0 0 16,1 0-1,-14 14 79,-14-14-94,1 0 0,0 0 0,0 0 16,-1 0-16,1 0 0,0 0 0,0 0 0,0 0 15,-1 0-15,1 0 0,0 0 0,0 0 0,-1 0 0,1 0 0,0 13 0,0-13 16,-1 0-16,1 0 0,0 0 0,0 0 16,0 0-16,-1 0 0,1 0 0,0 0 15,0 0-15,-1 0 0,1 0 16,0 0-16,0 0 0,0 0 0,-1 0 0,1 0 16,0 0-16,0 0 0,-1 0 0,-12 0 15,13 0-15,-53 0 16,52 0-16,1 0 0,0 0 0,0 0 0,-27 0 15,27 0-15,-40 0 16,40 0-16,-1 0 0,1 0 16,0 0-16,0 0 0,-1 0 0,1 0 0,0 0 0,0 0 15,-14 0-15,14 0 0,-53 0 16,53 0-16,-1 0 16,1 0-16,0 0 0,-13 0 0,12 0 15,-39 0-15,40 0 16,0 0-16,0 0 0,-1 0 0,1 0 15,0 0-15,0 0 0,0 0 0,-1 0 0,1 0 16,0 0-16,0 0 0,-1 0 0,1 0 0,0 0 16,0 0-16,-1 0 0,1 0 0,0 0 0,-27 0 15,27 0-15,-66-13 16,65 13-16,1 0 0,0 0 0,0 0 0,0 0 0,-14 0 16,14 0-16,0 0 0,-1 0 0,-38 0 15,38 0-15,-65-14 16,66 14-16,-1 0 0,1 0 15,0 0-15,0 0 0,0 0 0,-27 0 16,27 0-16,-1 0 16,1 0-16,0 0 0,0 0 0,-1 0 0,1 0 15,0 0-15,-13 0 0,12 0 0,-39 0 16,40 0-16,0 0 16,0 0-16,-1 0 0,-12 0 0,13 0 15,0 0-15,-27 0 0,27 0 0,-1 0 16,1 0-16,0 0 0,0 0 0,0 0 0,-1 0 15,1 0-15,0 0 0,0 0 0,-27-13 16,27 13-16,-67 0 16,67 0-16,0 0 0,0 0 0,-1 0 0,1 0 15,0 0-15,0 0 0,-14 0 16,14 0-16,0 0 0,0 0 0,-1 0 16,1 0-16,0 0 0,0 0 0,-1 0 0,-12-13 15,13 13-15,-53-13 16,52 13-16,1 0 0,0 0 0,0 0 15,-27 0-15,27 0 0,0 0 0,-1 0 0,-39-14 16,40 14-16,0 0 0,0 0 16,-1 0-16,-12-13 0,13 13 0,0 0 15,-1 0-15,1 0 0,-13 0 0,12-13 0,-52 0 16,53 13-16,0 0 16,0 0-16,-1-14 0,-25 14 0,25 0 0,1 0 15,13-13-15,-79 13 0,66 0 16,13-13-16,-14 13 0,-12 0 0,13 0 0,-1 0 0,1 0 0,0 0 15,0 0-15,0 0 0,-1 0 0,-25-13 16,25 0-16,-39 13 16,40 0-16,0 0 0,0 0 0,0 0 0,-1 0 15,1 0-15,-53 0 16,53 0-16,-1 0 0,1 0 0,0 0 0,0 0 0,0 0 16,-1 0-16,1 0 0,0-14 0,-27 14 15,27 0-15,0 0 0,-1 0 0,-25 0 16,26 0-16,-1 0 0,1 0 0,0 0 15,-14 0-15,14 0 0,0 0 0,-27 0 16,27 0-16,0 0 0,0 0 16,-1 0-16,1 0 0,0 0 0,0 0 0,-1 0 0,-38 14 15,38-14-15,-52 13 16,53-13-16,0 0 16,-1 0-16,1 0 0,-13 0 0,13 0 0,-1 0 15,-39 0 1,40 0-16,0 0 0,0 0 0,-1 0 0,1 0 15,0 0-15,0 0 0,0 0 0,-14 0 16,14 0-16,-66 13 16,65-13-16,1 0 0,0 0 0,0 0 0,-27 0 15,27 0-15,-1 0 0,-65 0 16,66 0-16,0 0 0,-14 0 0,14 0 0,0 0 0,-27 0 16,27 0-16,0 0 0,13 13 0,-14-13 0,-39 0 15,40 0-15,-66 13 16,66-13-16,-1 0 0,1 0 15,0 0-15,0 0 0,-40 0 16,40 0-16,-1 0 0,1 0 16,13 14-16,-40-14 0,27 0 0,0 0 15,-40 0-15,40 0 0,-67 13 16,67-13-16,0 0 16,0 0-16,-1 0 0,-38 0 0,38 0 0,1 13 15,-80-13-15,80 0 16,0 0-16,0 0 0,0 0 0,-1 0 0,-12 13 15,13-13-15,-1 0 0,-38 0 16,-15 14 0,54-14-16,0 0 0,0 0 0,-1 0 15,1 0-15,0 0 0,-53 13 16,53-13-16,-1 0 0,1 0 0,0 0 0,-40 0 16,40 0-16,0 13 0,-1-13 0,1 0 0,-40 0 15,40 0-15,-66 13 16,65-13-16,1 0 0,0 0 15,13 14-15,-27-14 0,1 0 0,-27 13 16,40-13-16,0 0 16,-1 0-16,1 0 0,0 13 0,0-13 0,-1 0 15,1 0-15,-26 0 0,25 0 0,-65 13 16,79 0-16,-40-13 16,-13 0-16,40 0 15,0 14-15,-27-14 0,27 0 16,0 0-16,-1 0 0,1 0 0,0 13 15,0-13-15,0 0 0,-1 0 16,1 0-16,-13 0 16,12 0-16,14 13 0,-13-13 0,-13 0 15,13 0-15,-1 0 0,-12 13 16,13-13-16,-1 0 0,1 0 0,-13 0 16,12 0-16,1 0 0,0 0 15,0 14-15,0-14 0,-14 0 16,14 0-1,0 0-15,-1 0 0,1 0 16,0 0-16,0 0 0,-1 0 16,1 0-16,0 0 0,0 0 0,0 0 0,-1 0 15,-12 0-15,-1-14 0,-12 14 16,25 0 0,1 0-16,0 0 0,0 0 0,0 0 15,-1 0-15,1 0 16,0 0-16,0 0 0,-1 0 15,1 0 1,0 0-16,0 0 0,0 0 16,-1 0-16,1 0 0,0 0 0,0 0 15,-1 0-15,1 0 0,0 0 0,0 0 16,-1 0-16,1 0 0,0 0 16,0 0-16,0 0 15,-1 0 1,1 0-1,0 0-15,0 0 16,-1 0-16,1 0 16,0 0-1,0 0-15,-1 0 16,1 0-16,0 0 0,0 0 16,0 0-16,-1 0 0,1 0 15,0 0-15,-14 0 0,14 0 16,0 0-16,0 0 0,-1 0 15,1 0-15,0 0 0,0 0 0,0 0 16,-1 0-16,1 0 16,0 0-16,0 0 0,-1 0 15,1 0-15,0 0 16,0 0-16</inkml:trace>
  <inkml:trace contextRef="#ctx0" brushRef="#br0" timeOffset="142369.79">11708 10901 0,'0'13'31,"0"0"-31,0 1 0,13-1 16,-13 0-16,13-13 0,-13 13 0,13-13 0,-13 13 0,0 1 15,14-14-15,-14 13 0,13-13 0,-13 13 16,0 0-16,13-13 0,-13 14 0,13-14 15,-13 13-15,14-13 16,-14 13-16,13-13 0,-13 13 16,13 14-16,-13-14 15,13 0-15,1-13 0,-14 13 0,0 1 16,13-14-16,-13 13 0,0 0 0,13-13 16,-13 13-16,0 1 0,13-14 15,0 13-15,-13 0 16</inkml:trace>
  <inkml:trace contextRef="#ctx0" brushRef="#br0" timeOffset="142932.82">12052 10927 0,'0'0'0,"-13"14"0,13-1 0,-14-13 15,1 13-15,0 0 0,13 0 0,-13-13 0,13 14 0,-27 12 16,27-13-16,0 1 0,-13-14 0,13 13 0,-13 0 0,-14 27 16,27-27-16,0 0 0,-26 40 15,26-40-15,-13 1 0,-1-1 0,14 0 16,-13 0-16,13 0 0,0 1 0,-13-14 0,13 13 16,-13 27-16,13-27 0,-14 27 15,1-40-15,13 13 16,0 0-16,0 0 0,-13-13 0,13 13 15,0 1 1,0-1-16,0 0 16,-13-13-16,13 13 0,0 1 0,-14-14 15,14 13-15,-13 0 16,13 0-16,0 1 0,-13-14 16,13 13 15</inkml:trace>
  <inkml:trace contextRef="#ctx0" brushRef="#br0" timeOffset="143457.32">12409 11179 0,'13'0'47,"0"0"-32,1 0-15,-1 0 0,0 0 16,0 0-16,1 0 0,-1 0 0,0 0 15,0 0-15,0 0 0,1 0 16</inkml:trace>
  <inkml:trace contextRef="#ctx0" brushRef="#br0" timeOffset="144155.97">12435 11351 0,'14'0'62,"-1"0"-62,0 0 16,0 0-16,1 0 0,-1 0 0,0 0 0,0 0 0,0 0 15,1 0-15,-1 0 0,0 0 0,0 0 0,27 0 0,-27 0 16,1 0-16,-1 0 0,13 0 0,-13 0 0,40 0 16,-39 0-16,-1 0 0,0 0 0,40 0 15,-40 0-15,0 0 16</inkml:trace>
  <inkml:trace contextRef="#ctx0" brushRef="#br0" timeOffset="145412.62">13309 10716 0,'13'0'31,"0"0"-31,0-14 0,0 14 16,1 0-16,-1 0 0,0 0 0,0 0 0,1-13 15,-1 13-15,0 0 0,0 0 0,14 0 0,-14 0 0,0 0 16,-13-13-16,13 13 0,54 0 0,-54 0 0,0 0 15,40 0-15,-40 0 16,0 0-16,1 0 0,-1 0 16,0 0-16,0 0 15,-13 13-15,14-13 0,-1 0 0,13 27 16,-26-14-16,13-13 0,-13 13 0,27 14 16,-14-14-16,0-13 0,14 53 15,-27-40-15,13-13 0,-13 13 0,0 0 0,13-13 0,-13 27 16,0-14-16,14 0 0,-1 53 15,-13-52-15,0 12 0,0-13 16,0 1-16,0-1 0,0 0 0,0 0 0,0 0 0,-13-13 16,13 14-16,0-1 0,0 13 0,-14-12 0,-12 65 15,13-79-15,13 13 0,0 0 0,0 1 16,-14-1-16,14 0 0,-13 0 0,0-13 0,0 14 0,-14 25 16,14-25-16,-40 38 15,40-52-15,0 0 16,13 14-16,-27-1 0,27 0 0,-13-13 15,-27 40-15,27-40 0,13 13 16,-13-13-16,13 13 0,-27 1 0,27-1 0,-13-13 16,13 13-16,-26 13 15,12-26-15,14 14 0,-13-14 0,13 13 16,-13-13 0,26 0 62,0 0-78,1 0 0,-1 0 15,0 0-15,0 0 0,1 0 0,-1 0 0,0 0 0,0 0 16,0 0-16,14 0 0,-14 0 0,0 0 16,1 0-16,12 13 0,-13-13 0,53 13 15,-52-13-15,-14 14 16,13-14-16,0 0 0,27 0 0,-40 13 0,13-13 0,0 0 15,53 26 1,-52-26-16,-1 0 0,13 14 16,-12-14-16,-1 0 0</inkml:trace>
  <inkml:trace contextRef="#ctx0" brushRef="#br0" timeOffset="146728.32">14512 10808 0,'14'0'47,"-14"13"-47,13-13 0,-13 14 0,0-1 16,0 0-16,0 0 0,13 40 15,-13-39-15,0-1 0,0 0 0,0 0 0,0 0 0,0 14 0,0 13 16,0-27-16,0 0 0,0 0 0,0 0 0,0 1 0,0-1 0,0 0 0,0 0 0,0 1 16,0-1-16,0 0 0,0 0 0,0 1 0,0-1 0,0 0 0,0 0 0,0 0 15,0 1-15,0-1 0,0 0 0,0 0 0,0 1 0,0-1 16,0 13-16,0-12 0,0-1 0,0 40 15,0-40-15,0 0 0,0 0 0,0 1 16,0-1-16,0 0 0,0 0 0,0 1 0,0-1 16,0 0-16,0 0 0,-13-13 47,13-13 31,0 0-63,0 0-15,0-1 0,-13 14 0,13-13 0,0 0 0,0 0 0,0-1 0,0 1 0,0 0 16,0 0-16,0-14 0,0 14 0,0 0 0,0 0 0,0-14 0,0 14 0,0-14 16,0 14-16,0-13 0,0 12 0,0 1 0,0 0 0,0 0 0,0 0 0,0-1 0,0 1 0,0 0 15,0-14-15,0 14 0,0 0 0,0 0 0,0-1 0,0 1 0,0 0 0,0-27 16,13 27-16,-13 0 0,0 0 0,13-67 15,-13 67-15,13 13 0,-13-13 0,0 0 0,0-1 0,0 1 16,27-13-16,-27 12 0,0 1 0,13 13 0,-13-13 0,13-27 16,-13 27-16,27-40 15,-27 40-15,0 0 0,0-1 16,13 14-16,-13-26 0,13 13 16,-13 0-16,0-1 0,0 1 15,13 13 16,-13 13 94,14-13-125,-14 14 0,13-14 0,-13 13 0,13-13 0,-13 13 0,0 0 16,13 0-16,-13 1 0,14-14 0,-14 13 0,13 0 0,-13 0 0,13 1 0,-13-1 16,13 0-16,-13 0 0,13-13 0,-13 14 0,27 25 0,-14-12 0,0-27 0,-13 13 0,0 0 0,0 0 0,14-13 15,-14 14-15,13-1 0,-13 0 0,0 0 0,26 27 0,-26-27 0,27 14 0,-27-14 0,0 0 16,13-13-16,0 79 0,0-79 0,-13 14 0,0-1 16,27 66-16,-27-65 0,0-1 15,0 0-15,13-13 0,-13 13 0,0 0 0,13 27 0,-13-27 16,0 1-16,0-1 0,14 0 0,-14 0 0,13-13 15,0 66 1,-13-52-16,0-1 0,0 0 16,0 0-16,13-13 0,-13 14 0,0-1 15,0 0-15,0 0 16,0 1 0,0-1 30</inkml:trace>
  <inkml:trace contextRef="#ctx0" brushRef="#br0" timeOffset="147741.25">14473 11258 0,'13'0'31,"0"0"-31,0 0 16,1 0-1,-1 0-15,0 0 0,0 0 16,1 0-16,-1 0 0,0 0 16,0 0-16,0 0 0,1 0 15,-1 0-15,0 0 16,0 0-16,1 0 0,-1 0 15,0 0-15,0 0 16,1 0-16,-1 0 0,-13 13 16,13-13-16,0 0 15,0 0-15,1 0 141,-1 0-141,0 0 0,0 0 16,1 0-16,-1 0 15,0 0-15,0 0 0,0 0 16,1 0-16,-1-13 15,0 13 1,0 0 0,1 0 140</inkml:trace>
  <inkml:trace contextRef="#ctx0" brushRef="#br0" timeOffset="148641.09">15809 11046 0,'0'0'0,"-13"0"0,-14 0 15,14 0-15,0 0 16,-1 0-16,14 14 0,-13-14 0,13 13 16,-13-13-16,0 0 0,13 13 15,-13 0-15,13 0 0,-14-13 16,14 14-16,0-1 0,-13 0 0,13 0 0,-13-13 16,13 14-16,0-1 0,-27 53 15,27-53-15,0 0 0,-13-13 0,13 14 0,-13 12 16,13-13-16,0 1 0,0-1 15,0 13-15,0-12 0,0-1 0,0 0 16,0 0-16,0 0 0,0 1 16,0-1-16,0 0 0,0 0 0,0 1 15,0 12-15,0-13 16,13-13-16,-13 14 0,0-1 0,13-13 16,-13 13-16,14-13 0,-14 26 0,13-26 15,0 0-15,-13 14 0,13-14 0,-13 13 0,14-13 0,-1 13 16,0-13-16,0 0 0,0 0 0,1 0 15,-1 0-15,13 0 16,-12 0-16,-1 0 0,0 0 31</inkml:trace>
  <inkml:trace contextRef="#ctx0" brushRef="#br0" timeOffset="149512.91">16259 11165 0,'0'0'0,"-14"0"0,1 0 16,0 0-16,0 0 0,-1 0 15,1 0-15,0 0 0,0 0 0,0 0 16,-1 0-16,14 14 0,0-1 15,-13-13-15,-13 26 16,12-12-16,14-1 0,-13-13 0,13 13 0,-13-13 0,13 40 16,-13-27-16,13 40 15,0-40-15,0 0 0,0 1 0,0-1 0,0 0 16,0 27-16,0-27 0,0 0 0,0 0 0,0 54 16,0-54-16,26 79 15,-26-78-15,13-14 0,-13 13 0,0 0 0,14 14 16,-1-14-16,0-13 0,0 39 15,1-39-15,-14 14 16,13-14-16,0 0 0,0 0 16,0 0-1,1 0-15,-1 0 0,0 0 0,0 0 16,1 0-16,-1 0 0,0-14 0,0 14 0,-13-13 16,14 13-16,12-39 0,-26 25 15,13 14-15,-13-13 0,0 0 0,13 13 0,-13-13 0,14-27 16,-14 27-16,13 13 0,-13-14 0,0 1 0,0-40 15,0 40-15,0-66 16,0 65-16,0 1 0,0 0 0,0 0 0,-13-27 16,13 27-16,-14 0 0,14-1 0,-26-39 15,26 40-15,-13 0 0,13 0 0,-13 0 0,13-1 16,-14 14-16,14-13 0,0 0 0,-26-14 16,13 27-16,13-13 15,-14 13-15,14-13 0,-13 13 16,13-13-1,-13 13-15,0 0 16,-1 0 0,14 13 31,0 0-32</inkml:trace>
  <inkml:trace contextRef="#ctx0" brushRef="#br0" timeOffset="150449.76">16827 11152 0,'0'0'0,"-13"0"0,0 0 15,0 0-15,0 0 0,-1 0 16,1 0 0,0 0-16,13 13 15,-13-13-15,-1 0 16,14 14-16,0-1 0,0 0 15,0 0 1,0 1 0,14-1-16,-1 0 0,-13 0 0,13 0 15,0 1-15,1-1 0,-1 0 0,-13 0 16,13-13-16,0 27 0,0-27 0,-13 13 0,14-13 0,-14 13 0,13-13 0,-13 14 16,13-14-16,-13 13 0,13-13 0,-13 13 0,14-13 0,-1 13 0,0-13 15,-13 13-15,27 1 0,-27-1 0,13-13 0,-13 13 0,13-13 16,-13 13-16,13 1 0,0-14 0,1 13 15,-14 0-15,0 0 16,13-13-16,-13 14 0,0-1 16,0 0-1,0 0-15,0 0 0,0 1 0,0-1 16,-13-13-16,13 13 0,0 0 0,-14-13 16,14 14-16,-26 12 15,26-13-15,-13-13 0,0 14 0,-1-14 0,14 13 0,-26 0 16,13 0-16,-1-13 0,-12 40 15,13-40-15,-67 53 16,67-53-16,0 0 0,0 13 0,13 0 0,-40-13 16,40 13-16,-13-13 0,0 0 0,-14 0 15,14 0-15,0 14 16</inkml:trace>
  <inkml:trace contextRef="#ctx0" brushRef="#br0" timeOffset="151335.07">17476 10001 0,'-40'0'16,"40"13"-16,-13-13 0,0 0 0,13 14 16,-14-14-16,1 0 0,13 13 0,-13 0 0,0 0 0,-1-13 15,14 14-15,0-1 0,-13-13 0,0 0 0,0 26 0,13-12 16,0 12-16,-13-26 0,-14 66 16,27-53-16,-13 93 15,13-93-15,0 1 0,0-1 0,-13 0 0,13 0 0,0 40 16,0-39-16,0 12 0,-27 67 15,27-80-15,0 119 16,0-119-16,0 1 0,-13-1 0,13 0 0,0 66 16,0-65-16,0 105 15,0-93-15,0-13 0,0 1 0,0-1 0,0 0 0,0 53 16,0-53-16,0 1 0,0-1 0,26 79 16,-26-78-16,14 92 15,-1-80-15,-13-13 0,0 0 16,0 1-16,26 65 0,-26-66 0,53 120 15,-53-120-15,0 0 16,0 0-16,27 27 0,-27-27 0,0 0 16,13-13-16,0 67 0,-13-54 15,27 40-15,-14-53 16,-13 13-16,13-13 0,-13 13 0,0 0 16,13-13-16,14 27 15,-27-14-15,13-13 16,-13 13 31</inkml:trace>
  <inkml:trace contextRef="#ctx0" brushRef="#br0" timeOffset="152309.47">18097 10067 0,'0'14'15,"0"-1"-15,0 0 0,0 0 0,0 27 16,0-27-16,0 0 0,0 54 15,0-54-15,0 0 0,0 0 0,0 1 0,14-14 0,-14 13 0,0 26 16,0-25-16,0-1 0,0 0 0,0 0 0,0 40 16,0-39-16,13 52 15,-13-53-15,0 0 0,0 0 0,0 1 16,0-1-16,0 0 0,0 0 16,0 0-16,0 1 15,0-1 1,0 0-1,0 0 1,0 1-16,0-1 0,0 0 0,0 0 16,0 1-16,0-1 0,0 0 0,0 0 15,0 0-15,0 1 16,0-1-16</inkml:trace>
  <inkml:trace contextRef="#ctx0" brushRef="#br0" timeOffset="153490.59">18005 10306 0,'0'0'0,"-13"0"0,-1 0 16,1 0-16,0 0 16,0 0-1,0 0-15,13 13 0,-14-13 16,1 13 0,13 0 30,-13-13-46,13 13 0,0 1 16,-13-14-16,13 13 0,0 0 16,0 0-16,0 1 0,-14-1 0,14 0 15,0 0-15,0 1 0,0-1 16,0 0-16,0 0 16,0 0-16,0 1 0,0-1 15,0 0-15,14-13 0,-14 13 16,13-13-16,0 0 0,-13 14 0,13-14 15,-13 13-15,14-13 0,-14 13 0,13-13 0,0 0 16,0 0 0,-13 13-16,13-13 15,1 0-15,-1 0 0,-13 13 16,13-13-16,0 0 0,1 0 16,-1 0-16,0 0 0,40 0 15,-40 0-15,0-13 0,1 13 0,-1 0 0,0-13 16,-13 0-16,27 13 0,-14 0 0,-13-13 15,13 13-15,0-14 16,-13 1 47,0 0-63,0 0 15,0-1-15,0 1 0,0 0 16,0 0-16,0 0 0,0-1 15,0 1-15,0 0 16,0 0-16,0-1 16,-13 14-16,13-13 0,0 0 15,-13 13-15,0-27 16,13 14-16,-14 13 0,14-13 0,-13 13 0,13-13 16,-13 13-1,13-13-15,0-1 16,-13 14-16,-1-13 15,1 13 17,13-13-32,-13 13 15,0 0 1,13-13-16,-14 13 0,1 0 16</inkml:trace>
  <inkml:trace contextRef="#ctx0" brushRef="#br0" timeOffset="154334.35">18375 10848 0,'-26'0'0,"13"0"16,-1 0-1,1 0-15,13 13 0,-13-13 16,0 0-16,13 13 0,0 1 0,-14-14 15,28 0 64,-1 0-79,0 0 0,0 0 15,1 0-15,-1 0 0,0 0 0,0 0 0,14 0 16,-14 0-16,0 0 0,27 0 15,-27 0-15,0 0 0,1 0 0,-1 0 16,0 0 0,-13-14 15,0 1 0,0 0-31,0 0 0,0-1 16,0 1-16,-13 13 0,13-13 0,0 0 15,-13 13-15,-1 0 0,1 0 79,0 0-64</inkml:trace>
  <inkml:trace contextRef="#ctx0" brushRef="#br0" timeOffset="154860.82">18865 10544 0,'13'-14'63,"0"14"-47,0 0-16,1 0 0,-14-13 0,13 13 0,0 0 0,-13-13 15,13 13-15,1 0 0,-1-13 0,0 13 0,0 0 0,1-13 16,-1 13-16,0 0 0,0-27 15,0 27-15</inkml:trace>
  <inkml:trace contextRef="#ctx0" brushRef="#br0" timeOffset="155479.42">19698 10054 0,'0'13'15,"0"1"1,0-1-16,0 0 0,0 0 0,0 1 0,0-1 0,0 0 0,13-13 0,-13 13 0,0 0 15,0 1-15,0-1 0,0 13 0,0-12 0,0-1 0,0 13 0,0-12 0,0-1 16,0 0-16,0 0 0,0 0 0,14-13 0,-14 40 16,0-13-16,13-27 0,-13 26 0,13-13 0,-13 1 0,0-1 0,0 0 0,0 0 15,0 0-15,0 1 0,0-1 0,0 0 0,0 0 0,0 14 16,0-14-16,0 0 0,0 0 0,0 14 16,0-14-16,0 27 15,0-27-15,0 0 16,0 1-16,13-1 15</inkml:trace>
  <inkml:trace contextRef="#ctx0" brushRef="#br0" timeOffset="156702.54">19778 10266 0,'-14'0'16,"1"0"-1,0 0-15,0 0 16,-1 0-16,1 0 15,0 0-15,0 0 0,0 0 16,-1 0-16,1 0 0,13 13 0,-13-13 0,0 0 16,-1 13-16,-12 1 15,13-1-15,13 0 0,-14-13 16,14 13-16,-13-13 0,0 13 0,0-13 16,0 14-16,13-1 15,-14-13-15,14 13 0,-13-13 0,13 13 16,-13-13-16,13 14 0,0-1 15,-13 0-15,13 0 0,0 1 16,0-1 0,0 0 31,0-26-47,13 13 15,0 0-15,0 0 0,1 0 16,-1 0-16,0 13 0,0-13 0,0 0 15,1 0-15,-1 0 0,0 0 16,0 0-16,1 0 0,-1 0 16,0 0-16,0 0 15,1 0-15,-1 0 0,0 0 16,0 0-16,-13-13 0,13 13 0,1 0 16,-14-13-16,13 13 0,0 0 15,-13-14-15,13 14 0,1 0 16,-14-13-16,13 13 0,-13-13 0,13 13 15,-13-13 1,0-1-16,13 14 0,-13-13 16,0 0-16,0 0 0,14 13 15,-14-14-15,0 1 0,0 0 0,0 0 16,0 0-16,0-1 16,0 1-16,0 0 15,0 0-15,0-1 31,0 1-31,0 0 16,0 0 0,-14 13-1,14-14-15,0 1 0,-13 13 0,0-13 16,0 13-16,-1 0 16,1 0-1</inkml:trace>
  <inkml:trace contextRef="#ctx0" brushRef="#br0" timeOffset="157289.07">20002 10795 0,'0'13'32,"0"0"-32,0 1 15,0-1-15,0 0 0,0 0 16,0 1-16,0-1 15,0 0-15,0 0 0,-13-13 16,13 14-16,0-1 0</inkml:trace>
  <inkml:trace contextRef="#ctx0" brushRef="#br0" timeOffset="158446.65">17634 11192 0,'14'0'47,"-1"0"-47,0 0 0,0 0 16,1 0-16,-1 0 0,0 0 0,0 0 0,1 0 0,-1-13 0,0 13 0,0 0 0,0 0 16,1 0-16,-1 0 0,0 0 0,0 0 0,1 0 0,-1 0 0,66-14 0,-66 14 0,1 0 15,-1 0-15,0 0 0,14 0 0,-14 0 0,172-13 16,-159 13-16,-12 0 0,12 0 0,199-26 15,-185 26-15,-14 0 0,-13 0 0,14 0 0,-14 0 0,14 0 0,-14 0 0,132 0 16,-118 0-16,-14 0 0,0 0 0,14 0 0,-1 0 0,-26-14 0,212 14 16,-186 0-16,-12 0 0,224 0 15,-225 0-15,0 0 0,0 0 0,1 0 0,12 0 0,-13 0 0,0 0 0,120 14 16,-120-14-16,0 0 0,0 0 0,1 0 0,105 0 16,-106 0-16,106 0 15,-106 0-15,27 0 16,-27 0-16,0 0 15,14 0-15,-14 0 0,0 0 16,1 0-16,-1 0 16,0 0-1,0 0-15</inkml:trace>
  <inkml:trace contextRef="#ctx0" brushRef="#br0" timeOffset="159494.6">18865 11404 0,'-13'0'16,"26"0"-1,0 0 1,0 0-16,-13-14 0,13 14 0,1 0 0,-1 0 15,0 0-15,0-13 0,1 13 0,-1 0 0,0 0 16,0 0-16,1 0 0,-1 0 0,0 0 0,0 0 0,27 0 16,-27 0-16,0 0 0,54 0 15,-54 0-15,0 0 0,0 0 0,0 0 16,1 0-16,-14 13 0,13-13 0,0 0 16,-13 14-16,13-14 15,-13 13 1,14 0-16,-14 0 15,0 0-15,0 1 0,0-1 16,13-13-16,-13 13 0,0 14 0,0-14 0,0 40 16,0-40-16,0 0 15,0 0-15,0 1 0,-13-14 0,13 26 0,-14-13 16,14 1-16,-13-14 0,-13 26 0,26-13 0,-53 40 16,53-40-1,-13-13-15,13 14 0,-14-1 0,1-13 0,0 26 16,0-26-16,13 14 0,-53 12 15,53-13-15,-14-13 0,1 0 0,13 13 0,-13-13 0,0 14 16,13-1-16,-13-13 0,-1 0 0,1 0 16,13 13-16,-13-13 0,13 13 0,-13 1 15,-1-14-15,1 0 16,13 13-16,-13-13 0,13 13 0,13-13 78,0 0-62,1 0-16,-1 0 0,0 0 0,0 0 0,1 0 0,-1 0 0,0 0 0,0 0 0,0 0 15,1 0-15,-1 0 0,0 0 0,0 0 0,1 0 0,-1 0 0,0 0 0,0 0 0,1 0 0,-1-13 16,0 13-16,0 0 0,0-13 0,80-1 0,-80 14 0,93-26 31,-66 26-31,-40-13 0,13 13 0,13 0 16,-12 0-16,-1 0 0,0 0 0,0 0 15</inkml:trace>
  <inkml:trace contextRef="#ctx0" brushRef="#br0" timeOffset="160277.32">20227 9750 0,'0'13'16,"0"0"-16,14-13 0,-14 14 0,13-1 15,-13 0-15,13-13 0,0 13 0,-13 0 0,14 1 0,-14-1 0,52 40 16,-52-40-16,0 0 0,27 1 0,-27-1 0,13 13 0,67 107 16,-67-120-16,0 13 0,66 146 15,-65-159-15,-1 1 0,-13 12 0,13-26 0,-13 13 0,13 14 0,0-14 0,54 119 16,-54-105-16,0 12 0,0-12 0,1 66 16,-1-80-16,0 0 0,-13 13 0,0-12 0,0-1 0,0 0 15,13 40-15,0-40 0,-13 14 0,0-14 0,14 53 16,-14-53-16,0 106 15,0-105-15,0-1 0,0 0 16,0 53-16,0-53 0,0 1 0,0 65 16,0-66-16,0 1 15,-14-1-15,14 0 0,0 0 0,-13 27 0,13-27 0,0 0 16,-13 1-16,13-1 0,-26 40 0,26-40 16,-40 66-16,40-65 15,-13-14-15,13 13 0,-14-13 0,14 26 0,-13-12 0,-13 25 16,26-26-16,0 1 0,-27 39 15,27-40-15,0 0 0,-13-13 0,13 13 0,-13-13 0,13 13 0,0 1 0,-13-1 16,13 0-16,0 0 0,-14-13 16,14 14-16</inkml:trace>
  <inkml:trace contextRef="#ctx0" brushRef="#br0" timeOffset="162119">22212 10861 0,'39'-13'0,"-78"26"0,92-39 0,-27 26 0,-13-14 0,14 14 0,-27-13 0,13 13 0,14 0 0,-1 0 15,0-13-15,-12 13 0,-1 0 0,0 0 0,0 0 0,1 0 0,12 0 0,-13 0 0,0 0 16,1 0-16,-1 0 0,0 0 0,-13 13 0,13-13 15,-13 13-15,14-13 0,-14 14 0,13-14 0,-13 13 0,0 0 0,26 14 16,-26-14-16,0 0 0,27 27 16,-27-27-16,13-13 0,-13 13 15,0 0-15,13-13 0,-13 14 0,13-14 16,1 0-16,-1 13 0,0-13 0,27 26 16,-27-26-16,0 0 0,1 0 0,-1 0 0,0 0 0,0 0 15,67 0-15,-67 0 0,0 0 0,14 0 0,-14 0 0,198 0 16,-197 0-16,290-53 15,-278 53-15,-12 0 0,25 0 16,-12-13-16,-1 13 0,120-26 0,-120 26 0,-13 0 0,1 0 16,65-13-16,-66 13 15,-13-14-15,13 14 63,1 0-48,-1 0-15,0 0 0,0 0 0,1 0 0,-1 0 0,13 0 0,27-13 16,-40 13-16,1 0 0,-1 0 0,0 0 0,225 0 16,-225 0-16,40 0 0,291 0 15,-330 0-15,-1 0 0,13 0 0,-12 0 0,-1 0 0,106 0 16,-106 0-16,13 0 0,1 0 16,-14 0-16,-13 13 0,13-13 15,1 0 1,-1 0 15,-13 14-31,13-14 0,0 0 16,1 0-16,-1 0 0,26 0 0,-25 0 0,12 0 15,-13 0-15,1 0 0,-1 0 0,159 0 16,-119 0-16,-27 0 0,1 0 0,303 0 0,-277 0 16,331 26-1,-371-26-15,14 0 0,-14 0 0,0 0 0,80 0 16,-80 0-16,0 13 0,40 0 15,-40-13-15,1 0 0,-1 0 0,0 0 0,0 0 16,0 0-16,1 0 0,-1 0 0,0 0 0,27 0 16,-27 0-16,0 0 0,14 0 0,52 14 15,-52-14-15,-14 0 0,0 0 0,0 0 0,0 0 0,107 26 16,-107-26-16,93 0 16,-93 0-16,0 0 0,0 0 0,1 0 15,-1 0-15,0 0 0,13 0 0,1 0 0,-14 0 0,0 0 16,1 0-16,52 0 0,-40 0 0,212 0 15,-224 0-15,25 0 0,-12 0 16,-14 0-16,13 0 0,239-13 0,-225 13 0,-14 0 0,-13-13 0,14 13 16,317-27-16,-318 27 15,14-13-15,-27 13 0,27 0 0,0-13 0,-14 13 0,133-27 0,-133 14 16,1 13-16,-14 0 0,13-13 0,93 0 16,-105 13-16,-1 0 0,0 0 31,0 0-31,-13-14 15,14 14-15,-1 0 0,0 0 0,0 0 16,0 0-16,1 0 0,-1 0 16,0 0-16,0-13 0,80 13 15,-80-13-15,0 13 0,1 0 0,-1 0 0,0 0 0,53-13 16,-53 13-16,80-14 16,-80 14-16,14 0 0,-14 0 15,0-13-15,27 13 0,-27 0 0,0 0 16,1 0-16,12 0 0,-13 0 15</inkml:trace>
  <inkml:trace contextRef="#ctx0" brushRef="#br0" timeOffset="168656.57">13070 10425 0,'14'0'32,"-1"0"-17,-13-14-15,13 14 0,-13-13 0,13 13 0,-13-13 0,14 13 0,-1-13 16,0 13-16,0-14 0,0 1 0,-13 0 0,14 13 0,-14-13 0,13 13 0,-13-13 0,13 13 0,0-14 16,-13 1-16,14 13 0,-14-13 0,53-27 0,-27 27 15,-13 13-15,-13-13 0,13 13 0,1 0 0,52-40 0,-40 40 16,-26-13-16,119-27 15,-92 27-15,-14 0 0,0 13 0,0 0 0,1 0 0,39-14 16,-40 14-16,0 0 0,0 0 0,1 0 0,91-13 16,-91 13-16,91 0 15,-91 0-15,-1 0 0,0 0 0,14 0 0,-14 0 0,79 27 16,-92-14-16,14-13 0,12 0 0,80 40 16,-66-27-16,-27 0 0,0-13 0,14 0 0,-14 0 0,0 0 0,0 13 0,67 0 15,-67-13-15,13 14 0,-12-14 0,-1 0 0,132 13 16,-131-13-16,157 0 15,-157 0-15,12 0 0,-13 0 16,1-13-16,39-1 0,-27 14 0,-26-13 0,119-13 16,-106 26-16,1 0 15,-1 0-15,0 0 0,80-27 0,-80 27 0,0 0 0,0 0 0,1 0 16,105 0-16,-106 0 0,159-26 16,-133 26-1,-39-13-15,27 13 0,-14 0 0,106-14 0,-92 1 16,-14 13-16,119-40 15,-105 27-15,-14 13 0,0-13 0,0 13 0,1 0 0,52-40 16,-53 40-16,0 0 0,0-26 0,40-1 16,-39 27-16,25-53 15,-12 53-15,-27-13 0,0 0 0,26 0 16,-26 0-16,13 13 0,1 0 0,25-40 16,-39 27-16,14 13 0,-14-14 0,13 14 0,0-13 15,0 13-15,-13-13 0,13 13 0,1-13 16,-1 13-16,13-40 15,-26 27 1,14 13-16,-14-13 0,13 13 0,-13-14 16,13 1-16,-13 0 15,13 13-15,-13-13 32,14 13-17,-14-14-15,0 28 156,13-14-156,-13 13 0,13-13 0,-13 13 16,13-13-16,0 0 0,-13 27 0,14-27 16,-14 13-1,13-13-15,0 0 0,0 0 16,1 0-16,-1 0 16,0 13-16,0-13 0,0 0 0,1 0 15,-1 0-15,0 0 0,0 0 0,1 0 16,-1 0-16,40 0 15,-40 0-15,0 0 0,0 0 0,1 0 0,25 0 16,-25 0-16,-1 0 0,0 0 0,0 0 0,40-13 16,-40 13-16,54 0 15,-54 0-15,0 0 0,0 0 0,1 0 0,-1 0 0,0 0 0,53 0 16,-53 0-16,1 0 0,-1 0 0,106 0 16,-93 0-16,-12 0 0,12 0 0,-13 0 0,0 0 0,1 0 0,-1-13 0,93-1 15,-93 14-15,13 0 0,1 0 0,-14 0 0,14-13 0,-14 13 16,27 0-16,-27 0 0,13 0 0,1-26 0,-14 26 0,0 0 0,0 0 0,14 0 0,-14-14 0,13 14 0,-12-13 15,-1 13-15,66-13 0,-65 13 0,-1 0 0,0 0 0,0 0 0,-13-13 0,27 13 0,65-27 16,-65 14-16,-14 13 0,13 0 0,94-26 16,-107 26-16,0-14 0,0 14 0,0 0 15,14 0-15,-14-13 0,93-13 0,-80 26 0,1 0 0,-14 0 16,-13-14-16,27 14 0,118-26 0,-118 26 0,145-66 16,-133 66-1,-26 0-15,1 0 0,12 0 0,-26-13 0,40 13 0,92-53 16,-92 53-16,-27 0 0,13-13 0,-12 13 0,-1-14 0,13 14 0,27-13 15,-26 0-15,-14 0 0,0 13 0,0 0 0,1 0 0,12 0 0,-13 0 0,67-14 16,-67 1-16,13 13 0,-12 0 0,78-13 16,-79 13-16,133 0 15,-133 0-15,0 0 0,1 0 0,-1 0 0,53 0 16,-39 0-16,-14 0 0,40 13 16,-40-13-16,-13 13 0,13-13 0,-13 14 15,13-14-15,1 13 0,-1-13 0,-13 13 0,13-13 0,27 40 16,-27-40-16,53 66 15,-53-66-15,1 13 0,-1 0 16,40 14-16,-53-14 0,53 40 16,-40-40-16,-13 0 15,0 1-15,13-14 0,-13 13 0,13 0 16,-13 0-16,14-13 0,-14 14 0,13-14 0,26 66 31,-25-53-31,-14 0 0,26 27 0,-26-27 16,0 0-16</inkml:trace>
  <inkml:trace contextRef="#ctx0" brushRef="#br0" timeOffset="180632.6">11589 13507 0,'13'0'63,"-13"13"-47,13-13-16,-13 13 0,0 1 0,13-14 0,1 13 0,-14 0 0,13-13 0,-13 13 0,13 1 15,-13-1-15,13-13 0,-13 13 0,14 0 0,-1-13 0,-13 13 16,13-13-16,-13 14 0,13-14 0,-13 13 0,0 0 15,13-13-15,1 0 0,-14 13 0,13 1 0,0-14 16,-13 13-16,0 0 0,13-13 0,-13 13 16,14-13-16,-1 14 0,-13-1 15,0 0-15,13-13 0,0 0 16,-13 13-16,14-13 0,-14 13 16,13-13-1,-13 14-15,0-1 0,13-13 16</inkml:trace>
  <inkml:trace contextRef="#ctx0" brushRef="#br0" timeOffset="181582.46">12091 13441 0,'-26'13'15,"26"0"-15,-13-13 0,0 0 16,13 14-16,-14-14 0,1 0 0,13 13 16,-13-13-16,13 13 0,-13 0 0,13 0 15,-14-13-15,1 14 0,0-1 16,13 0-16,-27 27 15,14-40-15,13 13 0,0 0 0,-13-13 0,0 27 16,0-27-16,-14 39 16,27-25-16,0-1 0,-13 0 0,13 0 15,-13-13-15,13 14 0,0-1 0,-14-13 0,14 13 0,-13 13 16,13-12-16,-13-14 0,0 39 16,13-25-16,0-1 0,-14-13 15,1 13-15,13 0 0,0 1 0,-26 25 16,26-26-16,0 1 15,0-1-15,-13-13 0,13 13 0,-14-13 16,14 13-16,0 1 0,0-1 0,0 0 16,-13 0-16,13 1 0,0-1 15,0 0-15,0 0 16,0 0-16,0 1 0,0-1 16,0 0-16,0 0 0,0 1 0,-13-14 0,13 13 15,0 0-15,0 0 0,0 1 0,0-1 16,0 0-16,0 13 15,0-12-15,0-1 0,0 0 16,0 0-16,0 1 16,0-1-1</inkml:trace>
  <inkml:trace contextRef="#ctx0" brushRef="#br0" timeOffset="183161.01">12369 13666 0,'13'0'47,"1"0"-47,-1 0 15,0 0-15,0 0 0,1 0 0,-1 0 0,0 0 0,0 0 0,1 0 16,-1 0-16,0 0 0,0 0 0,0 0 0,1 0 0,-1 0 0,0 0 0,0 0 16,1 0-16,12 0 0,-13 0 0,14 0 0,-14 0 15,0 0-15,0 0 0,1 0 0,-1 0 0,0 0 16,0 0-16,14 0 16</inkml:trace>
  <inkml:trace contextRef="#ctx0" brushRef="#br0" timeOffset="183644.46">12502 13838 0,'13'0'62,"0"0"-62,0 0 0,0 0 0,1 0 0,-1 0 0,0 0 16,0 0-16,1 0 0,-1 0 0,40 0 0,-40 0 0,0 0 15,0 0-15,1 0 0,-1 0 0,40 0 0,-40 0 16,0 0-16,27 0 0,-27 0 16,0 0-1</inkml:trace>
  <inkml:trace contextRef="#ctx0" brushRef="#br0" timeOffset="184693.94">13388 13348 0,'13'0'47,"0"0"-47,1 0 0,-1 0 15,0 0-15,0 0 0,1 0 0,-1 0 0,0 0 0,0 0 0,0 0 0,1 0 0,-1 0 16,0 0-16,14 0 0,-14 0 0,0 0 0,0 0 0,0 0 0,1 0 0,-1 0 0,0 0 16,0 0-16,14 0 0,-14 0 0,0 0 0,1 0 0,-1 0 0,0 0 0,0 0 15,0 0-15,1 0 0,-1 0 0,0 0 16,0 0 31,-13 13-47,0 1 15,0-1-15,0 0 0,0 0 0,14 14 0,-14-14 16,0 0-16,0 67 16,0-67-16,0 0 0,0 0 0,-14 1 0,14-1 0,0 0 15,0 0-15,0 0 0,-13-13 0,0 14 0,13-1 0,-13 27 16,-1-40-16,-12 53 16,26-40-16,-13-13 0,13 13 0,0 0 0,-13 0 0,-1-13 0,1 27 15,0-14-15,0 0 0,-27 40 16,27-53-16,13 14 0,-40 52 15,27-53-15,0 0 0,-1 14 16,14-14-16,-39 40 16,39-40-16,0 0 0,0 0 78,13-13-78,0 0 0,0 14 15,1-14-15,-1 0 0,0 0 0,-13 13 0,13-13 0,0 0 0,1 0 0,-1 0 0,0 0 16,0 0-16,1 0 0,-1 0 0,0 13 0,0-13 0,1 0 0,-1 0 0,0 0 16,0 0-16,0 0 0,1 13 0,-1-13 0,0 0 15,0 0-15,1 0 0,-1 0 0,0 0 0,0 0 0,1 14 16,-1-14-16</inkml:trace>
  <inkml:trace contextRef="#ctx0" brushRef="#br0" timeOffset="186122.23">14592 13428 0,'0'13'31,"0"0"-15,-13-13-16,13 13 0,0 1 0,0-1 0,0 0 0,0 0 15,0 0-15,0 1 0,0-1 0,0 0 0,0 0 0,-14 1 0,14-1 16,0 0-16,0 0 0,0 0 0,0 1 0,0-1 0,0 0 0,0 27 0,0-14 0,-13-26 0,13 14 15,0-1-15,-13-13 0,13 13 0,0 0 0,0 14 0,-13 92 16,13-93-16,0 1 0,-27 79 16,27-93-16,-13 93 15,13-93-15,0 0 0,0 0 0,0 1 16,0-28 62,0 1-78,0 0 0,0 0 16,0-1-16,0 1 0,0 0 0,0 0 15,0-1-15,0 1 0,0-13 0,0 13 0,0-1 0,0-52 16,0 53-16,13 13 0,14-146 16,-27 120-1,0-1-15,13-65 0,0-14 16,-13 93-1,13 13-15,-13-13 0,0-1 0,0 1 0,0 0 0,0 0 0,0-1 16,14 1-16,-14 0 0,13-27 16,-13 27-16,0 0 0,13 13 0,-13-13 0,0-1 15,0 1-15,0 0 0,0 0 0,13-27 16,-13 27-16,13-53 16,-13 52-16,14 14 0,-14-13 0,13-13 15,-13 12-15,13 14 16,-13-13-16,0 26 109,0 1-109,13-1 0,-13 0 0,14 0 0,-14 1 16,0-1-16,13-13 0,-13 13 0,0 0 0,13 1 0,-13-1 0,13 0 0,-13 0 0,0 0 0,0 1 15,14-14-15,-14 13 0,13 0 0,-13 14 0,26 39 0,-26-53 16,0 0-16,0 0 0,40 80 16,-40-80-16,0 0 0,13 1 0,-13-1 0,0 0 0,0 0 0,13 27 15,1-27-15,-14 1 0,0-1 0,0 0 0,0 0 0,13 27 16,-13-27-16,13 40 16,-13-40-16,0 1 0,0-1 0,13-13 15,-13 13-15,0 0 0,0 0 0,13 14 16,-13-14-16,0 0 15,0 1-15,14-14 0,-14 13 0,0 0 16,0 0-16,0 1 0,0-1 16,0 0-16,0 0 47,0 0-32,0 1-15,13-14 16,-13 13-1</inkml:trace>
  <inkml:trace contextRef="#ctx0" brushRef="#br0" timeOffset="186876.43">14512 13838 0,'14'0'79,"-1"0"-79,-13-14 15,13 14-15,0 0 0,1 0 0,-1 0 0,0 0 0,0 0 16,0 0-16,1 0 0,-1 0 0,-13-13 15,13 13-15,0 0 0,1 0 0,-1 0 0,0 0 16,0 0-16,-13-13 0,14 13 16,-1 0-16,0 0 15,0 0-15,0 0 16,1 0 0,-1 0-16,0 0 15,0 0 1</inkml:trace>
  <inkml:trace contextRef="#ctx0" brushRef="#br0" timeOffset="187550.06">15557 13758 0,'-13'0'31,"0"0"-31,0 0 0,0 0 16,-1 0-16,1 0 15,0 0-15,0 0 0,13 14 0,0-1 16,-14-13-16,1 26 16,0-26-16,13 13 0,0 1 0,0-1 0,-13-13 15,13 13-15,0 0 0,0 1 0,0-1 0,0 0 16,0 0-16,0 27 16,0-27-16,0 0 0,0 1 0,0-1 15,0 0-15,0 0 0,0 1 0,0-1 16,0 0-16,0 0 15,13-13-15,0 14 16,0-14-16,27 0 16,-27 0-16,1 0 15,-1 0-15,0 0 0,0 0 16,0 0-16,1 0 16,-1 0-16,0 0 46</inkml:trace>
  <inkml:trace contextRef="#ctx0" brushRef="#br0" timeOffset="188322.76">16034 13772 0,'-13'0'16,"-1"0"-16,1 0 0,0 0 0,0 0 31,13 13-31,-14-13 0,1 0 0,-13 13 16,12-13-16,14 13 0,0 0 15,0 1-15,-13-14 0,0 0 0,13 13 16,-13-13-16,13 13 0,-13-13 15,13 13-15,0 1 0,0-1 16,0 0-16,0 0 0,-14 1 0,14-1 16,0 0-16,0 0 0,0 0 0,0 1 0,0-1 15,0 0-15,14 14 0,-14-14 16,13 0-16,0 27 0,0-40 0,-13 13 16,0 0-16,13-13 0,-13 13 0,14-13 15,-14 14-15,26-1 16,-13-13-16,14 0 15,-1 0-15,-12 0 0,-1 0 16,0 0-16,-13-13 0,13 13 0,0-14 16,-13 1-16,14 13 0,-14-13 0,13 13 15,-13-13-15,0 0 0,13 13 0,-13-14 0,27-39 16,-14 40-16,-13 0 0,0-14 0,13 27 0,-13-13 0,0 0 16,13-27-16,-13 27 0,0 0 0,0 0 0,0-1 0,13 1 0,1-40 15,-14 40-15,0 0 0,0-53 16,0 52-16,0 1 0,0 0 15,-14 0-15,14-1 0,-13 14 16,13-13-16,-13 13 0,0 0 16,13-13-16,-13 13 0,-1 0 15,1 0-15,0 0 0,0 0 16,-1 0-16,1 0 16,0 0 15,13 13 0</inkml:trace>
  <inkml:trace contextRef="#ctx0" brushRef="#br0" timeOffset="189253.61">16603 13679 0,'-14'-13'16,"1"13"-16,0 0 16,0 0-16,-1 0 15,1 0-15,0 0 0,0 0 16,0 0-16,-27 0 15,27 13-15,-1-13 0,1 0 32,13 13 15,0 0-32,0 1-15,0-1 0,13-13 0,1 0 0,-14 13 0,13-13 16,-13 13-16,0 1 0,13-14 0,-13 13 0,13 0 0,1-13 15,-14 13-15,13 14 0,0-27 0,-13 13 0,13-13 16,-13 13-16,27 14 0,-14-14 0,27 27 16,-40-27-16,13-13 0,-13 13 15,0 0-15,13-13 0,0 13 0,-13 1 16,27 12-16,-27-13 16,13-13-16,0 0 0,-13 14 0,0-1 15,0 0 1,0 0-16,0 1 15,0-1 1,0 0-16,0 0 16,0 0-16,-13-13 0,13 14 15,-13-14-15,13 13 0,-13-13 0,13 13 0,-27-13 16,14 0-16,0 0 16,-1 0-16,1 0 0,0 0 0,0 0 15,-1 0-15,1 0 0,-26 13 16,25-13-16,1 0 0,0 0 15,0 0-15,-1 0 16,1 0 0</inkml:trace>
  <inkml:trace contextRef="#ctx0" brushRef="#br0" timeOffset="190081.37">17436 12832 0,'-13'0'16,"0"0"-1,-1 0-15,1 0 0,0 0 0,13 14 16,-13-14-16,13 13 0,-14-13 0,14 13 0,-13-13 0,13 13 16,-13-13-16,13 13 0,-26 27 0,26-27 15,0 1-15,-14-14 0,-25 79 16,39-66-16,-27 67 15,27-67-15,0 13 0,0-13 0,0 1 0,0-1 0,-13 40 16,13-40-16,0 93 16,0-93-16,0 0 0,0 1 0,0-1 0,0 53 15,0-53-15,0 0 0,0 1 0,0-1 0,0 53 16,0-53-16,0 80 16,0-80-16,0 0 0,0 1 0,0-1 0,0 26 15,0-25-15,0-1 0,13 53 16,-13-53-16,0 1 0,0-1 15,0 0-15,13 0 0,-13 0 0,0 1 0,0-1 0,14-13 0,-1 79 16,-13-65-16,26 38 16,-26-38-16,0-1 15,0 0-15,14 14 0,-14-14 16,13 27 0,-13-27-16,0-26 62,0-1-62,0 1 0,0 0 0,0 0 16,13-1-16,-13 1 0,13 13 0</inkml:trace>
  <inkml:trace contextRef="#ctx0" brushRef="#br0" timeOffset="190780.51">17780 13018 0,'-13'0'16,"13"13"-16,-13 0 16,13 0-16,0 0 0,0 1 15,-14-14-15,14 26 0,0-13 0,-13-13 0,0 53 16,13-40-16,-13 40 16,13-39-16,-14-1 15,14 13-15,-13-26 0,13 27 16,-13-14-16,0-13 0,13 13 15,0 0-15,-14-13 0,14 14 0,0-1 16,0 0-16,0 0 0,-13 1 16,13-1-16,-13-13 0,26 0 47,0 0-32,-13-13 1</inkml:trace>
  <inkml:trace contextRef="#ctx0" brushRef="#br0" timeOffset="191279.47">17859 13110 0,'-13'0'16,"0"13"0,13 1-1,-13-14-15,13 13 0,-14-13 0,14 13 0,0 0 16,0 0-16,0 1 0,-13-1 0,13 0 16,0 0-16,0 1 0,0-1 0,0 0 0,-13 0 0,13 1 15,0 12-15,0-13 0,-13 53 16,13-52-16,0-1 0,0 0 15,0 0-15,0 1 0,0-1 16,-13-13 47,13-13-48,0-1-15,0 1 16</inkml:trace>
  <inkml:trace contextRef="#ctx0" brushRef="#br0" timeOffset="191809.95">17582 13031 0,'13'0'63,"0"0"-47,0 0-16,0 0 0,14 0 0,-14 0 0,0 0 0,1 0 15,-1 0-15,0 0 0,-13 13 0,13-13 0,14 0 0,-14 0 0,0 0 0,0 0 0,1 0 0,-1 0 0,0 0 16,0 0-16,1 0 0,25 0 0,-25 0 0,-1 0 15,0 0-15,0 0 0,14 0 0,-14 0 0,0 0 0,0 0 16,1 0-16</inkml:trace>
  <inkml:trace contextRef="#ctx0" brushRef="#br0" timeOffset="192383.47">17462 13824 0,'14'0'16,"-1"0"-1,0 0-15,0 0 16,1 0-16,-1 0 0,0 0 0,0 0 16,1 0-16,-1-13 0,0 13 0,0 0 0,0 0 0,1 0 0,-1 0 15,0 0-15,0 0 0,27-13 16,-27 13-16,53 0 16,-52 0-16,-1 0 0,-13-13 0,13 13 0,27 0 15,-27 0-15,0 0 0,1 0 0,12-13 16,-13 13-16,0 0 0,-13-14 15,14 14-15,-1 0 0,-13-13 0,13 13 0,-26 0 79,0 0-64</inkml:trace>
  <inkml:trace contextRef="#ctx0" brushRef="#br0" timeOffset="193173.2">17674 13917 0,'0'13'78,"0"1"-62,0-1-16,0 0 0,0 0 15,0 0-15,0 1 0,0-1 0,-13 0 0,13 0 16,0 1-16,0-1 0,0 0 0,0 0 0,0 1 15,0-1-15,0 0 0,0 0 0,0 0 0,0 1 0,-13 12 16,13-13-16,0 14 16,13-27 93,0 0-93,-13-13-16,13 13 0,1 0 0,-1 0 0,0-14 15,0 14-15,1 0 0,-14-13 0,13 13 0,0 0 16,-13-13-16,13 13 0,0 0 0,-13-13 0,14 13 16,-1 0-16,-13-14 0,13 14 15</inkml:trace>
  <inkml:trace contextRef="#ctx0" brushRef="#br0" timeOffset="193931.89">17806 13930 0,'0'14'78,"0"-1"-78,0 0 0,0 0 15,0 0-15,0 1 0,0-1 0,0 0 16,0 0-16,0 1 0,0-1 0,0 0 0,0 0 16,0 1-16,0-1 0,0 0 0,0 0 0,0 0 0,0 14 15,0-14-15,0 40 16,0-40-16,0 1 0,0-1 0,0 0 15,0 0-15,14-13 79,-14 13-79,0 1 15,0-1 110,13 0-109,-13 0-16,0 1 15</inkml:trace>
  <inkml:trace contextRef="#ctx0" brushRef="#br0" timeOffset="194932.8">18190 12793 0,'0'13'0,"0"0"0,13-13 0,-13 27 0,0-14 0,14-13 0,-14 13 0,13 0 15,-13 0-15,13 1 0,-13-1 0,0 0 0,0 0 0,13-13 0,-13 14 0,0 12 16,13-13-16,-13 1 0,0-1 0,14-13 0,-14 13 0,0 0 0,0 0 0,13 14 16,-13-14-16,0 0 0,0 1 0,0-1 0,0 0 0,0 27 15,13-40-15,-13 13 0,0 66 16,0-52-16,13-14 0,-13 13 0,0-12 0,0-1 15,0 13-15,0-12 0,0-1 0,14 66 16,-14-66-16,0 80 16,0-67-16,0-12 0,0-1 0,-14-13 15,14 40-15,0-27 0,0 0 16,0 14-16,-13-27 0,13 13 0,0 0 0,0 0 16,0 0-16,-13 1 0,13-1 0,0 0 15,-13 0-15,-1 14 0,14-14 0,-13 40 16,0-40-1,13 0-15,0 1 0,0 12 0,-13-26 0,13 13 16,0 1-16,-13 25 16,13-25-16,0-1 0,-14-13 0,14 13 0,0 0 0,0 0 15,-13-13-15,13 14 0,0-1 0,-13-13 16,13 13-16,0 0 0,-13 14 16,13-14-16,0 0 0,-14 1 15,14-1-15,0 0 0,0 13 16,-13-26-16,13 14 0,0-1 15,0 0-15,0 0 0,0 1 16,-13-14 0,26 0 93</inkml:trace>
  <inkml:trace contextRef="#ctx0" brushRef="#br0" timeOffset="199079.65">18732 13507 0,'14'0'94,"-1"0"-94,0 0 0,0 0 0,1 0 0,-1 0 0,0 0 0,0 0 0,1 0 0,-1 0 15,0-13-15,0 13 0,14 0 0,-14 0 0,0 0 0,0 0 0,1 0 0,12-13 0,-13 13 0,1 0 0,25-14 16,-26 14-16,1 0 0,12 0 0,1 0 0,-14 0 0,0 0 0,0-13 0,53 13 16,-52-13-16,12 13 0,-13 0 0,1 0 0,52 0 15,-40 0-15,-13 0 0,14 0 16</inkml:trace>
  <inkml:trace contextRef="#ctx0" brushRef="#br0" timeOffset="199692.72">18746 13851 0,'13'0'31,"0"0"-31,0 0 16,1 0-16,-1 0 0,0 0 0,0 0 0,1 0 0,-1 0 0,0 0 0,0 0 15,0 0-15,27-13 0,-27 13 0,1 0 0,91 0 16,-91 0-16,-1 0 0,0 0 0,0 0 16,80 0-16,-80 0 0,14 0 15,-14 0-15,66 0 0,-66 0 0,80 0 16,-80 0 0,1 0-16,-1 0 0,0 0 0,0 0 15,0 0 1,1 0-1</inkml:trace>
  <inkml:trace contextRef="#ctx0" brushRef="#br0" timeOffset="201274.16">20267 13732 0,'13'0'32,"1"0"-32,-1 0 0,0 0 15,0-13-15,0 13 0,1 0 0,-1 0 0,0 0 16,-13-14-16,13 14 0,1 0 0,-14-13 0,13 13 0,0 0 16,0 0-16,1 0 0,-14-13 15,13 13-15,0 0 0,0 0 16,0 13 62,-13 0-78,0 1 0,0-1 16,0 0-16,0 0 0,14-13 0,-14 14 0,0-1 15,0 0-15,13-13 0,-13 13 0,0 0 0,0 1 16,13-14-16,-13 13 0,0 0 0,0 0 0,0 1 15,0-1-15,0 0 0,0 0 0,0 1 16,0-1-16,13 40 16,-13-40-16,0 0 0,14-13 0,-14 13 0,0 1 15,0-1-15,0 27 16,13-40-16,-13 13 16,13 0-16,-13-26 125,13 0-125,-13-1 0,0 1 0,13 0 0,-13 0 0,0-1 15,14 1-15,-14 0 0,13 0 0,-13-1 0,0 1 0,13 0 0,-13 0 0,0 0 0,27-40 16,-27 39-16,0 1 0,13 0 0,0-14 0,-13 14 0,0 0 0,13 0 0,27-106 15,-40 105-15,13-12 0,-13 13 0,0 0 0,40-120 16,-40 107-16,13-133 16,-13 146-16,0 0 0,0-1 0,13-52 15,-13 53-15,0 0 0,14-53 16,-14 52-16,0 1 0,0 0 16,0 0-16,0 0 0,0-1 15,0 1-15,0 0 16,0 0-1,0-1-15,13 14 172,0 0-172,0 0 0,1 0 0,-1 0 0,0 0 0,0 0 16,0 0-16,1 0 0,-1 0 0,0 0 0,-13-13 16,13 13-16,14 0 0,-14 0 0,0 0 0,1 0 0,-1 0 15,0 0-15,0 0 0,40-13 16,-40 13-16,1 0 0,-1 0 15,0 0-15,13 0 0,-12 0 0,-1 0 16,53 0-16,-53 0 16,1 0-16,-1 0 0,0 0 0,0 0 0,14 0 0,-14 0 15,0 0-15,0 0 0,1 0 0,25 0 0,-25 0 16,65 0 0,-66 0-16,0 0 0,1 0 0,-1 0 0,0 0 15,0 0-15,1 0 0,-14 13 0,26-13 16,-13 0-16,0 0 0,1 0 0,-1 0 15,0 0-15,0 0 16</inkml:trace>
  <inkml:trace contextRef="#ctx0" brushRef="#br0" timeOffset="202617.91">21220 13335 0,'0'-13'15,"13"13"32,0 0-47,0-13 0,0 13 0,1-14 16,-1 14-16,0 0 0,-13-13 0,13 13 15,1 0-15,-1 0 0,0 0 0,0 0 16,14 0 0,-14 0-16,0 0 0,0 0 15,-13 13-15,14-13 0,39 27 16,-40-27-16,0 0 0,0 13 0,1-13 0,-14 13 0,26-13 15,-13 0-15,-13 13 0,13-13 16,-13 14 15,0-1-31,0 0 16,0 0-16,0 1 0,0-1 0,0 0 0,0 0 16,0 1-16,0-1 0,0 0 0,0 0 0,0 40 15,0-40-15,-13 53 16,13-52-16,0-1 15,-13 0-15,0-13 0,13 27 0,0-14 0,-13-13 0,-1 53 16,14-40 0,-13-13-16,13 13 0,-13 14 0,0-27 0,13 13 15,0 0-15,-14-13 0,1 27 0,13-14 16,-13-13-16,0 0 0,-1 40 16,1-40-16,13 13 0,-13-13 0,13 13 0,-13 13 15,0-26-15,-1 27 16,14-14-16,0 0 0,-13-13 0,13 14 15,-13-14-15,13 13 16,-13-13-16,-1 0 16,14 13-1,0 0-15,-13-13 32,0 0-32,13 14 0,13-14 109,0 0-93,1 0-16,-1 0 0,0 0 0,0 0 15,1 0-15,-1 0 0,0 0 0,0 0 0,0 0 0,1 0 16,-1 0-16,0-14 0,0 14 0,1 0 0,12 0 15,-26-13-15,13 13 0,1 0 0,-1 0 0,0 0 0,0 0 16,0 0-16,1 0 0,-1 0 16,0 0-16,0 0 15,1 0 17,-1 0 77</inkml:trace>
  <inkml:trace contextRef="#ctx0" brushRef="#br0" timeOffset="204044.77">22595 13004 0,'0'14'47,"0"-1"-47,0 0 0,-13-13 16,13 13-16,0 0 0,0 27 0,0-27 0,0 1 0,0-1 15,-13-13-15,13 13 0,0 66 0,0-65 0,-13 118 16,13-119-16,0 0 16,0 1-16,0-1 0,0 0 0,0 0 0,-27 53 0,27-39 15,0-14-15,0 0 0,0 1 0,0-1 0,0 0 0,0 0 0,0 0 0,0 1 16,0-1-16,-13-13 0,13 13 0,0 0 0,0 1 0,0-1 0,0 27 16,0-27-16,0 0 0,0 0 0,0 0 0,0 14 0,-13 13 15,13-27-15,0 66 16,0-66-16,0 1 0,0-1 0,0 0 0,0 0 15,0 1-15,0-1 0,0 0 0,0 0 16,0 1-16,0-28 109,0 1-109,0 0 0,0 0 16,0-1-16,0 1 0,0 0 0,0 0 0,0-1 0,0 1 0,0 0 16,0 0-16,0 0 0,0-1 0,0-52 0,0 53 15,0 0-15,0-1 0,13-105 16,-13 106-16,13 0 0,-13 0 0,0-1 0,13 1 0,-13-13 0,0 13 0,0-1 0,14-52 16,-14 53-16,0 0 0,0 0 0,13-1 0,0-158 15,0 159-15,14-106 16,-27 106-16,0-14 0,0 14 0,0 0 0,0 0 0,13-27 15,-13 27-15,0 0 0,0-1 0,0 1 0,13-13 16,-13 12-16,0 1 0,0 0 0,0 0 16,14-1-16,-14 1 0,0 0 0,0 0 0,0 0 15,0-1-15,13 14 0,-13-13 16,0 0-16,0 0 16,13 13-16,-13-14 0,0 1 15,0 0-15,13 13 94,-13 13-94,13 0 16,-13 1-16,14-1 0,-14 0 0,0 0 0,0 1 0,13-14 0,-13 13 0,13 0 15,-13 0-15,0 0 0,0 1 0,13-1 0,-13 0 0,14 0 0,-14 1 0,13-1 16,-13 0-16,0 0 0,0 1 0,13-1 0,-13 0 0,0 0 0,27 40 15,-27-40-15,0 1 0,26 78 16,-13-79-16,14 80 16,-27-80-16,0 0 0,0 1 0,13-14 0,0 66 15,-13-53-15,27 66 16,-27-65-16,0-1 0,13-13 16,-13 13-16,0 0 0,0 1 0,0-1 0,0 0 0,0 0 15,13-13-15,-13 13 0,13 1 0,-13-1 0,0 0 0,0 0 16,14-13-16,-14 14 0,0-1 0,0 0 15,0 0-15,13 1 0,-13-1 16,0 0-16,0 0 0,0 0 16,13-13-16,-13 14 0,13-1 15,-13 0-15,0 0 0,13 1 0,-13-1 16,0 0-16,14 40 16,-1-53-16,-13 13 0,0 0 0,13 1 15,-13-1-15,13 0 16,-13-26 124,-13 13-140,13-13 0,-13-1 0</inkml:trace>
  <inkml:trace contextRef="#ctx0" brushRef="#br0" timeOffset="205032.67">22569 13652 0,'13'0'109,"0"0"-109,1 0 0,-1 0 16,0 0-16,0 0 0,1 0 0,-1 0 0,0 0 15,0 0-15,0 0 0,1 0 0,-1 0 0,0 0 16,0 0-16,1 0 0,-1 0 0,0 0 15,0 0-15,1 0 0,-1 0 16,0 0 0,0 0-1,0 0-15,1 0 16,-1 0 0,0 0 109,0 0-125,1 0 15,-1 0 1,0 0-16,0 0 15,1 0 1</inkml:trace>
  <inkml:trace contextRef="#ctx0" brushRef="#br0" timeOffset="209355.62">1244 6681 0,'13'0'62,"0"0"-62,0 0 16,0 0-16,1 0 0,-1 0 0,0 0 0,0 0 0,1 0 16,-1 0-16,0 0 0,0 0 0,1 13 0,-1-13 0,0 0 0,0 0 15,0 0-15,1 0 0,-1 0 0,0 0 0,0 0 0,1 0 0,-1 0 0,0 13 0,13-13 16,41 0-16,-54 0 0,0 0 0,0 0 0,14 0 0,-14 0 0,0 13 0,120 1 15,-120-14-15,13 0 0,-13 0 0,146 13 16,-132-13-16,-14 13 0,0-13 0,0 0 0,14 0 16,-14 0-16,53 13 0,-53-13 0,1 0 0,-1 0 0,0 0 0,0 0 0,93 0 15,-93 0-15,14 0 0,105 0 16,-92 0-16,-14 0 16,-12 0-16,105 0 0,-106 0 0,0 0 15,133-13-15,-133 13 16,0 0-16,0 0 0,0 0 0,1 0 0,65-13 15,-66 13-15,1 0 0,-1 0 0,0 0 0,106 0 16,-106 0-16,1 0 0,-1 0 0,0 0 0,13 0 0,-12 0 0,-1 0 0,53 0 16,-53 0-16,0 0 0,1 0 0,-1 0 0,13 0 0,80 0 15,-93 0-15,1 0 0,-1 0 0,132-27 16,-131 27-16,-1 0 0,0 0 0,0 0 0,1 0 0,12 0 0,-13 0 0,27 0 16,-27 0-16,0 0 0,1 0 0,-1 0 0,53-13 15,-53 13-15,80 0 16,-80 0-16,0 0 0,1 0 0,-1 0 15,0 0-15,0 0 0,0-13 0,1 13 0,65 0 16,-66 0-16,-13-13 0,14 13 0,-1 0 16,0 0-16,0 0 0,27-13 0,-27 13 0,0 0 0,1 0 0,-1 0 0,0 0 15,93-14-15,-93 14 0,0 0 0,106 0 16,-105 0-16,12-13 0,-13 13 16,1 0-16,12 0 0,40 0 0,-53 0 15,14 0-15,65 0 0,-78 0 16,12 0-16,-13 0 0,1 0 0,-1 0 0,27 0 0,-27 0 15,0 0-15,0 0 0,0 0 0,67 0 16,-67 0-16,93-13 16,-93 13-16,0 0 0,1 0 0,-14-13 0,92 13 15,-79 0-15,1 0 0,91 0 16,-91 0-16,-1 0 0,0 0 0,0 0 0,1 0 0,25 0 16,-25 0-16,12 0 0,-13 0 0,53 0 15,-39 0-15,118-14 16,-118 14-16,-14 0 0,13 0 0,67 0 15,-80 0-15,120-13 16,-120 13-16,13 0 0,-12 0 16,-1 0-16,0 0 0,13 0 0,-12 0 0,-1 0 0,0 0 15,53 0-15,-53 0 0,80 0 16,-66 0-16,-14 0 16,0 0-16,0-13 0,53 13 0,-66-13 0,14 13 15,-1 0-15,0 0 0,0 0 0,1 0 0,-1 0 0,26 0 0,-25 0 16,-1 0-16,0 0 0,14 0 0,-14 0 0,0 0 0,27 0 15,-27 0-15,0 0 0,0 0 0,67 0 16,-67 0-16,0 0 0,120 0 16,-107 0-16,-13 0 0,80 0 15,-80 0-15,0 0 0,1 0 0,105-14 16,-106 14-16,0 0 0,0 0 0,1 0 0,-1 0 0,0 0 0,0 0 0,53 0 16,-39 0-16,-14 0 0,13 0 0,107 0 15,-120 0-15,0 0 0,133 0 16,-133 0-16,13 0 0,-12 0 0,-1 0 0,0 0 0,80-13 15,-80 13-15,13 0 0,-12 0 0,91 0 16,-91 0-16,-1 0 0,0 0 0,14 0 16,-14 0-16,0 0 0,66-13 0,-65 0 0,-1 13 0,0 0 0,0 0 0,106 0 15,-105 0-15,131-13 16,-118 13 0,-14 0-16,0 0 0,66 0 0,-65 0 15,-1 0-15,106 0 0,-106 0 16,40 0-16,-40 0 0,67 0 15,-67 0-15,0 0 0,0 0 0,1 0 0,118 0 16,-119 0-16,0 0 0,159 0 16,-145 0-16,-14 0 0,14 0 0,-14 0 0,106 0 15,-93 0-15,-12 0 0,144 13 16,-131-13-16,-14 0 0,0 0 0,0 0 0,1 0 0,52 0 16,-53 0-16,0 0 0,53 13 15,-52-13-15,65 0 16,-66 13-16,0-13 0,1 0 0,-1 0 15,40 0-15,-40 0 0,0 0 0,67 13 16,-67-13-16,0 0 0,0 0 16,1 0-16,39 0 0,-40 0 0,0 0 0,0 0 15,0 0-15,54 14 0,-54-14 0,0 0 16,0 0-16,0 0 0,27 0 0,-27 0 0,1 0 0,-1 0 16,0 0-16,0 0 0,14 0 0,-14 0 15,53 13-15,-53-13 16,1 0-16,-1 0 0,0 0 0,0 0 0,1 0 15,-1 0-15,0 0 0,66 0 16,-65 0-16,65 0 16,-66 0-16,0 0 0,1 0 0,-1 0 0,66 0 15,-66 0-15,1 0 0,131 0 16,-132 0-16,14 0 0,13 0 0,-14 0 0,106 0 16,-118 0-16,12 13 0,-13-13 0,1 0 0,144 0 15,-145 0-15,1 0 0,12 0 0,-13 0 0,1 0 0,-1 0 0,0 0 0,66 0 16,-65 0-16,-1 0 0,0 0 0,0 0 0,1 0 0,-1 0 15,79 0-15,-78 0 0,-1 0 16,53 0-16,-53 0 0,1 0 0,-1 0 0,0 0 16,0 0-16,14 0 0,-1 0 0,-13 0 15,40 0-15,-40 0 0,80 0 16,-80 0-16,1 0 16,-1 0-16,0 0 0,0 0 0,80 0 0,-80 0 15,0 0-15,120-13 16,-120 13-16,0 0 0,0 0 0,1 0 0,-1 0 0,53-13 15,-40 13-15,-12 0 0,-1 0 0,26 0 16,-25 0-16,52 0 16,-53 0-16,0 0 0,1 0 0,-1 0 0,0 0 0,13-14 15,-12 14-15,52 0 16,-53 0-16,0 0 0,1 0 0,-1 0 0,0 0 0,0 0 0,40 0 16,-40 0-16,1 0 0,144-13 31,-144 13-31,-1 0 0,0 0 15,0 0-15,-13-13 0,13 13 0,1 0 16,-1 0-16,0 0 0,0 0 16,1 0-16,-1 0 0,0 0 15,0 0-15,1-13 0,-1 13 0,40 0 16,-40 0 0,0 0-16,0 0 0,14 0 0,-14 0 15,0 0-15,1 0 0,-1-13 16,0 13-16,0 0 0,0 0 0,1 0 0,-1 0 15,0 0-15,-13-14 0,13 14 0,14 0 16,-14 0-16,53 0 16,-53 0-16,1 0 0,39 0 15,-40 0-15,53 0 16,-53 0-16,0 0 0,1 0 0,-1 0 16,0 0-16,0 0 15,1 0-15,-1 0 16,0 0-16,0 0 15,0 0-15,1 0 0,-1 0 16,0 0-16,0 0 16,1 0-16,-1 0 15,0 0-15,0 0 16,1 0-16,-1 0 16,0 0-1,0 0 1,0 0-1,1 0 17,-1 0-17,0 0-15,0 0 16,1 0 0,-1 0-16,0 0 15,0 0 1,-26 0 187</inkml:trace>
  <inkml:trace contextRef="#ctx0" brushRef="#br0" timeOffset="-213366.83">4233 7832 0,'-13'0'0,"0"0"15,0 0-15,-1 0 0,1 0 16,13-14-16,-13 14 0,0 0 0,-1 0 15,1 0-15,0-13 0,0 13 0,0 0 16,-1 0-16,1 0 16,0 0-16,0 0 0,-1 0 15,1 0-15,0 0 0,0 0 0,-40-13 16,40 13-16,-1 0 0,1 0 16,0 0-16,-14-13 0,14 13 0,0 0 0,0 0 0,-53-13 15,39-1-15,-39 14 16,66-13-16,-13 13 0,0 0 0,-1 0 0,-39-13 15,40 13-15,-40 0 16,40 0-16,0-13 16,0 13-16,-1 0 0,-12-14 0,13 14 0,-1 0 15,-38 0-15,38 0 0,-105-13 32,106 13-32,0 0 0,-14-13 0,-26 13 15,40-13-15,-119-1 16,119 14-16,-1 0 0,1 0 0,0 0 0,-53 0 15,53 0-15,-1 0 0,-78-13 16,79 13-16,-1 0 0,1 0 0,0 0 0,0 0 0,-1-13 0,1 13 0,-27 0 16,14 0-16,0-13 0,12 13 0,1 0 0,-53 0 15,53 0-15,-106 0 16,105 0-16,1 0 0,0 0 0,0 0 0,-1 0 0,1 0 0,-79 0 16,65 0-16,14 0 0,-13 0 0,-67 0 15,80 0-15,-1 0 0,-12 0 0,13 0 0,13 13 0,-13-13 16,-1 0-16,-78 13 0,65-13 0,14 13 0,0-13 0,0 0 15,-1 0-15,-92 14 0,67-14 0,-120 13 16,133-13-16,12 0 16,1 0-16,0 0 0,13 13 0,-66 0 0,53-13 15,-54 0-15,54 14 16,0-14-16,0 0 0,-1 0 0,1 0 16,13 13-16,-13-13 0,0 0 0,0 0 15,-1 0-15,1 13 16,13 0-16,-13-13 0,0 0 15,13 14 1,-14-14-16,1 0 0,13 13 0,-13-13 16,0 0-16,13 13 0,0 0 0,-14-13 15,1 13-15,0 1 0,0 12 16,0-26-16,13 13 0,-14 1 0,14-1 16,-13-13-16,13 13 0,0 0 0,0 1 15,-13-14-15,13 13 0,0 0 16,0 0-16,-13-13 0,13 13 0,-14-13 15,14 14-15,0-1 0,0 0 0,0 0 16,-13-13-16,13 40 0,0-27 16,0 0-16,0 1 0,-13-1 0,13 0 15,0 0-15,0 40 0,0-39 16,0-1-16,-13 0 0,13 0 0,0 0 0,0 1 16,0-1-16,0 0 0,0 0 15,0 1-15,0-1 0,0 0 16,13-13-16,-13 13 0,0 1 0,0-1 15,13-13-15,-13 13 16,13-13-16,1 13 0,-14 0 0,13-13 16,-13 14-16,13-14 0,-13 13 0,13-13 0,1 0 0,-1 13 15,0-13-15,53 40 16,-53-40-16,1 0 0,-1 0 0,0 0 0,-13 13 16,66 0-16,-53-13 0,1 0 0,105 13 15,-106-13-15,0 0 0,14 0 0,-14 0 0,0 0 16,0 0-16,1 0 0,91 0 0,-91 0 0,12 14 0,1-14 0,-14 0 15,0 0-15,172 0 0,-172 0 0,226 13 16,-226-13-16,0 0 0,0 0 0,1 0 16,-1 0-16,0 0 0,0 0 0,0 0 0,120 0 0,-107 0 15,-13 0-15,173 0 0,-173 0 16,0 0-16,0 0 0,1 0 0,-1 0 0,0 0 0,0 0 0,93 0 16,-93 0-16,14 0 0,-14 0 0,13 0 0,120 0 15,-133 0-15,0 0 0,186 0 16,-186 0-16,0 0 0,14 0 0,-14 0 0,13 0 0,80 0 15,-79 0-15,-14 0 0,119 0 16,-119 0-16,1 0 0,-1 0 0,0 0 0,0 0 0,1 0 0,-1 0 0,53-13 16,-53 13-16,0 0 0,67 0 15,-67 0-15,119 0 16,-118 0-16,-14-14 0,26 14 0,-13 0 16,93 0-16,-93-13 0,14 13 0,-14 0 0,146-13 15,-133 13-15,-13 0 0,1 0 0,-1 0 0,13 0 16,93 0-16,-105 0 0,-1 0 0,-13-13 0,13 13 0,0 0 15,106-13-15,-105 13 0,78 0 16,-79 0 0,1 0-16,-1 0 0,27 0 0,-27 0 15,0 0-15,27 0 0,-27 0 16,0 0-16,0 0 0,1 0 0,-1 0 16,0 0-16,0 0 0,1 0 0,25 0 15,-25 0-15,118 0 16,-119 0-16,0 0 0,1 0 0,-1 0 0,0 0 0,93 0 15,-93 0-15,0 0 0,120 0 16,-120 0-16,0 0 0,0 0 0,14 0 0,-14 0 0,0 0 0,53 0 16,-52 0-16,-1 0 0,0 0 0,0 0 0,93 0 15,-93 0-15,1 0 0,144 13 16,-118-13-16,-27 0 0,0 0 0,133 13 16,-133-13-16,14 0 0,131 0 15,-131 0-15,-14 0 0,27 0 0,-14 0 16,-13 0-16,1 0 0,105 0 0,-80 0 0,-25 0 0,-1 0 15,13 0-15,-12 0 0,144 0 0,-118 0 0,172 0 16,-186 0-16,-13 0 0,14 0 16,-14 0-16,13 0 0,-12 0 0,92 0 0,-80 0 15,-13 0-15,0 0 0,146 0 16,-132 0-16,-14 0 0,0 0 0,0 0 0,1 0 0,-1 0 0,106 0 16,-106 0-16,14 0 0,-14 0 0,0 0 0,80 0 15,-67 0-15,120 0 16,-133 0-16,13 0 0,-12 0 0,-1 0 0,66 0 15,-66 0-15,1 0 0,-1 0 0,132 0 16,-118 0-16,-14 0 0,0 0 0,0 0 0,1 0 0,-1 0 0,66 0 16,-65 0-16,-1 0 0,0 0 0,0 0 0,0 0 0,186 0 15,-186 0-15,27 0 0,-14 0 16,80 0-16,-93 0 0,14 0 0,-14 0 0,0 0 0,0 0 0,120 13 16,-120-13-16,0 0 0,0 0 0,107 13 15,-107-13-15,0 0 0,0 0 0,0 0 16,1 0-16,39 0 0,-40 0 0,0 14 0,0-14 0,1 0 0,105 13 15,-106-13-15,0 0 16,159 13-16,-146-13 0,1 0 16,-14 0-16,0 0 0,133 0 0,-133 0 0,0 0 15,1 0-15,-1 0 0,159 13 16,-159-13-16,0 0 0,0 0 0,1 0 0,12 0 0,40 0 16,-39 0-16,-14 0 0,0 0 0,0 0 0,67 0 15,-67 0-15,0 0 0,53 0 16,-52 0-16,-1 0 0,0 0 0,0 0 0,1 0 0,25 0 15,-25 0-15,-1 0 0,40 0 16,-40 0-16,0 0 0,0 0 0,1 0 0,-1 0 0,0 0 16,0 0-16,-13-13 0,27 13 0,-14 0 0,66 0 15,-65 0-15,118-13 16,-119 13-16,0 0 0,14 0 0,-14 0 16,66 0-16,-65 0 0,12 0 0,93 0 15,-106 0-15,1 0 0,-1 0 0,0 0 0,0 0 16,0 0-16,80 0 0,-66 0 0,-14 0 15,0 0-15,13 0 0,94-13 0,-107 13 0,13 0 0,133-14 16,-133 14-16,-12 0 16,12 0-16,-13 0 0,1 0 0,105 0 15,-66 0-15,-40 0 0,119 0 0,-119 0 16,14 0-16,-14 0 0,0 0 0,0 0 0,1 0 0,-1 0 0,80 0 16,-54 0-16,-12 0 0,105 0 15,-92 0-15,105 0 16,-118 0-16,-27-13 0,13 13 0,13 0 0,-12 0 0,131 0 15,-118 0-15,131 0 16,-131 0-16,-14 0 0,0 0 0,0 0 0,1 0 0,-1 0 0,0 0 0,80 0 16,-80 0-16,27 0 0,39-13 15,-53 13-15,107-13 16,-120 13-16,0 0 0,0 0 0,80-13 16,-80 13-16,0 0 0,107-14 15,-107 14-15,0 0 0,0 0 16,0 0-16,-13-13 0,53 13 0,-39-13 0,-1 13 0,0 0 15,0 0-15,40-13 0,-40 13 0,67-14 16,-67 14-16,0 0 16,14 0-16,-14 0 0,40 0 15,-40 0-15,66 0 16,-65 0-16,-14-13 0,26 13 0,-13 0 0,1 0 0,-1 0 0,0 0 0,14-13 16,-14 13-16,13 0 0,1 0 0,52 0 15,-66 0-15,80-13 16,-80 13-16,0 0 0,1 0 0,39 0 15,-40-13-15,0 13 0,0 0 0,40 0 16,-26 0-16,-14 0 0,13 0 0,-13 0 16,1-14-16,12 14 0,-13 0 0,-13-13 15,14 13-15,12 0 0,-13 0 0,40 0 16,-40 0-16,1 0 16,-1 0-16,0 0 0,0 0 0,1 0 15,-1-13-15,0 13 0,0 0 0,1 0 16,-1 0-16,-13-13 0,13 13 15,0 0 1,-13-14 78,0 1-47,0 0-47,0 0 15,0-1-15,-13 14 0,13-13 0,0 0 0,-13 13 0,0 0 16,13-13-16,-14 13 0,14-13 0,0-1 16,-13 14-16,13-13 0,-13 13 0,13-13 0,-13 13 0,-1-13 15,1 13-15,13-14 16,0 1-16,-13 13 0,0 0 15,13-13 1,-14 13-16,14-13 16,-13 13-1,13-14-15,-13 14 0,13-13 0,-13 13 0,13-13 16,-13 13-16,13-13 0,0 0 16,-14 13-16,14-14 0,-13 14 15,13-13-15,-26-13 16,26 12-16,-14 14 0,14-13 0,-13 0 15,0 0-15,-14-14 16,27 14-16,-13 13 0,13-13 16,-13 13-16,0 0 0,13-13 0,0-1 15,-13 1-15,-1 13 0,-12-26 16,13 12-16,-1 14 16,14-13-16,-13 13 15,0 0-15,13-13 0,-13 13 16,0 0-1,13-13-15,0 0 0,-14 13 16,1 0-16,0 0 16,13-14-16,-13 14 0,-1 0 15,1 0-15,13-13 16,-13 13-16,0 0 0,-1 0 16,14-13-16,-13 13 0,0 0 0,13-13 15,-13 13-15,0 0 0,-1 0 0,1 0 0,0-14 16,0 14-16,-1 0 0,1 0 0,0 0 0,0 0 15,-1-13-15,1 13 0,-53-13 16,53 13-16,0 0 0,-1-13 0,1 13 16,0 0-16,0 0 0,-1-14 0,1 14 0,-13 0 15,13 0-15,-14 0 16,14 0-16,13-13 16,-13 13-16,-1 0 0,1 0 0,0 0 0,-13 0 15,12 0-15,1-13 0,0 13 16,-27 0-16,27 0 0,0 0 15,-1 0-15,1 0 0,-13 0 0,13 0 16,-40 0-16,39 0 0,1 0 16,0 0-16,-14 0 15,14 0-15,0 0 0,-40 0 16,40 0-16,0 0 0,-1 0 0,1 0 0,-13 0 16,12 0-16,1 0 0,-26 0 15,25 0-15,1 0 0,-66 0 16,52 0-16,14 0 0,-40 0 15,40 0-15,0 0 0,-53 13 16,52-13-16,1 0 0,0 0 0,0 0 16,-14 0-16,14 0 0,0 0 0,-1 0 15,-25 0-15,26 0 0,-67 0 16,67 0-16,0 0 0,-1 0 0,1 0 16,0 0-16,-27 0 0,14 0 0,26 13 0,-93-13 15,80 14-15,0-14 16,0 0-16,-1 0 0,1 0 0,-13 13 0,12-13 0,1 0 0,0 0 15,0 0-15,-40 13 0,40-13 0,-106 0 32,105 0-32,1 13 0,0-13 0,0 0 0,-67 0 0,67 0 15,0 0-15,-80 0 16,80 0-16,0 0 0,0 0 0,-1 0 0,-25 0 16,25 0-16,1 0 0,0 0 0,0 0 0,-53 14 15,52-14-15,1 0 0,0 0 0,-14 13 0,-39-13 16,53 0-16,13 13 0,-13-13 0,0 0 0,-14 0 0,-52 0 15,65 13-15,1-13 0,0 0 0,-93 14 16,93-14-16,0 0 0,0 0 0,-1 0 0,1 13 0,-66-13 16,65 0-16,1 0 0,-66 13 15,66-13-15,-93 13 16,93-13-16,-1 0 0,1 0 0,0 0 16,-53 13-16,52-13 0,-12 14 0,-53-14 15,65 0 1,1 0-16,0 0 0,0 0 0,-14 0 0,27 13 0,-13-13 0,0 0 15,0 0-15,-27 0 16,27 0-16,-1 0 0,1 0 0,0 13 0,-13-13 0,12 0 16,1 13-16,0-13 0,0 0 0,-1 0 0,-25 0 15,25 0-15,1 0 0,0 0 0,-40 14 16,40-14-16,0 0 0,-1 0 0,1 0 0,0 0 0,-27 0 16,27 0-16,0 0 0,0 0 0,-40 0 15,39 0-15,-65 0 16,66 0-16,0 0 0,-1 0 0,1 0 0,-27 0 15,27 0-15,-53-14 16,53 14-16,0 0 0,-1 0 16,1 0-16,0 0 0,0 0 0,-1 0 0,1 0 0,13-13 15,-26 13-15,13 0 0,-1 0 0,-39-13 16,40 13-16,0 0 0,0 0 16,-1 0-16,1 0 0,0 0 15,0 0-15,-27 0 0,27 0 0,0 0 16,-1 0-16,1 0 0,0 0 0,0-13 0,0 13 15,-1 0-15,1 0 0,-13-14 0,-27 14 16,39 0 0,1 0-16,0 0 0,0 0 15,0 0-15,-54-13 16,54 13-16,0 0 0,0 0 0,-1 0 0,1-13 16,0 13-16,0 0 0,0 0 0,-14 0 15,14 0-15,0 0 0,-1 0 0,1 0 0,0 0 16,0-13-16,-1 13 0,1 0 0,0 0 0,0 0 0,-27-13 15,27 13-15,0 0 0,13-14 0,-14 14 0,1 0 0,0 0 16,-13 0-16,12 0 0,1 0 0,0 0 0,13-13 0,-13 13 0,-1 0 16,1 0-16,-13 0 0,12 0 0,1 0 0,0 0 0,0 0 15,-40-13-15,40 0 0,-1 13 0,-91 0 16,91 0-16,1 0 0,0 0 16,-53-14-16,52 14 0,1 0 0,-40 0 15,40 0-15,13-13 0,-13 13 16,0 0-16,-1 0 0,1 0 0,-13 0 0,-1 0 15,27-13-15,-13 13 0,-40-13 0,40 13 16,-66-14 0,65 14-16,-12 0 0,13 0 0,-27-13 15,27 13-15,-106-13 16,105 13-16,1-13 0,0 13 0,0 0 0,-1 0 0,-12 0 0,-67 0 16,67-13-16,13 13 0,0 0 0,-159-14 15,158 14-15,-171 0 16,172 0-16,-14-13 0,1 13 0,13 0 0,-106 0 15,105 0-15,1 0 0,0 0 0,-119-13 16,118 13-16,1 0 0,-13-13 0,-1 13 0,-26 0 16,40 0-16,0 0 0,0 0 0,-1 0 0,-105 0 15,93 0-15,13 0 0,-1 0 0,1 0 0,0 0 16,0 0-16,-67 0 0,54 0 0,13 0 0,0 0 16,-93 0-16,92 0 0,1 0 15,0 0-15,-66 0 0,65 0 0,1 0 16,0 0-16,0 0 0,-1 0 0,-25 0 0,26 0 0,-1 0 15,1 0-15,-53 0 0,53 0 16,-93 0 0,93 0-16,-1 0 0,1 0 0,-53 0 15,53 0-15,-93 0 16,93 0-16,0 0 0,-1 0 0,1 0 0,-53 0 16,53 0-16,-1 0 0,1 0 0,-40 0 15,40 0-15,0 0 0,-40 0 16,40 0-16,-1 0 0,1 0 0,0 0 0,-13 0 15,12 0-15,-39 0 16,40 0-16,0 0 0,0 0 0,0 0 16,-1 0-16,-12 0 0,13 0 0,-1 0 0,1 0 0,-53 0 15,53 0-15,-67 0 16,67 0-16,0 0 0,0 0 16,-14 0-16,14 0 0,-27 0 15,27 0 1,0 0-16,0 0 0,-1 0 15,1 0-15,0 0 0,-14 0 16,14 0-16,0 0 0,0 13 0,0-13 16,-1 0-16,1 0 0,0 0 0,-14 13 15,14-13-15,0 0 0,-13 0 16,12 0-16,1 13 0,0-13 0,0 0 0,-14 0 16,27 14-16,-13-14 0,0 0 0,-14 0 15,27 13-15,-13-13 0,0 0 0,0 0 16,13 13-16,-14-13 0,1 0 0,0 0 0,0 0 15,-14 0-15,14 13 0,0-13 16,-14 0-16,14 0 0,0 0 0,13 13 0,-13-13 16,-27 0-16,27 0 0,-27 27 15,27-27-15,-40 13 16,40-13-16,-1 0 16,14 13-16,-26-13 0,13 0 0,-14 14 15,14-14 1,0 0-16,0 0 0,-1 0 15,1 0-15,13 13 0,-13-13 16,0 0-16,-1 0 0,1 0 0,0 0 16,0 0-16,-1 0 0,14 13 15,-13-13-15,-13 0 16,13 0-16,-1 0 16,1 0-16,0 0 0,13 13 15,-13-13-15,-1 0 0,1 0 0,0 0 16,0 0-16,-1 0 0,1 0 15,0 0-15,0 0 0,13 14 0,-27-14 16,14 0-16,13 13 16,-13-13-16,0 0 0,-1 0 15,1 0-15,0 0 0,0 13 16,-1-13-16,1 0 16,0 0-1,0 0 1,0 0-16,13 13 15,-14-13 1</inkml:trace>
  <inkml:trace contextRef="#ctx0" brushRef="#br0" timeOffset="-197931.21">16470 3691 0,'14'0'31,"-1"0"-16,0 0-15,0 0 0,0 0 16,1 0-16,-1 0 0,0 0 16,0 0-16,1 0 0,-1 0 0,0 0 15,0 0-15,67-13 16,-54 13-16,-13 0 0,40 0 16,-40 0-16,107-14 15,-107 14-15,0 0 0,0 0 0,0 0 0,54 0 16,-54 0-16,0 0 0,0 0 0,53 0 15,-52 0-15,-1 0 0,0 0 16,0 0-16,1 0 0,-1 0 0,0 0 0,14 0 16,-14 0-16,0 0 0,0 0 0,0 0 15,40 0-15,-39 0 16,-1 0-16,0 0 0,0 0 0,0 0 0,14 0 0,-27-13 16,13 13-16,0 0 0,54 0 15,-54 0-15,79 0 16,-78 0-16,-14-13 0,13 13 0,0 0 0,106 0 15,-106 0-15,133 0 16,-133 0-16,14 0 0,-14 0 0,0 0 0,40 0 16,-40 0-16,0 0 0,80 0 15,-67 0-15,-12 0 0,-1 0 0,0 0 0,0 0 0,40 0 16,-39 0-16,12 0 0,-13 0 0,0 0 0,1 0 0,78 0 16,-78 0-16,144 13 15,-131-13-15,-1 0 0,-13 13 0,1-13 0,-1 0 0,13 0 16,67 0-16,-67 0 0,-12 0 0,12 0 0,-13 0 0,146 14 15,-132-14-15,-14 0 0,0 13 16,0-13-16,0 0 0,54 0 0,-54 0 0,13 0 0,-13 0 16,1 0-16,-1 0 0,80 0 0,-67 0 0,106 0 15,-118 0-15,-1 0 16,13 0-16,-13 0 0,67 0 16,-67 0-16,0 0 0,80 13 15,-80-13-15,0 0 0,1 0 0,-1 0 0,0 0 0,27 0 16,-27 0-16,0 0 0,0 0 0,1 0 0,-1 0 0,53 13 15,-53-13-15,120 14 16,-107-14-16,-13 0 0,0 0 0,1 0 0,-1 0 0,40 13 16,-40-13-16,0 0 0,1 0 0,52 0 15,-53 0-15,0 0 0,0 0 0,14 0 16,-14 0-16,0 0 0,0 0 0,1 0 0,-1 0 0,0 0 0,0 0 0,1 0 16,39 0-16,-40 0 0,0 0 0,0 0 0,93 0 15,-93 0-15,1 0 0,-1 0 0,0 0 0,0 0 16,0 0-16,67 0 0,-54 0 0,-12 0 0,131 0 15,-132 0-15,14 0 0,-14 0 16,0 0-16,0 0 0,40 0 0,-26 0 0,-14 0 0,0 0 16,0 0-16,67 0 0,-67 0 0,119 0 15,-105 0 1,-14 0-16,0 0 0,1 0 0,-1 0 0,40 0 0,-40 0 16,0 0-16,0 0 0,93-13 15,-79 13-15,-14 0 0,0 0 0,0 0 0,1 0 0,-1 0 0,40 0 16,-40 0-16,0 0 0,0 0 0,1 0 0,-1 0 0,93 0 15,-93 0-15,0 0 0,93 0 16,-80 0-16,-12 0 0,-1 0 0,13 0 0,-12 0 0,78 0 16,-65 0-16,-14 0 0,0 0 0,93 0 15,-66 0-15,-27 0 0,0 0 0,0 0 0,1 0 0,65 0 16,-53 0-16,1 0 0,-14 0 0,0 0 0,67 0 16,-67 0-16,106 0 15,-106 0-15,0 0 0,1 0 0,-1 0 16,0 0-16,53 0 0,-39 0 0,92 0 15,-106 0-15,13 0 0,-12 0 16,-1 0-16,0 0 0,0 0 0,67 0 0,-67 0 0,0 0 0,14 0 16,-14 0-16,0 0 0,93 0 0,-93 0 0,14 0 15,158 0-15,-159 0 16,-12 0-16,12 0 0,-13 0 0,0 0 0,80 0 16,-80 0-16,1 0 0,105 0 15,-106 0-15,0 0 0,0 0 0,0 0 0,1 0 0,-1 0 0,0 0 0,27 0 16,-14 0-16,-12 0 0,65 0 15,-53 0-15,107 0 16,-107 0-16,-13 0 0,14 0 0,-1 0 0,40-14 16,-39 14-16,-1 0 0,-12 0 0,118 0 15,-106 0-15,-12 0 0,12 0 0,0 0 0,-12 0 0,12 0 16,27 0-16,-40 0 0,1 0 0,-1 0 0,13 0 0,93 0 16,-105 0-16,131-13 15,-132 13-15,0 0 0,14 0 0,-14-13 16,0 13-16,1 0 0,78 0 0,-65 0 0,-14 0 0,159-13 15,-159 13-15,0 0 0,1 0 0,12 0 16,-13 0-16,1 0 0,-1 0 0,93 0 0,-93 0 0,0 0 0,0 0 16,0 0-16,107-14 0,-107 14 0,146 0 31,-146 0-31,0 0 0,0 0 0,53 0 0,-52 0 16,-1 0-16,106 0 15,-106 0-15,0 0 0,1 0 0,-1 0 0,0 0 0,53 0 16,-53 0-16,1 0 0,-1 0 0,0 0 0,0 0 0,80 0 15,-80 0-15,146 0 16,-146 0-16,0 0 0,1 0 0,-1 0 0,0 0 0,93 0 16,-93 0-16,80 0 15,-80 0-15,0 0 0,0 0 0,1 0 0,-1 0 16,0 0-16,0 0 0,1 0 0,-1 0 16,0 0-1,0 0 48,0 0-63</inkml:trace>
  <inkml:trace contextRef="#ctx0" brushRef="#br0" timeOffset="-179776.13">9975 4630 0,'13'0'63,"0"0"-63,0 0 0,1 0 0,-1 0 15,0 0-15,0 13 0,14-13 0,-14 0 0,0 0 0,1 0 0,-1 14 0,0-14 0,13 0 0,-12 0 16,105 13-16,-106-13 0,0 13 0,0-13 0,1 0 0,184 13 16,-185-13-16,27 0 0,-27 0 0,14 0 15,-14 0-15,0 0 0,0 0 0,93 14 0,-93-14 0,1 0 16,-1 0-16,0 0 0,93 0 0,-93 0 0,0 0 0,106 0 16,-105 0-1,-1 0-15,0 0 0,14 0 0,-14 0 16,0 0-16,0 0 0,14 0 15,-14 0-15,0 0 0,0 0 0,1 0 0,-1 0 0,0 0 16,0 0-16,1 0 0,-1 0 0,0 0 0,27 0 16,-27 0-16,53 0 15,-53 0-15,1 0 0,-1 0 0,0 0 0,0 0 0,14 0 16,-14 0-16,0 0 0,0 0 0,27-14 16,-27 14-16,1 0 15,-1 0-15,-13-13 78,0 0-78,-13 13 0,13-13 0,-14 13 0,1 0 0,0 0 16,0 0-16,-1-14 0,1 14 0,0 0 0,0 0 0,0 0 0,-14 0 0,14 0 0,0 0 16,-1 0-16,1 0 0,0-13 0,0 13 0,-1 0 0,1 0 0,0-13 0,-80 13 0,54 0 15,25 0-15,1 0 0,0 0 0,-13 0 0,12 0 0,-105 0 16,106 0-16,-13 0 0,-146 0 15,158 0-15,-224 0 16,199 0-16,12 0 0,14 0 0,-146 0 16,133 0-16,-107 0 15,120 0-15,0 0 0,-14 0 0,14 0 0,0 0 16,0 0-16,0 0 0,-1 0 0,14-13 78,14 13-62,-1 0-16,0 0 0,0 0 0,0 0 0,1 0 0,-1 0 0,0 0 0,0 0 0,1 0 15,-1 0-15,0 0 0,0 0 0,80 0 0,-67 0 16,14 0-16,-14 0 0,67 0 0,-80 0 0,14 0 0,-14 0 0,185 0 31,-171 0-31,-1 0 0,-12 0 0,12 0 0,106-13 16,-118 13-16,12 0 0,-13 0 0,14 0 0,158 0 15,-172 0-15,0 0 0,1 0 0,-1 0 0,0 0 0,0 0 0,1 0 0,-1 0 0,0 0 0,93-14 16,-93 14-16,27 0 0,92-13 16,-119 13-16,106-13 15,-92 13-15,-14 0 0,13 0 16,-12 0-16,-1 0 16,0 0-16,0 0 15,1 0-15,-28 0 78,1 0-78,0 0 0,0 0 0,-1 0 16,1 0-16,0 0 0,0 0 0,0 0 0,-1 0 0,1 0 0,0 0 0,0 13 0,-1-13 16,-12 0-16,13 0 0,-1 0 0,1 0 0,0 0 0,0 0 0,-93 27 15,93-27-15,-14 0 0,14 0 0,0 0 0,-14 0 0,14 0 0,-146 13 16,133-13-16,13 0 0,13 13 0,-14-13 0,-118 13 15,119-13-15,-133 13 16,120 1-16,13-14 0,0 0 0,-67 13 16,67-13-16,-53 13 15,53-13-15,-1 0 0,1 0 0,0 0 16</inkml:trace>
  <inkml:trace contextRef="#ctx0" brushRef="#br0" timeOffset="-179116.53">10623 4683 0,'0'13'78,"0"1"-62,0-1-16,0 0 0,0 0 0,0 0 0,0 1 0,0-1 15,0 0-15,0 0 0,0 1 0,0-1 0,0 0 0,0 0 16,0 1-16,0-1 0,0 0 0,0 0 16,0 0-16,0 1 0,0-1 0,13-13 0,-13 13 15,0 0-15,0 1 0,0-1 16,13 0-16,-13 0 0,14 1 15,-14-1-15,13 26 16,-13-25-16,0-1 0,0 0 0,13-13 0,-13 27 16,0-14-16,0 27 15,0-27-15,0 0 16,13-13-16,1 0 31,-14 13-31,13-13 0,-13 13 16,13-13-16,0 14 0,1-14 0,38 0 15,-38 0-15,-1 0 16,-13 13-16,13-13 0,27 0 0,-27 0 0,53 0 16,-53 0-16,1 0 15,-1 0-15,0 0 0,0 0 16,1 0-16,-14 13 0,13-13 16,-13 13 109</inkml:trace>
  <inkml:trace contextRef="#ctx0" brushRef="#br0" timeOffset="-177796.82">11470 5305 0,'0'-13'15,"-14"13"1,1 0-16,13-14 0,-13 14 0,0 0 16,0 0-16,13-13 0,-14 13 0,1 0 15,0 0-15,0 0 0,-1 13 16,1-13-16,0 0 0,0 14 16,-1-14-16,14 13 15,0 0-15,-13-13 0,13 13 16,0 1-16,0-1 15,0 0-15,0 0 0,0 1 16,-13-14-16,13 13 0,0 0 0,0 0 16,0 0-16,0 1 0,0 25 15,0-25-15,0-1 0,0 0 16,0 0-16,13-13 0,-13 13 0,0 1 16,13-14-16,-13 13 0,14 0 0,-14 0 15,13-13-15,-13 14 16,13-14-16,0 0 0,-13 13 0,14-13 0,12 26 15,-13-26-15,1 0 0,-1 0 16,0 0-16,0 0 16,0 0-16,1 0 0,-1 0 15,0 0-15,0 0 0,1 0 16,-1 0-16,-13-13 0,13 13 16,0 0-16,14-26 15,-14 26-15,0 0 0,0-14 0,-13 1 16,14 13-16,-14-13 0,13-14 15,-13 14-15,26 13 0,-26-13 16,0 0 31,-13 13-47,0-13 0,0 13 16,-1 0-1,1 0-15,0 0 0,0 0 0,0 0 16,-1 0-16,1 0 0,-13 0 15,12 0-15,1 0 0,0 0 16,0 0-16,13 13 16,-14-13-16,1 0 0,13 13 0,-13-13 15,13 13-15,-13-13 0,13 13 16,0 1 0,0-1 15,0 0-16,13-13-15,-13 13 0,13-13 16,-13 14-16,13-14 0,1 0 0,-14 13 0,39 0 16,-25-13-16,39 27 15,-40-27-15,0 0 0,0 0 0,0 0 16,1 0-16,-1 0 0,0 0 0,0 0 0,1 0 16,-1 0-16,0 0 0,0 0 0,0 0 0,1 0 15,-1 0-15,0 0 0,0 0 0,1-14 0,-1 14 16,0 0-16,0-13 0,1 13 0,52-26 15,-53 26-15,-13-14 0,13 14 16,-13-13-16,53-13 0,-40 26 0,-13-14 0,14 14 0,78-79 16,-79 79-16,1-13 15,-1 0-15,0-1 0,0 1 0,-13 0 0,27-13 0,-14 12 16,0 14-16,-13-13 0,13 13 0,1-40 16,-14 27-16,13 13 0,0-26 15,-13 12-15,0 1 0,0 0 31,0 0-31,0 0 16,-13-1-16,13 1 16,-13 13-16,13-13 0,-14 0 15,1 13 1,13-14 0,-13 14-16,0 0 15</inkml:trace>
  <inkml:trace contextRef="#ctx0" brushRef="#br0" timeOffset="-176803.91">6694 4643 0,'13'0'47,"0"0"-47,1 0 0,-1 0 16,0 0-16,0 0 0,1 0 0,-1 0 0,0 0 0,0 0 0,0 0 0,1 0 15,-1 0-15,66 14 0,-65-14 0,12 0 0,14 0 0,79 13 16,-106-13-16,0 0 0,186 0 15,-186 0 1,13 0-16,-12 0 0,91 0 0,-91 0 16,118-27-1,-92 27-15,-27 0 0,0 0 0,14-13 0,65 0 0,-79 13 16,1 0-16,-1 0 0,0 0 0,146-26 16,-133 26-16,120-14 15,-133 14-15,0 0 0,0 0 0,1 0 0,-1 0 0,146-13 16,-146 13-16,0 0 0,0 0 0,133 0 15,-120 0-15,-12 0 0,-1 0 0,0 0 0,0 0 0,80 0 16,-67 0-16,-12 0 0,52 0 16,-53 0-16,27 0 15,-54 0 79</inkml:trace>
  <inkml:trace contextRef="#ctx0" brushRef="#br0" timeOffset="-175969.15">7580 4617 0,'-13'0'62,"13"13"-46,0 0-16,0 1 0,0-1 0,0 0 0,0 0 16,0 1-16,0-1 0,0 0 0,0 0 0,0 0 0,0 1 15,0-1-15,13 0 0,-13 0 0,0 1 0,0-1 0,14 40 16,-14-40-16,0 40 15,0-40-15,13-13 16,-13 13-16,0 1 0,0-1 0,0 0 0,0 0 16,13 27-16,-13-27 15,0 0-15,13-13 0,-13 14 0,0-1 16,13-13-16,-13 13 0,14-13 16,-14 13-16,0 1 15,13-14-15,-13 13 0,13-13 16,-13 13-16,13-13 15,1 13-15,-1 1 0,0-14 16,0 0-16,1 0 0,-1 0 0,0 0 0,40 13 16,-40-13-16,66 0 15,-65 0-15,12 0 0,-13 0 16,14 0-16,-14 0 0,0 0 16,1 0-16,-1 0 78,0 0-16,0 0-62,0 0 16</inkml:trace>
  <inkml:trace contextRef="#ctx0" brushRef="#br0" timeOffset="-175552.77">8361 5080 0,'13'0'47,"-13"13"-47,0 0 0,13-13 16,-13 14-16,0-1 0,14-13 0,-14 13 0,0 0 0,0 1 0,0-1 15,0 0-15,0 0 0,13-13 0,-13 14 0,0 25 16,0-26-16,13-13 0,-13 93 15,0-80-15,0 1 0,0-1 0,0 0 0,0 0 16,0 0-16,0 1 0,0-1 0,0 0 16,0 0-16,13-13 0,-13 14 15,0-28 79</inkml:trace>
  <inkml:trace contextRef="#ctx0" brushRef="#br0" timeOffset="-173877.22">8453 5239 0,'14'0'94,"-1"0"-94,0 0 15,0 0-15,-13-13 0,14 13 0,-1 0 0,0 0 16,0 0-16,0 0 0,1 0 0,-14 13 156,0 0-156,0 0 16,0 0-16,-14 1 0,14-1 16,-13 0-16,0-13 0,13 13 0,0 1 15,-13-14 1,13 13-16,0 0 0,-13-13 0,13 13 31,-14-13-31,1 0 16,0 0-1,0 0 142,13 14-157,-14-14 15,1 0-15,0 0 16,26 0 203,0 0-219,1 0 15,-1 0-15,0 0 0,0 0 0,-13-14 16,14 14-16,-1 0 0,0 0 0,0 0 15,0 0-15,1 0 0,-1 0 16,0 0-16,0 0 0,1 0 16,-1 0-16,0 0 0,0 0 15,1 0-15,-1 0 16,0 0-16,-13 14 203,0-1-187,0 0-16,0 0 0,0 0 15,13 1-15,-13-1 16,0 0-16,0 0 0,0 1 16,0-1-16,0 0 0,0 0 15,0 0 1,0 1-1</inkml:trace>
  <inkml:trace contextRef="#ctx0" brushRef="#br0" timeOffset="-165421.97">15809 5755 0,'-13'0'31,"-1"0"-31,1 13 16,-27 13-16,27-26 0,0 0 15,13 14-15,-13-14 0,13 13 0,-13-13 0,-1 0 0,-12 26 16,26-12-16,-13-14 0,-1 13 0,-39 26 16,40-39-16,0 0 0,13 14 0,-13-14 0,0 13 0,-1-13 0,1 0 15,0 26-15,0-26 0,-1 14 0,-25-1 16,12 0-16,-26 13 15,53-12-15,-13-14 0,0 0 16,13 13-16,-13-13 0,13 13 0,-14-13 0,1 13 16,0-13-1,13 14 1</inkml:trace>
  <inkml:trace contextRef="#ctx0" brushRef="#br0" timeOffset="-164621.24">15240 5847 0,'0'14'63,"0"-1"-48,0 0-15,0 0 16,0 0-16,-13-13 0,13 14 0,0-1 0,0 0 15,0 0-15,-13-13 0,13 14 0,0-1 0,0 0 16,0 0-16,0 0 0,0 1 0,0-1 0,-14 27 16,14-27-16,0 0 0,0 0 15,0 1-15,0-1 0,0 0 0,14-13 172,-1 0-172,0 0 0,0 0 16,0 0-16,1 0 0,-1 0 0,0 0 0,0 0 0,1 0 0,-1 0 0,27 0 15,-27 0-15,0 0 0,0 0 0,0 0 0,1 0 0,25 0 16,-25 0-16,25 0 16,-26 0-16,1 0 15,-1 0-15</inkml:trace>
  <inkml:trace contextRef="#ctx0" brushRef="#br0" timeOffset="-101908.1">17330 5834 0,'-13'13'47,"13"1"-47,-13-14 0,13 13 0,0 0 15,0 0-15,0 0 0,-13 1 0,13-1 0,0 0 0,0 0 0,0 1 16,-14-1-16,14 0 0,0 0 0,0 0 0,0 1 0,0-1 0,0 0 0,-13-13 0,13 13 0,-13 80 16,13-80-16,0 14 0,0 145 15,0-159-15,0 0 0,0 14 16,0-14-16,-13 119 0,13-119 0,0 1 15,-27 144-15,27-144 16,0-1-16,0 0 0,-13-13 0,13 13 0,0 80 16,0-80-16,0 0 0,-13-13 0,13 14 0,-14 52 15,14 26 1,0-78-16,0-1 0,0 40 16,-13-40-16,13 0 0,0 40 15,0-40-15,0 14 0,0-14 0,0 0 0,0 27 16,0-27-16,0 0 0,0 67 15,0-67-15,0 0 0,0 0 0,0 1 0,0-1 16,0 0-16,0 14 0,0-14 0,0 0 0,0 0 0,0 0 0,0 67 16,0-67-16,0 0 0,0 1 0,13 91 15,-13-91-15,0-1 0,0 0 0,0 0 16,0 1-16,0 38 0,0-38 0,0-1 0,0 0 16,0 40-16,0-40 0,14-13 15,-14 53-15,0-40 16,0 1-16,0-1 0,0 0 0,0 0 15,0 1 1,0-1-16,0 0 0,0 0 16,13-13-16,-13 13 15,0 1-15,13-14 0,0 13 16,1-13-16,-14 13 0,13-13 16,0 0-16,0 0 15,1 0-15,-1 0 16,0 0-16,0 0 0,0 0 0,1 0 0,-1 0 15,0 0-15,80 0 16,-80 0-16,0-13 0,0 13 0,80 0 16,-67 0-16,146-13 15,-158 13-15,-1 0 0,0 0 0,14 0 0,-14 0 16,13 0-16,67 0 0,-80-14 0,0 14 0,14 0 0,-14 0 0,133 0 16,-133 0-16,13 0 0,-13 0 15,14-13-15,-14 13 0,0 0 0,67 0 0,-67 0 0,0 0 0,14 0 16,-14 0-16,0 0 0,40 0 0,-26 0 0,-14 0 0,13 0 15,106 0 1,-105 0-16,-14 0 0,0 0 0,1 0 0,-1 0 0,66 0 0,-66 0 0,1 0 16,-1 0-16,0 0 0,146 0 15,-146 0-15,27 0 0,-14 0 0,-12 0 0,12 0 0,-13 0 0,106 0 16,-92 0-16,-14 0 0,0 0 0,0 0 0,14 0 0,132 0 16,-106 0-16,13 0 0,66-13 15,-119 13-15,0 0 0,1 0 0,-1 0 0,0 0 0,0 0 0,1 0 0,12 0 0,-13 0 0,0 0 0,1 0 16,-1 0-16,0 0 0,27-13 0,-27 13 0,27 0 0,-27 0 0,0 0 0,0 0 0,14 0 0,-14-13 15,0 13-15,14 0 0,13 0 0,-27 0 0,0 0 0,0-14 0,0 14 0,1 0 0,-1 0 0,13 0 0,-12 0 16,52-13-16,-53 13 0,0 0 0,0 0 0,1 0 0,12 0 0,-13 0 0,106-13 16,-105 13-16,-1 0 0,0 0 0,53-13 15,-53 13-15,1 0 0,-1 0 0,0 0 16,-13-14-16,13 14 0,14 0 0,-14 0 0,0 0 16,1 0-16,-1 0 0,0 0 0,0 0 0,0 0 15,-13-13-15,14 13 0,-1 0 0,0 0 0,0 0 16,1 0-16,-1 0 0,0 0 0,0 0 15,40-13-15,-40 13 16,1 0-16,-1 0 0,0 0 0,0 0 16,1 0-16,-1 0 0,0 0 15,0 0-15,0 0 0,1 0 16,-14-13-16,13 13 16,0 0-16,0 0 15,1 0-15,-1 0 16,-13-14-16,13 14 0,0 0 15,1 0-15,-1 0 16,0 0-16,-13-13 109,0 0-109,0 0 16,0 0-16,0-1 0,0 1 0,0 0 0,0 0 0,0-1 16,13 14-16,-13-13 0,0 0 0,0 0 0,0 0 0,0-1 0,0 1 0,0 0 15,0 0-15,0-1 0,0 1 0,0 0 0,0 0 0,0-1 0,0-38 16,0 38-16,0 1 0,0 0 0,0 0 0,0-40 16,0 39-16,0-52 15,0 53-15,0 0 0,0 0 0,0-1 0,-13 14 0,13-13 0,0-27 16,-13 27-16,13 0 0,-13-27 15,13 27-15,-14-53 16,14 53-16,0-1 0,0 1 16,-13-26-16,13 25 0,-13-65 15,13 66-15,0 0 0,0-1 0,0 1 16,0 0-16,-13-27 0,13 27 0,0 0 16,-14-53-16,14 52 0,-26-78 15,26 78 1,-13 1-16,13 0 0,0-13 0,0 12 15,0-52 1,0 53-16,0 0 0,0 0 0,0-1 0,0 1 16,0 0-16,0 0 0,0-1 0,0-12 15,0 13-15,-14-1 0,14 1 0,0 0 0,0 0 0,0-14 16,0 14-16,0 0 0,0 0 0,0-1 0,0-25 16,0 25-16,0-52 15,0 53-15,0 0 0,0 0 0,0-1 16,0-12-16,0 13 0,0-1 0,0 1 0,0 0 15,0 0-15,0-40 16,0 40-16,0-1 16,0 1-16,0 0 0,0 0 0,0-27 15,0 27 1,0 0-16,0-1 0,0 1 16,0 0-16,0 0 31,0-1-31,0 1 15,-13 13-15,13-13 63,-13 0-63,0 13 16,13-13-16,-13 13 0,13-14 15,-14 14-15,14-13 16,-13 13-16,0 0 0,13-13 15,-13 13-15,-1-13 0,1 13 16,0 0-16,0 0 0,0 0 16,-1 0-16,1 0 0,0 0 0,-14 0 15,14 0-15,0 0 0,0 0 0,-1 0 16,1 0-16,0 0 0,-13 0 0,12 0 0,-52 0 16,53 0-16,0 0 15,-1 0-15,1 0 0,0 0 0,0 0 0,-27 0 0,27 0 16,-14 0-16,14 0 0,-40 0 0,40 0 0,0 0 15,-80 0 1,67 0-16,13 0 0,-1 0 0,1 0 0,-40 0 16,27 0-16,12 0 0,-78-14 15,79 14-15,-1 0 0,-12 0 0,13 0 0,-14 0 16,14 0-16,0 0 0,0 0 0,-1 0 0,-12-13 16,13 13-16,-80 0 15,80 0-15,0-13 0,-1 13 0,-12 0 0,13 0 0,-27-13 16,27 13-16,0 0 0,-1 0 0,-78-14 15,78 14-15,1 0 0,0 0 0,0 0 16,0 0-16,-14 0 0,14 0 0,0 0 0,-1 0 0,1 0 16,-40 0-16,40 0 0,-66 0 15,65 0-15,1 0 0,0 0 16,0 0-16,-14 0 0,14 0 0,0 0 0,0 0 16,-80 0-16,80 0 0,0 0 0,-1 0 15,1 0-15,0 0 0,0 0 0,-67 0 0,67 0 0,0 0 16,0 0-16,-1 0 0,-118 0 15,119 0-15,0 0 0,-120 0 0,120 0 16,0 0-16,0 0 0,-1 0 0,1 0 0,0 0 0,-53 14 16,53-14-16,-14 0 0,-66 0 15,67 0-15,13 0 0,0 0 0,-1 0 0,1 0 0,0 0 0,0 0 0,-54 13 16,54-13-16,-13 0 0,13 0 0,-80 0 16,80 0-16,-120 13 15,120-13-15,-13 0 0,13 0 0,-1 0 0,-39 0 16,40 0-16,0 0 0,0 0 0,-14 0 15,1 0-15,13 0 0,-1 0 16,1 0-16,0 0 0,0 0 0,-1 0 16,1 0-16,0 0 0,0 0 0,-27 0 15,27 0-15,0 0 16,-27 0-16,27 0 16,-1 0-16,1 0 0,0 0 0,0 0 15,-1 0-15,1 0 16,0 0-16,0 0 0,0 0 15,-1 0-15,1 0 0,0 0 16,0 0-16,-1 0 16,1 0-16,0 0 15,0 0 1,0 0 0,-1 0 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00" max="448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5.14238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1-02-13T21:05:46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15531 5027 0,'13'0'78,"0"0"-62,1 0-16,-1 0 0,0 0 16,0 0-16,1 0 0,-1 0 0,0 0 0,0 0 15,1 0-15,-1 0 0,0 0 0,0 0 16,0 0-16,1 0 0,-1 0 0,0 0 0,40 0 15,-40 0 1,1 0-16,-1 0 0,0 0 0,0 0 16,0 0-16,1 0 0,-1 0 0,0 0 15,27 0 1,-27 0-16,0 0 0,1 0 0,-1 0 0,0 0 16,0 0-16,0 0 0,40 0 15,-39 0-15,-1 0 0,0 0 0,0 0 0,0 0 16,1 0-16,-1 0 0,0 0 0,0 0 15,1 0-15,-14 13 0,13-13 0,0 0 16,0 0-16,1 0 0,-1 0 0,0 0 16,-13 14-16,13-14 0,0 0 0,1 0 15,-1 0-15,0 0 16,0 0-16,1 0 0,-14 13 0,13-13 16,0 0-16,14 13 15,-14-13 1,0 0-16,0 0 0,0 0 15,1 0 1,-1 0-16,0 0 16,0 0-16,1 0 15,-1 0-15,0 0 0,0 0 16,1 0-16,-1 0 16,0-13-16,0 13 0,0 0 15,1 0-15,-1 0 0,0 0 0,0 0 0,1 0 16,-1 0-16,0 0 0,0 0 15,0 0-15,1 0 0,12 0 16,-13 0-16,1 0 16,-1 0-16,0 0 15,0 0 1,1 0 0,-1 0-16,0 0 15,0 0-15,0 0 16,1 0-1,-1 0-15,0 0 16,0 0-16,-13 13 0,14-13 0,-1 0 47,-13 13-47,13-13 0</inkml:trace>
  <inkml:trace contextRef="#ctx0" brushRef="#br0" timeOffset="7553.41">2527 6019 0,'13'0'94,"0"0"-94,0 0 16,1 0-16,-1 0 0,0 0 0,0 0 0,1 0 15,-1 0-15,0 0 0,0 0 0,1 0 0,-1 0 0,0 0 0,13 0 16,-12 0-16,-1 0 0,0 0 0,0 0 0,27 0 16,-27 0-16,0 0 0,40 0 15,-39 0-15,-1 0 0,0 0 0,0 0 0,1 0 16,12 0-16,-13 0 0,0 0 0,27 0 16,-27 0-16,1 0 0,-14-13 0,13 13 15,0 0-15,0 0 0,1 0 0,-1 0 16,0 0-16,-13-13 0,13 13 0,27-13 15,-27 13 1,0 0-16,1 0 0,-1 0 16,0 0-16,0 0 15,1 0-15,-1 0 0,0 0 16,-13-14-16,13 14 0,0 0 0,1 0 16,-1 0-16,0 0 15,0 0-15,-13-13 0,14 13 0,-1 0 16,0 0-16,0 0 0,0 0 15,1 0-15,25 0 16,-25 0-16,-1 0 16,0 0-16,0 0 0,1 0 0,-1 0 15,0 0-15,0 0 0,0 0 16,1 0-16,-1 0 0,0 0 0,0 0 16,1 0-16,-14-13 0,13 13 0,0 0 0,0 0 15,1 0-15,-1 0 0,0 0 0,0 0 0,-13-13 0,13 13 16,1 0-16,-1 0 0,40 0 15,-40 0 1,0 0-16,1 0 0,-1 0 0,0 0 16,0 0-16,0-14 0,1 14 15,-1 0-15,0 0 0,0 0 0,1 0 16,-1 0-16,0 0 0,0 0 16,0 0-16,1 0 0,-1 0 15,-13-13-15,13 13 0,0 0 16,1 0-16,-1 0 15,0 0-15,0 0 16,1 0-16,-1 0 0,-13-13 0,13 13 16,0 0-16,0 0 0,1 0 15,-1 0-15,0 0 16,0 0-16,1 0 16,-1 0-16,0 0 46</inkml:trace>
  <inkml:trace contextRef="#ctx0" brushRef="#br0" timeOffset="17995.47">18137 4445 0,'-13'0'32,"0"0"-17,-1 0-15,1 0 0,0 0 0,13 13 16,-13-13-16,13 13 0,-13-13 0,-1 0 0,1 0 0,13 14 0,-13-14 16,0 0-16,-1 0 0,1 13 0,0-13 0,0 0 0,13 13 0,-13-13 15,-14 13-15,14-13 0,13 14 0,-13-14 16,-14 13-16,14-13 0,-27 26 15,40-12-15,-13-14 0,0 0 16,13 13-16,-13-13 0,-1 0 0,14 13 16,-13-13-16,-27 26 0,27-26 15,0 0-15,0 14 0,-1-14 0,1 0 16,13 13-16,-13-13 0,0 0 0,0 0 16,13 13-16,-40 0 15,27-13-15,-1 0 16</inkml:trace>
  <inkml:trace contextRef="#ctx0" brushRef="#br0" timeOffset="19424.77">17502 4538 0,'0'13'94,"-13"-13"-94,13 13 16,0 0-16,0 1 0,0-1 0,-13-13 15,13 13-15,0 0 0,0 0 0,-14-13 16,1 14-16,13-1 0,0 0 0,0 0 16,-13-13-16,13 14 0,-13-1 15,13 0-15,0 0 0,0 0 16,-13-13-16,13 14 0,-14-14 16,14 13-16,0 0 15,-13-13-15,13 13 16,13-13 93,1 0-109,-1 0 0,0 0 16,0 0-16,0 0 0,1 0 0,-1 0 15,0 0-15,0 0 16,1 0-16,-1 0 16,0 0 15</inkml:trace>
  <inkml:trace contextRef="#ctx0" brushRef="#br0" timeOffset="20034.33">18309 4141 0,'0'13'16,"0"0"-16,0 0 0,0 1 15,0-1-15,0 0 0,0 14 0,0-14 0,0 0 0,0 13 0,0-12 0,0-1 16,0 0-16,0 0 0,0 1 0,0-1 0,0 0 0,0 0 0,13 1 0,-13-1 0,0 0 0,0 13 16,0-12-16,0-1 0,0 0 0,14 0 0,-14 1 0,0-1 0,0 0 15,0 0-15,0 1 0,0-1 0,0 0 0,0 40 16,0-40-16,13 27 15,-13-27-15,0 0 16</inkml:trace>
  <inkml:trace contextRef="#ctx0" brushRef="#br0" timeOffset="21178.37">18243 4114 0,'13'0'94,"0"0"-94,1 0 15,-1 0-15,0 0 0,0 0 0,1 0 16,-1 0-16,0 0 0,0 0 16,1 0-16,-1 0 0,0 0 0,0 0 15,0 0-15,1 0 0,-1 0 16,0 0-16,0 0 15,1 0-15,-14 14 125,13-14-125,-13 13 16,0 0-16,0 0 16,-13-13-16,-1 0 0,14 13 0,0 1 15,-13-14-15,13 13 0,-13 0 0,13 0 0,0 1 16,-13-14-16,13 13 0,0 0 0,-14 0 16,14 0-16,-26 27 15,13-40-15,13 13 0,-13 1 16,13-1-16,0 0 15,-14-13-15,1 0 16,13 13-16,-13 1 16,0-1-1,13 0 1,0 0-16,-14-13 0,1 0 16,0 0-1</inkml:trace>
  <inkml:trace contextRef="#ctx0" brushRef="#br0" timeOffset="24515.93">19315 4247 0,'-27'0'16,"14"0"-16,0 0 0,-1 13 15,14 0-15,-13-13 0,0 0 0,0 13 16,0-13-16,13 13 0,-14-13 0,14 14 0,-13-1 0,0-13 16,13 13-16,-13-13 0,13 13 0,-14-13 0,14 14 0,-13-1 15,0-13-15,13 13 0,-13-13 0,-1 13 0,14 1 16,-13-1-16,0 0 15,0-13-15,13 13 0,-13-13 0,13 13 0,-14-13 0,14 14 16,0-1-16,-13-13 0,0 0 0,0 13 16,13 0-16,-53 14 15,53-14-15,-14-13 0,1 13 0,0-13 0,0 0 0,0 27 16,-1-27-16,1 0 0,0 0 0,-40 26 16,40-26-16,13 13 0,-14-13 0,1 0 0,13 14 0,-26-14 15,13 0-15,-1 0 0,1 0 0,0 0 16,0 0-16,-1 0 15,1 0 1,13-14 47,0 1-48,-13 13-15,13-13 0,0 0 0,0 0 0,0-1 0,0 1 16,0 0-16,0 0 0,0-1 0,0 1 0,0 0 15,0 0-15,13 13 0,-13-14 0,13 1 0,-13 0 16,14 13-16,-14-13 0,13 0 0,0-1 0,0 14 16,-13-13-16,53-27 15,-40 40-15,1 0 0,-14-13 0,0 0 0,26 13 16,-13 0-16,14-13 16,-14 13-16,0 0 0,1 0 15,-1 0-15,0 0 31,0 0-15,0 0 0,1 0-16,-14 13 0,0 0 15,13-13-15,0 0 0,-13 13 0,0 1 0,13-14 16,-13 13-16,14-13 0,-14 13 0,13 0 16,0 1-16,0-1 15,-13 0-15,14-13 0,-14 13 0,13-13 16,-13 13-16,13-13 0,13 40 15,-12-40-15,-1 0 0,-13 13 0,13-13 0,-13 14 0,13-14 16,-13 13-16,14-13 0,-1 13 0,0-13 0,0 13 16,1-13-16,12 14 15,-13-14-15,0 0 0,-13 13 16,14-13-16,-1 0 0,-13 13 0,13-13 0,0 0 16,1 0-16,-1 0 0,0 0 15,0 0-15,0 0 16,1 0-1</inkml:trace>
  <inkml:trace contextRef="#ctx0" brushRef="#br0" timeOffset="24964.86">19407 4114 0,'13'0'63,"1"0"-63,-1 0 0,0 0 0,0 0 15,1 0-15,-14-13 0,13 13 0,0 0 0,0 0 0,0 0 0,1 0 0,-1 0 0,0 0 0,0 0 16,1 0-16,-1 0 0,0 0 0,0 0 0,1 0 0,-1 0 0,0 0 0,0 0 0,0 0 0,1 0 16,12 0-16,-13 0 0,1 0 0,-1 0 0,0 0 0,0 0 0,1 0 15,-1 0-15,0 0 0,0 0 0,0 0 0,1 0 16,12 0-16,-13 0 0,1 0 15,-1 0-15</inkml:trace>
  <inkml:trace contextRef="#ctx0" brushRef="#br0" timeOffset="26365.14">19711 4061 0,'0'14'94,"0"-1"-94,0 0 16,0 0-16,0 1 0,0-1 0,0 0 15,0 0-15,0 0 0,0 1 0,0-1 0,0 40 16,0-40-16,0 80 16,0-80-16,0 0 0,0 0 0,0 1 15,0 38-15,0-38 0,-13-14 0,13 92 16,0-78-16,0-1 0,-26 66 15,26-66-15,0 1 16,0-1-16,0 0 0,0 13 0,0-12 16,0-1-16,-13 27 0,13-27 0,0 0 15,0 0-15,-14-13 0,14 14 0,0-1 16,0 0-16,0 0 16</inkml:trace>
  <inkml:trace contextRef="#ctx0" brushRef="#br0" timeOffset="26833.57">19288 4974 0,'13'0'31,"1"0"-31,-1 0 16,0 0-16,0 0 0,0 0 0,1 0 0,-1 0 0,0 0 0,0 0 15,40 0-15,-39 0 0,-1 0 0,79-26 16,-65 26-16,-14 0 0,0 0 15,1 0-15,-1 0 0,26-14 0,-25 14 0,-1 0 0,0 0 16,0 0-16,14 0 0,-14-13 0,0 13 0,1 0 16,-1 0-16,0 0 15,0 0-15</inkml:trace>
  <inkml:trace contextRef="#ctx0" brushRef="#br0" timeOffset="46469.07">12211 7951 0,'0'13'31,"0"0"-31,0 0 16,0 1-16,0-1 0,0 0 0,0 0 0,0 1 0,0-1 0,0 0 15,0 0-15,0 0 0,0 80 0,0-80 16,0 14-16,0-14 0,0 13 0,0-12 0,0-1 0,0 13 0,-14 27 15,14-39-15,0-1 0,0 0 0,0 0 0,0 0 0,0 54 16,0-54-16,-26 66 16,26-66-16,0 1 0,0-1 0,0 0 15,0 0-15,0 1 16,0-1-16,0-26 109,0-1-109,0 1 0,0 0 16,0 0-16,0-1 0,0 1 0,0 0 0,0 0 0,0-1 0,0 1 16,0 0-16,0 0 0,0 0 0,0-27 0,0 27 15,0-1-15,0 1 0,0 0 0,0-80 16,0 67-16,0-106 15,0 118-15,0 1 0,0-13 0,13-40 16,-13 39-16,0-39 16,0 53-16,0 0 0,13 13 0,-13-14 0,0 1 15,0 0-15,0 0 16,0-1 0,14 14 140,-14 14-156,13-1 15,-13 0-15,0 0 0,13-13 0,-13 14 0,0-1 0,0 0 0,13-13 16,-13 13-16,13 0 0,-13 1 0,14-14 0,-14 13 0,0 0 0,13 0 0,-13 1 0,13-1 16,-13 0-16,13 0 0,1 0 0,-14 1 0,13-14 0,0 39 15,-13-25-15,13-14 0,0 13 0,1 27 16,-1-27-16,-13 0 0,0 0 0,13-13 0,0 13 16,-13 1-16,14-1 0,-14 0 0,0 0 15,13 1-15,0-1 0,14 27 16,-27-27-16,0 0 15,13-13-15,-13 13 0,13-13 0,-13 13 0,0 1 16,13-14-16,-13 13 0,0 0 16,13-13-16,-13 13 0,14-13 0,-14 14 15,0-1-15,0 0 16,13-13 46,-13 13-62,13-13 32</inkml:trace>
  <inkml:trace contextRef="#ctx0" brushRef="#br0" timeOffset="47221.77">12158 8401 0,'0'-14'109,"13"14"-109,0 0 16,0 0-16,1 0 0,-1 0 0,0 0 0,0 0 16,0 0-16,-13-13 0,14 13 0,-1 0 0,0 0 15,0 0-15,1 0 0,12-13 0,-13 13 16,27 0-16,-27 0 16,0 0-16,1 0 0,-14-13 0,13 13 15,0 0-15,0 0 0,1 0 16,-1 0-1,0 0 48,0 0-63</inkml:trace>
  <inkml:trace contextRef="#ctx0" brushRef="#br0" timeOffset="49344.71">12753 8453 0,'0'14'78,"0"-1"-62,0 0-16,0 0 0,0 1 0,0-1 15,0 0-15,0 0 0,0 0 0,0 1 16,0-1-16,0 0 0,0 0 15,0 1-15,0-1 16,0 0 0</inkml:trace>
  <inkml:trace contextRef="#ctx0" brushRef="#br0" timeOffset="50855.16">12951 8202 0,'14'0'31,"-1"0"-15,0 0-16,0 0 0,0-13 0,1 13 0,-1 0 0,0 0 0,0 0 0,1 0 15,105-13-15,-106 13 0,0 0 16,-13-14-16,13 14 0,1 0 0,-1-13 0,0 13 0,0 0 0,1 0 0,-1 0 0,26-13 15,-25 13-15,-1 0 0,0 0 0,0 0 16,1 0-16</inkml:trace>
  <inkml:trace contextRef="#ctx0" brushRef="#br0" timeOffset="51304.57">12991 8334 0,'0'0'0,"13"0"0,0 0 0,1 0 0,-1 0 0,0 0 0,-13-13 16,13 13-16,1 0 0,-1 0 0,0 0 0,0 0 0,1-13 0,12 13 16,-13 0-16,0 0 0,1 0 0,-1 0 0,0 0 0,27 0 15,-27 0-15,0 0 0,1 0 0,65 0 16,-66 0-16,0 0 0,1 0 0,-1 0 0,0 0 0,14 0 16,-27-13-16,13 13 0,0 0 0,0 0 0,0 0 15</inkml:trace>
  <inkml:trace contextRef="#ctx0" brushRef="#br0" timeOffset="52728.37">13758 8255 0,'14'0'31,"-1"0"-15,0-13-16,0 13 15,0 0-15,1 0 0,-1 0 16,0 0 0,0 0 30,1 0-46,-1 13 0,0-13 16,-13 13-16,13 0 16,14 14-16,-27-14 0,0 0 15,13-13-15,-13 14 0,13-1 0,-13 0 0,27 27 16,-27-27-16,0 0 16,13-13-16,-13 13 15,0-26 126,0 0-141,0 0 0,0 0 0,0-1 0,13 1 0,-13 0 0,0 0 15,0-1-15,0 1 0,0 0 0,0 0 0,0-1 0,0 1 0,0 0 0,0 0 0,0 0 0,0-1 16,0 1-16,0 0 0,13-27 0,-13 27 0,0 0 0,0-1 0,0 1 16,0 0-16,0-27 0,0 27 0,0 0 0,0 0 0,0-1 15,0 1-15,0-13 0,0-1 0,0-12 16,0 25-16,0 1 0,0 0 16,0 0-16,0-1 0,0 1 0,0 0 15,0 0-15,0 0 0,0-1 0,0 1 16,0-27-16,0 27 15,0 0-15,0 0 16,0-1-16,0 1 16,0 0-1,14 13 126,-1 0-125,0 0-16,0 0 0,1 0 0,-1 0 0,0 0 15,0 0-15,0 0 0,1 0 0,-1 0 0,13 0 0,-12 0 16,-1 0-16,0 0 0,0 0 0,0 0 0,54-13 0,-54 13 15,0 0-15,0-13 0,1 13 0,-1 0 0,119-14 16,-119 14-16,14 0 0,171-13 16,-171 13-16,-14 0 0,13 0 0,-12 0 0,-1 0 0,0 0 0,133-13 15,-133 13-15,13 0 0,-13 0 0,146 0 16,-132-13-16,171 13 16,-185 0-16,1 0 0,-1 0 0,119-14 15,-105 14-15,-14 0 0,198 0 16,-184 0-16,-1 0 0,-12 0 0,-1 0 0,0 0 0,0 0 0,106-13 15,-79 13-15,-14 0 0,-12 0 0,158 0 16,-159 0-16,13 0 0,1 0 0,-14 0 0,14 0 16,-14 0-16,79 0 0,-78 0 0,-1 0 0,0 0 0,14 0 0,52 0 15,-66 0-15,53 0 16,-53 0-16,1 0 16</inkml:trace>
  <inkml:trace contextRef="#ctx0" brushRef="#br0" timeOffset="53870.93">14420 7779 0,'13'0'31,"0"0"-15,0 0-16,1 0 0,-1 0 0,0 0 0,0 0 0,1 0 16,-1 0-16,0 0 0,0 0 0,1 0 0,-1 0 0,0 0 0,0 0 15,0 0-15,1 0 0,-1 0 0,0 0 0,14 0 0,-14 0 0,13 0 0,-12 0 16,-1 0-16,0 0 0,0 0 0,0 0 0,14 13 0,-14-13 0,0 0 16,1 0-16,-14 13 0,26-13 0,-26 13 15,13-13-15,-13 14 0,0-1 16,13-13-16,-13 13 0,0 0 15,14-13-15,-14 14 16,0-1-16,13 27 16,-13-27-16,0 0 0,0 0 0,0 0 0,0 1 15,0-1-15,0 0 0,0 0 0,0 27 16,0-27-16,0 0 0,0 1 0,-13-1 16,13 0-16,-14 0 0,14 1 0,0-1 15,-13-13-15,13 13 0,-13 0 0,0-13 0,13 14 16,0-1-16,-13-13 0,13 13 0,-14-13 0,14 13 15,0 0-15,-13-13 0,13 14 0,-13-14 0,13 13 0,-13 0 16,13 0-16,-14-13 0,14 14 16,0-1-1,14-13 79,-1 0-94,0 0 0,0 0 0,1 0 0,-1 0 0,0 0 16,0-13-16,0 13 0,1 0 0,-1 0 0,0 0 0,0 0 15,1 0-15,-1 0 0,-13-14 0,13 14 0,0 0 0,1 0 16,-1-13-16,0 13 0,0 0 0,0 0 16,1 0-16</inkml:trace>
  <inkml:trace contextRef="#ctx0" brushRef="#br0" timeOffset="54142.17">15346 8295 0</inkml:trace>
  <inkml:trace contextRef="#ctx0" brushRef="#br0" timeOffset="54997.95">15518 7871 0,'13'0'47,"0"0"-47,0 0 0,-13-13 0,14 13 16,-1 0-16,0 0 0,-13-13 0,13 13 0,1-13 0,-1 13 0,0 0 16,0 0-16,1 0 0,-1 0 0,0 0 0,0 0 15,-13-14-15,13 14 0,1 0 0,-1 0 16,-13 14 31,0-1-47,0 0 0,0 0 15,0 1-15,13-1 0,-13 0 0,0 0 16,0 1-16,0-1 0,0 0 0,13-13 0,-13 13 0,0 0 16,0 1-16,0-1 0,0 0 0,0 0 15,0 1-15,0 38 16,0-38-16,0-1 0,0 0 0,0 0 0,0 1 0,0-1 15,-13-13-15,13 13 0,0 0 16,0 1-16,-13-1 16,0 0-16,13 0 15,0 0 1,0 1 0,13-14 62,0 0-78,0 0 0,1 0 15,-1 0-15,0 0 0,0 0 0,1 0 16,-1 0-16,0 0 0,0 0 0,0 0 16,1 0-16,-1 0 0,0 0 15,0 0 1</inkml:trace>
  <inkml:trace contextRef="#ctx0" brushRef="#br0" timeOffset="56703.52">16272 7832 0,'13'0'0,"-13"-14"0,13 14 16,1 0-16,-1 0 0,-13-13 15,13 13-15,0 0 0,0 0 0,1 0 16,-1 0-16,0 0 0,0-13 0,1 13 16,-1 0-16,-13-13 0,13 13 15,0 0-15,1 0 0,-1 0 0,0-13 16,0 13-16,0 0 16,1 0-1,-28 0 79,1 0-94,0 0 0,0 0 16,0-14-16,-1 14 0,1 0 0,0 0 15,0 0-15,-1 0 0,1 0 0,0 0 0,0 0 16,-1 0-16,1 0 0,0 0 0,0 0 0,0 0 15,-1 0-15,1 0 0,0 0 0,0 0 16,-1 0-16,-25 0 16,25 0-16,1 0 0,0 0 15,0 0-15,0 0 0,-1 0 16,1 0-16,13 14 16,-13-14-16,0 0 15,13 13 126,0 0-141,13-13 0,-13 13 15,0 0-15,13 1 0,-13-1 0,13 0 0,-13 0 0,14 1 16,-1-1-16,-13 0 0,0 0 0,13-13 0,-13 14 0,13 12 16,-13-13-16,13-13 0,-13 13 0,0 1 15,14-14-15,-14 13 0,13-13 16,0 0 62,0 0-62,1 0-16,-1 0 0,0 0 0,0 0 0,1 0 0,-1 0 0,0 0 15,0 0-15,0 0 0,1 0 0,-1 0 0,0 0 0,0 0 16,1 0-16,-1 0 0,0 0 0,0 0 0,1 0 0,-1 0 16,0 0-16,0 0 0,0 0 0,1 0 15,-14 13 16,0 0-31,13 1 16,0-1-16,-13 0 0,0 0 0,0 0 16,0 1-16,13-14 0,-13 13 0,0 0 0,0 0 0,0 1 15,0-1-15,0 0 0,0 27 16,0-27-16,0 0 0,0 0 16,0 1-16,-13-14 0,0 0 0,13 13 0,-27-13 15,14 0-15,-26 13 16,25-13-16,1 0 15,0 0-15,-14 13 0,14-13 0,-13 14 16,12-14-16,1 0 16,0 0-16,0 0 0,13 13 15,-13-13-15,-1 0 47</inkml:trace>
  <inkml:trace contextRef="#ctx0" brushRef="#br0" timeOffset="57880.09">16656 8202 0,'13'0'31,"-13"13"-15,13-13-16,-13 14 0,0-1 0,0 0 15,13-13 48,-13-13 46,0 0-109,0-1 16,0 1-16,13 13 0,-13-13 0,0 0 0,0-1 16,14 14-16,-14-13 0,13 13 0,-13-13 15,13 13-15,-13-13 0,13 13 16,-13-14-16,14 14 0,-1 0 78,-13 14-78,0-1 16,13-13-16,-13 13 0,0 0 0,13-13 0,-13 14 0,0-1 15,0 0-15,13-13 0,-13 13 0,0 1 16,14-14-16,-14 13 0,0 0 0,13 0 15,-13 0-15,0 1 0,0-1 0,13-13 16,-13 13-16,0-26 94,0 0-94,0-1 0,0 1 0,0 0 15,0 0-15,13 0 0,-13-1 0,0 1 0,0 0 0,14 0 16,-1-1-16,-13 1 0,0 0 16,13 13-16,-13-13 0,0-1 0,13 14 0,-13-13 0,0 0 15,0 0-15,14 13 0,-1-13 0,-13-1 16,13 1 0,0 13-16,-13-13 15,13 13-15,1 0 47,-14 13-31,0 0-16,13-13 0,-13 14 0,0-1 0,0 0 0,13 0 15,-13 0-15,0 1 0,0-1 0,13 0 16,-13 0-16,14 1 0,-14-1 16,0 0-16,13-13 15,-13 13-15</inkml:trace>
  <inkml:trace contextRef="#ctx0" brushRef="#br0" timeOffset="58727.86">17066 7898 0,'13'0'15,"-13"13"1,0 0-16,0 1 0,13-14 0,-13 13 0,13 0 15,-13 0-15,14-13 0,-14 13 0,0 1 0,13-1 0,-13 0 0,0 0 16,0 1-16,13-14 0,-13 13 0,0 0 0,0 0 0,13-13 0,-13 13 0,13-13 0,-13 40 16,14-27-16,-14 1 0,0-1 0,13 0 15,-13 0-15,0 1 0,13-14 0,-13 13 0,13 13 16,-13-13-16,14-13 16,-14 14-16,0-28 62,0 1-46,0 0-16,0 0 0,0 0 0,13-1 0,-13 1 0,0 0 0,0 0 15,0-1-15,13 1 0,0-13 0,-13 12 0,0 1 0,14-13 16,-14 13-16,0-1 0,0 1 0,0 0 0,13 0 0,-13-1 0,13-12 16,-13 13-16,0 0 0,0-1 0,13 1 0,-13 0 0,13-27 15,-13 27-15,0 0 0,14-40 16,-1 40-16,-13-1 0,13 14 62,-13 14-62,0-1 16,0 0-16,0 0 0,0 0 0,0 1 0,0-1 0,13-13 0,-13 13 0,0 0 0,0 1 0,0-1 16,14 0-16,-14 0 0,0 1 0,0-1 0,0 0 0,13 0 15,-13 0-15,13 1 0,-13-1 0,0 0 16,0 0-16,13-13 0,-13 14 15,13-14 32,1 0-47,-14-14 0,13 14 0,-13-13 0,13 0 16,0 0-16,1 13 0,-14-14 0,0 1 0,13 0 0,-13 0 0,0 0 0,53-40 16,-53 39-16,0 1 0,26-13 0,14-54 15,-27 54-15,40-80 16,-53 93-16,0 0 0,0-1 0,0 1 0,0 0 15,0 0-15,0-1 0,0 1 16,0 0 15</inkml:trace>
  <inkml:trace contextRef="#ctx0" brushRef="#br0" timeOffset="59598.65">16841 7527 0,'13'0'46,"0"0"-46,0 0 16,1 0-16,-1 0 0,0 0 0,0-13 0,1 13 16,-1 0-16,0 0 0,0 0 0,0 0 0,-13-13 0,14 13 0,52 0 15,-40 0-15,-12 0 0,65-13 16,-66 13-16,0 0 0,1 0 16,-1 0-16,0-14 0,0 14 0,40 0 15,-40 0-15,1 0 0,-1 0 16,0 0-16,0 0 0,1 0 0,-1 0 0,0 0 15,0 0-15,0 0 0,1 0 0,-1 0 16,0 0-16,14 0 0,-14 0 16,-13-13-16,13 13 0,0 0 15,1 0-15,-1 0 0,0 0 16,0 0-16,0 0 16,-13-13-16,14 13 0,-1 0 15,0 0 1,0 0-16,1 0 15,-1 0 1,0 0-16,-13-13 16,13 13-16,1 0 31,-1 0-15,0 0-1,0 0-15,0 0 0,1 0 16,-1 0-16,0 0 15,0 0 1,1 0 0</inkml:trace>
  <inkml:trace contextRef="#ctx0" brushRef="#br0" timeOffset="60060.59">17952 7792 0,'13'0'16,"0"0"-16,1 0 16,-1 0-16,0 0 0,0 0 0,1 0 15,-14-13-15,13 13 0,0 0 0,0 0 0,0 0 0,1 0 16,-14-13-16,13 13 0,0 0 0,0-14 0,1 14 0,-1 0 16,0 0-16,0 0 15,1 0-15</inkml:trace>
  <inkml:trace contextRef="#ctx0" brushRef="#br0" timeOffset="60455.97">18018 8057 0,'13'0'47,"1"0"-47,-1 0 0,0 0 16,0 0-16,0 0 0,1 0 0,-14-14 16,13 14-16,0-13 0,0 13 0,1 0 0,12-13 15,-13 13-15,40-13 16,-40 13-16,1-14 0,-1 14 15,-13-13-15,13 13 0,0 0 0,1 0 16,-1 0 0</inkml:trace>
  <inkml:trace contextRef="#ctx0" brushRef="#br0" timeOffset="61043.5">18931 7435 0,'0'13'32,"0"0"-32,0 0 0,0 1 0,0-1 0,0 0 0,0 0 15,0 1-15,0-1 0,0 0 0,0 0 0,0 1 0,0-1 0,0 0 0,0 0 0,0 14 16,0-14-16,0 0 0,0 0 0,0 1 0,0-1 0,0 0 0,0 14 0,0 12 16,0-26-16,13 1 0,-13-1 0,0 66 15,0-65-15,13 65 16,-13-66-16,0 0 0,0 1 0,0-1 0,14-13 15,-14 13-15,0 0 0,0 0 0,0 1 16</inkml:trace>
  <inkml:trace contextRef="#ctx0" brushRef="#br0" timeOffset="61273.71">19341 8083 0</inkml:trace>
  <inkml:trace contextRef="#ctx0" brushRef="#br0" timeOffset="62894.71">19698 7474 0,'13'0'62,"1"0"-62,-1 0 16,0 0-16,0 0 0,1 0 0,-1 0 16,0 0-16,0 0 0,1 0 0,-1 0 15,-13-13-15,39 13 0,-25 0 0,25 0 16,-25-13-16,-1 13 16,-13-13-16,13 13 0,0 0 0,0 0 31,-26 0 47,0 0-78,0 0 0,0 0 16,-1 0-16,1 0 0,0 0 0,0 0 0,-1 0 15,1 0-15,0 0 0,0 0 0,0 0 0,-1 0 0,1 0 16,0 0-16,0 0 0,-1 0 0,1 0 0,0 0 15,0 0-15,-1 0 0,-12-13 32,26 26 30,0 0-15,0 0-16,0 0-15,0 1 0,0-1-1,0 0-15,0 0 0,0 1 16,0-1-16,13-13 0,-13 13 0,0 0 0,0 1 0,13-1 15,-13 0-15,0 0 0,0 0 16,14-13-16,-14 14 0,0-1 0,0 0 0,0 0 0,13-13 16,-13 14-16,0-1 0,13-13 0,-13 13 15,0 0-15,13-13 125,1 0-125,12 0 16,-13 0-16,1 0 0,-1 0 0,0 0 0,0 0 0,0 0 16,1 0-16,-14 14 0,13-14 0,0 0 0,0 0 15,-13 13-15,14-13 0,-1 0 0,0 0 16,-13 13-16,0 0 15,0 0 1,13-13-16,-13 14 0,0-1 16,0 0-16,0 0 15,0 1-15,13-14 16,-13 13-16,0 0 0,0 0 0,0 1 16,0-1-16,0 0 0,0 0 15,0 0-15,0 1 0,0-1 16,0 0-16,0 0 0,0 1 15,0-1-15,0 0 0,-13-13 0,13 13 16,0 0-16,-13 14 16,13-14-16,-13 0 0,0-13 15,13 14-15,0-1 0,-14-13 0,1 0 16,13 13-16,-13-13 16,0 0-16,-1 0 0,14 13 15,-13-13-15,0 0 16,0 0-16,0 0 15,-1 0 1,1 0 0,0 0-16,13 14 15,-13-14-15,-1 0 32,1 0 14</inkml:trace>
  <inkml:trace contextRef="#ctx0" brushRef="#br0" timeOffset="64442.17">12528 9287 0,'0'13'15,"0"0"-15,0 1 16,0-1-16,0 0 0,0 0 0,0 0 0,0 1 15,0 12-15,0-13 0,0 1 0,0-1 0,0 53 16,0-53-16,0 0 0,0 1 16,0-1-16,0 0 0,0 0 0,0 1 0,0-1 0,0 0 15,0 27-15,0-27 0,0 13 16,0-12 0,0-1-16,0 0 15,0-26 79,0 0-78,0-1-16,0 1 0,0 0 0,0 0 0,0 0 15,0-1-15,0 1 0,0 0 0,0 0 0,0-1 0,0 1 0,0-13 0,0 12 16,0 1-16,0-26 0,0 25 0,0 1 0,0 0 0,0 0 0,0-54 15,0 54-15,0 0 0,40-93 16,-40 93-16,0 0 16,13-53-16,-13 52 0,0 1 0,26-53 15,-26 53-15,14-40 16,-14 40-16,0-1 16,0 1-16,13 0 0,-13 0 0,13 13 15,-13-27 1,13 27-16,-13-13 31,14 13-15,-1 0 46,-13 13-62,13 14 16,0-27-16,-13 13 0,0 0 0,13-13 0,-13 13 0,0 1 0,14-1 0,-1 0 0,-13 0 0,13 1 15,-13-1-15,13 0 0,-13 0 0,14 0 0,-14 1 0,13-1 0,-13 13 0,13-12 0,-13 12 0,13-26 0,1 13 16,-14 1-16,13 12 0,13 14 0,-26-27 0,13 0 0,-13 14 0,14-27 16,-14 13-16,26 40 0,-13-40 0,-13 0 15,27 53-15,-14-52 0,13 52 16,-26-53 0,14-13-16,-14 13 0,0 0 0,13 1 0,-13-1 15,0 0-15,13 0 16,-13 1-16,-13-14 140,0 0-140,-1 0 16</inkml:trace>
  <inkml:trace contextRef="#ctx0" brushRef="#br0" timeOffset="65059.73">12594 9512 0,'0'-13'63,"13"13"-63,1 0 15,-1 0-15,0-14 0,0 14 0,1 0 0,-1 0 0,0 0 16,0 0-16,0 0 0,-13-13 0,14 13 0,-1-13 0,0 13 0,0 0 0,27 0 16,-27-13-16,1 13 0,-1 0 0,53-14 15,-53 14-15,53-26 16,-53 26-16,1 0 0,-1 0 15,-13-13-15</inkml:trace>
  <inkml:trace contextRef="#ctx0" brushRef="#br0" timeOffset="66023.62">13361 9565 0,'0'-14'62,"14"14"-62,-14-13 0,13 13 0,0 0 16,0 0-16,-13-13 0,14 13 0,-1 0 0,0 0 16,0 0-16,-13-13 0,14 13 0,-1 0 15,0 0-15,0 0 0,0 0 0,-13-13 0,14 13 16,-1 0-1,0 0-15,-13 13 47,0 0-31,13 0-16,-13 0 0,0 1 0,0-1 16,0 0-16,0 0 0,0 1 0,14-14 0,-14 13 0,0 27 15,0-27-15,0 26 16,0-25-16,0-1 15,0 0-15,0 0 0,0 1 16,-14-14-16,14 13 0,-13-13 16,13 13-16,-13-13 0,13 13 0,0 0 15,0 1 1,13-14 78,0 0-79,1 0-15,-1 0 0,0 0 16,0 0-16,0 0 0,1-14 0,-1 14 0,0 0 0,0-13 16,1 13-16,-1 0 0,-13-13 0,13 13 15,0 0-15,-13-13 16,14 13-16,-1 0 0,-13-13 94,0-1-94,0 1 15,0 0-15</inkml:trace>
  <inkml:trace contextRef="#ctx0" brushRef="#br0" timeOffset="66396.96">14063 9022 0,'-14'-13'0,"28"13"62,-1 0-62,0 0 16,0 0-16,1 0 0,-1 0 0,0 0 16,0 0-16,0 0 0,1 0 0,-1 0 15,0 0-15,0 0 0,1-13 0,-1 13 16</inkml:trace>
  <inkml:trace contextRef="#ctx0" brushRef="#br0" timeOffset="66699.24">13996 9221 0,'14'0'31,"-14"-13"-31,13 13 0,0 0 16,0-14-16,1 14 0,-1 0 0,0 0 15,0 0-15,1-13 0,-1 13 16,0 0-16,0 0 0,0 0 0,1 0 15,-1 0-15</inkml:trace>
  <inkml:trace contextRef="#ctx0" brushRef="#br0" timeOffset="68379.28">14843 9181 0,'0'-13'31,"13"13"-31,1 0 16,-1 0-16,0 0 0,0 0 0,0 0 0,1 0 0,-1 0 16,0 0-16,-13-13 0,13 13 0,1 0 0,-1 0 0,0 0 0,0 0 15,-13-14-15,14 14 0,-1 0 0,0 0 0,0 0 0,0 0 16,1 0-16,-1 0 0,-13 14 31,0-1-15,13-13-16,-13 13 15,0 0-15,0 1 0,13-14 0,14 52 16,-27-38-16,0 12 0,0-13 16,13-13-16,-13 27 0,0-14 0,0 0 0,13 0 15,1 1-15,-14-1 0,0 0 0,0 0 16,13-13-16,-13 14 15,13-14 17,0 0-17,0 0 1,1 0-16,-1 0 0,0 0 16,0 0-16,1 0 0,-1 0 15,0 0-15,0-14 16,-13 1-16,14 13 0,-14-13 0,0 0 0,13-1 15,-13 1-15,0 0 0,0 0 0,0-40 16,0 40-16,0-1 0,0 1 0,13 0 0,-13-13 16,0 12-16,0 1 0,0 0 0,0 0 0,0-27 15,0 27-15,0-67 16,0 67-16,0 0 0,0 0 0,0-1 0,0 1 16,0 0-16,0 0 0,-13-1 0,13 1 0,-13-40 15,13 40-15,-14 13 0,14-13 0,0 0 16,0-1-16,0 1 0,-13 13 0,13-13 15,0 0-15,0-1 16,13 14 125,1 0-141,-1 0 0,0 0 0,0 0 15,0 0-15,1 0 0,-1-13 16,0 13-16,0 0 0,1 0 0,12 0 16,-13 0-16,0 0 15,-13-13-15,14 13 0,-1 0 0,0-13 16,0 13-16,1 0 0,-1 0 0,0 0 15,0 0-15,1 0 0,-1-13 0,66 13 16,-66 0 0,1-14-16,-1 14 0,53 0 0,-40 0 0,-12 0 15,105-26 1,-106 26-16,0 0 0,0 0 0,1 0 0,-14-13 0,26 13 0,53 0 16,-65 0-16,-1 0 0,13 0 0,-12-14 0,-1 14 0,93 0 15,-93 0-15,132-26 16,-131 26-16,-1 0 0,0 0 0,0 0 0,40 0 15,-39 0-15,-1 0 0,26-13 16,-25 13-16,-1 0 0,0 0 0,0 0 0,1 0 16,-1 0-16,0 0 0,0 0 0,0 0 15,1 0-15,-1 0 0,0 0 0,53 0 16,-52 0-16,-1 0 0,0 0 0,0 0 16,14 13-16,-14-13 0,0 0 0,14 0 0,39 0 15,-53 0-15,0 0 0,0 0 16,1 0-16,-1 0 0,27 0 0,-27 0 0,0 0 0,0 0 15,1 0-15,38 0 0,-38 0 0,65 0 16,-66 0-16,0 0 16,1 0-16,-1 0 0,0 0 0,0 0 0,14 0 0,-14 0 15,0 0-15,67 0 16,-67 0-16,0 0 0,0 0 0,1 0 0,-1 0 16,0 0-16,0 0 0,1 0 0,-1 0 0,0 0 15,0 0-15,0 0 16,1 0-16,-1 0 15,-26 0 48,-1 0-47</inkml:trace>
  <inkml:trace contextRef="#ctx0" brushRef="#br0" timeOffset="69268.08">15624 8837 0,'0'13'16,"0"1"-16,0-1 16,13-13-16,-13 13 0,0 0 0,0 0 0,0 1 15,13-14-15,-13 13 0,0 0 0,0 0 0,0 1 0,0-1 16,0 0-16,0 0 0,0 1 0,13-1 0,-13 0 15,0 0-15,0 0 0,0 1 0,0 25 16,14-25-16,-14-1 0,0 0 16,0 0-16,13-13 0,-13 14 0,0-1 0,0 0 15,0 0-15,0 0 0,0 1 16,0-1 0,0 0-16,0 0 15</inkml:trace>
  <inkml:trace contextRef="#ctx0" brushRef="#br0" timeOffset="69562.35">15994 9274 0</inkml:trace>
  <inkml:trace contextRef="#ctx0" brushRef="#br0" timeOffset="70138.88">16272 8824 0,'13'0'47,"-13"13"-47,13-13 15,-13 13-15,0 1 0,14-14 0,-14 13 16,13-13-16,-13 13 0,13 0 0,-13 0 0,0 1 0,0-1 16,13-13-16,-13 13 0,0 0 0,0 1 0,27 25 15,-27-25-15,0-1 0,26 66 16,-26-66-16,0 1 0,0-1 0,0 0 0,13 0 16,-13 1-16,0-1 0,0 0 15,14-13 1</inkml:trace>
  <inkml:trace contextRef="#ctx0" brushRef="#br0" timeOffset="71052.71">16404 8837 0,'13'0'16,"-13"-13"-16,14 13 0,-1 0 0,0 0 0,-13-13 16,13 13-16,1 0 0,-1 0 0,-13-14 15,13 14-15,-13-13 0,13 13 0,0 0 16,1 0-16,-1 0 0,0 0 16,0 0-16,-13-13 15,14 13-15,-1 0 16,0 0-16,0 0 0,1 0 15,-1 0-15,0 0 16,0 0 0,0 0-16,-13 13 62,0 0-62,0 1 0,0-1 0,14 0 16,-14 0-16,0 1 0,0-1 0,0 13 0,0-13 15,13 27 1,-13-27-16,0 1 0,0-1 0,0 0 0,0 0 16,0 1-16,0-1 0,0 0 0,0 0 15,0 0 1,0 1 15,-13-14-31,13 13 0,0 0 16,0 0-16,13-13 94,0 0-94,0 0 0,1 0 0,-1 0 15,-13 14-15,26-14 0,-13 0 0,1 0 0,-1 0 0,0 0 16,0 0-16,1 0 0,12 0 0,-13 0 0,1 0 15,-1 0-15,-13-14 0,13 14 0,0 0 16,-13-13 78,13 13-94,-13-13 0</inkml:trace>
  <inkml:trace contextRef="#ctx0" brushRef="#br0" timeOffset="72129.21">17105 8784 0,'14'0'31,"-1"0"-15,0 0-16,0 0 15,0 0-15,1 0 0,-1 0 16,0 0-16,-13-13 0,13 13 0,1 0 16,-1 0-16,0 0 0,0 0 15,1 0-15,-1 0 0,0 0 0,0 0 16,-13-13-16,13 13 0,1 0 16,-28 0 62,14 13-63,-13-13-15,0 0 0,0 13 16,0-13-16,-1 13 0,1-13 16,0 0-1,13 14-15,-13-14 0,-1 0 31,14 13-15,0 0 15,0 0-31,0 1 16,0-1 0,0 0-1,0 0-15,0 0 0,0 1 0,0-1 16,0 0-16,0 0 0,0 1 15,0-1-15,0 0 0,0 0 16,14-13 78,-1 0-94,0 0 0,0 0 15,1 0-15,-1 0 0,0 0 16,0 0-16,0 0 0,1 0 16,-1 0-16,-13 14 47,0-1-32,0 0 1,0 0-16,0 0 15,0 1-15,0-1 0,0 0 16,0 0-16,-13 1 0,-1-14 16,14 13-16,-13 0 0,13 0 0,-13-13 0,-13 14 15,26-1-15,-53 13 16,39-26-16,14 13 0,-13-13 0,13 14 0,-26-1 16,12-13-16,14 13 0,-13-13 0,13 13 15,-13-13-15,0 0 63,0 0-48,-1 0 1,14-13-16</inkml:trace>
  <inkml:trace contextRef="#ctx0" brushRef="#br0" timeOffset="73312.31">17423 9049 0,'13'0'16,"-13"13"-1,0 0-15,0 0 0,13-13 0,-13 14 0,13-14 16,-13 13-16,0 0 0,14-13 0,-14 13 0,0 1 15,13-14-15,-13 13 0,0 0 16,0 0-16,13-13 16,-13 14-16,0-28 125,13 14-125,-13-13 0,0 0 0,0 0 0,14 13 15,-14-14-15,0 1 0,0 0 0,13 13 0,-13-13 16,0-1-16,13 14 0,-13-13 0,0 0 16,13 13-16,-13-13 0,14 13 0,-14-13 15,13 13-15,0 0 16,-13-14-1,13 14-15,0 0 16,1 0 15,-1 0-15,-13 14 15,0-1-31,0 0 0,0 0 16,13-13-16,-13 13 0,0 1 0,13-14 15,-13 13-15,0 0 0,14-13 0,-14 27 16,0-14 0,13-13-16,-13 13 0,0-26 93,13 13-93,-13-13 0,0-1 0,0 1 16,0 0-16,13 13 0,-13-13 0,0-1 16,14 14-16,-14-13 0,13 0 0,-13 0 0,0 0 15,13 13-15,0 0 0,-13-14 0,13 14 16,1 0 62,-1 0-62,-13 14-16,13-14 0,-13 13 0,0 0 15,13 0-15,-13 0 0,0 1 16,0-1-16,14-13 0,-14 13 16,0 0-16,0 1 15,0-1-15,0 0 0,13-13 16,-13 13-16,13-13 0,-13 14 15,0-1-15,0 0 0,0 0 16,0-26 62,0 0-78,0 0 16,0-1-16,0 1 0,13 0 15,-13 0-15,0-1 0,0 1 0,0 0 0</inkml:trace>
  <inkml:trace contextRef="#ctx0" brushRef="#br0" timeOffset="74195.11">17978 8877 0,'14'0'16,"-1"13"-1,-13 0-15,0 0 0,13 1 16,-13-1-16,0 0 0,0 0 0,13-13 0,-13 14 0,0-1 16,0 0-16,0 0 0,14 1 0,-14-1 0,0 0 0,13 40 15,0-40-15,-13 0 0,0 1 16,0-1-16,13-13 0,-13 13 0,0 0 0,0 1 16,13-14-16,-13 13 0,14 13 0,-14-13 15,13 14-15,0-27 16,-13 13-16,13-13 62,-13-13-46,0 0-16,14 13 0,-14-14 0,13 14 0,-13-13 0,0 0 0,0 0 0,13 0 16,-13-1-16,0 1 0,13 0 0,-13 0 0,0-1 15,14 14-15,-14-13 0,13 13 0,-13-13 0,0 0 16,13 13-16,-13-14 0,0 1 0,0 0 15,0 0-15,13 13 16,-13-13-16,13 13 0,-13-14 16,0 1-16,14 13 0,-14 13 62,13-13-62,-13 14 0,0-1 16,0 0-16,13 0 0,-13 0 0,0 1 0,0-1 0,0 0 0,13 0 15,1 1-15,-14-1 0,0 0 0,13 0 0,-13 1 0,0-1 0,13 0 0,-13 0 16,13 0-16,1-13 0,-14 14 0,0-1 0,13-13 16,-13 13-16,13-13 47,0 0-32,0 0-15,1 0 0,-14-13 0,13 0 0,0-1 16,0 14-16,-13-13 0,14 0 0,-14 0 0,13 0 0,-13-1 0,40-65 15,-27 66-15,26-173 16,-25 186-16,-14-13 0,0 0 0,13 0 0,-13 0 0,0-1 16,13-52-16,-13 40 0,13 26 0,-13-53 15,0 40 1</inkml:trace>
  <inkml:trace contextRef="#ctx0" brushRef="#br0" timeOffset="75420.23">17806 8586 0,'14'0'78,"-1"0"-78,0 0 0,0 0 0,1 0 15,-1 0-15,0 0 0,0 0 0,1 0 0,-1 0 0,0 0 16,0 0-16,0 0 0,14 0 0,-14 0 0,0 0 0,1 0 0,-1 0 16,0 0-16,40 0 0,-40 0 0,0 0 15,1 0-15,39 0 0,-40 0 16,0 0-16,0 0 0,0 0 0,1 0 0,-1 0 16,0-14-16,0 14 0,1 0 0,-1 0 15,0 0-15,27-13 16,-27 13-16,0 0 0,14 0 15,-14 0-15,0 0 0,0 0 0,1-13 16,-1 13-16,-13-13 0,13 13 0,0 0 16,1 0-16,-1 0 0,0 0 15,0 0 1,0 0 0,1 0-16,-1 0 15,0 0-15,0 0 16,1 0-16,-14-13 0,13 13 62,0 0-46,0 0 0,0 0-16,-13 13 0,14-13 15,-1 0-15,-13 13 16,13-13-16,0 0 15,1 0-15,-14 13 32,13-13-32,-13 13 15,0 1 1,13-14-16,-13 13 0,13 0 0,1-13 16,-14 13-16,0 1 0,0-1 0,13-13 0,-13 13 15,0 0-15,13-13 0,-13 14 0,0-1 16,0 0-16,0 0 0,0 0 15,0 1 1,0-1-16,0 0 31,0 0-15,-13-13-16,13 14 16,0-1-16,0 0 15,0 0-15,0 1 16</inkml:trace>
  <inkml:trace contextRef="#ctx0" brushRef="#br0" timeOffset="75834.11">19341 9075 0,'13'0'32,"0"0"-32,1 0 15,-14-13-15,13 13 0,0 0 0,0 0 16,1 0-16,-1-13 0,0 13 16,0 0-16,1 0 15,-1 0-15</inkml:trace>
  <inkml:trace contextRef="#ctx0" brushRef="#br0" timeOffset="76233.47">19182 9353 0,'40'0'16,"-27"0"-16,-13-13 0,13 13 15,1 0-15,-1 0 0,0 0 0,0 0 16,1 0-16,-1 0 0,0 0 0,0 0 16,0 0-16,1 0 0,-1 0 0,0 0 15,27-13 1,-27 13-16,0 0 0,1 0 0,-1 0 15,-13-14 1,13 14-16,0 0 31,-13-13-31</inkml:trace>
  <inkml:trace contextRef="#ctx0" brushRef="#br0" timeOffset="80064.48">19963 8533 0,'0'13'63,"0"0"-63,0 0 0,0 1 0,13-14 15,-13 13-15,0 0 0,13 0 0,-13 1 0,0-1 0,13 0 0,1 0 16,-14 14-16,13-14 0,-13 0 0,13 0 0,-13 1 0,0-1 16,27 40-16,-14-40 0,-13 0 0,26 67 15,-12-67-15,-14 0 0,13 0 0,-13 1 0,0-1 16,13-13-16,0 53 0,-13-40 0,0 0 0,13 0 0,14 54 16,-27-54-16,13 40 15,0-40 1,-13 0-16,14-13 15,-14 13 95,0 1-110,0-1 0,0 0 0,0 0 0,0 1 15,0-1-15,13-13 0,-13 13 0</inkml:trace>
  <inkml:trace contextRef="#ctx0" brushRef="#br0" timeOffset="80392.78">20532 9340 0,'13'0'31</inkml:trace>
  <inkml:trace contextRef="#ctx0" brushRef="#br0" timeOffset="81519.82">21061 8612 0,'-13'0'16,"-1"0"0,14 13-16,0 1 15,-13-14-15,13 13 0,-13-13 0,13 13 0,0 0 0,0 1 16,0-1-16,-13-13 0,13 13 0,0 0 0,0 0 0,-14 14 16,14-14-16,0 67 15,0-67-15,0 0 0,0 0 0,0 0 16,0 1-16,0-1 0,0 0 0,0 0 0,0 1 0,0-1 15,0 0-15,14 27 16,-14-27-16,13-13 16,-13 13-16,13-13 0,-13 13 0,0 1 0,13-14 15,-13 13-15,14 0 16,-14 0-16,13-13 0,0 0 16,-13 14-16,13-14 0,1 0 15,-14 13-15,13-13 0,0 0 0,0 0 16,0 0-16,1 0 0,-1 0 15,0 0-15,0 0 0,1 0 0,-1 0 16,0 0-16,0 0 0,0-13 0,1 13 16,-1 0-16,-13-14 0,13 14 0,27-26 15,-27 26-15,40-53 16,-53 40-16,26 13 0,-26-13 0,0-1 0,53-39 16,-39 53-16,-14-13 0,53-66 15,-40 66-15,-13-1 0,13 14 0,0-13 0,-13 0 0,13-14 16,-13 14-16,0 0 0,14 0 0,-14-1 15,0 1-15,0-26 16,0 25-16,0 1 0,0 0 0,0 0 16,-14-1-16,14 1 0,-13 13 0,-13-40 15,13 40-15,13-13 0,0 0 16,-14 13-16,1 0 0,13-13 0,-13 13 16,0 0-16,-1 0 15,14-13-15,-13 13 0,0 0 16,0-14-16,-1 14 0,1 0 15,0 0-15,0 0 0,0-13 16,-1 13-16,1 0 0,0 0 0,0 0 0,-14 0 0,14 0 16,0 0-16,-1 0 0,1 0 0,-26 13 15,25-13-15,-39 14 16,40-14-16,0 0 16,0 0-16,13 13 15,-13-13 1,-1 0-1,14 13 1</inkml:trace>
  <inkml:trace contextRef="#ctx0" brushRef="#br0" timeOffset="84771.29">21960 8387 0,'0'14'47,"0"-1"-47,0 0 16,-13-13-16,13 13 0,0 0 0,0 1 0,0-1 0,0 0 16,0 0-16,-13-13 0,13 14 0,0-1 0,0 0 15,0 0-15,-13-13 0,13 13 0,0 1 0,0-1 0,0 0 16,-14-13-16,14 13 0,0 1 0,0-1 0,-13 13 15,13 1-15,-13 65 16,13-78-16,0-1 0,-13-13 0,13 13 0,0 53 16,0-53-16,0 1 0,-13-14 0,13 39 15,0-25-15,0 25 16,0-25-16,0-1 16,0 0-1,13-13 79,0 0-78,0 0-16,0 0 0,1 0 15,-1 0-15,0 0 0,0 0 0,1 0 16,-1 0-16,0 0 0,0 0 0,14 0 15,-14 0-15,27 0 16,-27 0-16,0 0 0,0 0 0,-13-13 0,14 13 16,-14-13-1,13 13-15,0 0 0,-13-14 16,13 14-16,-13-13 16,0 0-1,0 0 1,0-1-1,-13 14 32,0 0-31,0 0-16,-1 0 0,1 0 16,0 0-16,0 0 0,-1 0 15,1 0-15,0 0 0,0 0 0,0 0 16,-1 0-16,1 0 0,0 0 15,0 0-15,-1 0 0,1 0 16,13 14 0,-13-14-1,0 0-15,13 13 16,0 0-16,-14-13 0,14 13 0,-13-13 16,0 0-16,13 14 0,0-1 15</inkml:trace>
  <inkml:trace contextRef="#ctx0" brushRef="#br0" timeOffset="85481.46">22437 8480 0,'0'13'47,"0"0"-47,0 1 0,0 12 0,13-26 0,-13 13 16,0 0-16,0 1 0,0-1 0,0 0 0,13 27 0,-13-27 0,0 0 16,0 1-16,0-1 0,13 53 15,1-40-15,-14 1 0,0-14 0,0 40 0,0-40 16,0 0-16,13-13 0,-13 14 0,0-1 0,0 0 0,0 27 15,0-27-15,0 80 16,0-80-16,0 0 0,0 0 0,0 1 0,0-1 0,0 0 16,0 0-16,0 1 0,0-1 15</inkml:trace>
  <inkml:trace contextRef="#ctx0" brushRef="#br0" timeOffset="91601.57">4524 6019 0,'14'0'94,"-1"0"-94,0 0 15,0 0-15,14 0 0,-14 0 0,0 0 0,0 0 0,1 0 16,-1 0-16,0 0 0,0 0 0,14 13 0,-14-13 0,0 0 0,0 0 0,-13 14 0,27-14 16,-14 0-16,0 0 0,1 0 0,-1 0 0,0 0 0,0 0 0,1 13 0,-1-13 0,0 13 0,0-13 15,0 0-15,14 0 0,-1 0 0,-12 0 0,-1 0 0,0 0 0,0 13 16,1-13-16,-1 0 0,26 0 0,-25 0 0,-1 0 0,0 0 0,0 0 0,1 0 16,65 14-16,-66-14 0,14 0 15,-14 0-15,0 13 0,0-13 0,40 0 0,-40 0 0,1 0 16,-1 0-16,80 0 0,-80 0 0,0 0 15,93 0-15,-93 0 0,14 0 16,-14 0-16,0 0 0,13 0 0,-12 0 0,39 0 16,-40 0-16,40 0 0,13 0 15,-40 0-15,67 0 16,-80 0-16,0 0 0,1-13 0,-1 13 0,27-14 16,-27 14-16,40 0 15,-40 0-15,0 0 0,0 0 0,-13-13 0,14 13 0,-1 0 0,27 0 16,-14 0-16,53 0 15,-65 0-15,-1 0 0,0 0 0,0 0 0,1-13 16,12 13-16,0 0 0,-12 0 0,-1 0 0,0 0 0,40 0 16,-40 0-16,53 0 15,-52 0-15,-1 0 0,0 0 16,0 0-16,1 0 0,-1 0 0,0 0 0,27 0 16,-27 0-1,27 0-15,-27 0 0,0 0 16,0 0-16,1 0 0,12 0 0,-26 13 0,13-13 0,80 0 15,-80 0 1,0 0-16,1 0 0,-1 0 0,0 0 0,13 13 16,-12-13-16,-1 0 0,0 0 0,40 0 15,-40 0-15,0 0 0,1 14 0,-1-14 0,0 0 0,0 0 16,1 0-16,-1 0 0,0 0 0,0 0 0,1 0 0,25 13 16,-26-13-16,67 0 15,-67 0-15,0 0 0,1 0 0,-1 0 0,0 0 16,13 0-16,-12 0 0,-1 0 0,27 0 15,-27 0-15,53 0 16,-53 0-16,0 0 0,1 0 0,52 0 16,-53 0-16,66 0 15,-65 0-15,-1 0 0,0 0 16,0 0-16,14 0 0,-14 0 0,0 0 0,53 0 16,-52 0-16,-1 0 0,0 0 15,0 0-15,1 0 0,-1 0 0,0 0 0,0 0 16,0 0-16,1 0 0,-1 0 0,13 0 0,-12 0 15,78 0-15,-79 0 16,1 0-16,-1 0 0,0 0 0,40 0 16,-40 0-16,0-13 0,1 13 0,39 0 15,-40 0-15,66 0 16,-66 0-16,1 0 0,-1 0 0,27 0 16,-27 0-16,53 0 15,-53 0-15,0 0 0,14 0 0,-14 0 16,14 0-16,-14 0 0,0 0 0,14 0 15,-1 0-15,-26 13 0,26-13 0,-12 0 0,-1 0 16,0 0-16,14 0 0,-14 0 0,0 0 0,0 0 0,0 0 16,27 0-16,-27 0 0,1 0 0,39-13 15,-40 13-15,0 0 16,0 0-16,0 0 0,1 0 0,-1 0 16,0 0-16,0 0 0,1 0 0,-1 0 0,13 0 15,-12 0 1,-1 0-16,0 0 0,0 0 0,0 0 15,40 0 1,-39 0-16,-1 0 0,0 0 0,0 0 0,1 0 16,-1 13-16,0-13 15</inkml:trace>
  <inkml:trace contextRef="#ctx0" brushRef="#br0" timeOffset="102800.37">12475 10517 0,'0'13'31,"0"1"-31,0-1 0,0 0 0,0 0 0,0 1 0,0-1 0,0 0 15,0 0-15,0 0 0,0 1 0,0-1 0,0 0 0,0 0 0,0 1 0,0 12 16,0-13-16,0 67 0,0-67 0,0 0 0,0 0 0,-13 80 16,13-67-16,0 107 15,-13-120-15,13 0 0,0 0 0,0 1 16,0 65-16,0-66 0,0 0 0,0 1 0,0 78 16,-14-92-16,14 14 0,0-1 15,0 0-15,0 0 0,0 0 0,0 1 16,0-1-16,0 0 15,0 0 1,0-26 62,0 0-78,0 0 16,0-1-16,0 1 0,0 0 0,0 0 0,0 0 15,0-1-15,14 1 0,-14 0 0,0 0 0,0-1 0,0 1 0,0 0 16,13 13-16,-13-40 0,0 27 0,0 0 0,0 0 0,13-1 0,0-52 16,-13 53-16,0 0 0,14-106 15,-14 105-15,13 1 0,-13 0 16,0 0-16,0-40 0,0 40 0,0-1 0,13 14 16,0-53-16,-13 40 0,0 0 15,0 0-15,0 0 0,0-1 16,13 14-16,-13-13 0,0 0 15,0 0 1,0-1 0,14 14-16,-14-13 15,0 0-15,0 0 16,0-1 0,0 1-16,0 0 15,0 0-15,0 0 0,13 13 16,-13-14-1,13 14 79,-13 14-94,0-1 0,0 0 0,13-13 0,-13 13 0,0 0 16,14 1-16,-14-1 0,0 0 0,13 14 0,0-14 0,-13 0 0,13 14 15,-13-14-15,14 13 0,-1-13 0,-13 14 0,13-14 0,-13 0 0,26 67 16,-12-67-16,-14 0 0,0 14 0,53 92 16,-40-119-16,-13 13 0,53 119 15,-53-119-15,0 1 0,13-14 0,-13 13 0,0 0 0,40 27 16,-40-27-16,0 0 0,13-13 0,-13 14 0,26 25 16,-26-26-16,14 1 0,-14-1 15,13-13 16</inkml:trace>
  <inkml:trace contextRef="#ctx0" brushRef="#br0" timeOffset="103610.63">12462 11205 0,'13'0'94,"0"0"-78,1 0-16,-1 0 0,0 0 0,0 0 15,0 0-15,1 0 0,-1 0 0,0 0 16,0 0-16,14-13 0,-1 13 0,-12 0 0,-1 0 0,0 0 16,53 0-16,-53 0 0,-13-13 0,14 13 15,-1 0-15,13-14 0,-12 14 0,-1 0 16,0 0-16,0 0 0,0 0 16,1 0-16,-1 0 0</inkml:trace>
  <inkml:trace contextRef="#ctx0" brushRef="#br0" timeOffset="104038.03">13282 11245 0,'13'0'47,"-13"13"-47,0 0 0,0 0 0,0 1 0,0-1 15,0 0-15,0 14 0,14-14 0,-14 0 0,0 0 0,0 1 0,0 52 16,13-53-16,-13 0 0,0 0 0,0 1 0,0-1 15,0 13-15,0-12 0,0-1 0,0 0 0,0 0 0,0 0 0,0 1 16,0 12-16,0-13 0,0 1 16,0-1-16,0 0 0</inkml:trace>
  <inkml:trace contextRef="#ctx0" brushRef="#br0" timeOffset="104418.37">13176 11628 0,'0'-13'31,"13"13"-16,1 0-15,-1 0 0,0 0 16,-13-13-16,13 13 0,1 0 0,-14-13 0,13 13 0,0 0 0,0 0 0,1 0 0,-1 0 16,0 0-16,0-13 0,0 13 0,1 0 0,-14-14 0,13 14 0,13 0 15,-12 0-15,-14-13 0,13 13 0,0 0 0,14-13 16,-14 13-16,0 0 0,-13-13 0</inkml:trace>
  <inkml:trace contextRef="#ctx0" brushRef="#br0" timeOffset="104792.71">13891 10914 0,'0'-13'31,"13"13"-15,0 0-16,0-13 0,1 13 0,-1 0 0,-13-14 0,13 14 0,0 0 16,0-13-16,1 13 0,-1 0 0,0-13 0,0 13 0,-13-13 0,14 13 15,-1 0-15,0 0 0,40-27 0,-40 14 0,0 13 0,1-13 16,-1 13-16,0 0 0,14-13 0,-27-1 16,13 14-16,13-13 0</inkml:trace>
  <inkml:trace contextRef="#ctx0" brushRef="#br0" timeOffset="105150.04">14023 11060 0,'13'0'63,"0"0"-63,1 0 15,-1 0-15,-13-14 0,13 14 0,0 0 0,1 0 0,-1-13 16,0 13-16,0 0 0,0 0 0,14 0 16,-14 0-16,-13-13 0,13 13 0,1 0 15</inkml:trace>
  <inkml:trace contextRef="#ctx0" brushRef="#br0" timeOffset="107953.61">14526 10491 0,'13'0'0,"0"0"0,0 0 0,1 0 15,-1 0-15,0 0 0,0 0 0,0 0 0,1 0 16,12 0-16,-13 0 0,80-13 16,-80 13-16,0 0 0,1 0 0,-1 0 15,0 0-15,0 0 0,40-14 0,-40 14 0,1 0 0,39-13 16,-40 13-16,0 0 0,40 0 15,-40 0 1,0 0-16,-13 13 31,14-13-15,-14 14-16,0-1 0,13-13 0,-13 13 0,13-13 16,-13 13-16,0 0 0,0 1 0,13-14 0,-13 13 0,0 13 15,0-12-15,14-14 0,-14 13 0,0 0 0,0 0 0,0 0 0,0 1 16,0-1-16,0 0 0,0 0 0,0 1 0,0-1 0,0 0 15,0 0-15,0 1 0,0-1 0,0 0 0,0 0 0,0 0 0,0 1 16,0-1-16,-14 0 0,14 0 0,0 1 0,0-1 0,-26 40 16,13-40-16,13 0 0,-14 0 0,14 1 15,0-1-15,-13-13 0,13 13 0,0 0 0,0 1 0,-13-14 0,13 13 0,-26 26 16,26-25-16,-14-14 0,-25 66 16,39-53-16,-14-13 0,14 13 0,-13 1 15,13-1-15,-13 0 0,13 0 0,0 0 16,0 1-16,13-14 94,0 0-94,1 0 0,-1 0 0,0 0 0,0 0 15,1 0-15,-1 0 0,0 0 0,0 0 0,0 0 0,1 0 16,-1 0-16,0 0 0,0 0 0,1 0 0,-1 0 15,0 0-15,0 0 0,1 0 0,-1 0 0,0 0 16,0 0-16,0 0 31</inkml:trace>
  <inkml:trace contextRef="#ctx0" brushRef="#br0" timeOffset="108200.83">15518 11218 0,'13'0'32</inkml:trace>
  <inkml:trace contextRef="#ctx0" brushRef="#br0" timeOffset="109639.64">16113 10332 0,'13'0'93,"1"0"-93,-1 0 0,0 0 0,0-13 16,0 13-16,1 0 0,-1 0 0,0 0 0,-13-13 0,13 13 16,1 0-16,-1 0 0,0 0 0,0-14 0,1 14 15,-1 0-15,0 0 16,-13-13-16,-13 13 94,0 0-94,-1 0 0,1 0 15,0 0-15,0 0 0,-1 0 0,14 13 0,-13-13 0,0 0 16,0 0-16,-1 14 0,1-14 0,0 0 0,13 13 0,-13-13 16,13 13-16,-13-13 0,-1 0 0,14 13 0,-13-13 0,0 0 15,0 0-15,13 13 0,-14-13 0,1 0 16,13 14-16,0-1 0,-13-13 15,0 0 1,13 13-16,-13-13 31,13 13-31,0 1 47,0-1-47,0 0 94,0 0-78,0 1-16,0-1 15,0 0-15,13-13 0,-13 13 0,13-13 0,-13 13 16,13-13-16,-13 14 15,0-1-15,13-13 0,-13 13 0,14-13 0,-1 0 16,0 0-16,0 13 0,1-13 16,25 0-16,-26 0 15,1 0-15,-1 0 0,0 0 0,0 0 16,-13 14-16,14-14 0,-1 0 16,0 0-16,14 13 15,-14-13 1,-13 13-16,0 0 15,13-13-15,-13 13 16,13 1-16,-13-1 0,0 0 0,0 0 16,0 1-16,13-14 0,1 66 15,-14-53-15,0 0 0,0 0 16,0 14-16,0-14 0,0 53 16,0-52-16,0-1 0,-14 0 15,14 0-15,0 0 0,-13 1 0,13-1 16,0 0-16,0 0 0,-13-13 0,0 53 15,0-40 1,-1-13-16,14 14 0,-13-1 0,0 0 16,0-13-16,-14 13 15,14-13-15,0 0 0,13 14 0,-27-14 16,14 0-16,0 0 0,0 0 0,-1 13 16,1-13-16,-40 13 15,40-13-15,0 0 0,0 0 0,-1 13 16,1-13-1</inkml:trace>
  <inkml:trace contextRef="#ctx0" brushRef="#br0" timeOffset="110635.05">16656 10332 0,'0'13'15,"0"0"-15,0 1 16,0-1-16,0 0 0,0 0 0,0 1 0,-14-14 0,14 13 0,0 13 16,0-12-16,0-1 0,-13 0 0,13 0 0,0 0 0,0 1 0,-13 52 15,0-53-15,13 0 0,0 0 0,0 1 0,0-1 0,-14 66 16,14-65-16,0-1 0,0 66 15,0-66-15,0 1 0,0-1 0,0 0 0,0 0 0,0 1 16,0-1-16,0 0 0,0 0 0,0 0 0,14 27 16,-1-27-16,0 27 15,-13-27-15,13-13 0,-13 13 16,14-13-16,-14 14 0,13-14 16,-13 13-16,13-13 0,-13 13 15,13-13-15,-13 13 16,13-13-16,1 0 15,-1 0 1,0 0-16,0 0 16,1 0-16,-14-13 15,13 13-15,0 0 16,-13-13-16,13 13 0,-13-13 16,0-1-16,0 1 15,13 13-15,-13-13 0,0 0 16,0 0-16,0-1 15,0 1 1,0 0-16,0 0 31,-13 13-15,0 0 0,0 0-16,0 0 15,-1 0-15,1 0 16,0 0-16,0 0 15,-1 0 1,1 0-16,13 13 0,0 0 16,-13-13-16,13 13 15,-13-13-15,13 14 0,0-1 16,0 0-16,0 0 0,-13-13 16,13 13-16,-14 14 15,14-14 16</inkml:trace>
  <inkml:trace contextRef="#ctx0" brushRef="#br0" timeOffset="111194.56">17039 10253 0,'0'13'16,"0"0"-16,0 0 16,0 1-16,0-1 0,0 0 0,0 0 0,0 0 0,0 1 15,0-1-15,0 0 0,0 0 0,0 1 0,0-1 0,0 53 16,0-13-16,0-40 0,0 133 16,0-133-16,0 0 0,0 14 0,0-14 0,0 0 0,0 0 0,0 0 0,0 1 0,0 52 15,0-53-15,0 0 0,0 1 0,0-1 0,0 53 16,0-53-16,0 66 15,0-65-15,0-1 0,0 0 0,0 0 0,0 1 16,0 12-16,0-13 0,0 1 16,0-1-16</inkml:trace>
  <inkml:trace contextRef="#ctx0" brushRef="#br0" timeOffset="112687.45">12224 12528 0,'13'0'31,"0"0"-15,0 0-16,14 0 0,-14 0 0,-13-13 0,13 13 0,14 0 0,-14 0 15,0 0-15,0 0 0,1-13 0,-1 13 0,0 0 0,-13-14 0,13 14 0,1 0 0,-1 0 0,0 0 0,14 0 0,-14-13 16,0 13-16,27 0 0,-14-13 0,-13 13 0,1 0 0,-1 0 0,0-13 0,0-1 0,14 14 0,-1 0 0,1 0 15,-14-13-15,13 13 0,14-13 0,0 13 0,-14 0 0,-13-13 0,1 13 0,-1 0 0,119-27 16,-119 27-16,14 0 0,-14 0 0,106-26 16,-92 26-16,-14 0 0,0 0 15,0 0-15,1 0 0,12 0 0,-13 0 0,-13-13 16</inkml:trace>
  <inkml:trace contextRef="#ctx0" brushRef="#br0" timeOffset="113245.96">12779 12382 0,'0'14'31,"0"-1"-15,0 0-16,0 0 0,0 1 0,0-1 0,0 0 15,-13 27-15,13-27 0,0 13 0,0-12 0,0-1 0,0 66 16,0-65-16,-26 118 15,26-119-15,0 0 0,0 1 0,0-1 0,0 0 16,-14 40-16,14-40 0,0 0 0,0 1 0,0 65 16,0-66-16,-13-13 0,13 27 0,0-14 15,-13 53-15,0-66 0,13 13 0,0 0 0,0 1 16,-13 39-16,13-40 0,0 79 16,-14-92-16,14 14 15,0-1-15,-13 27 0,13-27 16,0 27-1,0-27-15</inkml:trace>
  <inkml:trace contextRef="#ctx0" brushRef="#br0" timeOffset="113701.39">12290 13560 0,'13'0'47,"-13"-13"-31,13 13-16,1 0 0,-1 0 0,0 0 0,0 0 0,0 0 15,1 0-15,-1 0 0,27 0 0,-27 0 0,0 0 0,0 0 0,1 0 0,91-14 16,-91 14-16,-1 0 0,0 0 0,146-13 16,-146 13-16,0 0 0,1 0 0,-1 0 15,0 0-15,66 0 0,-65 0 0,-1 0 0,0 0 16,0 0-16,67 0 0,-67 0 0,79 13 16,-78-13-1,-1 0-15,0 0 0,0 0 16,1 0-1</inkml:trace>
  <inkml:trace contextRef="#ctx0" brushRef="#br0" timeOffset="114091.74">13719 13189 0,'13'0'32,"-13"14"-32,0-1 0,0 0 0,13 0 0,-13 1 15,13-1-15,-13 0 0,0 0 0,0 1 0,0-1 0,0 13 16,0-13-16,14 54 16,-14-54-16,0 0 0,0 0 0,0 1 0,0-1 0,0 26 15,0-25-15,0-1 0,0 66 16,0-66-16,0 67 15,0-67-15,0 0 0,0 1 16,-14-1-16,14 0 0,0 0 0,-13-13 16,13 13-16</inkml:trace>
  <inkml:trace contextRef="#ctx0" brushRef="#br0" timeOffset="114498.11">13547 13586 0,'13'0'47,"0"0"-31,0 0-16,1 0 0,-1 0 0,0 0 0,0 0 0,14 0 15,-14 0-15,0 0 0,0 0 0,1 0 0,-1 0 0,0 0 0,66 0 16,-65 0-16,-1 0 0,0 0 0,0 0 0,93 0 16,-93 0-16,67-26 15,-67 26-15,0 0 0,-13-13 0,14 13 0,-1 0 16,0 0-16</inkml:trace>
  <inkml:trace contextRef="#ctx0" brushRef="#br0" timeOffset="114994.56">14407 12568 0,'13'0'46,"0"0"-46,0 0 0,0 0 16,1 0-16,-1 0 0,0 0 0,0 0 0,27-14 16,-27 14-16,53-13 15,-52 13-15,-1 0 0,0 0 0,0 0 0</inkml:trace>
  <inkml:trace contextRef="#ctx0" brushRef="#br0" timeOffset="115316.85">14327 13097 0,'13'0'31,"1"0"-31,-1 0 16,-13-13-16,13 13 0,0 0 0,1 0 15,-1 0-15,-13-14 0,13 14 0,0 0 0,0 0 0,1 0 16,-1-13-16,0 13 0,0 0 0,80-13 15,-80 13-15</inkml:trace>
  <inkml:trace contextRef="#ctx0" brushRef="#br0" timeOffset="121726.25">15650 12369 0,'-13'0'31,"0"0"-31,-1 0 15,1 0-15,0 13 0,0-13 16,13 14-16,-14-14 0,14 13 16,-13-13-16,-13 53 15,13-53-15,13 13 0,0 0 0,0 1 0,0-1 0,-27 13 16,27-13-16,0 1 0,0 65 16,0-66-16,0 1 0,0-1 0,0 0 0,0 0 0,0 27 15,0-27-15,0 0 0,0 1 0,0 25 16,0-25-16,0 38 15,0-38-15,0-1 0,0 0 16,0 0-16,13-13 0,-13 14 0,0-1 16,0 0-16,14-13 0,-14 13 0,0 1 15,13-14-15,-13 13 0,0 0 0,13-13 0,0 0 0,14 26 16,-27-12-16,13-14 0,27 26 16,-27-26-16,-13 13 0,13-13 15,0 0-15,-13 14 0,66-14 16,-52 0-1,-1 0-15,0 0 16,0 0-16,1 0 16,-1 0-16,-13-14 0,13 14 0,0 0 15,-13-13-15,14 13 0,-1-13 16,0 13-16,-13-13 0,0-1 16,13 14-16,-13-13 0,0 0 15,0 0 1,0 0-1,-13-1-15,0 14 16,13-13-16,-13 13 0,13-13 0,-14 13 16,1 0-16,13-13 0,-13 13 15,0 0-15,-1 0 0,1 0 0,0 0 16,0 0-16,-1 0 0,1 0 0,-13 0 16,13 0-1,-1 0-15,1 0 16,0 0-16,0 0 15,-1 0-15,1 0 0,0 0 16,0 0-16,-1 0 16,1 0-1,13 13 63,0 0-46</inkml:trace>
  <inkml:trace contextRef="#ctx0" brushRef="#br0" timeOffset="122038.54">16140 13097 0</inkml:trace>
  <inkml:trace contextRef="#ctx0" brushRef="#br0" timeOffset="123428.83">16484 12171 0,'0'-13'15,"13"13"32,-13-14-47,13 14 0,0 0 0,0 0 0,1 0 0,-1 0 0,0 0 16,0 0-16,-13-13 0,14 13 0,-1 0 0,0 0 0,0 0 0,1 0 15,25-13-15,-26 13 0,1 0 0,-1 0 16,0 0-16,14-13 0,-14 13 0,53-14 16,-53 14-16,0 0 0,-13-13 15,14 13-15,-1 0 0,0 0 0,0 0 0,-13-13 0,14 13 16,-28 0 46,1 0-62,0 0 0,0 0 0,-1 0 16,1 0-16,0 0 0,0 0 0,-1 0 16,1 0-16,0 0 0,0 0 0,0 0 0,-1 0 0,1 0 0,-13-13 15,12 13-15,1 0 0,-26 0 16,25 0-16,-25 0 16,25 0-16,1 0 0,0 0 0,0 0 0,-1 0 15,14 13-15,-13-13 0,0 0 0,0 0 16,13 13 93,0 0-93,-13-13-16,13 14 0,0-1 0,0 0 0,0 0 15,0 1-15,0-1 0,0 0 0,0 0 16,0 1-16,0-1 0,-14 0 0,14 27 16,0-27-16,0 0 0,0 14 15,0-14-15,0 0 16,0 0 15,0 0-31,0 1 16,0-1-16,0 0 15,0 0-15,0 1 16,14-14 31,-1 0-16,0 0-31,0 0 0,67 0 16,-67 0-1,0 0-15,0 0 0,1 0 16,-1 0-16,0 0 0,0 0 16,0 0-16,1 13 15,-1-13-15,0 0 0,0 13 0,-13 0 16,14 1-16,-1-14 0,13 52 16,-13-38-16,-13-1 0,0 0 15,14 0-15,-14 1 0,0-1 0,13 27 16,-13-27-16,0 0 0,0 0 0,0 0 0,0 1 15,0-1-15,0 0 0,0 0 0,0 1 0,0-1 16,0 0-16,0 0 0,0 1 0,0-1 0,0 0 0,0 40 16,0-40-16,-13-13 0,13 13 15,0 1-15,0-1 0,-14-13 0,14 13 0,-13-13 16,0 27-16,0-27 0,13 13 0,-13-13 16,-1 0-16,14 13 0,-13-13 0,0 0 0,0 0 15,13 13-15,-14-13 0,-12 0 0,26 13 16,-40-13-1,27 0-15,13 14 0,-13-14 0,0 0 0,-1 0 0,1 0 16,13 13-16,-13-13 0,0 0 16,-1 0-16,1 0 15,13 13 17</inkml:trace>
  <inkml:trace contextRef="#ctx0" brushRef="#br0" timeOffset="126481.12">17396 11999 0,'14'0'46,"-1"0"-46,0 0 0,0 0 16,0 0-16,1 0 0,-1 0 16,0 0-16,0 0 0,1 0 0,-1 0 0,13 0 15,-12 0-15,-1-13 0,0 13 0,0 0 0,27-14 16,-27 14-16,53-13 16,-66 0-16,14 13 0,-1 0 15,0 0-15,0 0 31,-26 0 16,0 0-47,-14 0 16,14 0-16,0 0 0,0 0 0,-1 0 0,1 0 0,0 0 16,0 0-16,-1 0 0,-12 0 15,13 0-15,0 0 0,-1 0 0,-25 0 16,25 0-16,-25 13 15,25-13-15,1 0 0,0 0 0,0 0 16,13 13 0,-13-13-16,-1 0 15,1 0 1,0 0 0,13 14-16,-13-14 15,13 13 32,0 0-31,0 0-1,0 1-15,0-1 0,0 0 0,0 0 0,0 0 16,0 1-16,0-1 0,0 0 0,0 0 0,0 1 0,0 12 16,0-13-16,0 1 0,0-1 0,0 13 0,0-13 15,0 1-15,0-1 0,0 0 0,13-13 16,-13 13-16,13-13 78,0 0-62,1 0-16,-1 0 0,0 0 0,0 0 15,0 0-15,1 0 0,-1 0 0,0 0 0,0 0 0,1 0 16,-1 0-16,0 0 0,0 0 0,1 0 0,-1 0 0,0 0 0,0 0 15,0 0-15,1 0 0,-1 0 0,0 0 0,0 0 16,-13 14-16,14-14 0,-1 0 16,0 26-16,-13-13 15,13 0-15,-13 1 0,0-1 16,0 0-16,0 14 0,0-14 16,0 0-16,0 0 0,0 1 0,0-1 0,0 13 15,0 1-15,0 39 16,0-53-16,-13 66 15,0-79-15,13 14 0,-13-1 0,13 0 0,-14 0 0,1 1 16,0-14-16,13 13 0,-13-13 0,-14 26 16,14-26-16,13 14 0,-13-14 0,0 0 0,-1 13 15,1-13-15,0 0 0,0 0 0,-1 13 16,1-13-16,-27 13 16,27-13-16,13 13 0,-13-13 0,0 0 15,0 0-15,-1 0 0,14 14 16,-13-14-16,0 0 0,0 0 15</inkml:trace>
  <inkml:trace contextRef="#ctx0" brushRef="#br0" timeOffset="127371.93">18045 11972 0,'13'0'31,"0"0"-15,0 0-1,0 0-15,1 0 0,-1 0 0,-13 14 0,13-14 0,0 0 16,27 0-16,-27 0 0,-13 13 0,93 13 16,-80-26-1,0 0-15,1 0 0,52 0 0,-53 14 16,0-14-16,0 0 0,27 0 0,-27 0 16,1 13-16,-1-13 0,0 0 0,0 0 0,-13 13 15,14-13-15,-1 0 0,-13 13 63,0 0-63,0 1 0,0-1 15,0 0-15,0 0 0,0 1 0,0-1 0,0 0 0,0 0 0,0 1 0,-13-1 16,13 0-16,0 0 0,0 0 0,0 1 0,-14-14 0,14 13 0,0 0 0,0 0 0,-13 1 16,13-1-16,-13 26 0,0-25 0,-1-1 0,14 0 0,0 0 15,-26 54-15,26-54 0,0 0 0,-40 80 16,27-80-16,13 0 0,0 0 15,0 1-15,0-1 0,-26 26 0,26-25 0,0-1 0,0 0 0,0 0 16,-14-13-16,-12 67 0,26-54 0,-13 66 16,13-52-1,-14-27-15,14 13 0,-13-13 0,13 26 0,0-12 16,0-1-16,-13 0 16,13-26 77,0 0-93,-13 13 0,13-14 0,0 1 0,0 0 16,0 0-16,0-1 0,-14 14 0</inkml:trace>
  <inkml:trace contextRef="#ctx0" brushRef="#br0" timeOffset="127717.75">18190 12740 0,'0'-14'0,"13"14"31,1 0-31,-1 0 16,0 0-16,0-13 0,0 13 0,1 0 15,-1 0-15,0 0 0,0 0 0,1 0 16,-1-13-16,0 13 0,53-13 16,-53 13-16,1 0 0,-14-13 15,13 13-15,0 0 0,0 0 16,1 0-1</inkml:trace>
  <inkml:trace contextRef="#ctx0" brushRef="#br0" timeOffset="128900.83">18719 12674 0,'13'13'15,"-13"0"-15,0 0 16,0 0-16,0 1 0,14-1 0,-14 0 16,0 0-16,13 1 0,-13-1 0,0 0 0,13 27 15,-13-27-15,0 0 0,13-13 0,-13 66 16,14-52-16,-14 25 15,0-25-15,0-1 0,0-26 94,0-1-94,0 1 0,0 0 0,0 0 16,0-1-16,0 1 0,0 0 0,0-40 15,0 40-15,0-14 0,0 14 0,0 0 16,0 0-16,26-40 0,-26 39 0,13-65 16,-13 66-1,0 0-15,14-1 0,-14 1 0,0 0 0,13 0 16,0 13-16,-13-14 0,0 1 16,13 13-16,0 0 15,1 0 1,-1 0-16,0 0 31,-13 13-31,13-13 16,-13 14-16,0-1 0,0 0 0,0 0 0,14-13 0,-14 14 0,0-1 15,13 13-15,-13-12 0,0-1 0,0 0 0,13 53 16,-13-53-16,13 54 16,-13-54-16,0 0 0,0 0 15,0 14-15,0-14 0,0 0 0,0 40 16,0-40-1,0 1-15,0-1 0,0 0 0,0 0 16,0 0-16,0-26 63,0 0-63,0 0 0,0 0 0,0-1 15,0 1-15,0 0 0,0 0 0,0-1 0,0 1 0,0 0 0,0 0 0,0-1 16,0 1-16,0 0 0,0 0 0,0 0 0,14 13 0,-1-53 15,-13 39-15,0 1 0,13 0 0,-13 0 16,0-14-16,13 27 0,14-53 16,-27 40-16,13 13 0,-13-13 0,0 0 0,26-1 15,-26 1-15,14 13 0,-1 0 16,0-13-16,0 13 47,1 13-47,-1-13 15,-13 13-15,0 1 0,0-1 0,13-13 0,-13 13 16,0 0-16,13 1 0,-13-1 0,13 53 31,-13-53-31,0 0 0,14-13 0,-14 14 0,0 39 0,0-40 16,0 0-16,13 27 16,-13-27-16,0 0 0,0 0 0,0 1 15,0-1 16,13-13 32,-13-13-47,0-1-16,0 1 0,0 0 0,0 0 0,0-1 0,0 1 0,0 0 15,0 0-15,0-14 0,0 14 0</inkml:trace>
  <inkml:trace contextRef="#ctx0" brushRef="#br0" timeOffset="129892.26">19434 12091 0,'0'14'32,"13"-14"-32,-13 13 0,13 40 15,-13-40-15,13-13 0,-13 13 0,0 1 0,0-1 0,0 0 16,0 0-16,0 0 0,14-13 0,-14 14 0,0 25 0,0-25 0,0-1 0,0 0 15,13 0-15,-13 0 0,13 14 0,0 52 0,-13-65 0,0 12 0,0-13 16,27 106-16,-27-105 16,0-1-16,0 0 0,0 0 0,13 0 0,-13 40 0,0-39 15,13-1-15,-13 0 0,0 0 0,13 40 16,-13-40-16,14 40 16,-14-39-16,0-1 0,0 0 0,0 0 15,13-13-15,-13-13 78,0 0-78,0 0 0,0-1 0,0 1 0,0 0 0,0 0 16,0-1-16,0 1 0,0 0 0,0 0 0,13 0 0,-13-1 0,0 1 16,0 0-16,13-27 0,-13 27 0,0 0 0,0-1 0,0-12 15,14-27-15,-1 27 0,0-41 16,-13 54-16,13 13 15,-13-13-15,0 0 0,13 13 47,1 13-31,-14 0-16,0 0 0,0 1 16,13-1-16,-13 0 0,13-13 0,-13 13 0,0 1 0,13 25 15,-13-25-15,0-1 0,14-13 0,12 79 16,-13-66-16,1 54 15,-1-54-15,-13 0 0,0 0 0,13-13 16,-13 13-16,13-13 16,0 0 46,-13-13-46,0 0-16,14 13 0,-14-13 0,0 0 0,13 13 0,-13-14 0,0 1 0,13 0 0,-13 0 15,0-14-15,13 14 0,-13-14 0,40-78 0,-40 91 0,0 1 16,0 0-16,13 0 0,27-212 0,-40 212 16,13-14-16,-13 14 0,0 0 0,0-1 0,0 1 0,0 0 0,13-66 15,1 65-15,-14 1 0,0 0 0,0 0 0,0-1 0,13-118 16,-13 119-16,13-93 16,-13 93-16,0 0 0,0-1 0,0 1 0,13 0 15,-13 0-15</inkml:trace>
  <inkml:trace contextRef="#ctx0" brushRef="#br0" timeOffset="136715.04">11972 12105 0,'-13'0'31,"0"0"-31,0 0 16,-1 0-16,1 0 0,0 13 15,0-13-15,0 0 0,-1 0 0,-12 0 0,26 13 0,-13-13 16,-1 0-16,14 13 0,-13-13 0,0 0 0,0 0 0,-14 27 0,14-27 15,13 13-15,-13-13 0,0 0 0,13 13 0,-14-13 0,-25 40 16,25-40-16,14 13 0,0 0 0,-39 40 16,39-39-16,-13-1 0,13 0 0,0 13 15,0-12-15,0-1 0,0 0 0,0 0 0,0 40 16,0-39-16,13 25 0,-13-26 0,0 54 16,0-54-16,13 0 0,-13 0 0,0 1 0,0-1 0,13 132 15,-13-131-15,13 144 16,-13-131-16,0-14 0,0 0 0,0 0 0,0 14 0,0-14 15,14 66-15,-14-65 0,0-1 0,0 0 0,0 0 0,13 106 16,0-92-16,0 105 16,-13-119-16,0 1 0,0-1 0,0 0 15,0 0-15,14 67 0,-14-67 0,0 13 0,13 67 16,-13-80-16,0 14 16,0-14-16,0 0 0,0 40 0,0-40 15,0 1-15,0-1 0,0 53 0,0-53 16,0 0-16,13 67 0,-13-67 15,0 0-15,0 0 0,0 1 0,0-1 16,0 0-16,0 14 16,0-14-16,0 0 0,0 0 0,0 1 0,0-1 15,0 0-15,0 0 0,13-13 16,0 0 46,1 0-62,-1 0 0,0 0 0,0 0 16,1 0-16,-1 0 0,13 0 0,-12 0 0,-1 0 0,0 0 0,0 0 16,0 0-16,1 0 0,-1 0 0,27 0 0,-27 0 0,0 0 0,0 0 0,1 0 0,-1 0 15,13 0-15,146 0 0,-159 0 0,14 0 16,-1 0-16,160 0 0,-160 0 0,0 0 16,1 0-16,-1 0 0,-12 0 0,25 0 0,-25 0 0,184 0 0,-185 0 15,14 0-15,-1 0 0,-13 0 0,292 13 16,-279-13-16,-13 0 0,14 0 0,12 0 0,14 0 0,-39 0 0,-1 0 0,172 0 15,-159 0-15,-12 0 0,12 0 0,27 0 0,-40 0 0,1 0 0,250-13 16,-237 13-16,303-26 16,-303 26-16,-14 0 0,0 0 0,14 0 0,-14 0 0,13 0 0,-12 0 0,171 0 15,-159 0-15,-12-13 0,25 13 0,-26 0 0,239-27 16,-226 14-16,239-27 16,-199 40-16,-40-26 0,1 26 0,-1 0 0,133-27 15,-146 27-15,1 0 0,-1-13 0,212-27 16,-199 27-16,1 13 0,-14 0 0,13 0 0,-12 0 0,-1 0 15,132-26-15,-132 26 0,1-14 0,-1 14 0,172-13 16,-172 13-16,226-26 16,-213 26-16,-13 0 0,0 0 0,14-14 15,-1 14-15,160 0 0,-173 0 0,0 0 0,0 0 0,239-26 16,-226 26-16,1 0 16,-14 0-16,0 0 0,0 0 0,186 0 0,-186 0 0,13 0 15,-12-13-15,12 13 0,186-13 16,-199 13-16,265 0 15,-239 0-15,-25 0 0,12 0 0,1 0 0,-14 0 0,146 0 16,-93 0-16,238-14 16,-278 14-16,1 0 0,-14 0 0,14 0 0,-14 0 0,225 0 15,-212 0-15,-12 0 0,25 0 0,14 0 0,172 0 16,-198 0-16,264 14 16,-265-14-16,1 0 0,-14 0 0,0 0 0,199 0 15,-199 0-15,40 0 0,158 0 16,-171 0-16,-27 0 0,1 0 0,-1 0 0,13 0 0,93-14 15,-105 14-15,-1 0 0,0 0 0,0 0 0,106-13 16,-105 13-16,-1 0 0,0 0 16,0 0-16,0 0 0,1 0 0,-1-13 0,0 13 0,0 0 15,1 0-15,-1 0 0,-13-13 0,13 13 16,-13-14 93,0 1-109,0 0 0,0 0 0,0-1 16,13 14-16,-13-13 0,0-13 0,0 13 0,0-1 0,14 1 0,-14 0 0,0 0 0,0-1 0,0 1 16,0 0-16,0 0 0,0-1 0,0 1 0,0 0 0,0-13 0,0 12 0,0 1 0,0 0 0,0 0 0,0-1 0,0 1 15,0 0-15,0 0 0,0 0 0,0-1 0,0-12 0,0 13 0,0-14 0,0 14 0,0-14 0,0 14 0,0-13 16,0-1-16,0-52 0,0 66 0,0-1 0,0 1 0,0 0 0,0 0 0,0 0 0,0-1 15,0 1-15,0-93 0,0 93 0,-14-13 0,14 12 0,-13-144 16,13 131-16,0 14 0,0 0 0,0-1 16,0 1-16,0 0 0,0 0 0,0 0 0,-26-54 0,26 54 0,0-13 0,0 12 15,0 1-15,0 0 0,-14-66 0,1 26 16,13 39-16,0 1 0,-13-40 0,13 27 0,0 13 16,0-1-16,0 1 0,0 0 0,-13-27 0,13 27 15,0-13-15,0-41 16,0 54-16,-14-66 15,14 66-15,0-1 0,0 1 0,0 0 0,-26-40 16,26 40-16,0-53 16,0 52-16,0 1 0,0 0 0,-13 13 0,13-13 0,0-27 15,0 27-15,0 0 0,0-1 0,0-39 16,0 40-16,0 0 0,0 0 0,-13 13 0,13-13 16,0-1-16,0 1 0,0 0 15,-14 13-15,14-13 16,-13 13 78,0 0-94,0 0 0,-1 0 15,1 0-15,0 0 0,0 0 0,-1-14 0,1 14 0,0 0 0,0 0 16,0 0-16,-1 0 0,1 0 0,0 0 0,-14 0 15,14 0-15,0 0 0,0 0 0,0 0 0,-40 0 16,39 0-16,-39 0 16,40 0-16,0 0 0,0 0 0,0 0 0,-1 0 15,1-13-15,0 13 0,0 0 0,-40 0 16,39 0-16,-65-13 16,66 13-16,0 0 0,-40 0 15,26 0-15,-52-13 16,66 13-16,-1 0 0,1 0 0,0 0 15,0 0-15,-27 0 0,27 0 0,0 0 0,-40 0 16,39 0-16,-91 0 16,91 0-16,1 0 15,0 0-15,-66 0 0,65 0 0,-92-14 16,93 14 0,0 0-16,0 0 0,0 0 0,-1 0 0,-39 0 0,40 0 15,0 0-15,0 0 0,-53 0 16,52 0-16,-12 0 0,13 0 0,-1 0 0,1 0 0,-13 0 15,13 0-15,-1 0 0,1 0 0,0 0 0,-40 0 16,40 0-16,-1 0 0,-52 0 16,53 0-16,0 0 0,0 0 0,-1 0 0,-52 0 15,53 0-15,0 0 0,13 14 0,-80-14 16,67 0-16,-106 0 16,106 0-16,0 13 0,-1-13 0,1 0 0,-93 13 15,93-13-15,0 0 0,-146 13 16,146-13-16,13 14 0,-13-14 0,-1 0 0,1 0 0,-93 13 15,93-13-15,0 0 0,0 0 0,0 0 0,-107 13 16,107-13-16,0 0 0,0 0 16,0 13-16,-1-13 0,1 0 0,-66 0 0,65 0 0,-12 0 15,26 14-15,-13-14 0,-53 13 0,39-13 16,-92 13-16,106-13 16,0 0-16,-1 0 0,1 0 0,0 0 0,-66 13 0,65-13 0,1 13 15,-27-13-15,14 0 0,-80 14 16,66-14-16,27 0 0,-13 13 0,13-13 0,-1 13 0,-52-13 15,53 0-15,0 0 0,-1 0 0,1 13 0,-79 1 16,65-14-16,-105 26 16,119-26-16,-1 0 0,1 0 0,0 0 0,0 13 0,-53-13 15,52 0-15,1 14 0,0-14 0,-80 0 16,80 0-16,0 0 0,0 13 0,-1-13 0,1 0 0,0 0 0,-66 13 16,65-13-16,-12 0 0,13 0 0,-1 0 0,-65 0 15,53 0-15,-67 13 16,80-13-16,0 0 0,-1 0 0,1 0 0,0 0 15,-14 0-15,1 0 0,-1 0 0,14 0 16,-66 0-16,66 0 0,-1 0 16,1 0-16,0 0 0,13 13 0,-13-13 0,-53 0 0,52 0 0,1 0 0,0 0 15,0 0-15,-1 0 0,-91 0 0,91 0 16,1 0-16,-119 14 0,119-14 16,-14 0-16,14 0 0,0 0 0,-93 0 15,93 0-15,-1 0 0,1 0 0,-93 0 16,93 0-16,-13 0 0,12 0 0,1 13 0,0-13 0,0 0 0,-27 0 15,14 0-15,12 0 0,1 0 0,-13 0 0,12 0 0,-65 13 16,53-13-16,-107 13 16,120 1-16,0-14 0,0 0 0,-1 0 0,1 0 0,-13 0 0,-14 0 15,27 0-15,0 0 0,-14 0 0,-39 13 16,53-13-16,0 0 0,-93 0 16,92 0-16,1 0 0,0 0 0,-40 0 15,40 0-15,-40 0 16,40 0-16,-1 0 0,1 0 0,0 0 15,0 0-15,-14 0 0,14 0 0,0 0 16,-14 0-16,-26 0 0,40 0 0,-93 13 16,80-13-16,13 0 0,0 0 15,-1 0-15,-92 0 0,93 0 16,0 0-16,-119 13 0,118-13 16,1 0-16,0 0 0,0 0 0,0 0 0,-54 0 15,41 0-15,13 0 0,-80 0 16,67 0-16,12 0 0,1 0 0,0 0 0,-13 0 15,12 0-15,1 0 0,0 0 0,0 0 0,-1 0 0,-25 13 16,25-13-16,1 0 0,-79 14 16,78-14-16,1 0 0,0 0 0,-14 0 0,14 0 0,0 0 0,-40 13 15,40-13-15,-14 0 0,14 0 0,-93 13 16,93 0-16,0-13 0,0 0 0,-1 0 0,1 0 0,0 0 0,13 14 0,-13-14 16,-53 13-16,52-13 0,1 0 0,0 13 0,-53 0 15,39-13-15,-52 14 16,79-1-16,-13-13 0,-1 0 15,1 0-15,0 0 0,13 13 0,-13-13 16,0 0-16</inkml:trace>
  <inkml:trace contextRef="#ctx0" brushRef="#br0" timeOffset="145033.65">3651 7766 0,'0'0'0,"-13"0"16,0 0-16,0 0 16,-1 0-16,1 0 0,0 0 0,0 0 15,-1 0-15,1 0 0,-27 0 16,27 0-16,-26-14 16,25 14-16,1 0 0,0 0 15,0 0-15,-1 0 0,-25 0 16,26 0-16,-1 0 15,1 0-15,0 0 0,0 0 0,-1 0 16,1 0-16,0 0 0,0 0 16,-1 0-16,1 0 0,0 0 15,0 0-15,0 0 0,-1 0 16,1 0-16,13 14 0,-13-14 0,0 0 16,-1 0-16,1 0 0,13 13 15,-13-13-15,-14 0 0,14 0 16,-40 13-16,53 0 0,-13-13 15,0 0-15,-27 13 16,27-13-16,-27 14 16,27-14-16,13 13 0,-13-13 0,0 13 15,-1-13-15,14 13 16,-13-13-16,0 0 16,13 14-16,-13-14 15,13 13-15,-14-13 16,14 13-16,-13-13 15,13 13-15,0 1 16,0-1 0,0 13-16,0-13 15,0 1-15,0-1 0,0 0 16,0 0-16,0 1 16,0-1-16,0 0 0,0 0 15,0 0-15,0 1 0,0-1 16,0 0-16,0 0 0,13 1 15,-13-1-15,14 0 16,-14 0 0,0 1-16,13-14 15,-13 13-15,13-13 16,-13 13-16,0 0 16,13-13-1,1 0-15,-14 13 0,0 1 16,13-14-16,-13 13 0,13-13 0,-13 13 15,13-13-15,0 0 0,1 0 16,-1 13-16,-13 1 0,40-14 16,-40 13-16,13-13 0,0 0 15,-13 13-15,13-13 0,1 0 0,38 13 16,-38-13 0,-1 0-16,0 0 0,0 14 0,1-14 0,-1 0 15,0 0-15,0 0 0,1 0 16,-1 0-16,0 0 0,0 0 0,-13 13 0,13-13 0,1 0 0,-1 0 15,0 0-15,0 0 0,14 0 16,-14 0-16,40 0 16,-40 0-16,0 0 0,1 0 0,-1 0 15,0 0-15,0 0 0,1 0 0,12 0 16,-13 0-16,40-27 16,-40 27-16,1 0 0,-1 0 0,40 0 15,-40-13-15,66 13 16,-65 0-16,-1 0 0,0-13 0,0 13 15,120-13 1,-120 13-16,93-14 16,-93 14-16,0 0 15,0 0-15,27 0 0,-27 0 0,0 0 0,93-13 16,-92 13-16,12 0 16,-13 0-16,0 0 0,14-13 0,-14 13 0,0 0 15,1 0-15,-1 0 0,40 0 0,-40 0 16,0 0-16,0 0 0,1 0 0,-1 0 0,13 0 0,-12 0 15,-1 0-15,0 0 0,14-13 16,-1 13-16,40-14 16,-53 14-16,14 0 0,-14 0 0,0 0 0,14 0 15,-14 0-15,53 0 16,-53 0-16,53 0 16,-52 0-16,-1 0 0,0 0 0,0 0 15,14 0-15,-14 0 0,27 0 16,-27 0-16,0 0 0,0 0 0,1 0 15,-1 0-15,0 0 0,0 0 0,27 0 16,-27 0-16,1 0 0,-1 0 0,0 0 16,0 0-16,14 0 0,-27-13 0,13 13 0,0 0 15,0 0-15,14 0 0,-14 0 0,40 0 16,-40 0-16,0 0 16,-13-13-16,14 13 0,-1 0 0,0 0 15,0 0-15,14 0 16,26 0-1,-53-13-15,13 13 0,0 0 16,0 0-16,40 0 16,-39 0-16,-1 0 0,-13-13 15,13 13-15,0 0 0,0 0 16,1 0-16,-1 0 0,0 0 0,0 0 16,1 0-16,-14-14 15,13 14-15,0 0 0,0 0 16,-13-13-1,14 13-15,-1 0 0,-13-13 16,26 0-16,-26-1 0,27-12 16,-27 13-16,13 13 15,-13-14-15,0 1 0,13 0 16,-13-13-16,0 12 16,0 1-16,0 0 0,0 0 0,0-1 0,0 1 15,0 0-15,0 0 0,0 0 0,0-1 16,0 1-16,0 0 0,0 0 15,0-1-15,0 1 16,-13 13-16,13-13 0,-13 13 16,13-13-16,-14 13 15,14-14-15,-13 14 16,0 0-16,0 0 16,0 0-16,-1 0 15,1 0-15,13-13 0,-13 13 0,0-13 16,-1 13-16,1 0 15,0 0-15,0 0 0,-1 0 16,14-13-16,-26 13 0,13 0 0,0 0 16,-1 0-16,1 0 0,0-13 0,0 13 15,-1 0-15,1 0 0,0 0 0,0 0 0,-53-14 16,52 14 0,1 0-16,13-13 0,-13 13 0,0 0 0,-1 0 0,1 0 15,0 0-15,-27-13 0,27 13 16,0 0-16,0 0 0,-1 0 15,14-13-15,-13 13 0,0 0 0,0 0 16,-1 0-16,1 0 0,0 0 0,0-14 16,0 14-16,-1-13 0,1 13 15,0 0-15,0 0 16,-1 0-16,14-13 0,-13 13 0,0 0 16,0 0-16,-1 0 0,1 0 0,0 0 15,0 0-15,0 0 0,-14-13 16,14 13-16,0 0 15,-1 0-15,1 0 0,0 0 0,0 0 16,-1 0-16,1 0 0,0 0 0,0 0 0,0 0 16,-1 0-16,1 0 0,0 0 15,0 0-15,-1 0 0,1 0 0,0 0 0,-40 0 16,40 0-16,0 0 16,-1 0-16,1-14 0,0 14 0,-14 0 0,14 0 15,0 0-15,0 0 0,-53 0 0,52 0 16,1 0-16,0 0 0,0 0 0,-1 0 0,1 0 0,-13 0 15,13 0-15,-1 0 0,1 0 0,0 0 0,0 0 0,-27 0 16,27 0-16,-40 14 16,40-14-16,-1 0 0,1 0 0,0 0 0,0 0 15,-1 0-15,-12 0 16,13 0-16,-1 0 0,1 0 16,0 0-16,0 0 0,0 0 15,-1 0-15,1 0 0,0 0 0,-14 0 16,14 0-16,0 0 0,0 0 15,0 0-15,-1 0 0,1 0 0,-13 0 16,12 0-16,1 0 16,0 0-16,0 0 0,13-14 0,-14 14 0,1 0 15,0 0-15,-13 0 0,12 0 0,-39 0 16,40 0 0,0 0-16,0 0 0,-1 0 0,1 0 15,0 0-15,0 0 0,0 0 16,-1 0-16,1 0 0,0 0 15,0 0-15,-1 0 16,1 0-16,0 0 16,13 14-16,-13-14 0,-1 0 15,1 0-15,0 0 16,0 0 0,0 0-1,-1 0-15,1 0 16,13 13-1,-13-13-15,0 0 16,-1 0 31,1 0-31</inkml:trace>
  <inkml:trace contextRef="#ctx0" brushRef="#br0" timeOffset="173950.66">21352 5345 0,'0'13'16,"0"0"-16,0 0 0,0 1 0,0-1 0,13 0 0,-13 0 0,0 14 16,0-14-16,0 0 0,0 0 0,0 1 0,0-1 0,0 13 0,13-13 0,-13 1 0,0-1 0,0 0 0,0 0 0,0 1 0,0 65 15,0-66-15,0 0 0,0 1 0,0 12 0,0-13 0,0 1 0,0-1 0,0 106 16,0-93-16,14 1 0,-14 118 15,0-131-15,26 144 16,-26-131-16,0-14 0,0 0 0,13 53 16,-13-52-16,13 25 15,-13-25-15,0-1 0,0 0 16,0-26 62,0 0-78,0-1 0</inkml:trace>
  <inkml:trace contextRef="#ctx0" brushRef="#br0" timeOffset="174858">21312 5424 0,'13'0'31,"1"0"-31,-1 0 16,0 0-16,0 0 0,1 0 0,-1 0 0,0 0 0,0 0 15,0 0-15,1 0 0,-1 0 0,0 0 0,0 0 16,1 0-16,-1 0 0,0 0 0,0 0 0,1 0 0,25 0 16,-26 0-16,1 0 0,-1 0 0,40 0 15,-53 13-15,13-13 0,27 13 16,-27-13-16,-13 14 78,0-1-78,0 0 16,0 0-16,0 1 0,0-1 0,-13-13 15,13 13-15,0 0 0,-13-13 0,13 13 0,-14 1 0,14-1 0,-13-13 16,13 13-16,-13-13 0,13 13 0,-27 14 0,14-14 0,0 0 16,0-13-16,-40 53 0,53-40 15,-13-13-15,-40 53 16,39-39-16,14-1 0,-13-13 0,-13 0 15,12 13-15,-12 0 16,13-13-16,0 0 0,-1 0 16,1 0-16,0 0 15,0 0-15,-1 0 32</inkml:trace>
  <inkml:trace contextRef="#ctx0" brushRef="#br0" timeOffset="175204.32">21974 5821 0,'13'0'47,"0"0"-31,0 0-16,1 0 0,-1 0 0,0 0 16,0 0-16,0 0 0,1 0 0,-1 0 0,0 0 0,0 0 0,1 0 0,-1 0 15,0 0-15,14 0 0,-14 0 0,0 0 16,0 0-16,0 0 0</inkml:trace>
  <inkml:trace contextRef="#ctx0" brushRef="#br0" timeOffset="175526.61">21947 6178 0,'13'0'47,"1"0"-31,-1 0-16,0 0 0,0 0 0,1 0 0,-14-13 15,13 13-15,0 0 0,-13-13 0,13 13 0,0 0 0,1 0 0,-1 0 0,-13-14 16,26 14-16,-12 0 0,-1 0 0,-13-13 0,13 13 0,14 0 16,-27-13-16,52 0 15</inkml:trace>
  <inkml:trace contextRef="#ctx0" brushRef="#br0" timeOffset="175969.01">22701 5583 0,'13'-14'32,"1"14"-32,-1 0 0,0 0 0,0 0 15,1 0-15,-14-13 0,13 13 0,0 0 0,14 0 0,-14-13 0,0 13 0,13-13 0,-12 13 0,-1 0 0,13-13 16,-12 13-16,-1 0 0,0 0 0,53-40 0,-53 40 16,1-13-16,91-27 0,-91 27 15,-14 0-15,66-27 16,-53 40-16,-13-13 0</inkml:trace>
  <inkml:trace contextRef="#ctx0" brushRef="#br0" timeOffset="176441.44">23006 5424 0,'0'13'0,"0"0"15,0 1-15,0-1 16,0 0-16,0 0 0,0 1 0,0-1 16,0 0-16,0 0 0,0 0 0,0 27 15,0-27-15,0 1 0,0-1 0,0 0 0,0 0 0,0 1 16,13 25-16,-13-26 0,0 1 0,0-1 0,0 0 0,0 40 16,0-40-16,0 1 0,0-1 0,13 66 15,-13-66-15,0 1 0,0-1 16,0 0-16,0 0 0,0 0 0,0 1 0,0-1 15,0 0-15,0 0 0,0 1 16,0-1 31,0 0-47,0 0 16,-13 1-16,0-1 15</inkml:trace>
  <inkml:trace contextRef="#ctx0" brushRef="#br0" timeOffset="176827.81">22622 6231 0,'13'0'31,"0"0"-31,1 0 0,-1 0 16,0 0-16,0 0 0,0 13 0,1-13 0,-1 0 0,0 0 0,0 0 0,14 0 0,-14 0 0,14 13 15,-14-13-15,13 0 0,-13 0 0,1 0 0,12 0 0,1 0 0,-1 0 16,-13 0-16,1 0 0,-1 0 0,0 0 0,13 0 0,-12 0 0,65-13 16,-53 0-16,-12 13 0,105-27 15,-106 14-15,0 13 0,0 0 0,-13-13 0,14 13 0,-1 0 0,0 0 0,14 0 16,-27-13-16,13 13 0,0 0 0,-13-13 0,13 13 0,1 0 16,-1 0-16</inkml:trace>
  <inkml:trace contextRef="#ctx0" brushRef="#br0" timeOffset="178241.09">24037 5398 0,'0'13'15,"0"0"-15,0 0 0,0 0 0,0 1 16,0-1-16,0 0 0,0 0 0,0 1 0,-13 25 16,13-26-16,0 1 0,0-1 0,0 0 0,-13 14 0,13-14 0,-13 0 0,13 0 0,-14 27 15,14-27-15,-13 0 0,13 1 0,0-1 0,0 0 0,-13-13 0,0 80 16,0-80-16,13 13 0,-14 13 0,14-13 0,-26 93 15,13-93-15,-1 107 16,14-107-16,0 0 0,0 0 0,0 0 16,0 1-16,0-28 78,0 1-78,0 0 0,0 0 15,0 0-15,0-1 0,0 1 0,0-13 0,0 12 0,0 1 0,0 0 16,0 0-16,0-1 0,0-65 0,0 66 0,0 0 0,0-1 16,14 1-16,-14 0 0,13 0 0,0-106 0,-13 105 0,53-237 31,-53 238-31,0-14 0,13 14 0,-13-13 0,13-80 0,-13 93 16,0-14-16,0 14 0,27-106 15,-27 106-15,0-1 0,0 1 0,0 0 0,0 0 0,13 0 16,0 13-16,-13-14 0,0 1 15,0 26 204,14-13-219,-14 14 0,0-1 0,0 0 0,0 0 0,13-13 0,-13 13 0,0 1 16,0-1-16,0 0 0,13-13 0,-13 13 0,0 1 0,13-1 0,-13 0 0,0 0 0,0 1 0,14-1 0,-14 13 15,13 1-15,-13-14 0,0 0 0,13 0 0,-13 1 0,13-1 0,-13 0 0,0 40 16,0-40-16,0 0 0,13 1 0,-13-1 0,0 0 0,0 0 0,27 80 16,-27-80-16,0 14 0,13-27 0,-13 13 0,13 66 15,-13-66-15,0 1 0,0-1 0,14 0 0,-14 0 0,0 1 16,0 12-16,13-26 0,-13 13 0,0 1 0,13 25 16,-13-26-16,0 1 15,0-1 1,13-13-16,-13 13 15,14-13 1,-14 13 140,0 1-140,0-1-16,0 0 16,0 0-16,0 0 0,0 1 0,0-1 15,0 0-15,-14-13 16,14 13-16,0 1 31,0-1-15,0 0-16,0 0 0,0 1 15,0-1 1,-13-13 109,13-13-125</inkml:trace>
  <inkml:trace contextRef="#ctx0" brushRef="#br0" timeOffset="178608.43">23865 5847 0,'0'-13'78,"14"13"-78,-1 0 0,0 0 0,0 0 16,1 0-16,-1 0 0,0 0 0,0 0 0,53-13 15,-52 13-15,-1 0 0,0 0 0,0 0 16,1 0-16,-1 0 0,0 0 15,-13-13-15</inkml:trace>
  <inkml:trace contextRef="#ctx0" brushRef="#br0" timeOffset="179323.08">24381 5808 0,'14'0'15,"-14"13"-15,13-13 16,-13 13-16,0 0 0,0 1 0,13-14 0,-13 13 16,0 0-16,0 0 0,0 0 0,13-13 0,-13 14 0,0-1 15,13-13-15,-13 13 0,0 0 0,0 1 0,0-1 0,14 0 16,-14 0-16,0 0 0,0 40 15,0-39-15,0 39 16,0-40-16,0 0 0,13-13 0,-13 13 0,0-26 63,0 0-48,0 0-15,0-1 0,0 1 0,0 0 0,0 0 0,-13-1 16,13 1-16,0-27 0,0 27 0,0 0 15,-14 13-15,14-66 0,0 53 0,0-1 16,0 1-16,0 0 0,0-27 0,0 27 0,0 0 16,0 0-16,0-1 0,0-25 0,0 25 15,14 1 1,-1 0-16,0 13 0,0 0 16,-13-13-16,0 0 0,14 13 15,-1 0-15,0 0 16,0 0-1,1 0-15,-1 0 16,-13 13 15,13-13 47,-13 13-62,13-13-16</inkml:trace>
  <inkml:trace contextRef="#ctx0" brushRef="#br0" timeOffset="179973.67">24686 5768 0,'0'13'31,"13"-13"-15,-13 13-16,13-13 16,0 0-1,1 0 1,-1 0-16,0 0 15,0 0-15,-13-13 0,13 13 16,1 0-16,-14-13 0,0 0 0,13 13 16,-13-14-16,13 14 0,-13-13 15,0 0 17,-13 0-17,0 13-15,-1 0 0,14-13 16,-13 13-16,0 0 0,0 0 0,0 0 15,-1 0-15,1 0 0,0 0 0,0 0 16,13 13-16,-14 0 0,1-13 0,13 13 16,-13 0-16,0-13 0,13 14 0,0-1 0,-27 40 15,27-40-15,0 0 0,0 1 16,0-1-16,-13 0 0,13 0 0,0 0 0,0 1 0,0-1 16,0 27-16,0-27 0,0 53 15,0-53-15,0 0 16,0 1-16,0-1 0,0 0 0,0 0 15,0 1-15,13-14 0,-13 13 0,13-13 16,-13 13-16,14-13 16,-1 0-16,-13 13 0,13-13 0,0 0 0,1 0 15,-1 0-15,13 0 0,-12 0 16,-1 0-16,0 0 0,0 0 0,0 0 16,1 0-16</inkml:trace>
  <inkml:trace contextRef="#ctx0" brushRef="#br0" timeOffset="180760.89">25162 5715 0,'-13'0'16,"-1"0"-16,1 0 0,0 0 16,13 13-16,-13-13 0,-1 0 0,1 0 15,13 13-15,-13-13 0,0 14 0,0-14 0,13 13 16,-14-13-16,14 13 0,-13 0 0,0 1 0,0-14 16,13 13-16,-14 13 0,14-12 0,0 52 15,0-53-15,0 0 16,0 0-16,0 1 0,0-1 0,0 0 0,0 40 15,0-40 1,0 0-16,0 1 0,0-1 0,0 0 16,14-13 15,-1 0-31,0 0 16,0 0-16,1 0 0,-1 0 15,0 0-15,-13-13 0,13 13 0,-13-13 0,13 13 0,1-14 16,-14 1-16,13 13 0,-13-13 0,26-53 15,-26 53-15,14 13 0,-14-14 0,0 1 0,0 0 16,13-14-16,-13 14 0,0 0 0,0 0 0,0 0 16,0-1-16,0 1 0,13-13 15,-13 39 95,0 0-110,0 0 0,0 1 0,0-1 0,0 0 15,0 0-15,13-13 0,-13 13 0,14 1 0,-14-1 0,0 0 16,0 0-16,13-13 0,-13 14 16,0-1-16,0 0 0,13-13 15,-13 13-15,0 0 16,13-13-16</inkml:trace>
  <inkml:trace contextRef="#ctx0" brushRef="#br0" timeOffset="181210.3">25281 5080 0,'0'13'16,"13"0"-16,-13 1 0,13-1 0,-13 0 0,14-13 0,-14 27 0,13-14 0,0 13 0,0-26 15,-13 14-15,14 12 0,-14-13 0,26 0 0,0 67 0,1-54 0,-27 1 16,13-27-16,-13 13 0,66 172 0,-52-158 15,25 290 17,-39-304-32,0 1 0,0 38 15,0-38-15,0-1 0,0 0 0,-13 40 16,0-53-16,13 13 0,0 1 0,-13-1 0,-1 26 16,1-25-16,0-1 0,-40 40 15,40-40-15,13 0 0,-14 1 0,1-14 0,0 26 16,0-26-16,13 13 0,-13 0 15,-1-13-15,1 0 16,0 0 0</inkml:trace>
  <inkml:trace contextRef="#ctx0" brushRef="#br0" timeOffset="182009.03">23839 5093 0,'0'13'15,"0"1"-15,-13-14 0,13 13 0,0 0 0,0 0 0,0 1 16,0-1-16,-14-13 0,14 13 0,0 0 0,0 1 0,0-1 16,0 26-16,0-25 0,-26 39 15,26-40-15,0 0 0,0 0 16,0 1-16,0-1 0,-13 13 0,13-13 0,0 1 0,0-1 16,-13 53-16,13-53 0,0 0 0,0 133 15,0-133-15,0 0 16,0 1-16,0-1 0,0 93 0,0-80 15,0 80-15,0-93 16,0 0-16,0 1 0,0-1 0,0 0 0,0 27 16,0-27-16,13 40 15,-13-40-15,0 0 0,13-13 16,0 0-16,-13 14 31,0-1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00" max="448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5.14238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1-02-13T21:09:53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4458 6085 0,'13'0'125,"1"0"-109,-1 0-16,0 0 0,0 0 15,1 0-15,-1 0 0,13 0 16,-12 0-16,-1 0 0,0 0 0,0 0 0,0 0 0,14 0 16,-14 0-16,0 0 0,1 0 0,-1 0 0,26 0 15,-25 0-15,39 0 16,-40 0-16,0 0 0,0 0 0,1 0 16,-1 0-16,0 0 0,0 0 0,0 0 15,1 0-15,-1 0 0,13 0 16,-12 0-16,-1 0 15,0 0-15,0 0 0,1 0 0,25 0 16,-26 0-16,1 0 16,-1 0-16,13 0 0,-12 0 0,-1 0 15,0 0-15,40 0 0,-40 0 0,0 0 16,1 0-16,-1 0 0,40 0 16,-40 0-16,13 0 0,27 0 0,-39 0 15,78 14 1,-79-14-16,1 0 0,-1 0 0,0 0 0,0 0 0,1 13 0,25-13 15,-25 0-15,-1 0 0,0 0 0,80 0 16,-80 0-16,0 0 0,119 13 16,-118-13-16,12 0 0,40 0 15,-39 0-15,-14 0 0,0 0 0,0 0 0,1 0 0,-1 0 0,0 0 16,27 0-16,-27 0 0,0 0 0,0 0 0,1 0 0,52 0 16,-53 0-16,0 0 0,67 0 15,-67 0-15,0 0 0,0 0 0,1 0 16,-1 0-16,26 0 0,-25 0 0,-1 0 0,0 0 0,0 0 15,1 0-15,52-13 0,-53 13 0,106 0 16,-106-13-16,0 13 0,1 0 16,-1 0-16,0 0 0,67 0 0,-67 0 0,0 0 15,0 0-15,0 0 0,1 0 0,-1 0 0,0 0 0,-13-14 0,13 14 0,1 0 0,-1 0 0,0 0 0,0 0 0,1 0 16,-1 0-16,0 0 0,0 0 0,40 0 0,-40 0 16,1 0-16,-1 0 0,0 0 0,0 0 0,53 0 0,-52 0 15,65 0 1,-66 0-16,0 0 0,1 0 0,-1 0 0,0 0 0,0 0 0,14 0 15,-1 0-15,-12 0 0,38 0 16,-38 0-16,-1-13 0,0 13 0,0 0 0,1 0 16,-1 0-16,0-13 0,0 13 0,1 0 15,-1 0-15,53-27 16,-53 27-16,0 0 0,14 0 16,-27-13-16,13 13 0,13 0 0,-12 0 15,-1 0-15,0 0 0,0 0 0,1-13 0,-1 13 16,0 0-16,14 0 0,-14 0 0,0-13 0,0 13 0,53-13 15,-39 13-15,39-14 16,-53 14-16,0 0 16,1-13-16,-1 13 0,0 0 0,0 0 15,27-13-15,-27 0 0,1 13 16,-1 0-16,0 0 0,0 0 0,0 0 16,1 0-16,-1 0 0,0 0 0,14-14 0,-14 14 15,66 0 1,-66-13-16,1 13 0,-1 0 0,0 0 0,14 0 15,-14 0-15,40-13 16,-40 13-16,0 0 0,0 0 0,1 0 0,-1 0 16,0 0-16,0 0 0,1 0 0,-1 0 15,0 0-15,0 0 0,27 0 16,-27 0-16,0 0 0,-13-13 0,14 13 0,-1 0 16,0 0-16,0 0 0,1 0 15,-1 0-15,0 0 0,0 0 0,0 0 16,1 0-16,-1 0 0,0 0 15,0 0-15,1 0 0,-1 0 0,0 0 0,53 0 16,-66 13-16,13-13 0,1 0 16,-1 0-16,0 0 0,14 0 0,-14 0 0,0 0 15,53 13-15,-53-13 16,1 0-16,-1 13 0,0-13 0,-13 14 0,13-14 16,1 0-16,-1 0 0,0 0 0,13 13 15,-12-13-15,25 0 16,-25 0-16,-1 0 0,0 0 15,0 0-15,1 0 16,-1 0-16,-13 13 0,13-13 16,0 0-1,0 0-15,1 0 16,-1 0-16,0 0 16,0 0-16</inkml:trace>
  <inkml:trace contextRef="#ctx0" brushRef="#br0" timeOffset="27609.33">13203 6615 0,'13'0'31,"0"0"-31,0 0 16,1 0-16,-1 0 0,0 0 0,0 0 0,1 0 0,-1 0 16,0 0-16,0 0 0,0 0 0,93 0 15,-92 0 1,-1 0-16,0 0 0,0 0 0,40 0 15,-40 0-15,1 0 0,-1 0 0,0 0 0,13 0 16,-12 0-16,-1 0 0,0 0 0,0 0 0,1 0 0,12-14 16,-13 14-16,1 0 0,38 0 15,-38 0-15,-1 0 0,0 0 0,0 0 0,1 0 16,-1 0-16,0 0 0,0 0 0,1 0 0,12 0 16,-13 0-16,53 0 15,-52 0-15,-1 0 0,0 0 0,0 0 16,1 0-16,-1 0 0,0 0 0,53 0 15,-53 0-15,1 0 0,-1 0 16,0 0-16,13 0 0,-12 0 0,-1 0 0,0 0 0,0 0 16,1 0-16,12 0 0,53 0 15,-65 0-15,-1 0 0,0 0 16,0 0-16,1 0 0,-1 0 0,0 0 0,53 0 16,-53 0-1,1 0-15,12 0 0,-13 0 0,-13-13 16,14 13-16,-1 0 0,0 0 0,14 0 0,-14 0 15,53-13 1,-53 13-16,0 0 0,14-13 0,-14 13 0,0-14 16,14 14-16,39-13 15,-53 13-15,0 0 0,-13-13 0,14 13 0,-1 0 0,0 0 16,0 0-16,0 0 0,-13-13 0,53 0 16,-39 13-16,25-14 15,-25 14-15,-1 0 0,-13-13 0,13 13 0,13 0 16,-12 0-16,12-13 15,-13 13-15,1 0 0,-1 0 16,-13-13-16,13 13 0,0 0 16,1 0-16,-1 0 15,0 0-15,0 0 16,0 0-16,1 0 16,-1 0-16,0 0 0,0 0 15,1 0-15,-14-14 0,13 14 0,13 0 0,-13 0 16,1 0-16,-1 0 0,13 0 15,-12 0-15,39 0 16,-40 0-16,0 0 0,0 0 0,0 0 0,1 0 16,-1 0-16,0 0 0,40 0 15,-40 0-15,1 0 0,-1 0 0,0 0 16,0 0-16,0 0 0,1 0 0,-1 0 0,0 0 16,0 14-16,40-14 15,-39 0-15,-14 13 0,13-13 0,0 0 0,0 0 16,0 0-16,1 0 0,-1 0 0,-13 13 0,53-13 15,-40 0-15,0 0 0,0 0 16,27 0-16,-27 0 0,1 13 0,-1-13 16,0 0-16,14 0 0,-14 0 0,40 14 15,-40-14-15,0 0 16,0 0-16,1 0 0,-1 0 0,0 0 16,53 0-16,-53 13 15,1-13-15,-1 0 0,0 0 0,-13 13 0,13-13 0,1 0 16,-1 0-16,27 0 15,-27 0-15,26 0 16,-25 0-16,-1 0 0,0 0 0,0 0 16,1 0-16,-1 0 0,0 0 15,0 0-15,0 0 32,1 0-17</inkml:trace>
  <inkml:trace contextRef="#ctx0" brushRef="#br0" timeOffset="57943.11">5384 8520 0,'-13'0'16,"0"0"15,0 0-31,-1 0 16,1 0-16,0 0 16,0 0-16,-1 0 15,14-14 1,-13 14-16,0 0 15,0 0-15,13-13 0,-13 13 16,-1 0-16,1 0 0,0 0 16,0 0-16,-1 0 15,1 0-15,13-13 0,-13 13 16,0 0-16,13-13 0,-14 13 0,1 0 16,0 0-16,13-14 15,-13 14-15,0 0 0,-1 0 16,1 0-16,0-13 0,0 13 15,13-13-15,-14 13 0,1 0 16,13-13-16,-13 13 0,0 0 0,-1 0 16,1 0-16,0 0 15,0 0-15,0 0 16,-1 0-16,1 0 16,0 0-16,0 0 15,-1 0-15,1 0 16,0 0-16,0 0 0,-1 0 15,1 0-15,0 0 0,13-13 0,-13 13 0,0 0 16,-1 0-16,1 0 0,0 0 16,0 0-16,-1 0 0,1 0 15,0 0-15,0 0 0,0 0 16,-1 0-16,28 0 0,-41 0 16,14 0-16,0 0 15,-1 0-15,1 0 16,0 0-16,0 0 0,-1 0 15,-12 0-15,13 0 0,13 13 0,-13-13 0,-1 0 16,1 0-16,0 0 0,0 0 0,-54 13 16,54-13-16,0 0 0,-13 0 15,-1 13-15,1-13 0,12 0 0,1 0 0,-53 13 16,53-13-16,0 14 0,-1-14 16,1 0-16,0 0 0,0 0 0,-1 13 0,1-13 0,0 0 0,0 0 15,0 0-15,-1 13 0,-25-13 0,25 13 16,1-13-16,-53 14 0,66-1 0,-13-13 15,0 0-15,-1 0 0,1 0 0,13 13 0,-53 0 16,40-13-16,0 0 0,-53 13 16,52-13-16,1 0 0,13 14 0,-13-14 0,-27 0 15,27 0-15,0 0 0,-40 13 16,40-13-16,-80 13 16,93 0-16,-13-13 0,0 0 0,-1 0 0,1 0 0,-27 0 15,27 0-15,0 0 0,-40 14 16,40-14-16,-40 0 15,53 13-15,-13-13 0,-1 0 0,1 0 0,0 0 16,-14 0-16,27 13 0,-13-13 16,0 13-16,0-13 0,0 0 0,-1 0 15,1 0-15,0 14 0,0-14 16,-1 0-16,1 0 16,0 0-16,0 0 15,-1 0 1,14 13-16,-13-13 15,0 0-15,0 0 0,13 13 16,0 0-16,-13-13 0,-1 13 16,14 1-16,-53 12 15,40-13-15,0 1 0,0-1 16,13 0-16,0 0 0,-40 27 16,40-27-16,0 0 0,-13-13 0,13 14 15,0-1-15,-13-13 0,13 13 16,0 0-1,0 1 1,0-1-16,0 0 0,0 0 16,0 1-16,0-1 0,0 0 0,0 0 15,0 0-15,0 1 0,0-1 0,13-13 0,-13 13 16,13 14-16,-13-14 16,13-13-16,-13 13 0,14-13 0,-14 13 0,13-13 0,-13 14 15,13-14-15,-13 13 0,13-13 0,0 0 16,1 13-1,-1-13-15,-13 13 0,13-13 0,0 0 0,1 0 16,-1 0-16,0 0 0,0 0 0,0 0 16,1 0-16,-1 0 0,0 0 0,-13 13 0,13-13 0,1 0 0,12 0 15,-13 0-15,-13 14 0,27-14 0,26 0 16,-40 0-16,13 0 0,67 0 16,-80 0-16,0 0 0,1 0 0,-1 0 0,27 0 15,-27 0-15,0 0 0,106 0 16,-106 0-16,1 0 0,-1 0 0,0 0 0,66 0 15,-65 0-15,-1 0 0,0 0 0,0 0 0,1 0 0,91 0 16,-91 0-16,-1 0 0,0 0 0,80 0 16,-80 0-16,13 0 0,-12 0 0,-1-14 15,0 14-15,93 0 0,-106-13 0,13 13 0,0 0 0,14 0 0,105-26 16,-119 26-16,1 0 0,-1 0 16,0 0-16,0 0 0,0 0 0,14 0 0,39-13 0,-53 13 0,1 0 0,12 0 15,-13 0-15,0 0 0,1 0 0,92-14 16,-93 14-16,0 0 0,0 0 0,106 0 15,-106 0-15,1 0 0,-1 0 0,13 0 0,-12 0 0,-1 0 0,66 0 16,-66 0-16,1 0 0,92-26 16,-93 26-16,0 0 0,119-27 15,-118 27-15,-1-13 0,13 13 0,67-26 16,-80 26-16,93-40 16,-93 40-16,0 0 0,1 0 0,-1 0 0,40-13 15,-40 13-15,0 0 0,53-13 16,-52 13-16,-1 0 0,0 0 15,0 0-15,0-14 0,1 14 0,-1 0 0,0 0 0,0 0 16,14 0-16,-27-13 0,13 13 0,53 0 16,-53 0-16,1 0 0,-14-13 15,13 13-15,27 0 0,-27 0 0,0 0 16,40-13-16,-40 13 0,-13-14 0,13 14 16,1 0-16,-14-13 0,39 13 0,-39-13 0,14 13 15,-1 0-15,0 0 0,27 0 16,-27-13-16,0 13 0,14-14 15,-14 14-15,-13-13 0,13 13 0,-13-13 16,13 13 0,-13-13 31,0 0-32,0-1-15,0 1 16,0 0-1,0 0 1,0-1-16,-13 14 0,13-13 0,-40 0 16,27 13-16,0 0 0,13-13 15,-13 13-15,-27-14 0,27 14 0,0-13 16,-1 13-16,-12-13 0,13 13 0,-1-13 16,1 13-16,0 0 0,0-13 0,-1 13 0,1 0 15,0-14-15,0 14 0,0 0 0,-1 0 16,-25-26-1,25 26-15,1-13 0,0 13 0,0 0 16,0 0-16,13-14 16,-14 14-16,1 0 0,0-13 15,0 13-15,13-13 0,-14 13 16,1 0-16,0 0 16,13-13-16,-13 13 0,-1 0 15,14-14-15,-13 14 0,0 0 0,0 0 16,0 0-16,-1 0 0,14-13 15,-13 13-15,0 0 0,13-13 0,-13 13 16,-1 0-16,1 0 0,-13-13 16,12 13-1,1 0-15,0 0 0,0 0 16,0 0-16,-1 0 0,1 0 16,0 0-16,0 0 15,-1 0 1</inkml:trace>
  <inkml:trace contextRef="#ctx0" brushRef="#br0" timeOffset="87772.49">10993 11523 0,'14'0'0,"-1"0"15,0-14-15,0 14 0,1 0 16,-1 0-16,0 0 0,0 0 0,-13-13 0,13 13 0,27 0 16,-13 0-16,-14 0 0,27 0 0,105 0 15,-132 0-15,1 0 0,-1 0 0,0 0 0,0 0 0,0 0 0,1 0 0,-1 0 0,0 0 16,93 0-16,-66 0 0,-27 0 0,0 0 0,14 0 0,-14 0 0,0 0 0,212 0 15,-199 0-15,14 0 0,0 0 0,171 0 16,-171 0-16,-13 0 0,-14 0 0,13 0 0,-13 0 16,252-26-16,-252 26 0,53-14 15,212-12-15,-265 26 0,1-13 0,12 13 0,1 0 16,-14 0-16,0 0 0,14-13 0,-14 13 0,132-14 0,-118 14 0,-14 0 0,0 0 16,0 0-16,14 0 0,-14 0 0,0 0 0,186-13 0,39 0 15,-225 13 1,14 0-16,-14 0 0,0 0 0,0 0 0,1 0 0,-1 0 0,132 0 15,-131 0-15,25 0 0,-26 0 0,93 0 16,-93 0-16,40 0 16,-39 0-16,-1 0 15</inkml:trace>
  <inkml:trace contextRef="#ctx0" brushRef="#br0" timeOffset="88335">15028 10623 0,'0'0'0,"0"13"0,-13-13 0,0 0 0,0 13 0,-1 1 16,1-1-16,0 0 0,13 0 0,-13-13 0,-1 14 0,14-1 0,-13 0 0,13 0 16,-13 1-16,-27 52 0,27-66 0,13 13 0,-13 13 0,-66 93 15,65-105-15,14-1 0,-13-13 16,13 26-16,-13 1 0,0-14 0,-40 66 0,53-65 0,0-1 0,-14-13 16,1 13-16,13 0 0,-79 80 0,79-80 15,-80 106-15,54-119 16,26 13-16,0 1 0,-13-1 0,13 0 0,-13-13 0,-14 40 15,14-27-15,0 0 0,-1-13 0,-12 53 16,26-40-16,-53 40 16,53-39-16,0-1 0,-13-13 0,13 13 0,-13-13 15,13 13-15,-14 14 16,14-14 0,-13-13-16,13 13 0</inkml:trace>
  <inkml:trace contextRef="#ctx0" brushRef="#br0" timeOffset="89192.78">14446 11443 0,'0'-13'15,"0"0"-15,0 0 16,0-1-16,0 1 0,0 0 0,0 0 0,0-1 16,0 1-16,0 0 0,0-27 0,0 27 0,0 0 0,0 0 15,0-67-15,0 67 0,0 0 16,0-1-16,0 1 0,0 0 0,0 0 0,0-40 0,0 40 0,0-1 16,0 1-16,0 0 0,0 0 0,0-93 0,0 93 15,0-146 1,0 146-16,0-14 0,0 14 0,0 0 0,0 0 0,-13-93 15,13 93-15,0-14 0,0 14 0,-26-93 16,26 93-16,0 0 0,-27-133 16,27 133-16,0-14 0,0 14 0,0 0 0,-13-67 15,13 67-15,0 0 0,0 0 0,0 0 0,0-14 0,0 14 0,0 0 16,0-27-16,0 27 0,-13-1 0,13 1 0,0 0 0,0-66 16,0 65-16,0-12 0,0 13 0,0 0 0,0-54 15,0 54-15,0 0 0,0 0 0,0-1 0,0 1 0,0 0 16,0-40-16,0 40 0,0 0 0,0-1 0,0 1 15,0-13-15,0-1 0,0-39 16,0 53-16,0 0 16,0-1-16,0 1 0,0 0 15,0 0-15,0 0 16</inkml:trace>
  <inkml:trace contextRef="#ctx0" brushRef="#br0" timeOffset="90032.61">14340 8692 0,'0'13'31,"0"0"-31,0 0 0,0 0 0,0 1 16,0-1-16,0 0 0,0 0 0,0 1 0,0-1 15,0 40-15,0-40 0,14 133 16,-14-133-16,0 0 0,0 0 16,0 14-16,0 12 0,0-25 0,0 25 0,0-12 0,0-14 0,0 0 15,0 106-15,0-106 16,13 1-16,-13-1 0,0 0 0,0 0 0,13 40 0,-13-39 16,0 12-16,0-13 0,0 0 0,13 54 0,-13-41 15,0 53 1,0-65-16,0-1 0,0 0 0,0 27 15,0-27-15,0 13 16,0-12-16</inkml:trace>
  <inkml:trace contextRef="#ctx0" brushRef="#br0" timeOffset="90885.38">13163 8837 0,'0'13'46,"0"1"-30,0-1-16,0 0 0,0 0 0,-13 27 0,13-27 0,0 0 0,0 1 0,0-1 16,0 27-16,0-27 0,0 79 0,0-78 0,0-1 15,0 146-15,0-133 0,0-13 16,0 0-16,0 1 0,0-1 0,0 0 0,0 0 0,-13 54 0,13-41 16,0-13-16,0 0 0,0 27 15,0-27-15,0 1 16,13-14 46,0 0-62,0 0 0,0 0 0,1 0 0,-1 0 16,0 0-16,0 0 0,1 0 0,-1 0 0,0 0 0,0 0 16,27 0-16,-27 0 0,53 0 15,-52 0-15,-1 0 0,0 0 0,0 0 16,1 0-16,-14 13 0,26-13 0,-13 0 0,0 0 15,1 0-15,12 0 0,-13 0 16</inkml:trace>
  <inkml:trace contextRef="#ctx0" brushRef="#br0" timeOffset="91162.63">13679 9419 0,'13'0'15,"-13"13"-15,0 1 0,13-14 0,-13 13 16,0 0-16,0 0 0,0 1 0,0-1 0,0 13 0,14-26 0,-14 13 0,0 1 16,26 52-16,-26-53 0,0 0 15,0 1-15,13 25 0,-13-26 16,14 1-16,-14-1 0,0 0 0,13-13 0,-13 13 16,0 1-16,0-1 0,0 0 0,13-13 15</inkml:trace>
  <inkml:trace contextRef="#ctx0" brushRef="#br0" timeOffset="92383.25">14499 11351 0,'13'0'31,"1"0"-31,-1 13 0,0-13 0,0 0 16,1 13-16,-1-13 0,0 0 0,-13 13 0,13-13 15,0 0-15,1 0 0,-1 0 0,0 0 0,0 0 0,1 0 0,-1 0 0,0 0 16,0 0-16,1 0 0,52 0 0,-53 0 0,0 0 0,0 0 15,1 0-15,78 0 0,-65 0 0,145-13 16,-146 13-16,-13 0 16,1 0-16,-1 0 0,0-13 0,93 0 0,-80-1 15,-12 14-15,-1 0 0,145-13 16,-144 13-16,-1 0 0,0-13 0,0 13 0,14 0 0,-14 0 0,14 0 0,65 0 16,-52 0-16,-27 0 0,14-13 0,131-1 15,-144 14-15,12 0 0,186-13 16,-199 13-16,0 0 0,14 0 0,-14 0 0,0 0 0,0 0 0,133-13 15,-133 13-15,0 0 0,0 0 0,1 0 0,-1 0 0,0 0 0,0 0 0,1 0 0,12 0 0,40 0 16,-53 0-16,1 0 0,-1 0 0,0 0 0,0 0 0,1 0 0,38 0 16,-38 0-16,-1 0 0,0 0 0,14 0 15,-14 0-15,13-13 16,-12 13-16,-1 0 16,0 0-16,0 0 15,0 0-15,1 0 16,-14 13 78,0 0-79</inkml:trace>
  <inkml:trace contextRef="#ctx0" brushRef="#br0" timeOffset="93012.84">16708 11271 0,'14'0'31,"-1"0"-16,0 0-15,14-13 0,-14 13 16,66 0 0,-66 0-16,14 0 0,-14 0 0,53 0 0,-53-13 15,1 13-15,131-13 16,-132 13-16,1 0 0,-1-14 0,0 14 0,0 0 0,1 0 0,-1-13 0,13 13 0,27 0 16,-40 0-16,1 0 0,-1-13 0,0 13 0,106 0 15,-106-13-15,93 13 16,-93 0-16,-13-14 0,14 14 0,-1 0 0,0 0 0,14 0 15,-14 0-15,13 0 16,-12 0-16,-1 0 16,-13 14 46,0-1-62,0 0 16,-13 0-16,13 1 0,-14-14 0,14 13 0,-13-13 0,13 13 0,-13 13 0,0-26 0</inkml:trace>
  <inkml:trace contextRef="#ctx0" brushRef="#br0" timeOffset="93733.49">16060 11562 0,'0'14'31,"0"-1"-15,0 0-16,0 0 0,0 0 0,0 14 15,0-14-15,13 14 0,1 26 16,-14-40-16,13 0 0,-13 0 0,0 0 0,13 27 16,-13-27-16,0 1 0,0-1 15,13-13-15,-13 26 0,0-13 0,14-13 0,-14 14 0,0-1 16,0 0-16,0 0 0,0 1 0,13-14 0,-13 13 0,0 0 16,0 14-16,13-27 0,-13 13 0,13 13 15,0-26 1,-13 13-16,0 1 15,0-1-15,14-13 0,-1 0 16,0 13 0,0-13-16,1 0 0,-1 0 0,0 0 0,0 0 15,53 0 1,-52 0-16,-1 0 0,0 0 0,0 0 0,1 0 16,-1 0-16,0 0 0,0 0 0,27 0 15,-27 0-15,0 0 0</inkml:trace>
  <inkml:trace contextRef="#ctx0" brushRef="#br0" timeOffset="94290.5">16642 12078 0,'0'0'0,"14"0"0,-14-13 0,13 13 0,-13-13 15,13 13-15,0 0 0,-13-13 0,13 13 0,1 0 0,-1 0 16,-13-14-16,13 14 0,0 0 0,1 0 0,-1 0 0,-13-13 0,13 13 16,13 0-16,-12 0 0,-14-13 0,13 13 0,13 0 15,-12 0-15,39 13 16,-40-13-16,0 0 16,-13 13-16,13-13 0,0 0 0,-13 14 0,14-14 15,-1 26-15,-13-13 16,0 0-16,13-13 0,-13 14 0,13-1 15,-13 0-15,0 0 16,0 1-16,0-1 0,0 0 0,0 0 16,0 1-16,0-1 0,-13-13 15,13 13-15,-13 40 16,0-40-16,13 0 0,0 1 0,-14-1 16,14 0-16,-13-13 0,13 13 0,0 0 15,0 1-15,0-1 16,13-13-1,-13 13-15,14-13 0,-14 13 16,13-13-16,-13 14 0,13-14 16,0 13-16,-13 0 0,27 14 15,-14-27-15,0 13 16,1-13 0,-14 13 30</inkml:trace>
  <inkml:trace contextRef="#ctx0" brushRef="#br0" timeOffset="95708.96">14579 11351 0,'0'0'0,"0"13"16,-14-13-16,14 13 0,0 0 0,0 1 0,0-1 16,-13-13-16,13 13 0,0 0 0,0 0 0,0 1 15,0-1-15,-13-13 0,13 13 0,0 0 0,0 1 0,-13-1 0,13 0 0,0 0 16,0 1-16,0 38 0,0-38 0,0-1 0,0 0 0,0 0 16,0 54-16,0-54 0,-14 0 0,1 80 15,13-80 1,0 0-16,0 0 0,0 40 0,0-40 0,0 1 15,0-1-15,0 53 0,0-40 0,0 80 32,0-92-32,0-1 0,0 66 15,0-66-15,0 106 16,0-105-16,0-1 0,0 0 0,0 0 0,0 1 16,0-1-16,0 0 15,0 0 48,0 0-63,0 1 15,0-1-15,0 0 16,0 0-16,0 1 16,0-1-1,0 0-15,0 0 0,0 1 16,0-1-16,0 0 0,0 0 0,0 0 15,0 1-15,0-1 0,0 0 0,0 0 16,0 1-16,0-1 0,0 0 0,0 0 16,0 1-1,0-1-15,0 0 16,0 0-16,0 0 16,0 1-16,0-1 15,0 0-15,0 0 47,0 1-31,0-1-16,0 0 0,0 0 0,0 1 15,0-1-15,0 0 0,0 0 0,0 0 0,0 1 16,0-1-16,0 0 0,0 0 0,0 1 0,0-1 16,0 0-16,0 27 0,0-27 0,0 53 15,0-53 1,0 1-16,0-1 0,0 0 0,0 0 0,0 0 15,0 1-15,0-1 0,0 0 16,0 0-16</inkml:trace>
  <inkml:trace contextRef="#ctx0" brushRef="#br0" timeOffset="97149.29">13547 13256 0,'13'0'0,"-13"13"15,13 0-15,-13 0 16,0 1-16,13-14 0,-13 13 0,27 26 15,-27-25-15,53 78 16,-40-78-16,-13-1 0,13-13 0,-13 13 0,0 0 0,40 53 16,-27-66-16,-13 14 0,0-1 0,13 0 0,1-13 0,38 79 15,-52-65-15,67 78 16,-54-92-16,-13 13 0,13-13 0,-13 14 0,53 39 16,-53-40-16,13-13 0,53 79 15,-52-79-15,-1 13 0,-13 1 0,13-14 0,14 26 16,-14-26-16,-13 13 0,13 1 0,0-14 0,0 13 0,14 13 15,-14-26-15,-13 14 0,66-1 16,-53-13-16,-13 13 0,14-13 16,-1 0-16,13 0 0,-12 0 0,39 0 15,-40 0-15,0 0 16,0 0-16,0 0 0,14 0 0,-14 0 0,0 0 0,-13-13 16,14 13-16,-1 0 0,40-27 0,-40 27 0,80-53 15,-80 53 1,0-13-16,0 13 0,1-13 0,-1 13 0,40-40 15,-40 40-15,-13-13 0,13 13 0,93-79 16,-93 79-16,0 0 0,-13-14 0,14 1 0,-14 0 0,53-40 16,-40 40-16,0 0 0,0-1 0,0 1 0,14-40 15,-27 40-15,13 13 0,-13-27 0,13 27 0,-13-13 0,14 0 0,-14 0 0,13 13 0,-13-13 16,0-1-16,0 1 0,13 13 0,-13-13 0,0 0 0,27-27 16,-27 27-16,0 0 0,26-14 15,-26 14-15,0 0 16,0-1-1,13 14 1,-13-13-16,0 0 0,0 0 16,0-1-16,0 1 0,13 13 0,-13-13 0,0 0 15,14-14-15,-14 14 0,0 0 16,0 0-16,13 13 0,-13-14 0,0 1 0,0 0 16,13 13-16,-13-13 15,0-1-15</inkml:trace>
  <inkml:trace contextRef="#ctx0" brushRef="#br0" timeOffset="98158.75">17820 10649 0,'0'14'15,"0"-1"-15,0 0 0,0 0 0,0 1 0,0-1 16,13 13-16,0-12 0,-13-1 0,0 0 0,0 0 0,0 0 0,0 1 0,13-14 0,-13 13 0,0 0 0,0 0 0,0 1 0,0-1 0,0 0 16,14 14-16,-14-14 0,0 13 0,0-13 0,13 14 0,-13-1 0,0-12 0,13 25 0,-13-12 0,13-14 0,-13 0 15,0 27-15,0-27 0,0 0 0,14 1 0,-14 12 0,13 14 0,-13-14 0,26 93 16,-26-106-16,0 1 0,0-1 0,0 13 0,27 107 15,-14-107-15,-13-13 0,13 106 16,-13-105-16,0-1 0,0 0 0,13 0 0,-13 1 0,0-1 0,0 13 16,0-13-16,0 1 0,0-1 0,0 0 15,-13-13 63,0 0-78,0-13 0,-1 13 16,14-13-16,-13 13 0</inkml:trace>
  <inkml:trace contextRef="#ctx0" brushRef="#br0" timeOffset="99186.68">13586 8453 0,'14'0'31,"-1"0"-15,-13 14-16,13-14 0,-13 13 0,13-13 0,0 0 0,-13 13 0,14-13 0,-1 13 0,0 1 0,0-14 0,1 0 0,-14 13 16,13-13-16,13 13 0,-12 0 0,-1-13 0,0 0 0,0 13 0,0-13 0,14 14 0,-14-14 0,14 0 15,-14 13-15,13-13 0,-12 13 0,12-13 0,40 0 16,-53 0-16,1 0 0,-1 0 0,0 0 0,0 0 0,1 0 0,118 13 15,-106-13-15,1 0 0,131 0 16,-131 0-16,-14 0 0,0 0 0,14 0 0,-14 0 0,0 0 0,53 0 16,-52 0-16,-1 0 0,40 0 15,-40 0-15,0 0 0,40-13 16,-40 13-16,1 0 16,-1 0 77,0 0-93,0 0 16,1 0-16,-1 0 0,0 0 16,-13 13-16,13-13 0,0 0 15,-13 14-15,14-14 0,-1 0 0,-13 13 0,13-13 16,0 0-16,1 0 0,-14 13 0,13-13 0,0 0 15,0 0-15,1 0 0,12 13 16,-13-13-16,0 0 0,1 0 0,-1 0 16,0 0-16,0 0 15,1 0-15,-1 0 16</inkml:trace>
  <inkml:trace contextRef="#ctx0" brushRef="#br0" timeOffset="110704.68">16960 12462 0,'13'0'47,"0"0"-47,0 0 16,1 0-16,-1 0 0,0 0 0,0 0 0,1 0 0,-1 0 15,0 0-15,0 0 0,1 0 0,-1 0 0,0 0 0,0 0 16,40 0-16,-40 0 0,-13-13 0,14 13 0,39 0 15,-40 0-15,0 0 16,0 0-16,0 0 0,-13-14 0,14 14 0,-1 0 0,0 0 16,0 0-16,1 0 62</inkml:trace>
  <inkml:trace contextRef="#ctx0" brushRef="#br0" timeOffset="112741.09">18812 7713 0,'0'13'0,"0"0"16,0 0-16,0 1 0,0-1 0,0 0 0,0 0 0,0 0 0,0 1 0,13 25 16,-13-25-16,0-1 0,0 0 0,0 0 0,0 14 0,13 26 0,-13-40 0,0 0 0,14 80 15,-14-54-15,0-25 0,0-1 0,0 13 0,13-12 0,-13-1 0,13 119 16,0-119-16,-13 14 0,0-1 0,0-13 0,0 14 0,13 65 15,1-78-15,-14-1 0,0 0 0,0 0 0,0 1 0,0 25 16,0-25-16,0-1 0,0 0 0,0 0 16,0 0-16,0 1 0,0 12 15</inkml:trace>
  <inkml:trace contextRef="#ctx0" brushRef="#br0" timeOffset="113060.4">18547 8401 0,'0'-14'31,"14"14"-31,-1 0 16,0 0-16,0 0 0,0-13 0,1 13 0,-1 0 0,0 0 15,0 0-15,1-13 0,25 13 0,-26 0 0,1 0 0,-1 0 0,0-13 16,80-1-16,-93 1 0,13 13 0,93-13 15,-93 13-15,0-13 0,1 13 16,-14-14-16,13 14 0,0 0 0,0 0 0,0 0 16,-13-13-16,14 13 0</inkml:trace>
  <inkml:trace contextRef="#ctx0" brushRef="#br0" timeOffset="113442.75">19209 8242 0,'13'0'16,"0"0"-16,0 0 15,1 0-15,-1 0 0,0 0 0,0-13 16,1 13-16,-1 0 0,0 0 0,13-14 15,-12 14-15,-1 0 0,0 0 0,0 0 16,-13-13-16,14 13 0,-1 0 0,0 0 0,0 0 16</inkml:trace>
  <inkml:trace contextRef="#ctx0" brushRef="#br0" timeOffset="113761.04">19248 8361 0,'0'13'15,"0"0"-15,0 1 16,0-1-16,14-13 0,-14 13 15,13-13-15,0 13 0,-13 0 16,13-13-16,1 0 0,-1 0 16,0 0-16,0 0 15,0 0-15,1 0 0,-1 0 0,0 0 16,0 0-16,14 0 0,-14 0 0,0 0 0,1 0 0,-1 0 16,53-13-16,-53 13 0,0 0 0,1 0 15,-1 0-15,0 0 0,0 0 0,1 0 0,-1 0 0,0 0 16,0 0-16</inkml:trace>
  <inkml:trace contextRef="#ctx0" brushRef="#br0" timeOffset="114410.65">19989 7898 0,'0'0'0,"-13"0"0,13 13 0,-13-13 0,13 13 0,0 1 16,-13-14-16,-1 0 0,14 13 0,-13-13 0,13 13 0,-13 0 0,13 0 0,-13 1 15,-1-1-15,14 0 0,-13-13 0,13 13 0,0 1 0,-13-1 0,13 0 0,-26 53 16,26-53-16,0 1 0,-14-1 0,14 0 0,-13 66 16,13-52-16,-13 105 15,13-119-15,0 1 0,0-1 0,0 0 0,0 0 0,13 40 16,-13-40-16,0 1 0,13-1 0,1 13 15,-14-12-15,39 25 16,-26-39-16,-13 14 0,14-14 16,-1 0-16,0 0 0,0 0 0,40 0 15,-40 0-15,1 0 0,-1 0 16,40-14-16,-40 1 0,0 13 0,1-13 16,52-40-16,-53 53 0,-13-13 0,13-1 15,0 1-15,1 0 0,12-27 0,1 14 0,-27 13 0,13-14 16,-13 14-16,13 13 0,13-93 0,-12 67 15,-14 13-15,26-133 0,-26 120 16,0 12-16,0 1 0,0 0 0,0 0 0,0 0 0,0-1 0,0 1 0,0 0 0,0 0 0,0-1 0,0 1 16,0 0-16,0 0 0,0 0 0,0-1 0,0 1 0,-13 13 0,0-26 15,13 12-15,-14 14 0,14-13 0,0 0 0,-13-14 16,0 27-16,0-13 0,0 0 0,13 0 0,-14 13 16,1 0-16,0 0 15,0 0-15,-1 0 0,1 0 16,0 0-16,0 0 0,-1 0 15,1 0 1</inkml:trace>
  <inkml:trace contextRef="#ctx0" brushRef="#br0" timeOffset="115261.93">22000 7739 0,'0'13'31,"0"1"-31,0-1 0,13-13 0,-13 13 0,0 0 0,14-13 16,-14 13-16,0 1 0,0-1 0,13 0 0,-13 0 0,0 1 0,0-1 0,0 0 15,0 14-15,0-14 0,13 26 0,-13-12 0,0-14 0,0 0 0,0 1 0,0 12 0,0-13 16,0 0-16,13 80 0,-13-80 0,0 1 0,0-1 0,13 106 16,-13-93-16,14 93 15,-14-92 1,0-14-16,0 53 0,0-53 15,0 40 1,0-39-16,0-1 0,13-13 16,0 0 15,0 0-15,1 0-16,-1 0 0,0 0 0,0 0 0,1 0 0,-1 0 0,26 0 15,-25 0-15,-1 0 0,0 0 0,67 0 16,-80-13-16,13 13 0,0 0 0,80 0 15,-80 0-15,0 0 0,0 0 0,14 0 0,-14 0 16,0 0-16,0 0 0,1 0 0,-1 0 0,0 0 0,0 0 16,1 0-16,-1 0 0</inkml:trace>
  <inkml:trace contextRef="#ctx0" brushRef="#br0" timeOffset="115596.23">22939 8440 0,'0'13'15,"0"1"-15,0-1 0,0 0 0,0 0 16,0 1-16,0-1 0,0 0 0,0 0 0,0 0 0,0 1 16,0-1-16,0 0 0,0 0 0,0 1 0,0 65 15,0-66-15,0 40 0,0-40 0,0 1 16,0-1-16,0 0 0,0 14 0,0-14 15,0 13 1,0-13-16</inkml:trace>
  <inkml:trace contextRef="#ctx0" brushRef="#br0" timeOffset="115915.03">23058 8057 0,'14'0'16,"-1"0"-16,0 0 15,0 0-15,1 0 0,-1 0 0,0 0 0,0 0 16,0 0-16,1 0 0,-1 0 0,0 0 0,-13-14 0,40 14 16,-27 0-16,0 0 0,27 0 15,-27 0-15,0 0 0,1 0 0,-14-13 0,26 13 16,-13 0-16,1 0 15</inkml:trace>
  <inkml:trace contextRef="#ctx0" brushRef="#br0" timeOffset="116251.33">23006 8453 0,'13'0'0,"0"0"15,0 0-15,0 0 0,1 0 16,-1 0-16,0 0 0,0 0 0,14 0 0,-14 0 16,-13-13-16,53 13 0,-27-13 0,41 0 15,-67 0-15,13 13 0,0 0 16,0 0-16,0 0 0,1 0 0,-1 0 0,-13-14 0,26 14 0,14 0 16,-27 0-16,1 0 15,-1 0-15</inkml:trace>
  <inkml:trace contextRef="#ctx0" brushRef="#br0" timeOffset="116873.9">23826 7792 0,'-14'0'15,"14"13"1,0 0-16,0 1 0,0-1 0,-13 53 16,13-53-16,0 14 0,0-14 0,-13 106 15,13-93-15,0-12 0,0 12 0,0-13 0,0 1 0,0-1 0,0 79 16,0-78-16,0-1 0,0 0 0,0 14 0,0-1 0,26 106 16,-26-105-16,0-14 0,0 0 0,0 0 0,0 1 0,14 39 15,-14-40-15,0 0 0,0 0 0,0 1 0,0-1 0,0 0 0,13 40 16,-13-40-16,0 0 0,0 1 0,13 25 15,0-25-15,-13-1 0,14-13 32,-1 0-1,13 0-31,-12 0 0,-1 0 0,0-13 16,0 13-16,40 0 0,-53-14 0,13 14 15,1 0-15,-1 0 0,0 0 0,0 0 0,1-13 0,25 13 0,-26 0 0,1 0 16,-1 0-16,93 0 0,-93 0 15,0 0-15,67-13 16,-67 13-16,0 0 0,0 0 0</inkml:trace>
  <inkml:trace contextRef="#ctx0" brushRef="#br0" timeOffset="117402.38">24659 8692 0,'13'0'47,"1"0"-47,-1 0 0,0 0 16,0 0-16,1 0 0,-1 0 0,0 0 0,-13-14 0,13 14 0,0 0 0,1 0 0,-1 0 15,0 0-15,14 0 0,-14 0 0,0 0 0,14 0 16,-27 14-16,26-1 15,-26 0-15,13 0 16,-13 0-16,0 1 0,0-1 0,0 0 16,0 0-16,-13 27 0,13-13 0,-40 118 15,27-132-15,13 1 0,0-1 16,0 0-16,0 0 0,0 199 16,0-199-16,0 0 0,0 1 15,13-1-15,-13 0 0,14-13 0,-1 0 16,0 0-1,0 0 1,0 0-16,1 0 0,-1 0 0,0 0 16,0 0-16,-13-13 0,53 0 15,-40 13-15,1 0 0,-1-14 0,0 14 0,14-13 16,-14 13-16,0 0 0,0 0 0,1 0 0,-1 0 16,0 0-16</inkml:trace>
  <inkml:trace contextRef="#ctx0" brushRef="#br0" timeOffset="119695.5">27437 7858 0,'0'13'16,"0"1"-16,0 12 0,0-13 0,0 1 0,0-1 0,14 0 0,-14 0 0,13 0 0,-13 1 15,0-1-15,0 0 0,0 0 0,13-13 0,-13 14 0,0-1 0,26 106 16,-12-119-16,-14 13 0,0 0 0,0 1 0,39 144 15,-25-158-15,-1 40 0,-13-14 0,13-12 0,-13-1 0,0 0 0,26 66 16,-26-65-16,0-1 0,14 0 0,-14 0 0,0 14 0,13-27 0,13 92 16,-26-78-16,14-1 0,-1 80 15,-13-80-15,13 0 0,-13 0 0,0 0 0,0 1 0,0-1 16,13 13-16,-13-12 0,0-1 0,0 0 0,0 14 16,0-14-16,14-13 0,-1 53 15,0-40-15,-13 0 47</inkml:trace>
  <inkml:trace contextRef="#ctx0" brushRef="#br0" timeOffset="120934.63">27583 8281 0,'0'0'0,"-13"0"0,-1 0 15,1 0-15,0 0 16,0 0-16,-1 0 0,1 0 15,0 0-15,13 14 0,-13-14 0,0 0 16,-1 0-16,14 13 0,-13-13 0,0 0 16,0 13-16,-1-13 0,-12 27 15,13-27-15,13 13 0,-14 0 16,14 0-16,0 1 0,-13-14 0,13 26 16,0-13-16,-13 27 15,13-27-15,0 0 0,0 1 16,0-1-16,0 0 0,0 0 15,0 0-15,0 1 0,0-1 16,0 0-16,0 0 16,0 1-16,0-1 0,13-13 15,-13 13-15,13-13 0,-13 13 0,14-13 0,-14 14 0,13-1 16,0 0-16,0 0 0,1 0 0,-1-13 16,-13 14-16,53 12 15,-40-26-15,0 0 0,-13 13 0,13-13 0,1 0 0,-1 0 0,27 0 16,-27 0-16,0 0 0,0 0 0,40 0 15,-40 0-15,1 0 0,-1 0 0,0 0 0,0 0 0,14-13 16,-14 0-16,0 13 0,0 0 0,1 0 0,-1-13 16,0 13-16,53-27 15,-52 27-15,-14-13 0,13 13 0,-13-13 0,13 13 0,13-13 16,-26-1-16,14 14 0,-1-13 0,13-13 16,-26 12-16,14 14 0,-1 0 0,-13-13 15,13 0-15,-13 0 0,13-1 0,-13 1 0,0 0 0,14 0 16,-14-40-16,13 26 0,0-78 15,-13 91-15,0 1 0,0 0 0,0 0 0,0-1 16,0 1-16,0-40 0,0 40 0,0 0 16,0-14-16,-13 27 0,13-13 0,-13 13 15,13-13-15,-14 13 0,14-13 0,0-1 16,-13 14-16,0 0 0,0 0 16,-1 0-16,14-13 0,-13 13 15,0 0-15,0 0 0,-1 0 0,1 0 0,0 0 0,-13 0 16,12 0-16,1 0 0,0 0 0,-14 0 15,14 0-15,13 13 0,-13-13 0,0 0 0,-1 0 16,14 14-16,-13-14 0,0 0 0,13 13 16,-13-13-16,0 0 78,13 13-78,-14-13 15,1 0-15,13 13 0,0 1 16,-13-14-16,13 13 0,0 0 16,0 0-16,-13-13 0,13 14 0</inkml:trace>
  <inkml:trace contextRef="#ctx0" brushRef="#br0" timeOffset="121401.06">28337 8427 0,'13'0'16,"0"0"-16,-13-13 15,14 13-15,-1 0 0,0 0 0,0 0 0,0 0 0,1 0 0,-1 0 16,27-13-16,-14-1 0,-13 1 0,106 0 16,-105 13-16,-1 0 0,-13-13 0,26 13 0,-12 0 15,25-14-15,-26 14 0,-13-13 0,14 13 0,12 0 16,-13 0-16</inkml:trace>
  <inkml:trace contextRef="#ctx0" brushRef="#br0" timeOffset="121771.39">28350 8665 0,'13'0'32,"1"0"-32,-1 0 15,0 0-15,0 0 0,0 0 0,1 0 0,-1 0 0,0 0 16,0 0-16,1 0 0,-14-13 0,13 13 0,0 0 0,0 0 0,1 0 0,12 0 16,-13 0-16,0 0 0,1 0 0,-1-13 0,0 13 0,0 0 0,27-14 15,-27 14-15,1 0 0,-1 0 0,0 0 0,40-13 16,-40 13-16,-13-13 0,40 13 15,-27 0-15,-13-13 0</inkml:trace>
  <inkml:trace contextRef="#ctx0" brushRef="#br0" timeOffset="122602.17">29607 7832 0,'0'0'0,"-40"0"16,27 0-16,0 13 0,-1-13 0,1 13 0,0-13 0,0 0 0,13 13 16,-13-13-16,-1 14 0,1-14 0,0 13 0,0 0 0,-1-13 0,14 13 0,-13 1 0,13-1 15,-13-13-15,-27 53 0,40-40 0,-13-13 0,13 13 0,-13 14 0,-27 78 16,40-91-16,-40 144 15,40-144-15,-13 12 16,13 14-16,0-27 0,0 93 0,0-80 0,0-13 16,0 1-16,27 144 0,-27-131 15,0-14-15,0 0 0,0 1 0,0-1 0,13 0 0,-13 0 0,13-13 0,14 80 16,-27-67-16,13-13 0,-13 13 0,0 0 0,13-13 0,40 67 16,-53-54-16,79 40 15,-65-40-15,-14 0 0,52 0 16,-38-13-16,-1 0 0,0 0 0,27 0 15,-27 0-15,0 0 0,14 0 0,-14 0 0,0-13 16,14 13-16,-14 0 0,-13-13 0,13 13 0,0 0 0,67-66 16,-80 53-16,119-146 15,-106 146-15,-13-1 0,0-12 0,27 26 0,-27-27 0,0 14 0,13 13 0,53-198 16,-53 184-16,0-12 0,-13 13 0,0 0 0,40-212 16,-40 172-16,0 40 0,0-1 0,0 1 0,0-13 15,0-93-15,0 105 0,0 1 0,0 0 0,0 0 0,-53-146 16,53 146-16,-79-133 15,66 133-15,-1 0 16,1-1-16,-27-38 0,40 38 0,-13 14 0,13-13 16,-66-27-1,53 40-15,0 0 0,13-13 0,-14 13 0,1 0 0,0 0 16,0 0-16,13-13 0,-14 13 0,1 0 0,-13-13 16,12 13-16,-25 0 15,26 0-15,-1 0 0,14 13 0,-26-13 0,13 0 16,-1 0-16,14 13 0,-26-13 15,26 13-15,-13-13 0,-1 0 16,14 14-16,-13-14 0,13 13 0,-13-13 16,13 13-16,0 0 15,-13-13-15,13 14 0,0-1 0,0 0 16,0 0-16,0 0 0,0 1 16</inkml:trace>
  <inkml:trace contextRef="#ctx0" brushRef="#br0" timeOffset="127987.6">19222 9710 0,'0'13'31,"0"1"-31,0-1 0,0 0 0,0 0 0,0 1 0,0-1 0,0 0 16,0 0-16,0 0 0,0 1 0,0 12 0,0-13 0,0 1 0,0 12 0,-13-13 0,13 1 0,0-1 15,0 0-15,0 0 0,0 0 0,0 1 0,0 78 0,0-78 0,0 12 0,0-13 16,0 0-16,-13 146 0,13-146 0,0 14 0,0 145 16,0-159-1,0 0-15,0 1 0,0-1 0,0 0 0,0 0 0,0 40 0,0-40 16,0 14-16,0 39 15,0-53-15,0 0 0,0 1 0,-14-14 0,14 13 16,0 0-16</inkml:trace>
  <inkml:trace contextRef="#ctx0" brushRef="#br0" timeOffset="128404.5">19037 10597 0,'13'0'62,"0"0"-62,0 0 0,1 0 0,-1 0 0,0 0 0,0 0 0,1 0 0,12 0 16,-13 0-16,14 0 0,-14 0 0,0 0 0,27 0 0,-27 0 0,0 0 0,1 0 0,12 0 15,-13 0-15,0 0 0,80 0 0,-66 0 0,-14 0 16,0 0-16,0 0 0,67 13 0,-67-13 16,53 0-16,-66 13 0,13-13 15</inkml:trace>
  <inkml:trace contextRef="#ctx0" brushRef="#br0" timeOffset="129689.67">19923 10425 0,'13'0'0,"-26"0"0,40 0 0,-27-14 0,13 14 0,0 0 0,0 0 15,0 0-15,1-13 0,-1 13 0,0 0 0,-13-13 16,13 13-16,1 0 0,-1 0 0,0 0 0,0-13 0,1 13 0,-1 0 16,0 0-16,0 0 0,-13-14 0,13 14 0,27-13 0,-27 13 15,-13-13-15,14 13 0,-1 0 0,0 0 0,27-13 16,-27 13-16,0 0 0,27 0 15,-27 0-15,0 0 0</inkml:trace>
  <inkml:trace contextRef="#ctx0" brushRef="#br0" timeOffset="129983.94">20042 10689 0,'13'0'0,"-13"-13"16,14 13-16,-1-13 0,0 13 0,0 0 0,1 0 16,-1 0-16,0 0 0,-13-14 0,13 14 0,0 0 0,14-13 15,-14 13-15,0 0 0,1 0 0,-1 0 0,0 0 0,27-26 16,-27 26-16,0 0 0,80-13 16,-67 13-16,-12 0 0,-14-14 0,13 14 0,0 0 0,0 0 15</inkml:trace>
  <inkml:trace contextRef="#ctx0" brushRef="#br0" timeOffset="130385.31">20823 10160 0,'13'0'16,"-13"-13"-16,13 13 15,0 0-15,1 0 0,-1 0 0,0-13 0,0 13 0,14 0 16,-14 0-16,0 0 0,27-27 0,-14 27 0,1-13 0,-14 13 16,106-27-16,-92 27 0,-14-13 15,13 13-15,-13-13 0,1 13 0,-1 0 0,53-13 0,-53 13 0,1 0 0,-1 0 16,-13-14-16,26 14 0,67-26 0,-67 26 16,27-13-1,-40 13-15</inkml:trace>
  <inkml:trace contextRef="#ctx0" brushRef="#br0" timeOffset="130773.71">21339 10107 0,'0'0'0,"0"13"0,0 1 0,0-1 0,0 0 0,0 0 15,0 0-15,0 1 0,0-1 0,0 13 16,0-12-16,0-1 0,0 0 0,0 40 15,0-40-15,0 0 0,0 1 0,0-1 0,0 0 0,0 0 16,0 1-16,0-1 0,0 0 0,0 0 0,0 1 0,0 52 16,0-40-16,0 1 0,0-14 0,0 26 15,0-25-15,0-1 0,0 0 0,0 0 0,0 1 0,0 39 16,0-40-16,0 0 0,0 53 16,0-53-16,0 1 0,0-1 15,0 0-15,0 0 0,0 1 16,-14-14-1</inkml:trace>
  <inkml:trace contextRef="#ctx0" brushRef="#br0" timeOffset="132379.67">22648 10993 0,'-13'0'0,"26"0"0,-39 0 0,13 0 0,-1 0 15,1 0-15,0 0 0,13 14 0,-13-14 0,-1 0 0,1 0 0,13 13 0,-13-13 16,0 0-16,13 13 0,-13-13 0,-1 0 0,14 13 0,-26-13 0,13 14 0,-27-1 15,40 0-15,-13-13 0,0 0 0,13 13 0,-14-13 0,-12 13 16,13-13-16,13 14 0,0-1 16,0 0 31,13-13-32,-13 13-15,13-13 0,0 0 0,1 0 16,-1 0-16,0 0 0,0 14 0,0-14 0,1 0 0,-1 0 0,0 0 15,0 0-15,1 0 0,-1 0 0,0 0 0,0 0 0,0 0 16,40 0-16,-39 0 0,-1 0 0,0 0 16,-13-14-16,13 14 0,1 0 0,-1 0 0,-13-13 15,13 13-15,0-13 16,-13 0-16,0-1 16,0 28 93,0-1-109,0 0 0,0 0 16,0 1-16,0-1 0,0 0 0,0 0 15,0 1-15,0-1 0,13-13 16,-13 13-16,14 0 0,-14 0 15,13 1-15,-13-1 0,13-13 0,-13 13 16,13-13-16,-13 13 0</inkml:trace>
  <inkml:trace contextRef="#ctx0" brushRef="#br0" timeOffset="132700.48">22953 11179 0,'13'0'47,"-13"13"-47,0 0 0,13 0 16,-13 1-16,0-1 15</inkml:trace>
  <inkml:trace contextRef="#ctx0" brushRef="#br0" timeOffset="132937.7">22913 10835 0</inkml:trace>
  <inkml:trace contextRef="#ctx0" brushRef="#br0" timeOffset="133604.29">23098 11192 0,'13'0'31,"-13"13"-31,14-13 16,-1 40-16,-13-27 0,13-13 15,13 66-15,-26-53 0,27 54 16,-27-54-16,26 40 15,-12-53 1,-14 13-16,0-26 47,0-1-31,0 1-16,0 0 0,13 13 0,-13-13 0,0 0 0,0-1 0,13 1 15,-13 0-15,0-14 0,13 27 0,-13-13 0,0 0 0,14 0 0,-14-1 0,0 1 0,0 0 0,0 0 0,13 0 16,-13-1-16,0 1 0,0 0 0,13 13 0,-13-13 0,13 13 0,-13-14 0,0 1 0,0 0 0,13 0 15,-13-1-15,0 1 0,14 0 0,-14 0 0,13 0 0,0-27 16,0 40-16,-13-13 0,14 13 0,-14-14 0,26-12 16,-13 26-16,-13-13 0,14 13 0,-1 0 15,-13-13-15,26 13 0,-13 0 0,1 0 16,-1 0 0,0 0 15</inkml:trace>
  <inkml:trace contextRef="#ctx0" brushRef="#br0" timeOffset="134959.04">22318 11774 0,'0'13'16,"0"0"-16,0 1 16,0-1-16,0 0 0,0 0 0,-14-13 0,14 14 0,0-1 0,0 0 0,0 0 0,-13-13 15,13 13-15,-13 54 0,13-54 0,-13-13 0,13 13 0,0 0 0,-27 67 16,27-67-1,0 0-15,0 0 0,0 1 0,-13-14 0,13 13 0,0 0 0,0 0 16,0 1-16,-13-14 0,13 13 0,0-26 94,0-1-94,0 1 0,13 0 0,-13 0 0,0-1 0,0 1 0,0 0 15,13 0-15,0-1 0,-13 1 0,14 0 0,-14 0 0,0 0 0,0-1 0,13 14 0,13-66 16,-12 40-16,-14 12 0,0 1 0,39-26 16,-39 25-16,14 14 0,-14-13 15,13 0-15,-13 0 0,13 13 0,0 0 16,0 0-16,1 0 16,-1 0 15,0 0-31,-13 13 15,13-13-15,-13 13 0,40 27 0,-40-27 16,13-13-16,-13 13 0,13 0 0,14 27 16,-14-27-16,14 54 15,-14-54-15,-13 0 0,13-13 0,-13 13 0,0 0 0,0 1 16,0-1-16,13-13 0,-13 13 0,0 14 16,0-14-16,14-13 0,-14 13 0,0 0 15,0 1 16,0-28 32</inkml:trace>
  <inkml:trace contextRef="#ctx0" brushRef="#br0" timeOffset="135469.51">22953 11972 0,'-14'0'0,"1"0"16,0 0-16,13 14 0,0-1 0,-13-13 0,-1 0 16,14 13-16,0 0 0,-13-13 0,13 14 0,0-1 0,-13-13 15,13 13-15,0 0 0,0 0 0,0 1 0,0-1 16,0 0-16,0 0 16,0 1-16,0-1 0,0 0 15,13-13-15,-13 13 31,13-13-15,1 0-16,-1 0 0,0 0 16,0 0-16,1 0 0,-1 0 0,0 0 15,0 0-15,1 0 0,-1 0 0,0-13 16,0 13-16,0 0 0,-13-13 0,14 13 16,-14-13-16,13 13 0,-13-14 0,0 1 15,0 0 1,0 0-16,0-1 0,0 1 15,0 0 1,0 0 0,0 0-16,-13 13 0,13-14 0,-14 14 15,14-13-15,-13 13 0,13-13 16,-13 13-16,13-13 0</inkml:trace>
  <inkml:trace contextRef="#ctx0" brushRef="#br0" timeOffset="136370.84">23323 11972 0,'13'0'31,"-13"14"-31,0-1 0,13-13 0,-13 13 0,14-13 16,-14 13-16,0 1 0,0-1 0,13 0 0,-13 0 0,0 0 15,0 1-15,13-1 0,-13 0 0,0 0 0,13-13 0,-13 14 16,0-1-16,14-13 0,-14 13 0,0 0 16,0 1-16,13-14 0,-13 13 0,0 0 47,13-13-16,0-13-16,-13 0-15,14 13 0,-1-14 0,-13 1 0,13 0 16,13 0-16,-26-1 0,0 1 0,14 0 0,-1 13 0,-13-13 0,0-1 0,13 14 0,0-13 16,-13 0-16,14 13 0,-14-13 0,0 0 0,0-1 0,0 1 0,13 13 78,-13 13-78,0 1 0,0-1 0,13-13 0,-13 13 0,0 0 15,0 0-15,0 1 0,13-14 0,-13 13 0,0 0 16,14 0-16,-14 1 0,0-1 0,13 0 0,0 27 16,-13-27-16,13-13 15,-13 13-15,0 0 0,13-13 0,1 0 16,-14 14-16,13-14 16,0 0-1,0 0-15,1 0 0,-14-14 16,13 14-16,26-39 0,-39 26 15,14 13-15,-14-14 0,0 1 0,13 0 0,13-27 16,-26 27-16,0 0 0,14-14 0,-1-26 16,-13 40-16,26-80 15,-26 80-15,14 0 0,-14 0 0,0-14 16,0 14-16,0 0 16,0 0-16,-14 13 15</inkml:trace>
  <inkml:trace contextRef="#ctx0" brushRef="#br0" timeOffset="140049.71">22172 12753 0,'0'13'31,"0"0"-31,0 1 16,13-14-16,-13 13 0,0 0 0,0 0 0,0 1 0,0-1 0,0 0 15,0 0-15,14-13 0,-14 27 0,0-14 0,0 0 16,0 0-16,13-13 0,-13 27 0,13-14 0,0 14 16,-13-14-1,0-26 95</inkml:trace>
  <inkml:trace contextRef="#ctx0" brushRef="#br0" timeOffset="140302.94">22172 12515 0,'0'13'94</inkml:trace>
  <inkml:trace contextRef="#ctx0" brushRef="#br0" timeOffset="141474.01">22437 12846 0,'0'13'32,"0"0"-17,0 0 1,0 0-16,0 1 0,13-14 16,-13 13-16,0 0 0,0 0 0,0 1 0,13-14 15,-13 13-15,0 0 0,13 0 16,-13 1-16,14-1 15,-14 0-15,13-13 16,-13 13 78,13-13-94,-13 13 0,0 1 15,0-28 95,0 1-110,13 13 0,0 0 15,-13-13-15,14 13 0,-14-13 16,13 13-16,0 0 0,0 0 0,-13-13 0,0-1 16,14 14-16,-1 0 0,0 0 0,0-13 0,1 13 0,-1 0 0,13-13 15,14 0-15,-40-1 0,26 14 0,1 0 0,-27-13 0,145-13 16,-118-1-16,184 1 16,-184 13-16,-1 13 0,1 0 0,-14 0 0,0 0 15,80 0-15,-80 0 0,0 0 0,40 0 16,-39 0-16,-28 0 94,1 0-94,13 13 0,-13 0 0,13 0 0,-13-13 0,13 13 15,-14 1-15,14-1 0,0 0 0,-13-13 0,13 13 0,-13 1 0,0-1 0,13 0 0,-14 0 16,14 1-16,-13-1 0,13 0 0,-13-13 0,0 26 15,13-12-15,-13-14 0,13 13 0,0 0 0,-14-13 0,14 13 0,-13 1 16,13-1-16,-13-13 0,13 13 0,-13 27 16,-1-40-16,14 13 0,0 0 0,-13-13 0,13 13 15,-13 1-15,13-1 0,-13-13 16,13 13-16,0 0 0,-14-13 31</inkml:trace>
  <inkml:trace contextRef="#ctx0" brushRef="#br0" timeOffset="143251.65">23826 12674 0,'0'13'62,"0"0"-46,0 0-16,0 0 0,-14-13 0,14 14 0,0-1 16,0 0-16,-13-13 0,13 13 0,0 1 0,0-1 15,-13-13-15,13 26 0,0-12 0,-13-14 0,13 13 0,-13-13 0,13 13 0,-27 53 16,27-53-16,0 1 0,0-1 0,-26 27 16,26-27-16,-14 0 0,14 0 15,0 0-15,0 1 0,-13-14 16,13 13-16,0 0 0,0 0 15,0 1 17,0-1-32,0 0 15,0 0-15,0 0 0,0 1 32,13-14 46,1 0-78,-1 0 0,0 0 0,0 0 15,1 0-15,-14 13 0,13-13 0,0 0 0,-13 13 0,13-13 0,0 0 16,1 0-16,-1 13 0,0-13 0,0 0 0,1 14 0,-1-14 16,0 0-16,-13 13 0,13-13 0,1 0 15,-14 13-15,13-13 0,0 0 110,0 0-95,0 0-15</inkml:trace>
  <inkml:trace contextRef="#ctx0" brushRef="#br0" timeOffset="143920.26">24090 13282 0,'14'0'31,"-1"0"-15,0 0-1,0 0-15,0 0 0,1 0 16,-14 13-16,0 1 16,13-14-16,-13 13 0,0 0 0,0 0 15,0 0-15,0 1 16,13-1-16,-13 0 16,0 0-1,0 1-15,0-1 0,-13-13 0,13 13 0,-13 40 16,-1-40-16,14 0 15,0 1-15,0-1 0,-13-13 0,13 26 0,0-12 0,0-1 16,0 0-16,0 0 0,0 0 16,13-13-1,1 0 32,-1 0-31,0 0-16,0 0 0,1 0 15,-1 0-15,0 0 16,0 0-16,1 0 16,-1 0-16</inkml:trace>
  <inkml:trace contextRef="#ctx0" brushRef="#br0" timeOffset="145346.56">16761 10067 0,'0'14'16,"0"-1"-16,0 0 0,0 0 0,-13 1 16,13-1-16,0 0 0,0 0 0,0 0 0,-13-13 0,13 27 0,0-14 0,-13 0 0,-1 80 15,14-80-15,-13-13 0,13 27 0,0-1 0,-13-26 0,-40 146 16,53-133-16,-66 132 16,53-118-16,13-14 0,0 0 0,-14-13 0,14 14 0,-39 38 15,39-38-15,0-1 0,-13-13 0,-14 40 16,27-27-16,0 0 0,-13-13 31,13 13-31</inkml:trace>
  <inkml:trace contextRef="#ctx0" brushRef="#br0" timeOffset="145781.96">16272 10464 0,'0'14'16,"0"-1"-16,0 0 0,0 0 16,0 14-16,0-14 0,0 13 0,13-26 0,-13 14 0,0-1 0,0 0 0,13 0 15,-13 0-15,14-13 0,-1 53 0,-13-39 0,0-1 0,0 0 0,13-13 0,27 79 16,-27-65-16,66 78 16,-65-78-16,-1-1 0,0-13 15,0 13-15,40 27 0,-40-40 0,80 39 16,-80-39-16,0 0 15,1 0-15,-14 14 0,13-14 0,40 0 0,-40 0 16,0 0-16,0 0 0,1 0 0,39 0 16,-27 0-16,-13 0 0,14 0 0,-14 0 0,13-27 15,-12 27-15,-1 0 0,0-13 0,0 13 0,1 0 0,12-13 16,-13 13-16,1 0 0,12-27 16,-26 14-16</inkml:trace>
  <inkml:trace contextRef="#ctx0" brushRef="#br0" timeOffset="147645.68">25082 10504 0,'-13'0'31,"13"13"-31,-13-13 0,13 13 16,0 1-16,0-1 0,0 27 0,0-27 0,0 13 0,0-13 0,0 1 15,0-1-15,0 93 0,0-80 16,0 133-16,0-146 0,0 0 0,13 1 0,-13-1 16,0 0-16,0 0 0,13 1 0,-13 12 0,14 53 0,-14-65 0,0 12 15,0-13-15,0 67 0,0-67 16,13 93-1,-13-93-15,0 0 0,0 0 0,13 14 16,-13-14-16,13-13 0,-13 13 16,14-13-16,-1 0 31,0 0-31,0 0 0,1 0 16,-1 0-16,13 0 0,-13 0 0,1 0 0,-1 0 0,53-13 15,-53 13-15,1 0 0,-1 0 0,93-26 16,-93 26-16,0 0 0,0 0 0,1 0 0,-1 0 15,0 0-15,13 0 0,-12 0 0,-1 0 0</inkml:trace>
  <inkml:trace contextRef="#ctx0" brushRef="#br0" timeOffset="147961.97">25784 11377 0,'0'13'15,"0"1"-15,0-1 0,0 0 0,0 0 0,0 0 0,0 1 16,0-1-16,0 0 0,0 0 0,0 1 0,0-1 0,0 0 0,0 27 0,0-14 0,0-13 0,0 1 16,0-1-16,0 0 0,13-13 0,-13 13 0,0 1 0,0 52 0,13-53 0,-13 0 15,0 0-15,0 1 0,27 91 16,-27-91-16,13-14 0,-13 26 15,0-13-15,0-26 47,0 0-47,0 0 0,0-1 0,0 1 0,0 0 16,0 0-16,0 0 0,-13-1 0,13 1 0,0 0 0</inkml:trace>
  <inkml:trace contextRef="#ctx0" brushRef="#br0" timeOffset="148647.6">25784 10901 0,'0'0'0,"13"0"15,0 0-15,0 0 0,1 0 0,12 0 16,-13 0-16,0 0 0,1 13 0,12-13 0,-13 0 0,1 0 0,-1 13 0,0-13 0,0 14 15,14-14-15,52 26 0,-66-26 0,1 0 0,-1 0 0,146 26 16,-133-26-16,159 14 16,-172-14-16,14 0 0,-1 0 0,-12 0 15,12 0-15,106 0 0,-118-14 0,-1 14 0,172-13 16,-172 13-16,0 0 16,1-13-16,-1 13 0,0 0 0,27 0 0,-27 0 15,0 0-15,-26 13 31</inkml:trace>
  <inkml:trace contextRef="#ctx0" brushRef="#br0" timeOffset="149036.48">26061 11232 0,'14'0'0,"-28"0"0,28 13 0,-1-13 0,0 0 0,-13 13 0,13-13 0,1 0 0,-14 13 16,13-13-16,0 0 0,0 0 0,-13 13 0,14-13 0,-1 0 0,0 14 0,0-14 0,0 0 16,14 0-16,-27 13 0,13-13 0,-13 13 0,13-13 0,14 0 0,-14 0 0,0 0 0,0 13 0,1-13 0,65 14 15,-52-14-15,-14 0 0,13 13 0,-13-13 0,14 0 0,118 13 16,-118-13-16,-14 0 0,0 0 0,1 0 0,-1 0 0,0 0 0,27 0 16,-27 0-16,0 0 0,0 0 0,1 0 0,-1-13 0,0 13 15,0 0-15,1 0 16,-14-13-16</inkml:trace>
  <inkml:trace contextRef="#ctx0" brushRef="#br0" timeOffset="149442.85">26630 10795 0,'0'13'0,"0"-26"0,-26 39 0,13-12 0,-1 12 16,1-13-16,13 1 0,-13-14 0,13 13 0,0 0 0,-13 0 0,13 1 0,-14-14 0,14 13 0,0 0 0,0 0 0,-13 0 0,13 1 0,0-1 16,-13 0-16,13 0 0,-13 53 0,13-39 0,0-14 0,-13 0 15,13 1-15,0-1 0,0 93 0,0-93 0,0 0 16,0 106-16,0-92 16,0-14-16,0 0 0,0 0 0,0 1 0,0-1 0,0 13 15,0-12-15,0-1 0,0 0 0,0 0 16,13-13 46,0 0-62</inkml:trace>
  <inkml:trace contextRef="#ctx0" brushRef="#br0" timeOffset="150296.14">27305 10821 0,'0'14'15,"0"-1"-15,0 0 0,13-13 16,-13 13-16,0 14 0,13-14 0,-13 0 0,0 1 0,14-1 0,-14 0 0,13 0 0,-13 0 0,13 27 16,-13-27-16,0 1 0,0-1 0,0 0 0,0 0 0,0 0 0,0 14 0,27 39 15,-27-53-15,0 1 0,0-1 0,0 0 0,13 80 16,-13-80-16,0 0 0,13 66 16,-13-65-16,0-1 0,0 0 15,0 0-15,13-13 0,-13 14 16,14-14-1,-14 13 1,13-13-16,-13 13 0,0 0 16,13-13-1,0 0 32,0 0-47,1 0 0,-1 0 0,0 0 16,0 0-16,1 0 0,-1 0 0,0 0 15,0 0-15,0 0 0,1 0 0,-1 0 0,0 0 0,14 0 16,-14 0-16,27 0 16,-27 0-16,0 0 0,0 0 0,0 0 15,-13-13 79,14 13-94,-14-13 0,0 0 0</inkml:trace>
  <inkml:trace contextRef="#ctx0" brushRef="#br0" timeOffset="150936.72">27927 11271 0,'0'13'62,"13"-13"-62,-13 14 0,0-1 16,13-13-16,-13 13 0,13 0 0,-13 1 0,14-14 0,-14 13 16,13-13-16,-13 13 0,13-13 0,-13 13 0,13 1 0,-13-1 0,14 0 15,-1 0-15,-13 0 0,13-13 0,-13 14 0,13-14 0,-13 13 16,14 0-16,-1 0 0,-13 1 0,13-14 0,-13 13 16,0 0-16,0 0 0,13-13 0,-13 14 0,13-14 15,-13 13-15,0 0 0,-13 13 16,13-12-16,-26 52 15,26-53-15,-13 0 0,-1-13 0,14 14 0,-13 25 16,13-26-16,-13 1 0,13-1 0,-13 40 16,13-40-16,0 0 0,0 0 0,0 1 15,13-14-15,0 0 16,0 0 0,1 0-1,-1 0-15,0 0 16,0 0-16,0 0 0,1 0 0,-1 0 0,0 0 15,0 0-15,1 0 0,-1 0 0,0 0 0,0 0 0,0 0 16,27 0-16,-27 0 0,14 0 16,-14 0-1,0 0-15,-13 13 47,-13-13 0,0 0-31,13 13-16,-13-13 0</inkml:trace>
  <inkml:trace contextRef="#ctx0" brushRef="#br0" timeOffset="152926.54">29567 10173 0,'13'0'16,"-13"13"0,0 1-16,14-1 0,-14 0 0,0 0 0,0 1 0,0-1 0,13-13 15,-13 13-15,0 0 0,0 1 0,0-1 0,0 0 0,0 0 0,0 0 0,0 1 0,0-1 0,13 0 0,-13 0 16,0 1-16,0 12 0,13 252 15,-13-265-15,0 0 0,0 1 0,0 197 16,0-198-16,0 14 16,14-27-16,-14 26 0,0-12 0,0-1 0,0 13 0,0 67 0,0-80 15,0 0-15,0 1 0,0-1 0,0 53 16,0-53-16,0 0 16,0 1-16,0-28 78</inkml:trace>
  <inkml:trace contextRef="#ctx0" brushRef="#br0" timeOffset="154600.07">29713 10663 0,'-14'0'31,"1"0"-31,0 0 0,0 0 16,0 0-16,-1 0 0,1 0 0,0 0 15,0 0-15,13 13 0,-14-13 0,1 0 16,0 0-16,13 13 0,-13-13 15,13 13-15,-14-13 0,14 14 16,0-1 15,0 0-15,0 0-16,0 1 16,0-1-16,14 0 15,-14 0-15,0 0 0,0 1 0,0-1 0,13 27 16,-13-27-16,0 0 0,0 0 0,0 1 0,0-1 15,0 0-15,13-13 0,-13 13 0,0 0 0,13-13 0,-13 14 0,0-1 0,0 0 0,14 0 16,-14 1-16,13-14 0,-13 13 0,0 0 0,13-13 16,-13 13-16,13-13 15,1 0 1,-1 13 15,0-13-31,0 0 0,0 0 0,1 0 16,-1 0-16,13 0 0,-12 0 0,-1 0 0,0 0 15,0 0-15,1 0 0,-1 0 0,0 0 0,0-13 16,0 13-16,1 0 0,25-26 0,-25 26 16,-14-13-16,13 13 0,0-14 0,0 14 15,-13-13-15,0 0 0,14 13 0,-14-13 0,13 13 16,-13-14-16,26-25 16,-26 26-16,0-1 0,13 14 0,-13-13 0,14-13 15,-14 12-15,0 1 0,0 0 0,13-40 16,-13 40-16,-13 13 109,-1 0-109,1 0 0,13-13 0,-13 13 0,0 0 16,0 0-16,13-14 0,-14 14 0,1 0 0,0 0 15,0 0-15,-1 0 0,1 0 16,0 0 0,0 0-1,-1 0-15,1 0 16</inkml:trace>
  <inkml:trace contextRef="#ctx0" brushRef="#br0" timeOffset="155014.45">30414 10649 0,'13'0'31,"0"0"-16,1 0-15,-1 0 0,0 0 0,0 0 0,14 0 16,-14 0-16,0 0 0,0 0 0,1 0 0,-1 0 0,13 0 0,-12 0 16,-1 0-16,0 0 0,13 0 0,-12 0 0,12 0 0,-13 0 0,1 0 0,-1 0 0,40 0 15,-40 0-15,0 0 0,0 0 0,40 0 16,-39 0-16</inkml:trace>
  <inkml:trace contextRef="#ctx0" brushRef="#br0" timeOffset="155400.81">30374 10980 0,'27'0'16,"-14"0"-16,0-13 0,0 13 0,1 0 0,-1-13 0,0 13 0,0 0 15,0 0-15,1 0 0,-1-13 0,40 13 16,-40-14-16,106 1 16,-119 0-16,27 13 0,-14 0 0,0 0 0,0 0 0,0 0 0,1 0 0,39 0 15,-27 0-15,-13 0 0,1 0 0,52-13 16,-53 13-16,66 0 16,-65 0-16</inkml:trace>
  <inkml:trace contextRef="#ctx0" brushRef="#br0" timeOffset="156111.46">30665 10583 0,'0'0'0,"0"40"0,0-27 16,13 0-16,-13 1 0,0-1 0,14 0 0,-14 0 0,0 1 16,0-1-16,0 0 0,0 27 0,0-27 0,0 0 0,0 0 0,0 14 15,0 66-15,0-80 0,0 0 0,0 106 16,0-106-16,0 14 0,0-14 16,0 0-16,0 0 0,0 40 0,0-39 0,0-1 0,0 0 15,0 40-15,0-40 0,0 0 16,0 1-1,0-28 64,0 1-79,0 0 15,0 0-15</inkml:trace>
  <inkml:trace contextRef="#ctx0" brushRef="#br0" timeOffset="156970.25">31432 10306 0,'-13'0'31,"13"13"-31,-13-13 0,13 13 16,-13-13-16,13 13 0,-13 0 0,13 1 0,0-1 0,-27-13 0,27 13 0,0 0 16,0 1-16,-13-1 0,13 0 0,-13 80 0,13-80 0,0 0 0,0 0 15,0 1-15,-27 158 0,27-159 16,0 132-16,0-131 15,0-1-15,13 0 0,1 40 16,-14-40-16,0 0 0,0 14 16,13-27-16,-13 13 0,13-13 0,-13 13 0,13-13 15,-13 13 1,14-13-16,-1 0 16,0 0-16,0 0 15,0 0-15,1 0 16,-1 0-16,0 0 0,-13-13 0,13 13 0,-13-13 15,14 13-15,25-40 0,-39 27 0,14 0 0,-14 0 0,13 13 0,40-106 16,-53 93-16,13-1 0,27-131 16,-27 132-16,-13-1 0,0 1 0,13-93 15,-13 93-15,13 13 0,-13-13 0,0-80 16,0 80-16,0 0 16,0-14-16,0 14 0,0-13 0,0 12 0,0 1 15,0 0-15,0 0 0,-13-14 0,13 1 16,-26-27-1,26 40-15,-14 13 0,14-14 0,-13-12 16,0 26-16,0 0 0,-1-26 16,1 26-16,13-14 0,-13 14 0,13-13 15,-13 13-15,0 0 0,-1 0 16,1 0 0,0 0 15,0 0-31,-1 0 15,1 0 1,0 0 0,13 13-1,-13-13 1</inkml:trace>
  <inkml:trace contextRef="#ctx0" brushRef="#br0" timeOffset="169680.47">20108 14645 0,'0'13'16,"0"0"-16,0 0 15,0 1-15,0-1 0,0 0 0,0 0 0,-13 1 0,13-1 0,-13 26 16,13-25-16,0-1 0,0 0 0,0 0 0,0 1 0,-13 65 15,13-66-15,-14 0 0,14 14 0,-26 65 16,26-78-16,-13 118 16,13-119-16,0 0 0,0 1 0,-14 12 15,14-13-15,14-13 63,-1 0-48,0 0-15,-13 14 0,13-14 0,1 0 0,-1 0 16,0 0-16,0 0 0,-13 13 0,40-13 0,-27 0 0,0 0 0,1 0 16,-1 0-16,0 0 0,14 0 0,-14 0 0,0 0 15,27 0-15,-27 0 16,0 0-16,0 0 16</inkml:trace>
  <inkml:trace contextRef="#ctx0" brushRef="#br0" timeOffset="169975.74">20545 15200 0,'0'14'31,"0"-1"-15,0 0-16,0 0 0,0 0 0,0 1 0,0-1 0,0 0 15,0 0-15,0 1 0,13-14 0,-13 13 16,0 0-16</inkml:trace>
  <inkml:trace contextRef="#ctx0" brushRef="#br0" timeOffset="170307.04">20955 14896 0,'0'-13'15,"13"13"32,0 0-47,1 0 16,-1 0-16,0 0 0,0 13 0,1-13 0,-1 0 0,0 0 15,14 13-15,-14-13 0,-13 13 0,13-13 0,0 0 0,0 0 16,1 0-16,-1 0 0,0 0 0,-13 14 0,13-14 16</inkml:trace>
  <inkml:trace contextRef="#ctx0" brushRef="#br0" timeOffset="170596.3">21008 15081 0,'13'0'31,"0"0"-15,1 0-16,-1 0 0,0 0 0,0 0 0,1 0 16,-1 0-16,0 0 0,13 0 0,-12 0 0,-1 0 15,0-13-15,0 13 0,1 0 0,-1 0 16</inkml:trace>
  <inkml:trace contextRef="#ctx0" brushRef="#br0" timeOffset="171079.77">21220 14830 0,'-14'0'16,"1"13"-16,0-13 16,13 13-16,-13 27 0,-1-40 0,14 13 15,0 0-15,-13-13 0,13 14 0,-13-14 0,13 13 0,-13 0 0,13 0 0,0 1 16,-13-14-16,13 26 0,-14-26 0,14 13 0,-13 1 0,13-1 0,0 0 16,-13 0-16,13 0 0,0 1 15,-13-14-15,13 13 0,0 0 16,-14-13-1</inkml:trace>
  <inkml:trace contextRef="#ctx0" brushRef="#br0" timeOffset="172111.69">21616 14724 0,'0'13'15,"0"1"1,0-1-16,0 0 0,0 0 0,0 0 0,0 1 16,14-14-16,-14 13 0,0 0 0,0 27 15,0-27-15,0 53 16,0-53-16,0 1 0,0-1 0,0 0 15,0 0-15,0 1 0,0-1 16,0 0-16,0 0 0,0 0 16,0 1-16,0-1 0,0 0 0,0 0 15,0 1-15,0-1 0,13 27 16,-13-27-16,0 0 0,0 0 16,0 0-16,13-13 15,0 0 407,1 0-406,-1 0-16,0 0 0,0 0 0,1 0 0,-1 0 15,0 0-15,0 0 0,0 0 0,1 0 0,-1 0 16,0 0-16,0 0 0,1 0 0,-1 0 16,0 0-16</inkml:trace>
  <inkml:trace contextRef="#ctx0" brushRef="#br0" timeOffset="174248.66">20876 14764 0,'26'0'0,"-52"0"0,65 0 0,-25 13 0,-1-13 15,0 0-15,0 13 0,0-13 0,1 0 0,-14 13 0,13-13 16,-26 0 15,-1 14-31,1-14 0,0 13 16,0-13-16,-14 0 0,27 13 0,-13-13 0,0 13 0,0-13 0,-1 0 16,-39 14-16,40-14 0,13 13 0,-13-13 0,0 13 0,-106 0 15,105 0-15,1-13 0,0 0 0,0 0 16,0 0-16,13 14 0,-14-14 0,-52 26 0,53-26 0,0 0 0,0 13 15,-1-13-15,1 0 0,13 14 0,-13-14 16,39 0 15,-12 0-31,-1 0 0,13 0 0,-13 0 16,14 0-16,-14 0 0,14 0 0,-14 0 0,0 0 0,13 0 0,146 0 16,-145 0-16,-1 0 0,-12 0 0,12 0 0,199-27 15,-212 27-15,0 0 0,199-26 16,-199 26-16,1 0 0,-1 0 0,0 0 0,0 0 15,-13 13 1,-13-13 0,0 13-16,0-13 0,-1 0 0,1 0 0,-13 27 0,-1-27 15,1 13-15,12-13 0,-25 13 0,26 0 0,-1-13 0,1 0 0,0 0 0,-27 0 0,27 14 0,-13-14 0,12 13 0,-12-13 16,-159 26-16,158-26 0,-13 0 0,27 13 0,0-13 0,-13 14 0,-1-14 0,14 0 0,-252 79 16,252-79-16,0 0 0,-106 27 15,106-27-15,26 0 47,0 0-31,0 0-16,0 0 0,1 0 0,25 0 0,-25 0 0,-1 0 0,13 0 0,1 0 15,-1 0-15,14 0 0,-27 0 0,14 0 0,-1 0 0,-13-14 0,14 14 0,-1 0 0,146-13 16,-145 13-16,12 0 0,-12 0 0,-1-13 0,40 13 0,-39 0 0,-1 0 0,1 0 0,-1 0 0,173 0 16,-173 0-16,27 0 0,-27 0 0,-12 0 0,118-13 15,-119 13-15,0 0 0,1 0 0,-1 0 0,0 0 0,0 0 16,-26 0 15,0 0-31,0 0 0,-1 0 0,1 0 0,0 0 0,-13 0 0,26 13 0,-120-13 16,107 0-16,-26 13 0,25-13 0,1 0 0,-278 27 15,265-27-15,-1 0 0,-515 52 16,462-38-16,41-1 16,12-13-16,-198 13 0,212 0 0,0-13 0,-14 0 0,-105 14 15,119-14-15,13-14 63,13 14-63,-13-13 0,13 0 0,1 13 0,-1-13 0,13 13 0,-26-14 0,13 14 15,1-13-15,-1 13 0,-13-13 0,13 13 0,14-13 0,-1 0 0,1 13 0,-14-14 0,13 14 0,54-39 16,-27 25-16,-40 1 0,13 13 0,1-13 0,-1 13 0,1-13 0,237-53 16,-237 52-16,-1 14 0,1-13 0,-1 0 0,305-53 15,-305 52-15,1 1 0,330-66 16,-331 79-16,-12 0 0,-1 0 0,0 0 0,0 0 0,27 0 15,-53 0 17,-1 0-32,1 0 0,0 0 0,0 0 15,0 0-15,-1 13 0,-12-13 0,13 0 0,-1 0 0,1 0 0,0 0 0,0 13 0,-14-13 16,14 0-16,-40 14 0,27-1 0,-80 0 0,79-13 0,-12 0 0,25 13 0,-12-13 0,0 13 0,-1-13 16,-224 27-16,224-27 0,1 13 0,-1-13 0,-277 66 15,291-66-15,-14 14 16,-12-14-16,25 0 0,-12 0 0,-67 26 0,80-13 0,0-13 15,0 0-15,-40 13 0,40-13 0,26 0 47,0 0-47,0 0 0,14 0 16,-14 0-16,0 0 0,0 0 0,1 0 0,-1 0 0,0 0 0,14 0 0,158 0 16,-146 0-16,-25 0 0,12-13 0,1 13 0,-1 0 0,344 0 15,-317 0-15,278 0 16,-278-13-16,-27 13 0,-12 0 0,12 0 0,80 0 15,-93 0-15,0 0 0,1 0 0,12 0 16,-39 0 31,0 0-47,-1 0 0,14 13 16,-13-13-16,0 0 0</inkml:trace>
  <inkml:trace contextRef="#ctx0" brushRef="#br0" timeOffset="175897.21">22635 14989 0,'-13'0'31,"0"0"-31,-1 0 16,1 0-16,0 0 0,0 0 0,-1 13 0,1-13 0,0 0 16,0 13-16,0-13 0,-1 0 0,1 13 0,-13 1 15,12-14-15,14 13 0,-13-13 0,13 13 0,-13-13 0,0 0 16,0 13-16,13 0 0,-14-13 0,14 14 0,-13-1 0,0-13 15,13 13-15,-13-13 0,-1 13 0,1 14 16,13-14-16,0 0 31,13-13-15,1 0-16,-1 0 16,-13 14-16,13-14 0,0 0 0,14 0 15,26 0-15,-40 0 0,0 0 0,0 0 16,1 0-16,-1 0 0,0 0 0,0 0 0,0 0 0,1 0 0,-1 0 15,0 0-15,0 0 0,1 0 0,-14-14 0,13 14 0,0 0 16,0 0-16,-13-13 0,14 13 0,-14 13 141,0 1-141,0-1 15,13-13-15,-13 13 0,0 0 0,0 0 0,0 1 0,0-1 0,0 0 16,13-13-16,-13 13 0,0 1 0,0-1 0,13-13 0,-13 13 0,0 0 16,0 1-16,0-1 0,13-13 0,-13 13 15,0 0-15,14-13 16</inkml:trace>
  <inkml:trace contextRef="#ctx0" brushRef="#br0" timeOffset="176448.72">22926 15094 0,'0'14'47,"0"-1"-31,0 0-16,13-13 0,-13 13 0,0 1 0,0-1 0,0 0 0,0 0 15,0 1-15,14-14 0,-14 13 0,0 0 0,0 0 0,0 0 0,0 1 0,13-14 0,-13 39 16,0-25-16,0-1 0,0 0 0,0 0 0,0 1 0,0 12 16,0-13-16,0 0 0,0 1 0,0-1 0,0 13 15,0-12-15,0-1 16,0-26 46,0-1-62</inkml:trace>
  <inkml:trace contextRef="#ctx0" brushRef="#br0" timeOffset="176721.96">22900 14962 0</inkml:trace>
  <inkml:trace contextRef="#ctx0" brushRef="#br0" timeOffset="177247.45">23151 15319 0,'0'14'15,"0"-1"1,0 0-16,0 0 0,0 1 16,0-1-16,0 0 15,0-26 32,0 0-31,0-1-16,0 1 0,0 0 0,0 0 0,0-1 0,13 14 0,-13-13 0,0-27 15,13 40-15,-13-13 0,14 0 0,-14 0 0,13 0 0,-13-1 0,13 1 0,0-40 16,1 27-16,-1 12 0,0 14 0,14-52 16,-14 52-16,-13-14 0,39 1 15,-25 13-15,-1-13 0,0 13 16,0 0-16,1 0 0,-1 0 0,-13 13 94,0 0-94,0 1 15,0-1-15,0 0 0,0 0 0,0 0 0</inkml:trace>
  <inkml:trace contextRef="#ctx0" brushRef="#br0" timeOffset="177674.84">24276 15055 0,'-14'13'16,"14"0"-16,0 0 0,-13-13 16,13 14-16,0-1 0,0 0 0,0 0 0,-13 1 0,13-1 15,0 0-15,0 0 0,0 1 0,0-1 0,0 0 0,0 0 0,0 0 16,0 1-16,0-1 0,0 0 0,0 0 0,0 1 16,0-1-16,0 0 0,0 0 0,0 1 15,0-1-15,0 0 16</inkml:trace>
  <inkml:trace contextRef="#ctx0" brushRef="#br0" timeOffset="177899.04">24209 14843 0</inkml:trace>
  <inkml:trace contextRef="#ctx0" brushRef="#br0" timeOffset="178287.4">24474 15174 0,'-13'0'0,"13"13"15,0 0-15,-14-13 0,14 14 0,0-1 16,0 0-16,0 0 0,0 0 15,-13 1-15,13-1 0,0 0 0,0 0 16,0 1-16,0-1 0,0 0 16,0-26 62,13 0-78,-13-1 0,14 1 0,-14 0 0,13 13 15,-13-13-15,13-1 0,-13 1 0,27 0 0,-27 0 0,13 0 0,-13-1 0,13 14 0,-13-13 0,13 13 16,-13-13-16,14 0 0,-14-1 0,13 14 0</inkml:trace>
  <inkml:trace contextRef="#ctx0" brushRef="#br0" timeOffset="178559.65">24699 14975 0,'0'14'15,"0"-1"-15,0 0 0,0 0 0,0 120 16,0-107-16,0-13 0,0 14 0,0-14 0,0 0 0,0 93 15,0-93-15,0 1 0,0-1 0,13 53 16,-13-53-16,13 0 0,-13 1 16,0-1-16,0 0 0</inkml:trace>
  <inkml:trace contextRef="#ctx0" brushRef="#br0" timeOffset="179137.69">24619 15094 0,'0'-13'46,"14"13"-46,-1 0 16,0 0-16,0 0 0,1 0 16,-1 0 31,0 0-32,0 0 1</inkml:trace>
  <inkml:trace contextRef="#ctx0" brushRef="#br0" timeOffset="180100.07">25109 14671 0,'0'13'0,"0"1"0,0-1 15,-13 0-15,13 0 0,0 1 0,-14-14 0,14 13 0,0 0 0,0 0 0,-13 0 0,13 1 0,-13 12 16,0-13-16,13 1 0,0-1 0,-13 79 0,-1-78 0,14-1 16,0 0-16,0 0 0,0 27 0,0-27 0,-26 146 15,26-146-15,0 120 16,0-120-16,0 0 0,0 0 0,0 0 0,0 1 0,0 12 15,13-26-15,-13 13 0,0 1 0,0 12 16,0-13-16,13-13 16,-13-13 62,0 0-78,0 0 0,0-1 0,14 14 0,-14-13 0,0 0 0,13 0 15,-13-1-15,0 1 0,0 0 0,13 13 0,-13-40 0,0 27 0,0 0 0,13 13 0,0-13 0,-13-1 0,0 1 16,0 0-16,0 0 0,27-53 0,-27 52 0,13 14 0,-13-13 0,13 0 16,-13 0-16,0-1 0,40-39 0,-40 40 0,13 13 15,27-66-15,-40 53 0,13 13 16,0-13-16,1 13 0,-14-14 0,13 14 0,0 0 16,0 0-1,1 0 16,-14 14-31,13-1 16,-13 0-16,13-13 0,-13 13 0,0 1 0,0-1 0,0 0 0,0 13 16,0-12-16,0-1 0,0 0 0,0 0 0,0 40 15,-13-39-15,0 52 16,-14-53-16,27 0 0,0 0 0,-13 1 0,13 12 16,-13-26-16,-1 13 0,-12 27 15,26-27-15,-13-13 0,0 0 16,-1 13-16,14 1 0,-13-14 0,0 0 0,13 13 15,-13-13-15,-1 13 0,1-13 0,-13 13 16,26 1-16,-14-14 16,14 13-16,-13-13 15,26 0 110,1 0-125,-1 0 0,0 0 0,-13-13 0,13 13 16,1 0-16,-1 0 0,0 0 0,0 0 0,-13-14 0,14 14 0,-1 0 0,0 0 0,66-39 16</inkml:trace>
  <inkml:trace contextRef="#ctx0" brushRef="#br0" timeOffset="180743.66">25717 15134 0,'0'0'15,"0"-13"-15,-13 13 0,0 0 0,0 0 16,0 0-16,-1 0 0,1 0 0,0 0 16,0 0-16,-1 0 0,1 0 0,0 0 0,0 0 15,-14 13-15,14-13 0,-40 53 16,40-53-16,13 13 0,-13 1 0,-1-14 0,14 13 0,-39 53 16,26-66-16,13 13 0,-40 40 15,40-40-15,0 1 0,0-1 16,0 0-16,0 0 0,0 0 0,0 1 0,0-1 15,0 0-15,0 0 0,0 1 0,0-1 16,13-13-16,0 0 16,1 0-1,-14 13-15,13-13 0,0 0 16,0 0-16,0 0 0,1 0 0,-1 0 16,0 0-16,0 0 0,-13-13 0,40 13 15,-40-13-15,13 13 0,40-40 16,-40 27-16,-13-1 0,14 14 0,-14-13 0,13 13 0,-13-13 0,40-27 15,-40 27-15,0 0 0,13-27 16,-13 27-16,0 0 0,0-1 0,0 1 16,0 0-16,-13 0 0,13 0 0,-14-1 15,14 1-15,-13 13 0,-13-26 16,12 26 0,1 0-1,0 0-15,0 0 0,0 0 16,13-14-16,-14 14 0,1 0 0,0 0 0,0 0 15,-1 0-15,1 0 0,0 0 0,0 0 16,-1 0 15,14 14 16,14-14-47,-14 13 0,13 0 0,0-13 0</inkml:trace>
  <inkml:trace contextRef="#ctx0" brushRef="#br0" timeOffset="181450.8">25876 14751 0,'-13'0'0,"13"13"15,0 0-15,-13-13 0,0 13 0,13 0 0,0 1 0,-14-1 0,14 0 0,0 0 16,0 1-16,-13-1 0,13 0 0,0 0 0,0 0 0,-13 67 16,0-80-16,13 13 0,0 0 0,0 1 0,0 131 15,0-118-15,13 131 16,0-158-16,-13 14 0,0-1 0,0 0 0,0 0 0,27 53 15,-27-52-15,0-1 0,0 0 0,13 53 16,-13-53-16,0 1 0,13-14 0,-13 13 0,0 0 0,13 14 16,-13-14-16,13-13 0,-13 13 0,14 0 0,-14 0 15,0 1-15,0-1 0,13-13 0,-13 13 16,0 0-16,0 1 0,13-14 0,-13 13 16,13-13 30,-13-13-30,0-14-16,0 14 0,0 0 0,0-1 0,0 1 0,0 0 16,0 0-16,0 0 0,0-27 0,0 27 15,-13-93-15</inkml:trace>
  <inkml:trace contextRef="#ctx0" brushRef="#br0" timeOffset="182004.31">25731 15227 0,'0'0'0,"0"13"0,13-13 47,0 0-47,0 0 15,1 0-15,-1 0 0,0 0 16,0 0-16,1 0 0,-1 0 0,0 0 0,0 0 15,0 0-15,27 0 0,-27 0 0,-13-13 0,80-27 32,-67 40-32,-13-13 0,13 0 0,0 13 15,-13-14-15</inkml:trace>
  <inkml:trace contextRef="#ctx0" brushRef="#br0" timeOffset="182773.05">26247 14883 0,'-14'0'0,"-12"0"15,26 13-15,-13-13 0,13 13 0,-13 0 0,-1 1 0,1-14 16,13 13-16,0 0 0,-13-13 0,13 13 0,-13 1 0,13-1 0,-14 0 0,1 0 0,13 1 0,-13-1 0,0 53 16,-1-40-16,1-12 0,13-1 0,0 0 0,-26 133 15,26-133-15,0 13 0,0-12 0,0 12 0,0-13 16,0 0-16,0 1 0,0 39 0,13-53 0,-13 13 0,0 0 0,0 0 0,0 1 0,26 52 16,-26-53-16,0 0 0,0 0 0,14 40 15,-1-40-15,-13 1 16,0-1-16,0 0 0,13 0 0,-13 1 0,0-1 15,13 0-15,1-13 47,-1 0-31,-13-13-16,13 13 0,-13-13 0,0-1 0,13 14 0,-13-13 0,0 0 0,0 0 16,14 13-16,-1-27 0,-13 14 0,13 13 0,-13-13 0,0 0 0,0-1 0,13 14 0,-13-26 0,13-1 15,1 27-15,-14-13 0,0 0 0,0 0 0,13 13 0,-13-13 0,40-40 16,-40 39-16,0 1 0,13 13 0,-13-13 0,0 0 0,13 13 0,0-27 15,0 27-15,-13-13 16,14 13 31,-14 13-47,0 0 0,0 1 0,0-1 0,0 0 0,0 0 16,13-13-16,-13 14 0,0-1 0,13 0 0,-13 0 0,0 1 0,0-1 0,0 0 15,0 0-15,0 0 0,0 1 0,0-1 0,13 0 0,-13 0 16,0 1-16,0-1 0,0 0 0,0 0 15,0 0-15,0 1 0,14-14 16,-14 13 31,0-26 15</inkml:trace>
  <inkml:trace contextRef="#ctx0" brushRef="#br0" timeOffset="183542.75">27001 14922 0,'-14'0'16,"14"14"-1,-13-14-15,13 13 0,-13 0 0,13 0 0,0 1 0,-13-1 16,0 0-16,13 0 0,0 1 0,-14-1 0,14 0 0,-13 53 0,13-39 16,0-1-16,0-13 0,-13 120 0,13-107 15,0 146 1,0-159-16,0 1 0,0-1 0,0 0 0,0 0 0,0 40 16,0-40-16,0 1 0,13-1 0,-13 40 15,13-40-15,-13 0 0,0 0 0,0 1 16,0-1-16,14-13 62,-1 0-62,0 0 0,0 0 0,0 0 16,-13-13-16,14 13 0,-1 0 0,0 0 0,-13-14 0,27 1 0,-14 0 16,0 13-16,-13-13 0,13 13 0,-13-14 0,14 14 0,-1 0 0,-13-13 0,13 13 0,-13-13 15,13 13-15,0 0 0,-13-13 0,27 13 0,-27-13 0,13 13 16,-13-14-16,13 14 0,1 0 15,-1 0 1,0 0 62,0 0-47,1 0-31,-1 0 16,0 0-16,0 0 0</inkml:trace>
  <inkml:trace contextRef="#ctx0" brushRef="#br0" timeOffset="183841.02">27543 15558 0,'-13'0'16,"0"0"-16,13 13 15,-14-13-15,14 13 0,0 0 0,-13 0 16,13 1-16,0-1 0,-13 0 0,13 0 0,0 1 0,0-1 0,-13 13 16,13-13-16,0 1 0,-13-1 0,13 53 15,0-53-15,-14 67 16,1-67-16,13 0 0,0 14 15,0-14-15,0 0 32,13-13-17,1 0-15,-14-13 0,13 13 0,-13-13 0,13 13 0,0-14 0,-13 1 16,13 0-16,14-27 0,-14 27 0,-13 0 0,13 0 0</inkml:trace>
  <inkml:trace contextRef="#ctx0" brushRef="#br0" timeOffset="184193.87">27794 15266 0,'0'14'62,"14"-14"-62,-1 0 16,0 0-16,0 0 15,-13 13 17,14-13-32,-1 0 15,-13 13-15,13-13 0</inkml:trace>
  <inkml:trace contextRef="#ctx0" brushRef="#br0" timeOffset="184535.18">27728 15610 0,'14'0'47,"-1"0"-31,0 0-16,0 0 0,0 0 0,1 0 0,12 0 16,-26-13-16,13 13 0,27-26 15,-27 26-15,1-13 0,-1 13 0,0 0 0,-13-14 0,13 1 16,0 13-16,1 0 0,-1 0 15</inkml:trace>
  <inkml:trace contextRef="#ctx0" brushRef="#br0" timeOffset="185204.8">28271 15028 0,'-40'53'0,"27"-40"0,0-13 0,-1 14 16,14-1-16,0 0 0,-13-13 0,13 27 0,-13-27 0,0 39 0,-1-25 0,1 12 0,13-13 0,-13-13 16,-27 119-16,27-119 0,13 14 0,0-1 0,-40 146 15,27-146-15,13 0 16,0 0-16,0 0 0,0 67 0,0-67 0,0 0 15,0 0-15,0 1 0,13 52 0,-13-53 16,0 0-16,14-13 0,-14 14 0,0-1 0,13-13 16,-13 13-16,0 0 0,0 0 0,13-13 47,0 0-32,1 0-15,-1 0 0,0 0 0,0 0 0,0 0 0,14 0 16,-14-13-16,0 0 0,14 0 0,-14 13 0,0-13 15,14-1-15,-14 14 0,-13-13 0,66-13 16,-53 26-16,1 0 0,12 0 16,-13 0-1,0 0-15,1 0 0,-1 0 16,13 0-16,-12 0 0,-1 0 16,0 0-1,0 0 63,1 0-78,-1 0 16</inkml:trace>
  <inkml:trace contextRef="#ctx0" brushRef="#br0" timeOffset="185816.86">28707 15584 0,'0'13'78,"14"-13"-78,-14 13 0,13 1 15,0-1-15,-13 0 0,0 0 16,13-13-16,0 14 0,-13-1 16,0 0-16,14-13 0,-1 0 0,-13 13 15,0 0 1,0 1-16,0-1 15,-13-13-15,13 13 0,-14 0 0,-38 40 16,52-39-16,-14-14 0,1 13 0,13 0 0,-13-13 16,13 13-16,-27 53 0,27-52 0,-26 78 15,26-39 1,0-40-16,13-13 31,0 0-15,1 0-16,-1 0 0,0 0 15,0 0-15,27 0 0,-27 0 16,40-13 0,-40 13-16,-13-13 0,14 13 0,12-13 15,-26-1-15,26 14 16,-26-13-16,0 26 78,0 1-47</inkml:trace>
  <inkml:trace contextRef="#ctx0" brushRef="#br0" timeOffset="186789.74">29977 15028 0,'0'80'0,"-13"-80"0,13 13 0,0 13 16,-13-26-16,13 14 0,0-1 0,0 0 0,0 0 0,-13 1 0,13-1 0,0 0 0,0 0 0,-14 0 0,14 14 0,0 13 0,0-27 0,0 0 15,0 14-15,0-14 0,0 0 0,0 0 0,0 0 0,0 1 0,0 12 0,0-13 0,0 80 16,0-67-16,0-12 0,0-1 0,0 0 0,0 0 0,0 1 0,0-1 0,27 93 16,-27-93-16,0 0 0,0 14 0,0-14 0,13-13 0,0 66 15,-13-53-15,27 53 16,-27-79 31,0 0-47,0 0 15,0-1-15,0 1 0,0 0 0,0 0 0,0-1 0,0 1 0,0 0 0,0 0 0,0 0 0,0-1 16,0-12-16,0 13 0,0-40 0,0 39 0</inkml:trace>
  <inkml:trace contextRef="#ctx0" brushRef="#br0" timeOffset="187560.46">29951 15280 0,'-13'0'16,"-1"0"-16,1 0 0,0 0 16,0 0-1,-1 0-15,1 0 0,0 0 16,0 0-16,0 0 0,13 13 0,-14-13 16,1 0-16,13 13 15,-13-13-15,0 0 0,13 13 16,-14-13-16,14 14 0,0-1 0,0 0 15,-13-13-15,13 13 0,-13 14 16,13-14-16,0 0 0,0 0 0,-13-13 0,13 27 16,0-14-16,0 0 0,0 1 0,0-1 0,0 0 15,0 0-15,26 40 16,-26-40-16,13 1 0,-13-1 16,27 0-16,-27 0 0,13 1 0,27 25 15,-40-26-15,13-13 0,-13 14 0,0-1 0,13-13 0,0 13 16,1-13-16,-14 13 0,13-13 0,0 0 0,-13 14 0,40-1 15,-27 0-15,53-13 16,-53 0-16,1 0 0,-1 0 16,0 0-16,0 0 0,1 0 0,-14-13 0,13 0 0,26-40 15,-39 39-15,14 1 0,-14 0 16,0 0-16,13 0 0,0-40 0,-13 39 0,0 1 0,13 13 0,-13-13 16,0-80-16,0 80 0,0 0 15,0 0-15,0-1 0,-13-38 0,0 38 16,13 1-16,0 0 0,-13 13 0,13-13 0,-14-14 0,1 14 15,0 0-15,-13-27 16,12 27-16,1 0 0,0-1 0,0 14 0,13-13 16,-14 13-16,1 0 0,0-13 15,0 0-15,0 13 16,-1 0-16,1 0 0,13 13 0,-13-13 16,0 0-16,-1 0 0,14 13 0,-13 0 15,13 1-15,-13-1 0,13 0 16,-13-13-16,13 13 0,0 0 0,0 1 0,-14-14 0,14 26 15,0-13-15,0 27 16,0-27-16,0 1 0,0-1 16,14-13-16,-14 13 0,13 0 0</inkml:trace>
  <inkml:trace contextRef="#ctx0" brushRef="#br0" timeOffset="188037.41">30573 15518 0,'13'0'32,"-13"13"-32,13-13 0,0 0 15,-13 13-15,14-13 0,-1 0 0,0 0 0,0 0 16,-13 14-16,13-14 0,1 0 0,-1 0 0,0 0 0,0 0 16,1 0-16,-14 13 0,13-13 0,0 0 0,13 0 15,-12 0-15,-1 0 16,0 0-16</inkml:trace>
  <inkml:trace contextRef="#ctx0" brushRef="#br0" timeOffset="188334.68">30573 15690 0,'0'13'0,"0"0"16,0 0 0,0 1-16,13-14 15,-13 13-15,13-13 16,0 0-16,-13 13 0,14-13 0,-1 0 0,0 0 15,0 0-15,0 0 0,27 0 16,-27 0-16,1 0 0,-1 0 16,0-13-16,0 13 15</inkml:trace>
  <inkml:trace contextRef="#ctx0" brushRef="#br0" timeOffset="189052.33">31155 15306 0,'-14'13'0,"28"-26"0,-41 40 0,14-27 0,0 13 0,13 0 0,-13-13 0,13 13 0,-14-13 0,14 14 15,-13-14-15,13 13 0,-13-13 0,0 13 0,13 0 0,-14 0 0,14 1 0,-13-14 0,-13 53 16,26-40-16,-14-13 0,14 13 0,-13 0 0,13 1 0,-13-1 0,13 26 16,0-25-16,0-1 0,0 0 0,0 53 15,0-53-15,13 93 16,-13-92-16,0-1 0,0 0 0,13 53 16,1-66-16,-14 13 0,26 40 15,-13-39-15,1-14 0,-14 13 16,13-13-16,0 26 0,0-26 0,1 0 0,-14 13 15,13-13-15,13 0 0,-13 0 0,54 0 16,-54 0-16,0 0 0,0 0 16,40-39-16,-53 26 0,106-107 15,-106 107-15,13 0 0,0 0 16,-13 0-16,14 13 0,-14-27 0,13-26 0,0 40 0,-13 0 16,0-1-16,0-52 0,0 53 0,0 0 15,-13-93 1,0 93-16,13 0 0,-14-27 15,1 27-15,13-1 0,-26-12 16,13 26-16,13-13 0,-14 0 0,14-1 16,-13 14-16,0 0 0,13-13 0,-27-13 15,14 26-15,-13 0 16,13 0-16,-1 0 0,1 0 16,0 0-16,0 0 0,-1 0 0,-25 13 15,25 13-15,-12-26 16,26 14-16,0-1 0,-13-13 0,13 13 15,-13-13-15,13 13 0,-14-13 32,1 0-32,13 13 0</inkml:trace>
  <inkml:trace contextRef="#ctx0" brushRef="#br0" timeOffset="-179166.07">5490 11986 0,'-13'0'0,"0"0"0,-1 0 0,14-14 16,-13 14-16,0 0 0,0 0 16,-1 0-16,1 0 0,0 0 0,0 0 15,0 0-15,-1 0 0,1 0 0,-53 0 16,53 0-16,0 0 0,-1 0 15,1 0-15,0 0 0,0 14 0,-1-14 16,1 0-16,0 13 16,0-13-16,13 13 31,0 0 0,13 1-31,0-1 16,-13 0-16,13-13 0,-13 13 0,14-13 0,25 40 15,-39-27-15,14-13 0,-1 0 0,-13 13 0,13 1 0,53 25 16,-53-39-16,93 80 16,-93-80-16,1 0 0,-14 13 0,13-13 0,79 40 15,-92-27-15,14-13 0,39 39 16,-40-39-16,27 27 16,-40-14-16,13-13 15,-13 13-15,0 1 63,0-1-48,0 0-15,-13-13 16,13 13-16,-14-13 0,14 14 0,-13-14 0,0 0 0,0 0 16,13 13-16,-14-13 0,1 13 0,0-13 0,0 13 0,-1-13 15,1 0-15,0 0 0,-27 13 16,27 1-16,0-14 0,0 0 0,13 13 0,-27-13 15,14 0-15,0 0 0,-1 0 0,1 0 0,-13 13 16,13-13-16,-54 0 16,54 0-16,0 0 0,0 0 0,0 0 15,-1 0-15,1 0 0,0 0 0,0 0 16,-1 0-16,1 0 16,0 0-16,0 0 15,-1 0 1,14-13-1,0 0-15,-13 13 16,13-14-16,0 1 16,0 0-1,0 0-15,0 0 16,0-1-16,0 1 16,0 0-16,13 13 0,-13-13 0,14 13 15,-1 0-15,0 0 0,-13-14 16,13 14-16,1 0 0,-1 0 0,0 0 0,-13-13 0,13 13 15,-13-13-15,14 13 0,-1 0 0,0 0 0,0 0 16,0 0-16,27-13 16,-27 13-16,1 0 0,-14-14 0,13 14 15</inkml:trace>
  <inkml:trace contextRef="#ctx0" brushRef="#br0" timeOffset="-177660.18">5292 12356 0,'13'-13'125,"0"13"-125,0-13 0,1 13 16,-1 0-16,0 0 0,-13-14 0,13 14 0,0 0 15,1 0-15,-14-13 0,13 13 0,-13-13 0,13 13 16,0 0-16,1 0 0,-14-13 0,13 13 15,0 0 79</inkml:trace>
  <inkml:trace contextRef="#ctx0" brushRef="#br0" timeOffset="-175048.29">6191 12144 0,'13'0'110,"1"0"-110,-1 0 0,0 0 0,0 0 0,1 0 0,-1 0 15,0 0-15,-13-13 0,13 13 0,1 0 0,-1 0 0,0 0 0,0 0 0,0 0 16,-13-13-16,14 13 0,-1 0 0,0 0 0,0 0 0,1 0 16,-1 0-16,0 0 0,0 0 0,1 0 0,12 0 15,-26-13-15,13 13 0,0 0 0,1 0 16,-1 0-16,-26 0 109</inkml:trace>
  <inkml:trace contextRef="#ctx0" brushRef="#br0" timeOffset="-174317.62">6085 12435 0,'14'0'63,"-1"0"-63,0 0 16,0 0-16,1 0 0,-1 0 15,0 0-15,0 0 0,0 0 0,1 0 0,-1 0 0,0 0 16,0 0-16,1 0 0,-1 0 0,0 0 0,0 0 15,1 0-15,-1 0 0,0 0 0,0 0 0,0 0 0,1 0 16,52 0 0,-53 0-16,0 0 0,1 0 0,-1 0 0,0 0 15,0 0-15,0 0 0,1 0 0</inkml:trace>
  <inkml:trace contextRef="#ctx0" brushRef="#br0" timeOffset="-172999.33">6972 11496 0,'0'-13'78,"13"13"-78,-13-13 0,13 13 16,0 0-16,1 0 0,-1-14 0,0 14 0,0-13 0,1 13 15,-1 0-15,0-13 0,0 13 0,1 0 0,-1 0 0,0 0 16,0 0-16,0-13 0,1 13 0,-1 0 16,0 0-16,0 0 0,1 0 15,-14 13 79,0 0-94,0 0 0,-14 1 0,1-14 16,13 13-16,0 0 0,0 0 0,-13-13 0,13 14 0,-27 12 15,14-13-15,-26 40 16,39-40-16,-14-13 0,14 14 0,-13-14 0,13 13 0,-13-13 0,0 26 15,-1-12-15,14-1 0,-13-13 0,0 40 16,0-27-16,-1 0 0,14 0 0,0 0 16,0 1-16,-13-1 0,13 0 0,-13-13 0,13 13 15,-13 27-15,13-27 16,-13 0-16,13 1 0,0-1 16,0-26 62,13 13-78,0 0 0,0 0 15,0 0-15,-13-14 0,14 14 0,-1 0 0,0 0 16,0 0-16,1 0 0,-1 0 0,0 0 0,27-13 16,-27 13-16,0 0 0,0 0 0,1 0 0,25 0 15,-39-13-15,53 13 16,-40 0-16,1 0 0,-1 0 15,0 0-15</inkml:trace>
  <inkml:trace contextRef="#ctx0" brushRef="#br0" timeOffset="-172403.79">7633 11655 0,'0'13'31,"0"0"-31,0 1 16,0-1-16,0 0 0,13-13 0,-13 13 0,0 1 15,0-1-15,0 0 0,0 0 0,0 0 0,0 1 0,0-1 16,0 0-16,0 0 0,0 1 16,0-1-16,0 0 0,14-13 31,-14 13-31</inkml:trace>
  <inkml:trace contextRef="#ctx0" brushRef="#br0" timeOffset="-172033.46">7792 11721 0,'0'13'63,"0"1"-32,-13-14 0,13 13-31</inkml:trace>
  <inkml:trace contextRef="#ctx0" brushRef="#br0" timeOffset="-171285.77">7739 11628 0,'0'14'31,"0"-1"-15,0 0-16,13-13 0,-13 27 0,0-14 15,0 0-15,14 14 0,-14-14 16,0 0-16,0 0 0,0 0 15,13-13 1,-13 14-16,0-1 16,0 0-16,0 0 15,0 1 1,0-1-16,0 0 0,0 0 16,0 0-16,0 1 0,0-1 0,13-13 15,-13 13-15,0 0 0,0 14 16</inkml:trace>
  <inkml:trace contextRef="#ctx0" brushRef="#br0" timeOffset="-170692.23">7594 11681 0,'13'0'63,"0"0"-63,0 0 0,0 0 0,1 0 0,-1 0 0,0 0 15,-13-13-15,13 13 0,14 0 0,-14 0 0,0 0 0,1 0 0,-1 0 16,0 0-16,0 0 0,0 0 0,1 0 0,-1 0 0,-13-13 0,26 13 16,-12 0-16,-1 0 0,0 0 0,27-13 0,-27 13 15,13 0 1,-12 0-16,-14-14 0</inkml:trace>
  <inkml:trace contextRef="#ctx0" brushRef="#br0" timeOffset="-169800.88">6932 12224 0,'13'0'63,"1"0"-63,-1 0 0,0 0 0,0 0 15,0 0-15,1 0 0,-1 0 0,0 0 0,0 0 0,1 0 16,-1 0-16,27 0 0,-27 0 0,0 0 0,0 0 0,0 0 0,54 0 15,-54 0-15,0 0 0,0-13 0,93-1 16,-93 14-16,1 0 0,-1 0 0,13 0 16,-13 0-16,1 0 0,39-26 0,-40 26 0,13 0 15,-12 0-15,38 0 0,-38 0 0,-1 0 0,53-13 16,-53 13 0,1 0-16,-1 0 0,0 0 15,0 0-15,0 0 16,1 0-16,-1 0 0,0 0 0,0 0 15,1 0-15,-1 0 16,0 0-16,-13-14 31,13 14 16</inkml:trace>
  <inkml:trace contextRef="#ctx0" brushRef="#br0" timeOffset="-168575.25">7276 12475 0,'0'13'78,"0"1"-62,0-1-16,0 0 0,0 0 0,0 0 16,0 1-16,0-1 0,0 0 0,0 0 0,0 1 15,0-1-15,0 0 0,0 0 0,0 1 16,0-1-16,0 0 0,0 0 0,0 0 16,0 1-16,0-1 0,0 0 15,0 0 1,0 1-16</inkml:trace>
  <inkml:trace contextRef="#ctx0" brushRef="#br0" timeOffset="-167772.99">7157 12435 0,'0'14'94,"13"-1"-94,-13 0 0,0 0 0,13-13 0,-13 14 0,14-14 0,-1 13 15,-13 0-15,13-13 0,-13 13 0,13 0 0,-13 1 0,14-1 0,-1-13 16,-13 13-16,13-13 0,-13 13 0,13-13 0,14 40 0,-14-27 16,-13 1-16,13-14 0,-13 13 0,40 26 15,-40-25-15,40 25 16,-27-25-16,-13-1 0,13-13 0,-13 13 0,13-13 0,0 13 15,-13 1-15,14-14 0,-14 26 16,13-26-16,0 26 16,0-26-16,-13 14 0</inkml:trace>
  <inkml:trace contextRef="#ctx0" brushRef="#br0" timeOffset="-167155.4">7302 12607 0,'0'14'94,"-13"-1"-94,13 0 0,0 0 0,0 1 16,0-1-16,0 0 0,-13-13 0,13 13 0,0 0 15,0 1-15,0-1 0,-13-13 0,13 13 0,0 0 0,-13-13 0,13 14 16,0-1-16,-14 13 0,14-12 15,0-1-15,-26 13 0,26-13 16,-27 14-16,27-14 16,0 0-16,0 1 0,0-1 15,-13-13-15,13 13 16,-13-13 0</inkml:trace>
  <inkml:trace contextRef="#ctx0" brushRef="#br0" timeOffset="-166122.45">8533 11721 0,'-13'0'16,"13"13"-16,-14-13 0,1 14 0,13-1 15,-13 0-15,13 0 0,0 0 0,0 1 0,-13-1 0,13 0 0,-14-13 16,14 13-16,0 1 0,-13 25 0,13-26 0,0 1 0,0-1 15,-26 80-15,26-80 0,-13-13 0,13 26 0,0-13 16,-14 80-16,14-80 16,0 1-16,0-1 0,0 13 0,0-13 15,0 1-15,0-1 0,0 40 16,0-40-16,0 0 0,0 0 0,0 1 16,0-1-16,0 0 0,14-13 62,-14 13-62,13-13 0,-13 14 0,0-1 16,0 0-16,13-13 0,-13 13 0,0 1 31,13-14-31</inkml:trace>
  <inkml:trace contextRef="#ctx0" brushRef="#br0" timeOffset="-165195.6">8533 12012 0,'0'-13'16,"13"13"31,0 0-47,0-13 0,1 13 15,-1 0-15,0 0 0,-13-14 0,13 14 0,1 0 0,-1-13 0,0 13 16,0 0-16,1 0 0,-1 0 0,26-13 15,-25 13-15,25 0 16,-25 0-16,-14 13 78,0 0-78,0 1 16,0-1-16,0 0 0,0 0 0,0 1 0,0-1 0,0 0 15,0 0-15,0 0 0,0 1 0,-14-14 0,14 13 0,0 0 16,0 0-16,-13 1 0,13-1 0,-13 13 0,13-12 16,0-1-16,-13-13 0,13 13 0,-14 13 15,14-12-15,-26 39 16,26-40-16,0 0 0,0 0 0,-13-13 0,13 13 16,0 1-16,0-1 0,0 0 0,0 0 15,0 1-15,0-1 16,0 0-16,0 0 0,0 1 15,13-14 64,0 0-79,0 0 0,1 0 0,-1 0 15,0 0-15,0 0 0,1 0 0,-1 0 0,0 0 16,0 0-16,1 0 0,-1 0 0,-13-14 0,13 14 0,0 0 15,0 0-15,1 0 0,-1 0 16,0 0 109,-13-13-125,13 0 0,-13 0 16,14 13-16</inkml:trace>
  <inkml:trace contextRef="#ctx0" brushRef="#br0" timeOffset="-164430.9">9062 11933 0,'0'13'31,"0"0"-31,13-13 16,-13 13-16,0 1 0,0-1 0,0 13 15,0-12-15,0-1 0,0 0 16,0 0-16,0 0 0,0 1 0,0-1 0,0 0 15,0 40-15,0-40 0,0 106 32,0-105-32,0-1 0,0 0 0,0 0 0,0 27 15,0-27-15,0 0 0,0 27 16,0-27-16,0 1 0,0-1 16,0 0-16,13-13 93,1 0-93,-1 0 16,0 0-16,0 0 0,-13-13 0,14 13 0,-1 0 16,0 0-16,0 0 0,-13-13 0,13 13 15,1 0-15,-1 0 0,0 0 16,0 0-16,1 0 0</inkml:trace>
  <inkml:trace contextRef="#ctx0" brushRef="#br0" timeOffset="-163201.27">9393 12303 0,'0'13'0,"13"-13"0,-13 14 0,0-1 16,0 0-16,0 0 16,0 0-16,13-13 0,-13 14 0,0-1 0,0 0 15,13 0-15,-13 1 0,0-1 16,14-13-16,-14 13 0,0 0 0,0 1 15,0-1-15,0 0 32</inkml:trace>
  <inkml:trace contextRef="#ctx0" brushRef="#br0" timeOffset="-162556.67">9525 11787 0,'0'13'16,"13"-13"-1,-13 14-15,13-14 0,-13 13 0,0 0 0,14 0 0,-14 1 0,13-14 16,-13 13-16,0 0 0,13-13 0,-13 13 0,13 0 0,1 1 15,-14-1-15,0 0 0,13-13 0,-13 27 16,13-27-16,-13 13 0,27 27 16,-27-27-16,13 0 0,-13 0 0,0 0 15,26 27 1,-26-27-16,0 1 0,13-14 0,-13 13 0,0 0 0,0 14 16,0-14-16,0 0 0,14 40 15,-14-40-15,0 0 0,0 80 16,0-80-16,0 0 0,0 40 15,0-39-15,0-1 0,0 13 16,0-13-16,0 1 16,-14-14-16,14 13 62</inkml:trace>
  <inkml:trace contextRef="#ctx0" brushRef="#br0" timeOffset="-160753.02">5861 12581 0,'-14'0'31,"14"13"-15,0 0-16,0 1 16,0-1-16,0 0 0,0 0 0,0 1 15,0 12-15,0-13 16,0 27-16,0-27 16,0 0-16,0 1 15,0-1-15,0 0 31</inkml:trace>
  <inkml:trace contextRef="#ctx0" brushRef="#br0" timeOffset="-156231.87">14287 11218 0,'0'-13'16,"0"0"-16,-13 0 0,13-1 0,0 1 16,0 0-16,0 0 0,0-1 0,0 1 0,0 0 0,0 0 0,0 0 0,0-1 15,0 1-15,0 0 0,0 0 0,0-1 0,0 1 0,0 0 0,0 0 16,0 0-16,0-1 0,0-12 0,0 13 0,0-1 0,0 1 0,0 0 0,0 0 16,0-27-16,0 14 0,0 12 0,0-65 15,0 66-15,0-1 0,0 1 0,0 0 16,0 0-16,0 0 0,0-27 0,0 27 0,0-1 0,0 1 15,0-79-15,0 78 0,0-91 16,0 91 0,0 1-16,0-13 0,0 12 0,-13-25 0,13 25 15,0 1-15,0-40 0,0 40 16,0 0-16,0 0 0,0-1 0,0 1 0,0 0 16,0 0-16,0-1 0,0 1 0,0-26 15,0 25-15,0-65 16,0 66-16,0-1 0,0 1 0,0 0 0,0 0 0,13-40 15,-13 40-15,13-67 16,1 80-16,-14-13 0,0 0 0,0 0 0,0-1 0,0 1 16,0-13-16,0 12 0,0 1 0,0-26 15,0 25-15,0-39 16,0 40-16,0 0 0,0 0 16,0-1-16,0 1 0,0 0 0,0-27 15,0 27-15,0 0 0,-14 13 16,14-13-16,0-1 0,0 1 0,0 0 15,0 0-15,-13 13 0,13-13 16,0-1 0,0 1-16,-13 13 0,13-13 15,0 0 1,0-1-16,0 1 0,-13 13 0,13-13 0,0 0 16,-13 13-16,13-14 0,0 1 0,-14 0 15,14 0-15,0-14 16,0 14-16,0 0 0,0 0 15,0-1-15,-13 14 0,13-13 0,0 0 16,0 0 0,-13 13-16,13-14 0,0 1 15</inkml:trace>
  <inkml:trace contextRef="#ctx0" brushRef="#br0" timeOffset="-155161.39">14579 8784 0,'0'13'15,"13"1"1,-13-1-16,0 0 0,13-13 0,-13 13 0,0 1 0,0-1 0,0 0 16,0 0-16,0 14 0,0-14 0,0 0 0,0 0 0,0 1 0,0-1 0,0 0 0,0 0 0,0 14 15,0-14-15,0 0 0,0 0 0,0 1 0,0-1 0,0 0 0,0 0 0,13 93 16,-13-79-16,0-14 0,0 13 0,0-12 0,0-1 0,13 93 15,-13-93-15,0 79 16,0-78-16,0-1 0,0 0 0,0 0 0,0 1 0,0-1 16,0 40-16,0-27 0,0-13 0,0 54 15,0-54-15,0 0 0,0 0 0,14 0 0,-14 1 16,0-1-16,0 27 0,0-27 0,0 0 0,0 0 16,0 1-16,0 25 0,0-26 0,0 54 15,0-54-15,0 0 16,0 0-16,0 1 0,0 25 0,0-26 0,0 1 15,0-1-15,0 13 0,0-12 16,0-1-16,0 0 0,0 0 0,-14-13 16,14 14-16,0-1 0,0 0 0,0 0 15,0 0-15,0 1 16,0-1-16,0 0 0,0 0 0,0 1 0,0-1 16,0 0-16,-13 0 0,13 1 0,0-1 15,0 0-15,0 40 16,0-40-16,-13-13 0,0 27 15,13-14-15,0 0 16,0 0 31,0 0-47,0 1 0,0-1 16,0 0-16,0 0 15,0 1-15,0-1 0,13-13 0,-13 13 16,0 14-16,0-14 15,0 0-15,0 0 0,0 0 16,0 1-16,0-1 0,0 0 16,0 0-1,0 1-15,0-1 16,0 0-16,0 0 16,0 1-16,0-1 15,0-26 126,0-1-141,0 1 15,0 0-15,-13 13 0,13-13 16,0-1-16,0 1 16,0 0-16,0 0 31</inkml:trace>
  <inkml:trace contextRef="#ctx0" brushRef="#br0" timeOffset="-154045.86">14499 10729 0,'0'13'78,"0"0"-78,0 1 0,0-1 0,13 0 15,-13 0-15,14-13 16,-14 13-16,0 1 16,0-1 46,13-13-62,0 0 16,-13 13-16,0 0 0,13-13 0,-13 14 0,0-1 15,14-13-15,-14 13 0,0 0 16,13-13-16,-13 14 0,13-14 172,0 0-157,-13-14-15,0 1 0,13 13 16,-13-13-16,14 13 0,-1 0 0,-13-13 0,0-1 0,13 14 0,-13-13 0,13 13 16,-13-13-16,0 0 0,14 13 0,-14-14 0,13 14 0,-13-13 0,0 0 15,13 13-15,-13-13 0,0 0 0,13 13 0,-13-14 16,14 14-16,-14-13 16</inkml:trace>
  <inkml:trace contextRef="#ctx0" brushRef="#br0" timeOffset="-149880.53">4948 13838 0,'0'13'16,"13"-13"-16,0 13 16,-13 0-16,13 1 0,-13-1 0,0 0 0,14-13 0,-1 13 0,-13 1 0,13-1 0,-13 0 15,0 0-15,13-13 0,-13 13 0,14 1 0,-14-1 0,0 0 0,13-13 0,-13 13 0,13-13 16,-13 14-16,13 12 0,0-13 0,-13 1 0,0-1 0,53 66 15,-53-66-15,14 1 0,-1-14 16,-13 13-16,0 0 0,40 40 0,-40-40 0,0 0 0,13-13 0,-13 14 0,0-1 0,13-13 16,27 79-16,-40-66 0,13 1 15,27 52-15,-40-53 0,0 0 16,13-13-16,-13 14 0,0-1 0,13-13 0,0 39 0,0-39 16,-13 14-16,27 25 15,-27-25-15,26 12 16,-26-13-16,-13-13 78,0 0-62,13-13-16,0 0 15,0 0-15,-13 13 0,13-14 0</inkml:trace>
  <inkml:trace contextRef="#ctx0" brushRef="#br0" timeOffset="-149373.08">5212 14248 0,'-26'40'15,"26"-27"-15,-13 0 0,13 0 16,0 0-16,-14 1 0,14-1 0,0 0 0,0 0 0,-13 1 16,0 25-16,13-26 0,-13-13 0,-1 67 15,14-54-15,-13-13 16,13 13-16,-13 0 0,13 1 0,-13-14 0,13 26 0,-13-26 0,13 13 16,-14-13-16,14 13 0,-26 14 0,26-14 15,0 0-15,-13-13 0,13 14 0,0-1 0,-14 0 16,1-13-16,13 13 0,-13-13 0,13 14 15,0-1 1</inkml:trace>
  <inkml:trace contextRef="#ctx0" brushRef="#br0" timeOffset="-148607.86">5543 14737 0,'13'0'31,"0"0"-31,-13 14 16,0-1-16,14-13 0,-14 13 0,0 0 0,13-13 0,-13 13 0,13 14 16,0-14-16,-13 0 0,14 1 0,-1 25 15,-13-26-15,13-13 0,-13 14 0,13-14 16,-13 13-16,0 0 0,14 0 0,-14 1 16,13-14-16,-13 13 0,13-13 78,-13-13-78,13 13 15,-13-14-15,0 1 0,13 13 0,-13-13 0,0 0 0,0-1 16,0 1-16,14 13 0,-14-13 0,0 0 0,13 13 16,-13-13-16,13 13 0,-13-14 0,0 1 15,13 13-15,-13-13 0,0 0 16,14 13-1,-14-14 1,13 14 0,-13-13-16</inkml:trace>
  <inkml:trace contextRef="#ctx0" brushRef="#br0" timeOffset="-147567.41">6032 14830 0,'0'13'15,"0"0"-15,0 1 0,-13-14 16,13 13-16,0 0 0,-13-13 0,13 13 0,-13 0 16,13 1-16,-13-14 0,13 13 0,0 0 0,0 0 15,0 1-15,-14-14 0,14 13 0,0 0 16,0 0-16,0 1 0,0-1 15,0 0 1,14-13-16,-14 13 16,13-13-1,0 0 17,0 0-32,0 0 15,-13-13-15,14 13 0,-1 0 16,-13-13-16,13 13 0,-13-13 0,13 13 0,-13-14 0,0 1 15,14 13-15,12-26 0,-26 12 16,0 1-16,13 13 0,-13-13 0,0 0 16,14 13 140,-14 13-140,13-13-16,-13 13 0,0 0 0,13 1 15,-13-1-15,0 0 0,0 0 0,13-13 16,-13 14-16,13-1 0,1-13 0,-1 39 15,0-25 1,-13-28 125,0 1-32,0 0-109,0 0 16,0 0-16,-13-1 0</inkml:trace>
  <inkml:trace contextRef="#ctx0" brushRef="#br0" timeOffset="-146902.8">6059 14817 0,'0'13'31,"0"0"-16,0 0-15,13 1 0,-13-1 0,13-13 16,-13 13-16,0 0 0,14-13 0,-1 27 0,0-14 0,-13 0 16,13-13-16,-13 13 0,40 40 15,-40-39-15,13-14 0,14 52 16,-14-52-16,-13 14 0,0-1 0,0 0 16,13-13-16</inkml:trace>
  <inkml:trace contextRef="#ctx0" brushRef="#br0" timeOffset="-146259.22">6443 14817 0,'0'13'31,"0"0"-15,-14-13-16,1 27 0,0-27 16,13 13-16,0 0 0,0 0 15,0 0-15,0 1 16,0-1 0,0 0-16,0 0 15,0 1 1,13-14-1,-13 13-15,13 0 0,-13 0 16,14-13-16,-1 0 16,-13 14-16,13-14 0,0 0 15,-13 13-15,14-13 16,-1 0-16,0 0 16,0 0-16,0 0 15,1 0-15,-1 0 16,0 0-16,-13 13 62</inkml:trace>
  <inkml:trace contextRef="#ctx0" brushRef="#br0" timeOffset="-146055.03">6694 15002 0</inkml:trace>
  <inkml:trace contextRef="#ctx0" brushRef="#br0" timeOffset="-145577.08">7104 13944 0,'13'0'31,"1"0"-31,12 0 0,-13 0 15,0 0-15,1 0 0,-1 0 0,0 0 0,0 0 0,1 0 0,-1 0 0,0 13 16,13-13-16,-12 0 0,12 0 0,-13 0 0,1 0 0,-1 0 16,53 0-16,-53 13 0,0-13 0,1 0 0,92 0 15,-67 0-15,-26 0 0,1 0 0,-1 0 0,13 0 16,41 0-16,-54 0 0,0 0 0,13 0 16,14 0-16,-27 0 15,-13-13-15,0 26 31,-13-13-31,0 0 16,0 0-16,13 13 0,-14-13 0</inkml:trace>
  <inkml:trace contextRef="#ctx0" brushRef="#br0" timeOffset="-145205.73">7183 14221 0,'14'0'15,"-1"0"-15,0 14 0,0-14 0,1 0 0,-1 0 16,0 0-16,13 13 0,-12-13 0,39 0 0,-40 0 0,0 0 16,0 0-16,14 0 0,92 13 15,-93-13-15,-12 0 0,144 27 16,-144-27-16,-1 0 0,0 0 0,80 13 16,-80-13-16,0 0 0,40 0 15,-40 0-15,0 0 16,-26 0 15</inkml:trace>
  <inkml:trace contextRef="#ctx0" brushRef="#br0" timeOffset="-144748.33">7607 13732 0,'0'13'0,"0"-26"0,0 39 0,0-12 0,0-1 16,0 0-16,0 0 0,0 0 0,0 1 0,0-1 0,0 0 0,0 0 0,0 1 0,0-1 16,0 0-16,0 0 0,0 1 0,0-1 0,0 0 0,-27 66 0,27-65 0,0-1 0,0 0 0,0 0 15,-13 14-15,13-14 0,-13 66 0,13-65 0,-13-1 0,13 0 0,0 0 16,0 1-16,0-1 0,-14 40 0,1-27 15,13-13-15,-13 27 0,13-27 0,0 0 16,-13-13-16,13 14 16</inkml:trace>
  <inkml:trace contextRef="#ctx0" brushRef="#br0" timeOffset="-144218.83">8334 13652 0,'14'40'15,"-14"-27"-15,0 1 0,0-1 0,0 13 0,0-12 0,0 12 16,13-26-16,-13 13 0,0 0 0,0 1 0,13-1 0,-13 0 0,13 14 0,-13-14 0,0 0 0,14 0 0,-1 14 0,-13-14 16,0 0-16,0 0 0,0 1 0,13-14 0,0 53 0,-13-40 0,13 0 0,1 0 0,-14 14 15,0-14-15,13 0 0,0 0 0,-13 14 0,27 26 0,-14-27 0,0 1 16,-13-14-16,13 0 0,-13 0 0,0 1 0,27-14 0,-27 13 0,0 0 0,13 14 0,0-14 15,0 0-15,-13 0 0,14-13 0,-14 13 0,13-13 0,-13 14 0,13-14 16,0 13-16,-13 0 0,14-13 0,-14 13 0,13-13 0,-13 14 16</inkml:trace>
  <inkml:trace contextRef="#ctx0" brushRef="#br0" timeOffset="-143740.39">8493 14142 0,'-13'0'15,"13"13"-15,-13-13 0,13 13 0,0 1 0,-14-14 16,14 13-16,0 0 0,-13-13 0,13 13 0,0 1 0,0-1 16,-13 0-16,-13 27 0,26-27 15,-27 40-15,27-40 0,-13-13 16,13 13-16,0 1 0,-13 25 0,13-26 15,-14 14-15,14-14 16,0 0-16,-13-13 0,13 14 16,0-1 31,0 0-32,0 0-15,13 1 0,1-14 16</inkml:trace>
  <inkml:trace contextRef="#ctx0" brushRef="#br0" timeOffset="-142512.61">9049 14486 0,'-13'0'16,"-1"0"-1,1 0-15,0 0 16,0 0-16,-1 0 0,1 0 15,0 0-15,13 13 0,-13-13 16,-1 13-16,1-13 0,13 14 0,0-1 16,0 0-16,-13-13 0,0 27 15,13-14-15,0 13 16,0-13-16,0 1 0,0-1 0,0 0 16,0 0-16,0 1 15,0-1-15,0 0 16,13-13-16,-13 13 15,13-13-15,0 0 0,-13 14 16,14-14-16,-1 0 0,0 0 16,0 0-16,1 0 0,-1 0 15,0-14-15,14 1 0,-14 13 0,-13-13 0,13 0 16,0 13-16,-13-14 0,13-12 0,1 26 0,-1-13 0,0 13 16,-13-14-16,0 1 0,0 0 0,0 0 0,13 13 0,-13-13 15,0-1-15,14 14 0,-14-13 0,0 0 16,0 0-1,-14 13 32,1 0-31,0 0 0,0 0-1,-1 0-15,14 13 16,0 0-1,-13-13-15,13 13 16,0 1-16,-13-14 16,13 13 171,0 0-187,13 0 0,-13 0 16,13-13-16,-13 14 0,14-14 0,-14 13 0,13-13 0,-13 13 0,13 0 0,-13 1 15,13-14-15,-13 13 0,14 0 0,-14 0 0,13-13 0,-13 14 0,13-14 0,-13 13 16,0 0-16,13 13 0,14 1 16,-27-14-16,13-13 156,-13-13-140,0 0-16,13 13 0,-13-14 0</inkml:trace>
  <inkml:trace contextRef="#ctx0" brushRef="#br0" timeOffset="-142139.27">9353 14605 0,'0'13'0,"0"-26"0,0 39 0,0-12 0,0-1 16,0 0-16,0 0 0,0 1 0,0-1 0,0 0 16,0 0-16,0 1 0,0-1 0,0 0 0,0 0 15,0 0-15,0 1 0,0-1 16,0 0-16,0 0 15,0-26 32,0 0-47,-13 13 0,13-13 16,-13-1-16,13 1 0,0 0 0,0 0 0,0 0 16,-14-27-16</inkml:trace>
  <inkml:trace contextRef="#ctx0" brushRef="#br0" timeOffset="-141884.03">9393 14354 0,'-14'0'16,"14"13"31,0 0-31,0 0-16,0 1 15</inkml:trace>
  <inkml:trace contextRef="#ctx0" brushRef="#br0" timeOffset="-141071.29">9538 14618 0,'0'13'16,"-13"-13"-16,13 14 0,0-1 16,0 0-16,0 0 0,0 1 0,0-1 0,0 0 15,0 0-15,0 1 0,0-1 0,0 0 0,0 0 0,0 0 16,0 14-16,0-14 0,0 0 0,0 1 15,0-1-15,0 0 16,0-26 47,0 0-48,0-1-15,0 1 0,0 0 0,0 0 0,0-1 0,0 1 0,0 0 16,0 0-16,0 0 0,0-1 0,0 1 0,0 0 0,0 0 0,0-1 0,0 1 0,0 0 15,0 0-15,0-1 0,0 1 0,0 0 0,0 0 0,0 0 0,13-1 16,-13-12-16,0 13 0,0-1 0,27 1 16,-27 0-16,0 0 0,13 13 31,0 0-31,0 0 16,1 0-16,-14 13 15,13-13-15,0 0 0,-13 13 0,13-13 16,14 13-16,-27 1 0,13-14 0,-13 13 0,26 0 15,-12-13-15,-14 13 0,13-13 16,-13 14-16,0-1 16,13 0 31,-13 0-32,0 0 1,0 1-16,0-1 31,-13-13-31,0 0 16</inkml:trace>
  <inkml:trace contextRef="#ctx0" brushRef="#br0" timeOffset="-131121.15">4233 15677 0,'14'0'0,"-28"0"0,28 13 0,-14 0 16,13-13-16,-13 13 0,0 0 0,13-13 0,-13 14 0,13-14 0,-13 13 15,0 0-15,13-13 0,-13 13 0,0 14 0,14-27 0,-14 13 0,13 0 16,0 1-16,-13-1 0,0 0 0,13 0 15,-13 0-15,14-13 0,-14 14 0,0-1 16,13-13-16,-13 13 16,13-13-16,-13 13 0,13-13 15,-13 14-15,0-1 0,14 0 16,-14 0-16,13-13 0,-13 14 16,13-14-16,0 26 0,-13-13 15,13-13-15,-13 13 0,0 1 0,14-14 16,-1 0-16,-13 13 15,13 0 1,-13 0-16,13-13 0,-13 14 0,0-1 16,14-13-16,-14 13 0,13-13 15,-13 13-15,0 0 0,13-13 0,-13 14 16,13-14-16,-13 13 16,14-13-1,-14 13-15,0 0 0,13-13 0,-13 14 0,13-14 16,-13 13-16,0 0 0,26 14 15,-26-14-15,0 0 16,14 0-16,-1-13 0,-13 13 0,0 1 16,0-1-16,13-13 0,-13 13 15,0 0-15,13-13 16,-13 14-16,0-1 16,14-13-16,-14 13 0,13 0 15,-13 1 1</inkml:trace>
  <inkml:trace contextRef="#ctx0" brushRef="#br0" timeOffset="-129982.61">4511 16100 0,'0'13'47,"0"0"-31,-13 1-16,13-1 15,-13-13-15,13 13 0,0 0 0,0 0 16,-14-13-16,14 14 0,0-1 0,-13 0 16,13 0-16,-13 14 0,0-14 15,13 0-15,0 1 0,0-1 0,-13-13 16,-1 0-16,14 13 0,0 0 0,0 0 15,0 1-15,-13-14 0,13 13 16,0 0 0,0 0-16,-13-13 15,13 14 1,0-1 140,0 0-140,0 0-16,0 1 15,-13-14 17,13 13-1,0 0-15,0 0-1</inkml:trace>
  <inkml:trace contextRef="#ctx0" brushRef="#br0" timeOffset="-128990.2">5345 15690 0,'0'-13'16,"0"-1"-16,-14 14 16,1 0-1,13-13-15,-13 13 16,0 0 0,-1 0-16,1 0 0,0 0 0,0 0 15,0 0-15,-1 0 0,1 0 16,0 0-16,13 13 0,-13-13 0,-1 14 15,1-14-15,0 0 0,0 0 16,13 13-16,0 0 0,0 0 16,-14-13-1,14 13-15,0 1 16,0-1-16,0 0 16,0 0-16,0 1 0,0-1 15,0 0-15,0 0 16,0 1-16,0-1 0,14-13 0,-14 13 0,13-13 0,-13 13 15,0 14-15,0-14 0,0 0 0,13 0 16,-13 1-16,0-1 0,0 0 16,0 0-16,13-13 0,-13 14 0,0-1 0,0 0 15,14-13-15,-14 13 0,13 0 0,-13 1 16,13-14-16,-13 13 0,0 0 16,0 0-16,0 1 15,13-14-15,-13 13 0,0 0 16,0 0-16,0 0 0,0 1 0,0-1 15,0 0-15,0 0 16,0 1-16,0-1 16,0 0-16,0 0 0,0 1 15,0-1-15,-13-13 0,13 13 0,0 0 16,-13-13-16,-14 13 16,14 1-16,-27 12 15,27-26-15,0 0 0,0 13 16,0-13-16,13 14 0,-14-14 0,-12 13 15,13-13-15,-1 0 16,1 0 0,0 0 46,0 0-62,13-13 0,0-1 16,-14 14-16</inkml:trace>
  <inkml:trace contextRef="#ctx0" brushRef="#br0" timeOffset="-128608.35">4908 16192 0,'13'0'47,"0"0"-47,1 0 16,-1 0-16,0 0 0,0 0 0,1 0 0,-1 0 0,0 0 0,0 0 15,1 0-15,-1 0 0,0 0 0,0 0 0,0 0 16,1 0-16,-1 0 0,0 0 0,0 0 0,1 0 0,-1 0 16,0 0-16,0 0 15,1 0 48</inkml:trace>
  <inkml:trace contextRef="#ctx0" brushRef="#br0" timeOffset="-127959.74">5543 16007 0,'13'0'47,"0"0"-47,1 0 0,-1 0 0,0 0 0,0 0 0,1 0 16,-14-13-16,13 13 0,40-13 0,-27 13 16,40 0-1,-66-13-15,14 13 0,-1 0 0,0 0 0,0 0 16</inkml:trace>
  <inkml:trace contextRef="#ctx0" brushRef="#br0" timeOffset="-127561.39">5609 16245 0,'13'0'47,"1"0"-47,-1 0 0,0 0 0,0 0 15,1-13-15,-1 13 0,0 0 0,0 0 0,0 0 16,1 0-16,12-13 0,-13 13 0,14 0 15,-14 0-15,0 0 16</inkml:trace>
  <inkml:trace contextRef="#ctx0" brushRef="#br0" timeOffset="-126768.66">6204 15968 0,'14'0'31,"-1"13"-16,-13 0-15,13-13 0,-13 13 0,0 1 16,0-1-16,0 0 0,13-13 0,1 66 16,-1-53-16,13 67 15,-26-67-15,14-13 0,-14 13 0,0 0 0,13 1 16,-13-1-16,0 0 0,13-13 0,13 53 16,-26-40-16,0 0 0,0 1 15,14-14-15,-14 13 0,0 0 16,13-13-1,0 0 48,-13-13-63,0 0 16,13-1-16,-13 1 0,0 0 0,14 13 0,-14-13 0,0 0 15,13-1-15,0 1 0,-13 0 0,0 0 0,13 13 0,1-53 16,-1 53-16,-13-14 0,39-65 15,-25 79-15,-14-13 0,13 0 0,-13-1 0,13 14 0,-13-13 0,27-13 16,-27 13-16,13 13 0,-13-14 0,13 14 0,0-39 16,0 39-16,-13-14 15,14 14-15</inkml:trace>
  <inkml:trace contextRef="#ctx0" brushRef="#br0" timeOffset="-122633.8">8453 15399 0,'14'13'46,"-1"0"-46,-13 0 0,13-13 0,0 14 0,1-1 0,-14 0 0,26 0 0,-26 1 0,13-1 0,0 0 16,1-13-16,-14 13 0,13-13 0,-13 14 0,13-1 0,0 0 0,1-13 0,-14 13 0,13-13 16,-13 13-16,13 1 0,0-1 0,1 0 0,-1-13 0,-13 13 0,13 1 15,0-1-15,0-13 0,-13 13 0,14-13 16,-14 13-16,13-13 47,-13-13-32,0 0-15,13 13 0,0-13 0,-13-1 16,0 1-16,14 0 0,-14 0 0,0-1 0,13 14 16,-13-13-16,0 0 0,26-27 15,-26 27-15,0 0 0,14 0 16,-14-1-16,0 1 16,0 0 30,0 0-30,13 13-16,-13-14 16</inkml:trace>
  <inkml:trace contextRef="#ctx0" brushRef="#br0" timeOffset="-120949.27">9194 15478 0,'-13'0'16,"0"0"-1,0 0-15,-1 13 0,1 1 16,0-1-16,0-13 0,13 13 15,0 0-15,-14-13 0,14 14 0,-13-1 16,13 0-16,0 0 0,-13 0 16,13 1-16,-13-14 0,13 13 15,0 0-15,0 0 16,0 1-16,0-1 16,0 0-16,13-13 15,-13 13-15,0 0 0,13-13 16,0 0 15,14 0-15,-27-13-16,13 13 15,-13-13-15,13 13 0,1-13 16,-14 0-16,0-1 0,13 14 0,-13-13 16,0 0 234,0 0-250,0-1 0,13 14 0,-13-13 15,0 0 1,0 0 249,0 0-218,0-1-47,13 1 16,-13 0-16,0 0 16,0-1 30,0 1 33,0 26 61,13-13-140,-13 14 0,14-1 0,-14 0 16,13 0-16,-13 1 0,0-1 15,13-13-15,-13 13 0,0 0 0,0 0 0,13-13 0,-13 14 16,14-1-16,-14 0 0,0 0 16,13 1-16,-13-1 0,0 0 15,13-13-15,-13 13 0,0 0 0,0 1 16,13-14-16,1 0 0,-14 13 0,13-13 203,0 0-203,0 0 0,0 0 16</inkml:trace>
  <inkml:trace contextRef="#ctx0" brushRef="#br0" timeOffset="-120336.2">9657 15452 0,'-13'0'15,"0"0"1,0 0 0,-1 0-16,1 0 15,13 13-15,-13-13 0,13 13 16,-13-13-16,13 13 0,-14-13 0,14 14 15,0-1-15,0 0 0,-13-13 0,13 13 16,0 1-16,0-1 0,-13-13 0,13 26 16,0-13-16,0 27 15,0-27-15,0 1 0,0-1 0,0 0 16,0 0-16,0 0 0,13-13 16,-13 14-16,0-1 0,13-13 0,-13 13 15,0 0-15,0 1 0,14-14 0,-1 13 0,-13 0 16,13-13-16,0 0 0,-13 13 0,14 1 15,-1-14-15,0 0 16,0 0-16,1 0 16,-1 0-16,0 0 15,0 0-15,0 0 16,-13-14 0,14 14-16</inkml:trace>
  <inkml:trace contextRef="#ctx0" brushRef="#br0" timeOffset="-120071.95">9909 15796 0,'0'0'0</inkml:trace>
  <inkml:trace contextRef="#ctx0" brushRef="#br0" timeOffset="-119396.33">10147 15372 0,'13'0'32,"0"0"-32,0 0 15,1 0-15,-1 0 0,-13-13 0,13 13 0,0 0 0,1 0 0,-1 0 16,13 0-16,-12-13 0,-1 13 0,0 0 15,0 0-15,0 0 0,1 0 0,-14-13 0,13 13 16,0 0-16,0 0 0,1 0 16,-1 0 15</inkml:trace>
  <inkml:trace contextRef="#ctx0" brushRef="#br0" timeOffset="-118968.43">10134 15531 0,'13'0'31,"-13"-13"-31,13 13 0,0 0 0,0 0 16,1 0-16,-14-13 0,13 13 0,0 0 0,0 0 0,14 0 15,-14 0-15,-13-14 0,13 14 0,1 0 0,-1 0 0,13-13 16,-13 13-16,1 0 0,-1 0 0,13-26 16,-12 26-16,12 0 15,-26-14-15,13 14 0,0 0 16,1 0-16,-28 0 62</inkml:trace>
  <inkml:trace contextRef="#ctx0" brushRef="#br0" timeOffset="-118288.8">10372 15214 0,'13'0'31,"0"0"-16,0 0-15,1 0 0,-14 13 0,13 0 0,0-13 0,0 13 0,14 14 16,-14-27-16,0 0 0,-13 13 0,13-13 0,67 53 16,-67-40-16,0-13 0,-13 13 0,13-13 0,1 0 0,12 14 15,-26-1-15,13-13 0,1 0 0,-14 13 16,0 0 31,-14-13-47,14 13 0,-13-13 0,0 0 15,13 14-15,-13-14 0,13 13 0,-14 0 16,14 0-16,-13-13 0,13 14 0,-13-14 0,13 13 16,-26 0-16,26 0 0,-14-13 15,1 14-15,0-14 16,0 0-16,13 13 16,-14-13 46</inkml:trace>
  <inkml:trace contextRef="#ctx0" brushRef="#br0" timeOffset="-116513.18">11258 14605 0,'0'13'47,"13"-13"-47,-13 13 0,13-13 0,-13 14 0,14-1 0,-1 0 16,-13 0-16,13-13 0,-13 14 0,13-1 0,1 0 0,-14 0 0,13 1 0,0-1 0,-13 0 0,13-13 0,-13 13 0,0 0 15,14-13-15,-14 14 0,13 12 0,26 27 0,-25-53 0,-14 13 0,13 0 0,0 1 16,0-14-16,-13 13 0,40 40 0,-27-27 16,14-12-16,12 38 0,-25-38 15,-14-1-15,13-13 0,-13 13 0,13-13 0,0 13 16,-13 1-16,0-1 0,14-13 0</inkml:trace>
  <inkml:trace contextRef="#ctx0" brushRef="#br0" timeOffset="-115968.67">11549 14975 0,'-13'0'15,"13"14"1,-13-14-16,13 13 0,0 0 16,-14-13-16,14 13 0,-13-13 0,13 14 0,-13-14 15,13 13-15,0 0 0,-13-13 0,13 13 16,-14 0-16,14 1 16,-13-14-16,0 13 0,13 0 15,-13-13-15,13 13 16,-13-13-16</inkml:trace>
  <inkml:trace contextRef="#ctx0" brushRef="#br0" timeOffset="-115491.23">11906 14817 0,'13'0'63,"1"0"-63,-1 0 0,0 0 15,0 0-15,1 0 0,-1 0 0,0 0 16,0 0-16,1 0 0,38-14 15,-38 14-15,-1 0 0,0 0 0,-13-13 0,27 13 16,-14 0-16,0 0 0</inkml:trace>
  <inkml:trace contextRef="#ctx0" brushRef="#br0" timeOffset="-115026.81">11933 14962 0,'13'0'94,"0"0"-94,0 0 0,1 0 0,-1 0 0,0 0 15,0 0-15,1 0 0,-1 0 0,0 0 0,0 0 0,0 0 16,1 0-16,-1 0 0,0 0 0,0 0 0,-13-13 0,14 13 15,-1 0-15,0 0 0</inkml:trace>
  <inkml:trace contextRef="#ctx0" brushRef="#br0" timeOffset="-113054">12872 14023 0,'-13'0'47,"0"0"-31,-1 0 0,14 13 46,0 0-46,0 1-1,0-1-15,0 0 0,0 0 16,0 1 0,0-1-1,14-13-15,-14 13 0,0 0 16,0 0-16,13-13 0,-13 14 0,0-1 15,13 0-15,-13 0 16,0 1 0,0-1-16,13-13 0,-13 13 31,0 0-15,13 1-1,-13-1-15,0 0 16,0 0-1,14-13-15,-14 13 16,0 1-16,13-14 16,-13 13-1,0 0 17,0 0-17</inkml:trace>
  <inkml:trace contextRef="#ctx0" brushRef="#br0" timeOffset="-110251.95">12965 13970 0,'-14'0'16,"1"0"0,0 0 15,13 13-31,-13-13 15,-1 0 1,14 13-16,0 1 16,-13-14-1,13 13-15,0 0 16,-13-13-16,0 13 16,13 1-16,-13-14 0,13 13 0,0 0 15,0 0-15,-14-13 0,14 14 0,0-1 16,0 0-16,0 0 0,-13 27 15,0-40-15,13 13 0,0 0 16,0 1-16,0-1 0,0 0 0,-13-13 16,13 13-16,0 1 0,0-1 0,0 0 15,0 0-15,0 0 16,0 1-16,0-1 31,0 0-15,13-13 46,-13 13-62,13-13 16,-13 14-16,13-14 0,1 13 0,-1-13 16,0 0-16,0 0 0,0 0 0,1 0 15,-1 0-15,0 0 16,0 0-16,1 0 15,-1 0-15,0 0 16,0 0 0,0 0-1,1 0-15,-1 0 16,0 0 0,0 0-1,1 0 1,-1 0-1,-26 13 173,-1-13-172,1 0-16,0 0 15,0 0 1,-1 0-1,1 0 1,13 13-16,-13-13 0,0 0 16,0 0-16,-1 0 15,1 0-15,0 0 16,0 0-16,-1 0 16,1 0-1,0 0 16,0 0-15,0 0-16,-1 0 109,14-13-93,0 0-16,0 0 16,-13 13-16,13-14 0,-13 1 15,13 0 1,0 0 0,0-1-1,0 1 1,0 0-1,0 0 1,0 0-16,0-1 16,0 1-16,0 0 15,0 0-15,0-1 16,0 1 0,0 0-16,0 0 0,13 13 15,-13-14-15,0 1 0,0 0 0,13 13 16,-13-13-16,14 0 15,-14-1-15,13 14 0,-13-13 0,13 13 16,-13-13-16,13 13 0,0 0 16,-13-13-16,14 13 15,-1 0-15,0 0 16,0 0 0,-13-14-1,0 28 110,-13-14-125,13 13 0,0 0 16,-13-13-16,13 13 0,-13-13 0,13 14 0,-14-14 15,14 13-15,0 0 0,-13-13 0,13 13 0,0 0 16,-13-13-16,13 14 0,-13-1 16,13 0-16,0 0 0,-13-13 0,13 14 15,0-1-15,0 0 0,-14-13 16,14 13-16,0 1 0,0-1 16,0 0-1,0 0 1,0 0-16,0 1 15,0-1-15,0 0 32,0 0-17,0 1 1,14-14 0,-14 13-1,13-13-15,0 0 16,0 0-1,0 0-15,-13 13 16,14-13-16,-1 0 0,0 0 0,0 0 16,-13 13-16,14-13 0,-1 0 0,0 0 15,0 0-15,0 0 16,1 0-16,-1 0 0,0 0 16,0 0 15</inkml:trace>
  <inkml:trace contextRef="#ctx0" brushRef="#br0" timeOffset="-109614.37">12462 14645 0,'13'0'32,"0"0"-32,1 0 15,-1 0-15,0 0 0,0 0 0,0 0 16,1 0-16,-1 0 0,0 0 0,0 0 0,1 0 0,-1 0 0,0 0 15,0 0-15,14 0 0,-14 0 0,0 0 0,0 0 0,1 0 0,-1 0 16,66 0-16,-65 0 0,78 0 16,-79 0-16,1 0 0,-1 0 15,0 0-15,0 0 0,40 0 0,-40 0 16,1 0-16,12 0 0,-13 0 16,1 0-16,-1 0 15,0 0-15,0 0 0,0 0 16,1 0-16</inkml:trace>
  <inkml:trace contextRef="#ctx0" brushRef="#br0" timeOffset="-108547.37">12859 14790 0,'-13'0'109,"13"13"-62,-14-13-47,14 14 0,-13-14 0,13 13 16,0 0-16,-13-13 15,13 13-15,0 1 0,0-1 16,0 0-16,0 0 0,0 0 15,0 1-15,-13-14 0,13 13 0,0 0 0,0 0 16,0 1-16,0-1 0,-14-13 0,14 13 16,0 0-16,0 1 15,0-1-15,0 0 0,0 0 16,0 0 0,0 1-16,0-1 0,0 0 15,0 0-15,0 1 16,0-1-16,14-13 0,-14 13 15,0 0 1,0 1 0,0-1-16,0 0 0,0 0 15,0 0-15,0 1 16,0-1-16,0 0 16,0 0-16,0 1 0,0-1 15,-14-13-15,1 0 0,13 13 0,0 0 16,-13-13-16,13 14 15,-13-14 1,-1 0 0,1 0-1,0 0-15,0 0 16,0 0 0,-1 0-1,1 0 16,0 0-31,13-14 0,0 1 16,-27 13-16,27-13 16,-26-14-16,26 14 15,-13 13-15,13-13 0,-14 13 0</inkml:trace>
  <inkml:trace contextRef="#ctx0" brushRef="#br0" timeOffset="-108162.02">12528 15174 0,'0'-13'16,"13"13"-16,0 0 16,1 0-16,-1 0 0,0 0 0,-13-14 0,27 14 0,-14 0 0,0 0 15,0 0-15,-13-13 0,14 13 0,38 0 0,-38 0 16,-1 0-16,53-26 0,-53 26 16,1 0-16,-1 0 0,0 0 0,0 0 0,0-14 15,1 14-15,-1 0 16</inkml:trace>
  <inkml:trace contextRef="#ctx0" brushRef="#br0" timeOffset="-105936.47">8824 16497 0,'-13'0'62,"-1"0"-46,1 0-16,0 0 0,0 0 16,-1 0-16,1 13 15,0-13-15,0 0 0,0 0 16,13 13-16,0 0 0,-14-13 0,1 0 16,0 14-16,13-1 0,-13-13 0,-1 13 15,14 0-15,0 1 0,-13-14 0,13 13 0,-13-13 16,13 26-16,-13-26 0,13 14 0,0-1 15,0 0 1,0 0 0,13-13-1,-13 13-15,13-13 16,0 0 31,1 0-47,-1 0 15,0 0-15,0 0 0,1 0 16,-14-13-16,13 13 0,0 0 0,13-13 16,-12 0-16,-1 13 0,0 0 15,-13-13-15,13 13 0,-13-14 0,0 1 16,27 0-16,-27 0 0,13-14 16,-13 14-16,13 13 0,-13-13 15,0-1-15,0 1 0,0 0 16,0 0-1,0 0 1,14 13 93,-1 0-93,-13 13-16,13-13 16,-13 13-16,13-13 0,-13 13 0,0 0 15,13-13-15,1 14 0,-14-1 0,13-13 16,-13 13-16,0 0 0,13-13 0,14 27 16,-27-14-16,13-13 15,-13 13-15,13-13 0,-13 14 0,13-14 16,-13 13-16</inkml:trace>
  <inkml:trace contextRef="#ctx0" brushRef="#br0" timeOffset="-105527.1">9234 16484 0,'13'0'15,"0"0"1,-13 13-16,0 0 16,14-13-16,-14 13 0,0 0 0,0 1 0,0-1 15,13-13-15,-13 26 0,0-12 0,13-14 16,-13 13-16,0 0 0,0 0 0,13 14 16</inkml:trace>
  <inkml:trace contextRef="#ctx0" brushRef="#br0" timeOffset="-105185.79">9300 16206 0</inkml:trace>
  <inkml:trace contextRef="#ctx0" brushRef="#br0" timeOffset="-104537.18">9604 16484 0,'0'0'16,"0"13"-16,0 0 0,0 0 0,0 0 16,0 1-16,0-1 0,0 0 0,0 0 15,0 1-15,0-1 0,0 0 16,0 0-16,0-26 109,0 0-109,0 0 0,0-1 0,-13 1 0,13 0 16,0 0-16,0-1 0,0 1 0,0 0 0,0 0 0,0 0 0,0-1 16,0 1-16,0 0 0,0 0 0,0-1 0,0 1 15,0 0-15,0 0 0,13 13 0,1-14 16,-1 1-16,27 13 15,-27 0-15,0 0 0,0 0 16,0 0-16,1 0 0,-1 0 16,0 0-16,0 0 0,1 0 0,-1 0 15,0 0-15,-13 13 0,13-13 0,0 0 16,-13 14-16,27-1 0,-14 0 0,0-13 16,1 13-16,-14 1 78,13-14-78,-13 13 15,0 0-15,13-13 0,-13 13 0,13-13 0,1 14 0,-14-1 16,13-13-16</inkml:trace>
  <inkml:trace contextRef="#ctx0" brushRef="#br0" timeOffset="-104112.28">10372 16351 0,'0'0'0,"26"-13"15,-13 0-15,1 13 16,-1 0-16,0 0 0,0 0 0,0-13 0,1 13 15,-1 0-15,0 0 0,0 0 0,1 0 0,-1 0 16,0 0-16,0 0 0,27-14 16,-27 14-16,0 0 15</inkml:trace>
  <inkml:trace contextRef="#ctx0" brushRef="#br0" timeOffset="-103704.41">10345 16576 0,'13'0'16,"-13"-13"-16,14 13 0,-1 0 0,0 0 0,-13-13 15,13 13-15,1 0 0,-1 0 0,0-14 0,0 14 0,0-13 16,1 13-16,-1 0 0,13-13 0,-12 0 16,65 0-1,-66 13-15,-13-14 0,13 14 0,1 0 0,12 0 16,-26-13-16,13 13 0,1 0 16</inkml:trace>
  <inkml:trace contextRef="#ctx0" brushRef="#br0" timeOffset="-103123.39">10623 16140 0,'0'13'47,"13"-13"-47,-13 13 0,0 0 0,13-13 0,1 13 0,-1 1 0,-13-1 16,13 0-16,0 0 0,1-13 0,-14 14 0,13-14 0,-13 13 15,0 0-15,40 14 0,-27-14 0,-13 0 0,13-13 0,27 53 16,-27-40-16,53 40 16,-66-40-16,13-13 0,1 14 15,12 12-15,-13-26 0,0 13 16,-13 0 31,0 1-32,0-1-15,0 0 16,-13-13 0,0 0-16,0 13 15,0-13-15,-1 0 0,1 0 16,0 0-16,-14 14 15,27-1-15,-13-13 0,0 0 16,13 13-16,-13-13 0,-1 0 16,1 0-16,13 13 0</inkml:trace>
  <inkml:trace contextRef="#ctx0" brushRef="#br0" timeOffset="-102328.14">11456 16285 0,'14'13'16,"-14"1"-16,13-14 0,-13 13 0,13 0 0,0 13 15,1-26-15,-14 14 0,0-1 0,13 0 0,0 0 0,-13 14 0,13-27 0,1 13 0,-14 0 0,13-13 0,-13 27 0,13-27 16,13 39-16,-26-25 0,14-1 0,-14 0 0,13 14 0,0-27 0,14 53 16,-27-40-16,13 0 0,0-13 0,-13 13 0,13 0 0,-13 1 0,27 12 15,-27-13-15,13-13 0,0 27 16,0-14-16,1-13 15,-14 13-15,0-26 125,-14 13-125,1-13 0,13 0 0,-13 13 16,13-14-16,-13 14 0,13-13 0,-14 13 0,1-13 0</inkml:trace>
  <inkml:trace contextRef="#ctx0" brushRef="#br0" timeOffset="-101915.77">11589 16563 0,'-13'0'0,"-1"0"16,1 0-16,13 13 15,0 0-15,-13 1 0,0-14 0,13 13 16,0 0-16,-14-13 0,1 27 0,13-14 16,0 0-16,-13-13 0,13 13 0,0 0 15,-13-13-15,13 14 0,-14-14 0,14 13 16,-13-13-16,0 13 16,13 0-16,-13-13 93</inkml:trace>
  <inkml:trace contextRef="#ctx0" brushRef="#br0" timeOffset="-101398.3">11906 16484 0,'13'0'15,"1"0"-15,-1 0 0,-13-14 0,13 14 0,0 0 16,1 0-16,-1 0 0,0 0 0,-13-13 0,13 13 0,1 0 0,-1 0 0,0 0 16,13 0-16,-26-13 0,14 13 0,-1 0 0,0 0 0,0 0 15,1-13-15,-1 13 0,0 0 0,-13-14 0,53 14 16,-40 0-16,0 0 0,-13-13 15,14 13-15</inkml:trace>
  <inkml:trace contextRef="#ctx0" brushRef="#br0" timeOffset="-100994.92">11946 16656 0,'13'0'15,"0"0"-15,1 0 0,-1 0 16,0 0-16,0 0 0,1 0 0,-14-14 0,13 14 0,0 0 15,0 0-15,0 0 0,1 0 0,-14-13 0,39 13 16,-25 0-16,-14-13 0,13 13 0,40-13 16,-53-1-16,13 14 0,0 0 0,0 0 0,1 0 15,-14-13-15,0 0 0,13 13 0,0 0 0,0 0 16</inkml:trace>
  <inkml:trace contextRef="#ctx0" brushRef="#br0" timeOffset="-99675.71">13401 15610 0,'-13'0'0,"0"0"15,-1 0-15,1 0 0,0 0 16,13 14-16,-13-14 0,0 0 0,13 13 0,-14-13 16,1 0-16,13 13 0,-13-13 0,0 0 0,13 13 0,0 1 15,-14-14-15,14 13 0,-13 0 0,0 0 16,13 14-1,0-14-15,0 0 0,-13-13 0,13 13 0,0 1 16,-14-14-16,1 39 16,13-25-16,0-1 0,-13-13 0,13 13 0,0 0 15,0 0-15,0 1 0,0-1 16,0 0-16,0 0 0,0 1 0,0-1 16,0 0-16,0 0 31,13-13-31,0 0 47,-13 14-32,14-14-15,-1 0 0,0 0 16,0 13-16,1-13 0,-1 0 16,0 0-16,0 0 0,1 0 15,-1 0-15,0 0 0,0 0 0,0 0 0,1 0 16,39 0-1,-40 0-15,0 0 0,0 0 0,1 0 16,-1 0-16,0 0 16,0 0-16,-26 0 140,0 0-140,0 0 0</inkml:trace>
  <inkml:trace contextRef="#ctx0" brushRef="#br0" timeOffset="-98113.27">12806 16338 0,'13'0'62,"0"0"-62,1 0 16,-14-13-16,13 13 0,0 0 0,0 0 0,0 0 0,1 0 16,-14-13-16,13 13 0,0 0 0,0 0 0,1 0 0,-1 0 0,0 0 15,0 0-15,0 0 0,1 0 0,-1 0 0,0 0 0,27 0 16,-27 0-16,0 0 0,1 0 0,-1 0 16,0 0-16,27 0 0,-27 0 0,0 0 0,0 0 0,1 0 0,25 13 15,-25-13-15,12 0 0,14 0 16,-27 0-16,0 0 0,0 0 15,1 0-15,-1 0 0,0 0 0,0 0 16,1 0-16,-1 0 0,0 0 16,0-13-16,0 13 0,1 0 15,-1 0 1,0 0 15,0-14-15,1 14-16,-1 0 15,0 0-15,0 0 16,0 0-16,1 0 0,-1 0 16,0 0-16,0 0 0,1 0 0,-1 0 15,0 0-15,0 0 16,1 0-16,-1 0 16,0 0-16,0 0 0,0 0 0,1 0 15,-14 14-15,13-14 0,27 0 16,-27 0-16,-13 13 15,13-13-15,0 0 0,1 0 0,-1 0 32,-13 13-1,-13-13 0,13 13-31,-14-13 0,1 0 0,0 0 16,0 0-16,13 13 0,-14-13 0,1 0 0</inkml:trace>
  <inkml:trace contextRef="#ctx0" brushRef="#br0" timeOffset="-96784.55">12965 16616 0,'0'13'16,"0"0"-16,13-13 16,-13 14-16,0-1 0,0 0 15,0 0-15,0 0 16,0 1-16,0-1 0,0 0 16,0 0-16,0 1 0,0-1 0,0 0 15,0 0-15,0 1 0,0-1 0,0 0 16,0 0-16,0 0 15,0 1-15,0-1 0,0 0 16,0-26 109,0 0-125,-13 13 16,13-14-16,0 1 0,0 0 0,0 0 0,0 0 0,-14-1 0,14 1 15,0 0-15,0 0 0,0-1 0,0 1 16,0 0-16,0 0 0,0-1 0,0 1 0,0 0 16,0 0-16,14 13 15,-14-13-15,0-1 0,13 14 16,0-13-1,0 13-15,0 0 0,1 0 16,-14-13-16,13 13 16,-13-13-16,13 13 0,0 0 15,1 0-15,-1 0 0,0 0 16,0 0 0,1 0-16,-1 0 31,0 0-16,-13 13-15,13 0 0,0-13 16,-13 13-16,0 1 0,14-14 0,-14 13 0,13-13 16,-13 13-16,0 0 0,13-13 15,-13 13-15,0 1 0,13-14 16,-13 26 0,0-13-16,14-13 0,-14 14 0,0-1 15,0 0-15,13-13 0,-13 13 16,0 1-16,0-1 15,0 0-15,13-13 0,-13 13 16,0 0-16,0 1 0,0-1 16,0 0-1,0 0 1,0 1 31,0-1 31,13-13-62,-13 13 46,-13-13-31,13 13-31</inkml:trace>
  <inkml:trace contextRef="#ctx0" brushRef="#br0" timeOffset="-95691.54">13375 16960 0,'-14'0'46,"1"0"-46,0 0 16,13 13 31,-13-13-47,13 13 16,0 0-16,0 1 0,-13-14 15,13 13-15,0 0 0,0 0 0,0 1 16,0-1-16,0 0 15,0 0 1,13-13 62,-13-13-31,0 0-31,13 13-1,-13-13 1,0-1-16,0 1 0,0 0 16,0 0-1,0-1 1,13 14-16,-13-13 0,13 13 125,-13 13-125,14-13 15,-14 14 1,13-14-16,-13 13 16,13-13-16,0 0 15,-13 13 32,0 0-47,14-13 16,-14 14-16,13-14 0,0 13 15,0-13-15,-13 13 0,0 0 0,14-13 16,-28 0 93,1 0-93</inkml:trace>
  <inkml:trace contextRef="#ctx0" brushRef="#br0" timeOffset="-94667.61">13520 17013 0,'13'0'93,"-13"13"126,0 0-203,0 0-16,0 1 31,0-1 16,0 0-16,0 0-15,0 1-1</inkml:trace>
  <inkml:trace contextRef="#ctx0" brushRef="#br0" timeOffset="-94325.3">13507 16920 0</inkml:trace>
  <inkml:trace contextRef="#ctx0" brushRef="#br0" timeOffset="-93252.81">13626 17013 0,'0'13'31,"0"0"-15,0 0-16,0 1 0,0-1 15,0 0 1,0 0-16,0 1 16,13-14-1,-13-14 63,0 1-78,0 0 16,0 0-16,0-1 16,0 1-16,0 0 15,0 0-15,0-1 16,0 1-16,13 13 31,-13-13-15,14 13-1,-1 0 1</inkml:trace>
  <inkml:trace contextRef="#ctx0" brushRef="#br0" timeOffset="-92203.82">14327 16404 0,'-13'0'32,"0"0"-32,-1 13 15,1-13-15,0 0 16,13 14-16,-13-14 0,0 0 15,13 13-15,-14-13 0,14 13 0,0 0 16,0 1-16,0 12 16,0-13-16,0 0 15,0 1-15,0-1 0,0 0 16,0 0-16,0 1 16,0-1-16,0 0 0,0 0 15,0 1-15,0-1 0,0 0 0,0 0 16,0 27-16,0-27 15,0 0-15,0 1 0,0-1 0,14 0 16,-14 0-16,0 1 0,0-1 16,0 0-16,0 0 0,0 0 0,0 1 15,13-14-15,-13 13 0,0 0 0,0 0 16,0 1-16,0-1 16,0 0-1,0 0 1,-13-13-1,-1 0-15,1 0 16,0 0-16,0 0 16,-1 0-16,1 0 15,0 0-15,0 0 16,0-13-16,-1 13 0,14-13 0,-13 13 0,13-13 0,-13 13 16,0-14-16,-1 1 0,1 13 0,13-13 15,-13 13-15,-14-27 0,27 14 0,-39-13 31,26 13-31,-1-1 0,14 1 16,-13 13-16</inkml:trace>
  <inkml:trace contextRef="#ctx0" brushRef="#br0" timeOffset="-91838.49">13970 16722 0,'13'0'16,"0"0"-16,1 0 0,-1 0 16,0 0-16,0 0 0,1 0 0,-1 0 15,0 0-15,0 0 0,14 0 0,-14 13 0,66-13 31,-65 0-31,-1 0 0,0 0 0,13 0 16,-12 0-16,12 0 16,-13 0-16,1-13 0,-1 13 0,0 0 0,0 0 15,1 0-15,-1-14 0,0 14 16,0 0-16,0 0 16,1 0-16,-14-13 62</inkml:trace>
  <inkml:trace contextRef="#ctx0" brushRef="#br0" timeOffset="-90988.2">13851 16338 0,'0'-13'16,"13"13"15,0 0-31,1 0 15,-1 0-15,0 0 0,0 0 0,1 0 0,12 0 0,-13 0 0,0 0 16,1 0-16,-1 0 0,0 0 0,0 0 0,1 0 0,-1 0 0,0 0 0,40 0 16,-40 0-16,0 0 0,1 0 0,-1 0 0,0 0 0,14 0 0,-14 0 0,66 0 15,-66 0-15,1 0 0,-1 0 0,0 0 0,80 0 16,-80 0-16,119 0 16,-119 0-16,-13-13 0,40 13 15,-40-14-15,13 14 16,-26 0 109,0 0-125,0 0 0,-1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00" max="448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5.14238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1-02-13T19:53:22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8401 2963 0,'13'0'94,"0"0"-79,0 0-15,0 0 0,1 0 0,-1 0 16,0 0-16,0 0 0,1 0 0,-1 0 0,0 0 15,0 0-15,0 0 0,1 0 0,-1 0 16,0 0-16,0 0 0,1 0 0,-1 0 0,27 0 16,-27 0-16,0 0 0,0 0 15,0 0-15,1 0 0,-1 0 0,0 0 16,0 0-16,1 0 0,-1 0 16,0 0-16,0 0 0,1 0 15,-1 0-15,-13-13 0,13 13 0,0 0 16,0 0-16,1 0 31,-1 0-15,0 0-1,0 0 17,1 0-17,-1 0 1,0 0-1,0 0 204,1 0-219,-1 0 0,0 0 16,0 0-16,0 0 15,1 0-15,-1 0 0,-13-13 0,13 13 16,0 0-16,1 0 16,-1 0-1,0 0 1,0 0 0,0 0 15,1 0-16</inkml:trace>
  <inkml:trace contextRef="#ctx0" brushRef="#br0" timeOffset="8926.67">12832 3373 0,'0'14'47,"14"-14"-47,-1 0 0,-13 13 0,13-13 0,0 0 16,0 0-16,14 13 0,-14-13 0,0 0 15,1 0-15,-1 0 0,0 0 0,0 0 16,0 0-16,1 0 0,-1 0 0,0 0 15,0 0-15,1 0 0,-1 0 16,0 0-16,0 0 0,14 0 16,-14-13-16,0 13 0,0 0 15,-13-13-15,14 13 0,-1 0 0,0 0 0,0 0 0,27 0 16,-40-14-16,53 14 16,-40 0-16,-13-13 0,13 13 0,1 0 15,12 0-15,-13 0 0,40-26 16,-39 26-1,-1 0-15,0 0 0,0 0 0,0 0 16,-13-13-16,14 13 0,-1 0 0,0 0 16,0 0-16,1 0 0,-1 0 0,0-14 0,0 14 15,0 0-15,-13-13 0,27 13 16,-14 0-16,0 0 0,27-13 16,-27 13-16,1 0 0,-1 0 0,0 0 0,0 0 15,-13-13-15,13 13 0,1 0 0,-1 0 16,0 0-16,0-14 15,1 14-15,-1 0 16,0 0 0,0 0 31</inkml:trace>
  <inkml:trace contextRef="#ctx0" brushRef="#br0" timeOffset="17811.81">17582 2553 0,'13'0'62,"-13"-13"-62,13 13 0,0 0 16,0-13-16,1 0 0,-1 13 0,0 0 16,0 0-16,1 0 0,-1 0 0,0 0 15,0-14-15,1 14 0,-1 0 0,0 0 0,0 0 16,14-13-16,-14 13 0,0 0 0,0 0 16,1 0-16,-1 0 0,0 0 0,-13-13 0,13 13 15,1 0-15,12-13 0,-13 13 0,40 0 16,-40 0-16,1 0 15,-1 0-15,0 0 0,0 0 0,0 0 0,1 0 16,52-14-16,-53 14 16,0 0-16,1 0 0,-1 0 0,13 0 0,-13 0 15,1 0-15,-1 0 0,13 0 0,-12 0 16,12-13 0,-13 13-16</inkml:trace>
  <inkml:trace contextRef="#ctx0" brushRef="#br0" timeOffset="18732.15">17939 2434 0,'0'13'63,"0"1"-63,0-1 0,0 0 0,0 0 15,0 1-15,0-1 0,0 0 0,0 0 0,0 0 16,0 1-16,0-1 0,-13-13 0,13 26 16,0-12-16,0-1 0,0 0 0,0 0 0,0 14 15,0-14-15,0 0 0,-14 53 16,14-52-16,0-1 0,0 0 0,0 0 0,0 1 0,0 12 15,0-13-15,0 0 0,0 1 0,0-1 0,0 13 16,0-12-16,0-1 0,0 26 16,0-25-16,14-14 0,-14 13 15,0 0-15,0 0 0,0 1 16,0-1-16,0 0 0,0 0 16,13-13-16,-13 14 0,0-1 15,0 0 1,0 0-16</inkml:trace>
  <inkml:trace contextRef="#ctx0" brushRef="#br0" timeOffset="19431.79">17727 3241 0,'13'0'63,"1"0"-48,-1 0-15,0 0 0,0 0 0,0 0 16,1 0-16,-1 0 0,0 0 0,0 0 0,14 0 16,-14 0-16,0 0 0,1 0 0,-1 0 0,66 0 15,-52 0-15,-14 0 0,66-13 16,-66 13-16,1 0 0,-1 0 0,-13-13 0,26 13 0,1 0 15,-14 0-15,0 0 0,0 0 0,1 0 0,12 0 16,-13 0-16,1 0 16,-1 0-1,0 0-15,0 0 141</inkml:trace>
  <inkml:trace contextRef="#ctx0" brushRef="#br0" timeOffset="20212">18600 3122 0,'0'13'31,"0"1"-16,0-1-15,0 0 0,0 0 16,0 0-16,0 1 0,0-1 0,0 0 16,0 0-16,13-13 0,-13 14 0,0-1 15,0 0-15,0 0 16,14-13 0</inkml:trace>
  <inkml:trace contextRef="#ctx0" brushRef="#br0" timeOffset="20783.03">18521 3254 0,'26'-13'0,"-12"13"15,-1 0-15,0 0 0,0 0 16,0 0-16,1 0 0,-1 0 0,0 0 15,0 0-15,1-13 0,-1 13 0,0 0 16,0 0 0,0 0-16</inkml:trace>
  <inkml:trace contextRef="#ctx0" brushRef="#br0" timeOffset="21837.49">19129 2633 0,'14'0'31,"-1"0"-31,0 0 0,-13-14 0,13 14 0,1 0 16,-1 0-16,0 0 0,0 0 0,0 0 0,1 0 15,12 0-15,-13 0 0,67-13 16,-67 13-16,0 0 0,0 0 0,1 0 15,-1 0-15,-13-13 0,13 13 0,0 0 16</inkml:trace>
  <inkml:trace contextRef="#ctx0" brushRef="#br0" timeOffset="22352.49">19090 2831 0,'13'0'47,"0"0"-31,0 0-16,1 0 0,-1 0 0,0 0 0,0 0 16,1 0-16,-1 0 0,0 0 0,0 0 0,0 0 0,1 0 15,-1 0-15,0 0 0,0 0 0,1 0 0,-1 0 0,0 0 16,0 0-16,0 0 0,1 0 0,-1 0 0,0 0 15,0 0-15,1 0 0,-1 0 63</inkml:trace>
  <inkml:trace contextRef="#ctx0" brushRef="#br0" timeOffset="23316.37">20188 2289 0,'-14'0'78,"14"13"-78,0 0 0,0 0 0,0 1 0,0-1 16,0 0-16,0 0 0,0 0 0,0 1 15,-13-14-15,13 26 0,0-13 0,0 27 16,0-27-16,0 1 0,0 12 16,0-13-16,0 0 0,0 1 0,0-1 15,0 0-15,0 0 0,0 1 16,0-1-16,0 0 125,13-13-125,1 0 0,-1 0 0,0 0 0,0 0 16,1 0-16,-1 0 0,0 0 0,0 0 0,1 0 0,-1 0 15,0 0-15,0 0 0,0 0 0,1 0 0,-1 0 16,0 0-16,0 0 0,1 0 15,-1 0-15,0 0 16</inkml:trace>
  <inkml:trace contextRef="#ctx0" brushRef="#br0" timeOffset="23948">20532 2236 0,'0'13'31,"0"0"-31,0 0 16,0 1-16,0-1 0,0 0 0,0 0 0,0 1 16,0 12-16,0-13 0,0 0 0,0 1 0,0-1 0,0 40 15,0-40-15,0 0 0,0 1 0,0-1 0,0 0 0,0 0 0,0 0 16,0 14-16,0-14 0,0 0 0,0 1 0,0-1 0,0 0 16,0 14-16,0-14 0,0 0 0,0 0 0,0 0 0,0 27 15,0-27-15,0 67 16,0-67-16,0 0 0,0 0 15,0 1-15,0-1 0,0 0 0,0 0 16,0 1-16,0-1 0,0 0 0,-14-13 16,14 13-16,0 0 0,0 1 0,0-1 0,0 0 15,0 0 1,0 1 0,0-1-1,0 0-15,0 0 16</inkml:trace>
  <inkml:trace contextRef="#ctx0" brushRef="#br0" timeOffset="24622.63">20809 2236 0,'14'0'46,"-1"0"-46,0 0 0,0 0 0,1 0 16,-1 0-16,0 0 0,0 0 0,1 0 16,-1 0-16,0 0 0,0 0 0,0 0 0,14 0 15,-14 0-15,0 0 0,14 0 16,-14 0-16,0 0 0,1 0 16,-1 0-16,0 0 0,0 0 15,0 0-15,1 0 0,-1 0 0,40 0 16,-40 0-16,0 0 0,0 0 0,1 0 15,-1 0-15,0 0 0,0 0 0,1 0 16,-1 0-16</inkml:trace>
  <inkml:trace contextRef="#ctx0" brushRef="#br0" timeOffset="25182.13">21074 2262 0,'0'13'31,"0"1"-15,0-1-16,0 0 0,0 0 0,0 1 0,0-1 0,0 0 0,0 0 15,0 14-15,0-14 0,0 0 0,0 0 0,0 1 0,0-1 0,0 0 0,0 0 16,0 27-16,0-27 0,0 0 0,0 1 0,0-1 0,0 0 0,0 0 0,0 1 0,0 39 16,0-27-16,0-13 0,0 80 15,0-80-15,0 66 16,0-65-16,0-1 0,0 0 15,0 0-15,0 1 0,0-1 0,0 40 16,0-40 0,0 0-16,0 0 0,0 1 15,0-1 1</inkml:trace>
  <inkml:trace contextRef="#ctx0" brushRef="#br0" timeOffset="25737.65">20809 3109 0,'14'0'31,"-1"0"-31,0 0 0,0 0 15,1 0-15,-1 0 0,0 0 16,0 0-16,1 0 0,-1 0 0,0 0 16,0 0-16,0 0 0,1 0 0,-1 0 0,0 0 15,0 0-15,1 0 0,-1 0 0,0 0 0,0 0 16,1 0-16,-1 0 0,0 0 0,0 0 0,0 0 16,1 0-16,-1 0 0,0 0 0,0 0 15,1 0-15,-1 0 16,0 0-16,0 0 0</inkml:trace>
  <inkml:trace contextRef="#ctx0" brushRef="#br0" timeOffset="26785.63">21458 3135 0,'-14'0'15,"1"0"1,13 14-16,-13-14 15,13 13-15,-13-13 16,13 13-16,0 0 16,0 0-16,0 1 15,0-1 1,13-13 78,0 0-94,0 0 15,1 0 1,-1 0-16,0 0 16,-13-13-1,13 13 1,1-14-16,-1 1 15,-13 0-15,0 0 16,13 13-16,-13-13 0,13-14 16,-13 14-16,0 0 0,0-1 15,0 1-15,-13 13 110,0 0-95,0 0 1,-1 0-16,1 13 31,0-13-15,0 14-16,-1-14 15,14 13 1,0 0-16,-13-13 0,13 13 16,0 1-1</inkml:trace>
  <inkml:trace contextRef="#ctx0" brushRef="#br0" timeOffset="30666.73">22635 2672 0,'-13'0'15,"0"0"-15,-1 0 16,1 0-16,0 0 0,0 0 16,-1 0-16,14 14 0,-13-14 0,0 0 0,0 0 0,13 13 0,-13-13 0,-1 0 15,14 13-15,-13 0 0,0-13 0,13 13 0,-13-13 0,-1 0 16,14 14-16,-13-14 0,13 26 0,-13-26 0,0 0 0,0 27 16,-1-27-16,14 13 0,0 0 0,0 0 0,-39 14 15,39-14-15,-27 40 16,14-53-16,13 13 0,-13-13 0,13 13 0,0 1 15,-14-14-15,14 13 0,0 13 16,0-13-16,0 1 16,0-1-1,0 0 1,14-13-16,-1 0 0,-13 13 0,13-13 16,0 0-16,-13 14 0,14-1 0,-1-13 0,0 0 0,0 0 15,53 26-15,-52-26 16,-1 0-16,0 0 0,0 0 0,-13 14 0,27-1 0,-14-13 0,0 0 15,0 0-15,1 0 0,12 13 0,-13-13 16,14 13 0,-14-13-16</inkml:trace>
  <inkml:trace contextRef="#ctx0" brushRef="#br0" timeOffset="31826.8">23019 2738 0,'0'14'31,"-13"-14"-31,13 13 0,0 0 16,-14-13-16,14 13 0,0 1 15,0-1-15,0 0 0,-13-13 0,13 27 16,0-14-16,0 0 0,-13-13 0,13 13 0,0 0 16,0 1-16,0-1 0,0 0 0,0 14 15,0-14-15,13-13 0,-13 13 16,0 0-16,0 0 0,13-13 0,-13 14 0,0-1 15,0 0-15,0 0 0,14 1 0,-14-1 16,0 0-16,13-13 0,-13 13 0,13-13 0,-13 14 16,13-1-16,0 0 0,1 0 0,-1-13 15,-13 13-15,13-13 0,0 14 16,1-14-16,-1 0 0,0 0 0,0 0 16,0 0-16,1 0 0,-1 0 0,0 0 15,0 0-15,-13-14 0,67-12 16,-54 26-16,0 0 0,-13-13 0,13 13 0,14-13 15,-27-1-15,13 14 0,27-39 16,-40 25-16,13 1 16,-13 0-16,0 0 0,13 13 0,-13-14 15,0 1-15,0 0 0,0-27 16,0 27 0,0 0-16,0 0 15,-13 13-15,13-14 16,-13 14-16,13-13 0,-14 13 0,14-13 15,-13 13-15,13-13 0,-13 13 16,0 0-16,-14-13 16,27-1-16,0 1 0,-13 13 0,0 0 0,0 0 15,13-13-15,-14 0 16,1 13-16,0 0 16,0 0-16,-1 0 0,14-14 0,-13 14 15,0 0-15,0 0 16,13-13-16,-14 13 0,1 0 31,13-13-31,-13 13 0,0 0 16,0 0-1,-1 0 1,1 0 0,0 0-1</inkml:trace>
  <inkml:trace contextRef="#ctx0" brushRef="#br0" timeOffset="32791.67">23892 2699 0,'-40'0'16,"27"0"-16,0 0 0,-1 0 0,1 0 15,0 0-15,0 0 0,0 0 0,13 13 16,-14-13-16,1 0 0,13 13 0,-13-13 15,0 0-15,-1 0 0,14 13 0,-13-13 16,13 14 0,0-1 46,0 0-46,13-13-16,1 13 0,-1-13 0,0 0 15,0 0-15,-13 14 0,14-14 0,-1 0 0,26 13 16,-25-13-16,-14 13 16,13-13-16,0 13 0,-13 1 15,13-14-15,1 0 0,-14 13 16,13-13-16,-13 13 0,0 0 16,13-13-1,-13 13-15,0 1 16,13-14-16,-13 13 0,0 0 0,0 0 15,0 1-15,0-1 0,0 0 16,0 0-16,0 0 16,0 1-16,0-1 0,-13-13 15,13 13-15,-13 0 0,0-13 16,13 14-16,0-1 0,-14-13 0,1 0 16,0 0-16,13 13 0,-13-13 0,-1 0 15,14 13-15,-13-13 16,0 0-16,0 0 0,0 0 15,-1 0-15,1 0 0,0 14 0,0-14 16,-1 0-16,1 0 0,13 13 0,-13-13 16,0 0-16,0 0 15,-1 0-15,14 13 0,-13-13 0,0 0 16,0 0-16,-1 0 0,1 0 16,0 0-1</inkml:trace>
  <inkml:trace contextRef="#ctx0" brushRef="#br0" timeOffset="33991.76">23945 2262 0,'0'-13'46,"13"13"-46,-13-13 16,13 13-16,0 0 0,1 0 0,-1 0 16,0 0-16,0 0 15,1 0-15,-1 0 0,0 0 16,0 0 0,1 0-16,-1 0 15,0 0 1,-13 13-1,0 0 64,0 0-79,0 1 15,-13-14-15,13 13 0,0 0 0,0 0 16,-13-13-16,13 14 0,-14-14 0,14 13 15,0 0-15,-13 0 0,13 0 16,0 1-16,-13-14 0,13 13 0,-13 0 0,-1 0 16,14 1-16,-13-1 15,0 0-15,0 0 16,-1-13 0,14 14-16,-13-14 15,13 13-15,-13-13 16,13 13-16,0 0 15,-13-13 1,13 13-16,0 1 16,13-14 62,0 0-78,0 0 0,1 0 15,-1 0-15,0 0 0,0 0 0,1 0 0,-1 0 16,0 0-16,0 0 0,1 0 16,-1 0-16,0 0 0,0 0 15,0 0-15,1 0 16,-1 0 15,0 0-15,-13 13 93</inkml:trace>
  <inkml:trace contextRef="#ctx0" brushRef="#br0" timeOffset="35024.71">25043 1786 0,'-13'0'15,"-1"0"-15,14 13 16,-13 0-16,13 1 0,-13-14 16,13 13-16,-13-13 0,13 13 0,-14 14 0,-25 39 15,39-53-15,-27 80 16,14-80-16,13 0 16,0 0-16,-13-13 0,13 13 0,-27 80 0,27-80 15,0 0-15,-39 93 16,39-79-16,0-14 0,0 0 0,0 0 0,0 1 0,-27 39 15,27-40-15,-13-13 0,13 13 0,0 0 0,-13 106 16,13-105-16,0-1 0,0 0 0,0 0 0,-13-13 0,13 27 16,0-14-16,0 0 0,0 0 0,0 1 0,0-1 0,0 0 15,0 0-15,0 1 0,0 39 16,0-40-16,0 0 0,0 0 0,0 0 16,13 1-16,-13-1 0,0 0 0,0 0 15,0 1-15,13-1 0,13 40 16,-26-40-16,14-13 0,-14 13 15,0 0-15,13 1 0,-13-1 0,13 0 16,-13 0-16,13-13 0,1 0 0,-14 14 16,0-1-1,13-13-15,-13 13 16,13-13-16,-13 13 0,13-13 78,1 0-78</inkml:trace>
  <inkml:trace contextRef="#ctx0" brushRef="#br0" timeOffset="35713.33">25440 1826 0,'0'13'31,"0"0"-31,0 0 0,0 1 0,0-1 16,0 0-16,0 0 0,0 0 0,0 1 0,0-1 16,0 0-16,0 0 0,0 1 0,0-1 0,0 0 0,0 14 15,0-14-15,-14 79 16,14-78-16,0-1 0,0 0 0,0 0 0,0 0 16,-13 27-16,13-27 0,0 1 0,0-1 0,0 40 15,0-40-15,0 0 0,0 0 16,-13 1-16,13-1 0,0 0 15,0 0-15</inkml:trace>
  <inkml:trace contextRef="#ctx0" brushRef="#br0" timeOffset="37070.61">25453 2037 0,'-13'0'16,"-1"0"-16,1 0 0,13-13 0,-13 13 16,0 0-16,13-13 0,-13 13 0,-1 0 15,1 0-15,0 0 16,0 13-16,-1-13 0,1 0 15,0 0 1,13 13 0,-13-13-1,13 14-15,-14-14 16,1 0 0,13 13 30,0 0-30,0 0-16,0 0 16,0 1-16,13-14 0,-13 13 15,0 0-15,14-13 16,-14 13-16,13-13 16,-13 14-16,0-1 0,13-13 15,0 0-15,14 13 16,-27 0-16,13-13 0,0 0 15,1 0-15,-1 0 0,-13 13 0,13-13 16,0 0 0,0 0 15,1 0-15,-1 0-16,0 0 15,0 0-15,1 0 0,-1 0 16,0 0-1,0 0-15,1 0 47,-1 0-31,-13-13 0,13 13-16,-13-13 15,0 0 1,13 13-16,-13-13 0,0-1 15,0 1-15,13 13 0,-13-13 16,0 0-16,0-1 16,-13 1 31,13 0-32,0 0 1,-13 13-16,0 0 15,13-13-15,-13 13 16,-1 0-16,1 0 0,0 0 31,0 0-31,-1 0 16,1 0-16,0 0 16,0 0-16,-1 0 15,1 0 1,0 0-1</inkml:trace>
  <inkml:trace contextRef="#ctx0" brushRef="#br0" timeOffset="37847.33">25082 2593 0,'14'0'47,"-1"0"-47,0 0 0,0 0 0,1 0 15,-1 0-15,0 0 0,80 0 16,-80 0-16,0 0 0,0 0 0,1 0 0,-1 0 16,27 0-16,-27 0 0,0 0 0,40 0 15,-40 0-15,0 0 0,1 0 16,-14-13-16,13 13 0,0 0 0,0 0 0,1 0 15,-1 0-15,0 0 0,0 0 16,0 0-16,1 0 16,-14-14-16,13 14 0,0 0 0,0 0 15,1 0-15,-1 0 16</inkml:trace>
  <inkml:trace contextRef="#ctx0" brushRef="#br0" timeOffset="39023.4">25241 2858 0,'13'0'31,"1"0"-31,-1 0 16,0 0-16,-13-14 0,13 14 15,1 0-15,-1 0 0,0 0 0,0 0 16,1 0-16,-1 0 0,0 0 0,0 0 15,-13-13-15,13 13 0,1 0 0,-1 0 16,0 0-16,0 0 16,1 0-16,-1 0 31,-13 13 63,0 1-94,0-1 0,0 0 0,0 0 0,-13-13 15,13 13-15,-14 1 0,14-1 0,0 0 0,-13 0 0,13 1 16,0-1-16,-13 0 0,13 0 0,0 0 0,-13-13 0,13 14 16,-14 12-16,1-13 0,0 27 15,0-27-15,0 1 16,13-1-16,0 0 0,-14-13 15,14 13-15,-13-13 0,13 13 16,-13-13 0,13 14-16,13-14 125,0 0-110,1 0-15,-1 0 0,0 0 0,0 0 0,0 0 16,1-14-16,-1 14 0,0 0 0,0 0 0,1 0 0,-1 0 16,0 0-16,14 0 0,-14 0 0,-13-13 0,13 13 0,27 0 15,-27 0-15,-13-13 0,13 13 16,0 0-16,1 0 0,-1 0 15,0 0-15,-13-13 0</inkml:trace>
  <inkml:trace contextRef="#ctx0" brushRef="#br0" timeOffset="40410.17">25837 1746 0,'0'13'31,"0"1"-31,13-14 0,-13 13 0,13-13 0,-13 13 16,0 0-16,13-13 0,-13 14 0,0-1 0,13-13 0,-13 13 15,0 0-15,40 27 0,-40-27 16,53 67-16,-53-67 16,0 0-16,27 0 0,-27 1 0,13-1 0,-13 0 15,0 0-15,0 0 0,13 14 16,-13-14-16,0 0 0,0 1 0,13-14 0,-13 13 0,13 13 16,-13-13-16,0 1 0,0-1 0,0 0 15,0 0-15,0 1 0,0-1 0,14 0 16,-14 0-16,0 1 0,0-1 0,0 0 15,0 0-15,0 0 0,0 27 16,0-27-16,0 1 0,0-1 0,0 0 16,0 0-16,0 1 0,0-1 0,0 0 0,0 40 15,0-40-15,0 53 16,0-52-16,0-1 0,0 0 0,0 0 16,0 27-16,0-27 0,0 0 0,0 40 15,0-39 1,0-1-16,0 0 0,0 0 0,0 0 15,0 1-15,0-1 0,0 0 16,0 0-16,0 1 0,0-1 16,0 0-16,-14-13 0,14 13 15,0 0 1,-13-13 0,13 14-16,0-1 0,0 0 15,0 0 1,0 1-16,-13-14 15,13 13-15,0 0 0,0 0 16,0 1 0,0-1-16,-13-13 15,13 13 1,0 0 0,0 0-1,-13-13-15,13 14 0,0-1 16,-14-13-16,14 13 0,-13-13 15,13 13 1,0 1 15,-13-14-31,13 13 16,0 0 15</inkml:trace>
  <inkml:trace contextRef="#ctx0" brushRef="#br0" timeOffset="51346.23">16933 3956 0,'14'0'62,"-14"-14"-62,13 14 0,-13-13 0,13 13 0,0 0 16,0-13-16,1 13 0,-14-13 0,13 13 0,0-14 0,0 14 0,-13-13 0,14 13 16,-1-13-16,0 13 0,0-13 0,1 13 0,-14-14 0,13 14 0,13-13 15,-26 0-15,13 13 0,1 0 0,-14-13 0,13 13 0,0 0 0,14-27 16,-14 14-16,0 13 0,-13-13 0,53-14 15,-53 14-15,66-13 16,-66 12-16,0 1 0,13 13 0,-13-13 0,14 13 0,25-26 16,-26 12-16,1 1 0,39-27 15,-40 40-15,0-13 0,0 0 16,1 13-16,-14-13 0,26-1 0,-13 14 0,27-26 16,-27 13-16,-13 0 15,27 13-15,-27-14 16</inkml:trace>
  <inkml:trace contextRef="#ctx0" brushRef="#br0" timeOffset="52109.92">17529 3360 0,'13'0'78,"0"0"-78,0 0 0,1 0 0,-1 0 15,0 0-15,0 0 0,0 0 0,1 0 0,-14 13 16,13-13-16,0 0 0,0 0 0,1 0 16,-1 14-16,0-14 15,0 0 16,-13 13 48,0 0-33,0 0-30,0 1-16,0-1 0,0 0 16,0 0-16,0 0 0,0 1 15,0-1-15,0 0 0,0 0 16,0 1-16,0-1 0,0 0 16,0 0-16,-13-13 15,13 14-15,0-1 0,0 0 31</inkml:trace>
  <inkml:trace contextRef="#ctx0" brushRef="#br0" timeOffset="55933.43">20069 3215 0,'0'13'47,"0"0"-31,0 14-16,0-14 0,0 0 15,0 0-15,0 1 0,0-1 0,0 0 0,0 0 0,0 0 16,0 1-16,0-1 0,0 0 0,0 0 16,0 1-16,0-1 0,0 26 15,0-25-15,0-1 0,0 0 16,0 0-16,0 1 0,0-1 0,0 0 15,0 0-15,0 14 0,0-14 0,0 0 16,0 0-16,0 1 0,0-1 0,13-13 16,-13 13-16,13-13 0,-13 13 15,13-13 1,-13 14 0,14-14-16,-1 0 0,0 13 0,0-13 15,0 0-15,1 0 0,-1 0 0,0 0 16,0 0-16,-13 13 0,27-13 0,-14 0 0,14 0 15,-14 0-15,0 0 0,66 0 16,-65 0-16,-1 0 0,13 0 0,-12 0 0,-1 0 0,13 13 16,-13-13-16,1 0 0,-1 0 0,0 0 0,40 0 15,-40 0-15,0 0 0,1 0 0,-1 0 16,0 0-16,0 0 0,1 0 0,-1 0 0,0 0 0,0 0 16,14 0-16,-14 0 0,13 0 15,-12 0-15,-1 0 0,0 0 16,0 0-16,1 0 0,-1 0 0,27 0 15,-27 0-15,0 0 16,0 0-16,0 0 0,1 0 0,-1 0 16,0 0-16,0 0 0,1 0 0,39 0 15,-40 0 1,0 0-16,0 0 0,0 0 0,1 0 0,-1 0 16,27 0-16,-27 0 15,-13-13-15,13 13 0,0 0 16,0 0-1,1 0 1,-1 0 0,0 0-1,-13-13-15,13 13 0,1 0 16,-1 0-16,0 0 16,0 0-16,1-13 0,-1 13 15,0 0 1,0 0-16,0 0 15,1 0 1,-1 0 0,0 0-16,0 0 15,1 0-15,-1 0 0,-13-14 16,13 14-16,0 0 0,1 0 16,-1 0-16,0 0 0,0 0 15,0 0-15,1 0 16,-14-13-16,13 13 15,0 0 1,0 0 31,1 0-31,-1 0 15,0 0 16,-13-13-32,13 13-15,1 0 0,-14-13 0,0-1 0,13 14 16,-13-13-16,13 13 0,-13-13 0,13-13 0,0 26 16,-13-14-16,0 1 0,27-40 15,-14 40-15,-13 0 0,0-1 0,13 14 0,-13-13 0,0 0 0,0 0 16,0 0-16,14 13 0,-14-14 0,13-52 15,-13 53-15,13-40 16,0 40-16,-13 0 0,0-1 0,0 1 0,0 0 16,0 0-16,0-1 0,0 1 15,0 0-15,13 13 0,-13-13 0,0 0 0,0-1 16,0 1-16,0 0 31</inkml:trace>
  <inkml:trace contextRef="#ctx0" brushRef="#br0" timeOffset="57194.09">20677 3810 0,'-13'0'78,"13"13"-62,0 0-16,0 1 15,0-1 1,0 0 0,0 0-16,0 1 15,13-14-15,-13 13 0,13-13 0,-13 13 0,0 0 16,0 1-16,14-14 15,-14 13-15,0 0 0,0 0 16,13 0-16,-13 1 0,0-1 0,13-13 16,0 0-16,-13 13 0,0 0 15,14-13-15,-14 14 0,13-1 16,-13 0-16,13 0 0,0-13 16,-13 14-16,13-14 0,-13 13 15,14 0-15,-1 0 16,0-13-16,0 0 0,1 0 15,-1 0-15,0 0 0,0 0 16</inkml:trace>
  <inkml:trace contextRef="#ctx0" brushRef="#br0" timeOffset="57695.54">21127 4154 0,'-13'0'47,"0"0"-47,-1 0 16,14 13-16,-13-13 0,0 0 15,13 13-15,-13-13 0,13 14 0,-14-1 0,1-13 16,13 13-16,0 0 16,-13-13-16,13 14 0,0-1 0,-13 0 15,13 0 1,0 0 0,13-13 46,0 0-46,0 0-16,1 0 15,-1 0-15,0 0 16</inkml:trace>
  <inkml:trace contextRef="#ctx0" brushRef="#br0" timeOffset="58730.49">21286 4273 0,'-14'0'15,"1"0"-15,0 0 16,0 0-1,0 0 1,13 13 0,0 0 31,0 1-16,13-14 47,0 0-62,0 0-16,0 0 0,1-14 15,-1 14-15,-13-13 0,13 13 0,0 0 16,1 0-16,-1 0 0,0 0 15,-13-13-15,13 13 0,1 0 16,-14-13-16,0 0 16,13 13-16,-13 13 140,0 0-124,0 0-16,0 0 16,0 1-16,0-1 0,0 0 0,13-13 15,-13 13-15,0 1 0,0-1 16,13-13-16,-13 13 15,13-13-15</inkml:trace>
  <inkml:trace contextRef="#ctx0" brushRef="#br0" timeOffset="59660.34">21590 4339 0,'0'13'63,"0"1"-63,13-14 0,-13 13 0,13-13 0,-13 13 15,0 0 1,0 1-16,0-28 109,0 1-109,0 0 0,0 0 16,0-1-16,14 14 0,-14-13 0,0 0 0,0 0 0,13 13 0,-13-14 16,0 1-16,0 0 0,0 0 0,13 13 0,-13-13 0,0-1 15,0 1-15,13 13 0,-13-13 0,14 13 16,-14-13-16,0-1 0,13 14 16,0 0-1,0 0-15,-13-13 0,14 13 16,-1 0-16,0 0 47,0 0-16,-13 13-31,0 1 16,0-1-16,0 0 0,13-13 0,-13 13 0,0 1 0,14-1 15,-14 0-15,0 0 0,0 0 0,13-13 0,0 27 16,-13-14-16,0 0 0,13 27 15,-13-27-15,0 1 16</inkml:trace>
  <inkml:trace contextRef="#ctx0" brushRef="#br0" timeOffset="60162.8">21894 3903 0,'0'13'0,"0"0"16,0 0-16,0 1 0,0-1 15,0 0 1,13-13-16,-13 13 16,14 0-16,-1 1 0,-13-1 15,13-13 1,-13 13-1,13-13-15,-13 13 16</inkml:trace>
  <inkml:trace contextRef="#ctx0" brushRef="#br0" timeOffset="60558.16">22146 3982 0,'0'13'16,"0"0"-1,13-13-15,-13 14 0,0-1 0,0 0 0,0 0 0,0 1 0,0-1 16,13 0-16,-13 0 0,0 1 0,0-1 0,0 0 0,13 40 16,-13-40-16,14 80 15,-14-80-15,0 0 0,0 0 0,0 1 16,0-1-16,0 0 0,0 0 15</inkml:trace>
  <inkml:trace contextRef="#ctx0" brushRef="#br0" timeOffset="60909.48">22000 4194 0,'13'0'47,"1"-14"-47,-1 14 0,0 0 15,0 0-15,0 0 0,1 0 16,-1 0-16,13-13 0,-12 13 0,-1 0 0,40-13 16,-40 13-16,0 0 15,0 0-15,-13-13 0,14 13 0,-1 0 0,0 0 0,0 0 16,1 0-16,-1 0 15</inkml:trace>
  <inkml:trace contextRef="#ctx0" brushRef="#br0" timeOffset="61543.56">22767 4180 0,'0'14'47,"0"-1"-47,-13-13 0,0 13 16,0-13-16,13 13 0,0 1 16,0-1-16,-14-13 0,14 13 0,-13 0 15,13 0-15,0 1 0,0-1 16,0 0-1,0 0 1,13-13-16,1 14 16,-1-14-16,-13 13 0,13-13 0,0 0 15,1 0-15,25 0 16,-25 0-16,12 0 16,-13 0-16</inkml:trace>
  <inkml:trace contextRef="#ctx0" brushRef="#br0" timeOffset="62321.29">23058 3969 0,'0'13'0,"0"-26"0,0 39 0,0-13 15,0 27-15,0-27 0,0 1 16,0-1-16,0 0 0,0 0 0,0 1 0,0-1 0,0 0 16,0 0-16,0 0 0,0 1 0,0 12 0,0-13 0,0 1 15,0-1-15,0 0 0,0 0 0,0 14 0,0-14 0,0 0 0,0 0 16,0 1-16,0-1 0,0 0 0,0 0 0,0 14 31,0-14-31,0-26 94,14 13-94,-14-13 0,13 13 0,-13-14 15,0 1-15,0 0 0,13 13 0,-13-13 0,0-1 0,13 1 16,-13 0-16,0 0 0,14 13 0,-14-14 0,13 1 0,-13 0 0,0 0 16,13 13-16,-13-13 0,13-1 15,0 14 1,1 0-16,-1 0 16,0 0-16,0 0 15,1 0-15,-1 0 16,0 0-1,-13 14 1,13-14-16,-13 13 0,0 0 0,14 0 16,-1-13-16,-13 13 0,0 1 0,13 12 15,-13-13-15,13-13 0,-13 14 0,0-1 0,0 0 0,13-13 16,-13 13-16,0 1 0,0-1 16,0 0-16,14-13 0,-14 13 0,0 0 15,13-13 63,0 0-78,0 0 16,1 0-16</inkml:trace>
  <inkml:trace contextRef="#ctx0" brushRef="#br0" timeOffset="63281.16">23654 4260 0,'-13'0'0,"-1"0"32,1 0-32,0 0 15,0 0 1,13 13-16,-14-13 0,14 13 0,-13-13 16,0 0-16,13 13 15,0 1-15,-13-14 16,13 13-16,0 0 0,0 0 15,0 1 17,0-1-17,0 0-15,0 0 16,0 1 15,13-14 0,0 0-31,0 0 16,1 0-16,-1 0 0,-13-14 0,26 14 16,-26-13-16,14 13 0,-14-13 0,13 13 15,-13-13-15,0-1 0,0 1 16,0 0-16,13 13 0,-13-13 0,0-1 16,0 1-16,0 0 15,13 13 1,-13 13 62,0 0-78,0 1 0,0-1 0,0 0 16,0 0-16,0 1 0,0-1 0,0 0 15,0 0-15,0 1 0,0-1 0,0 0 0,0 0 16,0 0-16,0 1 15,13-14-15,-13 13 0,0 0 16</inkml:trace>
  <inkml:trace contextRef="#ctx0" brushRef="#br0" timeOffset="64031.36">23905 4326 0,'0'13'32,"0"0"-32,0 1 0,0-1 15,0 0-15,0 0 0,0 1 16,0-1-16,0 0 0,0 0 0,0 0 0,0 1 16,0-1-16,0 0 0,0 0 15,0 1-15,0-1 0,0-26 78,0-1-78,0 1 16,0 0-16,0 0 0,0-1 0,0 1 0,0 0 0,0 0 16,0 0-16,0-1 0,0 1 0,0 0 0,0 0 15,0-1-15,0 1 0,0 0 16,0 0-16,13 13 0,-13-14 15,14 14-15,-14-13 0,13 13 16,-13-13-16,13 13 0,-13-13 0,13 13 16,0 0-1,1 0 1,-1 0-16,0 0 16,-13 13-16,0 0 31,0 0-31,0 1 0,0-1 15,0 0-15,0 0 0,0 1 0,0-1 16,0 0-16,0 0 0,0 1 0,13-14 0,-13 26 16,0-13-16,0 0 0,0 1 0,0 12 15,0-13-15,0 1 16,14-14 46,-1 0-46,0 0-16,0 0 16</inkml:trace>
  <inkml:trace contextRef="#ctx0" brushRef="#br0" timeOffset="65171.9">24342 4286 0,'-14'0'15,"1"0"-15,0 0 16,0 0-16,0 0 15,-1 0-15,1 0 16,13 13-16,-13-13 0,13 14 0,0-1 16,-13-13-16,13 13 0,-14 0 15,14 1-15,0-1 16,0 0-16,0 0 0,0 1 16,0-1-16,0 0 0,0 0 15,0 0-15,0 1 0,0-1 16,0 0-16,14-13 15,-14 13-15,0 1 16,13-14 0,0 0-1,0 0 1,1 0-16,-1 0 0,0 0 16,0 0-16,0 0 15,1 0-15,-14-14 16,13 14-16,0 0 15,-13-13-15,13-27 16,1 40-16,-14-13 0,13-26 16,-13 25-16,13 14 0,-13-26 15,0 13-15,0-1 16,-13 14 140,13 14-125,0-1-15,0 0-16,0 0 0,0 1 16,0-1-16,0 0 0,0 0 0,0 0 15,0 1-15,0-1 0,0 0 0,0 0 0,0 1 16,0 12-16,0-13 0,0 1 0,0 25 16,0-12-16,0 26 15,0-40-15,0 0 0,0 0 16,-13 0-16,13 1 0,0-1 0,-27 40 15,27-40-15,0 0 16,0 1-16,-13-14 0,13 13 16,-13-13-16,-1 0 15,14 13-15,-13-13 16,0 0 0,0 0 62,13-13-78,0 0 15,0-1-15</inkml:trace>
  <inkml:trace contextRef="#ctx0" brushRef="#br0" timeOffset="65972.63">24580 4471 0,'0'-13'0,"13"13"47,0 0-32,0 0-15,-13-13 0,14 13 16,-1-13-16,13 0 0,-12 13 0,-1 0 16,-13-14-16,40-12 0,-27 26 0,26-66 15,-25 52-15,-14 1 16,0 0-16,0 0 0,13 0 0,-13-1 16,0-25-16,0 25 15,0 1 1,-13 13-16,-1 0 0,14-13 0,-13 13 15,13-13-15,-13 13 16,0 0-16,0 0 0,-1 0 16,1 0-16,0 0 15,0 0-15,-1 0 0,14 13 0,-13-13 16,13 13-16,-13-13 0,0 13 0,13 1 0,-14-1 16,1 0-16,-13 53 15,13-66-15,13 13 0,0 1 0,-14 25 16,14-25-16,0-1 0,-26 27 15,26-27-15,0 0 0,0 0 16,0 0-16,0 1 0,0-1 0,0 0 16,0 0-16,0 1 0,0-1 15,0 0-15,13-13 0,-13 13 0,0 1 0,13-14 16,-13 13-16,0 0 0,14-13 0,-14 13 0,13 0 16,13 14-1,-26-14-15,13-13 0,1 0 0,-14 13 0,13-13 16,0 0-16,0 0 15,1 0-15,-1 0 0,0 0 16,0 0-16,1 0 0,-1 0 16,0 0 15</inkml:trace>
  <inkml:trace contextRef="#ctx0" brushRef="#br0" timeOffset="68543.47">22172 2659 0,'0'-13'62,"0"0"-62,0-1 16,0 1-16,0 0 0,0 0 0,0-1 0,0 1 0,0 0 0,0 0 0,0 0 16,13-1-16,-13 1 0,0 0 0,0 0 0,0-1 15,14 14-15,-14-13 0,0 0 0,0 0 0,0-1 0,13 14 16,-13-13-16,0 0 0,26-40 15,-26 40-15,0 0 0,13 13 0,-13-14 0,0-12 16,14 26-16,-14-13 0,0-1 0,13 1 0,0-13 16,-13 13-16,13 13 0,14-53 15,-14 39-15,-13 1 0,0 0 16,13 13-16,1 0 16,-14-13 15,13 13-31,0 0 15,0 0-15,0 0 0,1 0 16,-1 0-16,-13-13 0,13 13 0,0 0 0,1 0 16,52-14-16,-53 1 0,0 13 15,0 0-15,1 0 0,-1-13 0,0 13 0,27-13 16,-27-1-16,0 14 0,0 0 0,54-26 16,-41 26-16,93-40 15,-106 40-15,1 0 0,-1 0 0,0 0 0,0 0 0,40-26 16,-26 26-16,-14 0 0,0 0 0,80-13 15,-80 13-15,0 0 0,0 0 0,1 0 0,12 0 0,-13 0 0,40-14 16,-40 14-16,1 0 0,-1 0 0,0 0 0,0 0 0,120-26 16,-120 26-16,13 0 0,160-13 15,-160 13-15,14 0 0,-27-14 0,106 14 16,-106 0-16,14 0 0,79-26 16,-93 26-16,0 0 0,0 0 0,0 0 0,1 0 15,-1 0-15,27-13 0,-27 13 0,0 0 0,0 0 16,1 0-16,12 0 0,-13 0 0,53-14 15,-52 14-15,-1 0 0,0 0 16,0 0-16,53-13 0,-52 13 16,-1 0-16,66 0 0,-66 0 0,1 0 15,-1 0-15,0 0 0,0 0 0,1 0 0,52-13 16,-40 13-16,-13 0 0,1 0 0,-1 0 0,0 0 0,0 0 0,14 0 0,-14 0 16,0 0-16,1 0 0,-1 0 0,-13-13 0,26 13 0,-13 0 0,1 0 0,-1 0 0,27 0 15,-14 0-15,-13 0 0,-13-13 0,13 13 0,1 0 0,78-14 16,-78 14-16,-1 0 0,93-13 15,-93 13-15,-13-13 0,13 13 0,0 0 0,1 0 0,-1 0 0,40-13 16,-40 13-16,0 0 0,0 0 0,1-14 0,-1 14 0,53-13 16,-53 13-16,80-13 15,-80 13-15,0 0 0,14 0 16,-27-13-16,13 13 0,0 0 0,0 0 0,1 0 0,-14-13 0,39 13 16,-25 0-16,-14-14 0,13 14 0,0 0 15,0 0-15,0 0 0,1-13 0,-1 13 16,0 0-16,27 0 0,-27 0 0,53-26 15,-53 26-15,1 0 0,-1 0 16,0 0-16,0 0 0,14 0 0,-14 0 16,0 0-16,1 0 0,-1 0 0,0 0 15,0 0-15,0 0 0,1 0 16,-1 0-16,0 0 0,0 0 16,1 0-16,-1 0 0,0 0 15,0 0-15,0 0 0,1 0 16,-1 0-1,0 0 95,-13 13-95,13-13-15,-13 13 0,14 0 0,-14 1 16,0-1-16,13-13 0,-13 13 0,0 0 0,13-13 16,0 13-16,-13 1 0,0-1 0,14 0 0,-14 0 0,0 1 15,13-14-15,-13 13 0,0 0 0,13 0 0,-13 14 0,13-27 16,-13 13-16,0 0 0,0 0 0,27 40 16,-27-39-16,26 52 15,-26-53-15,13 0 0,-13 0 0,0 1 0,14 12 16,-14-13-16,0 1 0,13 25 15,-13-26-15,13-13 0,-13 14 0,0-1 0,0 0 16,0 0-16,13-13 0,-13 14 0,0-1 0,0 0 16,0 0-16,14 14 15,-14-14-15,13-13 16</inkml:trace>
  <inkml:trace contextRef="#ctx0" brushRef="#br0" timeOffset="69917.22">26564 1852 0,'13'0'47,"1"0"-47,-1 0 0,0-13 0,0 13 0,1 0 0,-1-13 15,0 13-15,0 0 0,27 0 0,-27 0 0,-13-14 0,13 14 0,1 0 16,91-13-16,-91 0 0,65 13 15,-66 0-15,0 0 0,1 0 16,-1 0-16,0 0 0,14 0 0,-14 0 16,13 0-16,-12 0 15,-1 0-15,0 0 0,0 0 16,0 0-16,-13 13 0,14-13 16,-14 13-16,13-13 0,27 53 15,-27-39-15,0-14 0,14 52 16,-14-38-16,0-14 0,-13 13 0,53 53 15,-40-53-15,-13 1 0,13-14 0,-13 13 0,40 13 16,-40-13-16,0 1 0,13-14 0,14 26 16,-14-13-16,27 27 15,-27-40-15,-13 13 16,0 0-16,26 1 0,-12-14 0,-1 0 0,26 39 16,-25-39-16,-1 0 15,0 0-15,-13 14 0,27-14 0,-14 0 0,0 0 16,-13 13-16,27-13 0,-14 13 15,40-13-15,-40 0 16,0 0-16,0 0 0,1 0 0,-1 0 16,0 0-16,0 0 0,14 0 15,-14 0-15,0 0 0,0 0 0,1 0 0,-1 0 16,0 0-16</inkml:trace>
  <inkml:trace contextRef="#ctx0" brushRef="#br0" timeOffset="70584.34">28416 2289 0,'13'0'47,"1"0"-31,12 0-16,-13 0 0,14 0 16,-14 0-16,0 0 0,1 0 0,-1 0 15,0 0-15,0 0 0,0 0 0,1 0 0,-1 0 16,0 0-16</inkml:trace>
  <inkml:trace contextRef="#ctx0" brushRef="#br0" timeOffset="71011.23">28363 2553 0,'14'0'15,"-1"0"1,0 0-16,0 0 16,0 0-16,1 0 0,-1 0 15,0 0-15,0 0 0,1 0 0,-1 0 16,0 0-16,40-13 15,-40 13-15,0 0 0,1 0 0,-1 0 0,0 0 16,0-13-16,1 13 0,-1 0 0,0 0 16,0 0-16</inkml:trace>
  <inkml:trace contextRef="#ctx0" brushRef="#br0" timeOffset="71644.83">29594 1654 0,'0'13'31,"0"0"-15,0 0-16,0 1 0,0-1 0,0 0 0,0 0 16,0 0-16,0 1 0,0-1 0,0 27 0,0-27 0,0 0 0,0 0 15,0 1-15,0-1 0,0 0 0,0 66 0,0-65 16,0 12-16,13 67 0,-13-80 0,13 93 31,-13-93-31,0 0 0,0 0 0,0 1 0,0-1 16,0 0-16,0 27 15,0-27-15,0 0 0,0 0 0,0 1 16,0-1 31</inkml:trace>
  <inkml:trace contextRef="#ctx0" brushRef="#br0" timeOffset="72184.83">29303 2580 0,'13'0'63,"0"0"-63,0 0 0,1 0 0,-1 0 0,0 0 0,0 0 16,0 0-16,1 0 0,-1 0 0,0 0 0,14 0 0,-14 0 0,0 0 0,0 0 15,0 0-15,1 0 0,65 0 0,-66 0 0,1 0 16,-1 0-16,106 13 0,-119 0 15,119-13 1,-106 13-16,0-13 0,1 0 0,-1 0 0,40 14 16,-40-14-16,66 13 15,-52-13-15,-14 0 0,0 0 0,0 0 16,1 0-16,-1 0 0,-13 13 0,26-13 16,-12 0-16,-1 0 0</inkml:trace>
  <inkml:trace contextRef="#ctx0" brushRef="#br0" timeOffset="73603.62">29554 2963 0,'0'-13'47,"13"13"-47,-13-13 16,13 13-16,1 0 0,-1 0 0,40-13 16,-40 13-1,0 0-15,0 0 0,40-27 0,-39 27 0,-1 0 16,0 0-16,53 0 0,-53 0 15,1 0-15,-1 0 0,0 0 0,0 0 0,1 0 16,-1 0-16,0 0 0,0 0 47,-13 13-47,14-13 16,-14 14-16,13-14 0,-13 13 15,0 0 1,0 0-16,0 40 15,0-40-15,0 1 16,0-1-16,0 0 0,0 0 0,0 1 0,0 25 16,-13-25-16,13 25 15,0-26-15,-14-13 0,14 14 16,-13 12-16,13-13 0,-40 27 16,40-27-1,0 1-15,-13-14 0,13 13 0,-13-13 0,13 13 16,-13-13-16,13 13 0,-14-13 15,14 13-15,-13-13 0,13 14 0,0-1 0,-13-13 16,0 0-16,13 13 0,-13 0 0,13 1 0,-14-14 16,14 13-16,-39 26 15,39-25-15,-14-14 0,14 13 0,-13-13 16,0 13-16,0-13 0,13 13 0,0 1 16,-14-14-16,14 13 15,-13-13 1,13 13-16,-13-13 15,13 13-15,13-13 110,0 0-95,1 0-15,-1 0 0,0 0 0,0 0 0,1 0 16,-1 0-16,0 0 0,0 0 0,1 0 0,-1 0 0,0 0 16,0 0-16,0 0 0,1 0 0,-1 0 0,0 0 0,0 0 0,1 0 15,-1 0-15,0 0 0,0 0 0,1 0 16,-1 0-16,0 0 0,0 0 16,0 0-16,1 0 0,-1 0 15,0 0-15,0 0 16,1 0-16,-1 0 15,0 0 1,0 0 0,0 0-1,1 0-15,-1 0 16</inkml:trace>
  <inkml:trace contextRef="#ctx0" brushRef="#br0" timeOffset="77084.3">15610 3995 0,'14'0'31,"-1"0"-31,0 0 16,0 0-16,1 0 0,-1 0 0,0 0 15,0 0-15,0 0 0,1 0 0,-1 0 0,0 0 0,0 0 16,1 0-16,-1 0 0,0 0 0,0 0 0,1 0 0,-14-13 16,66 13-16,-53 0 15,0 0-15,0 0 0,1 0 0,25 0 0,-25 0 0,-1 0 16,0 0-16,0 0 0,14 0 0,12 0 16,-25 0-16,65 0 15,-66 0-15,0 0 0,1 0 0,-1 0 16,0 0-16,0 0 15</inkml:trace>
  <inkml:trace contextRef="#ctx0" brushRef="#br0" timeOffset="77821.97">16087 4022 0,'0'13'31,"0"0"-31,0 0 0,0 1 16,0-1-16,0 0 0,0 0 15,0 1-15,13-14 0,-13 13 0,13 0 0,-13 13 16,0-12-16,13-1 0,-13 0 0,0 0 16,0 1-16,0-1 0,14 13 15,-14-13-15,0 1 0,0-1 16,0 0-16,0 0 0,13-13 16,-13 40-16,0-27 15,0 1-15,0-1 16,0 0-1,0 0 1,0 0 0,0 1-1,0-1-15,0 0 16,0 0 0,0 1-1</inkml:trace>
  <inkml:trace contextRef="#ctx0" brushRef="#br0" timeOffset="78393.5">15928 4604 0,'13'0'62,"0"0"-62,1 0 0,-1 0 0,-13-13 0,53 13 16,-40 0-16,0 0 0,0 0 0,1 0 0,-1 0 16,0 0-16,0 0 0,1-14 0,-1 14 0,0 0 0,13 0 15,-12 0-15,-1 0 0,0 0 0,0 0 0,1 0 0,-1 0 16,0 0-16,53 0 15,-53 0-15,1 0 0,-1 0 0,0 0 0,0 0 16,14 0-16,-14 0 0,0 0 0,1 0 0,-1 0 16,0 0-16,0 0 15,0 0-15</inkml:trace>
  <inkml:trace contextRef="#ctx0" brushRef="#br0" timeOffset="78863.94">16735 4551 0,'13'0'15,"0"0"1,-13 13-16,0 0 0,14-13 0,-14 14 16,0-1-16,0 0 0,0 0 15,0 0-15,13-13 16,-13 14-16,0-1 0,0 0 16,0 0-16,0 1 15,0-1-15,0 0 16,13-13-16,-13 13 94</inkml:trace>
  <inkml:trace contextRef="#ctx0" brushRef="#br0" timeOffset="79678.67">16722 4683 0,'13'0'94,"0"-13"-94,0 13 0,1 0 15,-1 0-15,0 0 0,0 0 0,-13-13 0,13 13 0,1 0 16,-1 0-16,0 0 0,0 0 0,1 0 16,-1 0-16,0 0 0,0 0 15</inkml:trace>
  <inkml:trace contextRef="#ctx0" brushRef="#br0" timeOffset="80249.7">15941 4921 0,'13'0'31,"1"0"-31,-1 0 0,0 0 0,0 0 0,1 0 16,-1 0-16,0 0 0,0 0 0,0 0 0,1 0 0,-1 0 0,0 0 0,0 0 0,14 0 16,-14 0-16,0 0 0,14 0 0,39 0 0,-53 0 0,14 0 0,-14 0 0,0 0 15,0 0-15,0 0 0,133 0 0,-133-13 0,14 13 16,145 0-16,-159 0 0,13 0 15,-12 0-15,-1 0 0,0 0 0,0 0 0,0 0 0,107 0 0,-107 0 0,0 0 16,0 0-16,0 0 0,93 0 0,-92 0 16,78 0-1,-79 0-15,1 0 0,-14 13 78</inkml:trace>
  <inkml:trace contextRef="#ctx0" brushRef="#br0" timeOffset="81242.62">16576 5146 0,'13'0'47,"1"0"-47,-1 0 0,0 0 15,0 0-15,-13-13 0,27 13 0,-14 0 16,0 0-16,0 0 0,27 0 16,-27 0-16,27 0 15,-27 0-15,-13 13 63,0 0-48,0 1-15,0-1 0,0 0 16,0 0-16,0 1 0,0-1 0,0 0 16,0 0-16,-13-13 0,13 13 0,0 1 0,0-1 15,0 0-15,-13-13 0,13 13 0,-13 1 0,13-1 16,0 0-16,-14-13 0,14 13 0,-26 14 16,26-14-16,-13-13 0,-1 0 15,14 13-15,0 0 16,0 1-16,-13-14 0,0 0 15,13 13-15,-13-13 0,13 13 16,-13-13-16,-1 0 16,1 27-1,0-27-15,13 13 0,13-13 94,0 0-94,1 0 0,-1 0 0,0 0 0,0 0 0,0-13 16,1 13-16,-1 0 0,0-14 0,0 14 0,1 0 15,12-13-15,-13 13 0,0 0 16,-13-13-16,14 13 0,-1 0 0,0 0 16,0 0-16</inkml:trace>
  <inkml:trace contextRef="#ctx0" brushRef="#br0" timeOffset="107074.89">25665 5490 0,'-14'0'31,"1"0"-15,0 0-16,0 0 0,-1 0 0,14 13 15,-13-13-15,0 0 0,0 0 0,0 0 0,13 14 0,-14-14 16,14 13-16,-13-13 0,0 0 0,13 13 0,-13-13 0,-1 0 15,14 13-15,-13-13 0,0 13 0,13 1 0,-13-14 0,-14 13 16,14-13-16,13 13 0,-13-13 16,13 13-16,0 1 0,-13-14 0,13 13 15,-14-13-15,1 0 0,0 13 0,13 0 16,0 1 0,13-14 30,0 13-46,1-13 0,-1 0 0,0 0 0,-13 13 0,13-13 16,0 0-16,1 0 0,-1 0 0,0 13 0,0-13 0,1 0 0,-1 13 0,0-13 16,0 0-16,1 0 0,-1 0 0,0 0 0,0 0 0,0 0 15,1 0-15,-1 0 0,0 0 0,40 14 16,-40-14-16,0 0 0,1 0 16,-1 0-16,0 0 0,0 0 93,1 0-77</inkml:trace>
  <inkml:trace contextRef="#ctx0" brushRef="#br0" timeOffset="107879.13">25982 5503 0,'0'0'0,"-13"0"0,0 0 0,13 14 0,-14-14 16,1 0-16,0 0 0,13 13 0,-13-13 15,-1 13-15,14 0 16,-13-13-16,0 0 0,13 13 0,0 1 16,0-1-16,0 0 15,0 0-15,0 1 16,0-1-16,13-13 15,-13 13-15,13 0 0,1 1 0,-1-14 16,0 13-16,0-13 0,1 0 0,-1 0 16,0 0-16,0 13 0,1-13 0,-1 0 0,0 0 15,0 0-15,0 0 0,1 0 0,12 0 0,-13 0 16,54-13 0,-54 13-16,0 0 0,-13-13 0,13 13 0,0 0 0,14-27 15,-14 27-15,27-13 16,-40 0-16,13 13 0,-13-14 15,13 14-15,-13-13 0,13 13 16,-13-13 0,0 0-1,0-1 1,-13 14-16,13-13 0,-13 13 16,0 0-16,13-13 0,-13 13 15,-1 0-15,1 0 0,0 0 16,-14 0-16,14 0 0,0 0 15,0 0-15,0 0 16,-1 0-16,1 0 16,0 0-16,0 0 0,-1 0 15,1 0-15,0 0 32</inkml:trace>
  <inkml:trace contextRef="#ctx0" brushRef="#br0" timeOffset="108597.28">26670 5424 0,'-40'0'16,"27"0"-16,0 0 0,0 0 16,-1 0-16,1 0 0,0 0 0,0 0 0,-14 0 0,14 13 15,0-13-15,13 13 0,-13-13 0,-1 0 0,1 0 16,0 14-16,13-1 78,13 0-62,0-13-16,1 0 0,-14 13 0,13 1 0,0-14 0,-13 13 15,13-13-15,0 0 0,1 13 0,-1-13 16,-13 13-16,13-13 0,-13 13 0,13-13 0,-13 14 15,14-14-15,-14 13 16,13-13-16,-13 13 47,0 0-47,0 1 16,-13-14-16,13 13 0,-14-13 0,1 13 15,0-13-15,-14 13 0,27 1 0,-13-14 0,-26 13 16,25-13-1,1 0-15,0 0 0,0 0 16,-1 0 15,1 0-15,0 0 0</inkml:trace>
  <inkml:trace contextRef="#ctx0" brushRef="#br0" timeOffset="109257.88">27199 5027 0,'-13'0'15,"0"0"-15,-1 0 16,14 13-16,-13-13 0,13 14 0,-13-14 0,13 13 0,-13 0 15,0 0-15,13 0 0,-14 1 0,14-1 16,0 0-16,0 0 0,-13 1 0,13-1 0,0 0 0,0 0 0,0 1 16,-13-14-16,13 13 0,0 0 0,0 0 0,-13 27 0,13-27 15,0 0-15,0 1 0,0-1 0,0 53 16,0-53-16,0 93 16,0-93-16,0 0 0,0 14 0,0-14 0,0 27 15,0-27-15,13 53 16,-13-53-16,0 1 0,0-1 0,13-13 0,-13 13 0,0 14 15,0-14-15,13-13 0,-13 13 0,0 0 16,0 1-16,14-14 16,-1 0 46,0 0-62,-13-14 16,0 1-16,13 13 0,-13-13 0,13 13 0,-13-13 15,14 13-15,-14-14 0,0 1 0</inkml:trace>
  <inkml:trace contextRef="#ctx0" brushRef="#br0" timeOffset="109716.3">27543 5067 0,'0'13'31,"0"0"-31,0 0 16,0 1-16,0-1 0,0 0 15,0 0-15,0 1 0,0-1 0,0 0 0,0 0 16,0 1-16,0-1 0,0 0 0,0 0 0,0 0 0,0 1 16,0-1-16,0 0 0,0 0 0,0 1 15,0-1-15,0 0 0,0 0 16,0 1-16</inkml:trace>
  <inkml:trace contextRef="#ctx0" brushRef="#br0" timeOffset="110578.59">27464 5173 0,'0'0'0,"-13"0"15,-1 0-15,1 0 16,0 0 0,0 0-16,13 13 0,-14-13 0,1 0 15,13 13-15,0 0 0,-13-13 16,0 0-16,13 14 16,0-1-16,0 0 15,0 0 32,0 0-47,13-13 16,0 0-16,0 0 0,-13 14 15,14-14-15,-1 0 0,0 0 0,14 13 16,-14-13-16,0 0 16,0 0-16,0 0 0,1 0 0,-1 0 15,0 0-15,0 0 0,1-13 16,25 13-16,-39-14 0,13 14 15,1 0-15,-1 0 16,-13-13-16,13 13 0,-13-13 16,13 13 15,1 0-31,-14-13 16,0 0-1,0-1 1,0 1-16,0 0 15,0 0-15,-14 13 0,14-14 16,-13 14-16,13-13 16,-13 13-16,0-13 15,-1 13-15,1 0 0,0 0 16,0 0-16,0 0 16,-1 0-16,1 0 15,0 0 1,0 0-16,-1 0 15,1 0 1,0 0 47,13 13-63,-13-13 0</inkml:trace>
  <inkml:trace contextRef="#ctx0" brushRef="#br0" timeOffset="111042.01">27305 5503 0,'26'0'15,"-12"0"-15,-1 0 16,0 0-16,0 0 0,1 0 0,-1 0 0,0 0 16,0 0-16,1 0 0,-1 0 0,0 0 0,0 0 0,53 0 15,-52 0-15,105 0 16,-93 0-16,-13 0 0,1 0 16,-1 0-16,0 0 0,27 0 0,-27 0 0,0 0 15,0 0-15,40 0 0,-39 0 16,-1 0-16,0 0 0</inkml:trace>
  <inkml:trace contextRef="#ctx0" brushRef="#br0" timeOffset="111788.7">27556 5675 0,'0'0'0,"14"0"16,-1 0-16,0 0 15,0 0-15,0 0 0,1 0 16,-1 0 0,0 0-16,0 0 15,1 0 1,-1 0 0,-13 14-16,0-1 0,13-13 0,-13 13 15,0 0 1,0 0-16,0 1 15,0-1-15,0 0 16,0 0-16,0 1 0,-13-1 16,13 0-16,-13-13 0,13 13 0,-14 1 15,14-1-15,-13-13 0,-13 39 16,12-25-16,14-1 16,-13-13-16,0 0 0,13 13 0,0 0 15,13-13 63,0 0-78,1 0 0,-1 0 0,0 0 16,0 0-16,1 0 0,-1 0 0,0 0 0,0 0 0,1 0 16,-1 0-16,0 0 0,0 0 15,0 0-15</inkml:trace>
  <inkml:trace contextRef="#ctx0" brushRef="#br0" timeOffset="112395.25">28165 5027 0,'0'13'31,"0"1"-31,13-1 16,0 0-16,-13 0 0,0 0 0,14-13 0,-14 14 0,13-1 15,-13 0-15,0 0 0,39 27 0,-39-27 0,0 1 0,40 91 16,-27-105-16,-13 14 0,0-1 16,0 0-16,14 66 0,-14-65 0,13-14 15,-13 13-15,13 79 0,0-78 0,-13-1 16,0 0-16,0 0 0,0 1 0,0-1 0,0 13 15,0-12-15,0-1 0,0 0 0,0 53 16,0-53-16,0 54 16,0-54-16,0 0 0,-13-13 0,13 13 0,-13 14 15,13-14-15,-13-13 0,-1 40 16,1-40-16,0 0 62,13-14-46,0 1-16,0 0 0</inkml:trace>
  <inkml:trace contextRef="#ctx0" brushRef="#br0" timeOffset="112742.58">28694 5358 0,'0'-13'16,"13"13"-1,1 0-15,-1 0 16,0 0-16,0 0 0,0 0 16,1 13-16,-1-13 0,0 0 0,0 0 0,1 0 0,-1 0 15,0 0-15,13 0 0,1 0 0,39 0 16,-53 0-16,1 0 16,-1 0-16,0 0 0,0 0 0,0 0 15,1 0 1</inkml:trace>
  <inkml:trace contextRef="#ctx0" brushRef="#br0" timeOffset="113089.89">28734 5662 0,'39'-13'16,"-25"13"-16,-1 0 0,0 0 0,0 0 15,1 0-15,-1 0 0,0-13 16,0 13-16,53-14 16,-52 1-16,12 13 0,-13 0 0,1 0 0,12 0 15,-13 0-15,67-13 16,-67 13-16,-13-13 0,13 13 0,0 0 16,-13-14-16,14 14 0,-1 0 15</inkml:trace>
  <inkml:trace contextRef="#ctx0" brushRef="#br0" timeOffset="113659.41">30321 4604 0,'0'13'31,"0"0"-31,0 0 0,0 1 0,0-1 16,0 0-16,0 0 0,13-13 0,-13 14 0,0-1 0,0 0 0,14 27 15,-14-27-15,0 0 0,0 0 0,13 54 16,-13-54-16,0 0 0,0 0 0,0 0 0,0 1 0,0 25 16,0-25-16,0-1 0,0 0 0,0 0 0,0 14 15,0-14-15,0 13 16,-13-26 15</inkml:trace>
  <inkml:trace contextRef="#ctx0" brushRef="#br0" timeOffset="114074.3">29898 5199 0,'13'0'16,"0"0"-16,1 0 0,-1 0 15,0 0-15,0 0 0,1 0 0,-1 13 0,0-13 0,0 0 0,0 14 0,1-14 16,-1 0-16,0 0 0,0 0 0,1 13 0,52-13 0,-40 0 0,-13 13 16,1-13-16,12 0 0,-26 13 0,119-13 0,-106 0 0,14 0 15,-27 13-15,238 1 16,-225-14-16,14 0 0,-14 0 0,0 0 0,0 13 0,1-13 0,25 0 0,80 0 15,-105 0-15,-1 0 0,0 0 0,13 0 0,67 0 16,-14 0 0,-65 0-16,-1 0 0</inkml:trace>
  <inkml:trace contextRef="#ctx0" brushRef="#br0" timeOffset="115079.73">30110 5927 0,'0'0'0,"0"13"0,0 0 0,0 0 0,26 27 15,-26-27-15,0 0 0,0 1 16,0-1-16,13-13 0,-13 13 0,0 0 0,13 1 0,-13-1 0,14-13 16,-14 13-16,0 0 0,13-13 0,-13 14 0,0-1 15,13-13-15,0 0 31,1 0-15,-1 0-16,-13-13 16,13 13-16,-13-14 0,13 1 0,-13 0 0,14 0 0,-14-1 0,13 1 15,-13 0-15,39-66 0,-39 65 0,27-78 16,-27 79-16,13 13 0,-13-14 16,0 1-16,0 0 0,13 13 0,-13-13 0,0-40 0,0 39 15,0-52-15,0 53 16,0 0-16,0 0 15,0-1-15,0 1 16,0 0-16,0 0 16,0-1-16,0 1 15,0 0 1,14 13 31,-1 0-32,0 0-15,0 0 0,1 0 16,-1 0-16,0 0 0,0 0 0,0 0 0,1 0 0,-1 0 0,0 0 16,0 0-16,1 0 0,52 0 0,-53 0 0,13 0 15,-12 0-15,105 0 0,-106 0 0,93-13 16,-93 13 0,0 0-16,0 0 0,40-13 0,-39 13 15,-1 0-15,-13 13 94,0 0-94,-13-13 16,13 13-16</inkml:trace>
  <inkml:trace contextRef="#ctx0" brushRef="#br0" timeOffset="116309.36">30506 5808 0,'14'-14'16,"-14"1"-16,13 13 0,0 0 16,-13-13-16,13 13 0,1 0 0,-1 0 15,0 0-15,-13-13 0,13 13 0,1 0 0,-14-14 16,13 14-16,0 0 0,0 0 0,-13-13 0,13 13 15,1 0-15,-1 0 0,0 0 0,14-13 16,-14 13-16,40-13 16,-40 13-16,0 0 0,0 0 15,1 0-15,-1 0 16,0 0 0,0 0-1,-13 13-15,14-13 31,-14 13-31,0 0 0,0 1 0,0-1 16,0 0-16,0 0 0,0 1 0,0-1 0,0 0 16,0 0-16,0 1 0,0-1 0,0 0 15,-14-13-15,14 13 0,-13 0 0,13 1 16,-26 12-16,26-13 16,-14-13-16,14 14 0,-13-14 0,0 0 0,13 13 15,-27 13 1,14-26-16,0 0 0,13 13 0,-13-13 0,13 14 0,-13-14 15,13 13-15,-14-13 0,1 0 16,13 13-16,-13-13 16,13 13-1,-13-13 1,13 14-16,0-1 0,-14-13 16,14 13-16,-13 0 0,13 1 15,-13-14-15,13 13 0,-13-13 0,13 26 16,0-13-16,-13-13 15,13 14 1,0-1 0,13-13 109,0 0-110,0 0-15,0 0 0,1 0 0,-1 0 0,0 0 16,0 0-16,1 0 0,-1 0 0,0 0 0,0 0 0,0 0 16,1 0-16,-1 0 0,0 0 0,27 0 15,-27 0-15,0 0 0,1 0 16,-1 0-16,0 0 0,0 0 0,0 0 15,1 0-15,-1 0 0,0 0 0,0 0 16,1 0-16,-1 0 16,0 0-16,0 0 0,1 0 15,-1 0-15,0 0 16,-13 13-16</inkml:trace>
  <inkml:trace contextRef="#ctx0" brushRef="#br0" timeOffset="118093.01">26114 6403 0,'0'13'16,"0"0"-16,0 1 15,0-1-15,0 0 0,0 0 16,0 1-16,0-1 0,0 0 16,0 0-16,0 0 0,0 1 0,0-1 0,0 27 15,0-27-15,-13-13 0,13 40 16,0-27-16,0 0 0,0 0 16,0 0-16,0 1 0,0-1 0,0 0 0,0 0 15,0 1-15,0-1 0,0 0 0,0 27 16,0-27-16,0 0 15,-13 0-15,13 1 0,0-1 0,0 0 0,0 27 16,0-27 0,0 0-16,0 0 0,0 1 15,0-1-15,0 0 16,0 0 0,0 1-1,0-1 1</inkml:trace>
  <inkml:trace contextRef="#ctx0" brushRef="#br0" timeOffset="119439.77">26247 6760 0,'0'-13'0,"-14"13"16,1 0-1,0 0-15,0 0 16,0 0-16,-1 0 16,1 0-16,0 0 15,0 0 16,-1 0-15,1 0-16,0 0 0,0 0 16,-1 0-16,1 0 15,0 0-15,0 0 16,0 0 0,-1 0-1,1 0-15,13 13 16,-13-13-16,13 13 15,-13-13 1,13 14 0,0-1 15,-14-13-31,14 13 0,0 0 16,0 0-1,0 1-15,0-1 16,0 0-1,0 0-15,14-13 16,-14 14-16,0-1 16,13-13-16,-13 13 15,0 0-15,26-13 16,-26 14-16,14-14 16,-14 13-16,13-13 0,0 0 0,0 13 15,0-13-15,-13 13 16,40-13-16,-27 0 15,1 0-15,-1 0 16,0 0-16,0 0 0,1 0 0,-1 0 16,0 0-16,0 0 0,0 0 0,1 0 0,-1 0 15,0 0-15,27 0 16,-27 0-16,0 0 0,0 0 0,1 0 16,-1 0-16,0 0 0,-13-13 0,13 13 0,1 0 15,-1 0-15,0-13 16,0 13-16,1 0 15,-14-13-15,13 13 0,-13-14 16,13 14-16,-13-13 0,13 13 16,-13-13-16,0 0 0,13 13 0,1 0 15,-14-27-15,0 14 0,26-27 16,-26 27-16,0 0 0,13 13 16,-13-13-16,0-1 0,0 1 0,0 0 15,0 0-15,0-1 16,0 1-16,0 0 15,0 0-15,0 0 16,-13 13-16,13-14 0,-13 14 31,0 0-15,-1 0-16,1 0 16,0 0-16,0 0 0,0 0 15,-1 0-15,1 0 0,0 0 16,13 14-16,-13-14 0,-1 0 0,1 0 0,13 13 15,-13-13-15,0 0 0,-1 0 0,-12 13 16,13-13-16,13 13 0,-13-13 0,13 13 16,-14-13-16,1 0 0,0 0 15,13 14-15,-13-14 0,-1 0 32,14 13-32</inkml:trace>
  <inkml:trace contextRef="#ctx0" brushRef="#br0" timeOffset="119887.17">26868 6668 0,'14'0'16,"-1"0"30,0 0-30,0 0-16,1 0 0,-1 0 0,0 0 16,0 0-16,0 0 0,1 0 0,-1 0 15,0 0-15,0 0 0</inkml:trace>
  <inkml:trace contextRef="#ctx0" brushRef="#br0" timeOffset="120271.52">26882 6787 0,'13'0'62,"0"0"-46,0 0-16,1 0 0,-1 0 0,0 0 15,0 0-15,0 0 0,1 0 0,-1 0 16,0 0-16,0 0 0,1 0 0,-1 0 16,0 0-16</inkml:trace>
  <inkml:trace contextRef="#ctx0" brushRef="#br0" timeOffset="122133.72">27900 6482 0,'-13'0'16,"0"0"-16,0 0 0,-1 0 15,1 0-15,0 0 0,0 0 0,-1 0 16,1 0-16,0 0 15,0 0-15,13 14 0,-27-1 0,27 0 16,-39 13 0,25-26-16,14 14 0,0-1 0,-26 0 15,26 0-15,-13-13 0,13 14 0,0-1 16,-14-13-16,14 13 0,0 0 0,0 1 0,-13-14 0,13 13 0,-13-13 16,13 13-16,0 0 0,0 0 0,0 1 15,-13-14-15,13 13 0,0 0 16,0 0-16,0 1 15,0-1 1,13-13-16,0 0 16,0 13-16,1-13 15,-1 0-15,0 0 0,14 0 16,-14 0-16,0 0 16,0 0-16,1 0 0,-1 0 15,0 0-15,0 0 0,0 0 0,-13-13 16,14 13-16,-1 0 0,-13-13 0,13-1 0,0 14 15,-13-13-15,14 13 0,12-40 16,-13 27-16,-13 0 0,27-27 16,-14 40-16,-13-13 0,0 0 0,0 0 0,13 13 15,-13-14-15,13 1 0,-13 0 16,0 0 0,0 26 155,0 0-171,0 0 0,0 1 0,0-1 0,0 0 0,0 0 16,0 1-16,0-1 0,0 0 0,0 0 0,0 0 0,0 1 0,0-1 0,0 0 0,0 0 0,0 1 16,0-1-16,0 0 0,0 0 0,0 0 0,0 67 15,0-67-15,0 0 0,0 67 16,0-67-16,0 0 0,0 0 0,0 1 0,0-1 16,0 0-16,0 0 0,0 1 0,0-1 0,0 0 15,0 0-15,-13 0 16,13-26 124</inkml:trace>
  <inkml:trace contextRef="#ctx0" brushRef="#br0" timeOffset="122950.47">28416 6509 0,'-13'0'16,"0"0"-16,0 0 15,-1 0-15,14 13 0,-13-13 0,0 0 16,13 13-16,-13-13 0,-1 0 0,14 13 0,-13 1 0,0-1 16,13 0-16,-13-13 0,13 13 0,-14-13 0,-12 67 15,26-54-15,-40 66 16,40-66-16,0 1 0,0-1 0,-13 53 15,13-53-15,0 0 0,-13 40 16,13-39-16,0-1 0,0 0 16,0 0-16,0 0 0,0 1 0,0-1 15,0 0-15,0 0 16,0 1-16,13-14 0,-13 13 0,0 0 0,13-13 0,-13 13 16,0 1-16,14-14 0,-1 13 0,-13 0 0,26 0 15,-26 0-15,0 1 16,13-14-16,1 0 0,-1 0 15,0 0 1,0 0-16,1 0 0,-1 0 16,0 0-16,-13-14 0,13 14 15,-13-13-15,14 13 0,12-53 16,-13 40-16,0 0 0,1 0 0,-14-1 0,13-12 16,-13 13-16,0-1 0,13 14 0,-13-13 0,0 0 0,40-40 15,-40 27-15,0 12 0,13 14 0,-13-13 16,0 0-16,0 0 0,0-1 0,13 14 0,-13-13 0,0-13 15,0 13-15,0-1 16,0-12-16,0 13 0,0-1 16,0 1-16,0 0 0,0 0 0,0 0 15,-13 13-15,13-14 0,0 1 0,-13-13 16,13 12 0,0 1-16,-13 13 0,-1-13 0,1 0 0,0 13 15,13-14 1</inkml:trace>
  <inkml:trace contextRef="#ctx0" brushRef="#br0" timeOffset="123756.2">28681 6403 0,'-13'0'15,"-1"0"17,1 0-17,13 13 1,0 0 0,0 1 15,0-1-16,0 0 1,0 0-16,13-13 16,1 0-1,-14 14 1,13-14-16,0 0 16,0 0-16,-13 13 15,14-13-15,-1 0 16,0 0-16,0 0 15,-13-13 1,13 13-16,-13-14 0,0 1 16,14 13-16,-14-13 0,0 0 0,0-1 15,0 1-15,0 0 0,0 0 16,0-1-16,0 1 16,0 0-1,0 0 1,-14 13-1,14-13-15,-13 13 0,0 0 16,0 0-16,0 0 16,-1 0-16,1 0 15,0 0-15,0 0 0,-1 0 16,14 13-16,-13-13 16,13 13 30</inkml:trace>
  <inkml:trace contextRef="#ctx0" brushRef="#br0" timeOffset="124342.73">28906 6892 0,'13'0'47,"0"0"-47,0 0 15,1 0-15,-1 0 0,0 0 0,0 0 16,1 0-16,-1 0 0,0 0 0,0 0 0,0 0 0,1 0 15,12 0-15,-13 0 0,27 0 16,-27 0-16,1 0 16,-1 0-16,0 0 0</inkml:trace>
  <inkml:trace contextRef="#ctx0" brushRef="#br0" timeOffset="124860.2">28945 7051 0,'-13'0'0,"0"0"94,26 0-63,0 0-15,1 0-16,-1 0 0,0 0 15,0 0-15,1 0 0,-1 0 0,0 0 0,0 0 0,0 0 16,1 0-16,-1 0 0,0 0 0,0 0 0,1-13 0,12 13 16,-13 0-16,1 0 15,-1-13-15,0 13 16</inkml:trace>
  <inkml:trace contextRef="#ctx0" brushRef="#br0" timeOffset="125502.79">29713 6588 0,'0'13'16,"0"1"-16,0-1 0,0 0 16,0 0-16,0 1 0,0-1 0,0 0 15,0 53 1,0-53-16,0 1 0,0-1 0,0 0 0,0 27 15,-14-40-15,14 13 0,0 40 16,0-40-16,0 0 0,0 1 0,0-1 16,-13-26 62,13-1-63,0 1-15,0 0 0</inkml:trace>
  <inkml:trace contextRef="#ctx0" brushRef="#br0" timeOffset="126021.26">29858 6522 0,'13'26'16,"-13"-12"-16,0-1 0,0 0 15,0 0-15,0 1 0,0-1 0,0 0 16,0 0-16,0 1 0,0-1 0,0 0 0,0 0 16,0 0-16,0 1 0,0-1 15,0 0-15,0 27 16,0-27-16,0 0 0,0 0 0,0 1 15,0-1 1</inkml:trace>
  <inkml:trace contextRef="#ctx0" brushRef="#br0" timeOffset="126579.77">29647 6628 0,'13'0'79,"-13"-13"-79,13 13 15,0 0-15,-13-14 0,13 14 0,1 0 0,-1 0 16,0 0-16,0 0 0,1 0 0,-1 0 15,0 0-15,0 0 0,1 0 0,-1 0 16,0 0-16,0 0 0,0 0 0,1 0 16,-1 0-16,0 0 0,0 0 0,1 0 15,-1 0-15,0 0 0,0 0 16,1 0-16,-1 0 0,-13 14 109,-13-14-93,13 13-16,-14-13 0,14 13 0,-13-13 0,13 13 16,0 1-16,-13-14 0</inkml:trace>
  <inkml:trace contextRef="#ctx0" brushRef="#br0" timeOffset="127110.26">29514 7104 0,'13'0'16,"1"0"-1,-1 0-15,0 0 0,0 0 0,1 0 0,-14-13 0,13 13 16,0-13-16,0 13 0,1 0 0,-1 0 0,0 0 0,0-14 16,0 14-16,1 0 0,-1 0 0,27 0 15,-27 0-15,0 0 0,-13-13 0,13 13 0,1 0 16,-1 0-16,0 0 0,-13-13 0,13 13 0,0 0 15,1 0-15,12-13 0,-13 13 0,40 0 16,-39 0-16,-1 0 16,0-14-16,0 14 0,0 0 0,1 0 15,-1 0-15,-26 0 47,-1 0-31</inkml:trace>
  <inkml:trace contextRef="#ctx0" brushRef="#br0" timeOffset="128132.2">29673 7236 0,'0'-13'47,"13"13"-47,0 0 16,1 0-16,-1-13 0,0 13 0,0 0 15,-13-13-15,14 13 0,-1 0 0,13-14 16,-12 14 0,-1 0-16,0 0 15,-13 14 63,0-1-62,0 0-16,0 0 16,0 1-16,0-1 0,0 0 15,0 0-15,-13-13 0,13 13 0,0 1 0,-13-14 16,13 13-16,-14-13 0,14 13 0,-13 0 0,13 1 16,0-1-16,-13 0 0,13 0 0,0 1 15,-13-1-15,-1-13 16,14 13-16,0 0 0,0 0 0,-13 1 15,13-1-15,0 0 16,0 0 0,-13-13-1,13 14 1,0-1 0,13-13 46,0 0-62,1 0 16,-1 0-16,0 0 0,0 0 15,1 0-15,-1 0 0,0 0 16,-13-13-16,13 13 0,0 0 0,1 0 16,-1 0-16,0 0 15,-13-14-15,13 14 16,1 0-1,-28 0 110,1 0-125</inkml:trace>
  <inkml:trace contextRef="#ctx0" brushRef="#br0" timeOffset="-213580.02">32226 7236 0,'-13'0'32,"0"0"-32,13-13 0,-13 13 0,-1 0 0,1 0 15,13-13-15,-13 13 0,0 0 0,-14-13 0,14 13 0,0 0 0,-1 0 0,1-14 0,0 14 16,-66-26-16,52 26 0,14 0 0,0 0 0,0-13 0,-93 0 15,79-1-15,-132 1 16,146 13-16,0 0 0,0 0 16,0 0-16,-1 0 0,-52 0 0,53 0 0,0 0 15,-106-13-15,105 13 0,1 0 16,0 0-16,0 0 0,0 0 0,-1 0 0,-39 0 0,40 0 0,0 0 16,0 0-16,-1 0 0,-38 0 0,38 0 15,1 0-15,-66 0 16,65 0-16,1 0 0,0 0 0,0 0 0,0 0 15,-1 0-15,1 0 0,0 0 0,-14 0 16,14 0-16,0 0 0,0 0 0,-1 0 16,1 0-16,0 0 0,0 0 0,0 0 15,-1 0-15,1 0 0,-13 0 16,12 0-16,1-13 16,0 13-1</inkml:trace>
  <inkml:trace contextRef="#ctx0" brushRef="#br0" timeOffset="-212691.21">31036 6972 0,'-14'0'31,"1"0"-31,0 0 16,0 0-16,-1 0 0,1 0 0,0 0 0,0 0 16,0 0-16,-1 0 0,1 0 0,0 0 0,0 0 15,-1 0-15,1 0 0,-27 0 16,27 0-16,0 0 0,0 0 16,0 0-16,-1 0 0,1 0 15,13 13-15,-13-13 0,0 0 0,-1 0 16,14 13-16,-13-13 0,0 0 15,0 0-15,0 0 0,-1 0 16,1 13-16,0-13 16,0 0-16,-1 0 0,14 14 109,0-1-78,0 0-31,0 0 0,0 1 0,14-1 0,-1-13 16,0 26-16,-13-12 0,13-1 0,1 0 0,-1-13 0,-13 13 0,53 40 16,-40-40-16,-13 1 0,66 25 15,-66-26-15,26 1 0,-12-14 16,-14 13-16,13-13 0,13 26 0,-12-26 0,-14 14 0,13-14 0,0 0 15,14 13-15,-14-13 0,13 26 16</inkml:trace>
  <inkml:trace contextRef="#ctx0" brushRef="#br0" timeOffset="-204079.17">9657 6562 0,'-13'0'31,"13"13"-31,0 0 16,0 0-16,0 1 0,0-1 0,0 0 0,0 0 15,0 1-15,0-1 0,0 0 0,0 0 0,-13-13 0,13 40 16,0-27-16,0 0 0,0 1 0,-13-14 0,13 13 0,0 0 0,0 66 16,0-65-16,0 65 15,-14-66-15,14 93 16,0-93-16,0 1 0,0-1 0,0 0 0,0 27 16,0-27-16,0 0 0,0 66 15,0-65-15,0-1 0,0 0 16,0 0-16,0 1 0,0-1 0,0 0 0,0 53 15,0-53-15,0 27 16,0-27-16,0 1 16,0-1-16,0 0 15,0 0 1,0-26 93</inkml:trace>
  <inkml:trace contextRef="#ctx0" brushRef="#br0" timeOffset="-202673.37">9737 6906 0,'0'-14'16,"-14"14"-1,1 0-15,0 0 0,0 0 16,0-13-16,-1 13 0,1 0 0,0 0 15,0-13-15,-1 13 0,1 0 0,0 0 16,0 0-16,-1 0 0,1 0 16,0 0-16,0 0 0,0 0 0,-1 0 0,1 0 15,0 0-15,0 0 0,-1 0 16,1 0-16,13 13 0,-13-13 16,0 0-16,-1 0 15,14 13-15,-13-13 0,0 0 0,13 14 16,0-1-16,-13-13 0,13 13 15,-13-13-15,-1 0 0,14 13 16,-13-13-16,13 14 0,-13-14 16,13 13-16,0 0 31,-13 0-31,13 0 16,0 1-16,0-1 0,0 27 15,0-27-15,0 0 16,0 0-16,0 1 0,0-1 0,0 0 0,0 0 15,13-13-15,-13 40 0,13-40 0,-13 13 0,0 0 0,13 1 16,1-1-16,-14 0 0,13-13 0,-13 13 0,0 0 16,13-13-16,-13 14 0,13-14 0,-13 13 15,13-13-15,1 0 0,-1 0 16,-13 13-16,13-13 16,0 0-16,1 0 15,-1 0-15,0 0 16,0 0-16,1 0 15,-1 0-15,0 0 0,0 0 16,0 0-16,1 0 0,-1 0 0,0 0 16,-13-13-16,13 13 0,1 0 0,39-13 15,-53-1-15,92-25 16,-79 39-16,1-13 0,25-1 16,-39 1-16,40 0 15,-27 13-15,0 0 0,-13-13 16,14 13-16,-1-14 15,0 14 1,-13-13-16,13 13 0,1 0 16,-14-13-16,13 13 15,-13-13-15,0 0 0,13 13 0,-13-14 16,13 14-16,-13-13 0,0 0 16,13 13-16,-13-13 0,0-1 0,0 1 15,14 13-15,-14-13 16,0 0-16,0-1 0,0 1 15,0 0 32,0 0-47,0 0 16,-14 13-16,14-14 16,-13 14-1,0 0-15,13-13 0,-13 13 16,0 0-16,-1 0 15,14-13-15,-13 13 0,0 0 16,0 0 0,13-13-16,-14 13 0,1 0 15,0 0 1,0 0-16,-1 0 16,1 0-16,0 0 15,0 0 1,0 0-1,-1 0 1,1 0-16</inkml:trace>
  <inkml:trace contextRef="#ctx0" brushRef="#br0" timeOffset="-201919.18">10279 6879 0,'13'0'78,"1"0"-78,-1 0 0,0 0 0,0 0 16,0 0-16,1 0 0,-1 0 16,0 0-16,0 0 0,1 0 0,-1 0 15,0 0-15,0 0 16,0 0-16</inkml:trace>
  <inkml:trace contextRef="#ctx0" brushRef="#br0" timeOffset="-199917.35">10253 7131 0,'13'0'109,"0"0"-93,0 0-16,1 0 0,-1 0 0,0 0 15,0 0-15,0 0 0,1 0 0,-1 0 0,0 0 16,14 0-16,-14 0 0,0 0 16,0 0-16,0 0 0,1 0 15,-1 0 17,0-14 249,0 14-281,1 0 31,-1 0-15,0 0 77,0 0-46,1 0-31,-1 0-16,0 0 16,0 0-16,0 0 15,-13-13-15,14 13 16,-1 0-1,0 0-15,0 0 16,1 0-16,-14-13 0,13 13 16,0 0-1,0 0 1</inkml:trace>
  <inkml:trace contextRef="#ctx0" brushRef="#br0" timeOffset="-198399.47">10372 6892 0,'0'-13'94,"13"13"-79,0 0-15,0 0 0,1 0 16,-1 0-16,0 0 16,-13-13-16,13 13 0,0 0 0,1 0 15,-1 0 1,0 0-16,0 0 0,1 0 16,-1 0-16,0 0 15,0 0 1,-13-13-16,14 13 15,-1 0 17,0 0-17,0 0 1,0 0 15,1 0 125,-1 0-140,0 0-16,0 0 31</inkml:trace>
  <inkml:trace contextRef="#ctx0" brushRef="#br0" timeOffset="-195555.86">11205 6231 0,'13'0'47,"1"0"-47,-1 0 16,0 0-16,-13-13 0,13 13 0,0 0 0,1 0 16,-1 0-16,0-14 0,0 14 0,1 0 0,-1 0 0,0-13 0,0 13 0,1 0 15,-14-13-15,13 13 0,0 0 0,0 0 0,40-13 0,-40 13 0,1 0 16,-1 0-16,0-13 0,66-1 15,-65 14-15,65 0 16,-66 0-16,0 0 0,1 0 0,-1 0 16,-13 14 46,13-14-46,-13 13-16,0 0 0,0 0 0,0 0 0,0 1 15,0-1-15,0 0 0,0 0 0,0 1 0,0-1 16,0 0-16,0 0 0,0 1 0,0-1 0,0 0 16,0 0-16,-13-13 0,13 13 0,-27 27 15,27-27-15,-13-13 0,13 14 16,0-1-16,-13-13 0,0 13 0,13 0 0,-13 1 16,-14-1-16,27 0 0,-13-13 0,-40 26 31,53-12-31,-13-14 0,13 13 0,-13-13 0,-1 13 0,1-13 15,0 13-15,-67 27 32,67-40-32,0 0 0,-13 13 15,12-13-15,14 14 0,-13-14 16,13 13-16,-13-13 0,0 0 0,-1 13 16,14 0-16,-26 0 15,13-13-15,-1 14 16,28-14 62,-1 0-78,0 0 0,0 0 0,1 0 0,-1 0 16,0 0-16,0 0 0,1 0 0,-1 0 0,0 0 0,0 0 15,0 0-15,1 0 0,-1 0 0,0 0 0,0 0 16,1 0-16,-1 0 0,0 0 0,14 0 15,-14 0-15,26 0 16,-25 0-16,-1 0 0,0 0 16,0 0-16,-13 13 0,14-13 0,-1 0 0,0 0 15,0 0-15,-13 13 16,13-13 0</inkml:trace>
  <inkml:trace contextRef="#ctx0" brushRef="#br0" timeOffset="-195039.39">12184 6403 0,'0'13'62,"0"0"-62,0 1 0,0-1 16,0 0-16,0 0 0,0 1 0,0-1 16,0 0-16,0 27 15,0-27-15,0 27 16,0-27-16,0 0 0,0 0 16,0 1-1</inkml:trace>
  <inkml:trace contextRef="#ctx0" brushRef="#br0" timeOffset="-194401.31">12343 6403 0,'0'13'94,"0"0"-94,0 1 15,0-1-15,0 0 0,0 0 16,0 1-16,13-14 0,-13 13 0,0 0 0,0 0 16,0 0-16,0 1 0,0-1 15,0 0-15,0 0 16,0 1 15,13-14-15,-13 13 15,0 0-15,-13-13 46</inkml:trace>
  <inkml:trace contextRef="#ctx0" brushRef="#br0" timeOffset="-193816.77">12065 6403 0,'0'-13'32,"13"13"-17,0 0 1,1 0-16,-1 0 0,13 0 0,-12 0 16,-1 0-16,0 0 0,40 0 0,-40 0 15,0-14-15,1 14 0,-1 0 0,0 0 0,14 0 16,-14 0-16,0 0 0,0 0 0,0-13 0,14 13 15,-14 0-15,14 0 16,-14 0-16,-13-13 16,13 13-16,0 0 15,1 0-15,-1 0 16,0 0-16,0 0 0,0 0 16,1 0-16,-1 0 0,0 0 15,0 0 32,1 0-31</inkml:trace>
  <inkml:trace contextRef="#ctx0" brushRef="#br0" timeOffset="-192782.81">11165 6998 0,'14'0'32,"-1"0"-17,0 0-15,0 0 0,1 0 16,-1 0-16,0 0 0,0 0 0,0 0 0,1 0 0,-1 0 15,0 0-15,0 0 0,1 0 0,12 0 0,-13 0 0,1 0 0,-1 0 0,0 0 0,0 0 16,0 0-16,54-13 0,-54 13 0,0 0 16,14 0-16,65-13 0,-79 13 0,120-13 15,-107 13 1,-13 0-16,1 0 0,-1 0 0,79-14 0,-65 14 16,-14 0-16,119-13 15,-105 13-15,-14 0 0,0 0 0,1 0 0,-1 0 0,-13-13 0,79 13 16,-66 0-16,14 0 0,-14 0 0,66 0 15,-79-13-15,27 13 0,39 0 16,-53 0-16,0 0 0,1 0 16,-1 0-16,13 0 15,-26-14-15,14 14 0,-1 0 16,0 0 0,0 0-1,1 0-15,-1 0 0,0 0 16,0 0-16,0 0 15,1-13-15</inkml:trace>
  <inkml:trace contextRef="#ctx0" brushRef="#br0" timeOffset="-192046.14">11668 7117 0,'0'14'47,"13"-14"-47,-13 13 15,0 0-15,0 0 0,14-13 0,-1 13 0,-13 1 0,13-14 0,-13 13 0,0 0 16,13-13-16,-13 13 0,27 27 0,-14-40 0,-13 13 0,13-13 16,27 53-16,-40-40 0,40 54 15,-27-54 1,0-13-16,-13 13 0,0 0 0,26 14 16,-12-14-16,-14 0 0,39 40 15,-25-53-15,-14 27 0,13-27 0,-13 13 0,13 13 16,0-26-16,-13 13 0,14-13 0,-14 14 0,13 25 15,0-39-15,13 53 16,-26-39-16,14-14 0,-14 13 0,13-13 0,0 0 16,-13 13-16</inkml:trace>
  <inkml:trace contextRef="#ctx0" brushRef="#br0" timeOffset="-190928.07">11880 7408 0,'-13'0'47,"-1"0"-31,14 14-16,-13-14 0,13 13 15,-13 0-15,13 0 0,-13 0 0,-1-13 16,14 14-16,-13-1 0,0-13 0,13 13 0,0 0 15,-40 27-15,40-27 0,0 1 16,-13-14-16,13 13 0,-13-13 0,0 39 0,-1-39 16,14 14-16,0-1 0,-26 0 0,26 0 15,-27 14-15,27-14 16,0 0-16,-13-13 0,13 14 0,0-1 16,-13-13-16,13 13 15,-13-13 1,13 13-16,-13-13 15,13 13-15,-14 1 375,14-1-359,0 0-16,0 0 16,-13-13-1,13 14-15</inkml:trace>
  <inkml:trace contextRef="#ctx0" brushRef="#br0" timeOffset="-188936.17">13467 6654 0,'0'14'47,"-13"-14"-47,13 13 16,-13-13-16,13 13 0,0 0 0,-13-13 15,13 13-15,-14-13 0,14 14 0,-13-1 0,13 0 0,-13 0 16,13 1-16,-13-14 0,-1 13 0,14 0 0,-13 13 16,0-12-16,-27 39 15,40-40-15,0 0 0,-13-13 0,13 13 0,0 1 16,-26 12-16,26-13 0,-14-13 16,14 27-16,0-14 0,-26 40 15,13-53-15,13 13 16,0 0-16,-27 14 0,27-14 15,-26 13-15,26-12 16,-13-14-16,13 13 0,-14 0 0,14 0 16,-13-13-1,13 14-15,0-1 16,13-13 109,1 0-125,-1 0 0,0 0 0,0 0 0,0 0 16,1 0-16,-1 0 0,0 0 0,0 0 15,1 0-15,-1 0 0,0 0 0,0 0 16,1 0-16,-1 0 0,0 0 0,0 0 15,0 0-15,1 0 0,-1 0 16,0 0-16,0 0 0,1 0 16,-1 0-16,0 0 0,0 0 15,1 0-15,12 0 16,-13 0-16,0 0 0,1 0 0,-1 0 16,0 0-16,14 0 15,-14 0-15,0 0 16,0 0 62,-13-13 47,0-1-125,0 1 0,0 0 0,0 0 0,0-1 16,0 1-16,0 0 0,0 0 0,0 0 0,0-1 0,-13 1 15,13 0-15,0 0 0,0-1 0,0 1 0,0-13 16,-13 12-16,13 1 0,0 0 0,-13-27 15,13 27-15,-14 0 0,14 0 0,0-1 16,0 1-16,0 0 0,-13 13 0,13-13 0,0-1 16,0 1-16,0 0 0,-13-13 15,13 12-15,0 1 16,0 0-16,0 0 16,0-1-16,0 1 0,-13 13 0,-1-26 15,14 13-15,0-1 16,0 1-16,0 0 15,0 0 17,-13 13-32</inkml:trace>
  <inkml:trace contextRef="#ctx0" brushRef="#br0" timeOffset="-188180.53">13851 6892 0,'0'14'78,"0"-1"-62,13-13-16,-13 13 0,0 0 0,13-13 0,-13 14 0,14-1 15,-14 0-15,13-13 0,0 26 0,-13-12 0,13-14 0,-13 13 0,14-13 0,-14 13 0,13 0 16,0-13-16,13 40 0,-26-27 0,14 1 0,25 25 16,-39-26-16,14-13 0,-14 14 0,13-14 15,0 13-15,-13 0 0,13 0 0,1-13 16,-14 14-1,13-14 1,-13 13-16,13-13 16,0 0-1,-13 13-15,0 0 16,13-13-16</inkml:trace>
  <inkml:trace contextRef="#ctx0" brushRef="#br0" timeOffset="-187477.88">14221 6853 0,'-13'0'15,"0"0"1,13 13-16,-13-13 0,-1 0 15,1 13-15,0-13 16,13 13-16,-13 1 0,0-1 0,-1 0 16,14 0-16,-13-13 0,13 14 0,-40 38 15,40-38-15,-13-14 0,13 13 0,-13-13 0,13 13 0,-27 14 16,14-27-16,13 13 0,-13-13 0,13 13 0,-26 14 16,12-27-16,-12 26 15,26-13-15,0 0 0,-13-13 16,-1 0-16,14 14 0,-13-14 0,13 13 15,-13-13-15,13 13 0,-13-13 16,13 13-16,-14-13 0,14 14 0,-13-14 0,13 13 16,-13-13-16,0 26 15,13-13 1,-13-13-16,13 14 0,-14-14 0,1 0 16,13 13-16,0 0 15,-13-13 1,13 13-16</inkml:trace>
  <inkml:trace contextRef="#ctx0" brushRef="#br0" timeOffset="-181531.42">10901 5265 0,'13'0'32,"0"0"-32,-13 13 0,14-13 15,-14 14-15,13-14 0,0 13 0,0-13 0,0 0 0,-13 13 16,27 14-16,-14-27 0,0 13 0,67 53 15,-67-53-15,-13 0 16,13-13-16,27 40 0,-27-40 0,-13 13 0,13-13 16,40 40-16,-40-40 15,-13 13-15,14 0 0,-1-13 0,-13 14 0,13-14 0,0 0 16,-13 13-16,14-13 0,-14 13 141,13-13-141</inkml:trace>
  <inkml:trace contextRef="#ctx0" brushRef="#br0" timeOffset="-180125.13">10954 5517 0,'13'0'47,"0"0"-47,0 0 16,-13 13-16,14-13 0,-1 0 0,-13 13 15,13-13-15,0 0 0,1 0 0,-1 13 16,0 0-16,0-13 0,0 0 0,-13 14 16,14-14-16,-1 0 0,-13 13 0,13-13 15,0 0-15,-13 13 0,14-13 0,-14 13 0,13-13 16,-13 14-16,13-14 0,0 0 0,1 13 16,-1-13-16,13 26 15,-13-26-15,-13 14 0,14-14 0,-1 0 16,-13 13-16,13-13 0,0 0 0,1 13 15,-1-13-15,0 0 0,-13 13 16,13-13-16,1 0 0,-14-13 141,13 13-141,-13-13 0,0 0 15,0-1-15,0 1 0,0 0 0,0 0 16,0-1-16,0 1 0,0 0 16,0 0-1,0-1-15,0 1 0,0 0 16,-13 13-16,13-13 0,0 0 219,0-1-219,0 1 15,-14 13-15,14-13 0,0 0 0,0-1 16,0 1-16,-13 13 0,13-13 0,-13 0 15,13 0-15,0-1 0,0 1 0,-13 13 16,13-13-16,0 0 0,0-1 0,-14 1 16,14 0-16,0 0 31,0-1-15,-13 14-16</inkml:trace>
  <inkml:trace contextRef="#ctx0" brushRef="#br0" timeOffset="-157056.45">10134 4432 0,'0'13'62,"0"0"-62,0 0 0,0 1 16,0-1-16,0 0 0,0 0 0,0 1 0,13-14 0,-13 13 0,0 0 15,0 0-15,0 1 0,13-14 0,0 39 0,-13-26 16,0 1-16,0-1 0,13 40 16,-13-40-16,0 0 0,0 0 0,14-13 0,-14 14 0,0-1 15,0 0-15,0 0 0,0 1 16,0-1-16,0 0 16,0 0-16,0 1 15,0-1-15,13-13 16,-13 13-16</inkml:trace>
  <inkml:trace contextRef="#ctx0" brushRef="#br0" timeOffset="-155628.58">10200 4670 0,'0'-13'63,"13"13"-47,-13-14-16,13 14 15,-13-13-15,13 13 0,1 0 0,-1 0 16,-13-13-16,13 13 0,0 0 15,1 0-15,-1 0 0,0 0 16,0 0-16,0 0 0,1 0 16,-1 0-16,0 0 0,0 0 15,1 0-15,-1 0 16,0 0-16,0 13 16,-13 0-1,13-13-15,-13 14 16,14-14-16,-14 13 0,13-13 15,-13 13-15,0 0 16,0 1 0,13-14-1,-13 13-15,0 0 32,-13 0-17,0-13-15,-1 0 16,1 13-16,0-13 15,0 0-15,0 0 0,13 14 0,-14-14 16,1 0-16,0 0 0,0 13 16,-1-13-16,1 0 15,0 0-15,13 13 16,-13-13-16,0 0 16,-1 0-16,1 0 0,0 0 15,0 0-15,-1 0 16,1 0-16,0 0 15,13 13-15,-13-13 0,-1 0 0,1 0 0,0 0 16,0 0-16,13 14 16,-13-14-16,-1 0 15,1 0 32,26 0 47,1 0-78,-1 0-16,0 0 0,0 0 0,0 0 15,1 0-15,-1 0 0,-13-14 0,13 14 0,0 0 16,1 0-16,-1 0 0,0 0 15,0 0-15,1 0 0,-1 0 16,-13-13-16,13 13 0,0 0 16,0 0-16,1 0 15,-1 0-15,0 0 0,0 0 16,1 0-16,-1 0 16,0 0-16,0 0 15,-13 13-15,13-13 0,1 0 16,-14 14-16,13-14 0,0 0 15,-13 13-15,13-13 0,-13 13 0,14-13 16,-14 13-16,13-13 16,-13 14-16,13-14 0,-13 13 0,0 0 15,13-13-15,-13 13 0,0 0 0,14 1 16,-1 12-16,-13-13 0,13-13 0,-13 14 16,0-1-16,13 0 0,-13 0 0,0 1 15,13-14-15,-13 13 0,0 0 0,0 0 16</inkml:trace>
  <inkml:trace contextRef="#ctx0" brushRef="#br0" timeOffset="-154033.14">10134 4392 0,'0'13'62,"0"1"-62,0-1 0,0 0 0,0 0 0,0 0 0,0 1 16,13-14-16,-13 13 0,0 0 0,0 0 0,0 1 0,0-1 15,0 0-15,13 0 0,-13 1 0,0-1 0,0 0 16,13 27-16,-13-27 16,0 0-16,0 0 0,0 1 0,0-1 15,13-13-15,-13 13 0,0 13 0,0-12 16,0 12-1,0-13-15,14 1 0,-14-1 16,0 0-16,0 0 0,0 1 16,0-1-1,0 0 1,0 0-16,0 0 0,0 1 16,0-1-16,0 0 0,13 0 15,-13 1-15,0-1 16,0 0-16,0 0 15,0 1 1,0-1-16,0 0 16,0 0-1,0 0-15,0 1 16,0-1-16,0 0 16,0 0-1,0 1 1,0-1-16,0 0 15</inkml:trace>
  <inkml:trace contextRef="#ctx0" brushRef="#br0" timeOffset="-146751.45">9472 9036 0,'0'13'32,"0"0"-32,0 0 0,-13-13 0,13 13 0,0 1 15,0-1-15,0 0 0,-13-13 0,13 13 0,0 1 0,0-1 16,0 0-16,0 0 0,0 1 0,-14-14 0,14 13 16,0 0-16,0 0 0,0 0 0,0 1 15,-13-14-15,13 13 0,0 0 0,0 0 16,0 1-16,0-1 15,0 0-15,0 0 16,0 0-16,-13-13 16,0 0-16,13 14 15,0-1-15,0 0 16</inkml:trace>
  <inkml:trace contextRef="#ctx0" brushRef="#br0" timeOffset="-145412.72">9776 8996 0,'0'13'47,"0"0"-47,0 1 0,0-1 16,0 0-16,0 0 0,-13-13 0,13 13 0,0 1 15,-13-14-15,13 13 0,0 0 0,-13-13 0,13 13 0,0 1 16,0-1-16,0 0 0,0 0 0,0 1 15,-14-14-15,14 13 0,0 0 0,0 0 16,0 0 0,0 1-1,-13-14-15,13 13 16,0 0-16,0 0 16,-13-13-16,13 14 0,0-1 15,-13-13-15,13 13 0,-13-13 16,13 13 46,0 0-46,0 1 0,0-1-16,0 0 0,0 0 0,-14-13 15,14 27-15,0-14 0,-13-13 16</inkml:trace>
  <inkml:trace contextRef="#ctx0" brushRef="#br0" timeOffset="-144685.05">9022 8943 0,'14'0'47,"-1"0"-47,0 0 0,0 0 15,0 0-15,1 0 0,-1 0 0,0 0 16,0 0-16,40 0 0,-40 0 0,1 0 16,-1 0-16,0 0 0,0 0 0,40 0 0,-39 0 0,-1 13 15,0-13-15,0 0 0,80 0 16,-80 0-16,14 0 0,-14 0 0,0 0 0,0 0 0,14 0 15,-14 0-15,0 0 0,0 0 0,1 0 0,39 0 16,-40 0-16,0 0 0,53 0 16,-53 0-16,1 0 0,-1 0 0,0 0 0,27 0 15,-27 0-15,0 0 0,0 0 0,40 0 16,-39 0-16,52 0 16,-53 0-16,-13-13 0,13 13 15,0 0 1,1 0-16</inkml:trace>
  <inkml:trace contextRef="#ctx0" brushRef="#br0" timeOffset="-143546">8916 9710 0,'14'0'31,"-1"0"-31,0 0 0,0 0 16,-13-13-16,14 13 0,-1 0 0,0 0 0,0 0 0,1 0 15,-1 0-15,0 0 0,40-13 0,-40 13 0,0 0 16,93-13-16,-93-1 0,1 14 16,-1 0-16,13 0 0,-26-13 0,66 13 0,-52 0 15,-1 0-15,0 0 0,40 0 16,-40 0-16,40 0 15,-40 0-15,1 0 0,-1 0 0,0 0 16,0 0-16,14 0 16,-14 0-16,0 0 0,1 0 0,-1 0 15,0 0-15,0 0 0,0 0 16,1 0-16,-1 0 16,0 0-16,0 0 0,1 13 0,-1-13 0,0 0 15,0 0-15,0 0 0,-13 14 0,53-14 16,-39 0-16,-1 0 15,0 0-15,0 0 219,1 0-203,-1 0-16,0 0 0,0 0 15,0 0-15,1 0 0,-1 0 0,0 0 16,0 0-16,1 0 16,-1 0-16,0 0 15,0 0 1,1 0 0,-1 0-1,0 0 1</inkml:trace>
  <inkml:trace contextRef="#ctx0" brushRef="#br0" timeOffset="-142002.59">9406 10001 0,'0'-13'63,"13"13"-63,-13-13 16,13 13-16,1 0 0,-1 0 0,-13-13 15,13 13-15,0 0 0,1 0 16,-1 0-16,0-14 0,0 14 15,0 0-15,1 0 0,-1 0 0,0 0 16,0 0-16,27 0 16,-27 0-16,1 0 0,-1 0 0,0 0 15,0 0-15,0 0 0,1 0 16,-1 0 15,0 0 0,-13 14 48,0-1-64,0 0-15,0 0 0,0 0 0,0 1 16,0-1-16,0 0 0,0 0 0,0 1 0,0-1 0,0 0 15,0 0-15,0 1 0,0-1 0,-13 13 16,13-13-16,-13 27 16,13-27-16,-14-13 0,14 14 0,0-1 0,-13-13 0,13 13 15,0 0-15,-13-13 0,13 14 0,0-1 16,-13-13-16,13 13 0,-13-13 16,13 13-16,0 0 0,-14-13 0,1 0 15,0 14-15,0-1 16,-1-13-16,1 0 0,13 13 15,-13-13-15,0 0 0,13 13 16,-14-13-16,1 14 0,0-14 0,0 0 16,13 13-16,-13-13 0,-1 0 0,14 13 15,-13-13-15,0 0 0,13 13 0,0 1 16,-27-1-16,14-13 16,13 13-16,-13-13 15,13 13-15,-13-13 16,26 0 93,0 0-109,0 0 0,1 0 0,-1 0 16,0 0-16,0 0 0,1 0 0,-1 0 0,0 0 15,0 0-15,14 0 0,-14 0 0,0 0 16,0 0-16,27 0 0,-27 0 0,1 0 16,-1 0-16,0 0 0,0 0 0,0 0 0,1 0 15,-1 0-15,0 0 16,0 0-16,1 0 0,-1 0 16,0 0 140,0 0-156,-13-13 0,13 13 0,1 0 0</inkml:trace>
  <inkml:trace contextRef="#ctx0" brushRef="#br0" timeOffset="-141462.1">10464 9657 0,'13'0'31,"1"0"-31,-1 0 0,0 0 15,0 0-15,-13-13 0,14 13 0,-1 0 0,0 0 16,0 0-16,-13-13 0,14 13 0,-1 0 0,0 0 0,13 0 16,-12 0-16,-1 0 0,0 0 15,0 0-15,-13-13 0,14 13 0,-1 0 16,0 0-16,0 0 0,1 0 16</inkml:trace>
  <inkml:trace contextRef="#ctx0" brushRef="#br0" timeOffset="-141037.72">10491 9948 0,'13'0'47,"0"0"-47,0 0 16,1 0-16,-1 0 0,0 0 0,0 0 0,1 0 15,-1-13-15,0 13 0,66 0 16,-65 0-16,-1 0 0,0 0 0,14 0 15,-14 0-15,-13-13 0,13 13 0,0 0 0,14 0 16,-14 0-16,0 0 0</inkml:trace>
  <inkml:trace contextRef="#ctx0" brushRef="#br0" timeOffset="-140000.25">11509 8797 0,'14'0'62,"-1"0"-46,0 0-16,0 0 0,1 0 0,-1 0 0,0 0 0,0 0 15,0 0-15,1 0 0,-1 0 0,53 0 0,-53 0 0,67 0 16,-67 0-16,0 0 16,0 0-16,1 0 0,-1 0 0,0 0 0,0 14 15,0-14-15,1 0 0,-1 26 16,0-13-16,14 14 16,-27-14-16,13 0 0,-13 0 0,13 1 15,-13-1-15,0 0 0,13 27 16,-13-27-16,0 0 0,0 1 0,0-1 0,0 40 15,0-40-15,0 53 16,0-53-16,-26 93 16,26-93-16,-13 14 0,13-14 0,-14-13 15,1 66-15,13-53 0,-40 93 16,40-93-16,0 1 0,-13-14 0,13 13 16,-13 40-16,0-53 0,13 13 0,-13-13 0,-1 53 15,14-40-15,-26 27 16,26-27-16,0 0 15,0 1-15,-13-14 16,26 0 31,0 0-31,0 0-16,1 0 0,-1 0 0,0 0 15,0 0-15,0 0 0,1-14 0,-1 14 0,0 0 0,0 0 0,1 0 0,-1 0 16,0 0-16,-13-13 0,13 13 0,1 0 0,-1 0 0,0 0 0,0 0 15,0 0-15,1-13 0,-1 13 0,0 0 0,0 0 16,1 0-16,-1 0 16</inkml:trace>
  <inkml:trace contextRef="#ctx0" brushRef="#br0" timeOffset="-139520.83">12634 9247 0,'0'13'31,"13"1"-31,-13-1 0,0 0 16,0 0-16,0 1 0,0-1 0,0 0 0,0 0 15,0 0-15,0 1 0,13-14 0,-13 39 16,14-12-16,-14 52 16,0-66-16,0 1 0,0-1 0,0 0 0,0 0 15,13-13-15,-13 40 16,0-27-16,0 1 15,13-14 1,-13 13-16,0-26 78,0-1-78,13 14 0</inkml:trace>
  <inkml:trace contextRef="#ctx0" brushRef="#br0" timeOffset="-139091.42">12859 9274 0,'0'13'47,"0"0"-47,0 0 0,0 1 15,0-1-15,0 13 0,0-13 0,0 1 16,0-1-16,0 0 0,13-13 0,-13 13 0,0 1 15,0-1-15,0 0 0,0 0 0,13 1 0,-13-1 0,0 40 16,0-40 0,0 0-16,0 0 0,0 1 15,0-1-15</inkml:trace>
  <inkml:trace contextRef="#ctx0" brushRef="#br0" timeOffset="-138368.71">12488 9287 0,'14'0'47,"-1"0"-47,0 0 16,0 0-16,0 0 0,1 0 0,-1 0 0,0 0 15,0 0-15,1 0 0,-1 0 0,0 0 0,-13-13 0,13 13 16,1 0-16,-1 0 0,13 0 0,-13 0 0,1 0 0,-1 0 0,0 0 16,0 0-16,27 0 0,-27 0 0,1 0 0,65-14 15,-66 14-15,53 0 16,-53 0-1,1 0-15,-1-13 0,0 13 16,27 0 0,-40-13-16,13 13 0,0 0 78</inkml:trace>
  <inkml:trace contextRef="#ctx0" brushRef="#br0" timeOffset="-137012.95">14116 8771 0,'0'0'0,"0"13"16,-14-13-16,14 13 0,-13-13 0,0 0 0,13 27 0,0-14 15,-13-13-15,13 13 0,0 1 0,-14-1 0,14 0 0,-13 0 0,13 0 16,-13 1-16,13-1 0,-13 0 0,13 0 0,-14-13 0,14 14 0,-13-1 0,13 0 16,-13-13-16,0 40 0,13-27 0,-13-13 0,13 13 0,0 0 0,0 1 15,-40 39-15,40-40 0,-40 66 16,27-79-16,13 13 0,0 1 0,-27-1 16,27 0-16,0 0 0,-26 27 0,26-27 0,-13 0 15,0 40-15,13-39 0,-40 52 16,40-53-1,0 0-15,0 0 0,-13 1 0,13-1 16,13-13 15,0 0-31,0 0 0,1 0 16,-1 13-16,0-13 0,0 0 0,14 0 0,-14 0 0,0 0 16,14 0-16,-14 0 0,0 0 0,40 0 15,-40 0-15,0-13 0,54 13 16,-54 0-16,-13-13 0,13 13 0,0 0 0,1 0 15,-1 0-15,-13-14 0,13 14 0,0-13 16,0 13 0,-13-13-16,14 13 15,-14-13 1,13 13 0,-13-13-16,0-1 0,0 1 15,13 13-15,-13-13 0,0 0 0,0-1 0,0-52 16,0 53-1,0 0-15,0 0 0,0-40 0,0 39 16,0 1-16,-13-66 16,13 66-16,0-1 0,-13 14 0,13-13 0,0 0 0,-14-53 15,14 53-15,-13 13 0,13-27 0,0-66 16,-13 80-16,13 0 0,0-13 0,0 12 0,0-12 0,-13 13 0,0-1 16,13 1-16,0 0 0,0 0 0,0-1 15,0 1-15,-14 13 16</inkml:trace>
  <inkml:trace contextRef="#ctx0" brushRef="#br0" timeOffset="-136505.48">14407 9141 0,'13'0'47,"-13"14"-47,0-1 0,13-13 0,0 13 0,-13 0 0,0 1 0,13-1 0,-13 0 16,14-13-16,-14 13 0,0 0 0,13 1 0,-13-1 0,13-13 0,-13 13 0,27 27 16,-14-27-16,-13 0 0,13 0 0,40 40 15,-53-39-15,53 39 16,-40-53-16,0 13 0,-13 0 0,14-13 15,12 13-15,-26 0 0,13-13 0,14 27 16,-14-27-16,-13 13 0,13-13 16,0 0 31,-13-13-16,0 0-31,0-1 0,0 1 0</inkml:trace>
  <inkml:trace contextRef="#ctx0" brushRef="#br0" timeOffset="-136113.12">14698 9049 0,'-14'0'0,"28"0"0,-41 0 0,27 13 0,-13-13 0,0 0 16,13 13-16,-14-13 0,14 13 0,-13 1 0,13-1 0,-13-13 15,-13 53-15,12-40 0,14 0 0,-13 1 16,0-14-16,13 13 0,0 0 0,-13-13 0,13 13 0,-14 27 0,1-27 15,13 0-15,-13-13 0,13 14 0,-40 52 16,40-53-16,-53 80 16,40-93-16,13 13 0,0 0 0,-13-13 0,13 13 0,-40 40 15,27-40-15,-14 27 16,14-40-16,13 13 0,0 1 0,-13-14 16,13 13 30</inkml:trace>
  <inkml:trace contextRef="#ctx0" brushRef="#br0" timeOffset="-135119.67">11800 10028 0,'14'0'15,"-1"0"-15,0 0 16,0 0-16,1 0 0,-1 0 0,13 0 15,1 0-15,-14 0 0,93 0 16,-93 0-16,146-14 16,-133 14-16,-13 0 0,1 0 0,-1 0 0,0 0 0,106 0 15,-106 0-15,14 0 0,-14 0 0,159-13 16,-159 13-16,1 0 0,-1 0 0,0 0 0,0 0 0,0 0 0,1 0 0,25 0 0,-25 0 0,118 0 16,-106 0-16,-12 0 0,-1 0 0,225 0 15,-225 0-15,14 0 0,198 0 16,-186 0-16,-12 0 0,-14 0 0,0 0 0,0 0 0,146 0 15,-132 0-15,-14 0 0,159 0 16,-159 13-16,0-13 0,0 0 0,14 0 0,-14 0 16,106 0-16,-92 14 0,-14-14 0,0 0 15,0 0-15,80 0 0,-80 0 0,186 13 16,-173-13 0,-13 0-16,14 0 0,39 0 0,-53 0 0,0 0 15,14 0-15,39 0 0,-53 0 16,0 0-16,1 0 0,-1 0 0,0 0 0,0 0 0,1 0 15,12 0-15,-13 0 16,0 0 0,1 0-16,-1 0 0</inkml:trace>
  <inkml:trace contextRef="#ctx0" brushRef="#br0" timeOffset="-134397.52">12898 10266 0,'14'0'31,"-14"13"-31,13-13 16,-13 13-16,13 1 0,-13-1 0,13-13 0,1 13 0,-1 0 15,-13 0-15,26 14 0,-13-27 0,40 79 16,-53-65-16,14-14 0,-14 13 0,13 0 0,-13 0 16,13-13-16,-13 13 0,13-13 0,14 53 0,-14-39 0,0-1 15,27 40-15,-27-40 0,27 53 16,-27-66-16,0 13 16,1 1-16,-14-1 0,13-13 0,13 26 0,-13-26 15,-13 13-15,27 14 16,-14-27-16,-13 13 0,13-13 0,-26 0 15,26 0-15,-26 0 32,26 0-32,-26 0 0,26 0 0,-26 0 0,0 0 0,13-13 0</inkml:trace>
  <inkml:trace contextRef="#ctx0" brushRef="#br0" timeOffset="-133844.02">13057 10504 0,'-13'0'16,"0"0"-1,-1 0-15,1 0 16,13 13-16,-13 0 16,0-13-16,13 14 0,-13-14 15,13 13-15,-14-13 0,14 26 0,-13-26 0,-27 40 16,40-27 0,-13-13-16,0 0 0,13 13 0,-13 1 0,0-14 0,13 13 15,-27-13-15,14 26 16,0-26-16,-1 14 0,1-14 15,13 13 1,-13-13-16,13 13 16,-13-13-16,13 13 0,-14-13 15,1 14-15,26-14 94,1 0-78</inkml:trace>
  <inkml:trace contextRef="#ctx0" brushRef="#br0" timeOffset="-133130.36">15557 9909 0,'14'0'47,"-1"0"-47,0 0 0,0 0 0,1 0 0,-1 0 15,0 0-15,0-14 0,1 14 0,-1 0 0,0 0 0,0 0 0,0 0 0,1 0 0,-1 0 16,0 0-16,0 0 0,1 0 0,-1 0 0,0 0 0,14 0 0,-14 0 0,26 0 16,-25 0-16,-1 0 0,0 0 0,27 0 15,-27 0-15,40 0 16,-40 0-16,0 0 0,1 0 16,-14-13-16</inkml:trace>
  <inkml:trace contextRef="#ctx0" brushRef="#br0" timeOffset="-132642.91">15637 10147 0,'13'0'32,"0"0"-17,1 0-15,38 0 0,-38 0 16,-1 0-16,0 0 0,0 0 0,1 0 0,25 0 15,-25 0-15,-1 0 0,0 0 0,0 0 0,67-13 16,-67 13-16,0 0 0,0 0 0,1 0 0,-1 0 16,0 0-16,0 0 0,0 0 0,1 0 0,-1 0 15,0 0-15,-13-14 0,13 14 32</inkml:trace>
  <inkml:trace contextRef="#ctx0" brushRef="#br0" timeOffset="-131872.71">16007 9723 0,'0'14'47,"0"-1"-47,0 0 0,14-13 0,-14 13 0,13 1 16,0-14-16,-13 13 0,0 0 0,13 0 0,0 0 0,1 1 16,-1-1-16,-13 0 0,13-13 0,27 53 15,-27-53-15,53 66 16,-66-53-16,13-13 0,-13 14 0,14-14 0,-14 13 0,13 0 0,0 0 0,14 14 15,-27-14-15,13-13 0,13 40 16,-13-40-16,1 39 16,-14-25 62,-27-1-63,14-13-15,0 0 16,13 13-16,-13-13 0,-1 0 0,1 13 0,0-13 0,0 0 16,13 14-16,-14-14 0,-25 0 0,39 13 15,-14-13-15,1 0 0,-26 26 0,25-26 16,1 0-16,0 0 0,0 14 0,-1-14 16,1 0-16,13 13 0,-13-13 0,-13 13 15,26 0-15,-40-13 16,40 13-16,-13-13 0,-1 0 15,14 14-15,-13-14 0</inkml:trace>
  <inkml:trace contextRef="#ctx0" brushRef="#br0" timeOffset="-130015.02">17582 9631 0,'-14'0'46,"14"13"-46,0 0 16,-13-13-16,13 14 0,-13-14 0,13 13 0,0 0 0,-13 0 0,-1 0 16,14 1-16,-13-1 0,13 0 0,-13-13 0,13 13 0,-13 1 15,-1-1-15,14 0 0,-13 0 0,13 0 0,-13 1 0,13-1 0,0 0 0,-13-13 16,13 13-16,-13 14 0,13-14 0,-14-13 0,14 13 0,-13 1 0,13-1 0,0 0 16,-26 13-16,26-12 0,-14-14 0,14 13 0,0 0 0,-26 27 15,26-27-15,-13 0 16,13 1-16,-13-14 0,13 13 0,0 0 15,-14-13-15,14 13 16,14-13 62,-1 0-78,0 0 16,0 0-16,0 0 0,1 0 0,-1 0 0,0 0 15,0 0-15,1 0 0,-1 0 0,0 0 0,0 0 0,0 0 0,1 0 16,-1 0-16,0 0 0,0 0 0,1 0 0,-1 0 0,0 0 0,0 0 16,14 0-16,-14 0 0,0 0 0,0 0 0,1 0 0,25 0 15,-25 0-15,25 0 16,-25 0-16,-1 0 16,-13-13 109,0 0-125,0 0 0,0-1 0,0 1 15,0 0-15,0 0 0,0-1 0,0 1 0,0 0 0,0 0 16,-13-1-16,13 1 0,0 0 0,0 0 0,-14 0 0,1-27 15,13 27-15,0-1 0,-13 14 0,0-79 16,13 66-16,-14 13 0,14-13 0,0-1 0,-13 1 16,13 0-16,-13 0 0,13-1 0,0 1 15,0 0-15,-13 13 0,13-13 0,-14 0 16,14-1-16,-13 14 16,13-13-16,0 0 15,0 0 1</inkml:trace>
  <inkml:trace contextRef="#ctx0" brushRef="#br0" timeOffset="-129504.55">17992 9684 0,'13'0'0,"0"0"15,0 0 1,-13 13-16,14-13 0,-14 13 0,13 0 16,0-13-16,-13 14 0,13-14 0,-13 13 0,13 0 0,14 14 15,-14-27-15,-13 13 0,53 53 16,-40-66-16,-13 13 0,14-13 0,-14 13 16,39 27-16,-39-27 0,13-13 0,1 0 15,-1 40-15,0-40 0,0 13 16,1-13-16,-14 13 0,13-13 0,-13 14 15,13-14-15,-13 13 0,13-13 16,1 0 0,-14-13 62</inkml:trace>
  <inkml:trace contextRef="#ctx0" brushRef="#br0" timeOffset="-128961.06">18309 9697 0,'0'13'15,"-13"-13"-15,13 13 0,-27 1 16,27-1-16,-13-13 0,13 13 0,0 0 0,-13-13 0,13 14 16,-13-1-16,0 0 0,13 0 0,-14 0 0,1 27 15,13-27-15,-40 40 16,40-39-16,-13-14 0,13 13 16,-26 26-16,26-25 0,-14-14 0,14 13 15,-13 0-15,13 0 0,-13-13 16,13 14-16,-13-14 0,13 13 15,0 0-15,-13-13 0,13 13 16,-14-13-16,14 14 0,0-1 16,-13-13-16,13 13 0,-13 0 0,0-13 15,13 13-15,-14 14 16,1-14-16,13 0 0,-13-13 0,13 14 16</inkml:trace>
  <inkml:trace contextRef="#ctx0" brushRef="#br0" timeOffset="-128447.08">18587 9816 0,'13'0'31,"0"0"-31,-13-13 0,14 13 0,-1 0 16,0 0-16,0 0 0,1 0 0,-1 0 0,0 0 16,0-13-16,0 13 0,1 0 0,25-14 15,-25 14-15,-1 0 0,27-13 16,-27 13-16,0-13 0,0 13 0,0 0 0,1 0 0,-1 0 0,13-13 16,-12 13-16,-1 0 0,27-14 15,-14 1 1,-13 13-16</inkml:trace>
  <inkml:trace contextRef="#ctx0" brushRef="#br0" timeOffset="-128011.7">18706 10081 0,'13'0'32,"0"0"-32,1 0 15,-1 0-15,0 0 0,0 0 0,1 0 0,-1 0 16,0 0-16,0 0 0,1 0 0,12 0 0,-13 0 0,0 0 15,1 0-15,-1 0 0,13 0 0,-12 0 0,39 0 32,-40 0-32,0 0 0,0 0 0,0 0 15,1 0-15</inkml:trace>
  <inkml:trace contextRef="#ctx0" brushRef="#br0" timeOffset="-126273.56">13295 9022 0,'-13'0'0,"0"0"15,0 0-15,13 14 0,-14-14 0,1 0 0,0 0 16,13 13-16,-13 0 0,-14 0 0,14-13 0,13 13 0,-13-13 0,-27 53 15,27-53-15,-93 106 16,93-93-16,0 1 0,13-1 0,-14-13 0,1 13 0,-40 53 16,40-53-16,13 1 0,-13-14 0,-27 66 15,27-66-15,0 0 0,13 13 0,-14 0 16,14 1-16,-13-14 0,13 13 0,0 0 0,-13-13 0,0 0 0,13 13 16,0 0-16,-14-13 0,1 27 0,0-14 15,0 14-15,0-27 0,13 13 16,-14-13-16,14 13 0,-13 0 0,0-13 15,13 14-15,0-1 79</inkml:trace>
  <inkml:trace contextRef="#ctx0" brushRef="#br0" timeOffset="-125235.11">10266 8837 0,'-13'0'0,"-1"0"16,14 13-16,-13-13 0,0 14 15,0-14-15,-1 0 0,14 13 0,-13-13 0,13 13 16,-13-13-16,13 13 0,-13-13 0,0 0 0,-1 0 0,14 13 0,-13-13 0,-27 27 16,40-14-16,-13-13 0,0 0 0,0 13 0,-1 1 0,1-14 0,-53 39 15,53-25-15,-67 38 16,67-52-16,13 14 0,-13-14 0,0 13 0,0-13 0,13 13 0,-14-13 0,-12 13 16,13 1-16,13-1 0,-14-13 0,-25 13 15,26 14-15,-54 12 16,54-39-16,0 13 0,0-13 0,-27 27 15,27-14-15,-80 40 16,80-53-16,0 0 0,-1 13 16,1-13-16,13 13 0,-26-13 0,26 14 0,-13-14 0,13 13 15,-27-13-15,27 13 0,-13-13 0,0 0 16,13 13-16,-14-13 16</inkml:trace>
  <inkml:trace contextRef="#ctx0" brushRef="#br0" timeOffset="-121115.83">20055 8533 0,'0'13'16,"14"0"0,-1-13-16,0 13 0,-13 1 0,13-14 0,1 0 0,-14 13 0,13 0 15,-13 0-15,13-13 0,0 27 0,0-27 0,-13 13 0,14 0 0,-1-13 16,-13 14-16,0-1 0,13-13 0,0 0 0,-13 13 0,40 27 0,-40-27 16,13-13-16,-13 13 0,27 27 15,-14-40-15,27 53 16,-40-40-16,13-13 0,-13 13 0,13-13 0,0 27 15,1-14-15,25 27 16,-39-27-16,14-13 0,-14 13 0,13 0 16,0-13-16,-13 14 0,13-14 0,0 13 15,-13 0-15,27 13 16,-14-26-16,-13 14 0,0-1 16,13-13-1,-13 13 1,14-13-16,-14 13 15,13-13-15</inkml:trace>
  <inkml:trace contextRef="#ctx0" brushRef="#br0" timeOffset="-120397.15">20294 8824 0,'-14'0'31,"1"0"-31,0 13 16,13 0-16,0 1 16,-13-14-16,13 13 0,-14-13 0,14 13 0,-13 0 15,0 0-15,-14 27 16,14-40-16,13 13 0,-13 1 0,13-1 0,-13-13 0,0 26 15,13-12-15,-40 38 16,27-52-16,13 14 0,0-1 0,0 0 0,-27-13 16,14 13-16,0 1 0,13-1 0,-14-13 0,14 13 15,0 0-15,-13-13 0,13 14 16,-13-14-16,13 13 31,-13-13-31,13 13 16,-13-13-1,13 13-15</inkml:trace>
  <inkml:trace contextRef="#ctx0" brushRef="#br0" timeOffset="-119575.41">19566 9313 0,'13'0'63,"0"0"-63,1 0 0,-1 0 0,0 0 15,0 0-15,1 0 0,-1 0 0,0 0 0,0 0 0,0 0 0,1 0 16,-1 0-16,0 0 0,0 0 0,40 0 0,-39 0 16,-1 0-16,0 0 0,0 0 0,53 0 0,-52 0 15,105 0 1,-106 0-16,13 0 0,-12 0 0,-1 0 0,26 0 16,-25 0-16,-1 0 0,0 0 0,0 0 0,54 0 15,25 0 1,-79 0-16,1 0 0,-1 0 0,27 0 15,-27 0-15,40 0 16,-40 0-16,0 0 0,0 0 16,1 0-16,-1 14 0,0-14 0,0 0 15,0 0-15,14 0 0,-14 0 16,0 0-16,1 0 0,-1 0 0,0 0 0,0 0 16,14 0-16,-14 0 0,27 0 15,-27 0-15,0 0 0,0 0 16,1 0-16,-1 0 0,0 0 0,0 0 15,1 0-15,12 0 0,-13 0 16,0 0-16,1 0 0,-1 0 0,0 0 16,0 0-16,1 0 15,-1 0 17</inkml:trace>
  <inkml:trace contextRef="#ctx0" brushRef="#br0" timeOffset="-118113.58">20016 9485 0,'0'14'109,"0"-1"-109,0 0 0,0 0 0,0 0 16,0 1-16,0-1 0,0 0 0,0 0 16,0 1-16,0-1 0,0 0 0,0 0 15,0 1-15,0-1 0,0 0 0,0 0 16,0 0-16,0 1 0,0-1 15,0 0-15,0 0 0,0 1 16,13-14 156,0 0-172,0 0 16,1 0-16,-1 0 0,0 0 0,0 0 15,1 0-15,-1 0 0,0 0 0,0 0 16,0 0-16,1 0 0,-1 0 0,0 0 15,0 0-15,1 0 0,-1 0 16,0 0-16,0 0 16,1 0-16,-1 0 15,0 0-15,0 0 16,0 0-16,1 0 16,-1 0-1,0 0-15,0 0 16,1 0-16,-1 0 15,0 0 1,0 0 0,1 0-1,-1 0 1,0 0 0,0 0-1,0 0-15,-13 13 0,14-13 31</inkml:trace>
  <inkml:trace contextRef="#ctx0" brushRef="#br0" timeOffset="-116856.41">20413 9472 0,'0'13'62,"0"1"-62,0-1 16,0 0-16,0 0 0,0 0 0,-14-13 16,14 14-16,0-1 0,0 0 0,0 0 15,0 1-15,-13-14 0,13 13 0,0 0 0,0 0 16,0 1-16,0-1 0,0 0 0,0 0 16,-13-13-16,13 27 0,0-14 15,0 13-15,-13-26 0,13 14 16,0-1-16,0 0 0,0 0 15,-14-13-15,14 13 0,-13 1 16,13-1-16,0 0 0,0 0 0,0 1 16,-13-14-16,13 13 0,0 0 0,0 0 15,0 1-15,-13 25 16,13-26-16,0 1 0,0-1 16,0 0-16,-13-13 0,13 13 0,0 1 15,0-1 1,0 0-16,0 0 15,0 1-15,0-1 16,-14-13-16,14 13 0,0 0 16,0 0 15,0 1-15,0-1-1,0 0 141</inkml:trace>
  <inkml:trace contextRef="#ctx0" brushRef="#br0" timeOffset="-110165.27">10835 2156 0,'13'0'16,"0"0"-1,0 0-15,1 0 16,-14 14-16,13-14 0,0 0 15,-13 13-15,13-13 0,1 0 16,-1 0-16,-13 13 0,13-13 0,0 0 16,0 0-16,-13 13 0,27-13 0,-14 0 15,27 0 1,-40 13-16,13-13 0,0 0 0,0 0 0,-13 14 0,27-14 16,-14 0-16,0 0 0,54 13 15,-54-13-15,0 0 0,0 0 0,0 0 0,1 0 0,-1 0 16,0 0-16,0 13 0,1-13 0,-1 0 0,0 0 0,27 13 15,-27-13-15,66 27 16,-65-27-16,-1 0 0,0 0 0,0 0 0,27 0 16,-14 0-16,-12 0 0,-1 13 0,40-13 15,-40 0-15,0 0 0,0 0 16,1 0-16,-1 0 0,13 0 0,-12 0 0,-1 0 0,0 0 16,0 0-16,1 0 0,-1 0 0,0 0 0,0 0 0,0 0 15,1 0-15,-1 0 0,0 0 0,0 0 0,1 0 0,-1 0 16,0 0-16,0 0 0,1 0 0,-1 0 0,0 0 0,0 0 15,27 0-15,-27 0 0,0 0 16,-13-13-16,14 13 0,-1 0 0,0 0 0,0 0 0,1 0 16,-1 0-16,0 0 0,13 0 0,-12 0 15,65-13 1,-66 13-16,14 0 0,-27-14 0,13 14 0,27-13 16,-27 13-16,0 0 0,0 0 0,53-13 15,-52 0-15,12 13 0,-13 0 0,1 0 0,-14-14 0,26 14 16,-13 0-16,-13-13 0,14 13 0,12 0 0,0-13 15,-12 13-15,-1 0 0,27-13 16,-27 13-16,0 0 0,-13-13 0,13 13 0,1 0 0,-1-14 16,13 14-16,-13 0 0,40 0 15,-39 0-15,-1 0 0,-13-13 0,13 13 16,0 0-16,14 0 0,-14 0 0,0 0 16,14 0-16,-14 0 0,27 0 15,-27 0-15,-13-13 16,13 13-16,0 0 0,0 0 0,-13-13 15,27 13-15,-14 0 16,0 0-16,1 0 16</inkml:trace>
  <inkml:trace contextRef="#ctx0" brushRef="#br0" timeOffset="-107896.2">5477 2580 0,'0'-14'0,"13"14"16,0 0-16,1 0 0,-1 0 0,0 0 16,0 0-16,-13-13 0,13 13 0,1 0 0,-1 0 15,0 0-15,0 0 0,1 0 0,-1 0 16,-13-13-16,13 13 0,27 0 0,-27 0 0,0 0 15,27 0-15,-27 0 16,0 0-16,1 0 16,-1 0-16,0 0 0,0 0 15,-13-13-15,14 13 0,25 0 16,-26 0-16,1 0 0,-1 0 0,0 0 16,0 0-16,1 0 0,12 0 15,-13 0-15,0 0 0,1 0 0,-1 0 0,0 0 16,0 0-16,1 0 0,-1 0 15,0 0-15,0 0 16,1 0-16,-1 0 16,0 0-1,0 0-15,0 0 16,1 0-16,-1 0 16,0 0-16,0 0 0,1 0 15,-1 0-15,0 0 16,0 0-16,1 0 0,-1 0 15,0 0-15,0 0 32,0 0-32,1 0 31,-1 0 0</inkml:trace>
  <inkml:trace contextRef="#ctx0" brushRef="#br0" timeOffset="-105525.5">13573 1257 0,'-13'0'31,"13"13"-31,-13-13 0,-1 13 16,1-13-16,13 13 0,0 1 16,-13-14-16,13 13 0,0 0 0,-13-13 15,13 13-15,0 1 0,-13-14 0,13 13 0,-14-13 16,14 26-16,-13-26 0,13 14 0,-13 12 15,13-13-15,-27 27 16,27-27-16,-13-13 0,13 27 16,-13-27-16,13 13 0,-13 13 15,13-12-15,-14-14 0,14 13 16,-13-13-16,13 13 0,-13 0 0,0 0 16,13 1-16,-13-14 0,-1 13 0,14 0 15,-13-13-15,13 13 0,0 1 0,-13-14 0,13 13 16,-13-13-16,13 13 0,-14-13 0,14 13 15,-13-13 1,13 13-16</inkml:trace>
  <inkml:trace contextRef="#ctx0" brushRef="#br0" timeOffset="-104683.73">13203 1667 0,'0'13'62,"0"0"-46,0 1-16,0-1 0,0 0 16,0 0-16,0 0 0,0 1 15,0-1-15,0 0 0,0 0 16,0 1-16,0-1 0,13-13 141,0 0-126,0 0-15,1 0 0,-1 0 0,0 0 16,0 0-16,1 0 0,-1 0 0,0 0 0,-13-13 15,13 13-15,0-14 0,1 14 0,-14-13 16,13 13-16,0 0 0,0 0 16,-13-13-16,14 13 0,-1 0 15,0 0-15,0 0 16,1 0-16,-14-13 0,13 13 0,0 0 16</inkml:trace>
  <inkml:trace contextRef="#ctx0" brushRef="#br0" timeOffset="-102350.54">12356 1032 0,'-13'0'63,"0"0"-48,-1 0-15,1 0 0,0 0 16,0 0-16,-1 0 0,1 0 0,13 13 15,-13-13-15,0 0 0,0 0 0,13 13 0,-14-13 16,1 0-16,0 0 0,13 14 0,-13-14 0,-27 13 16,40 0-16,-13-13 0,-1 0 15,1 13-15,13 0 0,-13-13 0,0 14 16,13-1-16,0 0 16,0 0-1,-13-13-15,13 14 0,0-1 0,0 0 16,0 0-16,0 1 15,0-1-15,0 0 16,0 0-16,13-13 0,-13 13 0,0 1 16,0-1-16,0 0 0,13-13 0,0 40 15,0-27 1,-13 0-16,0 1 0,0 12 0,0-13 16,14-13-16,-14 13 0,0 1 15,0-1-15,0 0 0,0 0 0,13-13 16,-13 14-16,0-1 0,0 0 0,0 0 15,0 1-15,0-1 0,0 0 16,0 0-16,0 0 16,-13-13-1,13 14-15,-14-14 16,1 0-16,0 0 16,0 0-1,0 0-15,13 13 16,-14-13-16,1 0 0,0 0 15,0 0-15,-1 0 0,1 0 0,13 13 0,-13-13 16,0 0-16,-1 0 0,1 13 0,0-13 16,0 0-16,0 0 15,-1 0-15,1 0 16,0 0-16,0 0 0</inkml:trace>
  <inkml:trace contextRef="#ctx0" brushRef="#br0" timeOffset="-101805.05">11853 1482 0,'14'-14'62,"-1"14"-46,0 0-16,0 0 0,14 0 0,-27-13 0,13 13 0,0 0 0,0 0 15,1 0-15,-1 0 0,0 0 0,0 0 0,1-13 0,-1 13 0,0 0 16,0 0-16,0 0 0,1 0 0,25 0 0,-25 0 0,-1 0 0,0 0 16,-13-13-16,66 13 0,-53 0 0,54 0 31,-54 0-31,0 0 0</inkml:trace>
  <inkml:trace contextRef="#ctx0" brushRef="#br0" timeOffset="-95839.09">24130 8864 0,'13'0'15,"0"0"1,-13 13-1,0 0-15,14-13 0,-1 13 0,-13 0 0,0 1 0,13-14 0,-13 13 0,13 0 0,-13 0 16,27 40-16,-27-39 0,13-14 0,-13 26 0,53 67 16,-53-80-16,26 0 0,14 80 15,-40-80-15,13-13 0,-13 13 0,0 0 0,14 1 0,-1-1 16,0-13-16,13 53 0,-12-27 0,-1-13 16,27 67-16,-27-80 0,-13 13 0,0 0 15,13-13-15,-13 13 0,13 1 0,14 12 16,-27-13-16,13-13 0,-13 14 0,13-1 0,0 0 15,1 14 1,-1-27-16,-13 13 16</inkml:trace>
  <inkml:trace contextRef="#ctx0" brushRef="#br0" timeOffset="-95274.08">24421 9327 0,'-13'0'16,"0"0"-1,-1 0-15,14 13 0,-13-13 0,13 13 16,-13-13-16,13 13 0,-13-13 0,-1 0 0,14 27 16,-13-27-16,13 13 0,-39 27 15,25-40-15,14 13 0,-13 0 0,13 0 0,-13 1 16,0-14-16,13 13 0,-14 0 0,1-13 16,13 13-16,0 0 0,-40 14 15,27-27-15,13 13 0,-13-13 16,13 13-16,0 1 0,-13-14 0,0 0 15,13 13 1,0 0 0,13-13 46,0 0-62</inkml:trace>
  <inkml:trace contextRef="#ctx0" brushRef="#br0" timeOffset="-94234.61">25202 8744 0,'-14'0'0,"1"0"15,0 0 1,0 0-16,-1 0 15,1 0-15,0 0 16,0 0-16,13 14 0,-14-14 16,1 0-16,13 13 0,-13-13 15,0 13-15,0-13 16,13 13-16,0 1 16,0-1-1,0 0-15,0 0 0,0 1 16,0-1-16,-14 0 0,14 0 15,0 0-15,0 1 0,0-1 16,0 0-16,0 0 0,0 1 0,0-1 0,0 0 16,0 0-16,0 1 0,0-1 0,0 0 0,0 40 15,0-40-15,14-13 16,-14 13-16,0 1 0,0-1 0,0 0 0,13 40 16,-13-40-1,13-13-15,-13 13 0,0 1 0,0-1 0,0 0 0,0 0 16,0 1-16,0-1 0,0 0 15,0 0-15,0 27 16,0-27-16,0 0 0,0 1 0,0-1 16,0 0-16,0 0 0,0 1 15,0-1-15,0 0 0,0 0 16,0 0-16,-13-13 0,13 14 0,0-1 16,-13-13-16,13 13 15,-14-13-15,14 13 16,-13-13-16,0 0 15,0 0-15,-1 0 16,1 0-16,0 0 0,0 0 16,13 14-16,-13-14 0,-1 0 15,1 0-15,0 0 16</inkml:trace>
  <inkml:trace contextRef="#ctx0" brushRef="#br0" timeOffset="-93779.2">24884 9300 0,'0'-13'16,"13"13"31,1 0-31,-1 0-16,0 0 0,0-13 0,0 13 0,1 0 15,-1 0-15,0 0 0,0 0 0,1 0 0,-1 0 0,0 0 0,0 0 16,14-14-16,-14 14 0,0 0 0,40-13 15,-40 13 1</inkml:trace>
  <inkml:trace contextRef="#ctx0" brushRef="#br0" timeOffset="-93222.69">25546 9221 0,'13'0'78,"0"0"-78,0 0 0,0 0 16,1 0-16,-1 0 0,0 0 0,0 0 0,1 0 15,-1 0-15,0 0 0,0 0 0,0 0 0,1 0 16,-1 0-16,0 0 0,0 0 0,1 0 0,-1 0 16,0 0-16,0 0 0,1 0 0,38 0 15,-52 13 48,0 0-63,0 0 15,-13-13-15,13 14 0,0-1 16,-13-13-16,13 13 0,-13-13 0</inkml:trace>
  <inkml:trace contextRef="#ctx0" brushRef="#br0" timeOffset="-92791.29">25612 9393 0,'13'0'63,"0"0"-63,0 0 0,1 0 16,-14-14-16,13 14 0,0 0 0,0 0 0,0 0 15,1 0-15,-1 0 0,0 0 0,0 0 0,-13-13 16,14 13-16,-1 0 0,0 0 0,14 0 15,-14 0-15,0 0 16,0 0 15</inkml:trace>
  <inkml:trace contextRef="#ctx0" brushRef="#br0" timeOffset="-91376">26220 9102 0,'13'0'47,"1"0"-31,-14 13-16,13-13 0,0 0 15,-13 13-15,13-13 0,1 0 16,-14 13-16,13 1 0,-13-1 0,26 13 16,-13-26-16,-13 14 0,0-1 15,0 0-15,14-13 0,-14 13 0,0 0 0,13-13 0,-13 14 16,0 12-16,13-26 0,14 53 15,-27-40-15,0 0 16,0 1-16,0-1 0,0 0 16,13-13-16,-13 13 0,0 1 0,0-1 15,0 0-15,0 0 0,0 1 16,0-1-16,0 0 0,0 0 16,0 0-16,13 14 15,-13-14-15,0 0 16,13-13 109,-13-13-110,14 13-15,-14-13 16,13 13-16,-13-13 0,0-1 16,0 1-16,13 13 0,-13-13 0,0 0 0,0 0 15,0-1-15,0 1 0,13 0 0,-13 0 16,0-1-16,0 1 0,13-27 16,1 40-16,-1-79 15,-13 66-15,0 0 0,0-1 0,0 1 16,0 0-16,0 0 0,13 13 0,0-27 15,-13 14-15,0 0 0,0 0 0,14 13 0,-14-14 16,0 1-16,0 0 16,0 0-16,13 13 0,-13-14 15,0 1 17</inkml:trace>
  <inkml:trace contextRef="#ctx0" brushRef="#br0" timeOffset="-88154.05">24037 10332 0,'14'0'15,"-1"0"1,-13 13-16,0 0 0,0 1 0,13-14 0,-13 13 0,13-13 0,-13 13 16,14 0-16,-1 1 0,0-1 0,-13 0 0,0 0 0,13-13 0,-13 14 0,13-14 15,-13 13-15,40 40 0,-40-40 0,13-13 16,-13 13-16,40 53 0,-27-66 0,40 93 15,-53-80 1,13-13-16,1 13 0,-14 1 0,13-1 0,0-13 16,-13 13-16,13 13 15,1-26-15,-14 14 0,0-1 16,0 0-16,13-13 0,0 0 0,-13 13 16,0 1-16,13-14 0,-13 13 15,0 0-15,0 0 16,13-13-16</inkml:trace>
  <inkml:trace contextRef="#ctx0" brushRef="#br0" timeOffset="-87641.56">24328 10663 0,'-13'0'16,"0"0"-1,0 0-15,0 0 0,13 13 16,-14-13-16,1 13 0,0-13 0,13 13 0,-13-13 0,13 14 16,-27 12-16,14-13 0,13 1 15,-13-14-15,-1 0 0,14 13 0,0 0 0,-13-13 0,13 13 0,-26 0 16,26 1-16,-13-14 0,13 13 0,-14-13 0,-12 26 16,13-26-16,-14 40 15,14-40-15,13 13 0,-13-13 0,-1 0 16,14 14-1,0-28 79</inkml:trace>
  <inkml:trace contextRef="#ctx0" brushRef="#br0" timeOffset="-87225.18">24699 10517 0,'13'0'47,"0"0"-47,1 0 15,-1 0-15,0 0 0,0 0 0,0 0 16,-13-13-16,14 13 0,-1 0 0,13 0 0,-12 0 0,-1 0 16,0 0-16,0 0 0,1 0 0,-1 0 0,0 0 15,13 0-15,-12 0 0,-1 0 16,0 0-16</inkml:trace>
  <inkml:trace contextRef="#ctx0" brushRef="#br0" timeOffset="-86771.15">24765 10742 0,'13'0'47,"0"0"-47,1 0 0,-1 0 15,0 0-15,0-13 0,1 13 0,-1 0 0,0 0 16,0 0-16,1-13 0,-1 13 0,26 0 16,-25 0-16,25-27 15,-25 27-15,-1 0 0,0 0 16,0 0-16</inkml:trace>
  <inkml:trace contextRef="#ctx0" brushRef="#br0" timeOffset="-85824.77">25651 9948 0,'0'14'31,"0"-1"-15,14 0-16,-14 0 0,13-13 0,-13 13 0,0 1 15,13-14-15,-13 13 0,13 0 0,-13 0 0,13 1 0,-13-1 16,14 0-16,-1 0 0,-13 1 0,13-1 16,-13 0-16,13 13 0,1-12 0,-14-1 0,13-13 15,-13 13-15,0 0 0,13-13 0,-13 14 0,0-1 0,13-13 0,-13 13 16,27 0-16,-27 1 0,13 12 16,0-26-1,0 0 95,1 0-110,-1-13 0,-13 0 15,13 13-15,-13-14 0,13 1 0,1 0 0,-14 0 0,0-1 16,13 14-16,-13-13 0,0-13 0,13 26 0,-13-14 0,0 1 0,13 13 0,-13-13 0,14 13 15,-14-13-15,13-27 0,-13 27 0,0 0 0,13-1 16,-13 1-16,0 0 0,0 0 0,0-1 0,0-25 16,0 26-16,0-1 15,0 1-15,0 0 0,0 0 0,0-1 16,0 1-16,0 0 0</inkml:trace>
  <inkml:trace contextRef="#ctx0" brushRef="#br0" timeOffset="-85215.71">25572 10544 0,'13'0'47,"0"0"-47,1 0 16,-1 0-16,0 0 0,0 0 0,1 0 0,-1 0 0,0 0 16,0 0-16,0 0 0,1 0 0,-1 0 0,0 0 15,0 0-15,1 0 0,-1-14 0,13 14 0,-12 0 16,-1 0-16,40 0 0,-40-13 15,0 13-15,0 0 0,1 0 0,-1-13 0,13 13 16,-12 0-16,-1 0 0,0 0 0,0 0 0,40 0 16,-40 0-16,1 0 0,-1 0 0,0 0 0,0 0 0,14 0 15,-14 0-15,0 0 0,0 0 0,1 0 0,-1 0 16,0 0 15</inkml:trace>
  <inkml:trace contextRef="#ctx0" brushRef="#br0" timeOffset="-84226.81">25969 10689 0,'-13'0'62,"-1"0"-46,1 0-16,0 0 15,0 0-15,-1 0 32,14 13-32,0 1 31,0-1-31,0 0 15,0 0-15,14-13 16,-14 14-16,0-1 0,0 0 0,13-13 0,-13 13 16,0 0-16,13 1 0,-13-1 15,0 0-15,13-13 0,-13 13 16,0 1-16,14-1 0,-14 0 16,13-13-16,-13 13 0,0 1 15,13-14-15,-13 13 0,0 0 0,0 0 16,13 0-16,-13 1 15,0-1-15,0 0 0,0 0 16,0 1-16,0-1 16,0 0-16,0 0 15,0 0-15,0 1 0,0-1 16,0 0-16,0 0 16,-13-13-16,13 14 15,-13-14-15,0 0 0,-1 13 16,1-13-16,0 0 15,0 0-15,-1 0 16,14 13-16,-13-13 0,0 0 16,0 0 31,13-13-1,0-14-46,0 14 16,0 0-16,0-14 0,0 14 0</inkml:trace>
  <inkml:trace contextRef="#ctx0" brushRef="#br0" timeOffset="-83544.19">25810 10993 0,'13'0'15,"1"0"-15,-1 0 16,-13-13-16,13 13 15,0 0-15,0 0 16,1 0-16,-1 0 0,0 0 16,0 0-16,1 0 15,-1 0-15,0 0 0,0 0 0,1 0 16,-14-13-16,13 13 0,13-13 0,-13 13 0,67 0 31,-80-13-31,13 13 0,0 0 0,1 0 16,-1 0-16,-13-14 0,13 14 62</inkml:trace>
  <inkml:trace contextRef="#ctx0" brushRef="#br0" timeOffset="-83039.21">26630 10398 0,'14'0'47,"-1"0"-32,0 0-15,0 0 0,0 0 0,1 0 16,-1 0-16,-13-13 0,13 13 0,0 0 0,1 0 16,-1 0-16,13 0 15</inkml:trace>
  <inkml:trace contextRef="#ctx0" brushRef="#br0" timeOffset="-82598.8">26591 10623 0,'26'0'15,"-26"-13"1,13 13-16,1 0 0,-1 0 16,0 0-16,0 0 0,0 0 0,1 0 15,-1 0-15,0 0 0,0 0 0,-13-13 16,14 13-16,-1 0 0,13 0 0,-12 0 16,25 0-1,-26 0-15,-13-14 0</inkml:trace>
  <inkml:trace contextRef="#ctx0" brushRef="#br0" timeOffset="-79085.58">27583 9962 0,'13'0'78,"0"0"-63,0-14-15,1 14 0,-1 0 0,0 0 16,-13-13-16,13 13 0,1 0 0,-1 0 0,0 0 0,40 0 16,-40 0-1,0 0-15,1 0 0,-1 0 0,0 0 16,0 0 46,-13 13-62,14-13 0,-14 14 0,0-1 16,0 0 0,0 0-16,0 0 15,0 1-15,0-1 0,-14-13 16,14 13-16,-13-13 0,13 13 0,-13 1 16,0-14-16,-1 0 0,14 13 15,-13-13-15,13 13 0,-13-13 0,0 0 16,0 0-16,-1 13 0,1-13 15,-13 14-15,26-1 16,-14-13-16,1 0 16,13 13-1,13-13 95,1 0-110,-1 0 0,0 0 15,0 0-15,1 0 16,-1 0-16,0 0 0,0 0 0,0 0 16,1 0-1,-1 0 1,-13 13-16,13 0 15,-13 1 1,13-1-16,-13 0 16,14-13-16,-14 13 15,0 1-15,0-1 16,0 0-16,0 0 16,0 1-16,0-1 15,0 0 1,0 0-1,-14-13-15,14 13 0,-13-13 16,13 14-16,-13-14 16,0 0-16,-1 0 0,14 13 15,-13-13-15,0 0 0,0 0 16,0 0-16,13 13 0,-14-13 0,1 13 16,0-13-1,0 0-15,-1 0 16,1 0-1,13 14-15,-13-14 16,0 0 0,-1 0-1,1 0 1,13 13 0,-13-13 62</inkml:trace>
  <inkml:trace contextRef="#ctx0" brushRef="#br0" timeOffset="-78197.76">28138 9895 0,'-13'0'15,"0"0"16,13 14-31,0-1 0,0 0 16,0 0-16,0 1 0,-13-1 16,13 0-16,0 0 0,0 0 0,0 1 15,0-1-15,0 0 0,0 0 0,0 1 0,-13-1 16,13 0-16,0 14 0,0-14 0,0 40 16,0-40-16,0 0 15,0 0-15,0 1 16,13-14 46,0 0-62,0 0 16,0 0-16,1 0 0,-1 0 16,0 0-16,0 0 15,1 0-15,-1 0 16,0 0-16,0 0 0,0 0 15,1 0-15,-1 0 16,0 0-16,0 0 0,1 0 16,-1 0-16,0 0 15,-13-14-15,13 14 0,1 0 16</inkml:trace>
  <inkml:trace contextRef="#ctx0" brushRef="#br0" timeOffset="-77533.15">28363 9776 0,'0'0'0,"-13"14"0,13-1 0,-13-13 0,13 39 16,0-25-16,-13-14 0,13 13 15,0 0-15,0 0 0,0 1 0,0-1 0,0 0 0,0 0 16,0 1-16,0-1 0,0 0 0,0 0 0,0 0 0,0 1 15,0-1-15,0 0 0,0 0 0,0 1 0,0-1 0,0 0 0,0 27 16,0-27-16,0 0 0,-14 14 16,14-14-16,0 0 0,0 0 15,0 1-15,0-1 0,0 0 0,0 0 16,0 1-16,0-1 16,0 0-1,0 0-15,0 0 0,0 1 16,0-1-1,0 0-15,0 0 16,14-13-16,-14 14 16</inkml:trace>
  <inkml:trace contextRef="#ctx0" brushRef="#br0" timeOffset="-75673.45">28773 9882 0,'-13'0'15,"0"0"-15,0 0 0,0 0 16,13 13-16,-14-13 0,1 0 15,13 14-15,0-1 0,-13-13 0,13 13 16,-13-13-16,13 13 0,-14-13 0,14 14 16,0-1-16,-26 26 15,26-25-15,0-1 0,-13-13 0,13 13 0,0 0 16,0 1-16,0-1 0,0 0 16,0 0-16,0 1 15,0-1-15,0 0 16,0 0-1,0 0-15,0 1 0,0-1 16,0 0 0,13-13-16,-13 13 0,0 1 0,13-14 15,-13 13-15,0 0 0,13-13 0,-13 13 16,0 1-16,14-14 0,-14 13 16,13-13-16,0 0 0,-13 13 15,13-13 1,1 0-1,-1 0-15,-13 13 16,13-13-16,0 0 31,0 0 16,1 0-31,-1 0 78,0 0-79,0 0 32,-13-13-47,14 13 16,-1 0 15,-13-13-31,13 13 172,-13-13-172,13 13 0,-13-14 15,13 14-15,-13-13 16,0 0-16,14 13 16,-14-13-16,0-1 0,13 1 0,-13 0 15,0 0-15,0-1 16,13 14-16,-13-13 0,13 13 0,-13-13 16,0 0-16,0 0 15,0-1-15,0 1 16,0 0-16,0 0 0,0-1 15,0 1 1,0 0 0,0 0 15,0-1 0,-13 14-31,13-13 0,-13 13 31,13-13-31,-13 13 0,-1 0 32,1 0-17,13-13-15,-13 13 16,13-13 0,-13 13-16,0 0 15,-1 0-15,1 0 16,0 0-1,0 0-15,-1 0 0,1 0 16,13 13 0,-13-13-1,0 0 1,0 0 0</inkml:trace>
  <inkml:trace contextRef="#ctx0" brushRef="#br0" timeOffset="-74761.63">27583 10689 0,'13'0'32,"0"0"-17,0 0-15,1 0 0,-1 0 0,0 0 16,0-13-16,1 13 0,-1 0 0,0 0 0,14 0 0,-14 0 0,0 0 0,0 0 16,0 0-16,1-13 0,-1 13 0,0 0 0,40 0 0,-40 0 15,1 0-15,-1 0 0,13 0 0,-13 0 0,133-14 16,-133 14-16,0-13 0,1 13 0,131-13 15,-118 13-15,-14 0 0,-13-13 0,26 13 0,-12 0 0,-1 0 0,0 0 0,80-13 16,-80 13-16,0 0 0,0 0 0,1 0 0,91-14 16,-91 14-16,-1 0 0,-13-13 0,26 13 0,-12 0 0,-1 0 0,0 0 0,13 0 15,-12 0-15,-1 0 0,0 0 0,0 0 0,1 0 0,-1 0 16,-13-13-16,13 13 0,0 0 0,0 0 0,1 0 0,-1 0 16,0 0-16,0 0 0,1 0 15,-1 0-15,0 0 16,-13-13-16,-13 13 109,0 0-109,13 13 0,-14-13 0,1 0 0,0 0 0,0 0 16,13 13-16</inkml:trace>
  <inkml:trace contextRef="#ctx0" brushRef="#br0" timeOffset="-74071">27728 10914 0,'0'13'16,"0"1"-16,0-1 0,0 0 16,0 0-16,0 0 0,0 1 0,0-1 0,14-13 15,-14 13-15,0 0 0,0 1 0,0-1 16,0 0-16,0 40 15,0-40-15,0 0 0,0 1 0,0-1 16,13-13-16,-13 13 47,0 0-31,0 1-1,13-14 48,0 0-48,-13-14-15,13 14 0</inkml:trace>
  <inkml:trace contextRef="#ctx0" brushRef="#br0" timeOffset="-73019.52">27993 10927 0,'13'0'78,"-13"-13"-78,13 13 0,1 0 0,-1 0 15,0 0-15,0 0 0,1 0 16,-1 0-16,-13-13 0,13 13 0,0 0 0,0 0 16,1 0-16,-1 0 0,0 0 15,0 0-15,1 0 0,-1 0 16,0 0-1,-13 13 48,0 0-47,0 1-16,0-1 0,0 0 15,0 0-15,0 0 16,0 1-16,0-1 0,0 0 0,-13-13 15,13 13-15,0 14 0,0-14 0,-13-13 0,13 13 16,-14 14-16,1-14 0,0 27 16,13-27-16,-13-13 15,13 13-15,0 0 0,-14 1 0,14-1 16,-13-13-16,13 13 16,13-13 77,1 0-93,-1 0 0,0 0 16,0 0-16,1 0 0,-1 0 0,0 0 16,0 0-16,0-13 0,1 13 0,-1 0 15,0 0-15,0 0 0,1 0 16,-1 0-1,0 0 64,0 0-79,-13-13 0,14 13 0,-1 0 15,-13-14-15,13 14 0,0-13 0,0 13 0</inkml:trace>
  <inkml:trace contextRef="#ctx0" brushRef="#br0" timeOffset="-72362.42">28668 10821 0,'-27'0'16,"14"0"-16,13 14 15,-13-14-15,13 13 16,-14-13-16,14 13 0,-13-13 0,13 13 0,-13-13 15,0 14-15,13-1 0,-13 0 0,13 0 16,0 1-16,-14-1 0,14 0 0,0 0 16,0 0-16,-13 1 0,13-1 0,0 0 0,0 0 15,0 1-15,0-1 0,0 0 0,0 0 16,0 0-16,0 1 0,0 12 16,0-13-16,13-13 0,-13 14 15,0-1-15,14-13 0,-1 0 16,0 0-16,0 0 15,0 0-15,1 0 16,-1 0-16,0 0 0,0 0 16,1-13-16,-1 13 0,0 0 15,-13-14-15,0 1 0,13 0 0,1 13 0,-14-13 16,0-1-16,26-12 0,-26 13 16,13 0-16,-13-1 0,0 1 0,13 0 0,-13 0 0,0-1 15,0 1-15,0 0 0,14 0 0,-14-14 16,0 14-16,0-27 15,0 27-15,0 0 0,-14 13 16,14-13 0,-13 13-16,13-14 0,-13 14 0,0 0 15,0 0-15,-1 0 16,1 0-16,0 0 16</inkml:trace>
  <inkml:trace contextRef="#ctx0" brushRef="#br0" timeOffset="-71646.77">28985 10795 0,'-13'0'16,"13"13"-16,-13-13 0,-1 13 15,14 1-15,-13-14 0,13 13 0,0 0 16,-13-13-16,13 13 0,0 1 16,-13-14-16,13 13 0,-14-13 0,14 13 0,0 0 15,0 1-15,0-1 0,0 0 0,0 0 16,0 0-16,0 1 0,0-1 0,0 0 15,0 0-15,0 1 0,0-1 0,0 0 16,0 0-16,14-13 0,-14 13 0,0 1 16,0-1-16,13-13 0,-13 13 0,0 0 15,13-13-15,0 0 0,1 0 16,-14 14-16,13-14 0,0 0 0,0 0 16,1 0-16,-1 0 0,0 0 15,0 0-15,0 0 16,1 0-16,-1 0 0,0 0 15,0 0-15,-13-14 0,14 1 0,-1 0 16,-13 0-16,13 13 0,-13-14 0,0 1 0,27-40 16,-27 40-1,0 0-15,13 13 0,-13-13 0,0-1 0,0 1 16,0 0-16,0-13 0,0 12 16,0 1-16,0 0 0,0 0 15,-13 13-15,-1 0 0,14-14 0,0 1 0,-13 0 16,0 13-16,-14-27 15,14 27-15,0 0 16,0 0-16,-1 0 0,1 0 16,0 0-16,0 0 0,0 0 0,-1 0 15,1 0 1</inkml:trace>
  <inkml:trace contextRef="#ctx0" brushRef="#br0" timeOffset="-63397.2">23746 10782 0,'-13'0'15,"0"0"1,0 0-16,-1 0 16,1 0-16,0 0 0,0 0 15,0 0-15,-1 0 0,-12-13 0,13 13 0,-106-40 16,105 40 0,-12 0-16,13 0 0,-1 0 0,14-13 0,-66-1 0,53 14 0,0 0 15,0 0-15,-80-26 16,80 26-16,-1-13 0,-78-1 15,79 14-15,-1 0 0,1 0 0,0-13 0,0 0 0,-40 13 16,40-13-16,-1 13 0,1 0 0,-27-13 16,27 13-16,13-14 0,-13 14 0,0 0 0,-14-13 15,14 0-15,0 13 0,0 0 0,-27-40 16,27 40-16,-40-39 16,40 39-16,-1-14 0,1 1 0,0 13 0,13-13 15,-40 0-15,40-1 0,-13 14 0,0-26 0,-40-1 16,40 27-16,-1-13 0,1 0 0,0 0 15,0 13-15,13-13 0,-14 13 0,1 0 0,13-14 0,-13 1 0,0 13 0,-27-26 16,14 12-16,-1-25 16,14 39-16,0-14 15,-1 1-15,1 0 0,0 0 0,0 13 16,13-13-16,-27-1 0,27 1 0,-13 13 16,0-13-16,13 0 0,-13 13 0,-1-27 0,-12 14 15,13 0-15,-53-40 16,52 53-16,-65-66 15,79 52-15,-13 14 0,-1-13 0,-25-13 16,26 12-16,-1 14 0,14-13 0,-53-13 16,40 26-16,13-13 0,-13 13 0,0 0 0,0-14 15,-1 14-15,14-13 0,-13 13 0,0 0 0,0-13 0,-1 0 16,1 13-16,-40-27 16,53 14-16,-13 13 0,13-13 0,-26 0 15,12 13-15,14-14 0,-39 1 16,39 0-16,-14 13 15,14-13-15,-13 13 16</inkml:trace>
  <inkml:trace contextRef="#ctx0" brushRef="#br0" timeOffset="-62181.09">21352 9472 0,'0'13'47,"13"-13"-31,-13 14-16,0-1 0,13-13 0,-13 13 0,0 0 0,14-13 0,-14 13 0,13 1 16,0-14-16,-13 26 0,13-13 0,-13 1 0,0-1 0,13-13 0,27 66 15,-27-53-15,-13 0 0,14 1 0,52 65 16,-66-66-16,13-13 0,-13 13 0,0 1 0,13-14 15,-13 13-15,27 27 0,-14-27 0,-13 0 0,13-13 16,0 40-16,1-40 0,-14 13 16,0-26 140,0 0-156,0-1 0,0 1 0,0 0 16,-14 13-16,14-13 0,0-1 0,0 1 0,0 0 0,-13 13 15,13-13-15,0-1 0,0 1 0,-13 13 0,13-13 0,0 0 16,0 0-16,0-1 0,0 1 15,0 0-15,-13 13 0,13-13 0,-14-1 0,14-38 16,0 38-16,-13-25 16,13 25-16,-13 14 15,13-13-15,0 0 0,-13 0 0,13-1 16,-13 14-16,13-26 16,-14 13-16,14 0 0,0-1 15,-13 14 48,13-13-63,0 0 0,-13 13 0,0-13 0,13-1 15,-14 14-15,14-13 0,-13 13 0,13-13 0,-13 13 0,13-13 16,-13 13-16,13-14 0,-14 14 0,14-13 0,-13 13 0,13-13 16,-26 0-16,13 13 0,13-13 0,-14 13 15,14-14-15,-13 14 0,26 0 78,1 0-62,-1 0-16,0 0 0,0 0 0,0 0 0,1 0 16,-1 0-16,0 0 0,14 0 15,-14 0-15,0 0 0,0 0 0,27 0 16,-27 14-16,93 25 15,-93-39-15,1 0 0,-1 0 0,40 27 16,-40-27-16,-13 13 0,66 13 16,-53-26-16,-13 14 0,13-14 0,1 0 0,-14 13 15,13-13-15,0 0 0,-13 13 0,13-13 0,1 0 16,-14 13-16,13-13 0</inkml:trace>
  <inkml:trace contextRef="#ctx0" brushRef="#br0" timeOffset="-60511.55">17476 11681 0,'0'14'32,"-14"-14"-32,14 13 15,-13-13-15,0 0 0,0 0 0,13 13 16,-13-13-16,-1 0 0,1 0 0,13 13 0,-13-13 16,-14 27-16,14-27 0,0 0 0,13 13 0,-13-13 15,-14 40-15,14-40 0,-27 53 16,40-40-16,-13-13 0,13 13 0,-13-13 15,13 13-15,-27 27 0,14-27 0,13 0 16,-39 27-16,39-27 16,-40 40-16,40-40 0,-13 1 15,13-1-15,-14 0 0,14 0 0,0 1 16,-13 25 0,13-25-16,0-1 0,-13-13 0,13 13 15,0 0-15,13-13 94,0 0-78,1 0-16,-14 13 0,13-13 0,0 0 0,0 0 0,1 0 15,-1 0-15,0 0 0,-13 14 0,26-14 0,-12 0 0,-1 13 0,0-13 0,0 0 16,1 0-16,-14 13 0,13-13 0,40 13 0,-40-13 0,0 0 0,0 0 0,1 0 15,-1 0-15,53 14 0,-53-14 0,-13 13 0,93 0 16,-80-13-16,66 0 16,-65 0-1,-14 13-15,13-13 0,27 0 0,-27 0 16,27 0 0,-27 0-16,0 0 0,0 0 0,0 0 0,1 0 15,-1 0-15,0 0 0,0 0 16,-13-13 78,0 0-79,0 0-15,0-1 0,0 1 0,-13 0 0,13 0 16,0-1-16,-13 1 0,13 0 0,-13 13 0,13-13 0,0 0 0,-14-1 0,14 1 0,0 0 15,-39-40-15,39 40 0,-13-1 0,13 1 16,-53-79-16,53 78 0,-14 14 0,14-13 16,-13 0-16,13 0 0,-13 13 0,13-14 0,0 1 0,-40-40 0,40 40 0,-13 13 15,13-26-15,-13 26 0,13-14 0,-40-38 16,40 38-16,-40-39 16,27 53-16,13-13 0,0 0 0,-13 0 0,0 13 15,13-14-15,0 1 0,-14 13 16,14-13-16,-13 13 15</inkml:trace>
  <inkml:trace contextRef="#ctx0" brushRef="#br0" timeOffset="-60039.11">18309 11853 0,'0'14'31,"13"-14"-31,-13 13 0,14-13 0,-14 13 0,13-13 0,-13 13 0,13-13 0,-13 13 16,13-13-16,1 27 0,-1-14 0,0 14 0,0-27 16,0 13-16,1 0 0,-14 0 0,13-13 0,27 40 0,-40-27 0,13-13 15,0 13-15,0 1 0,1-1 0,-14 0 0,52 27 0,-38-27 16,-1-13-16,79 93 16,-78-80-16,-14 0 0,13-13 0,0 13 0,0-13 0,40 53 15,-39-53-15,-14 13 0,13-13 0,53 40 16,-66-27-16,13 1 0,0-14 0,1 0 0,-14 13 15,13-13-15</inkml:trace>
  <inkml:trace contextRef="#ctx0" brushRef="#br0" timeOffset="-59525.64">18957 11853 0,'-13'0'16,"0"0"-16,13 14 0,-13-14 0,13 13 0,-14-13 0,1 13 0,0 0 15,0 0-15,0 1 0,13-1 0,-14-13 16,14 13-16,-13-13 0,13 13 0,-13 1 0,0-1 0,13 0 0,-14-13 15,14 13-15,0 1 0,-39 12 0,39-13 0,0 0 16,-40 40-16,27-53 16,13 14-16,-13-1 0,-1 0 0,14 0 0,-13 1 0,13-1 15,-13-13-15,13 13 0,-27 27 16,14-27-16,-13 27 16,26-27-16,-13-13 0,13 13 0,0 0 0,-14-13 15,14 13-15,-26 1 16</inkml:trace>
  <inkml:trace contextRef="#ctx0" brushRef="#br0" timeOffset="-59055.21">19262 12052 0,'13'0'31,"0"0"-31,0 0 0,1 0 16,-1 0-16,0 0 0,0 0 0,0 0 0,-13-13 0,27 13 15,-14 0-15,0 0 0,40 0 16,-39 0-16,-1 0 0,-13-14 0,13 14 0,0 0 15,0 0-15,1 0 16,-1 0 31</inkml:trace>
  <inkml:trace contextRef="#ctx0" brushRef="#br0" timeOffset="-58585.79">19196 12330 0,'13'0'0,"0"0"15,0 0-15,0 0 0,1 0 16,-1 0-16,0 0 0,0 0 0,1 0 16,-1 0-16,0 0 0,0 0 0,0-14 0,1 14 15,-1 0-15,0 0 0,14 0 16,-14 0-16,27 0 16,-40-13-16,13 13 0,0 0 15,0 0-15</inkml:trace>
  <inkml:trace contextRef="#ctx0" brushRef="#br0" timeOffset="-57159.47">20108 11390 0,'0'-13'31,"14"13"-15,-1 0-16,0 0 0,0 0 15,0 0-15,1 0 0,-1 0 0,-13-13 0,13 13 0,0 0 16,14 0-16,-14 0 0,0 0 0,1 0 0,-1 0 0,0 0 15,0 0-15,0 0 0,1 0 0,-1 0 0,0 0 0,27 0 16,-27 0-16,53 13 16,-53-13-16,-13 13 0,14-13 0,-1 0 15,13 0-15,-12 14 0,-1-1 16,-13 0 0,13-13-16,-13 13 15,13-13 1,-13 13-16,0 14 0,0-14 15,0 0 1,0 1-16,0-1 0,0 0 16,0 0-16,-13-13 15,13 14-15,-13-14 0,0 0 16,13 13-16,-14-13 0,1 0 16,0 0-16,13 13 0,-13-13 15,-1 0-15,14 13 0,-13-13 16,0 0-16,13 13 0,-13-13 15,26 0 79,0 0-94,0 0 0,1 0 0,-1 0 0,0 0 16,0 0-16,1 0 0,-1 0 0,0 0 0,0 0 15,0 0-15,1 0 0,12 0 0,-13 0 16,14 14 0,-14-14-1,-13 13 32,0 0-31,0 0-16,0 1 15,0-1-15,0 0 0,-13-13 16,13 13-16,-13-13 0,13 14 0,-27-1 16,14 0-16,0-13 0,13 13 15,-14-13-15,1 13 0,0-13 0,0 0 16,13 14-16,-13-14 0,-1 0 16,1 0-16,0 0 15,13 13-15,-13-13 0,-1 0 16,1 0-16,0 0 0,0 0 15,0 0-15,-1 0 16,14 13-16,-13-13 0,0 0 16,13 13 15</inkml:trace>
  <inkml:trace contextRef="#ctx0" brushRef="#br0" timeOffset="-56533.4">20929 11417 0,'0'13'32,"0"0"-32,0 0 0,0 1 15,13-1-15,-13 0 0,0 0 0,0 1 0,0-1 16,0 0-16,13 0 0,-13 1 0,0-1 0,0 0 16,13-13-16,-13 13 0,13 14 0,-13-14 15,0 0-15,14-13 0,-14 13 0,0 1 16,13-1-16,0-13 62,0 0-62,1 0 16,-1 0-16,0 0 0,0 0 0,1 0 16,-1 0-16,0 0 0,-13-13 0,13 13 0,14-14 15,-14 14-15,13 0 16,-12 0-16,-14-13 15</inkml:trace>
  <inkml:trace contextRef="#ctx0" brushRef="#br0" timeOffset="-56078.99">21206 11284 0,'0'14'16,"0"-1"0,0 0-16,0 14 0,0-1 0,0-13 0,0 1 0,0-1 15,14 79-15,-1-78 0,0 91 16,-13-91-16,13-1 15,-13 0-15,0 0 0,27 54 16,-27-54-16,0 53 16,0-53-16,13-13 0,-13 13 0,0 1 0,0-1 15,0 0-15,13-13 0,-13 26 16,0-12-16,0-1 31</inkml:trace>
  <inkml:trace contextRef="#ctx0" brushRef="#br0" timeOffset="-55330.8">21736 11364 0,'-14'0'16,"1"0"-16,0 0 0,13 13 0,-13 0 15,-1-13-15,14 14 0,-13-14 16,0 13-16,13 0 0,-13-13 0,13 13 0,0 0 0,-14 1 15,14-1-15,-13-13 0,0 53 16,13-40-16,-13 53 16,0-53-16,13 1 0,0-1 0,0 0 0,0 14 15,0-14-15,0 0 0,0 14 16,0-14-16,13 13 16,-13-13-16,0 1 0,13-14 15,0 13-15,-13 0 0,13-13 0,-13 13 16,14-13-16,-14 14 15,13-14-15,0 0 0,-13 13 0,13-13 0,14 13 16,-14-13-16,14 0 16,-14 0-1,0 0-15,-13-13 0,13 13 0,0 0 16,-13-13-16,14 13 0,-1 0 0,-13-14 0,13 1 16,-13 0-16,13 13 0,1-27 0,-1 14 0,-13 0 15,0 0-15,13 13 0,0-93 0,-13 80 16,13 0-16,1-1 0,-14 1 0,0 0 0,13-13 0,-13 12 15,0 1-15,0 0 0,13-40 16,-13 26-16,0-12 16,0 26-16,0-1 0,-13 1 0,13 0 0,-13 13 15,-1 0 1,14-13-16,-13 13 16,0 0-1,13-14-15,-13 14 0,0 0 0,-1 0 16,1 0-16,0-13 15,0 13-15,-1 0 0</inkml:trace>
  <inkml:trace contextRef="#ctx0" brushRef="#br0" timeOffset="-54409.46">20055 12290 0,'14'0'0,"-14"-13"15,13 13-15,0 0 0,0 0 16,1 0-16,12 0 0,-13 0 15,14 0-15,-14 0 0,0 0 0,27 0 16,-27 0-16,93 0 16,-80 0-16,-12 0 0,-1 0 0,0 0 0,0 0 0,80 0 15,-67 0-15,1 0 0,-27 13 0,145-13 16,-118 0-16,118 0 16,-131 0-16,-1 0 0,13 0 0,-13 0 0,1 0 0,-1 0 0,0 0 0,0 0 0,1 0 0,-1 0 0,0 0 0,0 0 15,14 0-15,12 0 0,-25-13 0,12 13 0,1 0 0,-14 0 0,0 0 0,0 0 0,0-14 0,1 14 16,-1 0-16,80 0 0,-80 0 0,13-13 0,-13 13 0,1 0 0,-1-13 0,106 13 15,-106 0-15,14 0 0,-14 0 0,132-13 16,-131 13-16,-1 0 0,0 0 0,0 0 16,1 0-16,-1 0 0,40 0 0,-40 0 0,0 0 0,0 0 0,1 0 15,-1 0-15,27 0 0,-27 0 0,53 0 16,-53 0-16,0 0 16,1 0-16,-1 0 0,0 0 0,0 0 15,1 0-15,38 0 0,-38 0 16,-1 0-16,0 0 0,0 0 0,1 0 15,-1 0-15,0 0 0,0 0 16,1 0-16</inkml:trace>
  <inkml:trace contextRef="#ctx0" brushRef="#br0" timeOffset="-53428.56">20333 12502 0,'13'0'62,"-13"13"-46,0 0-16,0 0 0,0 0 0,0 1 15,0-1-15,0 0 0,0 0 0,0 1 0,0-1 0,0 0 16,0 0-16,0 1 0,0-1 0,0 0 0,0 0 0,0 0 16,0 1-16,0-1 0,0 0 0,0 0 0,0 1 15,0-1-15,0 13 16,0-12-16,0 12 15,-13-26-15,13 13 16,13-13 78,1 0-94,-1 0 15,0 0-15,0 0 0,1 0 0,-1 0 0,0 0 16,0-13-16,1 13 0,-1 0 0,0 0 0,0 0 16,0 0-16,1 0 0,-1 0 0,-13-13 0,13 13 0,0 0 0,1 0 15,12 0-15,-13 0 0,0 0 16,1 0 0</inkml:trace>
  <inkml:trace contextRef="#ctx0" brushRef="#br0" timeOffset="-52882.07">20571 12462 0,'0'13'32,"0"0"-17,0 1-15,0-1 0,0 0 0,0 0 16,0 0-16,0 1 0,0-1 0,0 0 16,0 14-16,0-14 0,0 0 0,0 0 0,0 1 0,0-1 0,14 40 15,-14-40-15,0 93 16,0-93-16,13 0 0,-13 0 0,0 1 0,0-1 15,0 0-15,0 14 0,0-14 0,0 0 0,13 53 16,-13-53-16,0 1 0,0-1 16,13-13-16,-13 13 0,0 14 0,0-14 15,0 0-15,0 0 0,0 0 0,0 1 16,13 12-16,-13-13 16,0 1-16,0-1 31,14-13 16</inkml:trace>
  <inkml:trace contextRef="#ctx0" brushRef="#br0" timeOffset="-51308.12">21153 12607 0,'-13'0'31,"0"0"-15,0 0-16,0 0 0,-1 0 15,1 0-15,0 0 31,13 14 1,-13-14-32,13 13 0,0 0 15,0 0 1,0 1 0,0-1 15,13-13-16,-13 13-15,13-13 0,0 13 0,-13 0 0,14-13 16,-14 14-16,13-14 0,0 0 0,-13 13 0,13-13 16,0 0-16,-13 13 0,14 0 0,-1-13 0,-13 14 15,13-14-15,0 13 0,1-13 0,-14 13 16,26 14-16,-13-27 16,-13 13-16,13-13 0,-13 13 15,14-13-15,-14 13 16,13-13-16,-13 13 15,13-13-15,-13 14 0,13-14 16,-13 13-16,0 0 16,0 0-16,14-13 0,-14 14 15,0-1-15,0 0 16,13-13-16,-13 13 0,0 1 0,0-1 16,0 0-16,0 0 15,0 0-15,0 1 16,0-1-16,-13-13 0,13 13 15,-14-13-15,14 13 0,-13-13 0,0 0 0,0 0 16,13 14-16,-14-14 0,1 0 0,0 0 0,13 13 0,-13-13 16,0 13-16,-1-13 0,1 0 0,0 0 0,0 0 15,-1 0-15,-12 13 0,13-13 16,-14 0 0,14 0-16,0 0 0,13-13 15,-13 13-15,13-13 16,-14 13-1,14-13-15,-13 13 0,13-14 0,0 1 16,-13 13-16,13-13 0,-13-40 16,13 40-16,0 0 0,0-1 15,0 1-15,0 0 0,26-53 16,-13 66-16,-13-14 0,14 1 0,-14 0 0,13 13 16,-13-13-16,26 0 0,-26-1 0,14 14 0,-14-13 0,13 13 0,26-53 15,-25 53-15,-14-13 0,13 13 0,-13-13 16,13 13-16,0-14 0,-13 1 0,14 13 0,-14-13 0,13 13 0,-13-13 15,13 13-15,0-27 0,0 27 0,-13-26 16,14 26 0,-14-13-16,0-1 78,0 1-78,0 0 15,0 0-15,0-1 16,-14 14 47,1 0-63,0 0 0,0 0 15,0 0-15,-1 0 16,1 0-16,0 0 15</inkml:trace>
  <inkml:trace contextRef="#ctx0" brushRef="#br0" timeOffset="-50585.94">21550 12502 0,'-13'13'16,"0"-13"-16,13 13 15,-13-13-15,13 13 0,0 0 0,0 1 0,-14-1 0,14 0 16,0 0-16,0 1 0,0-1 0,0 0 0,0 0 16,0 1-16,0-1 0,0 0 0,0 0 0,0 0 0,0 1 15,0-1-15,0 0 0,0 0 0,0 1 0,0 25 16,0-25-16,0-1 0,0 0 16,0 0-16,0 0 0,14-13 0,-14 14 0,26 25 15,-26-25-15,27 12 16,-27-13-16,13-13 0,0 0 15,-13 14-15,13-14 0,-13 13 0,13-13 0,14 13 16,-14-13-16,0 13 16,1-13-16,-1 0 15,0 0-15,0-13 16,1 13-16,-1-13 0,-13 0 16,13 13-16,-13-14 0,40-39 15,-40 40-15,0 0 0,39-80 16,-39 67-16,0 13 0,0-1 0,14 1 0,-14-27 15,0 27-15,0 0 0,0 0 0,0 0 0,0-27 16,0 27-16,0-1 0,-27-25 16,27 25-16,-13 14 0,13-13 0,0 0 0,-13 13 15,-1-13-15,1 0 0,0 13 16,13-14-16,-13 14 0,0 0 16,13-13-16,-14 13 0,1 0 15,0 0 1</inkml:trace>
  <inkml:trace contextRef="#ctx0" brushRef="#br0" timeOffset="-49842.27">22159 12515 0,'-13'13'16,"-1"0"-16,1-13 15,13 13-15,-13-13 0,13 14 0,0-1 16,0 0-16,-13-13 0,13 13 0,0 1 0,-14-14 0,14 13 0,0 13 15,0-12-15,-13-14 0,13 13 0,-13 40 16,13-40-16,-13 27 16,13-27-16,0 0 0,0 0 0,0 1 15,0-1-15,0 0 0,0 0 0,0 0 16,13 14-16,-13-14 0,0 0 16,13-13-16,0 14 0,-13-1 0,14-13 15,-14 13-15,13 0 0,0-13 16,14 27-16,-14-27 15,0 0-15,0 13 0,1-13 0,-1 0 16,13 0-16,-13 0 0,1 0 16,-1-13-16,0 13 0,-13-13 0,13 13 15,-13-14-15,14 14 0,12-39 0,-13 39 16,14-80 0,-27 67-16,0 0 0,0 0 0,13-40 15,0 39-15,-13 1 0,0-27 16,0 27-16,0 0 0,-13 0 0,13 0 15,-13 13-15,13-14 0,0 1 0,0 0 16,-13 13-16,13-13 0,-14 13 0,14-14 16,-13 14-16,13-13 0,-13 13 0,13-13 0,-13 13 15,13-13-15,-14 13 0,1 0 16,0-14-16,0 14 0,-1 0 16,1 0-1,0 0-15,0 0 0,0 0 16,-1 0-16,1 0 15</inkml:trace>
  <inkml:trace contextRef="#ctx0" brushRef="#br0" timeOffset="-49202.69">22820 12290 0,'14'0'32,"-1"0"-32,0 0 0,0 0 15,0 0-15,1 0 0,-1 0 0,-13-13 0,13 13 16,0 0-16,-13-14 0,27 14 0,-14 0 0,0 0 15,1 0-15,-1 0 0,0 0 0,0 0 0,40-13 16,-40 13 0,1 0-16,-14-13 0,13 13 0,0 0 0,0 0 15,0 0-15,1-13 0,-1 13 16,-13-13-16,13 13 0,0 0 16</inkml:trace>
  <inkml:trace contextRef="#ctx0" brushRef="#br0" timeOffset="-48638.16">22992 12528 0,'14'0'46,"-1"0"-46,0 0 16,0 0-16,0 0 0,1 0 0,-1 13 0,0-13 16,0 0-16,1 0 0,-1 0 0,13 0 15,-13 0-15,1 0 0,-1 0 0,13 0 16,-12 0-16,-1 0 0,0 0 16,0 0-16</inkml:trace>
  <inkml:trace contextRef="#ctx0" brushRef="#br0" timeOffset="-45675.44">24037 12819 0,'14'0'188,"-14"-13"-188,13 13 0,0 0 0,-13-13 0,13 13 0,1 0 15,-1 0-15,-13-14 0,13 14 0,0 0 0,0 0 0,-13-13 0,14 13 0,-1 0 16,-13 13 62,0 1-78,0-1 16,0 0-1,-13-13 63,-1 0-62,1 0-16,0 0 47,0 0-16,0 0-31,-1 0 16,1 0 31,13-13 0,0 0-32,0-1-15,13 14 0,1 0 0,-14-13 16,13 13-16,0 0 0,-13-13 15,0 0-15,13 13 0,0 0 0,1 0 16</inkml:trace>
  <inkml:trace contextRef="#ctx0" brushRef="#br0" timeOffset="-44052.46">24871 12025 0,'-13'0'16,"13"14"-16,0-1 15,-14-13-15,14 13 0,0 0 0,-13 0 16,13 1-16,-13-14 0,13 13 0,0 0 0,0 0 16,0 1-16,-13-14 0,13 13 0,0 0 0,-14 14 15,14-1-15,-13 40 16,13-53-16,-13-13 0,13 14 0,0-1 0,0 13 0,0-13 16,0 1-16,0-1 0,0 0 0,0 0 0,0 27 15,0-27-15,13 53 16,-13-52-16,0-1 0,13-13 0,-13 13 0,14 14 15,-1-27-15,-13 13 0,26 13 16,-12-26-16,-14 14 0,13-14 16,0 0-16,-13 13 0,13 0 0,1-13 0,-14 13 0,13-13 15,13 0-15,-26 13 0,53-13 16,-40 0 0,1 0-16,-1 0 0,0 0 15,0 0-15,0 0 0,1 0 16,-14-13-16,13 13 0,0 0 0,-13-13 0,13 0 15,1 0-15,-1 13 0,-13-14 0,13 1 16,-13 0-16,13 13 31,-13-13 141,14 13-172,-14-14 0,0 1 0,13 0 0,-13 0 0,0-1 0,13 1 0,-13 0 16,0 0-16,0 0 0,0-1 0,13 1 0,-13 0 0,0-14 0,0 14 0,0 0 0,0 0 0,13-1 0,-13-12 15,14 13-15,-14-14 0,0 14 0,0 0 0,13 13 0,-13-27 0,0 14 0,0 0 0,0 0 0,13-14 16,-13 14-16,0 0 0,0 0 0,0-1 0,0 1 0,0 0 16,0 0-16,0-1 0,0 1 0,0 0 15,-13 13-15,13-13 16,0 0-16,-13 13 0,-1-14 16,1 14-1,0 0-15,0-13 0,0 13 16,-1 0-16,1 0 15,0-13-15,0 13 0,-1 0 0,1 0 16,-13 0-16,12 0 0,1 0 0,0 0 16,0 0-16,0 0 0,-1 0 0,1 0 15,0 0-15,0 0 0,-1 0 0,1 0 16,0 13-16,0-13 0,0 0 16,-1 0-16,1 0 15,0 0 1,26 0 46,0 0-62,1 0 16,-1 0-16,0 0 0,0 0 0,0 0 0</inkml:trace>
  <inkml:trace contextRef="#ctx0" brushRef="#br0" timeOffset="-43283.77">25519 12025 0,'13'0'47,"1"0"-47,-1 0 0,0 0 0,0 0 0,0 0 16,1 0-16,-1 0 0,27 0 0,-27 0 0,0 0 15,0 0-15,0 0 0,14 0 0,-1 0 16,27 0-16,-39 0 0,-1 0 16,0 0-16,0 0 0,0 0 15,-13 14 1,14-14-16,-14 13 62,0 0-46,0 0-16,0 0 0,0 1 0,0-1 16,0 13-16,0-12 0,0 39 15,0-40-15,-14 106 16,1-119-16,13 13 0,0 0 0,0 0 0,-13-13 0,13 14 0,0 78 15,0-78-15,-13-1 0,13 66 16,0-66-16,0 1 0,-13-14 0,13 13 16,0 0-16,0 0 0,0 1 0,0-1 0,-14-13 15,14 39-15,0-25 0,0 25 16,0-25 0,0-1-16,0 0 0,0 0 15,0 1-15,0-1 16,0 0-16,0-26 94</inkml:trace>
  <inkml:trace contextRef="#ctx0" brushRef="#br0" timeOffset="-42836.35">25770 12528 0,'0'-13'15,"14"13"32,-1 0-47,0 0 0,0 0 16,1 0-16,-1 0 0,0 0 0,0 0 0,0 0 0,1 0 15,-1 0-15,0 0 0,0 13 0,1-13 0,-1 0 0,0 0 16,0 0-16,-13 13 0,14-13 0,-1 0 16,0 0-16,0 0 0</inkml:trace>
  <inkml:trace contextRef="#ctx0" brushRef="#br0" timeOffset="-42169.74">26207 12197 0,'0'0'0,"-26"14"16,26 12-16,-14 0 0,14-12 0,-13-14 0,0 26 0,13-13 0,-13-13 0,13 14 0,-14-1 0,14 0 16,-13 0-16,13 0 0,-13 1 0,13-1 0,0 0 0,-13-13 0,-1 13 0,14 1 0,0-1 0,0 0 0,0 0 0,0 1 15,0-1-15,0 0 0,-13 13 0,13-12 0,0-1 0,0 0 0,0 0 0,0 1 16,0-1-16,0 0 0,0 0 0,0 1 0,0-1 0,0 0 0,0 0 15,0 0-15,0 14 0,0-14 0,27 53 16,-27-52-16,13-1 16,-13 0-16,13-13 0,-13 26 0,13-26 0,-13 14 15,14-14-15,12 13 0,-26 0 0,13-13 16,27 0-16,-27 0 16,0 0-16,1 0 0,12 0 15,-13 0-15,40-13 16,-40 13-16,1-13 0,-14-1 0,13 14 0,27-26 15,-27 13-15,-13 0 0,0-1 0,53-52 16,-53 53-16,13 0 0,-13-1 0,13 1 0,-13 0 0,0 0 0,13-27 16,-13 27-16,0 0 0,0-14 0,0-39 15,0 53-15,0-93 16,0 93-16,-13-1 0,13 1 0,0 0 0,0 0 0,-39-40 16,39 26-16,-14 14 0,1 13 0,-40-79 15,53 66-15,-13 13 0,-40-67 16,40 54-16,13 0 15,-13 13-15,-1 0 63</inkml:trace>
  <inkml:trace contextRef="#ctx0" brushRef="#br0" timeOffset="-40994.17">27173 11959 0,'-27'0'15,"14"0"-15,0 0 0,0 0 0,-1 0 16,1 13-16,0-13 0,13 14 0,-13-14 16,-1 0-16,14 13 0,-13-13 0,13 13 0,-13-13 15,13 13-15,-13-13 0,13 14 0,0-1 16,-14 0 0,14 0-16,0 0 0,0 1 15,0-1-15,0 0 0,0 0 16,14 1-16,-14-1 0,13-13 0,-13 13 0,13 0 15,0-13-15,-13 14 0,67 25 16,-54-26-16,0 1 0,0-14 0,0 13 0,1-13 16,-1 13-16,0-13 0,0 0 0,-13 13 0,14-13 0,-14 14 0,39-1 15,-25-13-15,52 39 16,-53-39-16,-13 14 0,13-14 16,0 13-16,1 0 0,25 14 15,-25-27-15,-1 39 16,0-39-16,-13 14 0,13-14 15,-13 13-15,0 0 0,0 0 0,13-13 0,-13 40 16,0-27-16,0 0 16,0 1-16,0-1 0,0 0 0,0 0 15,0 1-15,0-1 0,-13 0 16,13 0-16,-13-13 0,13 13 0,-13-13 0,13 14 0,-13-14 16,13 13-16,-14 0 0,-12 0 15,26 1-15,-53-1 16,53 0-16,-13-13 0,-1 0 0,1 0 0,0 0 0,13 13 0,-13-13 15,0 0-15,-1 0 0,1 0 16,0 0-16,0 0 31,-1 0-31,14-13 0,0 0 16,-13 0-16,13-1 0,-13 14 0,0-13 16,13 0-16,0 0 0,0-1 0,-14 1 0,14 0 0,0 0 15,-13-40-15,13 40 0,0-1 0,0 1 16,0 0-16,0 0 0,0-27 0,0 27 0,13 13 0,-13-13 0,14-1 15,25-52-15,-25 53 0,-1 13 0,-13-13 16,79-80-16,-66 80 0,-13 0 16,14 13-16,-1-14 0,-13 1 0,0 0 0,40-66 0,-40 65 0,0 1 15,13 0-15,0-93 0,-13 93 16,0 0-16,-13-1 0,13 1 0,0 0 0,-13 0 16,13-1-16,0 1 0,-14 0 15,1 13-15,-13-40 16,12 40-16,1 0 0,13-13 0,-13 13 15,0 0-15,0 0 0,-1 0 0,1 0 16,0 0-16,0 0 0,-1 0 16,1 0-16,0 0 0,0 0 0,-1 0 15,1 0-15,0 0 0,13 13 0,-26 1 16,12-1-16,1-13 0,13 13 16,-13-13-16,13 13 0,-13 0 15,13 1-15,0-1 16,0 0-1,0 0-15</inkml:trace>
  <inkml:trace contextRef="#ctx0" brushRef="#br0" timeOffset="-38980.81">27900 12621 0,'0'39'16,"0"-25"-16,0-1 0,0 0 15,0 40-15,0-40 0,0 0 16,0 1-16,0-1 0,0 0 0,0 0 0,0 1 0,0-1 0,0 0 0,0 0 15,0 0-15,0 14 0,0-14 0,0 27 16,0-27 0,0-26 62,0 0-78,0-1 0,0 1 0,0 0 15,0 0-15,0-1 0,0 1 0,0 0 0,0 0 0,0 0 0,0-1 16,0 1-16,0 0 0,0 0 0,0-1 0,0 1 16,0 0-16,0 0 0,0-1 0,0 1 0,0 0 0,0-13 15,0 12-15,0-12 16,0 13-16,0-1 0,0 1 16,14 13-16,-1 0 15,0-13-15,0 13 16,0 0-16,1 0 15,-1 0-15,0 0 0,0 0 16,-13-13 0,14 13-16,-1 0 0,-13 13 78,0 0-78,0 0 0,0 1 0,0-1 15,0 0-15,0 0 0,0 1 0,0-1 16,0 0-16,0 0 0,0 0 0,0 1 0,0-1 16,0 0-16,0 0 0,0 1 0,0-1 15,0 0-15,0 0 0,0 1 16,0-1 0,0 0-16,0 0 15,0 0-15,0 1 16,0-1-1,0 0-15,0 0 0,0 1 16,0-28 62,0 1-78,0 0 16,0 0-16,13 13 0,-13-14 0,0 1 0,0 0 0,0 0 15,0 0-15,0-1 0,0 1 0,0 0 0,13 0 0,-13-1 0,0 1 16,0 0-16,0 0 0,0-1 0,0 1 0,0 0 0,0 0 16,0 0-16,0-1 0,0 1 0,0 0 15,0 0-15,0-1 0,0 1 32,14 13-1,-1 0-16,-13-13-15,13 13 16,0 0-16,-13-13 16,13-1-16,1 14 15,-1 0 17,0 0-32,0 0 15,1 0 1,-1 0 62,-13 14-78,0-1 0,13 0 0,-13 0 16,0 1-16,0-1 0,0 0 15,13-13-15,-13 13 0,0 1 0,13-1 0,-13 0 16,0 0-16,0 0 0,0 1 0,0-1 15,14-13-15,-14 13 0,0 0 0,0 1 0,0 25 32,0-25-32,0-1 0,0 0 15,0 0-15,0 0 16,0 1-16,0-1 16,0 0-16,0 0 15,0 1-15</inkml:trace>
  <inkml:trace contextRef="#ctx0" brushRef="#br0" timeOffset="-35556.16">30692 12568 0,'-14'0'0,"28"0"0,-41 0 0,14 0 0,0-14 15,0 14-15,-1 0 0,1 0 0,0 0 0,0 0 16,-1 0-16,1 0 0,0 0 0,0-13 0,-1 13 0,1 0 0,0 0 16,0-13-16,0 13 0,-14 0 0,14 0 0,0 0 0,-1 0 0,1 0 0,-106 0 15,106-13-15,0 13 0,-1 0 16,-12 0-16,13 0 0,-40 0 0,40 0 0,-1 0 0,1 0 16,0 0-16,0 0 0,-67-13 0,67 13 15,-66 0-15,65 0 0,1 0 16,-13 0-16,26-14 0,-13 14 0,-40 0 0,26 0 15,14 0-15,0-13 0,-93 13 16,93-13-16,-159 0 16,158-1-16,1 14 0,0 0 0,0 0 0,0 0 0,-93-26 15,79 26-15,14 0 0,-119-13 16,118 13-16,1 0 0,0-14 0,0 14 0,0 0 0,-14 0 16,14 0-16,0 0 0,-1 0 0,1 0 15,13-13-15,-13 13 16</inkml:trace>
  <inkml:trace contextRef="#ctx0" brushRef="#br0" timeOffset="-34873.53">29131 12118 0,'-14'0'31,"1"0"-31,0 0 0,0 0 16,-1 0-16,1 0 0,-13 0 0,13 0 0,-40 13 15,39-13 1,1 0-16,13 13 0,-13-13 0,0 0 0,13 14 0,-53-14 15,53 13-15,-13-13 0,-54 13 16,54 0-16,-53 1 16,40-1-16,12-13 0,1 0 0,-13 26 15,12-26-15,-38 27 16,38-27-16,14 13 0,-13-13 0,13 13 16,-13-13-16,13 13 15,-13-13-15,26 0 78,-13 14-78,13-14 0,-13 13 0,13-13 0,-13 13 0,14-13 0,-14 13 0,13-13 0,0 0 0,-13 13 16,13-13-16,0 0 0,1 14 0,12 12 0,-13-26 0,1 0 0,-1 13 16,0 1-16,0-14 0,53 39 0,-39-25 0,118 52 15,-145-53-15,27 0 16,-14-13-16,0 0 0,1 0 0,-14 13 0,92 14 15,-79-14-15,1-13 0,-1 0 0,40 13 16,-40-13-16,13 0 16,-26 14 77</inkml:trace>
  <inkml:trace contextRef="#ctx0" brushRef="#br0" timeOffset="-30242.25">28509 12290 0,'13'0'63,"0"0"-63,1 0 0,-1 0 0,0 0 0,0 0 15,0 0-15,1 0 0,-1 0 16,0 0-16,0 0 0,1 0 0,-1 0 15,0 0-15,0-13 16,1 13-16,-1 0 0,0 0 16,0 0-16,0 0 0,1 0 15,-1 0-15,0 0 0,0 0 16,1 0-16,-1 0 16,0 0-16,0 0 0,0 0 15,1 0-15,-1 0 16,0 0-16,0 0 15,1 0-15,-1 0 63,0 0 15,0 0-62,1 13 15,-1-13-31,-13 13 0,13-13 16,0 13-16,-13 1 15,13-14-15,-13 13 0,14-13 0,-1 0 0,-13 13 0,13-13 16,0 0-16,-13 13 0,14-13 15,-1 0-15,0 0 0,0 0 16,-13 13-16,14-13 0,-1 0 16,0 0-16,0 0 31,0 0 0,1 0-31,-1 0 16,-13 14-16,13-14 15,0 0-15,1 0 0,-1 0 16,0 0 0,0 13-16,1-13 15,-1 0-15,0 0 0,0 0 16,0 0 0,-13 13-16,14-13 0,-1 0 0,0 0 15,0 0-15,1 0 0,-1 0 16,0 0-16,0 0 15,0 0-15,1 0 0,-1 0 16,0 0 0,0 0-16,-13 13 93</inkml:trace>
  <inkml:trace contextRef="#ctx0" brushRef="#br0" timeOffset="-4124.74">5596 3757 0,'0'13'79,"0"1"-79,0-1 0,0 0 15,0 0-15,0 0 0,0 1 16,0-1-16,0 0 15,0 0-15,-13-13 0,-1 0 16,14 14-16,0-1 219,0 0-110,0 0-93,0 1-16,-13-14 0,13 13 15,0 0 235,0 0-250,0 0 16,0 1-16</inkml:trace>
  <inkml:trace contextRef="#ctx0" brushRef="#br0" timeOffset="-1693.97">3704 4154 0,'0'13'62,"-13"-13"-46,0 13-16,-1-13 16,1 0-16,13 14 0,0-1 0,-26-13 0,26 13 15,-13-13-15,-1 13 0,1-13 0,13 14 0,-13-1 16,0-13-16,13 13 15,-14-13 95,14 13 187,14-13-297,-1 0 0,-13 13 0,13-13 15,-13 14-15,13-14 16,1 0 0,-14 13-1,13-13-15,-13 13 110</inkml:trace>
  <inkml:trace contextRef="#ctx0" brushRef="#br0" timeOffset="-757.09">3545 4326 0,'14'0'32,"-1"0"-17,0 0-15,0 0 0,1 0 16,-1 0-16,0 0 0,0 0 0,0 0 0,1 0 16,12 0-16,-13 0 0,1 0 0,-1 0 0,0 0 15,0 0-15,1 0 0,12 0 0,-13 0 0,0 0 0,-13 13 0,67-13 16,-54 0-16,79 0 15,-78 0-15,-1 0 16,0 0-16,0 0 0,27 13 0,-27-13 0,0 0 0,14 0 16,13 0-16,-27 0 15,0 0-15,0 0 0,1 0 0,-1 0 0,26 0 0,-25 0 16,-1 0-16,0 0 0,0 0 0,27 0 16,-27 0-16,1 0 0,78 0 15,-79 0-15,1 0 0,-1 0 0,0 0 0,27 0 16,-27 0-16,0 0 0,40 0 15,-40 0-15,1 0 0,-1 0 0,0 0 16,0 0-16,14 0 0,-14 0 16,0 0-16,0 0 0,1 0 0,39 0 15,-40 0-15,0 0 0,13 0 16,-12 0-16,-1 0 0,0 0 0,0 0 0,1 0 16,12 0-16,-13 0 0,1 0 15,-1 0-15,0 0 16,0 0-1,0 0 1,1 0 0,-1 0-16,0 0 0,0 0 15,1 0-15,-1 0 0,0 0 16,0 0-16,1 0 0,-1 0 0,0 0 16,0 0-1,0 0-15,1 0 78</inkml:trace>
  <inkml:trace contextRef="#ctx0" brushRef="#br0" timeOffset="73.67">5265 4273 0,'13'0'79,"1"0"-64,-1 0-15,0 0 0,0 0 0,-13 13 16,14-13-16,-1 0 0,0 0 0,-13 13 0,13-13 0,-13 14 15,13-14-15,1 0 0,-1 0 0,0 13 0,0-13 16,-13 13-16,14-13 0,-1 0 0,0 0 16,-13 13-16,13-13 0,-13 14 93,0-1-77,0 0-16,-13-13 16,13 13-16,0 1 0,-13-14 0,0 0 15,13 13-15,-14-13 0,1 13 0,0-13 16,0 0-16,-1 26 0,1-26 0,-26 27 16,25-27-16,1 0 0,0 13 15,0-13-15,13 13 0,-14-13 0,1 0 0,-13 14 16,26-1 15,13-13 0</inkml:trace>
  <inkml:trace contextRef="#ctx0" brushRef="#br0" timeOffset="851.41">4604 4485 0,'0'13'78,"0"0"-78,0 0 0,0 1 0,0-1 16,0 0-16,0 0 0,0 1 16,-13-14-16,13 13 0,0 13 0,0-13 15,0 1 1,0-1 46,13 0-46,0-13-16,0 0 0,-13 13 16,13-13-16,1 0 15,-1 0-15,0 0 0,0 0 16,1 0 0</inkml:trace>
  <inkml:trace contextRef="#ctx0" brushRef="#br0" timeOffset="1403.41">4696 4551 0,'-13'-13'16,"0"26"-1,0-13-15,-1 0 0,14 13 32,0 0-32,0 1 15,0-1-15,0 0 0,0 0 0,0 0 0,0 1 16,0-1-16,0 0 0,-13 0 0,13 1 0,0 38 16,0-38-16,0-1 15,0 0-15,0 0 0,0 1 0,0-1 0,0 0 16,0 0-16,0 1 0,0-1 15,0 0-15</inkml:trace>
  <inkml:trace contextRef="#ctx0" brushRef="#br0" timeOffset="4655.93">8811 4564 0,'0'13'47,"13"1"-47,0-14 0,-13 13 0,0 0 0,13 0 0,1 0 16,-14 1-16,13-14 0,0 13 0,-13 0 0,13-13 16,-13 13-16,13 1 0,-13-1 0,14 0 0,-1-13 15,-13 13-15,13-13 0,-13 13 0,13 1 0,-13-1 16,14-13-16,12 26 15,-13-26-15,1 14 0,-1-14 16,-13 13-16,-13-13 125</inkml:trace>
  <inkml:trace contextRef="#ctx0" brushRef="#br0" timeOffset="5466.67">8943 4829 0,'0'13'15,"0"0"-15,0 0 16,-13-13-16,13 14 0,-14-14 0,14 13 0,0 0 15,-13-13-15,13 13 0,0 0 16,-13-13-16,13 14 0,-13-14 0,0 13 16,13 0-16,-27-13 15,27 13-15,-13-13 0,0 14 16,-1-14-16,14 13 0,-13-13 0,0 0 16,0 0-16,13 13 0,-14-13 15,1 0-15,13 13 16,-13-13-16</inkml:trace>
  <inkml:trace contextRef="#ctx0" brushRef="#br0" timeOffset="6541.15">8930 4868 0,'-14'0'16,"1"0"-16,0 0 0,0 0 0,0 0 15,-1 0-15,1 0 0,0 0 0,0 0 0,-1 0 0,1 0 16,0 0-16,0 0 0,-1 0 0,1 0 0,-13 0 16,13 0-16,-40 0 15,39 0-15,1 0 0,0 0 0,0-13 0,-1 13 0,-25-13 16,26 13-16,-93-13 16,93 13-16,-1 0 0,1 0 0,0 0 0,0 0 0,-14 0 0,14 0 15,-53 0-15,53 0 0,-1 0 0,1 0 0,0 0 0,-14 0 0,-118-14 16,118 14-16,1 0 0,13 0 0,-1 0 0,1 0 0,0 0 15,-13 0-15,12 0 0,-39 0 0,14 0 0,26 0 0,-1 0 0,1 0 0,0 0 0,-119 0 16,105 0-16,14 0 16,0 0-16,-27 0 0,-53 0 0,80 0 0,0 0 0,0 0 0,-1 0 15,1 0-15,-13 0 0,-27 0 0,40 0 0,-1 0 0,1 0 16,0 0-16,-80 0 0,80 0 16,-106-13-16,79 13 15,27 0-15,-66-13 0,65 13 16,1 0-16,0 0 0,-66-13 15,65 13-15,1 0 0,0 0 0,0 0 0,-40-14 16,40 14-16,-1 0 0,1 0 0,-13 0 0,12 0 0,1-13 16,0 13-16,0 0 0,0 0 0,-1 0 0,1 0 0,0 0 15,13-13-15,-13 13 0,-1 0 0,1 0 16,0 0-16,0 0 16,-1 0-1,1 0-15,0 0 16,0-13-16,0 13 0,-1 0 15,1 0-15,0 0 0,0 0 16,13-13-16,-14 13 0,1 0 0,-13 0 16,12 0-1,1 0-15,0 0 0,13-14 0,-13 14 16,0 0-16,-1 0 16,1 0-16,0 0 15,0 0-15,-1 0 16,1 0-16,0 0 0,0 0 15,-1 0-15,1-13 0,0 13 16,0 0 0,0 0-16,-1 0 0,1 0 15,0 0 1,0 0-16,-1 0 16,1 0-1,0 0 1,0 0-1,0 0-15,-1 0 16,1 0-16,13-13 16,-13 13-16,0 0 15,-1 0-15,1 0 63</inkml:trace>
  <inkml:trace contextRef="#ctx0" brushRef="#br0" timeOffset="7374.92">5808 4511 0,'-14'0'78,"14"13"-62,-13 1-16,13-1 15,0 0-15,-13-13 0,13 13 0,-13-13 16,-1 14-16,14-1 0,0 0 0,-13-13 0,13 13 16,-13-13-16,13 13 0,-13-13 0,13 14 15,-13-1-15,-1-13 0,14 13 0,0 0 16,-13-13-16,13 14 0,-26-1 15,26 0-15,-14-13 0,14 13 16,-13-13-16,13 13 0,0 1 31,-13-14-31,13 13 16,13-13 62,0 13-62,1-13-16,-1 0 0,-13 13 0,13-13 0,-13 14 0,13-14 0,1 0 15,-1 13-15,0-13 0,0 0 0,0 13 16,1-13-16,-1 13 0,13 1 0,-12-14 16,52 52-1,-53-52-15,0 14 0,0-1 0,27 0 16,-27 0-16,53 14 15,-66-14-15,14-13 0,-1 0 0,-13 13 16,0 1-16</inkml:trace>
  <inkml:trace contextRef="#ctx0" brushRef="#br0" timeOffset="8423.38">7461 4299 0,'-13'0'0,"-13"0"16,12 0-16,1 0 15,0 0-15,0 0 0,13 14 16,-14-14-16,1 0 0,13 13 16,-13-13-16,0 0 15,13 13-15,-14-13 0,14 13 0,0 1 16,-13-14 0,13 13-16,0 0 0,0 0 0,0 1 15,-13-14-15,13 13 0,0 0 16,0 0-16,0 0 0,0 1 15,0-1-15,0 0 0,0 0 16,13-13-16,-13 14 0,13-14 16,1 26-16,-1-26 0,-13 13 15,13-13-15,-13 14 0,13-14 0,-13 13 16,14-13-16,-14 13 0,13-13 16,0 0-16,-13 13 0,13-13 0,1 0 15,-14 13-15,13-13 16,0 0-16,0 0 31,-13-13 78,-13 13-109,0 0 16,0-13-16,-1 13 0,14-13 0,-13 13 16,0 0-16,0 0 0,-1 0 15,1 0-15,0 0 16,0 0-16,-1 0 16,1 0-1,0 0-15,0 0 0,0 0 16,13 13 31</inkml:trace>
  <inkml:trace contextRef="#ctx0" brushRef="#br0" timeOffset="10322.11">7408 4299 0,'-13'0'31,"0"0"-15,0 0-16,-1 0 0,1 0 15,0 0-15,0 0 16,-1 0-16,14 14 0,-13-14 0,0 0 15,0 0-15,13 13 16,-13-13-16,-1 0 16,14 13-16,0 0 0,-13-13 15,0 0-15,13 14 16,0-1-16,-13-13 16,13 13-16,0 0 0,0 1 15,0-1 1,0 0-16,0 0 15,0 0 1,0 1-16,0-1 16,0 0-1,0 0 1,0 1-16,13-14 16,-13 13-16,0 0 15,13-13-15,-13 13 0,0 1 16,13-14-16,-13 26 15,14-26-15,-14 13 0,13-13 16,-13 13-16,13-13 0,-13 14 16,13-14-16,-13 13 0,13 0 15,1-13 1,-14 13-16,13-13 0,-13 14 16,13-14-16,0 13 15,-13 0-15,14-13 16,-1 0-16,0 0 15,-13 13 1,13-13 0,1 0-1,-1 0 1,0 0 0,0 0-16,0 0 15,1-13 1,-1 13-1,-13-13-15,13 13 16,-13-13-16,0-1 0,13 14 16,1 0-1,-14-13-15,0 0 16,13 13-16,-13-13 0,13 13 16,-13-14-1,0 1 95,-13 13-95,0 0-15,-1 0 16,14-13-16,-13 13 0,0 0 0,0 0 15,-1 0-15,1 0 0,0 0 16,13-13-16,-13 13 16,0 0-16,-1 0 0,1 0 15,0 0 1,0 0-16,-1 0 16,1 0-1,0 0 1,0 0-16,-1 0 31,1 0-15,0 13-1,0-13 1</inkml:trace>
  <inkml:trace contextRef="#ctx0" brushRef="#br0" timeOffset="43333.9">18785 15518 0,'-13'0'47,"0"0"-32,0 0-15,-1 0 0,14-13 0,-13 13 0,0 0 0,0 0 16,0 0-16,-1 0 0,1 0 0,0 0 0,0 0 16,-1-14-16,1 14 0,0 0 0,0 0 15,0 0-15,-1 0 0,1 0 16,0 0-16,-27 14 16,27-14-16,13 13 0,-13-13 0,-1 0 0,-52 26 15,53-26-15,-93 53 16,93-53-16,0 0 0,13 13 0,-13 1 0,-1-14 0,-25 13 15,25 0-15,1 0 0,-13 14 16,26-14 0,-14-13-16,14 13 62,14-13-62,-1 0 0,0 0 16,-13 13-16,13-13 0,-13 14 0,14-14 0,-1 0 0,-13 13 0,13-13 0,0 0 15,1 0-15,-14 13 0,13-13 0,0 0 0,0 0 0,0 0 0,1 0 16,-1 0-16,0 0 0,0 0 0,1 0 16,-1 0-16,0 0 15,0 0 1,-13-13-16,14 13 0,-1 0 16,-13-13-16,0-1 0,13 14 0,-13-13 0,13 13 0,0-26 15,1 26-15,-14-13 0,26-14 16,-26 14-16,13 13 0,-13-13 0,14 13 0,-14-14 0,13 14 15,0-39-15,-13 26 0,0-1 0,13 14 0,1-39 16,-1 25-16,13-65 16,-26 66-16,0 0 0,13-1 15,1-25-15,-14 25 0,0 1 0,0 0 0,0 0 16,0-1-16,0 1 0,13 0 0,-13 0 0,0 0 0,0-1 0,0 1 16,0-40-16,0 40 0,0 0 15,0-1-15,13-12 0,-13 13 0,0 0 0,0-1 16,0 1-16,13 0 0,-13 0 0,0-14 0,0 14 15,0 0-15,0-1 0,0 1 0,0 0 0,0-13 0,0 12 0,0 1 16,0-53 0,0 53-16,14 13 0,-14-13 0,0-1 0,0 1 0,0 0 15,0 0-15,0-1 0,0 1 0,13 0 16,-13 0-16,0-27 16,0 27-16,0 0 0,0-1 0,0 1 15,0 0-15,0-14 16,0 14-1,0 26 79,0 1-78,0-1-16,0 0 0,0 14 0,0-14 0,0 0 0,0 0 15,0 0-15,0 1 0,13 78 0,-13-78 16,0-1-16,0 0 0,0 0 0,0 14 0,0-14 0,0 0 0,13 53 16,-13-53-16,0 1 0,0-1 0,0 0 0,0 14 0,0-14 0,13 79 15,-13-78-15,0-1 0,0 0 0,27 133 16,-27-133-16,13-13 0,-13 13 0,0 0 0,0 1 0,0-1 0,27 53 16,-27-53-16,0 0 0,0 1 0,0-1 0,13 40 15,-13-40-15,0 0 0,0 67 16,13-67-16,-13 0 0,0 0 0,0 1 0,0-1 15,0 26-15,0-25 0,13-14 0,-13 13 0,14 53 16,-14-53-16,0 1 0,0-1 0,0 0 16,0 0-16,13 0 0,-13 1 0,0-1 15,0 0-15,0 0 0,0 1 0,13-1 16,-13 0 0,0 0-16,0 1 0,0-1 15,0 0 1,13-13 62,-13-13-62,0 0-16</inkml:trace>
  <inkml:trace contextRef="#ctx0" brushRef="#br0" timeOffset="43796.33">19434 15187 0,'13'0'31,"0"0"-31,0 0 16,1 0-16,-1 0 0,-13-13 0,13 13 0,0 0 0,0 0 16,1 0-16,118-40 15,-119 40-15,0 0 16,-13-13-16,14 13 15</inkml:trace>
  <inkml:trace contextRef="#ctx0" brushRef="#br0" timeOffset="44196.2">19341 15518 0,'13'0'16,"0"0"-16,1-13 0,-1 13 15,0 0-15,0 0 16,-13-14-16,14 14 0,-1 0 0,0 0 0,0 0 0,-13-13 0,14 13 0,-1 0 0,26-13 15,-25 13-15,-14-13 0,13 13 0,0 0 0,67-14 16,-67 14-16,0-13 0,0 13 16,0 0-16,1 0 0,-1 0 0,-13-13 0,13 13 15,0 0-15</inkml:trace>
  <inkml:trace contextRef="#ctx0" brushRef="#br0" timeOffset="45353.25">21312 14354 0,'-13'0'31,"0"0"-31,-1 0 15,1 0-15,13 13 0,-13-13 0,0 0 16,13 13-16,-13 0 0,-1-13 0,1 14 0,0-14 16,13 13-16,-13-13 0,13 13 0,-14 0 0,1 0 15,0-13-15,13 14 0,-53 39 16,40-53-16,13 13 0,0 0 0,-13-13 0,-14 27 16,27-14-16,-13-13 0,13 13 0,0 0 0,-27 14 15,14-27-15,0 39 16,13-25-16,0-1 0,0 0 15,0 0-15,0 1 16,0-1-16,0 0 0,0 0 16,0 0-16,0 1 15,0-1-15,13-13 16,-13 13-16,13-13 0,-13 13 0,14-13 0,-1 14 16,-13-1-16,13-13 0,14 0 0,-27 13 0,13-13 15,0 0-15,40 13 0,-40-13 16,0 0-16,1 0 0,12 13 0,-13-13 0,14 0 0,-14 0 15,0 0-15,14 0 0,-14 0 16,0 0-16,53 0 16,-52 0-16,-1 0 15,-13-13-15,0 0 63,0 0-63,0 0 0,13 13 0,-13-14 0,13 14 0,-13-13 0,13 0 15,-13 0-15,0-1 0,0 1 0,14-40 16,-14 40-16,0 0 16,13 0-16,-13-1 0,0 1 0,0 0 0,0 0 15,0-1-15,0-12 0,0 13 0,-27-53 16,27 39-16,-13 14 16,0-14-16,13 14 0,-13 0 0,13 0 0,0 0 0,-13 13 15,13-14-15,-27-25 0,27 25 16,-13 14-16,13-13 0,0 0 0,-13 13 15,13-13-15</inkml:trace>
  <inkml:trace contextRef="#ctx0" brushRef="#br0" timeOffset="45766.13">21709 14618 0,'13'0'0,"-26"0"0,26 13 0,1-13 15,-14 14-15,13-14 0,0 13 0,-13 0 0,13-13 16,-13 13-16,13 1 0,1-1 0,-14 0 0,13-13 0,-13 13 0,40 27 15,-40-27-15,13-13 0,26 80 16,-25-80-16,-1 13 0,-13 0 0,13-13 16,-13 13-16,40 27 0,-27-40 0,-13 13 0,13-13 0,-13 13 15,53 27-15,-40-27 0,27 14 16,-27-14 0,1-13-16,-1 0 46,-13-13-46,0 0 0,0-1 16,0 1-16</inkml:trace>
  <inkml:trace contextRef="#ctx0" brushRef="#br0" timeOffset="46161.49">21987 14671 0,'0'13'0,"0"-26"0,-13 26 0,13 1 0,-27-14 0,27 13 0,-13 0 0,0 0 16,-1 1-16,14-1 0,-13-13 0,0 13 0,13 0 0,-13-13 0,13 13 0,-13 1 16,13-1-16,0 0 0,-14-13 0,1 0 0,13 13 0,0 1 0,-13-14 0,13 13 0,-13-13 0,13 13 0,-14 0 15,1-13-15,13 13 0,-13 1 0,0-1 0,13 0 0,-27 0 0,27 1 0,-13-14 16,0 26-16,13-13 0,-13-13 0,-1 14 0,1-14 0,13 13 0,-13 0 0,0 0 16,-1-13-16,14 13 0,-26 1 15,26-1-15</inkml:trace>
  <inkml:trace contextRef="#ctx0" brushRef="#br0" timeOffset="46746.53">20889 15240 0,'13'0'47,"0"0"-47,1 0 0,-1 0 0,0 0 0,0 0 15,0 0-15,14 0 0,-14 0 0,0 0 0,1 0 0,-1 0 0,0 0 0,14 0 0,-14 0 0,13 0 0,40 13 16,-52 0-16,12-13 0,0 0 0,-12 0 0,12 0 0,-13 0 0,93 0 16,-79 0-16,-27 14 0,26-14 0,-13 0 0,159 0 15,-145 0-15,184 0 16,-171 0-16,-13 13 0,-14-13 0,159 0 15,-159 0-15,14 0 0,-14 0 0,146 13 16,-133-13-16,-13 13 0,0-13 0,1 0 0,-1 0 16,0 0-16,0 0 0,53 0 0,-52 0 0,-1 14 0,0-14 15,27 0-15</inkml:trace>
  <inkml:trace contextRef="#ctx0" brushRef="#br0" timeOffset="47636.84">21616 15690 0,'0'-13'31,"14"13"-15,-1 0-16,0-14 0,0 14 0,1 0 15,-1 0-15,27-13 0,-27 13 0,0 0 0,80-26 16,-93 12-16,13 14 0,0 0 0,0 0 16,0 0-16,1-13 0,25 13 0,-25 0 0,-1 0 15,0 0-15,0 0 0,1 0 0,-1 0 16,0 0-16,0 0 0,0 0 16,1 0-1,-14 13-15,13-13 0,-13 14 0,0-1 16,13-13-16,-13 13 0,0 0 15,0 1-15,0-1 0,0 0 16,0 0-16,0 0 0,0 1 0,0-1 16,0 0-16,0 0 0,-13 1 0,0 12 15,-1-13-15,14 1 0,-39 52 16,26-66-16,13 13 0,-14 0 0,14 0 0,-13-13 0,-27 40 16,27-13-16,0-27 0,13 13 0,-53 26 15,40-39-15,13 14 0,-66 39 16,52-40-16,14 0 0,-13-13 15,0 26-15,0-26 0,-27 40 16,27-40 15,26 0 32,0 0-63,1 0 0,-1 0 0,0 0 0,0 0 0,0 0 0,1 0 0,-1 0 15,0 0-15,0 0 0,1 0 0,-1 0 0,13 0 0,-13 0 0,-13-13 0,14 13 0,-1 0 0,27-13 16,-27 13-16,0 0 0,0 0 0,1 0 0,-1-14 0,0 14 0,0 0 0,27 0 16,-27 0-16,-13-13 0,13 13 0,1 0 0,-1 0 0,0-13 0,0 13 15,1 0-15,25-13 16,-26 13-16,-13-13 16,14 13-16</inkml:trace>
  <inkml:trace contextRef="#ctx0" brushRef="#br0" timeOffset="48173.33">22794 15134 0,'13'0'15,"-13"-13"1,13 13-16,1 0 0,-1 0 0,0 0 16,0 0-16,0 0 0,1 0 0,-1 0 0,0 0 15,0 0-15,27-13 0,-27 13 0,1 0 0,-1 0 16,0 0-16,0 0 0,0-14 0,1 14 0,-1 0 0,0 0 15,0 0-15,1 0 0,-1 0 0,13 0 16,-13 0 0</inkml:trace>
  <inkml:trace contextRef="#ctx0" brushRef="#br0" timeOffset="48547.67">22834 15584 0,'13'0'31,"0"0"-15,0 0-16,0 0 0,1 0 0,-14-13 15,13 13-15,40 0 0,-40-13 0,0 13 16,1 0-16,-1 0 0,0 0 0,0 0 0,0 0 0,27-14 15,-27 14-15,1 0 0,-1 0 0,13-13 16,-13 13-16,14 0 16,-14 0-16,0 0 0</inkml:trace>
  <inkml:trace contextRef="#ctx0" brushRef="#br0" timeOffset="49495.04">23918 15650 0</inkml:trace>
  <inkml:trace contextRef="#ctx0" brushRef="#br0" timeOffset="50457.91">24368 14711 0,'0'0'0,"0"13"0,-40 40 15,40-40-15,-13-13 0,13 13 0,0 1 0,-13-1 16,13 0-16,0 0 0,-13-13 0,13 14 0,-13-1 0,13 0 0,0 0 0,-14 40 16,1-40-16,13 1 0,0-1 0,0 0 0,0 66 15,0-65-15,0 78 16,0-65-16,0-14 0,0 0 0,0 0 16,0 1-16,13 52 0,-13-53 0,40 66 15,-40-65-15,13-1 0,-13 0 0,0 0 16,13 1-16,1-1 0,-14 0 0,13 0 0,-13 1 15,0-1-15,26-13 0,-26 13 0,27 27 16,-14-40-16,-13 13 16,13-13-16,0 0 0,1 13 0,-1-13 15,-13 13-15,13-13 0,14 0 16,-14 0-16,0 0 0,0 0 16,1 0-16,-1 0 0,13-13 0,-26 0 15,13 13-15,1 0 0,-1-13 0,0 13 0,-13-14 0,13 14 16,1-26-16,-1 26 0,-13-13 0,13 0 0,-13-1 0,27-12 15,-14 13-15,-13-1 0,0 1 0,53-79 16,-53 78-16,13-12 0,-13 13 0,0-1 0,0 1 0,26-27 16,-26 27-16,0-13 0,0 13 0,0-1 0,0 1 15,0 0-15,0 0 0,0-1 0,0 1 0,0 0 0,0 0 0,0-1 0,0 1 16,-26-13-16,13-1 0,13 14 16,-14 13-16,14-13 0,-26-14 0,26 14 0,-13 13 0,13-13 0,-27 0 15,1-27-15,26 27 0,-13 13 0,-1 0 0,14-13 16,-13 13-16,13-14 0,-13 14 0,0 0 0,13-13 0,-14 13 0,1-13 15,-13 13-15,13 0 0,13-13 16,-40 13-16,27 0 16,-1 0-16,1 0 0,0 0 15,0 0-15,-1 0 16</inkml:trace>
  <inkml:trace contextRef="#ctx0" brushRef="#br0" timeOffset="52006.33">25360 14737 0,'0'0'0,"14"0"0,-1 0 0,0 0 15,-13 14-15,13-14 0,0 0 16,-13 13-16,14-13 16,-14 13 46,0 0-62,-14-13 16,14 13-16,-13-13 0,0 0 15,13 14-15,-13-14 0,0 13 0,13 0 0,-14-13 0,14 13 16,-13-13-16,0 0 0,0 14 0,-1-14 0,14 13 16,-13-13-16,13 13 0,-13-13 0,13 13 0,-13-13 0,-1 13 15,14 1-15,-39 12 16,39-13-16,-13-13 0,13 14 0,-14-14 0,14 13 16,0 0-16,-13-13 0,13 13 15,-13-13-15,26 0 110,0 0-95,-13 14-15,14-14 0,-1 0 0,0 0 0,0 0 0,0 0 16,-13 13-16,14-13 0,-1 0 0,0 0 0,0 0 15,1 0-15,-14 13 0,13-13 16,0 0 0,-13 13-1,13-13 1,-13 13-16,0 1 16,14-1-16,-1-13 0,-13 13 0,0 0 15,13-13-15,-13 14 0,0-1 16,0 0-16,0 0 15,0 1 1,0-1-16,0 0 16,-13-13-16,13 13 0,-13-13 0,13 13 15,0 1-15,-14-1 0,1 0 0,-27 40 16,40-40-16,-13 1 16,0-14-16,0 13 0,13 0 0,-14-13 0,1 13 15,0 0 1,0-13-16,13 14 0,-13-14 0,-1 0 0,14 13 15,-13-13-15,0 0 0,0 0 0,-1 13 16,1-13-16,0 0 0,13 13 0,-13-13 16,-1 0-16,14 14 0,-13-14 0,0 0 15,13 13 1</inkml:trace>
  <inkml:trace contextRef="#ctx0" brushRef="#br0" timeOffset="52779.03">25122 14724 0,'0'0'0,"13"0"0,1 0 0,-1 0 16,-13-13-16,13 13 0,0 0 0,1 0 16,-1 0-16,0 0 0,0 0 15,0 0-15,1 0 0,-14-13 0,13 13 0,0 0 16,0 0-16,-13-14 0,14 14 0,-1 0 15,0 0-15,0 0 0,1 0 16,-1 0-16,0 0 16,0 0-16,0 0 15</inkml:trace>
  <inkml:trace contextRef="#ctx0" brushRef="#br0" timeOffset="54266.43">25678 14737 0,'13'-13'47,"0"13"-47,0 0 0,1 0 16,-1 0-16,0 0 0,-13-13 0,13 13 0,14 0 15,-14 0-15,0 0 16,1 0-16,-14-13 31,13 13-15,-26 0 46,-1 0-62,1 0 0,0 0 16,0 0-16,-1 0 0,1 0 0,0 0 16,0 0-16,-1 0 0,1 0 0,0 0 15,0 0-15,0 13 0,-1-13 0,1 0 0,13 13 16,-13-13-16,0 0 0,-1 0 0,14 13 0,-13-13 0,-13 14 16,13-14-16,13 13 0,-14-13 15,14 13 126,0 0-126,0 0-15,0 1 16,0-1-16,0 0 16,0 0-16,0 1 0,0-1 0,0 13 15,0-13-15,14 67 16,-14-67-16,0 0 0,0 1 0,0-1 0,0 0 0,26 13 16,-26-12-16,0-1 0,0 0 0,13 0 15,-13 1-15,13-14 78,1 0-78,-1 0 0,0 0 16,-13-14-16,13 14 0,1 0 0,-1 0 16,-13-13-16,13 13 0,0 0 0,27-13 15,-27 13 1,0 0-16,1 0 0,-1 0 0,0 0 15,-13-13-15,13 13 0,1 0 16,-1 0 47,-13 13-63,0 0 0,0 0 15,13-13-15,-13 14 0,0-1 0,0 0 0,0 0 0,0 1 16,13-1-16,-13 0 0,0 0 0,0 0 0,0 1 0,0-1 15,0 0-15,0 0 0,0 40 16,0-39-16,-13-14 0,13 13 16,0 0-16,-13-13 0,13 13 0,-13-13 15,-1 0-15,14 13 0,-13-13 0,-13 27 16,12-27-16,1 0 16,13 13-16,-26-13 0,12 0 0,-12 27 15,13-27 1,0 0-16,13 13 0,-14-13 0,1 0 15,0 0-15,0 0 0,-1 0 16,14 13-16,-13-13 16,0 0-1,0 0 1</inkml:trace>
  <inkml:trace contextRef="#ctx0" brushRef="#br0" timeOffset="55126.21">26061 14764 0,'0'13'62,"0"0"-46,0 0-16,-13 1 0,13-1 15,0 0-15,0 0 0,-13-13 0,13 14 0,0-1 0,0 0 0,0 0 16,0 0-16,0 1 0,0-1 0,0 0 16,0 0-16,0 1 0,0-1 0,0 0 15,0 0-15,13-13 78,0 0-78,1 0 0,-1 0 16,0 0-16,0 0 0,1 0 16,-1 0-16,0 0 0,0 0 15,1 0 1,-1 0 0,0 0-16,0 0 15,0 0-15,1 0 16,-1 0-1,0 0 1,0 0 47,-13-13-32</inkml:trace>
  <inkml:trace contextRef="#ctx0" brushRef="#br0" timeOffset="55609.65">26300 14671 0,'-14'0'0,"14"13"16,0 1-16,0-1 0,0 0 15,0 0-15,0 1 0,-13-1 0,13 0 0,0 0 0,0 0 16,0 1-16,0 52 0,0-53 0,0 0 0,0 0 16,0 1-16,0-1 0,0 0 0,0 0 0,0 80 15,0-80-15,0 0 0,0 80 16,0-80-16,0 1 0,0-1 0,0 0 0,0 40 16,0-27-16,0-12 0,13 39 15,-13-40-15,0 0 0,0 0 0,0 0 16,14-13-16,-14 14 0,0-1 15,0 0 79</inkml:trace>
  <inkml:trace contextRef="#ctx0" brushRef="#br0" timeOffset="56899.85">26644 15147 0,'0'0'0,"0"14"16,0-1-16,0 0 0,0 0 15,0 1-15,0-1 0,0 0 0,0 0 0,0 0 16,0 1-16,0-1 0,13-13 0,-13 13 0,0 27 15,0-27-15,0 0 0,0 1 0,13 38 16,-13-38-16,0-1 0,0 0 0,0 0 16,0 1-16,0-28 93,0 1-93,0 0 0,0 0 0,0-1 16,0 1-16,0 0 0,0 0 0,0 0 0,0-1 0,0 1 0,0 0 16,0 0-16,0-1 0,0-12 0,0 13 0,0-1 15,13-38-15,-13 38 16,13-12-16,-13 13 0,14-1 0,-14 1 16,0 0-16,13 0 0,-13-1 15,13 14 1,14 0-16,-27-13 0,13 13 0,0 0 15,0 0-15,1 0 16,-1 13 15,0-13-31,-13 14 16,0-1-16,0 0 0,0 0 0,13-13 0,-13 14 16,0-1-16,0 0 0,0 53 15,0-53-15,0 1 0,0-1 0,0 0 16,0 0-16,0 1 0,0-1 0,0 0 0,-13 0 0,13 1 15,0-1-15,0 0 0,0 0 0,-13 14 16,13-41 47,0 1-48,0 0-15,13 13 0,-13-13 0,0 0 0,0-1 0,13 1 0,-13 0 16,0 0-16,13-1 0,-13 1 0,14 13 0,-14-13 0,13 0 15,-13-1-15,13 1 0,-13 0 0,13 0 0,-13 0 0,14 13 16,-14-14-16,13 14 0,-13-13 0,13 0 0,-13 0 16,13 13-16,0 0 0,-13-14 15,14 14-15,-1 0 47,0 0-31,-13 14-16,0-1 0,0 0 0,13-13 0,-13 13 0,0 1 0,0-1 0,14-13 0,-14 13 0,0 0 15,13-13-15,-13 13 0,0 1 0,0-1 0,0 0 0,13 0 0,-13 1 0,0-1 0,0 0 16,0 0-16,13 1 0,-13-1 0,0 0 0,14-13 0,-14 13 16,0 0-16,0 14 0,0-14 15,13-13-15,-13 13 0,0 1 0</inkml:trace>
  <inkml:trace contextRef="#ctx0" brushRef="#br0" timeOffset="60852.95">5120 8202 0,'-14'0'0,"1"0"15,0 0 1,0 0-16,0 0 16,-1 0-16,1 0 15,0 0-15,0 0 16,-1 0-16,1 0 0,0 0 16,0 0-16,-1 0 15,1 0-15,0 0 16,0 0-16,0 0 15,-1 0-15,1 0 0,0 0 16,0 0 0,-1 0-1,1 0-15,0 0 16,0 0-16,-1 0 16,1 0-16,0 0 15,0 0 1,0 0-16,-1 0 0,1 0 15,0 0 1,0 0 47,-1 0-63,1 0 15,0 0 1,13-13-16,-13 13 15,0 0 1,-1 0 31,1 0-31,0 0-1,13-13 1,-13 13-1,13-14 1,-14 14-16,1 0 16,13-13-16,-13 13 15,0 0-15,-1 0 16,14-13-16,-13 13 0,13-13 0,-13 13 16,13-14-16,-13 14 0,0 0 15,-1 0-15,1-13 16,0 13-16,0 0 0,13-13 15,-14 13-15,1 0 0,0 0 16,0 0-16,13-13 0,-14 13 0,1 0 0,13-13 16,-13 13-16,0 0 0,0 0 0,-1 0 15,1 0-15,0 0 0,13-14 0,-13 14 0,-1 0 16,1 0-16,0 0 0,0 0 16,-1 0-16,1 0 0,0 0 15,0 0 1,0 0-16,-1 0 15,1 0-15,0 0 0,-14 0 16,14 0-16,0 0 16,0 0-16,0 0 0,-1 0 15,1 0-15,0 0 16,0 0-16,-1 0 16,1 0-16,0 0 0,13 14 15,-13-14-15,-1 0 0,1 0 0,13 13 0,-13-13 16,0 0-16,0 0 0,-1 0 15,14 13-15,-13-13 0,-27 13 16,27-13-16,0 0 0,0 0 16,-1 13-16,1-13 0,13 14 15,-13-14-15,0 0 0,-14 13 16,14-13-16,0 0 0,13 13 16,-13-13-16,-1 0 0,1 13 0,-27 1 15,40-1 1,-13-13-16,0 0 0,13 13 0,-13-13 15,0 0-15,13 13 16,0 1-16,-14-14 0,14 13 0,-13-13 16,13 13-16,0 0 0,-13-13 15,13 13-15,-13 1 0,-1-14 0,14 13 16,0 0-16,-13 0 0,13 1 0,0-1 16,-13-13-16,13 13 0,-13 14 15,13-14-15,-13 40 16,13-40-16,0 0 0,0 0 0,0 1 15,0-1-15,0 13 16,0-13-16,0 1 16,0-1-1,0 0-15,0 0 16,13-13-16,0 0 16,-13 14-16,13-14 0,-13 13 0,40 13 15,-27-26-15,0 0 0,-13 14 16,14-14-16,25 13 0,-26-13 0,-13 13 0,14-13 15,65 26-15,-52-26 0,-27 14 16,13-14-16,0 0 0,0 0 0,14 0 0,12 26 0,-25-26 0,-1 0 0,0 0 16,0 0-16,1 0 0,65 13 0,-66-13 15,93 14 1,-93-14-16,0 0 0,1 0 0,-1 0 0,0 0 0,53 0 16,-53 0-16,107 0 15,-107 0-15,0 0 0,106 0 16,-106 0-16,1 0 0,-1 0 0,79 0 15,-78 0-15,91 0 16,-91 0-16,-1 0 0,0-14 0,0 14 0,1 0 0,-1 0 0,53 0 16,-53 0-16,0 0 0,40-13 15,-39 13-15,38-13 16,-38 13-16,-1 0 0,0 0 0,27-13 16,-27 13-16,-13-14 0,66 14 15,-53 0-15,1-13 0,-1 13 16,27-13-16,-27 13 0,0 0 15,-13-13-15,27 13 0,-14 0 0,13-13 16,-26-1-16,13 14 16,1 0-16,-14-13 0,13 13 0,0 0 15,-13-13-15,40-14 16,-27 14-16,0 13 0,-13-13 0,13 0 0,1 13 16,-14-14-16,13 1 0,13-13 15,-26 13-15,27-27 16,-27 27-16,0-1 0,26-12 15,1 26-15,-40 0 0,13-53 16,0 40-16,0 0 0,0-1 16,0 1-16,0 0 0,0 0 0,0-1 15,0 1 1,0 0 0,-14 13 15,1 0-31,13-13 0,-13 13 15,0 0 1,-1 0-16,14-13 16,-13 13-16,0 0 0,0 0 0,-1 0 15,-12 0-15,13 0 16,0 0-16,-1 0 16,1 0-16,0 0 0,0 13 15,-1-13-15,1 0 0,-13 0 16,13 0-16,-1 0 0,14 13 15,-13-13-15,0 0 0,0 0 16,-1 0-16,1 0 31,0 0 16,0 0-31,-1 0 218,14 13-109</inkml:trace>
  <inkml:trace contextRef="#ctx0" brushRef="#br0" timeOffset="107226.55">833 12475 0,'0'13'0,"0"1"15,0-1-15,0 0 0,0 0 0,0 0 0,0 1 0,0-1 16,0 0-16,0 0 0,0 1 0,0-1 0,0 0 0,0 0 0,0 1 16,0-1-16,0 0 0,0 0 0,0 0 15,0 1-15,14-14 0,-1 0 32,0 0-1,-13-14-16,13 14-15,1-13 0,-1 0 0,0 0 0,0 0 0,0-1 16,1 14-16,-1-26 0,0 26 0,-13-13 0,53-27 16,-53 27-16,13 13 0,1 0 15,-1 0 17,-13 13-17,0 0-15,0 0 0,13 1 0,-13-1 16,0 0-16,0 0 0,13-13 0,-13 14 15,13-14 17,1 0-17,-14-27-15,13 27 16,-13-13-16,13 0 0,-13-1 0,13 14 0,1-13 0,-14 0 0,0 0 0,13 13 0,-13-14 16,13 1-16,-13 0 0,13 0 0,1 13 0,-14-13 15,13-14-15,0 27 0,-13-13 0,26 0 16,-26-1-16,0 1 15,14 13 48,-14-13-63,0 0 16,0-1-16,0 1 0,0 0 15,0 0-15,13 13 0</inkml:trace>
  <inkml:trace contextRef="#ctx0" brushRef="#br0" timeOffset="107883.66">1521 12105 0,'66'304'47,"-145"-595"-47,158 595 0,-145-621 0,132 647 0,-66-316 16,0-1-16,0 0 0,0 0 0,0 1 0,0-1 0,0 0 16,0 0-16,0 0 0,0 1 0,0-1 15,-13-13-15,13 13 0,0 0 0,0 1 16,0-28 62,0 1-62,0 0-16,0 0 0,0-1 0,0 1 0,0 0 15,0 0-15,0 0 0,13 13 0,-13-14 0,0 1 0,14 0 0,-1 0 16,-13-1-16,13 1 0,-13 0 0,13 13 0,-13-13 0,14 13 0,-14-14 15,13 14-15,-13-13 0,13 13 0,0 0 0,-13-13 0,14 13 16,-1 0-16,0 0 0,0 0 31,-13 13-31,13-13 0,-13 13 16,0 1-16,40 39 16,-40-40-16,13-13 0,-13 13 0,0 0 0,27 14 0,-27-14 15,0 0-15,13-13 0,0 40 16,-13-27-16,14 14 15,-14-14-15,13-13 0,-13 13 0,0-26 110</inkml:trace>
  <inkml:trace contextRef="#ctx0" brushRef="#br0" timeOffset="108493.71">1998 12568 0,'0'-14'0,"0"28"0,13-28 16,0 14-16,0 0 15,-13-13-15,14 13 0,-1 0 0,-13-13 16,13 13-16,0 0 0,-13-13 0,13 13 0,1 0 16,-1-13-16,0-1 0,0 14 0,1 0 0,-14-13 15,13 13-15,13-13 0,-13 13 0,-13-13 0,67-27 16,-67 27-16,13-1 0,0 14 15,-13-13-15,13 13 0,-13-13 0,14 13 0,-14-13 0,0 0 0,13 13 16,-13-14-16,0 1 0,13 13 16,-13-13-16,0 0 15,-13 13-15,13-14 16,-13 14-16,-1 0 0,-12 0 0,13 0 16,-1 0-16,-12 0 0,13 0 0,-1 0 15,1 14-15,-13 12 16,13-26-16,-40 79 15,53-65-15,-14-14 0,14 13 0,-13 0 0,0 14 16,13-14-16,0 0 0,-13 14 16,13-14-16,0 0 15,0 0-15,0 0 0,0 1 16,13-14-16,-13 13 0,13 0 16,0 0-16,1-13 15,-1 0-15,0 0 16,-13 14-16,13-14 0,1 0 0,-1 0 15,0 0-15,0 0 16,0 0-16,1 0 0,-14-14 0,0 1 16,13 13-16,0 0 78</inkml:trace>
  <inkml:trace contextRef="#ctx0" brushRef="#br0" timeOffset="109179.34">2593 12290 0,'13'0'16,"-13"13"-16,0 0 0,0 1 0,0-1 15,13-13-15,-13 13 0,0 0 0,0 0 0,0 1 0,0-1 16,14-13-16,-14 13 0,0 0 0,0 1 0,0-1 0,0 0 15,0 0-15,0 1 0,0-1 0,0 0 16,0 0-16,0 0 0,0-26 109,0 0-109,0 0 0,0 0 16,0-1-16,0 1 0,0 0 0,13 13 0,-13-13 16,0-1-16,0 1 0,13 13 0,-13-13 0,0 0 0,0-1 0,0 1 15,13 13-15,-13-13 0,0 0 0,0-14 0,14 27 0,-14-13 16,13 13-16,13-40 16,-13 40-16,-13-13 0,14 13 15,-1 0-15,0 0 0,0 0 16,1 0 15,-1 0-31,-13 13 0,13 1 0,-13-1 0,13 0 16,-13 0-16,13-13 0,-13 14 0,0-1 0,14 0 15,-1 0-15,-13 0 0,0 1 0,13-14 0,-13 13 0,13 27 16,-13-27-16,0 0 16,0 0-16,0 1 15,14-14-15,-14 13 16</inkml:trace>
  <inkml:trace contextRef="#ctx0" brushRef="#br0" timeOffset="110197.28">3836 12078 0,'0'40'16,"0"-27"-16,0 0 0,0 1 0,0-1 16,0 0-16,0 0 0,0 1 0,0-1 0,0 0 0,14-13 0,-14 13 0,0 0 0,0 1 15,13-14-15,-13 13 0,0 0 0,13 0 0,-13 1 0,13-1 0,-13 0 0,0 0 0,14-13 16,-14 13-16,0 1 0,13 12 0,-13-13 0,13 1 0,0-14 0,-13 13 0,0 0 16,14 0-16,-14 1 0,13-1 0,-13 0 0,13 0 15,0-13-15,-13 13 0,13-13 0,-13 14 0,0-1 16,14-13-16,-14-13 62,0-1-46,0 1-16</inkml:trace>
  <inkml:trace contextRef="#ctx0" brushRef="#br0" timeOffset="110568.62">3995 12224 0,'-26'13'16,"13"0"-16,13 0 0,-14-13 0,1 14 0,13-1 15,-13-13-15,13 13 0,-40 14 16,40-14-16,-13-13 0,-14 39 16,14-25-16,13-1 0,-13-13 0,13 13 0,0 0 15,-13-13-15,13 14 0,-13-1 0,-1 0 16,14 0-16,-13 1 15,13 12-15,-13-26 0,13 13 32</inkml:trace>
  <inkml:trace contextRef="#ctx0" brushRef="#br0" timeOffset="110892.91">4008 12502 0,'14'0'0,"-1"0"16,-13-14-16,13 14 0,0 0 0,1 0 15,-1 0-15,0 0 0,0 0 16,-13-13-16,13 13 0,-13-13 0,14 13 0,-1 0 16,0 0-16,-13-13 0,27 13 0,-14 0 0,-13-14 0,13 14 0,0 0 15,1 0-15,-14-13 0,13 13 0,0 0 0,0 0 16,0 0-1</inkml:trace>
  <inkml:trace contextRef="#ctx0" brushRef="#br0" timeOffset="111861.3">4101 12303 0,'13'0'16,"0"0"-16,1 0 0,-1-13 15,0 13-15,0 0 0,1 0 16,-1 0-16,0 0 0,0 0 0,14-13 16,-14 13-16,0 0 0,0 0 15,1 0-15,-1 0 0,-13-14 0,13 14 0</inkml:trace>
  <inkml:trace contextRef="#ctx0" brushRef="#br0" timeOffset="112684.55">4710 12091 0,'-14'0'0,"1"0"15,0 0-15,0 0 0,-1 14 16,1-14-16,0 13 0,0 0 16,13 0-16,0 1 0,-13-14 0,13 13 0,-14 13 15,1-12-15,13-1 0,0 0 0,-13 40 16,0-40-16,-1 93 15,14-93-15,0 0 0,0 1 0,0-1 0,0 27 16,0-27-16,0 53 16,14-53-16,-14 0 15,0 1-15,13-14 0,-13 13 0,13-13 0,-13 13 0,0 0 16,27 1-16,-27-1 0,13-13 0,26 26 16,-25-13-1,-14 1-15,13-14 0,13 13 0,-12-13 0,38 13 16,-38-13-1,-1 0-15,0 0 0,0 0 0,1 0 16,-14-13-16,13 13 0,-13-13 16,0-1-16,13 14 0,-13-13 0,0 0 0,13-13 15,-13 12-15,0 1 0,0 0 0,0 0 0,14-40 16,-14 39-16,13-52 16,-13 53-16,0 0 0,0 0 0,0-1 0,0 1 0,0-13 15,0 12-15,0 1 0,-13-40 16,-1 53-16,-12-39 15,26 25-15,-13 1 0,13 0 16,-14 0-16,1 13 0,-13-27 16,26 14-16,-14 13 15,14-13-15,-13 13 32,0 0-17,0 0-15,0 0 31,-1 0 16,1 0-47</inkml:trace>
  <inkml:trace contextRef="#ctx0" brushRef="#br0" timeOffset="123083.09">5993 12078 0,'13'0'31,"0"0"-31,0 0 0,1 0 0,-1 0 15,0 0-15,0 0 0,1 0 0,-1 0 0,0 0 0,0 0 16,1 0-16,-1 0 0,0 0 0,0 0 0,14 0 0,-14 0 0,0 0 16,0 0-16,14 0 0,-14 0 0,0 0 0,1 0 0,-1 0 15,40 0-15,-40 0 0,0 0 0,27 0 16,-27 0-16,0 0 0,1 0 16,-1 0-16,0 0 0,0 0 0,0 0 15,14 0-15,-14 0 16,14 0-16,-14 0 15,0 0-15,-26 0 63,0 0-47</inkml:trace>
  <inkml:trace contextRef="#ctx0" brushRef="#br0" timeOffset="123566.06">6310 12158 0,'0'13'47,"0"0"-47,0 0 0,0 1 15,0-1-15,-13-13 0,13 13 0,0 0 0,0 0 0,0 1 16,0-1-16,-13-13 0,13 13 0,0 0 0,0 1 0,0-1 0,-13-13 0,13 13 0,0 0 15,0 0-15,-14-13 0,14 14 0,0-1 0,0 0 0,0 0 0,0 1 0,-13-14 0,13 13 0,0 0 16,0 0-16,0 1 0,0-1 0,0 0 0,0 0 0,-13 0 0,13 1 16,0-1-16,0 0 0,0 0 0,0 1 0,0-1 15,0 0-15,0 0 0,0 1 0,0-1 16,0 0-16,0 0 16,0 0-16,0 1 15,-13-14-15,13 13 31</inkml:trace>
  <inkml:trace contextRef="#ctx0" brushRef="#br0" timeOffset="124127.57">6072 12740 0,'13'0'63,"1"0"-63,-1 0 0,0 0 16,0 0-16,1 0 0,-1 0 0,0 0 0,0 0 15,0 0-15,1 0 0,-1 0 0,0 0 0,0 0 16,1 0-16,-1 0 0,0 0 0,0 0 0,1 0 0,-1 0 15,0 0-15,0 0 0,0 0 0,1 0 16,-1 0-16,13 0 16,-12 0-16,-1 0 0,0 0 0,-13 13 0,13-13 15,1 0-15,-14 13 0,13-13 0,13 0 16,-13 0-16,-13 13 16,14-13-1,-1 0-15,0 0 16,0 0-1</inkml:trace>
  <inkml:trace contextRef="#ctx0" brushRef="#br0" timeOffset="124570.96">6813 12660 0,'0'14'32,"0"-1"-32,0 0 0,0 0 15,0 0-15,0 1 0,0-1 0,0 0 0,0 0 16,0 1-16,0-1 0,0 0 0,0 0 0,0 1 0,0-1 16,0 0-16,0 0 0,0 0 0,0 1 15,0-1-15,0 0 0,-13-13 0,13 13 16</inkml:trace>
  <inkml:trace contextRef="#ctx0" brushRef="#br0" timeOffset="125010.88">6773 12779 0,'14'0'47,"-1"0"-32,0 0-15,0 0 0,0 0 16,1 0-16,-1 0 0,0 0 0,0 0 31</inkml:trace>
  <inkml:trace contextRef="#ctx0" brushRef="#br0" timeOffset="125447.28">7461 12224 0,'13'0'31,"1"0"-31,-1 0 16,0 0-16,0 0 0,1-13 0,-1 13 16,0 0-16,0 0 0,1 0 15,-1 0-15</inkml:trace>
  <inkml:trace contextRef="#ctx0" brushRef="#br0" timeOffset="125806.61">7382 12515 0,'13'0'0,"-13"-13"15,13 13-15,1 0 0,-1 0 16,0 0-16,0 0 0,0 0 0,-13-14 15,14 14-15,-1 0 0,0 0 0,0 0 0,40-13 16,-39 13-16,38-26 16,-38 26-16,-1 0 0,0 0 0,-13-14 0,27 14 0,-1 0 15,-13 0-15,1 0 0</inkml:trace>
  <inkml:trace contextRef="#ctx0" brushRef="#br0" timeOffset="127061.29">8506 11814 0,'0'13'16,"0"0"0,0 0-16,0 1 0,-13-14 0,13 13 0,0 0 0,0 0 15,0 0-15,-13 1 0,13-1 0,0 0 0,0 0 0,0 1 0,-13-14 0,13 13 16,-14 0-16,14 0 0,0 1 0,-13 12 0,13-13 0,0 0 16,0 1-16,-13-1 0,13 0 0,0 0 15,0 1-15,-13 25 0,13-25 16,0-1-16,-13-13 15,26 0 79,0 0-94,0 0 0,0 0 0,1 0 16,-1 0-16,0 0 0,0 0 0,1 0 0,-1 0 15,0 0-15,0 0 0,0 0 0,1 0 16,-1 0-16,0 0 0,0 0 0,1 0 16,-1 0-16,0 0 15,0 0-15,1 0 16</inkml:trace>
  <inkml:trace contextRef="#ctx0" brushRef="#br0" timeOffset="127570.76">8824 11800 0,'0'40'16,"0"-27"-16,-13 1 0,13-1 0,0 0 0,-14-13 0,14 13 0,-13 14 15,13-14-15,0 0 0,0 0 0,0 1 0,-13-1 0,13 0 0,0 0 0,0 1 0,0 12 16,-13-26-16,13 13 0,0 0 0,-14 40 0,14-39 0,0-1 0,-13-13 0,13 13 0,0 0 0,0 1 0,0-1 15,-26 79-15,26-78 0,0-1 0,-13 93 16,13-93-16,0 0 0,-14 0 16,14 1-16,0-1 0,0 0 0,0 0 0,0 0 15,0 1-15,0-1 0,0 0 16,0 0 0,0 1-1</inkml:trace>
  <inkml:trace contextRef="#ctx0" brushRef="#br0" timeOffset="128171.31">9062 11946 0,'13'0'15,"0"0"1,1 0-16,-1 0 0,0 0 15,0 0-15,1 0 0,-1 0 16,0 0-16,0 0 0,14 0 16,-14 0-16,0 0 15,-13-13-15,13 13 0,1 0 0,-1 0 16,-13-14 0,13 14-16,0 0 0,1 0 15,-1 0-15,-13-13 0,13 13 16</inkml:trace>
  <inkml:trace contextRef="#ctx0" brushRef="#br0" timeOffset="128627.71">9128 12012 0,'0'13'47,"0"1"-47,0-1 0,0 0 0,0 0 16,0 0-16,0 1 0,0-1 0,0 27 15,0-27-15,0 0 0,-13 106 16,13-106-16,0 14 0,0-14 0,0 0 0,0 14 0,0-14 0,-27 27 15,27-27-15,0 13 0,0-12 0,0 91 16,0-91-16,-13 65 16,13-66-16,0 0 0,0 1 15</inkml:trace>
  <inkml:trace contextRef="#ctx0" brushRef="#br0" timeOffset="129042.11">8969 12726 0,'14'0'16,"-1"0"0,0 0-16,0 0 15,1 0-15,-1 0 0,0 0 0,0 0 16,0 0-16,1 0 0,-1 0 0,0 0 0,0-13 16,1 13-16,-1 0 0,0 0 0,0-13 15,0 13-15,1 0 0,12 0 16,-13 0-16,1 0 0,-1-13 0</inkml:trace>
  <inkml:trace contextRef="#ctx0" brushRef="#br0" timeOffset="129657.17">9446 12674 0,'-14'0'15,"14"13"1,-13-13-16,13 13 16,0 0-16,-13 0 0,13 1 15,0-1-15,0 0 16,0 0-16,0 1 0,0-1 16,0 0-16,0 0 15,13-13 32,0 0-31,1 0-16,-1 0 0,0 0 0,-13-13 0,13 13 0,1 0 0,-14-13 15,13 13-15,0-13 16,0 13-16,-13-14 0,13 14 0,-13-13 0,14 13 0,-14-13 16,0 0-16,13 13 0,-13-14 15,0 1-15,0 0 47,-13 13-31,-1 0-16,1 0 15,0 0-15,0 0 16,0 0 0,-1 0-16,1 0 15,0 0-15</inkml:trace>
  <inkml:trace contextRef="#ctx0" brushRef="#br0" timeOffset="130646.08">10464 12356 0,'-13'0'0,"0"0"15,0 0-15,-1 0 16,1 0-16,0 0 15,0 0-15,13 13 0,-14-13 0,1 0 16,0 27-16,0-27 16,13 13-16,-13-13 0,13 13 0,-14-13 15,14 13-15,-13 1 0,0-1 16,13 0-16,-13 27 16,13-27-16,0 0 0,0 0 0,0 1 0,0-1 15,0 0-15,0 0 16,0 1-16,0-1 0,13 0 15,0-13-15,-13 13 0,0 1 0,13-1 16,1-13-16,-14 13 0,13-13 0,0 13 16,-13 0-16,13-13 0,-13 14 0,13-14 0,-13 13 15,27-13-15,-14 13 0,0 0 16,1-13-16,-1 0 16,0 0-16,0 0 0,0 0 15,1 0-15,-1 0 0,-13-13 16</inkml:trace>
  <inkml:trace contextRef="#ctx0" brushRef="#br0" timeOffset="131263.64">10729 12422 0,'-27'0'15,"14"0"-15,0 0 0,13 13 0,-13 1 16,-1-14-16,14 13 0,0 0 0,-13-13 0,13 27 16,0-14-16,-13-13 0,13 13 0,0 0 0,0 0 0,-26 14 15,26-14-15,-14 53 16,14-52-16,0-1 0,0 0 0,0 0 0,0 0 15,0 1-15,0-1 0,0 0 0,0 0 16,0 1-16,14-14 0,12 26 16,-26-13-16,13-13 0,-13 14 15,27-14-15,-14 0 0,0 13 16,0-13-16,1 0 16,-1 0-16,-13-13 0,13 13 0,-13-14 15,13 14-15,14-39 0,-27 25 0,0 1 0,13 13 0,-13-13 0,0 0 16,13 13-16,-13-14 0,13-25 0,1 39 0,-14-13 0,0-1 0,0 1 15,13 0-15,-13 0 0,0-14 0,0 14 16,0 0-16,0-53 0,0 52 0,0 1 16,0 0-16,0 0 0,0-1 0,-13 14 15,13-13-15,-14 13 0,1 0 0,0-13 16,13 0-16,-40-1 16,27 14-16,13-13 0,-13 13 0,0 0 15,-1 0-15</inkml:trace>
  <inkml:trace contextRef="#ctx0" brushRef="#br0" timeOffset="131991.8">11112 12290 0,'-13'0'0,"13"13"0,-13-13 16,0 0-16,0 0 0,13 13 0,-14 1 16,1-14-16,13 13 15,-13-13-15,13 13 16,-13-13-16,13 13 16,0 0-1,0 1-15,13-14 16,-13 13-16,13 0 0,-13 0 15,13-13-15,-13 14 0,14-14 0,-14 13 0,13-13 0,40 66 16,-40-66-16,13 53 16,-26-40-16,14-13 0,-1 0 0,0 27 15,-13-14-15,13-13 0,-13 26 16,14-26-16,-1 14 16,-13-1-16,0 0 15,0 0-15,0 0 0,13 1 16,-13-1-16,0 0 15,0 0-15,0 1 0,-13-14 0,0 0 16,-14 26-16,27-13 16,-13-13-16,0 0 0,13 14 0,-14-14 15,1 0-15,0 0 0,-14 0 16,14 0 0</inkml:trace>
  <inkml:trace contextRef="#ctx0" brushRef="#br0" timeOffset="133405.08">11245 11933 0,'13'0'47,"0"0"-31,0 0-16,1 0 0,-1 0 0,0 0 0,0 0 0,1 0 15,-1 0-15,0 0 0,0 0 0,1 0 16,-1 0-16,0 0 16,-13 13-16,0 0 46,0 0-46,0 1 16,0-1-16,-13-13 0,13 13 0,0 0 16,0 1-16,-13-14 0,13 13 0,0 0 0,-14 0 15,1 0-15,13 1 0,-13 25 16,13-25-16,0-1 0,-13-13 0,13 13 16,0 0-16,13-13 93,0 0-93,0 0 0,1 0 16,-1 0-16,0 0 0,0 0 0,0 0 16</inkml:trace>
  <inkml:trace contextRef="#ctx0" brushRef="#br0" timeOffset="133944.61">11734 11734 0,'-13'27'0,"26"-54"0,-26 67 0,0-40 0,0 13 0,13 0 16,-14-13-16,14 14 0,-13-1 0,13 0 0,-13 0 0,0 1 0,13-1 0,-14 0 0,14 0 0,0 0 15,-13 1-15,0-1 0,13 0 0,0 14 0,-13-27 0,13 13 0,0 13 0,-13-12 0,13-1 0,0 0 0,-27 53 16,27-53-16,0 27 0,0-13 0,0-1 0,0 53 15,0-65-15,-13 12 0,13 93 16,0-92-16,0-14 0,0 0 0,0 0 0,0 0 16,0 1-16,0-1 0,13 13 0,-13-12 0,0-1 0,0 0 0,13 0 0,-13 1 15,0-1-15,0 0 0,14 13 0,-14-12 0,0-1 0,0 0 0,13 0 0,-13 1 0,13-1 16,-13 0-16,0 0 0,0 1 0,13-14 0,-13 39 0,0-26 0,13-13 0,-13 14 16,0-1-16,14 0 0,-14 0 0,13-13 0,-13 14 0,13 12 15,0-26 1,1 0 15,-1 0-31,0 0 31,-13-13-15</inkml:trace>
  <inkml:trace contextRef="#ctx0" brushRef="#br0" timeOffset="134614.23">11906 11946 0,'-13'0'0,"26"0"0,-26 13 0,0 0 0,0-13 0,13 14 0,0-1 0,-14 0 0,14 0 0,0 1 0,-13-1 16,13 0-16,-13 27 0,13-27 0,0 0 0,-13-13 0,13 13 0,0 1 0,0-1 0,0 0 16,-27 66-16,27-65 0,0 12 0,0-13 0,0 1 0,-13-14 0,13 132 15,0-119-15,0 106 16,0-106-16,0 1 0,0-1 16,0 0-16,13-13 0,0 53 0,-13-40 0,14 0 15,25 40-15,-25-39 16,-14-1-16,13-13 0,-13 13 0,13-13 0,0 0 0,-13 13 0,13-13 15,-13 14-15,14-14 0,-1 0 0,0 0 16,0 0-16,1 0 16,-1 0-16,0 0 0,-13-14 0,13 14 0,1 0 0,-1-26 15,-13 13-15,66-80 16,-53 80-16,-13 0 0,0-1 0,13 1 0,-13 0 0,27-40 16,-27 26-16,13 1 0,-13 13 0,0 0 0,13-93 15,1 79-15,-14 14 0,-14-132 16,14 118-16,0 14 0,-13 0 0,13-1 0,0 1 0,-26-53 15,12 66-15,14-13 0,0 0 0,-53-54 16,40 54-16,0 13 0,0-13 0,0 0 16,-1-1-16,1 14 0,0-13 0,-14 0 15,14 13-15,-13 0 16,26-13-16,-14 13 16</inkml:trace>
  <inkml:trace contextRef="#ctx0" brushRef="#br0" timeOffset="135074.65">12250 11867 0,'0'0'0,"0"13"0,13-13 16,-13 13-16,0 0 0,14-13 0,-14 13 15,0 1-15,13-14 0,-13 13 0,0 0 0,13-13 0,-13 13 0,0 14 0,0-14 0,13 0 16,-13 1-16,0-1 0,0 0 0,0 0 0,27 14 15,-27-14-15,0 0 0,13 0 0,-13 1 0,0 52 16,13-53-16,0 93 16,-13-93-16,14 0 0,-14 0 0,0 1 0,0 39 15,0-40-15,0 0 0,0 80 16,0-80-16,0 0 0,0 0 0,0 1 0,-14 25 16,1-25-16,13-1 0,-13-13 0,13 26 15,0-13-15,-13-13 0,0 40 16,-1-27-16,14 1 0,-13-14 15,13 13-15,0 0 0,-13-13 0,13 13 16,0-26 31,0 0-47</inkml:trace>
  <inkml:trace contextRef="#ctx0" brushRef="#br0" timeOffset="135388.94">12740 12237 0,'13'0'63,"-13"13"-63,13-13 0,0 0 0,1 0 15,-1 0-15,0 0 0,0 0 0,-13 13 16,14-13-16,-1 0 0,0 0 0,0 0 15,-13 14-15,13-14 0</inkml:trace>
  <inkml:trace contextRef="#ctx0" brushRef="#br0" timeOffset="135694.73">12634 12515 0,'13'0'31,"0"0"-16,1 0-15,-1 0 0,0 0 16,0 0-16,14 0 16,-14 0-16,0 0 0,0 0 15,1 0-15,-1 0 0,0 0 16</inkml:trace>
  <inkml:trace contextRef="#ctx0" brushRef="#br0" timeOffset="136268.76">13256 12065 0,'0'13'0,"-27"27"16,14-27-16,13 0 0,-13 1 0,13-1 0,0 0 15,-93 172 1,93-172-16,0 1 0,0-1 0,-13-13 0,13 13 16,-13 67-16,13-67 0,0 0 0,0 0 15,-14 40-15,14-40 0,0 1 16,14-14 15,-1 0-15,0 0-16,0 0 0,1 0 0,-1 0 15,0 0-15,0 0 0,0 0 0,-13-14 0,14 14 0,-14-13 0,26 13 0,1-26 16,-14 26-16,13-14 0,-26 1 0,14 13 0,38-26 16,-38 26-16,-14-13 0,13 13 0,0 0 0,-13-14 0,40 1 15,-27 13-15,0 0 16,1 0 0</inkml:trace>
  <inkml:trace contextRef="#ctx0" brushRef="#br0" timeOffset="136682.14">13547 12118 0,'-27'13'0,"-39"119"15,53-118-15,13-1 0,-27 40 0,14-40 0,13 0 0,0 0 0,-26 14 0,26-14 0,0 0 16,-14 14-16,14-14 0,0 0 0,-13 1 0,-13 52 0,26-27 0,0-25 16,0 12-16,0-13 0,-13 80 0,13-80 0,0 0 15,-14 54-15,14-54 16,0 26-16,0-25 0,0-1 16,0 0-1,0 0-15,14-13 78</inkml:trace>
  <inkml:trace contextRef="#ctx0" brushRef="#br0" timeOffset="137092.01">13679 12250 0,'13'0'47,"0"0"-47,1 0 0,-1 0 0,0 0 16,0 0-16,1 13 0,-1-13 0,0 0 0,0 0 15,0 0-15,1 0 0,-1 0 0,0 0 0,27 0 16,-27 0-16,0 0 0,1 0 16,-1 0-1</inkml:trace>
  <inkml:trace contextRef="#ctx0" brushRef="#br0" timeOffset="137509.39">13785 12277 0,'-13'39'15,"-1"-39"-15,14 14 0,0-1 0,0 0 16,-13-13-16,13 13 0,0 0 0,-13-13 0,13 27 0,0-14 0,0 0 16,0 1-16,-13-1 0,-1 13 15,14-12-15,0-1 0,0 53 16,0-53-16,-13 0 0,13 1 0,0-1 0,-13 0 0,13 14 15,0-14-15,0 0 0,0 0 0,-13 0 0,13 1 0,-14-1 16,14 0-16,0 0 0,0 1 0,0-1 0,0 0 0,0 0 16,0 1-16,-13-14 0,13 13 0,0 0 15,0 0-15,0 0 0,0 1 16,0-1-16,0 0 47</inkml:trace>
  <inkml:trace contextRef="#ctx0" brushRef="#br0" timeOffset="137898.75">13547 12885 0,'13'0'47,"0"0"-47,0 0 16,1 0-16,-1 0 0,0 0 0,0 0 0,0 0 15,1 0-15,-1 0 0,0 0 0,0 0 16,1 0-16,-1 0 0,0 0 0,0 0 16,-13 13-16,14-13 0,-1 0 0,0 0 15,0 0-15,27 0 16,-40 14-16,13-14 0,0 0 0,1 0 0,-1 0 15,0 0-15,0 13 0,14-13 16,-14 0-16</inkml:trace>
  <inkml:trace contextRef="#ctx0" brushRef="#br0" timeOffset="138494.31">14063 12912 0,'-27'0'16,"27"13"-16,-13-13 0,13 13 16,0 0-16,0 1 0,-13-14 0,13 13 0,0 0 15,0 0-15,0 1 16,0-1-16,0 0 0,0 0 16,0 0-16,13-13 0,-13 14 0,13-1 15,0-13-15,-13 13 0,14-13 0,-1 0 16,0 0-16,0 0 15,1 0-15,-1 0 16,0 0-16,-13-13 0,0 0 0,0-1 0,13 14 16,-13-13-16,0 0 0,13-13 0,-13 12 0,0 1 15,0 0-15,0-14 0,0 14 0,0 0 16,0 0-16,0-1 0,0 1 0,0 0 16,0 0-16,0 0 0,0-1 0,-13 14 15,13-13-15,0 0 0,-13 0 16,0 13-16,0 0 0,-1 0 15,1 0 1,0 13-16,13 0 0,-13-13 16,13 13-16,0 1 0,-14-14 0,1 13 0,13 0 0,-13 0 15,13 0 1,-13-13-16</inkml:trace>
  <inkml:trace contextRef="#ctx0" brushRef="#br0" timeOffset="140426.08">1058 13891 0,'0'13'47,"0"0"-47,0 0 16,14-13-16,-14 14 0,0-1 0,13-13 15,-13 13-15,13-13 0,0 0 16,-13 13-16,13-13 16,1 0-16,-1 0 0,0 0 15,0 0-15,1 0 0,12 0 16,-13 0-16,1 0 0,-1 0 0,-13-13 0,66-13 16,-53 12-16,0 14 0,-13-13 0,14 13 0,12-26 15,-26 12-15,27 1 16,-14 13 46,0 13-46,0-13 15,0 0-31,1 0 16,-14 14-1,13-14-15,0 0 0,0 0 16,1 0-16,-1 0 0,0 0 0,0 0 16,-13-14-16,13 14 0,1 0 0,-1 0 0,13-39 0,-12 39 15,-1-14-15,-13 1 0,53-26 16,-40 39-16,-13-14 0,0 1 0,13 13 0,0-13 0,1 13 0,-1-27 16,-13 14-16,13 13 0,-13-13 0,13 13 0,1-13 15</inkml:trace>
  <inkml:trace contextRef="#ctx0" brushRef="#br0" timeOffset="141073.68">2368 13481 0,'13'13'0,"-13"0"0,0 0 15,13-13-15,-13 13 0,0 1 0,0-1 0,0 0 0,0 0 0,0 1 16,0-1-16,0 0 0,0 0 0,0 0 0,0 1 0,14-1 0,-14 0 0,0 0 16,0 14-16,0-14 0,0 0 0,0 1 0,0-1 15,0 13-15,0-13 0,0 14 16,0-14-16,0 0 16,0-26 62,0 0-78,0 0 15,0-1-15,0 1 0,13 0 0,-13 0 0,13 0 0,0-1 0,-13 1 0,0 0 0,0 0 16,14-1-16,-14 1 0,0 0 0,13 13 0,0-27 0,-13 14 0,40-53 16,-40 53-16,13-14 0,0 27 0,27-52 15,-40 38-15,40-12 16,-27 26-1,-13 13 1,13-13-16,-13 13 0,0 1 0,27 25 16,-27-26-16,0 1 0,13-14 0,13 66 15,-26-53-15,27 40 16,-27-40-16,0 0 16,13-13 62,0 0-63,0 0-15,1 0 0,-1 0 0,0 0 16,-13-13-16,13 13 0,0 0 0</inkml:trace>
  <inkml:trace contextRef="#ctx0" brushRef="#br0" timeOffset="141647.2">2910 13679 0,'14'0'15,"-14"-13"-15,13 13 0,-13-14 16,13 14-16,0 0 0,-13-13 0,0 0 16,14 13-16,-14-13 0,13 13 0,-13-13 0,26-14 15,-26 14-15,0 0 16,13 13-16,-13-14 0,0 1 0,0 0 15,-13 13 79,0 0-94,0 0 16,0 13-16,13 0 15,-14-13-15,14 14 0,-13-14 16,13 13-16,0 0 0,0 0 0,0 1 16,0-1-16,0 0 15,0 0-15,0 0 0,0 1 0,0 12 16,0-13-16,0 1 16,13-14-16,-13 13 0,0 0 0,14-13 0,-14 27 15,13-27 1,-13 13-1,13-13-15,-13 13 0,13-13 0,0 0 16,1 0-16,-1 0 16,0 0-16,0 0 0,1 0 15,-1 0-15,0 0 16</inkml:trace>
  <inkml:trace contextRef="#ctx0" brushRef="#br0" timeOffset="142315.33">3175 13679 0,'0'13'16,"0"0"0,0 1-16,0-1 0,0 0 0,0 0 15,0 1-15,0-1 0,0 0 0,0 0 0,0 0 16,0 1-16,0-28 125,13 1-110,-13 0-15,0 0 0,13 0 0,-13-1 0,14 1 0,-14 0 16,13 13-16,-13-13 0,0-1 0,13 14 0,-13-13 0,0 0 0,13 13 0,-13-13 0,0-1 16,14 14-16,-1-13 0,0-13 15,0 26-15,-13-13 0,27 13 16,-27-14-16,13 14 0,0 0 16,-13-13-16,13 13 0,1 0 15,-1 0-15,0 0 16,-13 13 31,0 1-32,13-14-15,-13 13 0,0 0 0,14-13 0,-14 13 0,0 0 16,13-13-16,-13 14 0,0-1 0,0 0 0,0 0 0,13-13 16,-13 14-16,0 12 0,13-26 0,-13 27 15,0-14-15,0 0 16,13-13 31,1 0-47,-1 0 0,0 0 0,0 0 15,1 0-15,-1 0 0,0 0 0,0 0 0,1 0 0,12 0 16,-13 0-16,0 0 0</inkml:trace>
  <inkml:trace contextRef="#ctx0" brushRef="#br0" timeOffset="142795.27">4061 13454 0,'0'13'0,"0"1"16,0-1-16,0 0 0,14 0 0,-14 0 0,0 1 15,0-1-15,13-13 0,-13 13 0,0 0 0,13-13 0,-13 14 0,13-1 16,-13 0-16,13 0 0,1 0 0,-14 1 0,0-1 0,13-13 0,-13 13 16,26 27-16,-12-27 0,-14 0 0,39 40 15,-25-53-15,25 53 16,-39-40-16,13-13 0,1 14 16,-1-1-16,-13 0 0,13-13 15,14 13-15,-27 1 16,13-14-16,0 0 0,0 0 0,1 0 15,-1 0 1,-13-14-16,0 1 16,0 0-16,0 0 0,0-1 0,0 1 0,0 0 0</inkml:trace>
  <inkml:trace contextRef="#ctx0" brushRef="#br0" timeOffset="143184.63">4379 13467 0,'0'0'0,"-13"14"0,13-1 0,0 0 15,0 0-15,-14-13 0,14 13 0,-13-13 0,13 14 0,0-1 0,-13-13 0,13 13 0,0 0 0,0 1 16,-13-14-16,13 13 0,0 0 0,-14 0 0,14 0 0,-13 14 0,0-14 16,13 0-16,0 1 0,-13-14 0,13 13 0,0 0 0,-27 14 15,27-14-15,0 0 0,-26 53 16,26-53-16,-13 14 0,-1-27 0,14 13 0,0 14 16,-13-27-16,13 13 0,0 0 0,-13-13 15,13 13-15,0 14 16,0-41 46,0 1-62</inkml:trace>
  <inkml:trace contextRef="#ctx0" brushRef="#br0" timeOffset="143506.43">4458 13652 0,'0'-13'0,"13"13"47,1 0-47,-1 0 15,0 0-15,0 0 0,1 0 0,-1 0 16,0 0-16,0 0 0,1 0 16,-1 0-16,13 0 15,-13 0-15,14 0 0,-14 0 16</inkml:trace>
  <inkml:trace contextRef="#ctx0" brushRef="#br0" timeOffset="143858.75">4485 13811 0,'13'0'16,"0"0"-16,0 0 31,1 0-31,-1 0 0,0 0 16,0 0-16,1 0 0,-1 0 0,0-13 15,0 13-15,27-26 16,-27 26-16,0 0 0,1 0 16,-1 0-16,0 0 15,0-14-15,0 14 16</inkml:trace>
  <inkml:trace contextRef="#ctx0" brushRef="#br0" timeOffset="145140.94">5093 13481 0,'0'0'0,"-13"0"0,0 0 16,0 0-16,-1 0 16,1 0-16,0 0 0,0 13 15,-1-13-15,14 13 0,-13 0 0,0 0 0,13 1 0,-13-1 16,-1-13-16,14 13 0,-26 27 0,26-27 15,-13-13-15,13 13 0,0 0 0,-27 27 16,27-27-16,0 1 0,-13-14 0,13 13 0,0 0 0,-13 0 0,13 1 16,0-1-16,0 0 0,0 0 0,0 0 0,0 14 15,0-14-15,0 27 16,13-27-16,-13 0 0,0 1 0,13-14 0,-13 13 0,14 0 16,-14 0-16,13 0 0,13 1 15,-26-1-15,13-13 16,1 0-1,-1 0-15,0 0 0,0 0 16,-13-13-16,0-1 0,14 14 0,-14-13 0,13 0 16,-13 0-16,13-14 0,0 1 0,-13 13 0,40-80 15,-40 80-15,0 0 0,0-1 0,0 1 16,0 0-16,13 13 0,-13-66 0,0 52 0,0 1 0,0 0 16,0 0-16,0-40 0,0 40 15,0-1-15,0-38 0,0 38 16,0 1-16,0 0 0,0 0 0,0-1 15,0 1-15,0 0 0,-13 13 0,13-13 0,0-27 16,0 27-16,-26-53 16,26 52-16,0 1 0,0 0 0,-14 13 0,14-13 15,0-1-15,0 1 0,0 0 16,14 26 125,-14 0-126,0 1-15,0-1 0,0 0 16,0 0-16,0 1 0,0-1 15,0 0-15,0 0 0,0 27 16,0-27-16,0 0 0,13 54 16,-13-54-16,0 0 0,0 0 0,0 27 15,0-27-15,13 67 16,-13-67-16,0 13 0,13-26 0,-13 53 16,0-40-16,0 1 0,0 25 15,0-25-15,0-1 0,13-13 0,-13 13 0,0 0 16,0 0-16,0 1 0,14-14 15,-14 13-15,0 0 16,0 0-16,13-13 16,-13 14-16,0-1 15,0 0-15,0 0 16,13-13-16,-13 14 16,0-1-16,0 0 0,13-13 0,-13 13 15,0 0-15,0 1 16,14-14-16,-14 13 0,13-13 15,0 0 32,-13 13 31</inkml:trace>
  <inkml:trace contextRef="#ctx0" brushRef="#br0" timeOffset="147816.41">6085 13560 0,'14'0'46,"-1"0"-46,0 0 16,0 0-16,1 0 0,-1 0 0,0 0 0,0 0 0,0 0 0,1 0 16,-1 0-16,0 0 0,0 0 0,1 0 0,-1 0 0,0 0 0,14 0 0,-14 0 0,0 0 0,0 0 0,0 0 15,1 0-15,-1 0 0,0 0 0,0 0 0,1 0 0,-1 0 0,0 0 0,53 13 0,-39-13 0,-1 0 0,-13 0 16,14 0-16,-1 0 0,14 0 0,-27 13 0,106-13 0,-106 0 16,27 0-16,66 0 15,-93 0-15,53 0 16</inkml:trace>
  <inkml:trace contextRef="#ctx0" brushRef="#br0" timeOffset="148528.06">6615 13613 0,'0'13'32,"0"0"-32,0 0 0,0 1 15,0 12-15,0-13 0,0 1 0,0-1 0,0 0 16,0 27-16,0-27 0,0 0 0,0 0 0,0 1 0,0-1 0,0 27 16,0-27-16,0 0 0,0 66 15,0-65-15,0-1 0,0 0 16,0 0-16,0 1 0,0-1 78,0 0-62,0 0-16,0 1 0,0-1 15</inkml:trace>
  <inkml:trace contextRef="#ctx0" brushRef="#br0" timeOffset="149113.58">6310 14102 0,'14'0'63,"-1"0"-48,0 0-15,0 0 0,0 0 0,1 0 0,-1 0 16,0 0-16,0 0 0,1 0 0,12 0 0,-13 0 0,1 0 0,-1 0 16,0 0-16,40 0 0,-40 0 0,0 14 15,1-14-15,25 0 0,-26 0 0,1 0 16,-1 0-16,0 0 16,0 0 77,1 0-77,-1 0-16,0 0 0,0 0 16,1 0-16,-1 0 15,0 0-15,0 0 16</inkml:trace>
  <inkml:trace contextRef="#ctx0" brushRef="#br0" timeOffset="149940.33">7183 14116 0,'14'0'125,"-1"0"-109,0 0-16,0-14 15,1 14-15,-1 0 0,0 0 0,0 0 16,0 0-16,1 0 0,-1 0 16,0 0-16,-13 14 78,0-1-78,0 0 0,0 0 0,0 0 15,0 1-15,0-1 0,0 0 0,0 0 16,0 1-16,0-1 0,0 0 0,0 0 16,-13-13-16,13 14 0,0-1 15,0 0-15,0 0 0,0 0 16,-13-13 15,26 0 63,0 0-94,-13 14 0,13-14 0,1 0 0,-1 0 16,-13 13-16,13-13 0,0 0 0,1 0 0,-1 0 15,0 0-15,0 0 0,0 0 16,1 0-16,-1 0 15,0 0-15,0 0 16</inkml:trace>
  <inkml:trace contextRef="#ctx0" brushRef="#br0" timeOffset="150365.23">7792 13957 0,'0'-13'31,"13"-1"-15,0 14-16,1 0 0,-14-13 0,26 13 16,-26-13-16,13 13 0,27 0 15,-27 0-15,-13-13 0,40-1 16,-27 14-16,0 0 16</inkml:trace>
  <inkml:trace contextRef="#ctx0" brushRef="#br0" timeOffset="150755.58">7739 14102 0,'13'0'62,"1"-13"-62,-1 13 0,0 0 16,0 0-16,0 0 16,-13-13-1,14 13-15</inkml:trace>
  <inkml:trace contextRef="#ctx0" brushRef="#br0" timeOffset="151735.48">8295 13692 0,'0'-13'16,"13"13"0,-13-13-16,13 13 0,0 0 0,1 0 0,-14-14 0,0 1 0,13 13 15,53-13 1,-53 0-16,0 13 0,1 0 0,-1 0 0,-13-13 0,13 13 16,0 0-16,1 0 0,-1-14 15,0 14-15,0 0 0,0 0 16,1 0-16,-1 0 15,0 0-15,0 0 0,1 0 16,-14 14 0,0-1-1,13 0-15,-13 0 16,0 0-16,0 1 0,0-1 0,0 0 16,0 0-16,0 1 0,0-1 0,0 79 15,0-78-15,0-1 16,0 0-16,0 0 0,-13-13 0,13 40 0,0-27 0,0 1 0,-14-1 15,1 26-15,13-25 0,0-1 16,-13-13-16,13 13 0,0 0 0,0 1 0,0-1 0,-13 0 0,13 0 16,0 1-16,0-1 0,-14-13 0,14 13 15,0 0-15,-13-13 0,13 13 16,0 1-16,-13-14 0,13 13 16,13-13 77,0 0-93,1 0 0,-1 0 0,0 0 16,0 0-16,1 0 0,-1 0 0,0 0 16,0 0-16,1 0 15,-1 0-15,0 0 47,0 0 16,0 0-63,-13-13 0,14 13 0,-1 0 15,-13-14-15,13 14 0,0 0 0,-13-13 0,0 0 0,14 13 16</inkml:trace>
  <inkml:trace contextRef="#ctx0" brushRef="#br0" timeOffset="152148.86">8877 13652 0,'13'0'31,"0"0"-16,0 0-15,1 0 0,-1 0 0,0 0 0,0 0 16,1 0-16,-1 0 0,0 0 0,0 0 0,1 0 0,-1 0 16,13-13-16,-13 13 0,1 0 0,-1 0 0,53-13 15,-53 13-15,40 0 16,-53-13-16,13 13 0,1 0 16,-1 0-16,-13-13 15,13 13-15,-26 0 47</inkml:trace>
  <inkml:trace contextRef="#ctx0" brushRef="#br0" timeOffset="152550.26">9062 13758 0,'0'0'0,"0"14"0,0-1 0,0 0 15,0 0-15,0 0 16,0 1-16,0-1 0,13 0 0,-13 0 15,0 1-15,0-1 0,0 0 16,13-13-16,-13 13 0,0 1 0,0-1 0,14-13 0,-14 13 16,0 0-16,0 0 0,0 1 0,0-1 15,0 0-15,0 0 16,0 1-16,0-1 16,0 0-16,0 0 0,0 1 15,0-1-15,0 0 0,0 0 0,0 0 0,-14 1 16,14-1-16,0 0 0,0 0 0,0 1 0,-13-1 15,13 0-15,0 0 16</inkml:trace>
  <inkml:trace contextRef="#ctx0" brushRef="#br0" timeOffset="152975.65">8943 14288 0,'13'0'63,"0"0"-47,1 0-16,-1 0 0,0 0 0,0 0 0,1 0 15,-1 0-15,0 0 0,0 0 0,0 0 0,1 0 0,-1 0 16,0 0-16,0 0 0,1 0 0,-1 0 0,0 0 0,0 0 15,67 0-15,-67 0 16,0 0-16,0 0 0,1 0 0,12 0 16,-13 0-16,0 0 0,1 0 0,-1 0 15,0 0-15,0 0 16</inkml:trace>
  <inkml:trace contextRef="#ctx0" brushRef="#br0" timeOffset="153715.34">9591 14274 0,'-13'0'16,"13"14"0,-13-14-16,-1 13 15,14 0-15,0 0 0,0 0 16,0 1-16,0-1 16,0 0-16,0 0 0,0 1 15,0-1-15,0 0 0,0 0 0,0 0 16,0 1-16,0-1 0,0 0 15,14-13 1,-14 13 0,13-13-1,0 0-15,0 0 16,1 0-16,-1-13 16,0 13-16,-13-13 15,0 0-15,13 13 0,-13-14 0,0 1 0,14 13 0,-14-13 0,13-13 16,-13 12-16,0 1 0,13 0 0,-13 0 15,0-1-15,0 1 16,0 0-16,0 0 16,0 0-1,-13 13 17,0 0-17,-1 0 1,1 0-16,0 0 0,0 0 15,-1 0-15,1 0 16,0 0-16,13 13 0</inkml:trace>
  <inkml:trace contextRef="#ctx0" brushRef="#br0" timeOffset="154188.28">10200 13811 0,'13'0'31,"0"0"-15,0 0-16,1 0 0,-1 0 0,0 0 15,-13-13-15,53 13 16,-40 0-16,0 0 0,1 0 0,-1 0 16,0 0-16</inkml:trace>
  <inkml:trace contextRef="#ctx0" brushRef="#br0" timeOffset="154596.65">10160 14089 0,'26'0'0,"-12"0"16,-1 0-16,0 0 0,-13-13 0,13 13 0,1 0 0,-1 0 15,0 0-15,0 0 0,1 0 0,-1-13 0,0 13 0,13-14 16,-12 14-16,-1 0 0,0 0 16,0 0-16,1 0 15,-14-13-15</inkml:trace>
  <inkml:trace contextRef="#ctx0" brushRef="#br0" timeOffset="155531.5">10742 13639 0,'13'0'47,"1"-13"-47,-1 13 15,0 0-15,0 0 0,0 0 0,1-13 16,-1 13-16,0 0 0,0 0 0,14 0 0,-14 0 15,0 0-15,53 0 16,-52 0-16,-1 0 0,0 0 0,0 0 0,1 0 0,-1 0 16,0-13-16,0 13 15,-26 0 204,0 0-219,0 0 16,13 13 46</inkml:trace>
  <inkml:trace contextRef="#ctx0" brushRef="#br0" timeOffset="156229.14">10782 13441 0,'0'13'47,"-13"-13"-47,13 13 0,0 1 0,-14-1 0,14 0 0,0 0 0,0 0 15,0 1-15,0-1 0,0 0 0,0 0 0,0 1 0,-13-14 0,13 13 16,0 0-16,0 0 0,0 0 0,0 1 0,0-1 0,0 0 16,0 0-16,0 1 0,0-1 15,13-13 63,1 0-78,-1 0 0,0 0 0,0 0 0,0 0 0,1 0 16,-1 0-16,0 0 0,0 0 0,1 0 0,-1 0 0,0 0 0,0 0 16,1 0-16,-14-13 0,13 13 0,26 0 15,-25 0 17,-1 0-1,0 0-16</inkml:trace>
  <inkml:trace contextRef="#ctx0" brushRef="#br0" timeOffset="156726.59">11046 13441 0,'0'13'16,"0"0"-1,0 1-15,0 52 0,0-53 0,0 0 16,0 40-16,0-40 0,0 0 0,0 1 0,0-1 0,0 66 15,0-65-15,0-1 0,0 0 0,0 0 0,0 0 16,0 1-16,0-1 0,0 13 0,0-12 0,0-1 0,0 0 0,14-13 16,-14 53-16,0-40 0,0 0 0,0 1 15,13 39-15,-13-40 0,0 0 16,0 0-16,0 1 0,0-1 0,0 0 0,0 0 16,0 0-16,0 1 0,0-1 15,0 0-15,0 0 0,0 1 16,0-1-16,0 0 31</inkml:trace>
  <inkml:trace contextRef="#ctx0" brushRef="#br0" timeOffset="157637.42">11232 13613 0,'13'0'31,"0"0"-31,0 0 0,0 0 0,1 0 0,-1 0 16,0 0-16,0 0 0,1 0 0,-1 0 0,0 0 0,0 0 16,1 0-16,38 0 0,-38 0 0,-1 0 15,66-13-15,-65 13 16,12-14-16,0 14 16,-26-13-16</inkml:trace>
  <inkml:trace contextRef="#ctx0" brushRef="#br0" timeOffset="158045.79">11417 13719 0,'0'13'0,"0"-26"0,0 39 15,0-13-15,0 1 0,0-1 0,0 0 16,0 0-16,0 0 0,0 1 0,0-1 0,0 0 15,0 0-15,0 1 0,0-1 0,0 0 16,0 0-16,13-13 0,-13 14 0,0-1 16,0 0-16,0 0 0,0 0 0,13 14 15,-13-14-15,0 0 0,0 1 16,0-1-16,0 0 0,0 0 0,0 1 16,0-1-16,0 0 0,-13 27 15,13-27-15,0 0 0,0 0 16,0 1-16,-13-14 0,13 13 0,0 0 15</inkml:trace>
  <inkml:trace contextRef="#ctx0" brushRef="#br0" timeOffset="158447.16">11311 14288 0,'13'0'63,"0"0"-63,1 0 0,-1 0 15,0 0-15,0 0 0,1 0 0,-1 0 0,0-14 0,0 14 16,0 0-16,1 0 0,-1 0 0,13 0 15,-12 0-15,39 0 16,-40 0-16,0 0 0,0 0 0,0 0 16,1 0-16,-1 0 15,0 0-15</inkml:trace>
  <inkml:trace contextRef="#ctx0" brushRef="#br0" timeOffset="159097.29">11853 14274 0,'0'14'15,"-13"-14"1,13 13-16,-13-13 0,13 13 0,0 0 0,0 0 15,-13-13-15,13 14 0,0-1 16,0 0-16,0 0 0,0 1 16,0-1-16,13 0 62,0-13-62,0 0 16,1 0-16,-14-13 15,13 13-15,0 0 0,0 0 16,-13-13-16,0-1 0,13 14 16,-13-13-16,0 0 0,14 13 0,-14-13 0,0-1 0,26-25 15,-26 26-15,0-1 0,0 1 16,13 13-16,-13-13 0,0 0 16,-13 13-1,13-14 1,-13 14-16,0 0 0,-1 0 15,1 0 1,0 0-16,13 14 0,-13-14 0,0 13 16,-1-13-16,14 13 15</inkml:trace>
  <inkml:trace contextRef="#ctx0" brushRef="#br0" timeOffset="160029.67">12674 13970 0,'0'0'16,"-14"0"-16,1 0 16,0 0-16,0 0 15,13 13 1,-14-13-16,14 13 15,-13-13-15,13 14 16,-13-14-16,13 13 0,-13-13 16,13 13-16,0 0 0,0 1 0,-14-14 15,1 53-15,13-40 16,0 0-16,0 0 0,0 14 16,0-14-16,0 0 0,0 14 15,0-14-15,0 0 0,0 0 0,0 1 0,0-1 16,0 0-16,13-13 0,-13 13 0,14 0 15,-1-13-15,27 27 16,-27-27-16,-13 13 0,13-13 0,0 0 0,1 0 0,12 0 16,-13 0-16,0 0 0,40 0 15,-39 0-15,-1 0 0,0 0 16,0 0-16,-13-13 0</inkml:trace>
  <inkml:trace contextRef="#ctx0" brushRef="#br0" timeOffset="160661.25">12978 14116 0,'-27'0'16,"27"13"-16,-13-13 15,13 13-15,-13-13 0,0 13 0,13 0 16,-14-13-16,14 14 0,0-1 0,-13 0 16,13 0-16,0 1 0,-13-14 0,13 39 15,0-25-15,0-1 0,0 0 0,0 0 16,0 0-16,0 1 0,0-1 15,0 0-15,0 0 0,13-13 16,-13 14-16,13-1 0,-13 0 16,14-13-16,-1 0 0,0 0 0,0 0 15,1 0-15,-1 0 0,0 0 0,0 0 16,0-13-16,-13 0 0,14 13 16,-1-14-16,0 1 0,-13 0 0,13-40 15,-13 40-15,14 13 0,-14-13 16,0-1-16,13 1 0,-13 0 0,0 0 15,0-1-15,0 1 16,0 0-16,0 0 16,0-1-16,0 1 0,-13 13 15,-1 0-15,1-26 16,0 26-16,0-13 0,-14 13 16,14 0-16,0 0 0,0 0 15,-1 0-15,1 0 16</inkml:trace>
  <inkml:trace contextRef="#ctx0" brushRef="#br0" timeOffset="161392.43">13309 14102 0,'-14'0'0,"1"0"16,0 0-16,0 0 0,-1 0 15,14 14-15,-13-14 0,-13 13 0,12 0 0,1-13 16,13 13-16,-13-13 0,0 13 0,0-13 16,13 14-16,-14-14 0,14 13 0,0 0 15,0 0 17,0 1-32,0-1 15,0 0-15,14-13 0,-14 13 0,13-13 16,-13 14-16,0-1 0,13-13 0,-13 13 0,13-13 0,0 0 0,-13 13 15,27-13-15,-14 13 0,0-13 16,-13 14 0,0-1 46,0 0-46,-13-13-16,13 13 15,-13-13-15,13 14 0,-13-14 0,13 13 16,-14-13-16,1 0 0,0 0 0,13 13 16,-13-13-1,0 0 17,-1 0-17,1 0-15,0 0 16</inkml:trace>
  <inkml:trace contextRef="#ctx0" brushRef="#br0" timeOffset="162137.11">13256 13692 0,'0'0'0,"39"0"16,-25 0-16,-1 0 0,0 0 0,0 0 16,0 0-16,1 0 15,-1 0-15,-26 0 78,13 13-78,-14-13 16,14 14-16,0-1 0,0 0 0,-13-13 0,13 27 16,-13-27-16,13 13 0,-13 0 0,13 0 0,0 0 0,0 1 0,0-1 15,-13-13-15,13 13 0,0 0 0,0 1 0,0-1 16,0 0-16,0 0 0,0 1 16,13-14 15,0 0-16,-13 13-15,13-13 0,0 0 0,1 0 0,-1 0 0,0 0 16,0 0-16,-13 13 0,14-13 0,-1 0 0,0 0 16,0 0-16,-26 13 93,0-13-93</inkml:trace>
  <inkml:trace contextRef="#ctx0" brushRef="#br0" timeOffset="163244.62">14023 13401 0,'-13'0'15,"13"13"-15,-14-13 0,14 14 16,-13-14-16,13 13 0,0 0 0,-13-13 0,13 13 0,0 1 16,-13-14-16,13 13 0,0 0 0,0 0 0,0 0 0,-13 1 15,13-1-15,0 0 0,-14-13 0,14 27 0,0-14 0,0 0 16,0 0-16,0 0 0,-13 14 0,13-14 15,0 0-15,0 1 0,0-1 0,0 0 0,0 0 0,0 1 16,0-1-16,0 0 0,0 0 0,-13-13 0,13 66 0,0-52 16,0-1-16,0 0 0,0 119 15,0-118-15,0 131 16,0-132-16,0 1 0,0-1 0,0 40 16,0-40-16,13 53 15,0-53-15,-13 1 0,0-1 0,0 0 16,0 0-16,14-13 0,-14 13 0,0 1 15,13-14-15,-13 13 16,0 0 0,13-13-16,0 0 0,-13 13 15,13-13 32,-13-13-47,14 0 0,-14 0 16,0-1-16,13 14 0</inkml:trace>
  <inkml:trace contextRef="#ctx0" brushRef="#br0" timeOffset="163828.15">14446 13454 0,'0'13'31,"0"1"-15,0-1-16,0 0 0,0 0 0,0 0 0,0 1 0,0-1 0,0 0 16,0 27-16,0-27 0,-13 80 15,13-80-15,0 0 0,0 0 16,0 1-16,0-1 0,-13 13 0,13-13 0,0 1 0,0-1 16,0 0-16,0 0 0,0 1 0,0-1 15,-13-13 79</inkml:trace>
  <inkml:trace contextRef="#ctx0" brushRef="#br0" timeOffset="164722.5">14367 13692 0,'-13'0'16,"-1"0"-1,1 0-15,0 0 0,0 0 16,13 13-16,-14-13 0,1 0 16,0 0-16,13 14 0,0-1 15,-13-13-15,13 13 0,0 0 16,0 1 0,-13-14-16,13 13 0,0 0 15,0 0 1,0 0-16,0 1 0,0-1 15,0 0 17,13-13-32,-13 13 0,13-13 15,0 0-15,0 0 0,1 0 16,-1 0-16,0 0 16,0 0-16,1 0 0,-1 0 15,0 0-15,0-13 0,1 13 16,-1 0-16,-13-13 0,13 13 0,0 0 15,0 0-15,-13-13 0,0-1 16,14 14-16,-1-13 16,-13 0-1,0 0 1,0 0-16,13 13 0,-13-14 16,13 14-16,-13-13 0,0 0 31,0 0-31,0-1 15,0 1 17,-13 13-32,13-13 0,0 0 15,-13 13-15,13-14 0,-13 14 16,-1 0-16,14-13 0,-13 13 16,0 0-16,0 0 0,13-13 15,-13 13-15,-1 0 0,1 0 0,0 0 16,0 0-1,-1 0-15,1 0 16</inkml:trace>
  <inkml:trace contextRef="#ctx0" brushRef="#br0" timeOffset="165214.95">14129 14129 0,'39'0'16,"-25"0"-16,-1 0 0,0 0 0,0 0 15,1 0-15,-14-13 0,13 13 0,0 0 0,0 0 0,0 0 16,1 0-16,-1 0 0,0 0 0,0 0 0,1 0 0,25-14 16,-25 14-16,38-26 15,-38 26-15,-1 0 0,-13-13 16,13 13-16,14-14 15,-14 14 17,0 0-32,-13-13 15,13 13-15</inkml:trace>
  <inkml:trace contextRef="#ctx0" brushRef="#br0" timeOffset="166007.67">14261 14274 0,'13'0'78,"0"0"-63,1 0-15,-1 0 16,0 0-16,0 0 0,1 0 16,-1 0-16,0 0 0,0 0 15,1 0-15,-14 14 0,13-14 16,-13 13-16,13-13 0,-13 13 78,0 0-78,0 0 0,-13-13 16,13 14-16,-13-14 0,13 13 0,0 0 15,-14-13-15,1 0 0,13 13 0,-13-13 0,13 14 0,0-1 0,-13-13 16,13 13-16,0 0 0,-27 0 15,27 1-15,-26 12 16,26-13-16,0 1 0,-14-1 16,14 0-16,14-13 93,-1 0-77,0 0-16,0 0 0,1 0 16</inkml:trace>
  <inkml:trace contextRef="#ctx0" brushRef="#br0" timeOffset="166848.43">14658 13335 0,'13'0'15,"0"0"-15,1 0 0,-1 0 16,0 13-16,0-13 0,-13 13 0,14 1 15,-1-1-15,-13 0 0,13-13 0,-13 13 0,13 1 16,-13-1-16,13-13 0,-13 13 0,0 0 16,0 1-16,14 65 15,-14-66-15,13-13 0,-13 13 0,0 1 0,0-1 0,0 0 0,13-13 0,-13 79 16,13-65-16,-13-1 0,14 93 16,-14-93-16,13 66 15,-13-65-15,0-1 0,0 0 0,0 0 16,0 0-16,0 1 0,0-1 0,0 0 0,0 67 15,0-67-15,0 0 16,0 0-16,0 0 0,-13 14 0,13-14 0,0 0 0,-14-13 0,14 14 0,-13 39 16,13-40-16,0 0 0,-13 53 15,0-66-15,13 13 16,0 1-16,-14-14 0,14 13 0,-13 0 0,13 0 0,-13-13 16,13 27-16,-13-14 15,13 0 1,-13-13-1,13 13-15</inkml:trace>
  <inkml:trace contextRef="#ctx0" brushRef="#br0" timeOffset="173626.16">8321 14354 0,'0'13'62,"0"0"-62,13-13 16,-13 13-16,0 1 0,14-14 0,-14 13 0,0 0 0,13 0 16,-13 0-16,13-13 0,-13 14 0,13-14 0,-13 13 0,0 0 0,14 0 15,-14 1-15,13-14 0,-13 13 0,13-13 0,-13 13 0,0 0 16,13-13-16,-13 14 0,27 12 0,-14-13 0,40 27 16,-40-40-16,-13 13 0,13-13 0,-13 13 15,27-13-15,-14 0 0,0 14 0,0-14 0,-13 13 0,14-13 0,-1 0 0,-13 13 16,13-13-16,40 13 0,-27 1 15,41-1-15,-41 0 16,-13-13-16,1 13 0,-1-13 0,40 13 0,-40-13 16,-13 14-16,93-1 15,-80-13-15,0 0 0,0 0 0,14 0 0,-14 0 0,0 0 0,27 0 16,-27 0-16,0 0 0,0 0 0,1 0 0,78 13 16,-78-13-16,131-13 15,-132 13-15,1 0 0,-1 0 0,0 0 0,66-13 16,-65 13-16,-1-14 0,53 14 15,-66-13-15,13 13 0,0 0 0,1 0 16,-1 0-16,0-13 0,14 13 0,-14 0 0,26-13 16,-25 13-16,78 0 15,-78 0-15,-1-13 0,0 13 0,0 0 0,0 0 16,27-14-16,-27 14 0,-13-13 0,14 13 0,65-13 16,-79 0-16,13 13 0,0-14 15,1 14-15,-1-13 0,0 0 0,0 13 0,1 0 0,-1 0 16,-13-13-16,13 13 0,0 0 0,14-27 15,-14 27 1,0 0 0,0-13-1,1 13 110,-1 0-109,-13 13-16,0 0 0,13-13 0,0 0 0,-13 14 0,14-14 16,-14 13-16,13-13 0,-13 13 0,0 0 0,13-13 0,0 14 0,-13-1 15,13-13-15,-13 13 0,27 0 0,-27 1 0,13-14 0,0 13 16,-13 0-16,14-13 0,-1 13 0,0 0 0,0-13 15,40 53-15,-40-39 16,1-1-16,-1-13 0,0 13 16,0-13-16,-13 13 0,27-13 15,-14 0-15,-13 13 0,13-13 16,1 14-16,-1-14 16,0 0-16,13 0 15,-12 0-15,-1 0 0,0 0 0,0 0 16,1 0-16,-1 0 0,0 0 0,0 0 15,1 0-15,-1 0 0,0 0 16,0 0-16,-13-14 16,13 14-16,-13-13 15,14 13-15,-1 0 0,-13-13 0,0 0 0,13 13 16,-13-13-16,27-1 0,-27 1 0,13 0 16,0-14-16,-13 14 0,13 13 0,0 0 15,-13-13-15,0 0 0,14 13 0,-14-13 0,13 13 0,-13-14 0,13 14 16,0-26-16,-13 13 15,14 13-15,-14 13 250,13-13-250,-13 13 0,13-13 16,0 13-16,1-13 0,-14 14 0,13-1 0,0-13 0,0 13 0,0-13 0,-13 13 16,14-13-16,-14 13 0,13-13 0,0 14 0,0-14 0,-13 13 0,14-13 15,-1 13-15,0-13 0,0 13 0,-13 1 0,14-14 0,-1 13 0,26 13 16,-25-26-16,-1 0 0,-13 13 0,79 14 16,-79-14-16,93 27 15,-80-40-15,0 0 0,14 13 0,-14-13 0,53 13 16,-53-13-16,14 0 0,-27 14 0,119-14 15,-106 0-15,0 0 0,1 0 0,-1 0 0,13 0 0,1 0 16,-14 0-16,0 0 0,0 0 0,1 0 0,65 0 16,-66 0-16,80-14 15,-80 14-15,0 0 0,1 0 0,-1 0 16,0 0-16,40-13 0,-40 13 0,0 0 0,80 0 16,-80 0-16,0 0 0,1 0 0,12-13 15,-13 13-15,1 0 0,25-13 0,-25 13 0,12 0 16,67-14-16,-80 14 0,0-13 15,0 13-15,1 0 0,-1 0 0,0 0 0,0 0 0,14 0 0,-14 0 16,13-13-16,-12 13 0,52 0 16,-53 0-16,93 0 15,-93 0-15,13 0 0,-12 0 0,-1 0 0,0 0 0,53 0 16,-52 0-16,-1 0 0,93 0 16,-93 0-16,0 0 0,119 0 15,-105 0-15,-14 0 0,0 0 0,80-13 16,-80 13-16,0 0 0,1 0 0,78-14 15,-79 14-15,1-13 0,-1 13 0,0 0 0,27 0 16,-40-13-16,13 13 0,0 0 0,40 0 16,-53-13-16,53 0 15,-40 13-15,1 0 0,-1 0 16,0 0-16,0 0 0,0 0 0,1 0 0,-14-14 16,53 1-16,-40 13 0,0 0 15,0 0-15,0 0 0,40-13 0,-53 0 0,14 13 16,-1 0-16,53-14 0,-53 14 0,67-39 31,-67 39-31,13 0 0,-26-13 0,14 13 0,12 0 0,-26-14 16,13 14-16,0 0 0,14-13 15,-27 0-15,13 13 0,0 0 0,1 0 16,-1-13-16,0 13 0,0 0 0,1 0 16,-14-14-16,79 14 15,-66 0-15,0 0 0,-13-13 0,14 13 0,-1 0 0,13-13 16,-13 13-16,1 0 0,25-13 15,-25 13-15,-1 0 16,0 0-16,-26 0 94,0 0-79</inkml:trace>
  <inkml:trace contextRef="#ctx0" brushRef="#br0" timeOffset="174385.44">10186 15452 0,'0'13'15,"0"0"-15,0 0 16,0 1-16,0-1 0,0 0 0,0 0 0,0 1 0,0-1 0,0 0 16,0 0-16,0 0 0,0 1 0,0-1 0,0 0 0,0 0 0,0 1 0,0-1 0,0 0 0,0 53 15,0-53-15,0 1 0,0-1 0,0 0 0,0 0 0,0 80 16,0-67-16,0-12 0,0 118 15,0-119-15,0 0 0,0 1 16,0-1-16,14 13 0,-14-13 0,0 1 0,0-1 0,0 0 16</inkml:trace>
  <inkml:trace contextRef="#ctx0" brushRef="#br0" timeOffset="175336.33">10239 15782 0,'-13'0'0,"0"0"0,0 0 0,-1 0 15,1 0-15,0 0 16,0 0-16,0 0 0,-1 0 0,-12 14 15,13-14-15,-1 0 16,14 13-16,-13-13 0,13 13 16,-13-13-16,0 0 0,13 13 15,0 1-15,-14-14 0,14 13 16,-13-13-16,13 13 0,-13-13 16,13 13-16,0 0 31,0 1-31,13-14 15,-13 13-15,0 0 16,13-13-16,-13 13 16,14-13-16,-14 14 0,26-1 15,-13 0-15,1-13 0,-14 13 0,13-13 0,13 27 16,-12-27-16,12 13 0,27 0 16,-40-13-16,67 13 15,-67-13-15,0 0 0,0 0 0,0 0 16,1 0-16,-1 0 0,27-13 15,-40 0-15,13 13 16,-13-13-16,26 0 0,-26-1 0,13 14 0,1-26 16,-14 13-16,39-27 15,-39 27-15,14-1 16,-1 1-16,-13 0 0,0-13 16,0 12-1,13 14-15,-13-13 47,-13 13-47,0 0 16,-1 0-16,1 0 15,0 0-15,0 0 0,-1 0 16,1 0-16,0 0 0,0 0 0,0 0 16,-1 0-16,-39 0 15,40 0-15,0 0 0,0 0 16,0 0-1,-1 0-15,1 0 0,0 0 32</inkml:trace>
  <inkml:trace contextRef="#ctx0" brushRef="#br0" timeOffset="175869.32">10795 15835 0,'13'0'15,"0"0"1,1 0-16,-14-13 0,13 13 0,0 0 15,0 0-15,1 0 0,-1 0 0,0 0 16,0-13-16,1 13 0,-1 0 0,0 0 0,0 0 0,0 0 0,54-13 16,-67-1-16,39 14 15</inkml:trace>
  <inkml:trace contextRef="#ctx0" brushRef="#br0" timeOffset="176353.76">10848 15981 0,'13'0'16,"0"0"0,1 0-16,-1 0 0,0 0 0,0 0 15,1 0-15,-1 0 0,0 0 0,0 0 0,0 0 0,1 0 0,39-13 16,-27-1-16,67 14 15,-80-13-15,0 13 0,0 0 0,1 0 0,38-13 16,-25 13-16,-14-27 16,0 27-16</inkml:trace>
  <inkml:trace contextRef="#ctx0" brushRef="#br0" timeOffset="177151.49">11999 15386 0,'0'13'47,"0"0"-47,0 0 0,0 0 0,0 1 15,0-1-15,0 0 0,0 0 0,0 1 0,0-1 0,0 0 0,0 0 16,0 1-16,0 25 0,0-26 0,0 1 16,0 25-16,0-25 15,0-1-15,0 0 0,0-26 94,0 0-94,0-1 0</inkml:trace>
  <inkml:trace contextRef="#ctx0" brushRef="#br0" timeOffset="177495.8">12144 15399 0,'0'13'15,"0"0"-15,0 0 0,14 1 16,-14-1-16,0 0 0,0 0 0,0 1 0,0-1 15,0 0-15,0 0 0,0 1 0,0-1 0,0 13 16,0-13-16,0 1 0,0-1 0,0 0 0,0 0 16,0 1-16,0-1 0,0 0 0,0 0 15,0 0-15,0 1 16</inkml:trace>
  <inkml:trace contextRef="#ctx0" brushRef="#br0" timeOffset="177933.2">11734 15425 0,'0'-13'16,"13"13"-16,1 0 0,-1 0 0,0 0 16,0 0-16,1 0 0,-1 0 0,-13-13 0,13 13 0,0 0 0,1 0 15,-1 0-15,0 0 0,0 0 0,14 0 0,-1-13 16,-13 13-16,67-27 0,-67 27 16,66 0-1,-65 0-15,-1 0 0,0 0 16,0 0-1</inkml:trace>
  <inkml:trace contextRef="#ctx0" brushRef="#br0" timeOffset="178484.7">11787 15981 0,'13'0'31,"1"0"-31,-1 0 0,0 0 16,0 0-16,-13-13 0,14 13 0,-1 0 0,0 0 0,40 0 15,-53-14-15,13 14 0,0 0 0,1 0 0,-1 0 0,53-26 16,-40 26-16,-12 0 0,118-27 15,-106 14-15,-12 13 0,12 0 0,-26-13 0,27 13 0,65-13 16,-65 13-16,-14 0 0,0 0 0,-13-13 0,119 13 16,-106-14-16,120 1 15,-107 0-15,-13 13 0,1 0 0,-1 0 16,-13-13-16,13 13 0</inkml:trace>
  <inkml:trace contextRef="#ctx0" brushRef="#br0" timeOffset="179579.71">12184 16113 0,'0'-13'79,"13"13"-79,-13-13 0,14 13 15,-1 0-15,-13-14 0,13 14 0,0 0 0,0 0 16,1 0-16,-1 0 0,0-13 0,0 13 0,1 0 0,-1 0 15,0 0-15,0 0 0,14 0 0,-14 0 0,0 0 0,0 0 16,1 0-16,-1 0 0,40 0 0,-40 0 16,0 0-16,-13 13 78,13-13-78,-13 14 0,0-1 0,0 0 15,0 0-15,0 1 0,0-1 0,-13-13 16,13 13-16,0 0 0,-13-13 0,13 13 0,-53 14 16,53-14-16,-53 40 15,40-53-15,13 13 0,0 1 16,-27-1-16,27 0 0,-13-13 0,0 13 16,0-13-16,0 0 15,13 13-15,0 1 0,-14-14 0,1 0 16,13 13-16,-13-13 31,13 13-31,0 0 47,0 1-31,13-14-1,-13 13-15,13-13 0,1 0 0,-1 0 16,0 0-16,0 0 0,14 0 15,-14 0-15,0 0 0,0 0 0,1 0 0,-1 0 16,0 0-16,0 0 0,1 0 0,-1 0 0,13 0 16,-13 0-16,40 0 15,-39 0-15,-1 0 16,0 0-16,0 0 16,1 0 15</inkml:trace>
  <inkml:trace contextRef="#ctx0" brushRef="#br0" timeOffset="-188226.85">17608 13930 0,'0'14'47,"0"-1"-47,0 0 0,0 0 16,0 0-16,0 1 0,0-1 0,0 0 0,0 0 0,0 1 16,0 39-16,0-27 0,-13-26 0,13 159 15,0-133-15,0-13 0,0 14 0,-13-14 16,13 0-16,0 1 0,-14 52 0,14-53 0,0 13 0,0 1 0,0-14 0,0 0 15,-26 120-15,26-107 0,0-13 0,-27 146 16,27-146-16,0 0 0,0 14 0,0-14 16,0 0-16,-13-13 0,0 119 0,13-105 0,-13 92 15,13-80-15,0-13 16,0 0-16,0 1 0,-14-14 0,14 13 0,0 0 0,0 172 31,-13-185-31,13 14 0,0 52 16,0-53-16,0 0 0,0 0 0,-13 1 0,13-1 0,0 27 15,0-27-15,0 66 16,0-66-16,0 1 0,0-1 0,0 0 0,0 0 0,0 14 16,0-14-16,0 0 0,0 40 15,0-40-15,0 40 16,0-39-16,0-1 0,0 0 0,0 0 16,0 14-16,0-14 0,0 0 0,0 0 0,0 14 15,0-14-15,0 0 0,0 0 0,0 1 16,0-1-16,0 0 0,0 0 0,0 1 0,0-1 15,0 0-15,0 0 0,0 1 0,0-1 16,0 0-16,0 0 0,0 0 0,0 1 0,0-1 16,0 0-16,0 0 0,0 1 0,0-1 0,0 0 15,0 27-15,0-27 16,0 0-16,0 0 0,0 1 0,0-1 0,0 0 16,0 0-16,0 1 0,0-1 15,0 0-15,0 27 16,0-27-16,0 0 0,0 0 15,0 1-15,0-1 16,0 0-16,0 0 0,13-13 16,-13 14-16,0-1 15,0 0 48,13-13-63,-13 13 0,14-13 0,-1 0 0,0 14 15,0-14-15,1 13 0,-1 0 0,0-13 0,0 0 0,14 13 0,-14-13 16,0 0-16,0 0 0,1 13 0,-1-13 0,53 14 0,-39-14 0,-14 0 0,0 0 16,0 0-16,133 13 0,-133-13 0,13 0 0,-12 0 15,-1 0-15,185 13 0,-171-13 16,-14 0-16,0 0 0,0 0 0,14 0 0,-1 0 0,120 0 0,-133 0 16,14 0-16,-14 0 0,146 0 15,-133-13-15,212 0 16,-211 13-16,-14 0 0,0 0 0,0-14 0,27 14 0,119 0 15,-146 0-15,13 0 0,292-26 16,-305 26-16,53 0 0,-39 0 0,26 0 0,-40 0 0,212 0 16,-212 0-16,13 0 0,1 0 0,-14 0 0,252 0 15,-186 0-15,-39 0 0,238 0 16,-239 0-16,-25 0 0,-1 0 0,13 0 0,1 0 0,171-13 16,-185 13-16,40 0 0,-39 0 0,210-13 15,-197 13-15,13 0 0,-27 0 0,0 0 0,0 0 0,14 0 0,-14 0 16,172-14-16,-158 14 0,-14 0 0,0 0 0,238-13 15,-237 0-15,25 13 0,252-13 16,-277 13-16,12 0 0,1 0 16,-14 0-16,225-14 0,-225 14 0,0 0 0,14 0 15,290-13-15,-290 13 16,-14 0-16,13 0 0,-12 0 0,12 0 0,14 0 0,119-26 16,-107 26-16,-38 0 0,12 0 0,-13 0 0,226 0 15,-213 0-15,-13 0 0,0 0 0,1 0 0,12 0 0,-13 0 0,1 0 0,12 0 0,-13 0 0,14 0 0,105 0 16,-119 0-16,14 0 0,-14 0 0,13 0 0,-12 0 0,-1 0 0,199-14 15,-160 1-15,-38 13 0,224-13 16,-199 13-16,-25 0 0,-1 0 0,27 0 0,-27 0 0,0 0 0,0 0 0,27 0 0,-14-13 0,-12 13 16,12 0-16,-13 0 0,14 0 0,13-13 0,-1 13 0,-26 0 0,1 0 0,12 0 0,1 0 0,-14 0 0,0 0 0,53 0 15,-53 0-15,54 0 0,-54 0 0,0 0 0,13 0 0,-12-14 0,-1 14 0,27 0 0,-27 0 0,0 0 0,14 0 0,-14 0 0,13 0 0,-13 0 0,133 0 16,-120 0-16,-12 0 0,12-13 0,1 13 0,-1 0 0,-13 0 0,225 0 16,-224 0-16,316 0 15,-277 0-15,-40 0 0,1 0 0,25 0 0,-12 0 16,145 0-16,-132 0 0,-14 0 0,-13 0 0,265 0 15,-265 0-15,27 0 0,-14 0 16,1 0-16,13 0 0,-27 0 0,93 0 0,-80 0 0,-13 0 0,1 0 16,-1 0-16,13 0 0,-13 0 0,146 0 0,-146 0 0,14 0 15,-1 0-15,-12 0 0,-1 0 0,119 0 0,-119 0 16,1 0-16,12 0 0,-13 0 0,0 0 0,14 0 0,52 0 16,-65 0-16,12 0 0,-13 0 0,53 0 15,-52 0-15,52 0 16,-53 0-16,0 0 0,0 0 15,1 0-15,-1 0 0,0-13 16,0 13-16,1 0 0,-1 0 16,0 0-16,-13-13 0,13 13 15,-13-14 1,13 14 0,-13-13-16,0 0 0,0 0 15,0-1-15,0 1 0,0 0 0,14 13 0,-14-13 16,0 0-16,0-1 0,0 1 0,0 0 0,0 0 15,13-54-15,-13 54 0,0 0 16,0 0-16,0 0 0,0-1 0,0 1 0,0-27 0,0 27 0,0 0 0,0 0 16,0-1-16,0 1 0,0-79 0,0 65 15,-27-105-15,27 119 16,0-1-16,0 1 0,0 0 0,0-13 0,0 12 0,-13-65 16,13 66-16,0-1 0,0 1 0,-13-66 15,13 66-15,0-1 0,0-91 16,0 91-16,0 1 0,0-53 15,0 53-15,0 0 0,0-1 0,-26-92 16,26 93-16,0 0 0,0 0 0,0 0 0,0-40 16,0 39-16,-14 14 0,14-13 0,0 0 0,0-80 15,-13 80-15,13 0 0,0 0 0,-13-1 0,13 1 0,0 0 16,0-27-16,0 27 0,0 0 0,0 0 0,0-1 0,0-78 16,0 79-16,0-1 0,-13-131 15,13 132-15,0-27 0,0 13 16,0-78-16,0 91 0,0 1 0,0-13 0,0-146 15,0 158-15,0-131 16,0 132-16,0-1 16,0-12-16,0 13 0,0-14 0,0-39 0,0 53 15,0 0-15,0-67 16,0 54-16,0 13 0,-14 13 16,1 0 46,0 0-62,0 0 16,0 0-16,-1 0 0,1 0 0,0 0 0,0 0 0,-1 0 15,1 0-15,0 0 0,0 0 0,-1 0 0,1 0 0,0 0 0,0 0 0,-14 0 16,-26 0-16,40 0 0,-13 13 0,12-13 0,1 0 0,0 0 0,-106 13 16,106-13-16,-172 0 15,171 0-15,1 0 0,-13 0 0,26 13 0,-14-13 0,-12 0 16,13 0-16,-120 0 0,120 0 0,0 0 0,0 0 0,-1 0 15,-171 14-15,159-14 0,-186 13 16,199-13-16,0 0 0,-1 0 16,-12 0-16,13 0 0,-133 13 0,107-13 15,-213 13 1,226-13-16,-1 0 0,1 0 0,-14 0 0,14 0 0,-107 0 16,107 0-16,13 0 0,-14 0 0,1 0 0,-186 0 15,186 0-15,-1 0 0,14 0 0,-13 0 0,-1 0 0,-92 0 16,93 0-16,12 0 0,1 0 0,0 0 0,0 0 0,-14 0 0,-145 0 15,146 0-15,-14 0 0,27 0 0,0 0 0,-1 0 0,1 0 0,-66 0 16,52 0-16,14 0 0,-13 0 0,12 0 0,1 0 0,0 0 0,-119 0 16,118 0-16,1 0 0,0 0 0,-14 0 0,-131 0 15,144 0-15,-12 0 0,13 0 0,0 0 0,-1 0 0,1 0 0,-238 0 32,238 0-32,-1 0 0,1 0 0,-93 0 15,80 0-15,-1 0 0,14 0 0,0 0 0,0 0 16,-1 0-16,-105 0 0,106 0 0,-13 0 0,-1 0 15,1 0-15,-120 13 0,107-13 0,-186 14 16,198-14 0,14 0-16,-14 0 0,-158 13 0,159-13 15,-173 26 1,186-26-16,0 0 0,0 0 0,-14 0 0,14 0 0,-93 0 16,66 0-16,27 0 0,-132 0 15,132 0-15,-14 0 0,1 0 0,12 0 0,-12 0 0,13 0 0,-1 0 0,1 0 0,0 0 16,0 0-16,-14 0 0,14 0 0,-13 0 0,12 0 0,-12 0 0,13 0 0,-1 0 15,-38 0-15,38 0 0,1 0 0,0 0 0,-14 0 0,14-13 0,0 13 0,0 0 0,-53-13 16,52 13-16,1 0 0,-13 0 0,12 0 0,1 0 0,0 0 0,-106 0 16,106 0-16,-14-13 0,-145-1 15,159 14-15,0 0 0,-225 0 16,211 0-16,14 0 0,-13 0 0,-120 0 16,133 0-16,-14 0 0,-184 0 15,184 0-15,1 0 0,12 0 0,-12 0 16,13 0-16,-14 0 0,-118 0 0,118 0 0,14 0 0,0 0 0,0 0 0,-27 0 15,14-13-15,12 13 0,-12 0 0,13 0 0,-14 0 0,-52 0 0,66 0 0,-14 0 0,14 0 0,-27 0 16,27 0-16,-14 0 0,14 0 0,0 0 0,-146 0 0,133 0 0,-1 0 16,14 0-16,0 0 0,0 0 0,-186-13 15,186 13-15,-172 0 16,172 0-16,-14 0 0,14 0 0,-14 0 0,1 0 0,-80 0 16,93 0-16,-14 0 0,-105 0 15,119 0-15,0 0 0,-173 13 16,160 0-16,13-13 0,0 0 0,-1 0 0,1 0 0,0 0 0,-27 0 15,27 0-15,0 0 0,0 0 0,13 14 0,-27-14 0,14 0 0,-14 0 0,14 0 0,-13 0 16,-1 0-16,14 13 0,0-13 0,0 0 0,-1 0 0,14 13 0,-13-13 0,0 0 0,-67 0 16,67 0-16,0 0 0,0 0 0,-80 13 15,80-13-15,-53 0 16,53 0-16,13 14 16,-14-14-16,1 0 0,0 0 0,-14 0 15,14 0 1,0 0-1,0 0-15,0 0 0,-1 0 16,1 0-16,0 0 0,13 13 0,-13-13 16,-1 0-16,1 0 0,0 0 15,0 0-15,-1 0 94,1 0-78,0 0-16,0 0 0,0 0 15,-1 0-15,1 0 0,0 0 0,0 0 16,-1 0-16,1 0 16</inkml:trace>
  <inkml:trace contextRef="#ctx0" brushRef="#br0" timeOffset="-184296.75">23852 15716 0,'-26'-13'0,"12"13"16,14-13-16,-13 13 0,0 0 0,13-13 16,-13 13-16,0 0 15,13-14-15,0 1 0,-14 13 16,14-13 31,14 13-47,-14-13 0,13 13 15,-13-14-15,13 14 0,0-13 0,0 13 0,1 0 16,-14-13-16,13 13 0,0 0 0,0 0 0,1 0 16,-14-13-16,-14 13 171,1 0-171,0 13 16,0-13-16,-1 0 16,14 13-16,-13-13 15,0 0-15,0 0 32,13 13-17,13-13 126,0 0-126,0 0-15,1 0 0,-1 0 0,0 0 16,0 0-16,1 0 0,-1 0 31,-26 0 126,-1 0-157,1 0 0,0 0 15,0 0-15,13 14 0,-14-14 0,1 0 0,0 0 16,0 0-16,13 13 0,-13-13 15,-1 0-15,1 0 16,0 0 0,13 13-1,13-13 95,0 0-95,1 0-15,-1 0 0,0 0 16,0 0-16,0 0 0,1 0 0,-1 0 16,0 0-16,0 0 0,1 0 15,-1 0-15,0 0 16,-13-13-16,13 13 0,-26 0 172,0 0-172,0 0 0,-1 13 15,1-13-15,0 13 0,0-13 0,-1 0 16,14 14-16,-13-14 0,0 0 16,13-14 140,13 14-156,-13-13 0,13 13 0,1-13 0,-1 13 15,0 0-15,-13-13 0,13 13 0,1 0 0,-14-14 0,13 14 16,-13-13-16,26 13 0,-12 0 16,-1 0-16,-13 13 78,0 1-63,0-1-15,0 0 16,0 0-16,0 1 16,0-1-1,-13-13 1,13 13 0,-14-13-16,14 13 0,-13-13 15,13 13 1,-13-13-16,0 0 15,13 14-15,-14-14 16,1 0 62,0 0-47,13-14-15,-13 14-16,13-13 31,-14 13-15,14-13-16,-13 13 16,13-13 140,13 13-141,-13-13-15,14 13 16,-1 0-16,0 0 656,0 0-656,1 0 32,-1 0 14,0 0 33</inkml:trace>
  <inkml:trace contextRef="#ctx0" brushRef="#br0" timeOffset="-127572.69">6218 3413 0,'0'13'78,"0"1"-78,0-1 15,0 0-15,0 0 0,0 0 16,0 1-16,13-1 16,-13 0-16,0 0 0,0 1 15,0-1-15,13-13 0,-13 13 16,0 0-16,13-13 16,-13 14-16,0-1 15,0 0 1,0 0-1,14-13 1,-14 13-16</inkml:trace>
  <inkml:trace contextRef="#ctx0" brushRef="#br0" timeOffset="-126711.91">6152 3559 0,'-14'0'63,"1"0"-47,0 0-16,0 0 15,-1 0-15,1 0 0,0 0 0,0 0 16,-1 0-16,1 0 0,0 0 0,0 0 15,0 0-15,-1 0 0,-12 0 0,13 0 16,-1 0-16,-25 13 16,26-13-16,-1 0 0,1 0 0,0 0 15,0 0-15,-1 0 16,1 0-16,13 13 0,-13-13 16,0 0-16</inkml:trace>
  <inkml:trace contextRef="#ctx0" brushRef="#br0" timeOffset="-125863.11">5900 3453 0,'-13'0'15,"0"0"1,0 0-16,-1 0 0,1 0 16,0 0-1,0 0 1,13 13-16,-14-13 16,1 0-1,13 13 1,0 0-1,-13-13-15,0 0 0,13 14 0,-14-14 16,1 13-16,0 0 16,13 0-16,-13-13 0,13 14 0,-13-14 15,13 13-15,0 0 0,-14-13 0,14 13 16,0 1-16,-13-14 0,13 13 78,0 0-62,13-13-16,1 0 15,-1 13-15,0-13 0,0 0 0,0 0 16,-13 13-16,14-13 0,-1 0 0,0 0 0,0 0 16,1 14-16,-1-14 0,0 0 0,0 0 15,-13 13-15,27-13 0,-14 0 0,40 13 16,-40 0-1,0-13-15,1 0 0,-1 0 16,-13 14 0</inkml:trace>
  <inkml:trace contextRef="#ctx0" brushRef="#br0" timeOffset="-125171.47">5808 2990 0,'0'13'62,"0"0"-62,0 0 0,13-13 0,-13 14 16,0-1-16,0 0 0,13 0 0,-13 1 0,0-1 0,13 0 0,-13 0 0,14-13 16,-14 14-16,0-1 0,13 13 0,-13-13 0,13 1 0,-13-1 0,0 0 15,13-13-15,-13 40 0,13-27 0,-13 0 16,14 14-16,-14-14 0,0 0 16,13-13-16</inkml:trace>
  <inkml:trace contextRef="#ctx0" brushRef="#br0" timeOffset="-123930.34">6099 3149 0,'0'13'47,"0"0"-32,0 0-15,0 0 0,0 1 16,0-1-16,0 0 15,0 0-15,13-13 16,-13 14-16,0-1 16,0-26 109,13 13-125,-13-14 0,0 1 0,13 13 0,1-13 0,-14 0 15,13-1-15,-13 1 0,13 13 0,-13-13 0,13 0 0,0 13 0,-13-13 0,14-1 16,-1 14-16,-13-13 0,13 13 0,0 0 0,-13-13 0,14 0 0,12-1 16,-13 14-16,1 0 0,-14-13 0,13 13 15,0 0-15,0-13 0,0 13 63,-13 13-32,0 0-31,0 1 0,0-1 16,0 0-16,0 0 0,0 1 0,14-14 0,-14 13 15,0 0-15,0 0 0,0 0 0,0 1 16,0-1-16,0 0 0,0 0 0,13-13 0,-13 27 0,0-14 15,0 0-15,0 1 0,0-1 16,0 0-16,0 0 16,13-13-16,-13-13 109,0 0-109,0 0 0,13 13 0,-26-40 0,26 40 16,1 0-16,-1 0 0,-13-13 0,0-1 0,13 14 0,0-13 0,1 0 15,-14 0-15,13-1 0,-13 1 0,0 0 0,13 13 0,-13-13 0,13 0 16,0-1-16,-13 1 0,14 13 0,-1-26 0,-13 12 0,13 14 0,0-13 16,1 0-16,-14 0 0,13 13 0,0-14 0,0 14 0,-13-13 15,13 13-15,1 0 0,25-26 0,-25 26 16,-14-13-16,13 13 0,0 0 0,0 0 78,-13 13-62,0 0-16,0 0 0,0 0 0,14-13 15,-14 14-15,0-1 0,0 0 0,0 0 0,0 1 0,0-1 0,13-13 16,-13 26-16,13-12 0,-13-1 0,0 0 0,0 0 15,0 0-15,0 1 0,13 25 16,-13-25-16,0-1 16,0 0-16,0 0 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00" max="448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5.14238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1-02-13T20:07:28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7752 3347 0,'-13'0'47,"13"13"-31,0 0-16,0 1 0,0-1 15,0 13-15,0-12 0,0 52 16,0-53-16,0 0 0,0 0 16,0 1-16,-13-1 0,13 0 0,0 0 15,0 27-15,0-27 0,0 0 16,0 1-16,0-1 0,0 0 0,0 0 16,0 1-16,0-1 0,0 0 0,0 0 15,0 27-15,0-27 16,0 0-16,0 1 0,0-1 0,0 0 0,0 0 15,0 1-15,0-1 0,0 0 16,0 0-16,0 1 0,13-14 16,-13 13-16</inkml:trace>
  <inkml:trace contextRef="#ctx0" brushRef="#br0" timeOffset="1059">7739 3479 0,'-13'0'32,"0"0"-17,-1 0-15,1 0 16,0 0-16,0 0 16,-1 0-1,14 13-15,0 1 16,-13-14-16,0 0 15,13 13-15,-13-13 16,13 13 0,0 0-16,0 1 15,0-1-15,0 0 16,0 0-16,0 1 16,0-1-1,0 0 1,0 0-16,0 0 15,13-13-15,-13 14 0,13-14 16,-13 13-16,13-13 0,-13 13 16,14-13-16,-14 13 0,13-13 0,0 14 15,0-14-15,-13 13 16,14-13-16,-14 13 0,13-13 16,0 0-16,-13 13 0,13-13 0,1 0 15,-1 0-15,0 0 0,0 0 16,0 0-16,1 0 15,-1 0-15,-13-13 16,13 13-16,0 0 16,-13-13-16,0 0 15,14 13-15,-14-14 16,0 1-16,0 0 0,0 0 0,0-1 16,0 1-16,0 0 0,0 0 15,0 0-15,0-14 16,0 14-16,0 0 0,0-1 0,0 1 15,0 0-15,0 0 16,0-1-16,0 1 0,-14 13 0,14-13 16,-13 13-16,13-13 0,-13 13 15,13-13-15,-13-1 16,-1 14-16,1 0 16,0 0-1,0 0-15,13-13 0,-13 13 16,-1 0-16,1 0 15,0 0-15,0 0 16,-1 0 0</inkml:trace>
  <inkml:trace contextRef="#ctx0" brushRef="#br0" timeOffset="1903.79">8083 3598 0,'0'-13'16,"13"13"31,0 0-47,1 0 15,-1 0-15,0 0 0,0 0 0,1 0 0,-1 0 0,0 0 0,0 0 16,1 0-16,-1 0 0,0 0 0,27 0 15,-27 0-15,0 0 0,0 0 0,1 0 16,-1 0-16</inkml:trace>
  <inkml:trace contextRef="#ctx0" brushRef="#br0" timeOffset="2373.71">8070 3757 0,'13'0'31,"0"0"-31,0 0 16,-13 13-16,14-13 0,-1 0 0,0 0 15,0 0-15,1 0 0,-1 0 16,0 0-16,0 0 0,1 0 0,-1 0 16,0 0-16,0 0 0,0 0 15,1 0-15,12 0 16,-13 0-16</inkml:trace>
  <inkml:trace contextRef="#ctx0" brushRef="#br0" timeOffset="3387.71">8692 3466 0,'0'0'0,"-14"0"0,1 0 15,13 13 1,-13 0-16,13 1 16,-13-14-16,13 13 15,0 0-15,0 0 16,0 1-16,0-1 16,0 0-16,0 0 0,0 1 15,0-1-15,0 0 0,0 0 16,0 0-16,0 1 0,0-1 15,0 0-15,13 0 0,-13 1 0,0-1 0,13-13 0,-13 13 16,0 0-16,0 1 0,0-1 0,13-13 0,-13 13 16,0 0-16,0 0 0,14-13 0,-1 0 0,-13 14 0,13 25 15,0-39-15,-13 14 16,13-14-16,1 0 0,-14 13 0,13-13 16,-13 13-16,13-13 0,-13 13 15,13-13-15,14 14 16,-14-14-16,0 0 0,1 0 15,-1 0-15,0 0 0,0 0 16,0 0-16,1 0 0,-1 0 0,0 0 16,-13-14-16,13 14 0,-13-13 0,27 0 15,-27 0-15,13 13 0,-13-14 0,0 1 16,13 13-16,-13-13 0,14 13 0,-14-13 0,0-1 0,0 1 16,13 0-16,-13 0 0,13 0 0,-13-1 0,0-12 15,0 13-15,0-1 0,0 1 16,0 0-16,0 0 0,0-1 0,0 1 0,0 0 15,0 0-15,0-14 0,0 14 0,0-40 16,0 40 0,-13 13-16,13-13 0,-13-1 0,13 1 0,-27-13 15,14 26 1,0-13-16,13-1 0,-14 14 0,1 0 16,0-13-16,0 13 0,-1 0 15,1 0-15,0 0 16,13-13-16,-13 13 0,0 0 0,-1 0 15,1 0 1</inkml:trace>
  <inkml:trace contextRef="#ctx0" brushRef="#br0" timeOffset="4682.83">8401 5080 0,'0'13'16,"0"0"-16,13-13 0,-13 14 0,0-1 0,0 0 16,13-13-16,-13 13 0,0 1 0,0-1 0,13-13 0,-13 13 15,13-13-15,-13 13 0,0 1 0,0-1 0,14-13 0,-14 13 0,0 0 16,0 0-16,13-13 0,-13 27 0,0-14 0,13-13 0,0 40 15,-13-27 1,14 14-16,-14-1 0,0-13 16,13-13-16,-13 27 0,0-14 15,0 0-15,13 14 16,-13-14-16,0 0 0,0 0 0,13-13 16,-13 13-16,0 1 0,0-1 0,0 0 15,0 0-15,0 1 16,0-1 15,13-13-31,-13 13 16</inkml:trace>
  <inkml:trace contextRef="#ctx0" brushRef="#br0" timeOffset="5685.75">8599 5120 0,'-13'0'15,"-1"0"-15,1 0 16,0 0-16,0 0 0,0 0 16,-1 0-16,14 13 15,-13-13-15,13 13 16,-13 0-16,13 1 15,0-1 1,-13-13-16,13 13 16,0 0-16,0 1 0,0-1 15,-14-13-15,14 13 16,0 0-16,-13-13 0,13 13 0,0 1 0,0-1 16,0 0-16,0 0 0,0 1 15,-13 12-15,13-13 16,0 1-16,0-1 15,0 0-15,0 0 16,0 0-16,0 1 31,0-1-15,0 0 0,13-13-16,0 0 0,-13 13 15,14-13-15,-14 14 0,13-14 16,0 0-16,0 0 0,1 0 15,-14 13-15,13-13 16,0 0-16,0 0 16,0 0-16,1 0 15,-14-13-15,13 13 16,0 0-16,-13-14 16,13 14-16,-13-13 15,0 0-15,14 13 0,-14-13 16,0-1-16,0 1 15,13 13-15,-13-13 0,0 0 0,13 13 16,-13-13-16,0-1 0,0 1 0,0 0 16,0 0-16,0-1 15,0 1-15,0 0 0,0 0 16,0-1-16,0 1 16,-13 13-16,13-13 0,0 0 15,0 0 1,-13 13-16,13-14 15,0 1-15,-14 13 0,1 0 16,0-13-16,13 0 16,-13 13-16,-1 0 15,14-14 1</inkml:trace>
  <inkml:trace contextRef="#ctx0" brushRef="#br0" timeOffset="6119.14">8956 5146 0,'13'0'63,"1"0"-63,-1 0 0,0 0 16,0-13-16,1 13 0,-1 0 0,0 0 15,0 0-15,0 0 0,1-13 0,-1 13 16,0 0-1,0 0-15</inkml:trace>
  <inkml:trace contextRef="#ctx0" brushRef="#br0" timeOffset="6676.65">8943 5265 0,'13'0'16,"0"0"-1,1 0-15,-1 0 16,0 0-16,0 0 16,1 0-16,-1 0 15,0 0-15,-13-13 0,13 13 0,0 0 16,1 0-16,-1 0 15,0 0-15,0 0 0</inkml:trace>
  <inkml:trace contextRef="#ctx0" brushRef="#br0" timeOffset="7351.26">9565 4776 0,'-14'0'31,"14"13"-15,0 0-16,0 0 0,0 1 16,0-1-16,0 0 0,0 0 15,0 1-15,0-1 0,0 0 0,0 0 16,0 0-16,0 1 15,0-1-15,0 0 0,0 0 0,0 1 16,0-1-16,14-13 0,-14 13 0,0 0 16,0 1-16,0-1 0</inkml:trace>
  <inkml:trace contextRef="#ctx0" brushRef="#br0" timeOffset="8164.02">9684 4749 0,'0'13'31,"0"1"-31,0-1 0,0 0 15,0 0-15,0 1 0,13-14 0,-13 13 16,0 0-16,0 0 0,0 1 0,0-1 16,0 0-16,0 0 0,0 0 0,0 1 15,0-1-15,0 0 16,0 0-16</inkml:trace>
  <inkml:trace contextRef="#ctx0" brushRef="#br0" timeOffset="8658.45">9472 4815 0,'0'-13'15,"13"13"16,1 0-31,-1 0 16,-13-13-16,13 13 0,0 0 0,-13-13 0,13 13 16,1 0-16,-1 0 0,-13-14 0,13 14 15,0 0-15,-13-13 0,14 13 0,-1 0 0,0 0 0,0 0 0,-13-13 16,14 13-16,-14-13 0,13 13 0,0 0 0,0 0 16,0 0-16,-13-13 0</inkml:trace>
  <inkml:trace contextRef="#ctx0" brushRef="#br0" timeOffset="9159.93">9842 4736 0,'-13'0'0,"13"13"32,0 0-32,-13-13 0,13 14 0,0-1 15,0 0-15,0 0 0,-13-13 0,13 14 0,0-1 0,-13-13 16,13 13-16,0 0 0,0 1 0,-14-1 0,1 0 15,-13 66 1,26-65-16,0-1 0,-14-13 0,14 13 0,0 0 0,-13 27 16,13-27-16,-13-13 0,13 13 0,-26 40 15,26-39-15,-27 39 16,14-53-16,0 13 0,-1-13 0,14 13 0,0 0 0,0 0 16,-13-13-16,13 14 0,-13-1 0,13 0 15,-13-13-15,13 13 0</inkml:trace>
  <inkml:trace contextRef="#ctx0" brushRef="#br0" timeOffset="9914.61">9816 5027 0,'13'0'62,"0"0"-62,1 0 0,-1 0 16,-13-13-16,13 13 0,0 0 0,1 0 0,-1 0 15,0 0-15,-13-13 0,13 13 0,1 0 16,-1 0-16,0 0 16,0 0-16,0 0 31,-13 13-31,14-13 16,-14 13-16,0 0 0,0 1 0,0-1 15,0 0-15,0 0 0,0 0 16,0 1-16,0-1 0,0 0 0,0 0 15,0 1-15,0-1 0,0 27 16,0-27-16,0 0 16,0 0-16,0 0 15,0 1-15,-14-14 0,1 13 16,13 0-16,-13-13 0,13 13 16,0 1-16,-13-14 0,13 13 0,0 0 15,0 0-15,-13-13 16,13 14-16,13-14 78,0 0-78,0 0 16,0 0-16,1 0 0,-1 0 0,0 0 0,0 0 15,1 0-15,-1 0 0,0 0 16,0 0-16</inkml:trace>
  <inkml:trace contextRef="#ctx0" brushRef="#br0" timeOffset="11536.1">7858 7488 0,'0'13'31,"0"0"-31,0 0 0,0 1 16,0-1-16,0 0 0,0 0 0,0 1 0,0-1 0,0 0 15,13-13-15,-13 26 0,0-12 0,14-14 0,-14 13 0,0 0 0,0 0 0,0 1 16,0-1-16,0 0 0,13 0 0,-13 1 0,0 12 15,0-13-15,0 67 16,0-67-16,13 0 16,-13 0-16,0 14 0,0-14 0,13 53 15,0-66-15,-13 13 0,0 1 16,0-1-16,0 0 0,0 0 0,0 0 16,14-13-16,-14 14 0,0-1 15,0 0-15,0 0 0,0 1 16</inkml:trace>
  <inkml:trace contextRef="#ctx0" brushRef="#br0" timeOffset="12685.66">7977 7726 0,'-13'0'16,"0"0"0,-1 0-1,1 0-15,0 0 16,0 0-1,13 13-15,-13-13 16,-1 0 0,1 0-16,13 13 0,0 1 15,-13-14-15,13 13 16,0 0-16,-13-13 0,13 26 16,0-12-1,0-1-15,0 0 16,0 0-1,0 1 1,0-1-16,0 0 16,0 0-16,0 1 15,0-1-15,13-13 0,-13 13 16,0 0-16,13-13 0,-13 13 0,13 1 16,1-14-1,-14 13-15,13-13 16,-13 13-16,0 0 0,13-13 0,-13 14 15,13-14-15,0 0 0,-13 13 16,14-13-16,-1 0 0,-13 13 16,13-13-16,0 13 0,1-13 0,-1 0 15,-13 13-15,13-13 0,0 0 0,-13 14 0,14-14 0,-1 0 16,0 0-16,0 0 16,0 0-16,1 0 0,-1 0 15,0 0 1,0 0-1,1-14 1,-1 14-16,-13-13 0,13 13 0,-13-13 16,13 13-16,-13-13 0,14 0 0,-14-1 15,13-25-15,-13 25 16,0 1-16,0 0 0,13-13 0,-13 12 16,0-12-1,0 13-15,0-1 0,0 1 16,0 0-16,0 0 15,0-1-15,-13 14 16,13-13-16,-13 13 0,13-13 0,-14 13 16,1 0-16,13-13 15,-13 13 1,0 0 0,-1 0-16,1 0 0,0 0 15,0 0-15,-1 0 16,1 0-16,0 0 0,0 0 15,0 0-15,-1 0 16</inkml:trace>
  <inkml:trace contextRef="#ctx0" brushRef="#br0" timeOffset="13096.03">8440 7739 0,'13'0'63,"-13"-13"-63,14 13 0,-1 0 0,0 0 16,-13-13-16,13 13 0,1 0 15</inkml:trace>
  <inkml:trace contextRef="#ctx0" brushRef="#br0" timeOffset="13603">8348 7858 0,'13'0'32,"0"0"-32,0 0 15,1 0-15,-1 0 0,-13-13 0,13 13 16,0 0-16,0 0 0,1 0 0,-1 0 15,-13-13-15,26 13 16,-26-14-16,14 14 0,-1 0 16,0 0-1,0 0-15,0 0 0,1 0 16,-1 0-16,0 0 16,0 0-1</inkml:trace>
  <inkml:trace contextRef="#ctx0" brushRef="#br0" timeOffset="14102.45">8864 7646 0,'13'0'16,"-13"14"-16,0-1 0,13 0 0,-13 0 15,0 1-15,13-14 0,-13 13 0,0 0 16,0 0-16,0 1 0,0-1 0,13-13 0,-13 26 15,0-13-15,14 40 16,-14-39-16,0-1 0,0 0 16,13-13-16,-13 13 0,0 1 0,13-14 15,-13 13-15,0 0 0,0 0 16,0 0-16,0 1 31</inkml:trace>
  <inkml:trace contextRef="#ctx0" brushRef="#br0" timeOffset="14661.96">9088 7646 0,'0'14'31,"0"-1"-15,0 0-16,14-13 0,-14 13 15,0 1-15,0-1 0,0 0 0,13-13 0,-13 13 16,0 1-16,0 12 15,0-13-15,0 14 16,0-14-16,0 0 16,0 0-16,0 1 15,0-1-15,0 0 16,0 0-16,0 1 0,0-1 16,0 0-16,13-13 0,-13 13 0,0 14 15,0-14 1</inkml:trace>
  <inkml:trace contextRef="#ctx0" brushRef="#br0" timeOffset="15484.71">8784 7686 0,'0'-13'15,"13"13"1,1 0-16,-14-13 0,13 13 0,0 0 0,0-14 15,1 14-15,-1 0 0,0 0 0,0-13 0,0 13 0,1 0 16,-1 0-16,0 0 0,0-13 0,1 13 0,12 0 16,-26-13-16,13 13 0,1 0 0,-1-13 0,40-1 15,-40 14-15,0 0 0,0 0 16,-13-13-16,14 13 0,-1 0 0,0 0 16,-13-13-16,13 13 31,0 0-16,1 0-15,-1 0 16,0 0 0,0 0-16,1 0 15,-14-13-15,13 13 16</inkml:trace>
  <inkml:trace contextRef="#ctx0" brushRef="#br0" timeOffset="16574.73">5173 8824 0,'0'13'62,"0"0"-62,0 1 16,0-1-16,13 0 0,-13 0 0,0 0 0,0 1 15,0-1-15,13 0 0,-13 0 0,13-13 0,-13 14 0,0-1 16,0 0-16,0 0 0,14-13 0,-14 27 0,0-14 16,0 0-16,0 0 0,0 1 0,13 12 15,-13-13-15,0 1 0,0-1 0,0 0 0,0 0 16,0 1-16,0-1 0,0 0 0,13 0 16,-13 0-16,0 14 15,0-14-15,0 0 0,0 1 16,0-1-16,0 0 0,0 0 15</inkml:trace>
  <inkml:trace contextRef="#ctx0" brushRef="#br0" timeOffset="17846.4">5239 9088 0,'-13'0'15,"-1"0"48,1 0-47,0 0-1,0 0 1,13 14-16,-14-14 15,14 13-15,-13-13 16,13 13-16,0 0 31,0 1 32,13-14-63,-13 13 0,0 0 15,14-13 1,-14 13-16,0 1 31,13-14-31,-13 13 0,0 0 16,13-13-16,0 0 16,-13 13-1,14-13-15,-14 13 0,13-13 0,0 0 16,0 0-16,-13 14 15,13-14-15,1 0 16,-14 13-16,26-13 0,-13 0 16,1 0-16,-1 0 15,0 0-15,0 0 0,0 0 16,-13-13 0,14 13 15,-14-14-31,13 14 15,-13-13-15,0 0 16,13 13-16,-13-13 0,0 0 16,0-1-16,0 1 0,0 0 15,0 0-15,0-1 16,0 1 0,0 0 15,0 0-31,-13 13 0,0 0 15,13-14-15,-14 14 0,1 0 0,13-13 16,-13 13-16,0 0 0,0 0 16,-1 0-16,1 0 15,0 0-15,0 0 16,-1 0-16,1 0 0,0 0 16,0 0-1,0 0-15,-1 0 16,1 0-16,0 0 47</inkml:trace>
  <inkml:trace contextRef="#ctx0" brushRef="#br0" timeOffset="18514">5490 9036 0,'0'-14'15,"13"14"32,1 0-47,-1 0 16,0 0-16,0 0 0,0 0 15,1 0-15,-1 0 0,0 0 0,0 0 16,1 0-16,-1 0 0,0 0 0,14 0 16,-14 0-16,0 0 15,0 0-15</inkml:trace>
  <inkml:trace contextRef="#ctx0" brushRef="#br0" timeOffset="19243.75">5530 9194 0,'13'0'78,"0"0"-78,0 0 0,1 0 0,-1 0 15,0 0-15,0 0 0,1 0 0,-1 0 0,0 0 16,0 0-16,1 0 0,-1 0 0,0 0 0,0-13 16,0 13-16,1 0 0,25 0 15,-25 0-15,-1 0 0,0 0 16</inkml:trace>
  <inkml:trace contextRef="#ctx0" brushRef="#br0" timeOffset="21106.96">5993 8612 0,'13'0'62,"0"0"-62,0 0 16,-13-13-16,14 13 0,-1 0 0,-13-13 0,13 13 15,0 0-15,1 0 0,-1 0 16,0 0-16,0 0 16,1 0-1,-1 0 79,-13 13-94,13-13 0,-13 13 16,0 0-1,0 1 79,0-1-78,-13-13-1,13 13-15,-13-13 0,13 13 16,-14-13-16,1 0 16,13 14-16,-13-14 0,13 13 0,-13-13 15,-1 0-15,14 13 0,-13-13 16,0 0-1,13 13-15,-13-13 16,-1 0 0,28 0 93,-1 0-93,0 0-16,0 0 0,1 0 15,-1 0-15,0 0 0,0 0 16,-13 13-16,14-13 0,-14 14 16,13-14-16,0 0 15,-13 13-15,13-13 16,-13 13-16,13-13 0,-13 13 15,0 1 48,0-1-1,0 0-46,0 0-16,0 1 16,-13-14-16,13 13 0,-13 0 15,0-13-15,0 0 16,13 13-16,-14 0 16,1-13-16,0 0 15,13 14-15,-13-14 0,-1 0 16,14 13-16,-13-13 15</inkml:trace>
  <inkml:trace contextRef="#ctx0" brushRef="#br0" timeOffset="21744.54">6456 8652 0,'0'13'47,"13"0"-47,0-13 0,-13 14 0,0-1 16,0 0-16,0 0 16,0 0-16,0 1 15,14-14-15,-14 13 0,0 0 16,0 0 46,0 1-46,0-1-16</inkml:trace>
  <inkml:trace contextRef="#ctx0" brushRef="#br0" timeOffset="22436.18">6509 8678 0,'13'0'140,"-13"14"-140,13-14 0,-13 13 16,0 0-16,0 0 0,13-13 16,-13 13-16,0 1 0,0-1 15,0 0-15,0 0 32</inkml:trace>
  <inkml:trace contextRef="#ctx0" brushRef="#br0" timeOffset="23080.77">6337 8692 0,'0'0'0,"13"0"31,-13-14-31,13 14 15,0 0-15,1 0 0,-1 0 16,0 0-16,0 0 0,1 0 16,-1 0-16,0 0 0,0 0 0,1 0 15,-1 0-15,0 0 0,0 0 16,0 0-16,1 0 0,-1 0 16,-13-13-16,13 13 0,0 0 0,1 0 31,-1 0 31,0 0-46</inkml:trace>
  <inkml:trace contextRef="#ctx0" brushRef="#br0" timeOffset="23872.5">6165 9022 0,'13'0'31,"0"0"-31,0 0 16,1 0-16,-1 0 0,0 0 0,0 0 0,1 0 15,-1 0-15,0 0 0,0-13 0,1 13 0,-1 0 16,40 0-16,-27 0 0,-13 0 0,1-13 15,-1 13-15,0 0 0,14-13 0,-14 13 0,0 0 0,0 0 16,14 0-16,-14 0 0,0-14 0,0 14 16,1 0-16,-1 0 0,0 0 15,-13-13-15,40 13 16,-27 0-16,-13-13 0,13 13 0,14 0 0</inkml:trace>
  <inkml:trace contextRef="#ctx0" brushRef="#br0" timeOffset="25059.57">6443 9221 0,'-14'0'16,"28"0"93,-1 0-93,0-13-16,0 13 0,1 0 0,-14-14 16,13 14-16,0 0 15,-13-13-15,13 13 0,0 0 31,1 0-31,-14 13 125,0 1-125,0-1 16,0 0-16,0 0 16,0 0-16,0 1 15,0-1 1,-14-13-16,14 13 16,-13-13-16,13 13 0,-13-13 15,0 0 1,13 14-16,-13-1 15,-1-13 17,1 0-32,13 13 15,-13-13 1,13 13-16,13-13 94,0 0-94,1 0 15,-1 0-15,0 0 0,0 0 16,0 0-16,1 0 0,-1 0 16,0 0-16,-13-13 15,13 13-15</inkml:trace>
  <inkml:trace contextRef="#ctx0" brushRef="#br0" timeOffset="26536.93">2196 6456 0,'0'13'16,"0"0"0,0 1-16,0-1 0,0 0 0,0 0 15,0 0-15,13 1 0,-13-1 0,0 0 0,0 14 16,13-27-16,-13 13 0,14 66 15,-1-66-15,-13 1 0,0-1 0,0 0 0,0 0 0,0 1 16,13 25-16,-13-26 0,0 1 0,0-1 0,0 0 0,13 27 16,-13-27-16,0 0 0,0 1 0,0-1 15,0 0-15,14 0 0,-14 14 0,0-14 0,0 0 0,0 0 16,0 1-16,0-1 0,0 0 0,0 0 16,0 1-16,0-1 0,0 0 15,0 0-15,0 0 16,0 1-16</inkml:trace>
  <inkml:trace contextRef="#ctx0" brushRef="#br0" timeOffset="28022.29">2236 6747 0,'-14'0'16,"1"0"-16,0 0 31,0 0-31,13 13 0,-13-13 16,13 13-1,-14-13-15,14 14 16,-13-14-16,13 13 15,-13-13-15,13 13 0,0 0 16,-13-13-16,13 13 0,-14 1 16,14-1-16,0 0 0,0 0 15,0 1-15,0-1 16,0 0-16,0 0 0,0 1 16,0-1 46,0 0-31,14-13-31,-1 0 0,-13 13 16,13-13-16,0 0 16,1 0-16,-1 0 0,0 0 15,0 0-15,0 0 16,1 0-16,-1 0 15,0 0 1,0 0-16,1 0 16,-1 0-16,0 0 15,0 0 1,1 0-16,-1 0 0,0 0 16,-13-13 77,13 13-93,-13-13 0,0 0 16,13 13-16,-13-14 0,0 1 16,0 0-16,0 0 0,0-1 15,0 1-15,0 0 16,0 0-16,0-1 0,0 1 15,0 0-15,0 0 16,-13 13 140,0 0-140,0 0-16,0 0 16,-1 0-16,1 0 15,0 0-15,0 0 16,-1 0-16,1 0 15,0 0 1,0 0 0,-1 0 15</inkml:trace>
  <inkml:trace contextRef="#ctx0" brushRef="#br0" timeOffset="28563.78">2540 6787 0,'0'-14'47,"13"14"-16,0 0-15,1 0-16,-1 0 0,0 0 0,27 0 15,-27 0-15,0 0 16,1 0-16,-1 0 16</inkml:trace>
  <inkml:trace contextRef="#ctx0" brushRef="#br0" timeOffset="29491.62">2514 6972 0,'13'0'78,"0"0"-78,0 0 16,0 0-16,1 0 0,-14-13 15,13 13-15,0 0 0,0 0 16,1 0-16,-1 0 16,0 0-16,0 0 15</inkml:trace>
  <inkml:trace contextRef="#ctx0" brushRef="#br0" timeOffset="30630.7">2765 6668 0,'13'0'94,"0"0"-79,1 0-15,-1 0 0,0 0 16,0 0-16,0 0 0,1 0 0,-1 0 15,0 0-15,0 0 0,1 0 16,-1 0-16,0 0 0,0 0 31,-13 13-15,0 0-16,0 0 0,14-13 0,-14 13 16,13-13-16,-13 40 15,0-27-15,13-13 16,-13 14-16,0-1 0,0 0 0,0 0 15,0 0-15,0 1 16,0-1-16,0 0 16,0 0-16,0 1 0,0-1 15,0 0-15,0 0 0,-13-13 16,13 14-16,0-1 0,-13 0 16,-1 0-16,1-13 15,13 13-15,0 1 0,0-1 0,-13-13 16,13 13-16,-13-13 15,-1 13-15,14 1 0,-13-14 32,13 13-32,-13-13 15,13 13 1,-13-13-16,-1 0 16,14 13-1,14-13 79,-1 0-94,0 0 0,0 0 16,1 0-16,-1 0 0,0 0 0,0 0 15,1 0-15,-1 0 0,0 0 16,0 0-16,0 0 0,1 0 15,-1 0-15,0 0 16,0 0-16,1 0 16,-1 0 15</inkml:trace>
  <inkml:trace contextRef="#ctx0" brushRef="#br0" timeOffset="31257.77">3254 6919 0,'14'0'15,"-14"13"-15,0 0 16,0 1-16,0-1 16,13-13-16,-13 13 15,0 0-15,0 0 0,0 1 16,0-1-16,13-13 0,-13 13 15,0 0 1,13-13 0,-13 14-16,0-1 62</inkml:trace>
  <inkml:trace contextRef="#ctx0" brushRef="#br0" timeOffset="31816.79">3400 6932 0,'13'27'0,"-13"-14"0,0 0 16,0 0-16,0 0 15,0 1-15,13-14 16,-13 13-16,0 0 16,14-13-1,-14 13 16,0 1-15</inkml:trace>
  <inkml:trace contextRef="#ctx0" brushRef="#br0" timeOffset="32742.13">3228 6959 0,'13'0'62,"0"0"-62,1 0 0,-1 0 16,-13-14-16,13 14 0,0 0 0,1 0 16,-1 0-16,0 0 0,0 0 0,0 0 15,1 0-15,-14-13 0,13 13 0,0 0 16,0 0-16,1 0 15,-14-13-15,13 13 0,0 0 16</inkml:trace>
  <inkml:trace contextRef="#ctx0" brushRef="#br0" timeOffset="34242.01">2103 3836 0,'0'14'31,"0"-1"-31,0 0 0,0 0 0,0 1 0,0-1 16,0 0-16,0 0 0,0 1 0,0-1 0,14 0 0,-14 0 0,0 0 0,0 1 16,0-1-16,0 27 0,0-27 0,0 0 0,0 0 0,0 1 0,0-1 15,13 66-15,-13-66 0,0 1 0,0 12 0,13 67 16,-13-80-16,0 53 15,0-53-15,0 0 16,0 1-16,0-1 0,0 0 16,0 0-16,0 1 0,0-1 15,0 0 1,0 0-16</inkml:trace>
  <inkml:trace contextRef="#ctx0" brushRef="#br0" timeOffset="35776.91">2143 4154 0,'-13'0'125,"13"13"-109,-13-13-16,13 13 15,0 1-15,-14-14 0,1 0 0,13 13 16,-13-13-16,13 13 0,-13-13 15,13 13-15,0 1 0,0-1 16,-13-13 0,13 13-16,-14-13 15,14 13 1,0 0 0,0 1 15,0-1-31,0 0 15,0 0 1,0 1 78,14-14-79,-1 0-15,0 0 0,0 0 16,0 0-16,-13 13 0,14-13 0,-1 0 16,0 0-16,0 0 15,1 0-15,-1 0 16,0 0-16,0 0 0,0 0 16,1 0-16,-14 13 0,13-13 15,0 0 1,0 0-1,1 0 1,-1 0-16,0 0 16,0 0-16,-13-13 15,14 13-15,-1 0 16,-13-13-16,13 13 0,-13-14 16,0 1-16,0 0 15,13 13-15,-13-13 16,0-1 31,0 1-47,0 0 0,0 0 15,0 0-15,0-1 0,-13 14 0,13-13 16,-13 13-16,13-13 0,-13 13 16,13-13-16,-14 13 46,14-14-46,-13 14 16,0 0 0,0 0-16,-1 0 0,1 0 15,0 0-15,0 0 0,-1 0 16,1 0-16,0 0 0,0 0 16,0 0-16,-1 0 15,1 0-15,0 0 16,0 0-1,-1 0 1</inkml:trace>
  <inkml:trace contextRef="#ctx0" brushRef="#br0" timeOffset="36447.53">2593 4194 0,'0'-14'78,"13"14"-78,0 0 16,1 0-16,-1 0 0,0 0 0,-13-13 15,13 13-15,1 0 0,-1 0 0,0 0 16,-13-13-16,13 13 0</inkml:trace>
  <inkml:trace contextRef="#ctx0" brushRef="#br0" timeOffset="36970.51">2619 4326 0,'14'0'63,"-1"0"-63,0 0 15,0 0-15,1 0 0,-1 0 0,0 0 0,-13-13 16,13 13-16,0 0 0,1 0 0,-1 0 16,0 0-16,0 0 0,1 0 15,-1 0 1</inkml:trace>
  <inkml:trace contextRef="#ctx0" brushRef="#br0" timeOffset="38721.61">3056 3678 0,'13'-14'62,"0"14"-62,1 0 0,-1 0 16,0 0-16,0 0 0,1 0 15,-1 0-15,0 0 16,0 0-16,0 0 16,-13-13-16,-13 13 125,0 0-110,0 0-15,0 0 16,-14 0-16,14 0 15,-14 0-15,14 0 0,13 13 0,-13-13 16,0 0-16,-1 0 0,1 0 16,0 0-16,13 14 0,-13-14 15,0 0-15,-1 0 0,1 0 0,0 0 16,13 13-16,-13-13 16,-1 0-1,1 0 79,-13 0-78,26-13-16,-14 13 0,14 13 62,0 0-46,0 0-16,0 1 0,0-1 0,14-13 15,-14 13-15,0 14 0,0-14 0,13-13 16,-13 13-16,13 13 0,-13-12 16,0-1-16,13-13 109,1 0-78,-1 0-31,0 0 0,0 0 16,1 0-16,-1 0 0,0 0 15,0 0-15,0 0 16,1 0-16,-1 0 16,0 0-16,0 0 0,1 0 15,-1 0 1,0 0-16,0 0 0,1 0 16,-1 0 93,-13 13-109,0 0 0,0 1 0,0-1 0,0 0 16,0 0-16,0 1 0,0-1 15,0 0-15,0 0 0,0 0 16,0 1-1,-13-14 1,-1 0 0,1 0-16,13 13 0,-13-13 15,0 0-15,13 13 16,-14-13-16,1 0 0,0 0 16,0 0-16,13 13 15,-14-13-15,1 0 16,0 0 31,0 0-16,0 0-15</inkml:trace>
  <inkml:trace contextRef="#ctx0" brushRef="#br0" timeOffset="39602.41">3413 3863 0,'0'13'32,"13"-13"-32,-13 13 15,0 1-15,14-14 16,-14 13-16,13-13 15,-13 13-15,0 0 16,0 1 0,0-1-1,0 0 17,0 0-32,0 0 15,0 1-15,0-1 16,0 0-16,0 0 0,0 1 15,0-1-15,0 0 0,0 0 0,-13 1 16,13-1-16,0 0 0,0 0 0,0 0 16,0 1-16</inkml:trace>
  <inkml:trace contextRef="#ctx0" brushRef="#br0" timeOffset="40459.19">3572 3903 0,'0'-14'15,"13"14"48,-13 14-63,0-1 15,0 0-15,0 0 0,0 1 16,13-1-16,-13 0 0,14-13 0,-14 13 0,0 0 16,0 1-16,0-1 15,0 0-15,0 0 16,0 1-16,0-1 16,0 0-16,0 0 15,0 1 16</inkml:trace>
  <inkml:trace contextRef="#ctx0" brushRef="#br0" timeOffset="41417.06">3360 3889 0,'13'0'63,"1"0"-63,-1 0 16,0 0-16,0 0 0,1 0 0,-1 0 0,0 0 15,0 0-15,0 0 0,1 0 0,-1 0 16,0 0-16,0 0 0,1 0 15,-1 0-15,0 0 0,0 0 0,1 0 16,-1 0-16,-13-13 0,13 13 16,0 0-16,0 0 15,-13-13 1,14 13 46</inkml:trace>
  <inkml:trace contextRef="#ctx0" brushRef="#br0" timeOffset="43233.72">2977 4286 0,'13'0'47,"0"0"-32,0 0-15,0 0 0,1 0 0,-1 0 16,0 0-16,0 0 0,1 0 0,-1 0 16,0 0-16,0 0 0,1 0 0,-1 0 0,0 0 15,0 0-15,0 0 0,1 0 0,-1 0 0,0 0 16,0 0-16,14 13 15,-14-13-15,0 0 0,1 0 16,-1 0-16,0 0 0,0 0 0,0 0 16,1 0-16,-1 0 0,0 0 15,0 0-15,1 0 16,-1 0 0,0 0-1,0 0 1,0 0-1,1 0 1,-1 0-16,0 0 16,0 0-1,1 0 1,-1 0-16,0 0 31,0 0 0,1 0-15,-1 0 0,0 0-1,0 0 1,0 0-16,1 0 16,-1 0 30,0 0-30,0 0 0</inkml:trace>
  <inkml:trace contextRef="#ctx0" brushRef="#br0" timeOffset="44741.11">3268 4498 0,'13'0'94,"0"0"-94,0 0 16,1 0-16,-1 0 0,0 0 15,0 0-15,0 0 0,1 0 16,-1 0-16,0 0 0,0 0 15,1 0-15,-1 0 0,0 0 0,0 0 16,0 0-16,1 0 16,-14 13 109,0 0-110,0 1-15,0-1 0,13-13 16,-13 13-16,0 0 0,0 1 16,0-1-16,0 0 0,0 0 15,0 0-15,0 1 16,-13-14-16,13 13 0,-14-13 15,14 13-15,0 0 16,-13-13 0,13 14-16,0-1 15,-13-13-15,13 13 16,-13-13 0,13 13-16,-13-13 0,13 13 15,-14-13-15,14 14 0,0-1 16,-13-13-16,13 13 0,0 0 15,-13-13-15,13 14 0,-13-14 0,13 13 16,0 0-16,-14-13 16,14 13-16,-13-13 15,13 14 1,-13-14-16,26 0 156,0 0-156,1 0 0,-1 0 16,0 0-16,0 0 0,1 0 0,-1 0 15,0 0-15,0 0 0,0 0 0,1 0 16,-1 0-16,0 0 0,0 0 0,1 0 16,-1 0-1,0 0-15,0 0 16,1 0-16,-1 0 16,0 0-16</inkml:trace>
  <inkml:trace contextRef="#ctx0" brushRef="#br0" timeOffset="212813.13">5622 6059 0</inkml:trace>
  <inkml:trace contextRef="#ctx0" brushRef="#br0" timeOffset="214321.51">5622 6059 0,'0'-13'47,"-13"13"47,0 0-94,0 0 31,-1 0-15,14 13-16,-13-13 15,26 0 407,1 0-406,-1 0-16,0 0 15,0 0-15,-13-13 0,14 13 16,-1 0-16,-13-14 0,13 14 0,0 0 16,1 0-1,-14-13 1,-14 13 140,1 0-140,0 0-1,0 0 1,-1 0 0,14 13-16,-13-13 0,0 0 15,0 0-15</inkml:trace>
  <inkml:trace contextRef="#ctx0" brushRef="#br0" timeOffset="-178233.88">11549 9962 0,'0'-14'31,"13"14"-15,1 0-16,-1 0 0,0 0 0,0 0 16,0 0-16,1 0 0,-1 0 0,-13-13 0,13 13 15,0 0-15,1 0 0,-1 0 0,0 0 0,0 0 16,0 0-16,1 0 0,-1 0 0,0-13 0,0 13 16,1 0-16,-1 0 0,0 0 0,0 0 0,40-13 15,-40-1-15,1 14 0,39 0 16,-40 0-16,0 0 0,0-13 0,1 13 0,-1 0 0,0 0 15,53 0-15,-53 0 0,1-13 0,131 0 16,-132-1-16,1 14 0,12 0 0,-13 0 16,0 0-16,1 0 0,78-13 0,-78 13 0,-1 0 0,0 0 0,93-26 15,-80 26-15,107-13 16,-120 13-16,0 0 16,66-14-16,-65 14 0,-14-13 0,13 13 15,0 0-15,93 0 16,-93 0-16,0-13 0,1 13 0,12 0 0,-13 0 0,1 0 0,-1 0 15,0 0-15,0 0 0,0 0 0,1 0 0,-1 0 0,40 0 16,-40 0-16,80 0 16,-80 0-16,13 0 0,-12 0 0,12 13 0,-13-13 0,27 0 15,-27 0-15,0 0 0,14 13 0,65-13 16,-65 0-16,-14 0 0,0 14 0,14-14 0,-14 0 16,14 0-16,-14 0 0,0 13 0,0-13 0,0 0 0,1 0 0,25 13 15,-25-13-15,12 0 16,-13 0-16,1 0 15</inkml:trace>
  <inkml:trace contextRef="#ctx0" brushRef="#br0" timeOffset="-166752.34">18878 2646 0,'0'13'47,"0"0"-32,0 1-15,0-1 0,0 0 16,0 0-16,0 0 0,0 1 0,0-1 0,0 0 0,0 0 16,0 14-16,0-14 0,0 0 0,0 14 0,0-1 0,0-13 0,0 1 15,0-1-15,0 0 0,0 0 0,0 1 0,0-1 0,0 0 0,0 53 16,0-39-16,0-14 0,0 0 0,0 0 0,0 80 15,0-80-15,0 0 0,0 1 0,0 105 16,0-106-16,0 0 0,0 0 0,13 1 0,-13-1 0,0 0 0,0 53 16,0-53-16,0 1 0,0 12 0,0 1 0,13 39 15,-13-53-15,0 159 16,0-159-16,0 0 0,0 1 0,0-1 0,0 106 16,0-106-16,0 0 0,0 1 0,0 118 15,0-119-15,0 0 0,14 14 0,-14-14 0,0 0 16,0 0-16,13 54 0,-13-54 0,0 0 0,0 0 0,0 1 0,13-1 0,-13 0 0,0 66 15,0-65-15,0-1 0,13 0 0,-13 93 16,0-93-16,14-13 0,-14 13 0,0 1 0,0 12 16,0-13-16,13 53 0,-13-39 0,0-14 0,0 0 0,13 106 15,-13-92-15,0-14 0,0 0 16,0 14-16,0-14 0,0 0 0,0 0 0,0 54 0,0-41 0,0-13 16,0 14-16,0-14 0,0 66 0,13-52 15,1 132 1,-14-146-16,0 13 0,0-13 0,0 1 0,0 12 0,0-13 0,0 67 15,0-67-15,0 0 0,0 0 0,0 1 0,0 118 16,0-119-16,0 0 0,0 1 0,0-1 0,0 0 0,0 0 0,13 1 0,-13 52 16,0-53-16,0 0 0,0 0 0,0 1 0,0 78 15,0-79-15,0 1 0,0 78 16,0-78-16,0-1 0,0 0 0,0 0 0,0 0 0,0 1 0,0 52 16,0-53-16,0 0 0,0 1 0,13 78 15,-13-65-15,0 78 16,0-91-16,0-1 0,0 0 15,0 53-15,0-53 0,-13 80 16,13-80-16,0 1 0,0-1 0,0 0 16,0 13-16,-13 41 0,13-54 0,0 13 15,0 80-15,0-93 0,0 1 16,0-1-16,0 0 0,0 0 0,0 0 0,-14 54 0,14-54 16,0 0-16,0 14 0,0-14 0,0 66 0,0-66 15,0 1-15,0-1 0,-13 13 0,13-12 0,0-1 0,0 0 0,-13 27 0,13-27 16,0 0-16,0 0 0,0 1 0,0-1 0,0 0 0,0 53 15,0-53-15,-13-13 0,13 14 0,0 78 16,0-78-16,0-1 0,0 0 0,0 0 0,-14 0 0,14 1 0,0-1 0,0 13 16,-13 1-16,13-14 0,0 13 0,0 41 15,0-54-15,0 79 16,0-78-16,0-1 0,0 0 0,0 0 0,0 14 0,0 26 16,0-40-16,0 0 0,0 0 0,0 80 15,0-80-15,0 0 0,0 1 0,0-1 0,0 0 16,0 0-16,0 40 0,0-39 0,0-1 0,0 0 0,0 0 0,0 53 15,0-52-15,0 65 16,0-66-16,0 0 0,0 1 16,0-1-16,0 0 0,0 27 0,0-27 0,0 0 15,0 53-15,0-52 0,0-1 0,0 0 16,0 0-16,0 1 0,0 25 0,0-25 16,0-1-16,0 0 0,0 27 0,0-27 15,0 40 1,0-40-16,0 0 0,0 0 0,0 1 0,0-1 15,0 0-15,0 0 0,0 1 0,0-1 16,0 0-16,0 0 0,0 1 16,0-1-16,0 0 0,0 0 0,0 0 15,0 1 79</inkml:trace>
  <inkml:trace contextRef="#ctx0" brushRef="#br0" timeOffset="-164668.92">16801 9115 0,'-13'0'0,"26"0"62,0 0-62,0 0 16,1 0-16,-1 0 0,0 0 15,0 0-15,1 0 0,-1 0 0,0 0 0,0 0 16,1 0-16,-1 0 0,0 0 0,0 0 0,0 0 0,1 0 0,-1 0 16,0 0-16,40 0 0,-40 0 0,1 0 15,-1 0-15,79 13 0,-78-13 16,-1 13-16,0-13 0,0 0 0,1 0 0,65 14 0,-66-1 16,93 0-16,-93-13 0,27 13 15,-27-13-15,172 14 16,-171-14-16,-1 13 0,0-13 0,0 13 0,0-13 0,120 0 15,-107 0-15,-13 0 0,1 0 0,-1 0 0,159 13 16,-146 0-16,-12-13 0,-1 0 0,0 0 0,0 0 0,0 0 0,1 0 0,118 0 16,-119 0-16,0 0 0,1 0 0,-1 0 0,0 0 0,172 14 15,-171-14-15,224 0 16,-225 0-16,0 0 0,0 0 0,1 0 0,-1 0 0,0 0 0,133 0 16,-107 0-16,199 13 15,-211-13-15,-1 0 0,-12 0 0,12 0 16,-13 0-16,0 0 0,14 0 0,79 0 0,-93 0 0,13 0 0,-12 0 0,12 0 0,106 0 15,-118 0-15,-1 0 0,199 0 16,-199 0-16,0 0 0,0 0 16,0 0-16,14 13 0,79-13 0,-93 0 0,0 0 0,14 0 0,145 0 15,-146 0 1,27 13-16,-40-13 0,0 0 0,67 14 0,-54-14 16,1 0-16,-1 0 0,-13 0 0,120 13 15,-120 0-15,0-13 0,0 0 0,107 0 16,-94 0-16,-13 0 0,0 0 0,1 0 0,-1 0 0,53 0 15,-53 0-15,93 13 16,-93-13-16,1 0 0,-1 0 0,0 0 0,0 0 0,14 0 16,-14 0-16,0 0 0,0 0 0,27 0 15,-27 0-15,80 0 16,-80 0-16,0 0 0,14 0 0,-14 0 16,27 0-16,-27 0 0,0 0 0,0 0 0,93 0 15,-93 0-15,14 0 0,-1 0 0,-12 0 0,-1 0 0,0 0 16,0 0-16,67 0 0,-54 0 0,-13 0 0,14 0 0,-14 0 15,93 0-15,-93 0 0,0 0 16,1 0-16,12 0 0,-13 0 0,14 0 0,-1 0 0,-13 0 0,1 0 16,-1 0-16,0 0 0,0 0 0,1 0 0,-1 0 15,0 0-15,27 0 16,-27 0-16,0 0 0,0 0 0,1 0 0,-1 0 0,0 0 0,0 0 16,1 0-16,-1 0 0,0 0 0,0 0 0,0 0 0,1 0 0,-1 0 0,0 0 15,0 0-15,1 0 0,-1 0 0,13 0 0,-12 0 0,-1 0 16,0 0-16,0 0 0,0 0 0,14 0 0,-14 0 0,14 0 0,-14 0 15,0 0-15,0 0 0,80 0 16,-80 0-16,-13 13 0,13-13 0,1 0 0,-1 0 0,-13 14 0,39-14 16,-25 0-16,-1 0 0,0 0 0,0 0 0,40 13 15,-39-13-15,-1 0 0,106 26 16,-106-26-16,0 0 0,-13 14 0,14-14 0,78 0 16,-65 0-16,12 13 0,54 0 15,-80-13-15,0 0 0,1 0 0,-1 0 0,0 0 0,0 0 16,0 0-16,54 0 0,-41 0 0,67 13 15,-80-13-15,80 0 16,-80 0-16,0 0 16,0 0-16,0 0 0,14 14 0,-14-14 0,0 0 0,1 0 15,52 0-15,-53 13 16,0-13-16,0 0 0,1 0 0,-1 0 0,0 0 0,0 13 16,1-13-16,12 0 0,27 0 15,-40 0-15,0 0 0,67 0 16,-67 0-16,0 0 0,0 0 0,1 0 0,39 0 15,-40 0-15,66 0 16,-52 0-16,-14 0 0,0 0 0,0 0 16,1 0-16,-1 0 0,0 0 0,14 0 15,-14 0-15,93 0 16,-93 0-16,0 0 0,0 0 0,53 13 16,-39-13-16,-14 0 0,93 0 15,-93 0-15,0 0 0,1 0 0,-1 0 16,0 0-16,0 0 0,14 0 0,-14 13 0,0-13 0,0 0 15,1 0-15,12 0 0,-13 0 0,54 0 16,-54 0-16,0 0 16,0 0-16,14 0 0,-14 0 0,0 0 15,40 0-15,-40 0 16,0 0-16,1 0 0,-1 0 0,0 0 16,0 0-16,1 0 0,-1 0 0,40 0 15,-40 0-15,106 0 16,-106 0-16,1 0 0,-1 0 0,40 0 15,-40 0-15,0 0 0,0 0 0,40 0 16,-39 0-16,-1 0 0,0 0 0,0 0 0,0 0 16,1 0-16,-1 0 0,0 0 0,0 0 15,1 0-15,-1 0 0,26 0 16,-25 0-16,-1 0 16,0 0-16,0 0 0,1 0 15,-1 0-15,0 0 16</inkml:trace>
  <inkml:trace contextRef="#ctx0" brushRef="#br0" timeOffset="-158917.66">10425 3109 0,'13'0'47,"0"0"-32,0 0-15,0 0 0,-13 13 16,14-13-16,-1 0 0,0 0 0,0 0 0,1 0 15,-1 0-15,0 0 0,0 0 0,1 0 16,-1 0-16,0 0 0,0 0 16,0 0-16,1 0 0,-1 0 0,0 0 15,0 0-15,1 0 0,-1 0 16,0 0-16,0 0 0,1 0 0,-1 0 16,0 0-16,0 0 0,-13 13 0,13-13 0,40 0 15,-39 0-15,-1 0 0,0 0 0,-13 14 0,13-14 0,1 0 16,38 0-16,-38 0 0,-1 0 0,0 0 0,-13 13 0,79 0 15,-65-13-15,65 13 16,-66-13-16,1 0 0,-1 0 16,0 0-16,0 0 0,0 0 0,1 0 15,-1 0-15,0 0 0,0 0 16,1 0-16,-1 0 0,0 0 0,0 0 16,-13 13-16,14-13 15</inkml:trace>
  <inkml:trace contextRef="#ctx0" brushRef="#br0" timeOffset="-149489.03">11906 4511 0,'13'0'47,"1"0"-47,-1 0 15,0 0-15,0 0 0,1 0 0,-1 0 0,-13 13 0,13-13 0,-13 14 0,13-14 0,1 0 16,-1 0-16,0 0 0,13 0 0,14 13 0,-27-13 15,93 13 1,-93-13-16,1 0 0,-1 0 0,0 0 0,27 0 16,-27 0-16,0 0 0,0 0 0,27 0 15,-27 0-15,27 0 16,-27 0-16,-13-13 0,14 13 16,-1 0-16,0 0 0,0 0 15,0 0 1</inkml:trace>
  <inkml:trace contextRef="#ctx0" brushRef="#br0" timeOffset="-148997.08">12343 4577 0,'0'14'32,"0"-1"-32,0 0 0,0 0 0,0 0 15,0 1-15,0-1 0,0 0 0,0 0 0,-13-13 16,13 14-16,0-1 0,0 0 0,0 0 0,0 40 15,-14-40-15,14 1 0,-13 91 16,0-105-16,13 14 0,0-1 0,0 0 0,0 14 0,-13 39 16,13-53-16,0 13 0,-27 41 15,27-54-15,0 0 0,-13-13 0,13 13 0,0 1 0,0 12 16,-13-26-16,13 13 0,0 0 0,0 1 0,-13-14 16,13 13-16,0 0 0</inkml:trace>
  <inkml:trace contextRef="#ctx0" brushRef="#br0" timeOffset="-148489.11">11800 5345 0,'14'0'47,"-1"0"-47,0 0 0,0 0 0,1 0 15,-1 0-15,0 0 0,0 0 0,14 0 0,-14 0 16,0 0-16,0 0 0,1 0 0,65 0 0,-66 0 0,0 0 15,159 0 1,-158 0-16,-1 0 0,0 0 0,0 0 0,80 0 16,-80 0-16,0 0 0,1 0 0,-1 0 0,79-14 15,-78 14-15,-1 0 0,0 0 0,0 0 0,-13-13 0,40 13 16,-27 0-16,1 0 0,-1 0 16,0 0-16,0 0 15</inkml:trace>
  <inkml:trace contextRef="#ctx0" brushRef="#br0" timeOffset="-147849.53">12965 4683 0,'13'0'31,"0"0"-15,0 0-16,0 0 0,14 13 0,-14-13 0,0 0 16,1 0-16,65 14 0,-66-14 15,0 0-15,1 0 0,-1 0 0,0 0 0,14 0 0,-14 0 16,0 0-16,0 0 0,1 0 0,25 0 15,-26 0-15,1 0 16,-1 0-16</inkml:trace>
  <inkml:trace contextRef="#ctx0" brushRef="#br0" timeOffset="-147425.14">12925 5067 0,'13'0'16,"0"0"-16,1 0 15,-1 0-15,0 0 0,0 0 0,0 0 0,1 0 0,-1 0 16,0 0-16,27 0 0,-27 0 0,0 0 0,1 0 16,-1 0-16,40 0 0,-53-13 0,13 13 0,93-14 15,-93 14-15,0 0 16,-13-13-16,13 13 0,40-13 0,-39 13 0,-1 0 16,0 0-16,0 0 15,1 0-15</inkml:trace>
  <inkml:trace contextRef="#ctx0" brushRef="#br0" timeOffset="-146694.47">14208 4008 0,'0'14'16,"0"-1"-16,0 0 0,0 0 15,0 1-15,0-1 0,0 0 0,0 0 0,0 1 16,0-1-16,0 0 0,0 13 0,0-12 16,0-1-16,0 0 0,0 0 0,0 14 0,0-14 15,0 0-15,0 0 0,0 1 0,0-1 0,0 13 16,0-12-16,0-1 0,0 0 0,0 0 0,0 1 15,0-1-15,0 0 16,0 0 0</inkml:trace>
  <inkml:trace contextRef="#ctx0" brushRef="#br0" timeOffset="-142984.06">13652 4075 0,'0'0'0,"-26"13"0,13-13 0,-14 13 0,14 0 0,0-13 0,0 0 0,-1 14 0,1-14 0,0 0 0,0 26 0,-14-26 0,-171 106 16,171-93-16,1 0 0,13 0 0,-14 14 0,1-14 0,-1 0 15,-12 27-15,-14-27 0,39 14 0,-65-1 0,53 1 0,12-14 0,-25 13 0,-1-12 0,14-1 0,12 13 0,-52 14 0,40-40 16,-1 26-16,1-12 0,-14 25 0,14-39 0,-1 27 0,-12-14 0,12 27 0,-118 26 0,118-40 0,1-12 0,-14 12 0,14-13 0,-1 14 15,1-27-15,-1 26 0,1-26 0,-1 27 0,-145 78 0,146-91 0,-1-1 0,1 13 0,13-26 0,-1 0 16,1 27-16,-27-27 0,27 13 0,-13 14 0,-80 25 0,93-38 16,-14-1-16,-26 13 0,67-26 47,-1 0-47,-13-13 0,13 13 15,14 0-15,-14-13 0,-13 0 0,26 13 0,-26-14 0,27 14 0,-14-13 0,132-53 16,-105 40-16,-13 12 0,-14 1 0,318-159 15,-292 159-15,504-252 16,-464 252-16,-53-13 0,1 26 0,330-146 16,-344 120-16,1 26 0,290-106 15,-291 93-15,0 13 0,0 0 0,1 0 0,12-14 16,-39 14 15,0 14-31,-1-1 0,1 0 0,0-13 0,0 13 16,0 14-16,-1-27 0,14 13 0,-13-13 0,-13 13 0,26 0 0,-14 1 0,1-1 0,-13 13 0,-1-26 0,14 27 0,0-14 0,-14 0 0,27 1 15,-39-1-15,39 0 0,-27 13 0,14-26 0,-133 159 0,120-146 0,-14 27 16,27-27-16,-13 27 0,-1-14 0,27-12 0,-132 144 0,119-131 0,-14-27 16,27 26-16,-26-12 0,-67 144 0,80-144 15,-14 52 1,27-53-16,14-13 16,-1 0-1,-13-13-15,13 13 0,0-13 0,1-1 0,-1 1 0,0 13 0,0-13 0,159-133 16,-159 133-16,14-13 0,13-1 0,-27-13 0,27 40 0,528-463 15,-515 437-15,53-67 0,-26 40 0,25-26 0,67-27 16,186-158-16,-279 211 0,-26 13 0,79-39 0,-79 39 0,-13 14 0,383-266 16,-357 253-16,238-186 15,-304 212-15,14 13 0,-14-14 0,-14 14 32,1 0-32,0 0 15,0 0-15,0 14 0,-1-14 0,1 0 0,0 13 0,0-13 0,13 13 0,-27-13 0,27 13 0,-13-13 0,0 0 0,-1 0 16,14 14-16,-13-1 0,0-13 0,0 13 0,0-13 0,-1 13 0,1 1 0,-27 12 0,40-13 0,-13-13 0,0 13 0,0 1 15,0-1-15,13 0 0,-14-13 0,-12 27 0,-1-14 0,14 0 0,-66 53 0,52-26 0,14-27 0,0 0 16,-14 1-16,-12 25 0,25-26 0,-158 159 0,159-158 16,-26 12-16,25-13 0,-12 14 0,-331 264 15,304-265-15,40-12 0,-14 12 0,14-13 0,-14 0 0,1 1 0,-14 12 0,-132 93 16,133-92-16,25-14 0,-12 0 0,13 0 0,-14 1 0,-158 78 16,159-65-16,-14-14 0,-132 79 15,145-78-15,14-14 0,-13 13 0,13 0 0,-1-13 0,-52 13 16,53-13-16,13 14 0,-13-14 0,-27 13 15,27-13-15,0 0 0,-1 0 16,1 0-16,0 0 0,0 0 16,13 13-16,-14-13 0,1 0 0,0 0 0,0 0 15,-1 0-15,1 0 0,0 0 0,13 13 0,-13-13 0,0 0 0,-1 0 16,1 0-16,-13 14 0,-1-14 0,14 0 0,0 0 0,-1 0 0,-65 39 16,53-39-16,-80 27 15,93-27-15,-1 0 0,14 13 0,-13-13 16,0 0-16,0 0 0,-1 0 0,1 13 0,0-13 0,0 0 0,0 0 15,-1 0-15,14 13 0,-13-13 0,0 14 0,0-14 0,-1 0 16</inkml:trace>
  <inkml:trace contextRef="#ctx0" brushRef="#br0" timeOffset="-142225.37">11695 6681 0,'0'-13'47,"0"-1"-47,0 1 0,13 13 16,-13-13-16,0 0 0,0-1 0,13 14 0,-13-26 0,0 13 0,26-27 0,-26 27 0,0 0 0,0-1 0,14-12 15,-1 26-15,-13-27 0,13 14 0,0-13 0,27-67 0,-40 80 0,13 0 16,1 13-16,-14-14 0,0 1 0,13 0 0,40-53 0,-40 53 0,0-14 16,0 14-16,27-40 0,-40 40 15,53-14 1,-53 14-16,40 13 16,-27 0-16,0 0 15,0 0 1,-13 13-16,14-13 15,-14 13-15,0 14 0,13-14 0,-13 0 0,0 1 0,0-1 16,13 13-16,-13-12 0,0-1 0,0 0 0,0 0 0,0 0 0,13 93 16,-13-92-16,14 131 15,-14-118-15,0-14 0,0 13 0,0-13 0,0 1 16,0 52-16,0-53 0,0 0 0,0 1 0,13 52 16,-13-53-16,0 0 15,0 0-15,0 1 0,-13-14 63,13-14-48,-14 14-15</inkml:trace>
  <inkml:trace contextRef="#ctx0" brushRef="#br0" timeOffset="-141765.95">11695 6390 0,'13'0'16,"0"0"-16,0 0 16,-13-14-16,13 14 0,1 0 0,-1 0 0,0 0 15,0 0-15,1 0 0,-1 0 0,0 0 0,27 0 16,-27 0-16,0 0 0,120 0 15,-133 14-15,132-1 16,-119-13-16,0 0 0,1 0 0,-1 0 0,0 0 16,0 0-16,14 0 0,-14 0 0,0 0 0,0 0 0,1 0 0,-1 0 0,0 0 15,0 0-15,14 0 0,-14 0 0,0 0 0,0 0 0,1 0 0,-1 0 16,0-13-16,0 13 0,1 0 0,-1 0 0,0 0 0,0 0 0,-13-14 16,13 14-16,1 0 0,-1 0 0,-13-13 15,13 13-15</inkml:trace>
  <inkml:trace contextRef="#ctx0" brushRef="#br0" timeOffset="-139813.14">12951 6244 0,'14'0'46,"-1"0"-30,0 0-16,0 0 0,0 0 0,1 0 0,-1 0 16,0 0-16,0-13 0,1 13 0,-1 0 0,0 0 15,0 0-15,-13-13 0,14 13 0</inkml:trace>
  <inkml:trace contextRef="#ctx0" brushRef="#br0" timeOffset="-139474.33">12938 6416 0,'13'0'16,"1"0"-1,-1 0-15,0 0 16,0 0-16,0 0 0,1 0 16,-1 0-16,0 0 0,0 0 0,1 0 0,-14-13 0,13 13 15,0 0-15,0 0 0,1 0 0</inkml:trace>
  <inkml:trace contextRef="#ctx0" brushRef="#br0" timeOffset="-138278.22">13507 6363 0,'13'0'0,"14"-13"15,-14 13-15,0 0 0,0 0 0,1 0 16,-1 0-16,0 0 0,0 0 0,0 0 16,1 0-16,-1 0 0,0 0 15,0 0-15,1 0 31,-14 13-15,13-13-16,-13 13 0,13-13 0,-13 14 0,0-1 16,0 0-16,13-13 0,1 40 15,-14-27-15,0 0 16,0 1-16,13-14 0,-13 13 0,0 13 16,0-13-16,13-13 15,-13 14-15,13-14 78,0 0-78,1 0 0,-1 0 16,-13-14-16,13 14 0,0-13 0,-13 0 16,14 13-16,-14-13 0,0 0 0,13-1 0,-13 1 0,0 0 0,0 0 15,26-54-15,-26 54 0,0-13 0,0 13 0,0-1 0,14-65 16,-14 66-16,0-1 0,13-105 15,-13 106-15,0 0 0,0 0 0,0-1 0,0 1 16,0 0-16,0-53 0,0 53 0,0-1 0,0-12 16,-13-27-16,13 40 0,0-53 15,0 52-15,-14 14 16,14-13-16,0 0 16,0 0-16,14 13 93,-14-13-93,13 13 0,0 0 0,0 0 0,0 0 0,1 0 16,-1 0-16,0 0 0,0 0 0,1 0 0,-1 0 0,66 0 16,-66 0-16,1 0 0,118-27 15,-119 27-15,0 0 0,14 0 0,-14 0 0,93-26 16,-80 26-16,-26-14 0,14 14 0,144-26 15,-131 26-15,-14 0 0,0 0 0,1-13 16,-1 13-16,13 0 0,1 0 0,-27-14 0,13 14 0,0 0 16,14-13-16</inkml:trace>
  <inkml:trace contextRef="#ctx0" brushRef="#br0" timeOffset="-137653.61">14287 5847 0,'14'0'63,"-1"0"-63,0 0 16,0 0-16,1 0 0,-1 0 15,0 0-15,0 0 0,1 0 0,-1 0 0,0 0 16,0 0-16,0 0 0,1 0 0,65-13 15,-66 13-15,80-13 16,-80 13-16,0 0 0,1 0 0,12 0 16,-13 0-16,1 0 15,-1 0-15</inkml:trace>
  <inkml:trace contextRef="#ctx0" brushRef="#br0" timeOffset="-137116.12">14512 5847 0,'0'14'16,"0"-1"-1,0 0-15,0 0 0,0 0 0,0 1 0,0-1 16,0 0-16,0 0 0,0 1 0,0 25 0,0-26 16,0 67-16,0-67 15,0 0-15,0 1 0,0-1 0,0 26 16,0-25-16,0-1 0,0 0 0,0 0 0,0 27 15,0-27-15,0 1 0,0-1 0,0 0 0,0 0 0,0 0 16,-13 1-16,13-1 0,0 0 0,0 0 0,0 1 16,0-1-16,-13-13 15,13 13-15,0 0 0,0 1 0,0-1 16,-13-13 0</inkml:trace>
  <inkml:trace contextRef="#ctx0" brushRef="#br0" timeOffset="-136606.66">14301 6509 0,'13'0'16,"0"0"0,0 0-16,1 0 0,-1 0 15,0 0-15,0 0 0,1 0 0,-1 0 16,0 0-16,0 0 0,0 0 0,1 0 0,-1 0 15,0 0-15,0 0 0,1 0 0,-1 0 0,0 0 0,0 0 16,1 0-16,-1 0 0,0 0 0,0 0 16,0 0-16,14 0 15,-14 0-15,0 0 16,1 0-16,-1 0 16,0 0-16</inkml:trace>
  <inkml:trace contextRef="#ctx0" brushRef="#br0" timeOffset="-127596.83">18971 9287 0,'13'0'94,"0"0"-79,0 0-15,1 0 0,-1 0 0,0 0 16,0 0-16,0 0 0,1 0 0,-14-13 0,13 13 15,0 0-15,0 0 0,1 0 0,-1 0 0,0 0 0,0 0 16,1 0-16,-1-14 0,0 14 0,0 0 0,40 0 16,-40 0-16,1 0 0,-1 0 15,0 0-15,-13-13 0,13 13 0,0 0 0,1 0 16,-1 0-16,0 0 0,14 0 0,-14 0 16,27-13-16,-27 13 15,0 0-15,0 0 0,0 0 0,1 0 16,-14-13-16,13 13 0,13 0 15,-26-13-15,14 13 0,-1 0 0,0 0 16,0 0-16,1 0 0,-14-14 0,26 14 16,-13 0-16,40-13 15,-40 13-15,1 0 0,-1 0 0,0 0 0,-13-13 0,40 13 16,-27 0-16,0 0 0,-13-13 0,66 13 16,-52 0-16,-1 0 0,-13-14 0,13 14 0,27 0 15,-27 0-15,0 0 0,0 0 16,14 0-16,-14 0 0,40 0 15,-40 0-15,0 0 0,1 0 16,-1 0-16,-13-13 0,26 13 0,-12 0 0,-1 0 0,0 0 16,27 0-16,-27 0 0,0 0 0,0 0 15,1 0-15,-1 0 0,13 0 0,-12 0 0,12 0 16,-13 0-16,1 0 0,12 0 0,-13 0 0,67 0 16,-67 0-16,0 0 15,0 0-15,0 0 0,1 0 0,-1 0 0,0 0 16,0 0-16,27 0 15,-27 0-15,1 0 0,-1 0 0,0 0 0,0 0 0,0 0 16,1 0-16,-1 0 0,0 0 0,14 0 0,-14 0 16,13 0-16,-26 13 0,14-13 0,-1 0 0,0 0 0,0 0 0,0 0 15,1 0-15,-1 0 0,0 0 0,0 0 0,1 0 0,-1 0 0,13 14 16,1-14-16,-14 0 0,0 0 0,67 13 16,-67-13-16,0 0 0,0 0 0,0 0 0,1 0 0,12 0 15,1 13-15,-14-13 0,0 0 0,0 0 0,1 0 0,-1 0 0,53 13 16,-53-13-16,0 0 0,54 14 15,-54-14-15,0 0 0,0 0 16,0 0-16,1 13 0,-1-13 0,0 0 0,14 0 16,-14 0-16,0 0 0,0 0 15,1 13-15,-1-13 0,0 0 16,0 0-16,0 0 0,1 13 0,-1-13 0,40 13 16,-40-13-16,0 0 15,0 0-15,1 0 0,-1 0 0,0 0 16,0 0-16,14 14 15,-14-14-15,0 0 0,1 0 0,-1 0 16,0 0-16,0 0 0,0 0 0,1 0 16,-1 0-16,0 0 0,0 0 15,1 0-15,-1 0 0,0 0 16,0 0-16,1 13 0,-1-13 16,0 0-16,0 0 0,0 0 0,1 0 15,-1 0-15,0 0 0,0 0 0,1 0 0,12 0 16,-13 0-16,27 0 15,-27 0-15,0 0 16,1 0-16,-1 0 0,0 0 0,0 0 16,1 0-16,-1 0 0,0 0 15,0 0 1,0 0 15,1 0 0,-1 0-31,0 0 32,0 0-32</inkml:trace>
  <inkml:trace contextRef="#ctx0" brushRef="#br0" timeOffset="-126415.77">22437 9102 0,'13'0'78,"0"0"-78,0 0 16,1 0-16,-1 0 15,0 13-15,0-13 0,0 0 0,1 0 16,-14 13-16,13-13 0,0 0 0,-13 13 16,40 1-16,-27-14 0,-13 13 15,13-13-15,1 0 0,-14 13 0,13-13 0,0 0 16,0 0-16,-13 13 0,0 1 16,13-14-16,1 0 0,-1 0 15,-13 13 110,-13-13-125,13 13 16,-14-13-16,1 0 0,13 13 15,-13-13-15,13 13 0,-13-13 16,0 0-16,13 14 0,-14-14 0,1 0 16,13 13-16,-13 0 15,0-13-15,13 13 16,-14 1-16,1-1 0,0 0 16,0-13-16,13 13 0,-14-13 0,14 13 0,-13 1 15,0-1-15,0 0 0,13 0 0,-13-13 16,13 14-16,-14-1 0,-12 13 15,26-12-15,-13-1 0,-1 0 0,14 0 0,-13 0 16,0-13-16,13 14 0,-13-14 0,13 13 0,-13 0 16,13 0-16,-40 14 15,40-14-15,-13-13 0,13 13 0,-14-13 16,1 14-16,13-1 0,-13 0 16,13 0-16,-13-13 15,13 13-15,0 1 16,-14-14-16,14 13 15</inkml:trace>
  <inkml:trace contextRef="#ctx0" brushRef="#br0" timeOffset="-125417.33">20677 9578 0,'0'13'109,"0"0"-109,0 1 0,0-1 16,0 0-16,0 0 0,0 1 0,0-1 0,0 0 0,0 0 15,0 0-15,0 1 0,0-1 0,0 0 0,0 27 16,0-27-16,0 0 0,0 0 0,0 1 0,0 39 16,0-40-16,0 53 15,0-53-15,-13 0 0,13 1 0,0-1 0,0 0 16,0 0-16,0 1 0,0-1 0,0 13 16,0-12-16,0-1 15,0 0-15,0 0 16,0 0-16</inkml:trace>
  <inkml:trace contextRef="#ctx0" brushRef="#br0" timeOffset="-121223.5">22860 9168 0,'0'13'32,"0"0"-17,0 1-15,0-1 16,0 0-16,0 0 0,0 0 0,0 1 15,0-1-15,0 0 0,0 0 0,0 1 16,0-1-16,0 0 78,0 0-62,0 0-16,0 1 0,0-1 0,0 0 15,-13-13-15,13 13 0,0 1 0,0-1 0,0 0 16,0 0-16,0 1 16,0-1-16,0 0 15,0 0-15</inkml:trace>
  <inkml:trace contextRef="#ctx0" brushRef="#br0" timeOffset="-120610.95">22900 9856 0,'0'13'31,"0"0"-31,0 0 15,0 1-15,0-1 0,0 0 0,0 0 0,0 1 16,0-1-16,0 0 0,0 0 0,0 0 0,0 1 0,0-1 16,0 0-16,0 0 0,0 1 0,0-1 0,0 0 0,0 0 15,0 1-15,0-1 0,0 0 0,13-13 0,-13 13 16,0 0-16,0 1 16,0-1-16,13-13 15,-13 13 48</inkml:trace>
  <inkml:trace contextRef="#ctx0" brushRef="#br0" timeOffset="-119001.47">18918 6218 0,'13'0'31,"0"0"-31,0 0 0,1 0 0,-1 0 0,0 0 16,0 0-16,1 0 0,-1 0 0,0 0 0,0 0 0,0 0 0,1 0 16,-1 0-16,0 0 0,0 0 0,14 0 0,-14 0 0,0 0 0,1 0 0,-1 0 15,0 0-15,0 0 0,27 0 0,-27 0 0,0 0 16,1 0-16,12 0 0,-13 0 0,14 13 16,-14-13-1,-13 13 1</inkml:trace>
  <inkml:trace contextRef="#ctx0" brushRef="#br0" timeOffset="-118163.7">18177 6019 0,'0'13'47,"0"1"-47,0-1 16,0 0-16,0 0 0,0 1 0,0-1 0,0 0 16,0 0-16,0 1 0,0-1 0,0 0 15,0 27-15,0-27 16,0 0-16,0 0 0,0 1 15,0-1 64,0 0-79,0 0 15</inkml:trace>
  <inkml:trace contextRef="#ctx0" brushRef="#br0" timeOffset="-109648.36">22847 9379 0,'0'-13'16,"0"0"0,0 0-16,0 0 0,0-1 15,0 1-15,0 0 0,0 0 16,0-1-16,0 1 15,0 0 1,0 0 0,0 0-1,0-1-15,0 1 0,0 0 16,0 0-16,0-1 0,0 1 0,0-27 16,0 27-16,0 0 0,0 0 15,0 0-15,0-1 16,0 1-16,0 0 0,0 0 15,0-1-15,0 1 16,0 0-16,0 0 16,0-1-16,0 1 15,0 0-15,0 0 0,0 0 16,0-1-16,0 1 16,0 0-16,0 0 0,0-1 15,0 1-15,0 0 0,0 0 16,0-1-16,0 1 0,0 0 15,0 0-15,0 0 16,0-1-16,-13 14 0,13-13 0,0-13 16,0 12-16,0 1 0,0 0 15,0 0-15,-14-1 0,14 1 0,0 0 16,0 0-16,0 0 0,0-1 0,-13-12 16,13 13-16,0-1 15,0 1-15,0 0 0,0 0 16,0 0-16,0-1 0,0 1 15,0 0-15,0 0 0,0-1 0,0 1 0,0 0 16,0 0-16,-13-1 0,13 1 16,0 0-16,0 0 0,0 0 0,0-1 0,-13 1 15,13 0-15,0 0 0,-14 13 16,14-14-16,0 1 0,0 0 16,0 0-16,0-1 15,0 1-15,0 0 0,0 0 16,0 0-16,0-1 15,0 1-15,0 0 0,-13 13 0,13-13 16,0-1-16,0 1 0,0-13 16,0 13-16,0-1 15,0 1-15,0 0 16,0 0 0,0-1-1,0 1-15,0 0 16,0 0-16,0-1 15,0 1-15,0 0 0,0 0 0,0 0 16,0-1-16,0 1 0,0 0 16,0 0-16,0-1 15,0 1-15,0 0 0,0 0 16,0-1-16,0 1 16,0 0-16,0 0 15,0 0-15,0-1 0,0 1 16,0 0-16,0 0 0,0-1 0,0 1 15,0 0-15,0 0 16,-13 13-16,13-14 0,0 1 16,0 0-16,0 0 0,0 0 15,0-1-15,0 1 0,0 0 16,0 0-16,0-1 0,0 1 0,0-27 16,0 27-1,0 0-15,0-13 0,0 12 16,0 1-16,0 0 0,0 0 0,0-1 15,0 1-15,0 0 0,0 0 16,0 0-16,0-1 0,0 1 16,0 0-16,0 0 0,0-1 0,0 1 15,0 0-15,0 0 0,-13 13 0,13-14 16,0-12-16,0-14 16,0 27-16,0 0 0,0 0 15,0-27-15,-14 27 0,14-14 16,0 14-16,0-40 15,0 40-15,0 0 0,0-1 0,0 1 16,-13 0-16,13 0 0,0-27 16,0 27-16,0 0 0,0-1 15,0 1-15,0 0 0,0 0 16,0-1-16,0 1 0,0 0 0,0-13 16,0 12-16,0 1 15,0 0-15,0 0 0,0-1 16,0 1-16,-13 0 15,13 0-15,0-1 0,0 1 16,0 0-16,0 0 0,0 0 0,0-1 16,0 1-16,0 0 0,0 0 15,0-1-15,0 1 0,0 0 16,0 0-16,0-1 16,0 1-1,-13 13 220,0 0-235,-1 13 0,1-13 15,0 0-15,13 14 0,-13-14 0,13 13 16,-14-13-16,1 13 0,0-13 0,0 13 0,-1-13 15,14 14-15,-13-14 0,13 13 0,-13-13 16,13 13-16,-13-13 0,0 0 16,13 13-16,-14-13 15,14 14-15,-13-14 0,0 0 16,13 13-16,-13-13 16,13-13 124,13 13-124,-13-14-16,0 1 0,13 0 15,-13 0-15,13 13 0,-13-14 16,14 14-16,-1 0 47,-13-13-47,13 13 0,0 0 16,-13-13-16,13 13 15,1-13-15,-1 13 0,0 0 16,-13-14-16,13 14 0,1 0 15,-14-13-15,13 13 0,0 0 157,0 0-142,1 0 1,-1 0 0,0 0-16,0 0 15,0 0 1,1 0-16,-1 0 203,-13 13-187,13-13-16,-13 14 0,0-1 15,13-13-15,-13 13 0,14-13 0,-14 13 16,13-13-16,-13 14 0,0-1 0,13 0 0,-13 0 15,13-13-15,-13 14 0,14-14 0,-1 26 0,-13-13 16,13 0-16,0 14 16,-13-14-16,27 0 15,-27 1-15,13-14 16,-13 13-16,0 0 0,13-13 16,-13 13-16,0 1 15,13-14-15,-13 13 16,14-13-16,-14 13 15,0 0-15,13-13 16</inkml:trace>
  <inkml:trace contextRef="#ctx0" brushRef="#br0" timeOffset="-105453.04">22939 7474 0,'14'0'47,"-14"-13"-47,13 13 15,0 0-15,0 0 0,-13-13 16,14 13-16,-1 0 0,0 0 15,0 0-15,0 0 0,1 0 16,-1 0 0,0 0-16,0 0 15,1 0 1,-14 13 62,0 0-62,0 1-16,0-1 0,0 0 15,0 0-15,0 1 0,0-1 0,-14-13 16,14 13-16,0 0 0,0 1 0,0-1 16,-13-13-16,13 13 0,0 0 0,-13-13 15,13 13-15,0 1 0,-13 12 16,13-13-16,-14 14 15,14-14-15,0 0 16,-13-13-16,13 14 0,0-1 0,-13-13 16,13 13-16,0 0 15,13-13 173,0 0-188,1 0 15,-1 0-15,0 0 0,0 0 0,1 0 16,-1 0-16,0 0 0,0 0 0,0 0 16,1 0-16,-1 0 0,0 0 15</inkml:trace>
  <inkml:trace contextRef="#ctx0" brushRef="#br0" timeOffset="-102712">22767 6218 0,'-13'0'78,"0"0"-62,0 0-16,-1 0 0,1 0 15,0 0-15,0 0 0,0 0 16,-1 0-16,1 0 0,0 0 16,0 0-16,-1 0 0,1 0 15,0 0-15,0 0 0,-1 0 16,1 0-16,0 0 15,0 0 1,0 0-16,-1 0 16,1 0-16,0 0 15,0 0-15,-1 0 16,1 0-16,0 0 16,0 0-16,0 0 15,-1 0-15,1 0 0,0 0 16,0 0-16,-1 0 0,1 0 15,0 0-15,0 0 0,-1 0 0,1 0 16,0 0-16,0 0 0,0 0 0,-1 0 16,1 0-16,0 0 0,0 0 0,-1 0 0,1 0 15,0 0-15,0 0 16,-1 0-16,1 0 0,0 0 16,0 0-16,0 0 0,-1 0 15,1 0-15,0 0 0,0 0 0,-1 0 16,1 0-16,0 0 0,0 0 0,-1 0 15,-12 0-15,26 13 0,-13-13 0,0 0 0,-1 0 0,-12 13 16,13-13-16,-53 0 16,52 0-16,1 0 0,0 0 0,0 0 0,-1 0 15,1 0-15,0 0 0,0 0 0,13 13 0,-27-13 16,14 0-16,0 0 0,0 0 16,-1 0-16,1 0 0,0 0 15,0 0-15,-1 0 0,1 0 0,-40 0 16,40 0-16,0 0 0,0 0 15,-1 0-15,1 0 0,0 0 0,0 0 0,-1 0 16,1 0-16,-40 0 0,40 0 0,-53 0 16,53 0-1,-1 0-15,1 0 0,0 0 0,-27 0 16,27 0-16,-27 0 16,27 0-16,0 0 0,0 0 0,-1 0 0,1 0 15,0 0-15,0 0 0,0 0 0,-1 0 16,1 0-16,0 0 0,0 0 0,-1 0 15,1 0-15,0 0 0,0 0 0,-1 0 16,1 0-16,0 0 0,-27 0 16,27 0-16,0 0 0,0 0 0,-1 0 15,1 0-15,0 0 0,-14 0 16,14 0-16,-13 0 16,13 0-16,-1 0 15,1 0-15,0 0 0,0 0 16,-1 0-16,1 0 15,0 0-15,0 0 0,0 0 16,-1 0-16,1 0 0,0 0 16,0 0-16,-1 0 15,1 0-15,0 0 0,0 0 0,-1 0 16,1 0-16,0 0 16,0 0-16,0 0 0,-1 0 15,1 0-15,0 0 0,0 0 16,13-13-16,-14 13 0,1 0 15,0 0-15,13-13 0,-13 13 16,-1 0-16,1 0 16,0 0-16,0 0 0,0 0 15,-1 0-15,1 0 0,13-13 16,-13 13-16,0 0 0,-1 0 0,-12 0 16,13 0-16,-1 0 0,1 0 15,0 0-15,-13 0 0,-27 0 16,39-14-16,1 14 15,0 0-15,0 0 0,0 0 16,-1 0-16,1 0 0,0 0 0,0 0 0,-40-13 16,39 13-1,1 0-15,0 0 0,0 0 16,0 0-16,-14 0 16,14 0-16,0 0 15,-1 0-15,1 0 16,0 0-16,0 0 15,-1 0-15,1 0 16,0 0-16,0 0 16,0 0-1,-1 0-15,1 0 0,0 0 16,0 0-16,-1 0 0,1 0 0,0 0 16,0 0-16,-1 0 0,1 0 0,0 0 15,0 0-15,0 0 0,-1 0 16,-12 0-16,13 0 15,-1 0-15,1 0 0,0 0 16,0 0 0,0 0-16,-1 0 15,1 0 1,0 0 0,0 0-1</inkml:trace>
  <inkml:trace contextRef="#ctx0" brushRef="#br0" timeOffset="-101259.68">19288 6046 0,'-13'0'47,"13"13"-31,-13-13-16,-1 0 0,14 13 15,-13-13-15,13 13 0,-13-13 0,0 0 16,13 14-16,-13-14 0,13 13 0,-14-13 0,14 13 15,-13-13-15,13 13 0,-13-13 0,0 14 0,-1-1 16,14 0-16,-26 27 16,13-40-16,13 13 0,0 0 0,0 0 15,-14-13-15,14 14 0,0-1 0,0 0 16,-13 0-16,0-13 0,13 14 16,-13-14-16,13 13 0,0 0 78,13-13 47,0 0-110,0 0-15,1 0 16,-1 0-16,-13 13 0,13-13 0,0 0 16,1 0-16,-14 13 0,13-13 0,0 0 15,-13 14-15,40-1 16,-40 0-1,13-13-15,0 0 32,0 0 15,-13 13-47,14-13 15,-1 0-15,-13 14 16</inkml:trace>
  <inkml:trace contextRef="#ctx0" brushRef="#br0" timeOffset="-97244.5">20108 5596 0,'14'0'47,"-14"-13"-32,13 13-15,-13-14 0,13 14 0,0 0 0,0 0 16,1-13-16,-1 13 0,0 0 0,0 0 15,1 0-15,-14-13 0,13 13 16,0 0 15,0 0-15,1 0-16,-1 0 16,-13 13-16,13-13 0,-13 13 0,13-13 0,0 14 0,1-1 15,-1-13-15,-13 13 0,13-13 16,0 0-16,-13 13 0,0 1 62,0-1-62,0 0 16,-13-13-16,13 13 0,0 1 16,-13-1-16,13 0 15,0 0-15,-13-13 0,-1 0 16,14 13-16,-13-13 0,13 14 0,-13-14 0,0 0 15,0 13-15,-1-13 16,1 0-16,0 0 0,0 13 16,-1-13-16,1 0 0,0 0 15,13 13-15,-13-13 0,-1 14 0,1-14 0,0 0 16,-13 13-16,12-13 16,1 0-16,26 0 93,1 0-77,-1 0-16,0 0 0,0 0 16,0 0-16,1 0 0,-1 0 15,0 0-15,0 0 0,1 0 0,-1 0 0,0 0 16,0 0-16,1 0 0,-1 0 15,0 0-15,0 0 16,0 0-16,1 0 16,-14 13-16,13-13 0,-13 13 15,13-13-15,-13 14 0,0-1 16,13-13-16,1 0 16,-14 13-16,0 0 78,0 0-78,-14-13 15,1 14-15,0-14 0,0 0 16,13 13-16,-14-13 0,1 0 0,13 13 0,-13-13 0,13 13 16,-26-13-16,12 0 0,1 0 0,13 14 0,-13-14 15,0 0-15,-1 0 0,-25 13 16,25-13-16,14 13 0,-13-13 15,0 0-15,0 0 16,13 13-16,-13-13 0,-1 0 16,1 13-16,0-13 15,0 0-15</inkml:trace>
  <inkml:trace contextRef="#ctx0" brushRef="#br0" timeOffset="-93849.9">19037 6204 0,'0'14'109,"0"-1"-109,0 0 0,0 0 0,0 1 0,0-1 16,0 0-16,0 0 0,0 1 0,0-1 0,0 0 15,0 0-15,0 0 0,0 1 0,0-1 16,0 0-16,0 0 16,0 1-16,0-1 15,0 0 1,0 0-16,0 1 16,0-1-16,13-13 15,-13 13-15,0 0 0,0 0 16,0 1-16,0-1 15,0 0 1,0 0-16,0 1 0,0-1 16,0 0-16,0 0 15,0 1-15,13-14 0,-13 13 0,0 0 16,13 27 0,-13-27-16,0 0 0,0 0 0,0 1 15,0-1-15,0 0 0,0 0 0,0 0 16,0 1-16,0-1 0,0 0 15,0 0-15,0 1 0,0-1 16,0 0-16,0 0 0,0 1 0,0-1 16,0 0-16,0 0 0,0 0 15,0 1-15,0-1 0,0 0 0,0 0 0,0 1 16,0-1-16,0 0 0,0 0 16,0 1-16,0-1 0,0 0 15,-13-13-15,13 13 0,0 0 0,0 27 16,0-27-16,0 1 15,0-1-15,0 0 0,0 0 0,0 0 16,0 1-16,0-1 0,-13-13 0,13 13 0,0 0 16,0 1-16,0-1 0,0 0 0,0 0 15,0 1-15,0-1 0,0 0 0,0 0 16,-13 27 0,13-27-16,0 0 0,0 1 0,0-1 15,-13 0-15,13 0 0,0 1 0,0-1 16,0 0-16,-14-13 0,14 13 0,0 0 15,0 1-15,0-1 0,0 0 0,0 0 16,0 1-16,0-1 0,-13 13 16,13-12-16,0-1 0,0 0 15,0 0-15,0 0 0,-13-13 0,13 14 16,0-1-16,0 0 0,0 0 0,0 1 16,0-1-16,-13-13 0,13 13 0,0 0 0,0 1 15,0-1-15,-14-13 0,14 13 0,0 27 16,0-27-16,0 0 0,0 0 15,0 1-15,0-1 0,0 0 16,-13 13-16,13 1 0,0-14 16,0 0-16,0 1 0,0-1 15,0 0-15,0 27 0,0-27 16,-13 27 0,13-27-16,0 0 0,0 0 0,0 1 0,0-1 15,0 0-15,0 0 0,0 14 16,0-14-16,0 0 0,0 0 0,0 1 0,0-1 15,0 0-15,0 0 0,0 1 0,0 25 16,0-26-16,0 54 16,0-54-16,0 0 0,0 0 0,0 1 15,0-1-15,0 0 0,0 13 16,0-12-16,0-1 16,0 0-16,0 0 0,0 1 15,0-1-15,0 0 16,0 0-16,0 1 15,0-1-15,0 0 16,0 0-16,0 0 0,0 1 16,13-14-16,-13 13 0,0 0 0,0 0 0,0 1 15,0-1-15,0 0 0,0 0 16,13-13-16,-13 14 0,0-1 16,0 0-16,0 0 0,0 0 0,0 1 15,14-14-15,-14 13 0,0 0 16,0 0-16,0 1 0,0-1 0,0 0 0,0 0 15,0 1 1,0-1-16,0 0 16</inkml:trace>
  <inkml:trace contextRef="#ctx0" brushRef="#br0" timeOffset="-92908.05">18693 8824 0,'0'13'47,"0"0"-47,0 1 0,0-1 0,13-13 16,-13 13-16,13 0 0,-13 0 0,0 1 0,0-1 16,13 0-16,1 0 0,-14 1 0,13-1 0,-13 0 15,0 0-15,13 1 0,-13-1 0,27 26 16,-14-39-16,-13 14 15,13-14-15,-13 13 0,13 0 0,1-13 0,-14 13 16,26 1-16,-26-1 16,0 0-16,13-13 0,0 13 0,1 1 15,-14-1-15,0 0 0,13-13 16,-13 13-16,13 14 16,0-27-16,-13 13 0,14-13 0,-14 13 0,13-13 0,-13 13 15,13-13-15,-13 14 16,13-14 93,1 0-93,-14-14-16,0 1 0,13 13 0,-13-13 0,0 0 15,13 13-15,-13-14 0,26 1 0,-26 0 0,0 0 16,27-27-16,-27 27 0,13 13 16,-13-13-16,13 13 0,-13-14 0,14-12 0,-14 13 15,13 13-15,-13-14 0,26-25 16,-12 26-16,-1-14 16,-13 14-16,13 13 0,-13-13 0,13 13 0</inkml:trace>
  <inkml:trace contextRef="#ctx0" brushRef="#br0" timeOffset="-89513.95">18150 7302 0,'-13'0'15,"13"14"1,0-1-16,-13 0 0,13 0 15,0 1-15,0-1 16,0 0-16,-13-13 0,13 13 16,0 1-16,0-1 15,-14-13 1,14 13 46,0 0-62,14-13 16,-14 13-16,13-13 0,-13 14 0,13-14 16,0 0-16,-13 13 0,14-13 0,-1 0 0,-13 13 15,13-13-15,0 0 0,1 0 0,25 0 16,-39 13-16,13-13 16,1 0-16,-1 0 15,0 0-15,0 0 16,1 0-16,-1 0 15,0 0 1,0 0-16</inkml:trace>
  <inkml:trace contextRef="#ctx0" brushRef="#br0" timeOffset="-88942.43">18441 7236 0,'0'14'31,"0"-1"-31,0 0 0,0 0 16,0 0-16,0 1 0,0-1 0,0 0 0,0 0 15,0 1-15,0 25 0,0-25 16,0-1-16,0 0 0,0 0 0,0 0 0,0 1 0,0-1 15,0 0-15,0 0 0,0 14 16,0-14-16,0 27 16,0-27-16,0 0 0,0 0 0,0 1 15,0-1-15,0 0 16,-13 0-16,13 1 0,0-1 16,-13-13-16,13 13 15</inkml:trace>
  <inkml:trace contextRef="#ctx0" brushRef="#br0" timeOffset="-84439.78">18957 9287 0,'14'0'63,"-1"0"-32,0 0-16,0 0 1,1 0-16,-1 0 0,0 0 16,0 0-1,0 0-15,1 0 0,-1 0 16,0 0-16,0 0 0,1 0 16,-1 0-16,0 0 15,0 0-15,1 0 0,-1 0 16,13 0-16,-13 0 15,1 0-15,-1 0 16,0 0-16,0 0 16,1 0-16,-1 0 15,0 0-15,0 0 0,0 0 16,1 0-16,-1 0 0,0 0 0,0 0 0,1 0 16,-1 0-16,0 0 0,0 0 0,1 0 15,-1 0-15,0 0 0,40 0 16,-40 0-16,0 0 0,1 0 15,-1 13-15,0-13 0,0 0 16,1 0-16,-14 13 0,13-13 0,26 0 16,-25 0-16,-1 0 0,0 0 0,0 0 15,1 0-15,-1 14 0,0-14 0,0 0 0,14 0 16,-14 0-16,0 0 0,0 0 0,-13 13 16,14-13-16,-1 0 0,0 0 0,0 0 0,1 0 15,-1 0-15,0 0 0,0 0 16,0 0-16,1 0 0,-1 0 15,0 0-15,0 0 0,1 0 0,-1 0 16,40 0-16,-40 0 0,0 0 16,0 0-16,1 0 0,25 13 0,-25-13 15,-1 0-15,0 0 0,14 0 0,-14 0 16,26 0-16,-25 0 16,-1 0-16,27 0 15,-27 0-15,40 0 16,-27 0-16,-13 0 0,1 0 0,-1 0 0,0 0 15,0 0-15,1 0 0,-1 0 0,0 0 16,0 0-16,0 0 0,1 0 0,-1 0 0,0 0 16,0 0-16,1 0 0,-1 0 0,0 0 0,0 0 0,14 0 15,-1 0-15,40 0 16,-52 0-16,-1 0 0,0 0 0,0 0 0,1 0 16,25 0-16,-26 0 0,1 0 0,-1 0 0,40 0 15,-40 0-15,66 13 16,-65-13-16,-1 0 0,0 0 15,0 0-15,1 0 0,12 0 0,27 0 16,-27 0 0,-12 0-16,-1 0 0,0 0 0,0 0 0,1 0 15,-1 0-15,0 0 0,0 0 16,0 0-16,1 0 0,-1 0 0,0 0 16,0 0-16,1 0 0,-1 0 15,0 0-15,40 13 16,-40-13-16,0 0 0,1 0 0,-1 0 0,0 0 0,14 0 15,-14 0-15,0 0 0,0 0 0,14 14 16,-14-14-16,53 0 16,-39 0-16,-1 0 15,-13 0-15,40 0 16,-40 0-16,1 0 0,-1 0 16,0 0-16,0 0 0,1 0 0,-1 0 0,0 0 15,13 0-15,-12 0 0,-1 0 0,0 0 16,27 0-16,-27 0 0,40 0 15,-40 0 1,14 0-16,-14 0 0,0 0 16,0 0-16,1 0 15,-1 0 17,0 0-17,0 0 1,1 0-16,-1 0 15,0 0 17,0 0-32,0 0 0,1 0 15,-1 0 1,0 0-16,0 0 16,1 0-1,-1 0-15,0 0 16,0 0-16,0 0 0,-13 13 0,14-13 15,-1 0-15,0 0 0,0 0 16,1 0-16,-1 0 16,0 0-16,-13 13 0,13-13 15,1 0 1,-1 0 0,0 0-16,0 0 31,0 0 0,1 0 32,-14-13-63</inkml:trace>
  <inkml:trace contextRef="#ctx0" brushRef="#br0" timeOffset="-83467.87">22490 9181 0,'0'13'47,"13"-13"-47,-13 14 16,13-14-16,-13 13 0,13-13 0,0 26 0,1-26 0,-14 13 0,13-13 15,40 53 1,-40-39-16,0-1 0,-13 0 0,14-13 0,-14 13 0,13-13 0,13 27 16,-26-14-16,13-13 0,-13 13 0,14-13 0,12 40 15,-13-40-15,27 40 16,-27-40-16,-13 13 0,14 0 15,-14 0 126,-14-13-125,1 0-16,0 0 0,0 0 15,-1 13-15,1-13 0,0 0 0,0 0 16,13 14-16,-14-14 0,14 13 0,-13-13 16,0 0-16,0 13 0,0-13 0,-1 13 0,1-13 0,0 0 0,0 0 15,13 14-15,0-1 0,-14-13 0,14 13 0,-13-13 0,0 0 0,13 13 0,-13-13 16,13 14-16,-14-14 0,14 13 0,-13-13 0,0 0 0,13 13 15,0 0-15,-13-13 0,13 13 0,-13 1 16,-1-14-16,1 0 0</inkml:trace>
  <inkml:trace contextRef="#ctx0" brushRef="#br0" timeOffset="-81845.4">20889 10213 0,'0'13'47,"0"0"-47,-13-13 0,13 14 16,-14-14-16,14 13 0,0 0 0,0 0 15,-13-13-15,0 0 0,13 14 16</inkml:trace>
  <inkml:trace contextRef="#ctx0" brushRef="#br0" timeOffset="-79917.13">21259 9671 0,'13'0'78,"1"0"-78,-1 0 0,-13-14 0,13 14 16,0 0-16,1 0 0,-1 0 0,13 0 0,-26-13 0,14 13 0,-1 0 0,0 0 15,53-13-15,-66 0 16,66-1-16,-52 14 16,-1 0-16,-13-13 0,-13 13 109,-1 0-93,14 13-16,-13-13 0,0 0 15,0 0-15,13 14 0,-14-14 0,14 13 0,-13-13 0,0 0 16,13 13-16,-13-13 0,-1 0 0,1 0 0,13 13 0,-13-13 16,0 0-16,-14 14 0,14-14 15,-13 13-15,12-13 16,1 0-16,0 0 15,0 0-15,-1 0 16,14 13 156,0 0-141,0 0-15,0 1-16,0-1 0,0 0 15,0 0-15,0 1 0,0-1 0,0 0 16,0 0-16,14-13 141,-1 0-141,0 0 15,0 0-15,1 0 0,-1 0 0,0 0 16,0 0-16,1 0 0,-1 0 16,0 0-16,0 0 0,0 0 15,1 0-15,-1 0 16,-13 13-16,13 1 15,-13-1 1,13-13-16,1 0 16,-14 13-16,0 0 15,0 1 79,0-1-78,13-13-16,-13 13 0,0 0 0,0 1 15,0-1-15,0 0 16,0 0 0,0 0-1,0 1 1,0-1-16,0 0 15,-13-13-15,13 13 0,-14 1 0,14-1 16,-13-13-16,13 13 16,0 0-16,-13-13 15,13 14-15,-13-14 16,-1 0-16,1 0 16,13 13-16,-13-13 15,0 0-15,13 13 0,-27-13 16,14 0-16,13 13 0,-13-13 15,13 13-15,-13-13 0,-14 0 16,27 14-16,-13-14 16,0 0-16,-1 0 15,1 0 1,0 0 0,13 13-16,-13-13 0,0 0 15</inkml:trace>
  <inkml:trace contextRef="#ctx0" brushRef="#br0" timeOffset="-71755.65">22847 9432 0,'0'-13'125,"0"0"-109,0 0-16,0-1 0,0 1 15,0 0-15,0 0 0,0 0 16,0-1-1,0 1 1,0 0 0,0 0-16,0-1 0,0 1 15,0 0-15,0 0 0,0 0 0,13-1 16,-13 1-16,0 0 0,0 0 0,0-1 16,0-12-16,0 13 0,0-1 0,0 1 15,0-13-15,0 13 0,0-1 16,0 1-16,0 0 15,13 0-15,-13-1 16,0 1-16,0 0 16,0 0-16,0-1 15,13 14-15,-13-13 0,0 0 0,0 0 16,0 0-16,0-1 0,0 1 0,0 0 16,0 0-16,0-1 15,0 1-15,0 0 0,0 0 16,0-1-1,0 1-15,0 0 16,0 0-16,0 0 16,0-1-16,0 1 15,0 0-15,0 0 0,0-1 16,0 1-16,0 0 0,0 0 16,0-1-16,0 1 0,0 0 0,0 0 15,0 0-15,0-1 0,0 1 0,0 0 16,0 0-16,0-1 0,0 1 15,0 0-15,0 0 0,0 0 16,0-1-16,0 1 0,0 0 16,0 0-16,0-1 0,0 1 0,0 0 15,0-27-15,0 27 0,0 0 16,0 0-16,0-1 0,0 1 0,0 0 16,0 0-16,0-1 15,0 1-15,0 0 16,0 0-16,0-1 0,0 1 15,0 0-15,0 0 0,0 0 16,0-1-16,0 1 0,0 0 0,0 0 16,-13-1-16,13 1 0,0 0 0,0 0 0,0 0 15,0-1-15,0-25 16,0 25-16,-13 1 16,13 0-16,0 0 0,0-1 15,0 1-15,0 0 0,-13 13 0,13-13 0,0 0 16,0-1-16,0 1 0,0 0 15,-13 13-15,13-13 0,0-1 0,0-39 16,-14 53-16,14-13 16,0 0-16,0-13 0,0 12 0,0 1 15,-13-27-15,13 27 16,0 0-16,-13 0 0,13-1 0,0 1 16,0 0-16,0 0 0,0 0 15,0-1-15,0 1 0,0 0 16,0 0-16,0-1 0,0 1 15,0 0-15,0 0 0,0-14 16,0 14-16,0 0 0,0 0 0,0-1 0,0 1 16,0 0-16,-13 13 0,13-13 0,0-1 0,0 1 0,0 0 15,0 0-15,0-40 16,0 40-16,0-1 16,0 1-16,0 0 0,0 0 15,0-1 1,0 1-1,0 0-15,0 0 16,0 0 0,0-1-16,0 1 15,0 0 17,0 0-17,0-1 1,0 1-16,0 0 15,0 0 1,0-1 15,0 1-31,0 0 16,0 0-16,0 0 0,-14 13 16,14-14-16,0 1 0,0 0 0,0 0 0,0-1 15,0 1-15,0 0 0,0 0 0,0 0 16,0-1-16,0 1 0,-13 13 0,13-13 0,0-14 15,-13 27-15,13-13 0,0 0 0,0 0 0,0-27 16,0 27-16,0 0 16,0-1-16,0 1 0,0 0 15,-13 0-15,13-1 0,0 1 16,0 0-16,0 0 0,0-1 16,0 1-16,0 0 15,0 0-15,-14 13 0,14-13 0,0-1 16,0 1-16,0 0 15,0 0-15,0-1 204,0 1-204,0 0 15,0 0-15,0-1 0,0 1 0,0 0 0,0 0 16,0 0-16,0-1 0,0 1 0,0 0 15,0 0-15,0-1 0,0-12 16,0 13-16,0-1 0,0 1 156,0 0-156,0 0 16,0 0-16,0-1 0,0 1 16,0 0-16,0 0 0,0-1 15,0 1-15,0 0 0,0 0 0,0 0 16,0-1-16,0 1 0,0 0 0,0 0 15,0-1-15,0 1 0,0 0 0,0 0 16,0-1-16,0 1 0,0 0 0,0 0 16,0 0-16,0-1 0,-13 14 15,13-13-15,0 0 0,0 0 16,0-1-16,-13 14 0,13-13 16,0 0-16,0 0 15,0-1-15,0 1 16,0 0-1,0 0-15,0 0 16,0-1-16,0 1 0,-13 0 16,13 0-16,0-1 0,0 1 15,0 0-15,0 0 0,0 0 0,0-1 16,0 1-16,0 0 0,0 0 16,0-1-16,0 1 0,0 0 0,0 0 0,-13 13 15,13-14-15,0 1 0,0 0 16,0 0-16,0 0 0,0-1 15,0 1-15,0 0 16,0 0-16,0-1 0,0 1 16,-14 13-16,14-13 0,0 0 15,0-1-15,0 1 0,0 0 0,0 0 16,0 0-16,-13-1 0,13 1 16,0 0-16,0 0 0,0-1 15,0 1-15,0 0 0,0 0 16,0-1-16,0 1 15,0 0-15,0 0 0,0 0 16,0-1-16,0 1 16,0 0-16,0 0 0,0-1 15,0 1-15,0 0 16,0 0-16,0-1 16,0 1-16,0 0 0,-13 0 15,13 0-15,0-1 0,0-12 16,0 13-16,0-1 0,0 1 0,0 0 15,0 0-15,0 0 0,0-14 16,0 14-16,0 0 0,0-1 0,0 1 16,0 0-16,0 0 0,0-1 15,0 1 1,0 0-16,0 0 0,0 0 16,0-1-16,0 1 15,0 0-15,0 0 0,0-1 16,0 1-16,0 0 0,0 0 15,0-1-15,0 1 0,-13 13 0,13-53 16,0 40 0,0 0-16,0 0 0,0-1 0,0 1 15,0 0-15,0-13 16,0 12-16,0 1 0,0 0 0,0 0 16,0-1-16,0 1 0,0 0 15,0 0-15,0-1 16,0 1-16,0 0 0,0 0 15,0 0-15,0-1 16,0 1-16,0 0 16,0 0-16,0-1 15,0 1-15,0 0 16,0 0 0,0-1-16,0 1 0,0 0 15,0 0-15,0 0 0,0-1 16,0 1-16,0 0 0,0 0 15,0-1-15,0 1 0,0 0 16,0-27-16,0 27 16,0 0-16,0 0 0,0-1 0,0 1 15,0 0-15,0 0 0,0-1 16,0 1-16,0 0 0,-14 13 16,14-13-16,0-1 0,0 1 0,0 0 15,0 0-15,0 0 0,0-1 16,0 1-16,0 0 15,0 0-15,0-1 0,0 1 16,0 0-16,0 0 0,0 0 0,0-1 16,0 1-16,0 0 0,0 0 15,0-1-15,0 1 0,0-13 16,0 12-16,0 1 16,0 0-16,0 0 0,0 0 15,0-1-15,0 1 16,0 0-16,0 0 15,0-1-15,0 1 0,0 0 16,0 0-16,0-1 0,0 1 16,0 0-16,0 0 0,0 0 0,0-1 15,0-39 1,0 40-16,0 0 0,0 0 0,0 0 0,0-1 0,0 1 16,0 0-16,0 0 0,0-14 15,0 14-15,0 0 0,0-1 16,0 1-16,0 0 0,0 0 15,0 0-15,0-1 0,0 1 16,0 0-16,0 0 0,0-1 16,0 1-16,0 0 0,0 0 15,0-1-15,0 1 16,0 0-16,0 0 16,0 0-16,0-1 15,0 1 1,0 0-1,0 0 1,0-1 31,0 1-31,0 0-1,0 0-15,0-1 16,0 1-1,14 13-15,-14-13 16,0 0 0,0 0-16,0 26 218,-14-13-218,14 13 0,-13-13 0,0 0 16,13 13-16,-13-13 16,13 13-16,0 1 15,-14-14 1,14 13-16,-13-13 16,13 13-16,-13-13 0,13 13 0,-13 14 15,0-14-15,13 0 16,-14-13-16,14 14 0,-13-14 0,13 13 15,0 0-15,-13 0 0,13 0 16,-13 1-16,13-1 16,0 0-16,-14-13 15,14-13 157,0 0-172,0-1 0,0 1 16,0 0-16,0 0 15,14 13-15,-14-13 0,0-1 16,0 1 0,13 13-16,-13-13 15,0 0-15,13-1 16,0 14-16,-13-13 0,0 0 16,0 0-16,14 13 0,-14-14 15,13 14-15,-13-13 16,0 0-1,0 0-15,13 13 0,0 0 16,-13-13 78,13 13-63,-13-14-31,14 14 16,-1 0-1,-13-13-15,13 13 0,-13-13 16,13 13-16,1 0 16,-1 0-1,0 0 1,-13-13-1,13 13-15,1 0 32,-1 0 77,0 13-15,-13 0-79,13-13-15,-13 13 0,0 1 0,13-14 0,-13 13 16,0 0-16,14-13 0,-14 13 0,13 0 16,0-13-16,-13 14 0,0-1 0,13-13 15,-13 26-15,14-26 0,-1 40 16,0-40-16,-13 13 16,0 1-16,13-14 0,-13 13 15,14 0-15,-14 0 0,13-13 16,-13 13-16,0 1 0,13-14 0,-13 13 15,13-13 1,-13 13-16</inkml:trace>
  <inkml:trace contextRef="#ctx0" brushRef="#br0" timeOffset="-69792.85">23032 3347 0,'13'0'78,"0"0"-78,1 0 0,-1 0 16,0 0-16,0 0 0,1 0 15,-1 0-15,0 0 0,0 0 16,0 0-16,1 0 0,-1 0 16,0 0-16,0 0 0,1 0 0,-1 0 15,0 0-15,-13-13 0,13 13 16,1 0-16,-1 0 31,-26 0 94,-1 0-109,1 0-16,0 0 0,0 0 0,-1 13 0,1-13 15,0 0-15,0 0 16,13 13-16,-14-13 0,1 0 0,0 0 0,0 0 16,0 0-16,13 13 15,-14-13-15,1 0 0,0 0 47,0 0-31,13 14-16,-14-14 15,1 0-15,13 13 16,-13-13-16,0 0 16,0 0-16,-1 0 0,1 0 15,13 13 126,0 0-125,0 1-16,0-1 0,0 0 15,0 0-15,0 0 0,0 1 16,0-1-16,0 0 15,0 0 1,0 1-16,0-1 31,0 0-15,13-13 93,1 0-93,-1 0-16,0 0 16,0 0-16,0 0 0,14 0 15,-1 13 1,-12-13-16,-1 0 0,0 0 0,-13 14 15,13-14-15,-13 13 0,13-13 16,1 0 0,-14 13-1,13-13 1,-13 13 78,0 0-79,0 1-15,0-1 0,0 0 0,0 0 16,0 1-16,0-1 0,0 0 16,0 0-16,0 1 0,0-1 0,-13-13 0,13 13 15,0 0-15,0 0 0,-14-13 16,14 14-16,-13-1 0,13 0 0,-13-13 0,13 27 15,-13-27-15,0 39 16,-1-39-16,14 14 0,-13-14 0,13 13 16,-13-13-16,13 13 0,-13-13 15,13 13-15,-14-13 16,1 0-16,0 0 16,13 13-16,-13-13 15,0 0 1,-1 0 15</inkml:trace>
  <inkml:trace contextRef="#ctx0" brushRef="#br0" timeOffset="-62029.67">21934 2222 0,'-13'0'32,"-1"0"-17,1 0-15,0 0 16,0 0-16,0 0 0,-1 0 0,1 0 15</inkml:trace>
  <inkml:trace contextRef="#ctx0" brushRef="#br0" timeOffset="-61803.47">21272 2236 0,'0'0'0,"-13"0"0,0 0 15,0 0-15,0 0 0,-1 0 16,1 0-16,0 0 0,0 0 16,-1 0-16,1 0 0,0 0 0,-53 0 15,53 0-15,-1 0 0,1 0 0,0 0 16,0 0-16,-40 0 0,40 0 0,-1 0 0,-65 0 16,66 0-16,-27 0 15</inkml:trace>
  <inkml:trace contextRef="#ctx0" brushRef="#br0" timeOffset="-61636.32">20373 2222 0,'-13'0'16,"-27"0"-16,27 0 0,0 0 16,-1 0-16,1 0 0,0 0 0,0 0 0,-14 0 0,14 0 15,0 0-15,-1 0 0,1 0 0,0 0 0,0 0 0,0 0 0,-1 0 0,-52 0 16,53 0-16,0 0 0,-1 0 0,1 0 0,-53 0 15,53 0-15,-27 14 0</inkml:trace>
  <inkml:trace contextRef="#ctx0" brushRef="#br0" timeOffset="-61470.15">19262 2262 0,'0'0'0,"-27"0"16,14 0-16,0 0 0,0 0 0,-1 0 15,1 0-15,0 0 0,0 0 0,-1 0 0,1 0 16,0 0-16,0 0 0,-1 0 0,1 0 0,0 0 0,0 0 16,0 0-16,-14 0 0,-26 13 15,40-13-15,-14 0 0</inkml:trace>
  <inkml:trace contextRef="#ctx0" brushRef="#br0" timeOffset="-60034.85">17436 2355 0,'0'13'31,"0"0"-31,0 0 0,0 1 16,0-1-16,0 0 0,13 0 0,0-13 0,-13 14 0,14 25 16,-14-25-16,26 25 15,-13-39-15,-13 13 0,0 1 0,14-14 110,-14-14-110,0 1 15,0 0-15,0 0 0,0 0 0,0-1 0,13 14 0,-13-13 16,0 0-16,0 0 0,0-1 0,0 1 0,0 0 0,0 0 0,0-1 15,13 14-15,-13-13 0,0-13 0,0 13 0,0-1 0,0 1 0,0 0 0,0 0 16,13 13-16,-13-14 0,0 1 0,0 0 0,0 0 0,0-27 16,0 27-16,0 0 0,0-1 0,0-39 15,0 40-15,0-53 16,0 53-16,0 0 0,0-1 0,0 1 16,0 0-16,14 13 0,-1 0 187,0 0-187,0 0 0,0 0 16,1 0-16,-14-13 0,13 13 0,0 0 0,0 0 0,1 0 0,-1 0 0,0 0 0,0 0 0,1 0 15,-1 0-15,0 0 0,0 0 0,0 0 0,1 0 0,-1 0 0,0 0 0,0 0 0,1 0 16,-1 0-16,0 0 0,0 0 0,1 0 0,-1 0 0,0 0 0,40 0 16,-40 0-16,-13-14 0,13 14 0,40 0 15,-40 0-15,1 0 0,-1 0 0,0 0 0,0 0 16,1 0-16,-1 0 0,-13-13 15,13 13 1</inkml:trace>
  <inkml:trace contextRef="#ctx0" brushRef="#br0" timeOffset="-57836.33">17714 2156 0,'13'0'31,"0"0"-31,1 0 16,-14-13-16,13 13 0,0 0 0,0 0 0,-13-13 15,13 13-15,1 0 0,-1 0 16,0 0-16,0 0 15,1 0-15,-1 0 16,0 0-16,0 0 16,1 0-1,-14-13-15,13 13 16,0 0 0,0 0-16,0 0 0,-13-14 15,-13 14 95,0 0-110,0 0 15,0 0-15,-1 0 0,1 0 16,0 0-16,0 0 0,-1 0 15,1 0-15,13 14 0,-13-14 0,0 0 0,-1 0 16,1 0-16,0 0 0,0 0 16,0 0-16,13 13 0,-14-13 0,1 0 15,0 0-15,0 0 16,13 13-16,-14-13 0,1 0 16,0 0-1,13 13 376,0 1-376,0-1-15,0 0 0,0 0 16,0 0 0,13-13-16,-13 14 0,0-1 15,0 0 1,0 0 31,13-13 125,1 0-172,-1 0 15,0 0-15,0 0 0,1 0 0,-1 0 0,0 0 16,0 0-16,0 0 0,1 0 0,-1 0 0,0 0 0,0 0 16,1 0-16,39 14 0,-40-14 15,40 0 1,-53 13-16,13-13 0,0 0 0,0 0 15,1 0-15,-1 0 16,0 0-16,-13 13 0,0 0 78,13-13-62,-13 14-16,0-1 0,0 0 0,0 0 15,0 0 1,0 1 0,0-1-16,0 0 15,0 0-15,0 1 16,-26-14-16,13 0 16,13 13-16,-14-13 0,1 0 0,0 0 15,0 13-15,-1-13 16,1 0-16,13 13 0,-13-13 0,0 0 15,0 0 1,-1 0 0,1 0-16,13 14 0,-13-14 0,13 13 15,-13-13-15,-1 0 0,1 0 16,0 0-16,0 0 0,13 13 16,-14-13-16,1 0 0,0 0 15,0 0 16</inkml:trace>
  <inkml:trace contextRef="#ctx0" brushRef="#br0" timeOffset="-37188.78">24051 6376 0,'13'0'31,"0"0"-31,0 0 16,1 0-16,12 0 0,-13 0 0,0 0 0,1 0 0,-1 0 0,0 0 0,0 0 0,1 0 0,12 0 0,-13 0 16,1 0-16,12 0 0,-13 0 0,0-13 0,1 13 0,12 0 0,146-26 0,-159 13 15,14 13-15,-14 0 0,13-14 0,-12 14 0,211-53 0,-199 53 0,-13 0 16,1 0-16,25-13 0,265-66 15,-290 79-15,25-13 0,-25-1 0,-1 14 0,119-39 16,-119 39-16,1 0 0,-1 0 0,0 0 0,-13-14 0,93-12 16,-80 26-16,0 0 15</inkml:trace>
  <inkml:trace contextRef="#ctx0" brushRef="#br0" timeOffset="-36771.9">24567 6760 0,'13'0'31,"0"0"-31,0 0 0,0 0 0,1-13 16,-1 13-16,0 0 0,14 0 0,-1-13 0,-13 13 0,14 0 0,-14 0 0,0-14 16,0 14-16,1 0 0,12-13 0,1 13 0,65-26 0,-65 26 0,-14 0 0,0 0 0,0-13 15,14 13-15,-1-14 0,-13 14 0,1 0 0,92-26 0,-80 26 0,0 0 0,-12 0 16,12 0-16,146-40 0,-159 27 0,1 13 16,131-27-16,-132 27 15,1-13-15,-1 13 0,0-13 0,0 13 0</inkml:trace>
  <inkml:trace contextRef="#ctx0" brushRef="#br0" timeOffset="-35910.04">25440 5953 0,'13'0'46,"-13"13"-46,0 1 0,13-14 0,40 26 16,-40-13-16,-13 0 0,14-13 0,-1 0 0,0 0 0,80 40 16,-67-27-16,120 14 15,-120-14-15,-13-13 0,14 0 0,-14 0 0,53 27 16,-53-27-16,1 0 0,38 13 16,-38-13-16,-14 13 0,0 0 62,0 0-46,-14 1-16,14-1 0,-13 0 0,13 0 15,-13-13-15,0 14 0,0 12 0,-1-13 0,1-13 16,13 14-16,0-1 0,-93 66 16,80-66-16,0 1 0,-93 65 0,93-66 15,13 0-15,-13 1 0,-1-14 0,1 13 0,0 13 0,-80 41 16,80-67-16,0 0 0,13 13 0,-93 66 15,80-79-15,13 13 0,-13-13 0,0 0 0,13 14 0,-14-1 0,1 0 0,0 0 16,0-13-16,13 13 0,-13-13 0,-1 0 16,14 14-16</inkml:trace>
  <inkml:trace contextRef="#ctx0" brushRef="#br0" timeOffset="-33637.97">27159 4180 0,'0'14'31,"0"-1"-31,0 0 0,0 0 0,0 1 0,0-1 0,0 0 0,0 0 16,0 0-16,0 1 0,0-1 0,0 0 0,0 0 0,0 1 0,0-1 0,0 27 15,0-27-15,0 0 0,0 13 0,0-12 0,0-1 0,0 0 0,0 0 0,0 106 16,0-105-16,0-1 0,0 0 0,0 0 0,0 159 16,0-158-16,0 237 15,0-238-15,0 14 0,0-14 0,0 13 0,0 146 16,0-145-16,0-1 0,0 1 0,0 184 16,0-197-16,0 25 0,0-12 0,0-14 0,0 0 0,0 0 15,0 146-15,0-132 0,0-14 0,0 13 0,0 1 0,0-14 0,14 146 16,-14-146-16,0 0 0,13 0 0,-13 1 15,0-1-15,0 0 0,0 0 0,0 67 0,0-67 0,0 0 0,0 0 0,0 1 16,0-1-16,0 0 0,13 80 0,-13-80 0,0 0 16,0 106-16,0-106 0,0 1 15,0-1-15,0 0 0,0 0 0,0 67 0,0-67 16,0 0-16,0 0 0,0 106 16,0-105-16,0-1 0,0 146 15,0-146-15,0 0 0,0 0 0,0 1 0,13 65 16,-13-53-16,0-12 0,0 91 15,14-91-15,-14-1 0,0 0 0,0 0 0,0 1 0,0 12 16,0-13-16,0 1 0,0-1 0,0 0 16,0 0-1,0 0 17,0 1-32,0-1 0,0 0 15,0 0-15,0 1 0,0-1 0,0 0 0,0 0 16,0 27-16,0-27 0,0 67 15,0-67-15,0 0 16,0 0-16,0 1 0,0-1 0,0 0 0,0 40 16,0-40-1,0 0-15,0 1 0,0 12 0,0-13 16,0 67-16,0-67 16,0 0-16,0 0 0,0 1 0,0-1 0,0 0 0,0 27 15,0-27-15,0 13 0,0-12 0,0 12 0,0 1 16,0-14-16,0 26 15,0-25-15,0-1 0,0 0 16,0 0-16,0 1 0,0-1 0,0 0 16,0 0-16,0 0 15</inkml:trace>
  <inkml:trace contextRef="#ctx0" brushRef="#br0" timeOffset="-32538.95">26935 8176 0,'13'0'31,"0"0"-15,0 0-16,0 0 0,1 0 0,-1 0 16,66 0-16,-65 0 15,-1 0-15,0 0 0,0 0 0,0 0 0,1 0 0,52 0 16,-40 0-16,-12 0 0,91 0 16,-78 0-16,-14 0 0,185 0 15,-171 0-15,-14 0 0,0 0 0,1 0 0,144 0 16,-105 0-16,-39-14 0,197 1 15,-184 13-15,-1 0 0,-13 0 0,1 0 0,-1 0 0,146-13 16,-133 13-16,14 0 0,-27 0 0,172-13 16,-172 13-16,1 0 0,197-14 15,-184 14-15,-14 0 0,13 0 0,-12 0 0,78-13 16,-65 13-16,105-13 16,-119 13-16,14 0 0,-14 0 15,0 0-15,0 0 0,54 0 0,-54 0 0,0 0 0,13 0 0,-12 0 16,118 0-16,-106 0 0,-12 0 15,-1 0-15,0 0 0,14 0 0,-14 0 0,119 0 0,-119 0 0,1 0 0,-1 0 0,13 0 16,-13 0-16,27 0 0,132 0 0,-159 0 0,1 0 16,25 0-16,-26 0 0,1 0 0,-1 0 0,13 0 0,-12 0 0,65 0 0,-66 0 15,0 0-15,1 0 0,-1-13 0,0 13 0,0 0 0,1 0 0,-1 0 0,93 0 16,-93-13-16,13 13 0,1 0 0,-14 0 0,93-14 16,-93 1-16,106 13 15,-106 0-15,-13-13 0,14 13 0,-1 0 0,53 0 16,-53 0-16,67 0 15,-67 0-15,0 0 0,0-13 0,1 13 16,-1 0-16,0 0 0,0 0 0,0 0 16,1 0-16,-1 0 0,0 0 15,0 0 1,1 0 15,-1 0-15,0 0-16,0 0 15,1 0-15,-1 0 0,0 0 16,0 0-16,0 0 0,1 0 0,-1 0 16,0 0-16,0 0 15,1 0-15</inkml:trace>
  <inkml:trace contextRef="#ctx0" brushRef="#br0" timeOffset="-30578.13">30083 7977 0,'0'13'31,"0"1"-15,0-1-16,0 0 0,0 0 0,0 1 0,0-1 15,0 0-15,0 0 0,0 0 0,-13 1 0,13-1 16,0 0-16,0 0 0,0 1 0,0-1 0,0 0 0,0 0 16,0 1-16,0-1 0,0 0 0,0 0 0,0 0 15,0 1-15,0-1 0,0 0 0,0 0 16,0 1-16,0-1 15,0 0-15,-13-13 0,13 13 63</inkml:trace>
  <inkml:trace contextRef="#ctx0" brushRef="#br0" timeOffset="-29666.29">28826 8546 0,'0'13'31,"0"0"-31,0 1 0,0-1 0,0 0 16,0 0-16,0 1 0,0-1 0,0 0 0,14-13 0,-14 13 16,0 1-16,0-1 0,13-13 0,-13 13 0,0 0 0,0 0 15,0 1-15,0-1 0,0 0 16,13-13-16,-13 13 15,0 1-15</inkml:trace>
  <inkml:trace contextRef="#ctx0" brushRef="#br0" timeOffset="-28238.49">27014 4432 0,'13'0'16,"0"0"-16,1 0 16,-1 0-16,0 0 0,0 0 0,1 0 0,-1 0 0,0 0 15,0 0-15,0 0 0,1 0 0,-14-13 0,39 13 16,-25 0-16,-14-14 0,13 14 0,13 0 16,-12 0-16,-1 0 15</inkml:trace>
  <inkml:trace contextRef="#ctx0" brushRef="#br0" timeOffset="-27137.97">25731 4538 0,'0'13'16,"0"0"-16,0 0 15,13-13-15,-13 14 0,0-1 0,0 0 0,13 0 16,-13 0-16,0 1 0,13-14 0,-13 13 0,0 0 0,14-13 15,-1 0-15,-13 13 0,13 1 0,-13-1 0,0 0 0,13 0 16,-13 0-16,14-13 0,-14 14 0,13-1 16,0-13-1,0 0 48,0 0-48,-13-13-15,0-1 0,0 1 0,14 0 0,-14 0 16,0 0-16,0-1 0,0 1 0,0 0 0,0 0 0,0-1 16,0 1-16,0 0 0,0 0 0,0 0 0,0-1 0,0 1 0,0 0 15,0 0-15,0-1 0,0 1 0,0 0 0,0 0 16,0-1-16,-14 1 0,14-13 0,0 13 16,0-1-16,-13-12 15,13 13-15,0-1 0,0 1 0,0 0 16,-13 13-16,13-27 15,0 14-15,0 0 0,0 0 16,13 13 78,0 0-94,1 0 0,-14-13 0,13 13 0,0 0 0,0 0 0,1 0 15,-1 0-15,0 0 0,0 0 0,1 0 0,-1 0 0,0 0 0,-13-14 0,13 14 0,0 0 0,67 0 16,-67 0-16,0 0 0,67 0 16,-54-13-16,-13 13 15,1 0-15,12 0 0,-13 0 0,0 0 63</inkml:trace>
  <inkml:trace contextRef="#ctx0" brushRef="#br0" timeOffset="-25861.81">26061 4352 0,'14'0'31,"-1"0"-15,0 0-16,0 0 0,1 14 15,-1-14-15,0 0 0,0 0 0,1 0 0,-1 0 16,0 0-16,13 0 0,-12 0 0,39 13 16,-40-13-16,0 0 15,0 0-15,-26 0 94,0 0-94,0 0 16,-1 0-16,1 0 15,0 0-15,0 0 0,13 13 0,-14-13 0,1 0 16,0 0-16,0 0 0,13 13 16,-13-13-16,-1 0 0,1 0 15,0 0-15,13 14 16,-13-14-16,-1 0 0,1 0 15,13 13-15,-13-13 0,0 0 16,13 13-16,-14-13 16,1 0-16,0 0 15,13 13-15,-13-13 16,13 13-16,0 1 141,0-1-141,0 0 15,0 0-15,0 1 0,13-14 16,-13 13-16,13-13 0,-13 13 0,0 0 15,13-13-15,-13 14 0,0-1 0,14-13 16,-14 13-16,13-13 16,0 0-1,0 0 1,-13 13-16,14-13 0,-1 0 16,0 0-16,0 0 0,1 0 0,-1 0 15,-13 13-15,13-13 0,0 14 16,0-14-16,14 13 15,-14-13-15,0 0 0,-13 13 0,14-13 16,-14 13-16,0 1 94,0-1-94,0 0 15,0 0 1,-14-13-16,1 0 0,0 0 16,13 13-16,-13-13 0,13 14 0,-14-14 15,1 0-15,0 0 16,0 0 0,0 0-16,-1 0 15,1 0-15,0 0 0,0 0 16,-1 0-1,1 0-15,0 0 0</inkml:trace>
  <inkml:trace contextRef="#ctx0" brushRef="#br0" timeOffset="-23570.69">27252 8255 0,'0'-13'31,"0"0"-15,0-1-16,13 14 0,-13-13 0,14 13 0,-1 0 15,-13-13-15,13 13 0,0-40 0,0 27 0,1 13 0,-14-13 16,0-1-16,39-38 0,-25 38 0,39-78 16,-40 92-16,-13-13 15,13-1-15,-13 1 0,13 0 0,14-27 0,-27 27 16,13 0-16,-13-1 0,40-38 16,-27 38-16,0 1 0,-13 0 0,0 0 0,13 13 0,-13-27 0,27 1 15,-27 12-15,13 1 0,-13 0 0,40-53 16,-40 53-16,53-67 15,-40 80-15,-13-13 0,0 0 0,13 0 0,-13-1 0,40-39 16,-40 40-16,13 13 0,27-66 16,-27 66-16,-13-13 0,0 0 0,0-1 0,13 14 0,14-26 15,-27-1-15,26 27 0,-26-13 0,13 13 16,0-26-16,-13 13 0,14 13 0,12-53 16,-13 53-16,-13-14 0,0 1 0,14 13 15,12-26-15,-26 12 0,53-52 16,-40 53-16,-13 0 0,13 13 0,1 0 15,-14-13-15,0-1 0,39-25 0,-25 12 16,-1 27-16,-13-13 0,39-27 0,-25 27 0,52-53 16,-66 53-16,0 0 15,13 13-15,27-53 0,-27 39 16,-13 1-16,53-53 16,-53 53-16,13 13 0,-13-13 0,0-1 0,13 14 0,27-53 15,-27 40-15,-13 0 0,14 13 0,-1-40 16,0 27-16,27-40 15,-14 40-15,-26 0 0,0-1 0,13 14 0,-13-13 0,40-27 16,-40 27-16,40-53 16,-27 53-16,-13 0 0,13 13 0,-13-14 0,13 14 15,1-39-15,-1 39 0,-13-14 0,13 1 0,14-26 16,-14 25-16,26-52 16,-25 53-16,-14 0 0,13 13 0,-13-13 0,0-1 15,26-12-15,-26 13 0,14 13 0,-14-14 0,26-25 16,-13 12-16,1 27 0,-14-13 15,13 0-15,-13 0 0,13-1 0,0 1 0,0 13 0,-13-13 0,0 0 16,27-27-16,-14 27 0,27-40 16,-27 40-16,-13-1 15,13 1-15,1 0 0,-1-14 0,-13 14 16,13 13-16,-13-13 0,26-27 0,-12 40 16,-14-13-16,0 0 0,13 0 0,0-1 15,-13 1-15,13 13 0,-13-13 0,0 0 0,27-14 16,-27 14-16,13 13 0,0-13 0,1 0 0,-14-1 15,13 14-15,-13-13 0,0 0 0,13 13 0,-13-13 0,13-1 16,0 1-16,1 13 0,-1-40 16,0 40-16,-13-13 0,13 13 0,-13-13 0,0 0 0,0 0 15,27-1-15,-27 1 0,26-13 16,-26 12-16,27-25 16,-14 39-16,-13-14 0,13 14 0,-13-13 15,13 13-15,-13-26 0,14 26 0,-14-13 0,26-27 16,-13 40-16,-13-13 0,0-1 15,14 14-15,-14-13 0,13 0 0,0 13 0,-13-13 16,0-1-16,13 1 0,0 0 0,1 0 16,-14 0-16,13-14 0,0 27 15,-13-13-15,0 0 0,0-1 0,27 14 0,-27-13 16,0 0-16,13 0 16,-13 0-16,13 13 0,-13-14 15,13 14-15,-13-13 0,14 13 16,-14-13-16,13 0 15,-13-1-15,13 1 0,-13 0 16,13 13-16,0-13 0,-13-1 0,14 14 16,-14-13-16,0 0 0,13 13 0,-13-13 15,13 13-15,-13-13 0,13 13 16,-13-14-16,0 1 16,14 13-16,-14-13 15,0 0-15,13 13 0,-13-14 16,13 1-16,-13 0 15,13 13-15,-13-13 0,14 13 0,-14-14 0,0 1 16,13 13-16,-13-13 0,0 0 0,13 13 0,0-27 16,0 27-16,-13-13 15,0 0-15,14 13 0,-14-13 0,0-1 16,13 14-16,-13-13 16,13 13-16,0 0 15,-13-13 1</inkml:trace>
  <inkml:trace contextRef="#ctx0" brushRef="#br0" timeOffset="-23121.28">30136 4405 0,'0'14'15,"0"-1"16,-13-13-15,13 13-16,0 0 0,0 0 0,0 1 0,0-1 16,-13 0-16,13 14 0</inkml:trace>
  <inkml:trace contextRef="#ctx0" brushRef="#br0" timeOffset="-22935.11">30070 5001 0,'-13'0'16,"13"13"-16,0 0 0,0 0 15,0 1-15,0-1 16,0 0-16,-14 0 0,1-13 0,13 13 0,0 1 16,-13-14-16,13 13 0,0 0 0,0 0 0,0 1 0,-13 12 15,13-13-15</inkml:trace>
  <inkml:trace contextRef="#ctx0" brushRef="#br0" timeOffset="-22738.93">29911 5874 0,'0'13'16,"0"0"-1,0 0-15,0 1 16,0-1-16,0 0 0,-13 0 0,13 1 16,0 12-16</inkml:trace>
  <inkml:trace contextRef="#ctx0" brushRef="#br0" timeOffset="-22537.75">29991 6522 0,'0'0'0,"0"13"0,13-13 16,-13 13-16,0 1 0,0-1 0,0 0 0,0 0 15,0 1-15,0-1 0,0 0 0,0 0 16,0 1-16,0-1 0,13-13 0,-13 13 0,0 0 0,0 0 0,0 1 16,0-1-16,0 0 0,0 0 0,0 1 0,13-14 0,-13 13 0,0 0 15,13 53-15,1-53 0</inkml:trace>
  <inkml:trace contextRef="#ctx0" brushRef="#br0" timeOffset="-22383.61">30202 7422 0,'0'0'0,"13"13"0,-13 0 0,0 0 15,0 0-15,0 1 16,0-1-16,0 0 15,0 0-15,0 1 0,0-1 16,0 0-16,0 0 0</inkml:trace>
  <inkml:trace contextRef="#ctx0" brushRef="#br0" timeOffset="-22253.49">30215 8070 0,'0'13'0,"0"-26"0,0 39 0,0-13 0,0 1 0,0-1 16,0 0-16,0 0 15,14-13-15</inkml:trace>
  <inkml:trace contextRef="#ctx0" brushRef="#br0" timeOffset="-20637.5">27887 5517 0,'0'13'31,"0"0"-31,0 0 16,0 0-16,0 1 0,0 12 0,0-13 15,0 1-15,0-1 0,0 0 0,0 0 0,0 40 0,0-40 0,0 1 16,0-1-16,0 132 0,0-131 16,0 131-1,0-132-15,0 14 0,0-14 0,0 66 16,0-65-16,0-1 0,0 13 16,0-12-16,0-28 109,0 1-109,0 0 0,0 0 0,0-1 0,0 1 16,0 0-16,0 0 0,0 0 0,0-1 0,0 1 0,0 0 0,0 0 0,0-1 15,0 1-15,0 0 0,0-53 0,0 53 0,0-106 16,0 92-16,0 14 15,0 0-15,0-1 0,0 1 0,13-66 0,-13 52 16,0 14-16,0-80 0,0 80 0,27-79 31,-27 78-31,0 1 0,0 0 0,0 0 0,0 0 0,0-14 16,0 14-16,13-27 16,-13 27-16,0 0 0,0-1 15,0 28 141,0-1-156,13-13 16,-13 13-16,0 0 0,13 1 0,-13-1 0,0 0 0,14-13 0,-14 13 0,0 1 16,13-14-16,-13 13 0,0 0 0,13-13 0,-13 13 0,0 0 0,13 27 15,1-40-15,-14 13 0,13 1 0,-13-1 0,13 0 0,-13 0 0,13 14 16,-13-14-16,0 0 0,53 53 16,-53-52-16,0-1 0,0 0 0,13-13 0,14 40 15,-27-27-15,0 0 0,26 27 16,-26-27-16,14 0 15,-14 1-15,13-14 0,-13 13 32,0 0-17,13-13-15,-13 13 0,0 0 0,0 1 16,13-1-16,-13 0 16,0 0-16,13-13 0,-13 14 15,0-1-15</inkml:trace>
  <inkml:trace contextRef="#ctx0" brushRef="#br0" timeOffset="-19288.28">27874 5781 0,'13'0'78,"0"0"-78,1 0 0,-1 0 16,0 0-16,0 0 0,0 0 0,1 0 15,-1 0-15,0 0 0,0 0 16,1 0-16,-14-13 0,13 13 0,0 0 0,0 0 16,1 0-16,-1 0 15,0 0 63,0 0 47,-13-13-125,13 13 0,1 0 0,-1 0 16,0 0-16,0 0 0,1 0 16,-1 0-16,0 0 15</inkml:trace>
  <inkml:trace contextRef="#ctx0" brushRef="#br0" timeOffset="-18420.48">28403 5861 0,'13'0'47,"0"0"-31,1 0-16,-1 0 0,0 0 0,0 0 15,-13-14-15,14 14 0,-1 0 0,0 0 0,0 0 0,-13-13 0,14 13 16,-1 0-16,-13-13 16,13 13-16,0 0 15</inkml:trace>
  <inkml:trace contextRef="#ctx0" brushRef="#br0" timeOffset="-17830.43">28509 5834 0,'0'13'47,"0"1"-32,0-1-15,0 0 16,0 0-16,0 0 0,0 1 0,0-1 16,0 0-16,0 0 0,0 1 15,0-1-15,0 0 16,0 0-16,0 0 31,0 1-31</inkml:trace>
  <inkml:trace contextRef="#ctx0" brushRef="#br0" timeOffset="-11685.77">11933 11284 0,'0'14'16,"0"-1"0,0 0-16,0 0 0,0 1 0,0-1 0,0 0 0,0 0 0,0 1 0,0-1 15,0 0-15,0 0 0,0 0 0,0 1 0,0 12 0,0-13 0,0 1 0,0 12 16,-14 159-1,14-171-15,0 12 0,-13 80 16,13-93-16,-13 80 16,13-67-16,-13-13 0,13 1 15,0-28 63,0 1-78,0 0 16,0 0-16,0-1 0,0 1 0,0 0 0,0 0 0,0-1 16,0 1-16,0 0 0,0 0 0,0-67 15,0 67-15,0 0 0,0 0 0,0 0 0,0-14 0,0-118 16,0 131-16,0 1 0,26-238 16,-26 237-16,0 1 0,0 0 0,0 0 0,0-14 0,13-118 15,-13 132-15,0-1 0,27-105 16,-27 106-16,0 0 0,13 0 0,-13-1 0,0 1 0,13 13 15,-13-13-15,14 26 110,-1-13-110,-13 13 0,0 1 0,0-1 0,0 0 0,13 0 0,-13 1 15,13-1-15,-13 0 0,0 0 0,0 0 0,14-13 0,-14 14 0,0-1 0,13 27 0,-13-27 0,13-13 0,-13 13 16,0 0-16,0 0 0,0 1 0,13-1 0,0 0 0,-13 0 0,0 14 0,27 65 16,-14-65-16,-13-14 0,0 0 0,13 1 0,14 78 15,-14-79-15,-13 1 0,0-1 0,0 0 0,0 0 0,66 106 16,-66-92-16,13-14 0,80 186 31,-80-186-15</inkml:trace>
  <inkml:trace contextRef="#ctx0" brushRef="#br0" timeOffset="-11003.15">11986 11576 0,'13'0'78,"0"0"-63,0 0-15,1 0 0,-1 0 0,0 0 16,0 0-16,0 0 0,1 0 0,-1 0 16,0 0-16,0 0 0,1 0 15,-1 0 1,0 0-16,0 0 15,1 0-15,-1 0 16,0 0-16,0 0 16,0 0-16,1 0 15,-1 0-15,0 0 0,0 0 94,-13 13-94</inkml:trace>
  <inkml:trace contextRef="#ctx0" brushRef="#br0" timeOffset="-10431.12">12581 11695 0,'0'13'0,"0"0"16,0 0-16,0 1 0,0-1 0,0 0 0,0 0 15,0 0-15,0 1 0,0-1 0,0 0 0,0 0 0,0 1 0,0-1 0,0 0 16,0 13-16,0-12 0,0-1 0,0 0 0,0 0 0,0 1 15,0-1-15,13 0 0,-13 0 0,0 1 0,0-1 16,0 0-16,0 0 0</inkml:trace>
  <inkml:trace contextRef="#ctx0" brushRef="#br0" timeOffset="-10044.27">12475 11880 0,'13'0'31,"1"0"-31,-1 0 0,0 0 0,0 0 16,0 0-16,1 0 0,-1 0 0,0 0 16,0 0-16,1 0 0,-1 0 0,0 0 0,0 0 0,14 0 15,-14 0-15,0 0 0,0 0 0,27 0 16,-27 0-16,14 0 16,-14 0-16,0 0 0</inkml:trace>
  <inkml:trace contextRef="#ctx0" brushRef="#br0" timeOffset="-9281.07">12898 11893 0,'0'13'31,"0"0"-15,-13-13-16,13 14 0,0-1 15,0 0-15,0 0 16,0 1-16,0-1 16,0 0-16,0 0 15,0 1 1,13-14 0,1 13-1,-1-13-15,-13 13 0,13-13 16,0 0-16,1 0 0,-1 0 15,0 0-15,0 0 0,0 0 16,1 0-16,-14-13 0,13 13 16,0-27-16,0 27 0,-13-13 0,0 0 15,0 0-15,14 13 0,-14-14 16,0 1-16,0 0 16,0 0-16,0-1 15,-14 14 1,1 0-1,0 0-15,0 0 16,-1 0 0,1 0-16,0 0 0,0 0 15,13 14-15,-13-14 0,-1 0 0,14 13 16</inkml:trace>
  <inkml:trace contextRef="#ctx0" brushRef="#br0" timeOffset="-8876.2">13242 11761 0,'14'13'31,"-14"0"-31,0 0 0,13-13 0,-13 14 0,0-1 0,0 0 0,0 0 16,0 1-16,0-1 0,0 0 0,0 0 0,0 0 15,0 1-15,0 12 0,0-13 0,0 27 16,0-27 0</inkml:trace>
  <inkml:trace contextRef="#ctx0" brushRef="#br0" timeOffset="-8595.43">13203 11946 0,'0'-13'16,"13"13"-16,0 0 16,-13-14-16,13 14 0,1 0 0,-1 0 15,0 0-15,-13-13 0,13 13 16,1 0-1,-1 0-15,0 0 16</inkml:trace>
  <inkml:trace contextRef="#ctx0" brushRef="#br0" timeOffset="-8174.05">13785 11483 0,'13'-13'16,"0"13"-16,-13-14 0,13 14 0,14 0 0,-14 0 15,-13-13-15,13 13 0,14 0 0,-14 0 0,0 0 0,-13-13 0,14 13 0,-1 0 0,0 0 16,0-13-16,0 13 0,1 0 0,-1-13 0,13 13 0,-12 0 0,-14-14 0,13 14 16,0 0-16,14-13 0,-14 13 15,0 0-15</inkml:trace>
  <inkml:trace contextRef="#ctx0" brushRef="#br0" timeOffset="-7816.72">13785 11628 0,'0'-13'47,"13"13"-47,0 0 0,-13-13 0,13 13 0,-13-13 16,14 13-16,-1 0 0,0 0 0,0-13 0,1-1 0,-1 14 15,0 0-15,-13-13 0,13 13 0,40 0 16,-40 0-16,-13-13 0,14 13 0,-1 0 16,0 0-16</inkml:trace>
  <inkml:trace contextRef="#ctx0" brushRef="#br0" timeOffset="-5843.91">14420 11443 0,'13'0'15,"0"0"1,0 0 0,1 0-16,-1 0 0,0 0 0,0 0 15,-13-13-15,53 13 16,-39 0-16,-1 0 0,0 0 0,0 0 0,0 0 15,1 0-15,-1 0 16,-13 13 15,13-13-31,-13 13 16,0 1-16,13-1 0,14 66 16,-27-65-16,0-1 0,13 0 0,-13 0 0,13 27 15,-13-27-15,14 53 16,-14-52-16,0-1 15,0 0-15,0 0 32,13-13 46,-13-13-78,13 13 15,-13-13-15,13 13 0,-13-13 0,0-1 0,0 1 0,0 0 0,13 13 0,-13-13 16,0-1-16,0 1 0,0 0 0,14 0 0,-14-1 0,0 1 0,0-26 16,13 25-16,-13 1 0,0 0 0,0 0 0,13-1 0,-13 1 0,0-27 15,0 27-15,0 0 0,0 0 0,0 0 0,13-67 16,-13 67-16,0 0 0,0-1 0,0 1 0,0 0 0,0-66 16,0 65-16,0 1 0,0 0 0,0 0 0,14-67 15,-14 67-15,0 0 0,0-80 16,0 80-16,0 0 0,0 0 15,0-1-15,0 1 0,0 0 0,0 0 0,0-40 16,0 40-16,0-1 16,0 1-16,0 0 0,-14 0 0,14-1 15,0 1-15,0 0 0,-13 13 16,13-13-16,-13-1 0,13 1 16,0 0-16,0 0 0,0 0 15,0-1-15,-13 14 0,13-13 16,0 0-16,0 0 15,0-1-15,13 14 110,0 0-95,0 0-15,1 0 0,-1 0 16,0 0-16,0 0 0,0 0 0,1 0 0,-1 0 16,0 0-16,0 0 0,54 14 0,-41-1 0,-13-13 15,0 0-15,1 13 0,52-13 0,-53 0 0,0 0 16,146 27-16,-146-14 0,1-13 16,-1 0-16,0 0 0,13 0 0,-12 0 0,158 13 15,-146-13-15,1 0 0,211 0 16,-199 0-16,1 0 0,-27 0 0,14 0 0,-14 0 0,0 0 0,199 0 15,-172 13-15,39-13 0,-66 0 0,159 0 16,-145 0-16,211 0 16,-212 0-16,-13 0 0,1 0 0,-1 0 0,0 0 0,80 0 15,-80 0-15,0 0 0,0 0 0,80 0 16,-80 0-16,0 0 0,1 0 0,-1 0 0,0 0 0,0 0 0,1 0 16,12 0-16,14 0 0,-27 0 0,53-13 15,-53 13-15,1 0 0,78 0 16,-79 0-16,1 0 0,-1-13 0,0 13 15,0 0-15,-13-13 0,40 13 0,-14 0 0,-12 0 0,-1 0 0,66-14 16,-65 14-16,-1 0 0,0 0 16,0 0-16,0 0 0,1 0 0,25 0 0,-39-13 0,14 13 0,-1 0 15,53 0-15,-53 0 0,93 0 16,-93 0-16,14 0 16,-27-13-16,13 13 0,53 0 0,-66-13 0,13 13 15,1 0-15,78 0 16,-79 0-16,14 0 0,-14 0 0,0 0 0,1-14 0,-1 14 15,0 0-15,0 0 0,0 0 0,1 0 0,-1 0 0,27 0 16,-27 0-16,53 0 16,-53 0-16,0 0 0,1 0 15,-1 0-15,0 0 0,0 0 16,-13 14 234</inkml:trace>
  <inkml:trace contextRef="#ctx0" brushRef="#br0" timeOffset="-4863.01">15650 10874 0,'0'14'63,"0"-1"-63,0 0 15,0 0-15,0 1 0,0-1 0,0 0 0,0 0 0,0 0 0,0 1 16,0-1-16,0 0 0,0 14 0,0-14 0,0 0 0,0 0 0,0 0 0,0 1 0,0-1 0,13 93 16,-13-93-16,0 0 0,0 0 0,0 107 15,0-107-15,0 0 0,0 93 16,0-93-16,0 0 15,0 1-15,0-1 0,0 0 0,0 0 0,0 27 16,0-27-16,0 0 16,0 1-16,0-1 0,0 0 15,0 0-15,0 1 16,0-1-16</inkml:trace>
  <inkml:trace contextRef="#ctx0" brushRef="#br0" timeOffset="-3866.1">15941 10769 0,'13'0'94,"1"0"-94,-1 0 15,0 0-15,0 0 0,1 0 0,-1 0 0,0 0 16,0 0-16,0 0 0,1 0 0,-1 0 0,0 0 15,0 0-15,1 0 0,-1 0 16,0 0-16,-13 13 47,0 0-31,0 0-16,0 0 0,-13-13 0,13 14 15,-13-14-15,13 13 0,0 0 0,-14-13 0,14 13 0,-13 1 16,13-1-16,0 0 0,-13 0 0,0-13 15,13 14-15,-14-1 0,14 0 0,0 0 16,0 0-16,-13 1 16,0-14 62,0 0-78,26 0 31,0 0-31,0 0 0,1 0 16,-14-14-16,13 14 0,13 0 0,-12 0 0,-1 0 15,0 0-15,0-13 16,0 13-16,1-13 16</inkml:trace>
  <inkml:trace contextRef="#ctx0" brushRef="#br0" timeOffset="-3298.07">16616 11271 0,'13'0'47,"0"0"-47,1 0 0,-1 0 0,0 0 15,0 0-15,0 0 0,54 0 16,-54 0-16,0 0 0,-13-13 0,13 13 0,0 0 0,14 0 0,13 0 15,-27 0-15,0-13 0,14 13 0,25 0 16,-38 0-16,39 0 16,-40 0-16,0 0 0,0 0 15</inkml:trace>
  <inkml:trace contextRef="#ctx0" brushRef="#br0" timeOffset="-2833.65">16854 11046 0,'0'14'16,"0"-1"-16,0 0 0,0 0 16,0 0-16,0 1 0,0-1 0,0 0 15,0 0-15,0 1 0,0 39 16,0-40-16,0 0 0,0 106 31,0-106-31,0 1 0,0-1 78</inkml:trace>
  <inkml:trace contextRef="#ctx0" brushRef="#br0" timeOffset="-1572.47">17264 11364 0,'13'0'47,"1"0"-47,-1 0 0,0 0 15,-13-13-15,13 13 0,0 0 0,1 0 0,-1 0 0,0 0 16,0 0-16,1 0 0,-1 0 0,0 0 16,0 0-16,0 0 0,1 0 15,-1 0 48,-13 13-63,0 0 0,0 0 0,13 1 15,-13-1-15,13 0 0,-13 0 0,0 0 16,0 1-16,14 39 16,-14-40-16,0 0 0,0 14 15,0-14-15,13 13 16,-13-13-16,0 1 0,0-1 15,0 0-15,13-13 0,-13 13 0,0 1 16,13-14-16,-13 13 16,14-13 31,-1 0-32,-13-13-15,13 13 0,-13-14 16,0 1-16,13 13 0,-13-13 0,0 0 0,13-1 0,-13 1 15,14 0-15,-14 0 0,0 0 16,0-1-16,0-12 16,0 13-16,0-1 0,0 1 0,0-27 0,0 27 15,0 0-15,0 0 0,0-80 16,0 80-16,0-133 16,0 120-16,0 13 0,0-1 0,0 1 0,0-40 15,0 40-15,-14-53 16,14 53-16,0 0 0,0-1 0,0 1 15,0 0 1,14 13 78,-1 0-94,0 0 0,0 0 15,1 0-15,-1 0 0,0 0 0,0 0 0,1 0 0,-1 0 0,0 0 16,0 0-16,0 0 0,1 0 0,-1 0 0,13 0 0,1 13 16,-1-13-16,-12 0 0,-1 0 0,0 0 0,53 0 0,-53 0 15,1 0-15,12 0 0,-13 0 0,80 0 16,-80 0-16,0 0 0,1 0 0,-1 0 0,13 0 0,-13 0 0,14 0 16,-14 0-16,0 0 0,1 0 0,-1 0 0,13 0 15,-26 13 79,-13-13-94,0 0 0,0 0 0,-1 0 16,14 14-16,-13-14 0,0 0 0</inkml:trace>
  <inkml:trace contextRef="#ctx0" brushRef="#br0" timeOffset="-309.3">17899 11139 0,'13'0'31,"1"0"-15,-1 0-16,0 0 15,0 0-15,0 0 16,-13-13-16,14 13 0,-1 0 0,0 0 16,0 0-16,1 0 0,-1 0 0,0 0 15,-13-14-15,53 14 16,-40 0-16,-26 0 125,0 0-125,-1 0 0,1 0 15,0 0-15,0 0 0,0 0 16,-1 0-16,14 14 0,-13-14 0,0 0 16,13 13-16,-13-13 0,-1 13 15,1-13-15,0 13 0,0-13 16,0 0 15,13 14-15,-14-14-16,1 0 15,13 13-15,0 0 0,-13-13 0,0 0 16,-1 0-16,14 13 16,-13-13-16,13 14 93,0-1-93,0 0 0,0 0 0,0 0 0,13-13 16,-13 14-16,0-1 0,0 0 0,14-13 0,-14 13 0,0 1 0,0-1 0,13-13 0,-13 13 16,0 0-16,13-13 0,-13 14 0,13-1 15,-13 0-15,14-13 0,-14 13 0,0 0 16,13-13-16,0 0 31,0 0-31,0 0 0,1 0 16,-1 0-16,0 0 0,0 0 0,1 0 15,-1 0-15,0 0 0,0 0 0,0 0 0,1 0 16,-1 0-16,0 0 16,0 0-16,1 0 0,-1 0 15,0 0-15,0 0 0,1 0 16,-1 0-16,0 0 16,-13 14-1,13-14-15,-13 13 16,13-13-16,-13 13 15,0 0-15,0 1 16,14-14-16,-14 13 0,0 0 16,0 0-16,0 1 0,0-1 0,0 0 15,0 0-15,-14 0 16,14 1-16,-13-1 0,0-13 0,13 13 0,-13 0 16,13 1-16,-13-14 0,13 13 0,-14-13 0,-12 13 15,26 0-15,-13 1 0,-14-1 16,14-13-16,0 13 0,-1-13 15,1 0-15,0 0 0,0 0 0,0 13 16,-1-13-16</inkml:trace>
  <inkml:trace contextRef="#ctx0" brushRef="#br0" timeOffset="606.54">18481 10821 0,'13'0'62,"1"0"-46,-1 0-16,0 0 0,0 0 16,1 0-16,-1 0 15,0 0 1,0 0-16,-13 14 62,0-1-46,13-13-16,-13 13 0,0 0 0,0 1 16,0-1-16,0 0 15,0 0-15,0 1 16,0-1-16,0 0 0,0 0 16,-13-13-16,13 13 0,-13-13 0,13 14 15,0-1-15,0 0 0,-13 0 16,0-13-16,13 14 0,0-1 15,0 0-15,0 0 16,13-13 62,0 0-78,0 0 16,0 0-16,1 0 0,-1 0 0,0 0 0,0 0 15,1 0-15,-1 0 0,0 0 16,0 0 0</inkml:trace>
  <inkml:trace contextRef="#ctx0" brushRef="#br0" timeOffset="1890.22">18534 10544 0,'13'0'32,"1"0"-32,-1 0 15,0 0-15,0 0 16,0 0-16,1 0 0,-1 0 15,0 0-15,0 0 0,1 0 0,-1 0 16,0 0-16,0 0 16,0 0-16,1 0 0,-1 0 15,0 0-15,0 0 16,1 0 15,-1 0-15,-13 13 140,0 0-156,0 0 16,0 1-16,0-1 0,0 0 15,0 0-15,0 0 0,0 1 16,13-14-16,-13 13 0,0 0 16,13-13-16,-13 13 15</inkml:trace>
  <inkml:trace contextRef="#ctx0" brushRef="#br0" timeOffset="14416.26">19367 11179 0,'14'0'47,"-1"0"-32,0 0-15,0 0 0,1 0 0,-1 0 0,0 0 16,0 0-16,1 0 0,12 0 0,0 0 0,-12 0 16,-1 0-16,0 0 0,14-14 0,26 14 0,-40 0 15,93 0 1,-93 0-16,-13-13 0,13 13 0,0 0 0,1 0 0,38 0 15,-38 0-15,-1 0 0,0 0 0,0 0 0</inkml:trace>
  <inkml:trace contextRef="#ctx0" brushRef="#br0" timeOffset="15176.47">19394 11430 0,'13'0'62,"0"0"-62,-13 13 0,14-13 0,-1 0 0,0 0 0,0 0 0,1 0 16,-1 13-16,0-13 0,0 0 0,0 14 0,1-14 0,-1 0 16,0 0-16,14 0 0,-14 0 0,40 13 15,-40-13-15,0 0 0,67 0 16,-67 0-16,0 0 0,0 0 0,1 13 0,25-13 15,-26 0-15,1 0 0,12 0 16,-13 0-16</inkml:trace>
  <inkml:trace contextRef="#ctx0" brushRef="#br0" timeOffset="16805.5">20889 11655 0,'13'0'0,"0"0"16,1 0-1,-1 0-15,0 0 0,0 0 16,-13-13-16,13 13 0,1 0 0,-1 0 16,0 0-16,0 0 0,1 0 0,12 0 15,-13 0-15,80 0 16,-80 0-16,0 0 0,1 0 16,-1 0-16,0 0 15,-13 13 32,0 0-47,0 0 0,0 1 16,13-14-16,-13 13 0,0 0 0,0 0 0,13 1 0,-13-1 15,0 0-15,0 0 0,0 0 0,14-13 0,-14 14 0,0-1 0,0 0 16,0 0-16,0 1 0,0-1 0,0 0 0,13 0 16,-13 0-16,0 1 15,13-14-15,-13 13 0,13-13 47,1 0-31,-1 0-16,-13-13 0,13 13 0,0 0 0,14-27 15,-27 14-15,53-53 16,-53 53-16,13 13 0,-13-14 0,0 1 0,0 0 0,26-53 16,-26 53-16,0-93 15,0 93-15,0-1 0,0 1 0,0 0 16,0-53-16,0 52 0,0 1 0,0 0 0,0 0 15,-13-53-15,13 52 0,-26-65 16,26 66-16,0-14 16,0 14-16,-14 0 0,1-14 0,13 14 0,0 0 0,-13-40 31,13 40-31,0 0 0,-13-1 0,13 1 0,0 0 16,0 0-16,0-1 15,0 1-15,-13 13 16,13-13-16,0 0 15,0 0-15,0-1 0,0 1 16,13 13-16,-13-13 0,13 13 0,-13-13 16,13 13-16,0 0 0,1 0 15,-14-14-15,13 14 0,0-13 0,0 13 0,27 0 16,-27 0-16,1 0 0,-1 0 16,13 0-16,-13 0 0,146 0 31,-146 0-31,1 0 0,-1 0 15,66 13-15,-66-13 0,80 0 16,-80 0-16,1 0 16,-1 0-16,0 0 0,53 0 0,-53 0 15,1 0-15,131 0 0,-118 0 16,-14 0-16,-13-13 0,13 13 0,14 0 0,-14 0 0,0 0 0,159-13 16,-159 13-16,14 0 0,-14-13 0,0 13 0,172-27 15,-171 27-15,158-13 16,-159 13-16,0 0 0,0 0 0,0 0 0,1 0 0,-14-13 0,92 0 15,-79 13-15,120 0 16,-120 0-16,13 0 0,-12 0 0,-1 0 0,13 0 0,27 0 16,-39 0-16,-1 0 0,0 0 0,-13-14 0,13 14 0,93 0 15,-93 0-15,80 0 16,-80 0-16,0 0 0,1 0 16,-1 0-16,13 0 0,-13 0 0,27 0 15,-27 0-15,1 0 16,-1 0-16,0 0 15,-26 0 64,0 0-79</inkml:trace>
  <inkml:trace contextRef="#ctx0" brushRef="#br0" timeOffset="17508.65">21934 11099 0,'0'13'16,"0"1"-16,0-1 0,0 0 16,0 0-16,0 1 0,0-1 15,0 0-15,0 0 0,0 1 0,0-1 0,0 0 16,0 0-16,0 0 0,0 1 0,-13-14 0,13 13 0,0 40 15,0-40-15,0 0 0,0 93 16,0-93-16,0 1 0,0-1 0,0 0 0,0 0 16,0 27-16,0-27 0,0 0 0,0 1 0,0 39 15,0-40-15,13 0 16,-13 0-16,0 1 31,13-14 32,0 0-63</inkml:trace>
  <inkml:trace contextRef="#ctx0" brushRef="#br0" timeOffset="17889.99">22397 11377 0,'13'0'47,"0"0"-32,1 0-15,-1 0 0,0 0 0,14 0 16,-14 0-16,0 0 0,0 0 0,14 0 0,-14 0 0,13 13 0,1-13 16,-14 0-16,0 0 0,1 0 0,-1 0 0,79 0 15,-78 0-15,-1 0 0,0 0 0,0 0 0,1 0 0,38 0 16,-38 0-16,-1 0 0,0 0 0,0 0 0,27 0 15,-40-13-15,13 13 16</inkml:trace>
  <inkml:trace contextRef="#ctx0" brushRef="#br0" timeOffset="18303.37">22754 11298 0,'0'13'32,"0"0"-32,0 0 15,0 1-15,0-1 0,0 0 0,0 0 0,0 1 16,0-1-16,0 0 0,0 0 0,0 0 15,0 1-15,0-1 0,0 0 16,13-13 47,1 0-63</inkml:trace>
  <inkml:trace contextRef="#ctx0" brushRef="#br0" timeOffset="19455.97">23336 11112 0,'13'0'16,"1"0"-1,-1 0 1,0 0-16,0 0 16,1 0-16,-1 0 0,0 0 15,0 0-15,1 0 0,-14-13 0,13 13 16,0 0-16,0 0 0,0 0 0,1 0 16,-14-13-1,13 13-15,-26 0 63,-1 0-48,1 0-15,0 0 0,0 0 16,0 0-16,-1 0 0,1 0 16,0 0-16,0 0 15,-1 0-15,1 0 16,0 0-16,0 0 0,-1 0 15,1 0 1,0 0-16,13 13 16,-13-13-16,13 13 0,0 1 15,-13-1-15,13 0 16,0 0-16,0 1 0,0-1 0,-14-13 0,14 13 0,0 0 16,0 1-16,0-1 0,-13-13 15,13 13-15,0 0 16,0 0-16,13-13 62,1 0-46,-1 0-16,-13 14 0,13-14 0,0 0 0,0 0 16,1 0-16,-14 13 0,13-13 0,0 0 0,0 0 15,1 0-15,-1 13 0,0-13 0,-13 13 0,13-13 0,1 0 16,-14 14-16,52 12 0,-38-26 15,-14 13-15,39 1 0,-39-1 16,14-13-16,-14 13 0,0 0 0,13-13 16,-13 13-16,0 1 15,0-1 1,0 0-16,0 0 0,0 1 16,0-1-16,0 0 0,0 0 15,-13-13-15,13 14 0,0-1 0,-14-13 0,14 13 0,-13 0 16,13 0-16,-13-13 0,0 14 0,-1-14 15,14 26-15,-13-26 0,-26 13 16,25-13-16,1 0 0,0 0 16,13 14-16,-13-14 0,-1 0 0,1 0 15,0 0-15,0 0 16,13 13-16</inkml:trace>
  <inkml:trace contextRef="#ctx0" brushRef="#br0" timeOffset="20193.64">24395 11165 0,'13'0'15,"0"0"1,0 0-16,0 0 0,1 0 0,-1 0 15,0 0-15,0 0 0,1 0 0,-1 0 16,0 0-16,0 0 0,1 0 0,-1 0 0,0 0 0,0 0 16,14 0-16,-14 0 0,0 0 0,27 0 15,-27 0 1</inkml:trace>
  <inkml:trace contextRef="#ctx0" brushRef="#br0" timeOffset="20514.93">24447 11470 0,'14'0'31,"-1"0"-31,0 0 0,0 0 0,1 0 16,-1 0-16,0 0 0,0-14 0,1 14 0,-1 0 0,0 0 0,0 0 15,0-13-15,1 13 0,-1 0 0,0 0 0,0 0 16,1 0-16,-1 0 0,0 0 0,0 0 16,1 0-16</inkml:trace>
  <inkml:trace contextRef="#ctx0" brushRef="#br0" timeOffset="21545.88">24937 11324 0,'13'0'15,"0"0"1,1 0-16,-1 0 0,0 0 16,0 0-16,1 0 0,-1 0 0,-13-13 15,13 13-15,0 0 0,0 0 0,1 0 0,-1 0 16,-13-13-16,13 13 0,0 0 0,1 0 0,-1 0 15,0 0-15,0 0 32,1 0-32,-14 13 0,0 0 15,13-13-15,-13 13 0,13 1 16,-13-1-16,0 0 0,13-13 0,-13 13 0,13-13 16,-13 14-16,0-1 0,14 13 0,-14-13 0,39 54 15,-39-54-15,0 0 16,0 0-16,14 1 0,-14-1 0,0 0 15,13-13-15,0 40 16,0-27-16,-13 0 0,14-13 0,-14 13 16,0 1-16,13-14 0,-13 13 0,13-13 0,0 13 15,0-13-15,1 13 16,-14 1-16,13-14 0,0 0 0,0 0 16,1 0-16,-1 0 15,0 0-15,0 0 0,1 0 0,-1-14 16,0 14-16,-13-13 0,13 13 0,-13-13 15,13-27-15,-13 27 0,14-106 16,-14 106-16,0-1 0,0 1 16,0-13-16,13 26 0,-13-80 0,0 67 0,0 0 0,0-106 15,0 106-15,-13-14 0,13 1 0,0 12 16,0 1-16,-14-93 0,14 93 0,0 0 0,-13-14 16,13 14-16,-13-106 0,13 93 0,-26-120 15,26 133 1,0 0-16,-14-14 0,14 14 0,0-13 0,0 12 15,0 1-15,0 0 32,14 13 15,-1 0-32,0 0-15,0 0 0,0 0 0,1 0 16,-1 0-16,0 0 0,-13 13 0,13-13 0,1 0 0,-1 0 15,13 13-15,-13 1 0,54-1 16,-67 0-16,13-13 0,0 0 0,0 13 16,1-13-16,12 0 0,0 13 0,-12-13 0,-1 14 15,40-14-15,-40 0 0,-13 13 0,13-13 0,1 0 16,-1 0-16,0 0 0,27 0 0,-27 0 0,0 0 16,0 0-16,1 0 0,12 0 0,-13 0 15,1 0-15,-1 0 16,0 0 62,0 0-78,0 0 0,1 13 16</inkml:trace>
  <inkml:trace contextRef="#ctx0" brushRef="#br0" timeOffset="22553.82">26114 10861 0,'-13'0'15,"0"0"1,13 13-16,-13-13 0,-1 14 0,1-1 16,0 0-16,13 0 0,-13-13 15,0 14-15,13-1 0,-14-13 0,14 13 0,-13-13 0,13 13 0,0 0 16,-13 1-16,13-1 0,0 0 0,-13-13 0,13 13 0,-14 40 15,14-40-15,-13 40 16,13-39-16,0-1 0,0 0 16,0 27-16,0-27 0,0 0 0,0 40 15,0-40-15,0 1 0,0-1 16,0 0-16,0 0 0,0 14 0,0-14 0,0 0 16,13-13-16,1 53 0,-14-40 0,0 1 15,39 52-15,-39-53 16,14-13-16,-1 13 0,0 14 15,0-27-15,-13 13 0,40 27 16,-27-40-16,0 13 0,1-13 0,-14 13 0,13-13 16,0 0-16,-13 13 0,13-13 0,14 0 15,-14 0-15,13-13 16,-12 13-16,-14-13 0,13 13 0,0 0 16,-13-13-16,13-1 0,14-25 15,-14 25-15,-13 1 0,0 0 0,0 0 16,0 0-16,0-1 0,0 1 0,13 13 0,-13-13 0,0-27 15,0 27-15,-13-66 16,0 79-16,13-14 16,0 1-16,-40-27 0,40 27 0,-13 13 0,13-13 15,-53-14-15,53 14 16,-13 13-16,0 0 0,-1-13 0,1 13 16,0 0-16,0 0 0,-1 0 0,1 0 15,0 13-15,0-13 0,-1 0 16,14 13-16,-13 1 0,13-1 15,-13-13-15,13 13 0,-13 0 16,13 1-16,-13-14 0,13 13 0</inkml:trace>
  <inkml:trace contextRef="#ctx0" brushRef="#br0" timeOffset="23684.85">26220 10716 0,'13'0'63,"1"0"-63,-1 0 16,0 0-16,0 0 0,1 0 0,-1 0 15,0 0-15,-13-14 0,13 14 0,0 0 16,1 0-16,-1 0 0,0 0 0,0 0 15,1 0-15,-1 0 32,0 0-32,0 0 0,1 0 15,-1 0 1,0 0-16,0 0 16,-13 14 77,0-1-77,13-13-16,-13 13 0,0 0 0,0 1 0,0-1 0,0 0 0,0 0 16,14-13-16,-14 13 0,0 1 0,0-1 0,0 0 0,13-13 15,-13 13-15,0 1 0,0-1 0,0 0 0,0 0 0,0 1 16,13-14-16,-13 13 0,0 0 0,0 0 0,0 14 15,0-14-15,13 0 16,-13 0 0</inkml:trace>
  <inkml:trace contextRef="#ctx0" brushRef="#br0" timeOffset="24396.5">13851 12449 0,'26'0'15,"-39"0"-15,26 0 16,1 0-16,-14 13 15,13-13-15,0 0 0,0 0 0,1 0 0,-1 0 0,0 0 0,0 0 0,27 0 16,-27 0-16,0 0 0,1 0 0,-1 0 0,0 0 0,119 0 16,-92 0-16,132 13 15,-106-13-15,-53 0 0,212-26 16,-198 26-16,-1 0 0,-13 0 0,159-14 16,-158 14-16,118 0 15,-119 0-15,0 0 0,1 0 0,25 0 16,-25 0-1,-1 0-15</inkml:trace>
  <inkml:trace contextRef="#ctx0" brushRef="#br0" timeOffset="25206.24">14592 12528 0,'0'13'0,"-13"-13"16,13 13-16,0 1 16,0-1-1,0 0-15,0 0 0,-14-13 0,14 14 16,0-1-16,0 0 0,0 0 0,0 1 0,0 12 15,0-13-15,0 67 16,0-67-16,0 0 0,0 0 0,-13-13 0,13 66 16,0-52-16,0-1 0,0 66 15,0-65-15,-13 91 16,13-91-16,0-1 0,0 0 0,-13 53 16,13-53-16,0 14 0,-14 79 15,14-93-15,0 0 0,0 0 0,0 1 16,0-1-16,0 0 0,-13 14 0,13-14 0,0 0 15,0 0-15,0 0 0,0 1 16</inkml:trace>
  <inkml:trace contextRef="#ctx0" brushRef="#br0" timeOffset="25717.7">14168 13573 0,'14'0'47,"-1"0"-47,0 0 0,0 0 0,27 13 15,-27-13-15,0 0 0,1 0 0,-1 0 0,53 14 16,-53-14-16,1 0 0,-1 0 0,0 13 0,0-13 16,53 0-16,-52 0 0,-1 0 0,159 0 15,-159 0-15,0 0 0,1 0 0,-1 0 0,0 0 16,0 0-16,106 0 0,-106 0 0,1 0 0,12 0 0,80 13 15,-93-13-15,0 0 0,1 0 0,-1 0 0,0 0 16,0 0-16,1 0 0,25 0 0,-25 0 0,-1 0 16,0 0-16,13 0 0,-12 0 15</inkml:trace>
  <inkml:trace contextRef="#ctx0" brushRef="#br0" timeOffset="26147.6">15941 12912 0,'13'0'31,"1"0"-31,-1 0 0,0 0 16,0 0-16,1 0 0,-1 0 0,-13-14 0,13 14 0,0 0 15,0 0-15,1 0 0,-1-13 0,0 13 0,0 0 16,1 0-16,-1 0 0,0 0 0,0-13 0,0 13 0,1 0 0,12 0 15</inkml:trace>
  <inkml:trace contextRef="#ctx0" brushRef="#br0" timeOffset="26485.91">15901 13229 0,'14'0'31,"-1"0"-15,0 0-16,0-13 0,1 13 0,-1 0 0,0 0 16,0 0-16,1-13 0,-1 13 0,13 0 15,-13 0-15,-13-14 0,14 14 0,-1 0 0,0 0 16,0 0-16,1 0 0,-1 0 0,0 0 0,0 0 15,0 0-15,1 0 0,12 0 16</inkml:trace>
  <inkml:trace contextRef="#ctx0" brushRef="#br0" timeOffset="27694.82">17608 12594 0,'-13'0'15,"0"0"1,-1 0-16,1 0 16,0 0-16,0 0 0,-1 0 0,1 0 0,13 13 0,-13-13 15,0 14-15,-1-1 0,1-13 0,13 13 0,-13-13 0,13 13 0,0 1 0,-13-14 16,-14 39-16,14-26 0,13 1 0,-53 65 16,53-66-16,-26 93 15,13-93-15,13 1 0,0 12 16,-14 14-16,14-27 0,0 0 15,0 0-15,-26 120 16,26-120-16,0 0 16,0 0-16,0 40 0,13-39 15,0 25-15,-13-26 16,14-13-16,-14 14 0,13-14 0,-13 13 16,13-13-16,13 26 15,-12-26-15,-1 0 0,0 0 0,0 0 16,1 0-16,-1 0 0,0 0 0,0 0 15,0 0-15,40 0 16,-39 0-16,-1 0 0,0-13 16,0 13-16,14-26 15,-1-1-15,-26 14 0,13 13 16,-13-26-16,14 26 0,-14-14 0,0 1 0,0 0 0,13-40 16,-13 40-16,13-53 15,-13 52-15,0 1 16,0 0-16,0 0 15,0-1-15,-13 14 0,13-13 16,-13 13-16,-1 0 0,14-13 16,-13 13-16,0 0 15,0 0-15,0 0 16,-1 0-16,1 0 16,0 0-16,0 0 0,13 13 0,-14-13 15,1 0-15,0 0 0,0 0 0,-1 13 16,1-13-16,0 0 15,0 0-15,13 14 0,-13-14 0,-1 13 16,14 0-16,-13-13 0,0 0 0,13 13 16,-13-13-16,13 14 0,-14-14 15,14 13-15,0 0 0,-13-13 0,13 13 16,-13-13-16,13 13 0,-13-13 0,13 14 16</inkml:trace>
  <inkml:trace contextRef="#ctx0" brushRef="#br0" timeOffset="30496.57">3651 12475 0,'0'13'32,"0"1"-32,0-1 15,0 0-15,0 0 0,-13-13 16,13 13-16,0 1 0,0-1 0,0 0 0,0 0 16,0 1-16,0 12 0,0-13 0,0 80 15,0-80-15,0 0 16,0 1-16,0-1 0,0 40 0,0-40 15,0 40-15,0-40 16,0 0-16,0 1 0,0-1 0,0 0 16,0 0-16,0 1 0,0-1 15,0 0-15,-13 27 16,13-27-16,13-13 62,0 0-46,0 0-16,1 0 0,-1 0 16,0 0-16,0 0 0,1 0 0,-1 0 0,0 0 0,0 0 15,1 0-15,-14 13 0,39-13 0,-26 0 0,1 0 0,-1 0 0,0 13 0,14-13 16,-14 0-16,0 0 0,40 0 0,-27 0 0,1 0 0,-14 0 16,80 0-16,-67 0 0,120 0 15,-133 0-15,0 0 16,14-13-16,-14 13 0,66-13 0,-66 13 0,1 0 15,-1 0-15,66-27 0,-65 27 16,-1 0-16,0 0 0,0 0 0,0 0 0,14-26 0,-14 26 16,0 0-16,1 0 0,-1 0 15,0 0-15,-13-13 16,0 0 93,0-1-109,0 1 16,0 0-16,0 0 0,0-1 0,0 1 0,0 0 0,0 0 16,0-1-16,0 1 0,0 0 0,0 0 0,0 0 15,0-1-15,0 1 0,0-27 0,0 27 0,0 0 16,0 0-16,0-1 0,13-25 0,-13 26 0,0-1 15,13-65-15,1 66 0,-14-1 16,0 1-16,0 0 0,0 0 0,0-14 16,0 1-16,13 26 0,-13-13 0,0-1 15,0 1-15,13-13 16,-13 12-16,-13 14 78,0 0-78,-1 0 16,1 0-16,0 0 0,0 0 15,0 0-15,-1 0 0,14 14 0,-13-14 0,0 0 16,0 0-16,-1 0 0,1 0 16,0 13-16,0-13 0,0 0 15,-1 13-15,1-13 0,0 0 0,0 0 0,-1 0 16,1 0-16,13 13 0,-26-13 0,12 0 15,-25 0-15,26 14 16,-1-14-16,1 0 16,0 0-16,0 0 0,-1 0 15,1 0-15,0 0 16,0 0-16,-1 0 16,1 0-16,0 0 0,0 0 0,0 0 15,-1 0-15,1 0 0,0 0 16,0 0-16,-1 0 0,1 0 0,0 0 15,0 0-15,-1 0 0,1 0 0,0 0 16,13 13-16,-13-13 0,0 0 16,-1 0-1,1 0-15,0 0 16,0 0 0,-1 0-1,1 0-15,0 13 0,0-13 16,0 0-1,-1 0 17,1 0 15,0 0-47,0 0 15,-1 0-15,1 0 0,0 0 16,0 0-16,-1 0 0,1 0 15,0 0 95,0 0-110,13 13 109,-13-13-109,-1 0 16,1 0-16,0 0 31,13 14 16,-13-14-31,-1 0-16,1 0 0,13 13 15,-13-13-15,13 13 0,-13-13 0,-1 0 16,14 13-16,-13-13 15</inkml:trace>
  <inkml:trace contextRef="#ctx0" brushRef="#br0" timeOffset="72500.19">24328 13388 0,'14'0'0,"-1"0"16,-13-13-16,13 13 0,0 0 0,1 0 0,-1 0 0,0 0 15,0 0-15,0 0 0,1 0 0,65 0 16,-66 0-16,1-14 0,-1 14 0,119-13 16,-105 13-16,-1 0 0,-13 0 0,14 0 0,12 0 15,-25 0-15,-1 0 0,0 0 0,0 0 0,1 0 63,-14 13-63,0 1 0,13-14 0,-13 13 0,0 0 15,0 0-15,0 1 0,0-1 0,0 0 0,0 0 16,13-13-16,-13 14 0,0-1 0,13-13 0,0 39 16,-13-25-1,14-14-15,-1 0 32,0 0-1,0 0-31,-13-14 0,14 14 0,-1 0 0,-13-13 0,0 0 15,13 13-15,-13-13 0,13 13 0,-13-13 0,40-27 16,-40 27-16,13 13 0,-13-14 0,0 1 0,53-79 16,-40 78-16,1 14 0,-14-13 0,0 0 0,13 13 0,-13-13 0,13-1 0,-13 1 0,26-53 15,-26 53-15,14 0 0,-1-1 0,0-78 16,-13 65-16,27-79 16,-27 93-16,0 0 0,0 0 0,0 0 0,0-1 0,0-12 15,0 13-15,0-1 0,0 1 0,0-13 16,0 12-16,0 1 15,0 0-15,0 0 0,0 0 16,0-1-16,0 1 31,0 0-31,13 13 32,-13-13-17,13 13-15,0 0 0,-13-14 0,14 14 0,-1 0 16,-13-13-16,13 13 0,-13-13 0,13 13 0,0 0 0,1 0 0,-1-13 0,0 13 15,0 0-15,1-14 0,-1 14 0,13-13 0,1 13 0,12-13 16,-25 13-16,-1 0 0,0 0 0,0-13 0,53 0 16,-39 13-16,-14 0 0,-13-14 0,13 14 0,1 0 0,-1 0 0,13-13 15,1 13-15,-14 0 0,0 0 0,0 0 16,1 0-16,-1 0 0,-13-13 16</inkml:trace>
  <inkml:trace contextRef="#ctx0" brushRef="#br0" timeOffset="73041.68">25413 12832 0,'0'14'47,"0"-1"-47,0 0 0,0 0 15,0 0-15,0 1 0,0-1 0,0 0 0,13 27 16,-13-27-16,0 66 16,0-65-16,0-1 0,0 0 0,0 0 0,0 1 15,0-1-15</inkml:trace>
  <inkml:trace contextRef="#ctx0" brushRef="#br0" timeOffset="73775.36">25651 12766 0,'14'0'62,"-1"0"-62,0 0 16,0 0-16,0 0 0,1 0 0,-14 13 0,13-13 0,0 0 15,0 0-15,1 0 0,-1 14 16,0-14-16,-13 13 0,13-13 0,1 0 16,-14 13-16,0 0 0,0 1 15,13-14-15,-13 13 0,0 0 16,0 0-16,0 0 0,0 1 0,0-1 15,0 0-15,0 0 0,0 1 0,-13-14 16,13 13-16,0 27 0,0-27 0,-14 0 0,14 0 16,0 0-16,-13-13 0,13 14 0,0-1 0,0 0 0,-13-13 0,13 13 0,0 1 15,0-1-15,-13-13 0,13 13 0,0 0 0,-14 27 16,14-27 0,0 0-1,0 1 16,0-1-31,0 0 16,0 0-16,0 1 16,14-14-16,-14 13 0,13 0 0,0-13 15,-13 13-15,13-13 0,-13 13 0,14-13 0,12 14 16,-13-14-16,40 13 16,-40-13-16,1 0 0,-1 0 15,0 0 1</inkml:trace>
  <inkml:trace contextRef="#ctx0" brushRef="#br0" timeOffset="74589.1">25493 12846 0,'0'13'78,"0"0"-78,0 0 0,0 0 16,0 1-16,0-1 0,0 0 0,-14-13 0,14 13 0,0 1 0,0-1 15,0 0-15,0 0 0,0 1 0,-13-14 0,13 26 16,0-13-16,0 0 0,0 1 0,0-1 0,0 0 0,0 27 15,0-27-15,-13-13 0,13 13 0,0 0 0,0 27 16,0-27-16,-13 40 16,13-39-16,0-1 0,0 0 0,0 0 15,-14-13-15,14 13 0,0 1 0,0-1 0,-13 0 16,13 0-16,0 27 16,0-27-16,0 1 0,0-1 15,0 0-15,-13-13 16,13 13-16</inkml:trace>
  <inkml:trace contextRef="#ctx0" brushRef="#br0" timeOffset="76977.29">26855 12978 0,'13'0'31,"-13"-13"-31,14 13 0,-1 0 16,0 0-16,0 0 0,1-14 0,-1 14 0,0 0 0,0 0 0,0 0 15,40-13-15,-26 13 0,-14 0 0,14 0 0,-14 0 0,53 0 16,-53 0-16,0 0 0,-13-13 0,14 13 0,-1 0 16,13 0-16,-12 0 0,-1 0 15</inkml:trace>
  <inkml:trace contextRef="#ctx0" brushRef="#br0" timeOffset="77368.65">26855 13110 0,'13'0'16,"1"0"0,-1 0-16,0 0 0,0 0 0,1 0 0,-1 0 0,0 0 15,0 0-15,0 0 0,1 0 0,-1-13 0,0 13 0,0 0 0,1 0 0,-1 0 16,0 0-16,0 0 0,-13-13 0,14 13 0,-1 0 0,0-14 0,0 14 0,0 0 0,80 0 16,-80 0-16,-13-13 0,14 13 0,-1 0 0,0 0 0,0 0 0,53-13 15,-52 13-15,-1-13 0,0 13 0,14 0 16,-14 0-16</inkml:trace>
  <inkml:trace contextRef="#ctx0" brushRef="#br0" timeOffset="79126.85">28443 11946 0,'-14'0'16,"1"0"-16,13 13 15,-13-13-15,13 13 0,0 1 16,0-1-16,0 0 0,-13-13 0,13 13 15,0 1-15,0-1 0,0 0 0,0 27 16,0-27-16,0 40 16,0-40-16,0 0 0,0 1 15,0-1-15,0 0 0,0 0 16,0 0-16,0 1 0,0-1 16,0 0 30,0 0-30,13-13-16,-13 14 0,0-1 16,13-13-16,-13 13 0,0 0 125,13-13-110,-13 13-15,0 1 0,0-1 0,0 0 16,0 0-16,0 1 0,0-1 16,0 0-16,0 0 0,0 1 0,14-1 15,-14 0-15,0 0 0,0 0 0,0 1 0,13 25 16,-13-25-1,13-14-15,-13 13 16,13-13 109,1 0-109</inkml:trace>
  <inkml:trace contextRef="#ctx0" brushRef="#br0" timeOffset="79944.6">28588 12462 0,'0'13'63,"0"0"-63,0 1 0,0-1 0,0 0 16,0 0-16,0 0 0,13 1 0,-13-1 0,0 0 15,0 0-15,14-13 0,-14 27 0,0-14 16,0 0-16,13-13 15,0 0 32,-13-13-47,0 0 0,0 0 0,0-1 16,0 1-16,13 13 0,-13-13 0,0 0 0,0-1 16,0 1-16,0 0 0,0 0 0,0 0 0,0-1 0,0-25 15,0 25-15,0-65 16,0 66-16,0 0 0,0-1 0,0 1 15,0 0-15,0 0 0,0-1 0,-13-12 16,13 13-16,-13-14 16,13 14-16,0 0 15,0 0-15,-13 13 0,13-14 0,0 1 16,0 0-16,-14 13 0,14-13 0,0-1 0,0 1 16,0 0-16,0 0 0,0 0 15,0-1-15,14 14 63,-1 0-63,0 0 0,0 0 0,1 0 15,-1 0-15,0 0 0,0 0 0,1 0 0,-1 0 0,0 0 0,0 0 16,0 0-16,1 0 0,-1 0 0,0 0 0,14 0 0,-14 0 16,0 0-16,0 0 0,0 0 0,27-13 15,-27 13-15,40 0 16,-39-13-16,-1 13 0,-13-13 0,13 13 0,0 0 15,0 0-15,-26 0 79,0 0-79,0 0 15,0 0-15,13 13 0,-14-13 0</inkml:trace>
  <inkml:trace contextRef="#ctx0" brushRef="#br0" timeOffset="80548.15">28721 12224 0,'0'13'47,"0"0"-47,0 0 0,0 1 0,0-1 0,0 0 15,0 0-15,0 1 0,0-1 0,0 0 0,0 0 0,0 0 0,0 1 16,0-1-16,0 0 0,0 0 0,0 1 0,0-1 16,0 0-16,13 0 0,-13 1 0,0-1 15</inkml:trace>
  <inkml:trace contextRef="#ctx0" brushRef="#br0" timeOffset="81200.74">28826 12197 0,'14'0'31,"-1"0"-15,0 0-1,0 0-15,-13 14 0,13-14 0,1 0 16,-14 13-16,13-13 0,0 0 15,-13 13-15,13-13 0,-13 13 0,0 0 16,14-13-16,-14 14 0,13 12 16,0-26-16,-13 13 0,0 1 15,0-1-15,0 0 0,0 0 16,0 0-16,0 1 0,0-1 16,0 0-16,0 0 0,-13-13 0,13 14 0,0-1 15,-13 13-15,-1-12 16,-12 25-16,13-39 15,13 13-15,-14-13 0,14 14 0,0-1 0,-13 0 16,0 0-16,26-13 63,0 0-48,1 0-15,-1 0 0,0 0 0,0 0 0,1 0 16,-1 0-16,0 0 0,0 0 0,1 0 0,-1 0 15,0 0-15,0 0 0,0 0 0,1 0 16,-1 0-16</inkml:trace>
  <inkml:trace contextRef="#ctx0" brushRef="#br0" timeOffset="81689.69">29223 11919 0,'13'0'0,"1"0"16,-1 0-16,0 0 0,-13 14 15,13-1-15,-13 0 0,14-13 0,-14 13 0,13-13 0,-13 14 0,13-1 16,-13 0-16,40 53 0,-27-53 16,-13 1-16,0-1 0,13-13 0,-13 13 0,13 0 0,1-13 0,-14 14 0,53 78 15,-53-79-15,13-13 0,-13 14 0,13-14 0,-13 13 0,26 53 16,-26-53-16,27 80 16,-27-80-16,0 0 0,0 27 15,0-27-15,-27 40 16,14-53-16,13 13 0,-13 1 15,0-1-15,0-13 0,13 13 0,-14 0 16,1-13 0,0 0-16,0 0 47</inkml:trace>
  <inkml:trace contextRef="#ctx0" brushRef="#br0" timeOffset="82379.31">29461 11721 0,'14'0'32,"-1"0"-17,0 0-15,0 0 0,0 0 16,1 0-16,-1 0 0,0 0 0,0 0 0,1 0 16,-1 0-16,0 0 15,-13 13-15,13-13 16,-13 14-16,0-1 0,0 0 15,0 0-15,0 0 16,-13-13 15,13 14-31,0-1 0,0 0 47,0 0 16,13-13-48,1 0-15,-1 0 16,0 0 0,0 0-16,0 0 15</inkml:trace>
  <inkml:trace contextRef="#ctx0" brushRef="#br0" timeOffset="83173.55">28257 12938 0,'14'0'31,"12"0"-31,-13 0 0,1 0 0,12 0 0,1 13 16,-14-13-16,13 0 0,-13 14 0,1-14 0,158 0 15,-159 0-15,13 13 0,1-13 0,-14 0 0,212 26 16,-199-26-16,-12 0 0,224 0 16,-225 0-16,0 0 0,0 0 0,1 0 0,-1 0 0,0 0 0,80 0 15,-80 0-15,0 0 0,0 0 0,1 0 0,52-13 16,-40 13-16,-13 0 0,1 0 0,-1 0 16,0-13-16,0 13 0,1 0 0,-1 0 0,0 0 0,14-13 15,-1 13-15,14 0 16,-27 0-16</inkml:trace>
  <inkml:trace contextRef="#ctx0" brushRef="#br0" timeOffset="83924.23">28840 13414 0,'13'0'31,"0"0"-31,0 0 0,0 0 0,1 0 16,-14-13-16,26 13 0,-26-13 0,13 13 0,1 0 0,-1 0 0,27-13 15,-14 13-15,-13 0 0,67-14 16,-67 14-16,0 0 16,-13 14 30,0-1-46,0 0 16,0 0-16,0 1 0,0-1 0,0 0 16,0 0-16,0 1 0,0-1 0,-13-13 0,13 13 15,0 0-15,0 0 0,-27 14 0,27-14 0,-13-13 0,-27 66 16,40-53 0,-13-13-16,13 14 0,0-1 15,0 0-15,0 0 78,13-13-78,1 0 0,-1 0 0,0 0 0,0 0 16,27 14-16,-27-14 0,1 0 0,-1 0 0,0 0 0,0 0 0,0 0 0,54 0 16,-41 0-16,-13 0 0,14 0 0,-1-14 15,-13 14-15,27 0 16,-27 0-16</inkml:trace>
  <inkml:trace contextRef="#ctx0" brushRef="#br0" timeOffset="84385.65">30110 12912 0,'13'0'47,"0"0"-47,0 0 0,0 0 16,1 0-16,-1 0 0,0 0 0,0 0 0,1 0 0,-1 0 0,27 0 16,-27 0-16,-13-14 0,13 14 0,0 0 0,-13-13 0,66 13 15,-52 0-15,-1 0 0,-13-13 16,26 13-16</inkml:trace>
  <inkml:trace contextRef="#ctx0" brushRef="#br0" timeOffset="84693.45">30096 13176 0,'14'0'47,"-1"0"-47,-13-13 0,13 13 0,0 0 0,0 0 16,-13-13-16,14 13 0,25 0 0,-25 0 0,-1 0 0,0 0 15,53-13-15,-53 13 16,27-14-16,-27 14 16</inkml:trace>
  <inkml:trace contextRef="#ctx0" brushRef="#br0" timeOffset="85688.87">31102 12713 0,'0'0'0,"-13"0"0,-1 0 0,1 0 16,0 0-16,0 0 0,-1 0 15,1 0-15,13 13 0,-13-13 0,13 14 0,-13-14 0,13 13 0,-14 0 16,1-13-16,13 13 0,-13-13 0,13 14 0,-13-1 0,13 0 15,-13 0-15,-1-13 0,14 27 0,0-14 0,0 0 16,-13 27-16,13-27 0,0 0 16,0 1-16,0-1 0,0 0 0,0 0 15,0 1-15,0-1 0,0 0 0,0 0 16,27 40 0,-27-40-16,13-13 0,-13 14 0,26 12 15,-13-26-15,-13 13 0,0 0 0,67 14 16,-54-14-16,0-13 0,0 0 0,1 0 0,-1 13 15,0-13-15,0 0 0,0 0 0,1 0 0,-1 0 16,0 0-16,0 0 0,27 0 16,-27 0-16,1 0 0,-1 0 0,0 0 0,27 0 15,-27 0-15,53-26 16,-53 26-16,-13-13 0,13 13 0,1 0 16,-1-14-16,-13 1 15,13 13-15,-13-13 0,13 13 0,-13-40 16,0 27-16,0 0 0,0 0 15,0-1-15,-13 1 0,13 0 0,-13 13 16,-14-40-16,14 40 0,0 0 16,13-13-16,-13 13 0,0-13 0,-1 13 0,1 0 15,0 0-15,0 0 0,-27 0 0,27 0 16,-14 0-16,14 0 16,0 0-16,0 0 0,-1 0 15,1 0-15,0 0 0,0 0 16,13 13-16,-14-13 0,1 0 0,13 13 0,-13-13 15,13 14-15,-13-14 0,13 13 0,-13-13 0,-14 13 16,27 0-16,-40 27 16,27-40-16,13 13 0,0 0 0,0 1 15,-13-14-15,13 13 32</inkml:trace>
  <inkml:trace contextRef="#ctx0" brushRef="#br0" timeOffset="88978.9">18362 12422 0,'0'13'31,"0"1"-31,13-14 0,-13 13 0,0 0 0,14 0 16,-1 1-16,-13-1 0,0 0 0,13-13 0,-13 13 0,13-13 0,-13 27 0,13 12 16,1-25-16,-14-1 0,13 0 0,-13 0 0,0 1 0,40 65 15,-40-66-15,0 14 0,53 78 16,-53-78-16,0-14 0,13-13 0,0 27 0,0 12 15,-13-25-15,13-1 0,-13 0 0,14 13 16,-1-26 15,0 0-15,-13-13-16,0 0 16,13 13-16,-13-13 0,27-14 0,-27 14 0,53-66 15,-53 65-15,66-105 16,-66 106-16,13 13 0,0-13 15,-13 0-15,27-67 0,-14 67 0,13-53 16,-26 53 0,14 13-16,-14-14 0,0 28 78,0-1-78,0 0 0,13-13 0,-13 13 15,13-13-15,-13 14 0,0-1 0,0 0 0,0 0 0,13 1 0,-13-1 0,0 0 0,0 0 0,14-13 0,-14 13 16,13 27-16,-13-27 0,13-13 0,-13 14 0,0-1 0,13-13 0,-13 13 16,0 0-16,14 1 0,-14-1 0,13-13 0,-13 13 0,0 0 15,26-13-15,-26 13 0,13 1 16,1-14 15,-1 0-31,0-14 0,0 14 16,1-13-16,-1 0 0,0 13 0,14-26 0,-27 12 0,26 1 15,-13 0-15,40-53 0,-40 52 16,67-118-16,-67 119 16,0 0-16,0 13 0,-13-14 0,0 1 0,0 0 0,14 13 0,25-79 15,-25 65-15,-14 1 0,0 0 0,26-80 16,-26 80-16,26-40 16</inkml:trace>
  <inkml:trace contextRef="#ctx0" brushRef="#br0" timeOffset="89486.36">20161 12356 0,'-13'0'0,"0"0"0,13 13 0,-13 0 16,-1-13-16,14 14 0,0-1 0,-13-13 0,0 0 0,13 13 0,0 0 0,-13-13 15,13 14-15,0-1 0,-14-13 0,1 0 0,0 26 0,13-12 0,-13-14 0,13 26 0,-14-26 0,1 13 0,0 0 16,13 1-16,-53 52 0,53-53 0,-13 14 0,0-14 0,-14 0 0,27 0 16,0 0-16,-79 93 0,79-92 0,-13 12 0,-1-13 0,-91 146 15,105-146-15,-14-13 0,14 27 0,-13-27 16,13 13-16,-13 0 0,0 0 0,-67 133 0,67-146 0,13 13 15,-13 0-15,13 1 0,-13-1 0,-67 106 0,67-106 16,-40 53 0,40-66-16,0 0 0,13 13 0,13-13 109,-13-13-109,13 13 0</inkml:trace>
  <inkml:trace contextRef="#ctx0" brushRef="#br0" timeOffset="90574.4">19910 13123 0,'0'14'0,"0"-28"0,0 41 0,0-14 0,0 0 15,13-13-15,-13 13 0,0 1 0,0-1 0,13-13 0,1 13 16,-14 0-16,0 1 0,0-1 0,0 0 0,13 0 16,-13 1-16,0-1 0,0 0 0,0 0 15,0 0-15,0 1 0,0-1 16,0 0-16,0 0 0,0 1 16,0-1-16,0-26 78,0-1-63,0 1-15,0 0 0,13 13 0,-13-13 0,0-1 0,0 1 0,0 0 16,0 0-16,13 0 0,-13-1 0,0 1 0,0 0 0,13-27 16,-13 27-16,14 13 0,-14-13 0,0-1 0,26-38 15,-26 38-15,13 14 0,-13-13 0,0 0 0,0 0 0,14 13 0,-14-14 16,13 14-16,-13-13 0,13 0 0,0 13 0,-13-13 0,14 13 15,-1 0-15,0 0 32,0 0-1,-13 13-31,0 0 16,13-13-16,-13 13 0,0 1 0,0-1 0,0 0 15,0 0-15,14 14 0,-14-14 0,0 0 16,0 0-16,0 1 0,0-1 0,0 13 0,0-12 0,0-1 15,0 0-15,0 0 0,0 27 0,0-27 16,0 53 0,0-52-16,0-1 0,0 0 0,0-26 93,0 0-93,0-1 0,0 1 0,0 0 0,0 0 16,0-1-16,0 1 0,13 13 0,-13-13 0,0 0 0,0 0 0,13 13 0,-13-14 0,27-52 16,-27 53-16,0 0 0,0-1 0,13 14 0,13-79 15,-26 66-15,14-40 16,-1 40-16,0 13 31,0 0 0,0 0-15,-13 13-16,0 0 0,14-13 16,-14 13-16,0 1 0,0-1 0,0 0 15,0 0-15,0 1 0,0-1 0,0 40 16,0-40-16,0 0 0,0 0 0,0 1 0,0-1 0,0 13 16,0-12-16,13-1 0,-13 0 0,0 0 0,0 0 0,0 1 0,0 39 15,0-27-15,13 40 16,-13-53-16,0 1 0,0-1 0,0 0 15,0 0 17,0-26 15,0 0-47,0 0 0,0-1 0,0 1 0,0 0 15,0 0-15,0 0 0,0-1 0,0 1 0,0 0 0,13-14 0,-13 14 0,0 0 0</inkml:trace>
  <inkml:trace contextRef="#ctx0" brushRef="#br0" timeOffset="91184.96">20518 12793 0,'14'0'62,"-1"0"-62,0 0 0,0 0 0,1 0 16,-1 0-16,0 0 0,0-14 16,0 14-16,1 0 0,-14 14 31,0-1-15,13-13-16,-13 13 0,0 0 0,0 1 0,0-1 0,0 0 15,0 0-15,0 93 16,0-93-16,0 1 0,-13 65 15,13-66-15,-14-13 0,14 13 0,-13 40 16,13-40-16,0 1 16,0-1-16,0 0 0,13-13 47,1 0-47,-1 0 15,0 0-15,0 0 0,1 0 0,-1 0 0,0 0 0,14-13 16,-14 13-16,-13-13 0,39 13 0,-25 0 15,-1 0-15,0 0 0,-13-14 0,13 14 16,1 0-16,-28 0 63,1 0-63,0 0 0,13 14 0,-13-1 0</inkml:trace>
  <inkml:trace contextRef="#ctx0" brushRef="#br0" timeOffset="95746.16">13481 12356 0,'-14'0'15,"14"13"1,0 0-16,0 1 0,0-1 0,0 0 0,0 14 0,0-14 0,-13 13 0,13 1 0,0 105 15,0-79-15,0-13 0,0 304 16,0-318-16,0 1 0,0-1 0,0 14 16,0-14-16,0 199 0,0-198 0,0-1 0,0-13 0,0 14 0,-26 277 15,26-291-15,0 0 0,0 27 16,-14 0-16,14-14 0,0-13 0,-13 1 0,0 118 0,13-119 0,0 0 0,0 1 16,0 12-16,0-13 0,0 1 0,-13 118 0,13-106 15,0 54 1,0-67-16,0 0 0,0 0 0,0 1 0,0-1 15,0 0-15,0 0 0,13-13 0,-13 14 16,13-14-16,14 26 16,-14-13-16,0-13 0,0 13 0,1-13 0,52 27 15,-53-27-15,0 13 0,0-13 0,1 0 0,197 53 16,-158-40-16,-26-13 0,-14 0 0,13 0 0,1 0 0,224 27 16,-224-27-16,12 0 0,-12 0 0,-1 13 0,411 0 15,-411-13-15,14 0 0,0 13 0,-1-13 0,-12 0 0,12 0 0,1 0 16,0 0-16,264 0 0,-264 0 0,-1 0 0,1 0 0,0 0 0,-1 0 0,14 0 0,-13 0 0,502 14 15,-502-14-15,92 13 0,384-13 16,-436 0-16,-41 0 0,14 13 0,0-13 16,-13 0-16,0 0 0,277 13 0,-251-13 0,-26 0 0,0 14 0,449-14 15,-423 0-15,397 0 16,-436 0 0,-1 0-16,1 0 0,12 0 0,1 0 0,-27 0 0,292-14 0,-239 14 15,291-13 1,-317 0-16,-14 13 0,1 0 0,-1 0 0,0 0 0,120 0 15,-120 0-15,-12 0 0,-1 0 0,0-13 0,0 13 0,14 0 0,145-14 16,-119 14-16,-40 0 0,0 0 0,0 0 0,1 0 0,25 0 0,-12 0 0,52 0 16,-52 0-16,-14 0 0,0 0 0,14 0 0,-1 0 0,199 14 15,-212-14-15,0 0 0,331 13 16,-291 0-16,-26-13 0,-1 0 0,1 0 0,-1 0 0,0 0 0,279 13 16,-239-13-16,-40 0 0,14 0 0,-13 0 0,211 0 15,-212 0-15,252 0 16,-238-13-16,-27 13 0,0 0 0,53-13 15,-53 13-15,40 0 16,-39 0 0,-14-13-16,13 13 15,-13-14 17,13 1-32,-13 0 0,0 0 0,0 0 0,13-1 15,-13 1-15,13-93 16,-13 93-16,0 0 0,0 0 0,0-14 0,0 14 0,14-14 0,-14-92 15,0 106-15,0-13 0,0 12 0,0 1 0,-27-212 16,14 199-16,-27-292 16,40 252-16,0 40 0,0-1 0,-13-158 15,13 172-15,0-14 0,-13-211 16,13 225-16,0 0 0,0-27 0,0 27 0,0 0 0,0-93 16,0 79-16,0 14 0,0 0 0,0-66 15,0 65-15,0 1 0,0 0 0,0 0 0,0-1 16,0 1-16,0 0 0,0-14 0,0 14 0,0 0 0,0 0 0,0 0 15,0-27-15,0 27 0,0-54 16,0 54-16,0 0 0,0 0 16,0 0-16,0-14 0,0 14 0,0 0 0,0-1 15,0 1-15,-13-13 0,13 12 16,0-12-16,0 13 16,0 0-16,-14 13 0,14-14 0,-13 14 15,13-13 1,-13 13-16,0 0 15,0 0-15,-1 0 16,1-13-16,0 13 0,-14 0 16,14 0-16,0 0 0,0 0 0,-27 0 15,27 0-15,-80 0 16,80 0-16,0-13 0,-1 13 0,14-14 0,-13 14 0,-66 0 16,66 0-16,-14 0 0,27-13 0,-145 0 15,131 13-15,1 0 0,-159-13 16,159 13-16,0 0 0,0 0 0,-67 0 15,54-13-15,12 13 0,-105 0 16,106 0-16,0 0 16,0 0-16,-1 0 0,-38 0 0,25 0 0,14 0 0,0 0 15,-1 0-15,-91 0 0,78 0 16,1 0-16,-1 0 0,14 0 0,-66 0 0,65 0 0,1 0 16,0 0-16,0-14 0,-1 14 0,-105 0 15,106 0-15,-93-13 16,80 0-16,13 13 0,-14 0 0,14 0 0,0 0 0,-27-13 15,27 13-15,0 0 0,-1 0 0,-65 0 16,66 0-16,13-14 0,-13 14 0,-1 0 0,1 0 0,0 0 0,0 0 0,-14 0 16,14 0-16,0 0 0,-1 0 0,1 0 0,-66 0 15,66 0-15,-1 0 0,-131 0 16,132 0-16,-1 0 0,1 0 0,0 0 0,0 0 0,-67 0 16,67 0-16,0-13 0,0 13 0,-1 0 0,-65 0 15,66-13-15,0 13 0,-1 0 0,1 0 0,-13 0 16,12 0-16,1 0 0,0 0 0,0 0 0,0 0 0,-1 0 0,1 0 0,0 0 15,-67-13-15,67 13 0,0 0 0,0 0 16,-80 0-16,80 0 0,0 0 0,0 0 16,-14 0-16,27-14 0,-13 14 0,-40 0 0,40-13 0,-1 13 15,1 0-15,-79 0 0,78 0 0,1 0 16,0 0-16,0 0 0,-1 0 0,1 0 0,-53 0 0,53 0 16,0 0-16,-1 0 0,1 0 0,0 0 0,-80 0 15,80 0-15,-132 0 16,118 0-16,14 0 0,0 0 0,-1 0 0,1 0 0,-13 0 0,-54 0 15,67 0-15,0 0 0,0 0 0,-133 0 16,133 0-16,-14 0 0,14 0 0,0 0 0,-13 0 0,-14 0 16,13 0-16,14 0 0,0 0 0,0 0 0,-14 0 0,-39 0 15,66 13-15,-26-13 0,12 0 0,-91 0 16,91 0-16,14 14 0,-26-14 0,13 0 0,-1 0 0,1 0 0,-79 0 16,65 0-16,14 0 0,-14 0 0,-78 13 15,78-13-15,-158 13 16,159-13-16,12 0 0,1 0 0,0 0 0,0 0 15,-146 13-15,132-13 0,-224 27 16,225-27-16,12 0 16,-12 0-16,13 0 0,-93 0 0,79 0 0,14 0 15,0 0-15,-146 0 0,146 0 0,0 0 16,-1 0-16,-12 0 0,0 0 0,12 0 0,1 0 0,0 0 0,-80 0 0,67 0 16,-1 0-16,14 0 0,0 0 0,-133 0 15,120 0-15,-120 0 16,120 0-16,13 0 0,-1 0 0,1 0 0,0 13 0,-106-13 15,106 0-15,0 0 0,-14 0 0,-92 0 16,106 0-16,0 0 0,-1 0 0,1 0 0,0 0 0,0 0 0,-1 0 0,-52 0 16,53 0-16,0 0 0,0 13 0,-54-13 15,54 0-15,0 0 0,-80 0 16,80 0-16,0 0 0,0 0 0,-1 0 16,1 0-16,-13 0 0,13 0 0,-1 0 0,1 0 15,-40 0-15,40 0 0,0 0 0,-1 0 16,1 0-16,0 0 0,0 0 0,0 0 0,-1 0 15,1 0-15,0 0 0,-27 0 0,27 0 0,-53 0 16,53 0-16,13 14 16,-14-14-16,1 0 0,0 0 0,0 0 0,-1 0 15,1 0-15,-13 0 0,12 0 16,-38 13 0,38-13-16,1 0 0,0 0 0,-14 0 0,14 0 15,0 0-15,-40 0 16,40 0-16,0 0 0,-27 0 15,27 0-15,13 13 0,-53-13 16,40 0-16,-1 0 16,1 0-16,0 0 0,0 0 15,-1 0-15,1 0 0,0 0 16,0 0 0,-1 0-16,1 0 15,0 0-15,0 0 16,0 0-1,-1 0-15,1 0 0,0 0 0,0 0 16,-1 0-16,1 0 0,0 0 0,0 0 16,-1 0-16,1 0 0,0 0 0,0 0 0,0 0 15,-1 0-15,1 0 16,0 0-16,0 0 0,-1 0 0,1 0 16,0 0-16,13 13 0,-13-13 0,0 0 15,-1 0 1,1 0-16,0 0 0,0 0 15,-1 0-15,1 0 16,13 13 0,-13-13-1,13 14 95,0-1-95,0 0-15,0 0 0,0 1 0,13-14 16,-13 13-16,0 0 0,13 0 0,-13 0 0,0 1 16,14-14-16,-14 13 0,0 0 0,13 0 0,0 14 15,0-14-15,1 40 16,-14-40-16,13-13 0,-13 13 0,13-13 0,-13 14 0,0-1 15,13-13-15,-13 13 0,0 0 0,0 1 141</inkml:trace>
  <inkml:trace contextRef="#ctx0" brushRef="#br0" timeOffset="119511.54">11351 7369 0,'13'0'0,"-13"13"16,0 0-16,0 0 0,0 1 0,0-1 15,0 0-15,0 0 0,13 0 0,-13 1 0,0-1 0,0 0 0,0 0 16,0 14-16,13 13 0,-13-27 0,0 0 15,14 53-15,-1-66 16,-13 13-16,0 1 0,0-1 0,0 40 0,13-53 16,-13 13-16,0 0 0,0 0 0,0 1 0,0-1 15,0 0-15,0-26 94,0 0-94,0-1 0,0 1 0,0 0 16,0 0-16,-13 0 0,13-1 0,0 1 0,0 0 0,-13 0 0,13-1 0,0 1 0,0 0 0,0 0 0,0-1 15,0 1-15,0 0 0,-14-238 16,14 237-16,0 1 0,0 0 0,0 0 0,-13-80 16,13 80-16,13-80 15,-13 80 1,0 0-16,0-14 0,0 14 0,0 0 15,14 13 17,-1 0-17,0 0 1,-13 13-16,13-13 16,-13 13-16,13-13 0,-13 14 0,40 25 15,-27-12-15,-13-14 0,14 0 0,-1 0 0,0 27 16,-13-27-16,13-13 0,-13 14 0,66 105 15,-52-93-15,65 133 16,-66-146-16,-13 0 0,0 1 0,13-14 0,-13 13 0,53 66 16,-53-66-16,27 67 15,-14-80-15,-13 13 0,13 0 0,-13 0 16,14 1-16,-14-28 94</inkml:trace>
  <inkml:trace contextRef="#ctx0" brushRef="#br0" timeOffset="120197.17">11271 7620 0,'13'0'31,"1"0"-15,-1 0-16,0 0 0,-13-13 0,13 13 16,1 0-16,-1 0 0,0 0 15,0 0-15,-13-13 0,80-1 16,-67 1-16,0 13 0,-13-13 0,13 13 0,27-13 16,-27 13-16,53-14 15,-66 1-15,14 13 0,-1 0 0,0 0 0,0-13 16,1 13-16,-14-13 0,13 13 0,0 0 0,13 0 15,-12-14-15</inkml:trace>
  <inkml:trace contextRef="#ctx0" brushRef="#br0" timeOffset="120863.78">11642 6985 0,'13'0'0,"0"0"15,0 0-15,1 0 0,-1 0 16,0 0-16,0 0 0,0 0 16,1 0-16,-1 0 0,0 13 15,0-13-15,1 0 0,-1 0 0,-13 13 31,0 1-15,0-1 0,-27 0-16,27 0 0,14-13 15,-14 27-15,0-14 0,0 0 0,0 1 16,0-1-16,0 0 0,0 0 0,0 0 0,-14 14 16,14-14-16,0 0 15,14 1 48,-1-14-63,0 0 15,0 0-15,1 0 0,-1 0 0,0 0 0,0 0 16,0 0-16,1 0 0,-1 0 0,0 0 0,0 0 16,-13 13 46</inkml:trace>
  <inkml:trace contextRef="#ctx0" brushRef="#br0" timeOffset="121288.16">11232 8242 0,'26'-13'16,"-13"13"-16,0-14 0,1 14 0,-1 0 0,0 0 0,-13-13 0,13 13 0,1 0 0,-1 0 0,0 0 16,0-13-16,1 13 0,-14-13 0,13 13 0,0 0 0,0 0 0,0-14 0,40 1 0,-39 0 0,12 13 0,-13 0 15,1 0-15,12-13 0,-13-1 0,0 14 0,1 0 0,91-39 0,-78 39 0,-14 0 16,-13-13-16,27 13 0,131-40 0,-144 40 15,184-27 1,-185 27-16,1 0 0,-1 0 0,0 0 0,13 0 16,-12 0-16,-14-13 0,13 13 0</inkml:trace>
  <inkml:trace contextRef="#ctx0" brushRef="#br0" timeOffset="121909.76">11628 8401 0,'14'0'32,"-1"0"-32,0 0 0,0 0 15,1 0-15,-14-14 0,13 14 0,0 0 0,0 0 0,0 0 0,-13-13 0,14 13 0,52-26 16,-53 26-16,0 0 0,1 0 0,-14-14 0,79-12 15,-66 26-15,0 0 0,1 0 0,-1 0 16,0 0-16,-13 13 47,0 0-47,0 1 0,0-1 0,0 0 0,0 0 16,0 1-16,0-1 0,0 0 0,0 0 0,-13 27 0,13-27 0,-13 0 15,-1 1-15,14-1 0,0 0 0,0 0 0,-26 40 0,26-40 0,-13-13 16,-1 27-16,14-14 0,0 0 0,-26 53 15,13-66-15,13 14 0,-27 39 16,27-40-16,14-13 78,-1 0-78,0 0 0,0 0 16,0 0-16,1 0 0,-1 0 0,0 0 0,0 0 0,-13-13 0,14 13 0,-1 0 15,0 0-15,0 0 0,1 0 0,-1 0 0,0-14 0,0 14 16,-13-13-16,27 13 0,-27-13 0,13 13 0,0 0 16,0 0-16,-13-13 0,14 13 15</inkml:trace>
  <inkml:trace contextRef="#ctx0" brushRef="#br0" timeOffset="122315.13">12687 7924 0,'0'-13'31,"13"13"-31,0 0 16,0 0-16,1 0 0,-14-13 0,26 13 16,-13 0-16,1 0 0,-1-13 0,27-1 15,-27 14-15,-13-13 0,13 13 0,0 0 0,0 0 16</inkml:trace>
  <inkml:trace contextRef="#ctx0" brushRef="#br0" timeOffset="122632.42">12713 8348 0,'13'0'47,"1"0"-47,-1 0 15,0 0-15,-13-14 0,13 14 0,1 0 0,-1-13 16,0 13-16,0 0 0,1 0 0,38-26 15,-38 26-15,-14-14 0,13 14 0,0 0 0,0 0 16,1-13-16,25 13 0,-39-13 0,13 13 0,1-13 16,-1 13-16</inkml:trace>
  <inkml:trace contextRef="#ctx0" brushRef="#br0" timeOffset="123088.83">13348 7660 0,'13'0'31,"1"0"-31,-1 0 0,0 0 0,0-14 16,1 14-16,-1 0 0,0 0 0,14-13 0,-14 13 0,0-13 0,106-27 16,-106 40-16,14 0 0,92-53 15,-93 53-15,-13-13 0,14 0 0,-14 13 0,-13-13 0,27 13 0,12-27 16,-25 27-16,-1 0 0,-13-13 0,39 13 16,-39-13-16,14 13 15</inkml:trace>
  <inkml:trace contextRef="#ctx0" brushRef="#br0" timeOffset="123460.17">13692 7818 0,'0'0'0,"0"14"0,0-1 0,0 0 15,0 0-15,13-13 0,-13 14 16,0-1-16,0 0 0,0 0 0,14-13 15,-14 27-15,0-14 0,0 0 0,0 0 16,0 1-16,0-1 0,13 13 0,-13-12 0,0-1 0,0 40 16,0-40-1,0 27-15,0-27 0,0 0 16,0 0-16,0 1 16,0-1-1</inkml:trace>
  <inkml:trace contextRef="#ctx0" brushRef="#br0" timeOffset="124000.16">13441 8334 0,'13'0'16,"0"0"-16,1 0 15,-1 0-15,0 0 0,-13-13 0,13 13 0,0 0 0,1 0 0,-14-13 0,13 13 0,0 0 0,0 0 16,1 0-16,-1-13 0,0 13 0,66-27 0,-65 14 0,-1 13 16,119-66-16,-119 53 15,1 13-15,-1 0 0,-13-14 0,13 14 0,14-13 0,25-13 16,-38 26-16,-14-14 0,13 14 0,0 0 0,14-26 15</inkml:trace>
  <inkml:trace contextRef="#ctx0" brushRef="#br0" timeOffset="124747.83">14407 8123 0,'-14'0'16,"1"-14"-16,0 14 0,0 0 15,-1 0-15,1 0 0,0 0 0,0 0 16,-1 14-16,1-14 0,13 13 0,-26 13 15,26-12-15,0-1 0,-13-13 16,13 13-16,0 14 0,0-14 0,0 0 16,0 0-16,0 0 0,0 1 0,0-1 15,13 0-15,0-13 16,0 0 15,0 0-31,14 0 16,-27-13-16,13 13 0,0 0 0,1 0 0,-14-13 0,13 13 15,0-14-15,0 1 0,-13 0 0,14 13 0,-1-13 16,0 0-16,0 13 0,0-14 0,-13 1 0,0 0 16,14 13-16,-14-13 0,0 26 93,13 0-93,-13 0 0,0 1 0,13-1 0,-13 0 16,13 0-16,-13 0 0,0 1 0,14-14 0,-14 13 0,0 0 0,13 0 16,-13 1-16,13-14 0,-13 13 0,0 0 0,13-13 15,-13 13-15,0-26 94,0 0-94,0 0 0</inkml:trace>
  <inkml:trace contextRef="#ctx0" brushRef="#br0" timeOffset="125126.69">14631 8229 0,'14'0'16,"-14"13"-16,13-13 16,-13 13-16,13 0 0,0-13 15,-13 13-15,14-13 16,-1 0 31,0 0-47,0 0 15,1 0-15,-14-26 0,0 13 0,13 13 0,-13-13 0,13-1 0,0 14 0,0-39 16,-13 12-16,14 14 0,-1 0 0,-13-1 0,26-78 16,-12 92-16,-14-13 0,13-40 15</inkml:trace>
  <inkml:trace contextRef="#ctx0" brushRef="#br0" timeOffset="125866.37">15081 8057 0,'-13'0'0,"0"0"16,0 0-16,-1 0 16,14 13-16,-13-13 0,13 13 0,-13 0 15,13 0-15,0 1 0,0-1 0,0 0 16,0 0-16,0 1 0,0-1 0,0 0 16,0 40-1,0-40-15,0 0 0,0 1 0,0-1 0,0 0 16,0 0-16,13-13 47,0 0-47,1 0 0,-1-13 0,0 13 15,-13-13-15,13 13 0,-13-13 0,13-1 0,1 1 0,-14 0 0,13 13 0,27-66 16,-27 66-16,-13-13 0,0-1 0,0 1 0,26-40 16,-12 53-16,-14-13 15,0 26 48,0 0-63,0 1 0,0-1 15,0 0-15,0 0 0,0 1 0,0-1 16,0 0-16,0 0 0,0 1 0,0-1 16,0 0-16,-14 66 15,14-65-15,-13-1 0,13 0 0,0 0 0,-13 27 16,0-27-16,13 0 0,-27 40 15,14-39-15,13-1 0,0 0 0,-13 0 0,-1-13 16,14 13-16,-13 1 0,13-1 0,-13-13 0,13 13 16,-13-13-16,13 13 0,-13-13 15,-1 0-15,1 0 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00" max="448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5.14238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1-02-13T20:19:46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23495 9287 0,'0'-13'62,"13"13"-46,0-14-16,1 14 16,-14-13-16,13 13 0,-13-13 15,13 13-15,-13-13 0,13 13 0,1-13 16,-1 13-16,-13-14 0,0 1 16,13 13-16,0 0 0,-13-13 15,14 13-15,-14-13 0,13 13 0,-13-14 16,13 14-16,-13-13 0,13 0 15,-13 0-15,13 13 16,1-14-16,-14 1 0,0 0 0,0 0 0,13 13 16,-13-13-16,0-1 15,13 14-15,-13-13 0,0 0 0,0 0 0,13 13 0,1 0 16,-14-14-16,0 1 16,0 0 46,0 0-46,0-1-16,0 1 15,0 0 1,13 13-16,-13-13 0</inkml:trace>
  <inkml:trace contextRef="#ctx0" brushRef="#br0" timeOffset="1371.26">23786 8850 0,'-13'0'31,"0"0"-16,-1 0-15,1 0 0,0 0 16,13 14 0,-13-14-16,-1 0 0,14 13 15,-13-13-15,13 13 16,-13-13-16,0 0 16,13 13-16,-13-13 0,13 13 15,-14-13-15,14 14 0,-13-14 16,26 0 109,1 0-110,-14-14-15,13 14 0,0 0 0,0 0 16,-13-13-16,13 13 0,1 0 0,-1 0 16,-13-13-16,13 13 0,0 0 31,1 0-31,-1 0 62,0 0-46,0 0-16,0 0 0,1 0 16,-1 0-16,0 0 15,0 0-15,-13 13 78,0 0-46,0 1-32,0-1 15,0 0 1,0 0 0,0 1 77</inkml:trace>
  <inkml:trace contextRef="#ctx0" brushRef="#br0" timeOffset="3474.67">24037 9432 0,'0'-13'78,"0"0"-78,0 0 16,0-1-16,0 1 0,0 0 0,14 0 0,-14 0 15,0-1-15,0 1 0,0 0 0,13 13 0,-13-13 0,0-1 0,0 1 16,13 13-16,-13-13 0,0 0 0,13-14 16,-13 14-16,14 13 0,-14-53 15,13 53-15,-13-13 0,0 0 0,0-1 16,0 1-16,0 0 16,0 0-16,13 13 0,-13-13 15,0-1-15,0 1 16,13 13-16,-13-13 15,0 0 173,0-1-188,-13 14 16,13-13-16,0 0 0,-13 13 0,13-13 0,0-1 15,-13 14-15,13-13 0,-14 0 16,14 0-16,-13 13 0,13-13 0,0-1 15,-13 14-15,13-13 0,0 0 32,0 26 249,-13 0-265,13 1-16,-14-14 15,14 13-15,-13-13 0,13 13 16,-13-13-16,13 13 0,-13-13 15,26 0 157,-13-13-172,13 13 0,-13-13 0,13 13 16,-13-13-16,14 13 0,-14-14 16,13 14-16,-13-13 0,13 13 0,-13-13 0,13 13 0,1 0 15,-14-13-15,13 13 0,0 0 16,-13-14-16,13 14 0,-13 14 172,13-14-172,-13 13 15,0 0-15,0 0 0,0 1 16,14-1-16,-14 0 16,0 0-1,0 0 95</inkml:trace>
  <inkml:trace contextRef="#ctx0" brushRef="#br0" timeOffset="5515.54">24461 9578 0,'0'-13'62,"0"-1"-46,0 1-16,0 0 0,0 0 0,0 0 0,0-1 0,-14 14 15,14-13-15,0 0 0,0 0 0,0-1 0,0 1 0,0 0 16,0 0-16,0-1 0,0 1 0,0 0 16,0 0-16,-13 13 0,13-13 0,0-1 0,0 1 0,0 0 15,0 0-15,0-1 0,0 1 0,0 0 16,0 0-16,0 0 0,0-1 15,0 1-15,-13 13 0,13-13 0,0 0 0,0-1 16,0 1-16,0 0 16,0 0-16,0-1 31,0 1-15,0 0 15,0 0-31,0 0 15,0-1 1,-13 1 0,13 0-16,0 0 15,-13 13-15,13-14 16,0 1-16,0 0 16,0 0-1,-14 13-15,14-14 16,0 1-16,-13 13 15,13-13 1,0 0-16,0 0 16,-13 13-16,0-14 15,13 1-15,0 0 32,0 26 108,0 0-124,-14-13-16,14 14 0,-13-14 15,13 13-15,0 0 0,0 0 16,0 0 47,0 1-48,0-1 1,0 0-16,-13-13 0,13 13 0,-13-13 0,13 14 15,-13-14-15,13 13 0,0 0 0,0 0 0,-14-13 16,14 14-16,0-1 0,0 0 16,-13-13-16,13-13 125,0 0-125,13 13 0,-13-14 15,14 14-15,-14-13 0,0 0 0,13 13 16,-13-13-16,13 13 0,-13-14 0,13 14 0,-13-13 16,0 0-16,13 13 0,-13-13 0,14 13 0,-1 0 15,-13-14-15,0 1 0,13 13 0,0-13 16,-13 0-16,14 13 15,-1 0-15,-13-13 63,13 13-47,0 0-1,0 0 126,-13 13-141,14-13 0,-1 13 0,-13 0 15,13-13-15,0 13 0,-13 1 16,14-14-16,-1 0 0,-13 13 0,0 0 16,13-13-16,0 0 15,-13 13-15,14-13 32,-14 14-1</inkml:trace>
  <inkml:trace contextRef="#ctx0" brushRef="#br0" timeOffset="7023.94">23217 9446 0,'0'13'62,"13"0"-62,-13 0 16,0 1-16,14-14 0,-14 13 0,0 0 0,0 0 15,0 0-15,0 1 0,0-1 0,0 0 16,0 0-16,0 1 0,0-1 0,0 0 16,13 0-16,-13 1 0,0-1 15,0 0-15,0 0 0,0 0 16,0 1 31</inkml:trace>
  <inkml:trace contextRef="#ctx0" brushRef="#br0" timeOffset="7956.79">23852 9644 0,'13'0'16,"1"0"-16,-14-13 16,13 13-16,0 0 15,0 0-15,1 0 0,-1 0 31,0 13 1,-13 0-17,0 1-15,13-14 16,-13 13-16,0 0 0,0 0 16,0 0-16,0 1 0,13-14 15,-13 13-15,0 0 0,0 0 0,0 1 16,0-1-16,0 0 0,0 0 15,0 0-15,-13 1 16,13-1-16,0 0 0,-13-13 0,13 27 16,0-14-16,-13 0 15,13 0-15,0 1 16,-13-14 0,13 13-1,0 0 48,13-13-63,0 0 0,0 0 0,0 0 15,1 0-15,-14 13 0,13-13 0,13 0 16,-12 0-16,-14 13 0,13-13 0,0 0 16,0 0-1,1 0 63,-14 14-62</inkml:trace>
  <inkml:trace contextRef="#ctx0" brushRef="#br0" timeOffset="9686.89">24368 9750 0,'13'0'47,"-13"-13"-31,14 13-16,-1 0 0,0 0 16,0 0-1,0 0-15,1 0 78,-1 0 0,-13 13-46,0 0-32,0 0 15,0 1-15,-13-14 16,13 13 0,0 0-16,-14-13 15,14 13-15,-13-13 16,13 13-16,-13-13 0,13 14 15,0-1 1,-13-13-16,13 13 125,13-13-109,0 0-16,0 0 15,1 0-15,-1 0 16,0 0-16,-13 13 31,0 1 47,0-1-78,0 0 16,0 0 31,0 1-47,-13-14 0,13 13 15,0 0-15,-13 0 16,13 0-16,-14 1 16,14-1-1,-13-13-15,13 13 16,-13-13 0,0 0-1,13 13-15,-13-13 16,-1 0-1,14 14-15,-13-14 0,13 13 16</inkml:trace>
  <inkml:trace contextRef="#ctx0" brushRef="#br0" timeOffset="14477.81">8215 6231 0,'0'-13'63,"0"-1"-63,0 1 0,14 13 0,-14-13 0,13 0 0,-13 0 0,0-1 15,13 1-15,-13 0 0,0 0 0,13 13 0,-13-14 0,13 1 0,-13 0 0,0 0 0,0-1 0,14 14 0,-14-13 16,0 0-16,26-27 0,-26 27 0,0 0 0,0 0 0,13-1 0,-13 1 0,14 0 0,-14 0 0,0 0 0,26-1 0,-26 1 0,0-13 0,27-54 16,-27 54-16,0 13 0,26-14 0,-26 14 0,0 0 0,0-14 0,13 14 0,27-119 15,-27 118-15,-13-12 0,0 0 0,0 12 0,40-105 16,-27 106-16,27-106 15,-27 106-15,-13-14 0,13 27 0,-13-13 0,13 0 16,1-27-16,-14 27 0,0 0 0,26-27 16,-26 27-16,0-1 0,13 14 15,-13-13-15,0 26 63,0 1-63,14-1 15,-14 0-15,13 14 0,-13-14 0,13-13 0,-13 13 0,0 0 0,0 1 16,0-1-16,13-13 0,-13 13 0,0 0 0,13 0 0,1 1 0,-14 12 0,0-13 0,13 1 0,-13-1 0,0 13 16,0-12-16,0-1 0,0 0 0,13 0 0,0 14 0,-13-1 0,0-13 0,14 14 0,-14-14 0,13 53 15,-13-53-15,13 14 0,-13-1 0,13-12 0,1 105 16,-14-106-16,0 0 0,13 0 0,-13 1 0,26 144 16,-26-144-16,0 12 0,13-13 0,-13 0 0,0 1 0,14 52 15,-14-53-15,13 0 0,-13 0 0,13 54 16,0-67-16,1 39 15,-14-25-15,0-1 16,0-26 62,13 13-62,-13-14-16,0 1 0,0 0 0,0 0 0,0-1 0,0 1 0,0 0 15,0 0-15,0-1 0,26 1 0,-26 0 0,14-66 16,-14 65-16,0 1 0,0-26 0,0 25 0,26-131 16,-13 132-16,27-226 15,-27 226-15,-13-13 0,0 13 0,0-14 0,27-92 16,-27 106-16,13 0 0,0-1 0,13-118 16,-26 119-16,14 0 0,-14-1 0,0 1 0,0 0 0,13 0 15,-13-1-15,0 1 0,0 0 0,0 0 0,0-1 16,13 14-16,-13-13 0,0 0 15</inkml:trace>
  <inkml:trace contextRef="#ctx0" brushRef="#br0" timeOffset="15908.13">9300 6099 0,'-13'0'0,"0"0"0,-1 0 16,1 0-1,13 13-15,-13-13 0,0 0 0,-1 0 0,14 13 16,0 0-16,-13-13 0,0 0 0,13 14 16,-13-14-16,0 0 0,13 13 0,-14-13 15,14 13-15,-13-13 16,13 13 31,0 0-47,13-13 15,-13 14-15,14-14 0,-14 13 0,13-13 0,-13 13 0,13-13 0,-13 13 16,13-13-16,-13 14 0,13-14 0,1 0 0,-14 13 0,13-13 16,-13 13-16,13-13 0,0 0 0,-13 13 0,14-13 0,-1 14 15,0-14-15,-13 13 0,0 0 32,13-13-17,-13 13-15,0 0 16,0 1-1,0-1 1,-13-13-16,13 13 0,-13-13 16,0 0-16,-1 13 15,1-13-15,0 0 16,0 0-16,-1 0 16,1 0-16,0 0 0</inkml:trace>
  <inkml:trace contextRef="#ctx0" brushRef="#br0" timeOffset="16344.52">9604 6006 0,'0'0'0,"0"13"0,-13-13 0,13 13 16,0 1-16,0-1 0,0 0 0,0 0 0,0 1 0,0-1 15,0 0-15,0 0 0,0 1 0,0 12 0,0-13 16,0 0-16,0 40 0,0-39 0,0 52 31,0-40-31,0-13 0,-13-13 0,13 27 16,0-14-16,0 0 0,-13 14 15,13-14-15,0 0 0,0 1 16,0-28 47,0 1-63</inkml:trace>
  <inkml:trace contextRef="#ctx0" brushRef="#br0" timeOffset="16682.83">9803 6310 0,'0'0'0,"13"0"15,-13 14-15,0-1 0,0 0 16,0 0-16,13-13 16,-13 13-16,0 1 15,0-1 1,0 0-1</inkml:trace>
  <inkml:trace contextRef="#ctx0" brushRef="#br0" timeOffset="16951.07">9816 6112 0</inkml:trace>
  <inkml:trace contextRef="#ctx0" brushRef="#br0" timeOffset="17285.39">10200 6019 0,'0'0'0,"0"13"15,0 1-15,0-1 0,0 0 16,0 0-16,-27 1 0,27-1 0,0 0 0,0 0 16,0 1-16,0-1 0,0 0 0,0 0 0,0 0 0,0 107 15,0-107-15,0 0 16,0 0-16,0 0 0,0 40 0,0-39 16,0-1-16,0 0 0,0 0 0,-13-13 15,13 14-15</inkml:trace>
  <inkml:trace contextRef="#ctx0" brushRef="#br0" timeOffset="17594.68">10041 6324 0,'0'-14'16,"13"14"-1,0 0-15,-13-13 0,14 13 16,-1 0-16,0 0 0,14 0 0,-27-13 0,13 13 0,0 0 16,0 0-16,0 0 0,1 0 0,-1 0 15,0 0-15,0 0 0,-13-13 0,14 13 0,-1 0 0,0 0 16,0 0-16,1 0 0,-1 0 16</inkml:trace>
  <inkml:trace contextRef="#ctx0" brushRef="#br0" timeOffset="18191.73">10544 6244 0,'-14'0'16,"14"13"-16,-13 1 16,0-14-16,13 13 0,0 0 0,0 0 0,0 1 15,0-1-15,-13-13 16,13 13-16,0 0 0,0 0 16,0 1-16,0-1 15,13-13 1,-13 13-16,13-13 0,-13 13 0,13-13 15,1 14-15,-1-14 16,0 0 0,-13 13-16,0 0 62,-13-13-62,0 0 16,-1 13-16,1-13 15,0 0-15,0 0 0,-1 0 16,1 0-16,0 0 0,0 0 16,0 0-1,-1 0-15</inkml:trace>
  <inkml:trace contextRef="#ctx0" brushRef="#br0" timeOffset="18743.24">11033 5450 0,'13'0'46,"1"0"-46,-1 0 16,0 0-16,27 0 0,-14 0 0,80 0 16,-93 0-16,0 0 15,1 0-15,-1 0 0,0 0 0,0 0 16,1 0-16,-14-13 0,13 13 16</inkml:trace>
  <inkml:trace contextRef="#ctx0" brushRef="#br0" timeOffset="19167.62">11033 5715 0,'13'0'31,"1"0"-31,-1 0 0,0 0 0,0 0 0,0 0 0,1 0 0,-1 0 16,0 0-16,0 0 0,1 0 0,-1 0 0,0 0 0,0 0 0,1 0 0,-1 0 16,0 0-16,0 0 0,0 0 0,1 0 0,-1 0 0,-13-13 15,13 13-15,14 0 0,-27-13 0,13 13 0,27-14 16,-27 1-1,0 13 1</inkml:trace>
  <inkml:trace contextRef="#ctx0" brushRef="#br0" timeOffset="22119.83">11999 6350 0,'0'-13'16,"0"0"-16,0-1 0,0 1 15,13 13-15,-13-13 0,0-14 0,0 14 0,0 0 16,0 0-16,0-1 0,0-25 0,0 12 16,0-52-1,0 52-15,13 14 0,-13 0 0,0 0 0,0 0 0,0-54 16,0 54-16,14 0 0,-1-93 16,-13 93-16,0 0 0,0-1 0,0 1 0,0 0 0,0 0 0,0 0 0,13-67 15,-13 67-15,0 0 0,0-14 0,13-79 16,0 93-16,1-132 15,-14 131-15,13 1 0,-13 0 0,13-13 0,0-41 16,-13 54-16,0 0 0,14-40 16,-14 40-16,0 0 15,13 13-15,0 13 78,-13 0-78,0 0 0,0 0 0,0 1 0,13-1 0,-13 0 0,0 0 0,0 1 0,0-1 16,0 0-16,0 0 0,14 1 0,-14-1 0,0 0 0,0 13 0,13-12 0,-13-1 0,13 40 16,-13-40-16,0 14 0,13-27 0,-13 13 0,0 0 0,0 0 0,0 0 0,0 14 0,27 39 15,-27-53-15,0 0 0,13 1 0,-13-1 0,0 13 0,13-12 0,-13-1 0,0 0 0,0 14 0,0-14 16,13 0-16,-13 0 0,0 0 0,0 1 0,14-1 0,-14 0 0,0 0 0,13-13 0,-13 14 0,13 39 16,-13-40-16,0 0 0,0 0 0,0 0 0,13-13 0,0 40 15,-13-27-15,0 1 0,14-14 0,-1 52 16,-13-38-16,13-1 15,-13 0-15,13-13 0,-13-13 125,14 13-125,-14-13 0,0-1 0,13 1 0,-13 0 0,0 0 16,0 0-16,13-1 0,-13 1 0,0 0 0,0 0 0,13-1 0,-13 1 16,14 0-16,-14 0 0,0 0 0,0-1 0,0 1 0,0 0 0,13 0 0,0-54 15,-13 54-15,13 0 0,-13 0 0,0-14 0,13 1 0,27-120 16,-40 133-16,40-159 16,-40 159-16,0 0 0,0-1 0,13 1 0,-13-13 0,13 13 0,-13-40 15,0 39-15,0 1 0,0 0 0,14-40 16,-14 40-16,0-27 15,0 27 1</inkml:trace>
  <inkml:trace contextRef="#ctx0" brushRef="#br0" timeOffset="23582.67">12634 6244 0,'0'13'0,"13"-13"0,-13 53 0,0-39 16,0-1-16,0 0 0,0 0 0,0 0 16,0 1-16,0-1 0,0 0 0,0 0 15,0 1-15,0-1 0,13-13 0,-13 13 0,0 0 16,0 1-16,0-1 0,0 0 15,0 0-15,0-26 79,0 0-79,0 0 0,0-1 15,0 1-15,0 0 0,0 0 0,0-1 16,0 1-16,0 0 0,0 0 0,0-1 0,-13 14 15,13-13-15,0 0 0,0 0 0,0 0 0,0-1 16,0 1-16,0 0 16,0 0-1,13 13 17,1 0-17,-1 0-15,-13 13 63,13-13-63,-13 13 0,0 0 0,0 1 15,13-14-15,-13 13 0,0 0 0,0 0 0,0 0 16,13 1-16,-13 39 16,14-53-16,-14 13 0,0 0 0,0 0 0,0 1 15,0-1-15,13-13 0,-13 13 0,0 13 16,0-12-16,0 12 15,0-13-15,0-26 125,0 0-125,0 0 0,0-1 0,0 1 16,0 0-16,0 0 0,0 0 0,0-1 0,0 1 0,0 0 16,0 0-16,0-1 0,0 1 0,0 0 0,0 0 15,13 13-15,-13-14 0,0 1 0,0 0 0,0 0 16,13 13-16,-13-13 0,0-14 16,14 27-16,-14-13 0,13 13 0,0 0 62,0 0-46,1 0 46,-14 13-62,0 0 0,0 1 0,13-14 0,-13 13 0,0 0 16,0 0-16,0 0 0,13-13 0,-13 14 0,0-1 0,0 0 0,0 0 15,0 1-15,0-1 0,0 0 0,0 0 0,13 1 0,-13-1 16,0 0-16,0 0 0,13 27 16,-13-27-16,0 14 15,0-14-15,14-13 0,-14 13 0,0 0 16,0 1-16,0-1 16,0 0-16,0 0 15,13-13 1,-13 13-1,-13-13 17,13-13-1</inkml:trace>
  <inkml:trace contextRef="#ctx0" brushRef="#br0" timeOffset="23960.53">12978 6376 0,'13'0'16,"-13"14"-16,0-1 0,0 0 16,13-13-16,-13 13 0,0 1 0,13-14 15,-13 13-15,14-13 0,-14 13 0,0 0 16,0 1-16,0-1 0,0 0 16,13-13-16,-13 13 0,0 0 0,0 1 0,0-1 15,0 0-15,13-13 0,-13 13 16</inkml:trace>
  <inkml:trace contextRef="#ctx0" brushRef="#br0" timeOffset="24227.78">13017 6231 0,'-13'-27'16,"-13"1"-16,-1 0 0,27 12 16,-13 1-16,0 13 15</inkml:trace>
  <inkml:trace contextRef="#ctx0" brushRef="#br0" timeOffset="25040.52">13070 6403 0,'14'0'16,"-1"13"-1,-13 0-15,13-13 0,-13 14 0,0-1 0,13 0 16,14 40-16,-27-40 16,0 0-16,13-13 0,-13 14 0,0-1 0,0 0 15,13-13-15,-13 13 0,13 14 0,-13-40 94,0-1-94,0 1 0,0 0 0,0 0 0,0-1 0,0 1 16,0 0-16,0 0 0,0 0 0,0-1 0,0 1 0,14 0 15,-14-27-15,0 27 0,0 0 0,0-1 0,13-38 16,-13 38-16,13-52 15,-13 53-15,13 13 16,-13-13-16,14 13 0,-1 0 63,-13 13-48,0 0-15,13-13 0,-13 13 0,0 1 0,0-1 0,0 0 0,0 0 16,13-13-16,-13 14 0,0-1 0,14 0 0,-14 0 0,0 27 0,0-27 15,0 0-15,0 1 0,0-1 0,13-13 0,-13 53 16,0-40-16,0 0 0,13 40 16,-13-40-16,13 54 15,-13-54 1,13-13 62</inkml:trace>
  <inkml:trace contextRef="#ctx0" brushRef="#br0" timeOffset="25261.72">13481 6720 0</inkml:trace>
  <inkml:trace contextRef="#ctx0" brushRef="#br0" timeOffset="25838.24">13666 5702 0,'0'-13'16,"13"13"15,0 0-31,0 0 16,1 0-16,-1 0 0,0 0 0,0 0 0,14 0 15,-14 0-15,0 0 0,0 0 0,14 0 16,-14 0-16,0 0 0,14 0 16,-14 0-16,0 0 0,1 0 0,-1 0 15,0 0 1</inkml:trace>
  <inkml:trace contextRef="#ctx0" brushRef="#br0" timeOffset="26263.14">13811 5530 0,'0'13'0,"0"0"0,0 0 0,0 1 15,0-1-15,-13-13 0,13 13 0,0 0 0,0 1 0,0-1 0,0 0 0,0 0 16,0 1-16,0-1 0,0 0 0,0 0 0,0 0 0,0 1 0,0-1 15,0 0-15,0 0 0,0 1 0,0 65 16,0-66-16,0 0 0,0 54 16,0-54-16,0 0 0,0 0 0,0 0 0,0 1 0,0-1 15,0 0-15,0 0 16</inkml:trace>
  <inkml:trace contextRef="#ctx0" brushRef="#br0" timeOffset="26823.19">14499 5146 0,'0'13'16,"-13"-13"-16,13 14 0,0-1 0,0 0 0,-13 14 15,-1-27-15,14 13 0,-13 53 0,13-53 0,0 0 0,-13 14 16,0 79 0,13-93-16,0 0 0,-13 0 0,13 1 0,0-1 0,0 0 0,0 53 0,0-39 15,0-14-15,0 0 0,0 0 0,-14 1 0,14 91 16,0-78-16,0-14 0,0 0 0,0 1 0,0 78 15,0-79-15,-13-13 0,13 14 0,0-1 0,0 0 0,0 0 0,0 67 16,0-54-16,0-13 0,0 40 16,0-40-16,0 1 0,0-1 0,0 0 0,0 0 15,0 1-15,0-1 0,0 0 0,0 0 16,0 1-16,0-1 0,0 0 0,13 27 16,-13-27-16,0 0 0,0 0 15,14-13-15,-14 14 0,0-1 0,13-13 0,-13 13 16,0 0-16,0 1 0,13-14 0,-13 13 15</inkml:trace>
  <inkml:trace contextRef="#ctx0" brushRef="#br0" timeOffset="28135.9">14975 5821 0,'0'-13'16,"14"13"-16,-1 0 0,0 0 15,0 0-15,1 0 0,-14-14 0,13 14 0,0 0 0,0 0 0,-13-13 16,13 13-16,1 0 0,-1 0 0,0 0 0,0-13 0,1 13 16,-1 0-16,0 0 0,0 0 0,1-13 0,-1 13 15,0 0-15</inkml:trace>
  <inkml:trace contextRef="#ctx0" brushRef="#br0" timeOffset="28510.25">15055 6072 0,'13'0'63,"0"0"-63,0 0 0,-13-13 0,14 13 16,-1 0-16,13 0 0,-12-13 0,-1 13 0,0 0 0,0 0 15,14 0-15,-14 0 0,0 0 0,0 0 16,1 0-16,-14-14 0,13 14 0,0 0 15</inkml:trace>
  <inkml:trace contextRef="#ctx0" brushRef="#br0" timeOffset="29139.83">15862 5464 0,'0'13'31,"0"0"-31,0 0 0,0 1 16,13-1-16,-13 0 0,0 0 0,0 0 0,0 1 16,0-1-16,0 0 0,0 0 0,0 1 0,0-1 0,13 40 15,-13-40-15,0 0 0,0 14 0,0-14 0,0 53 16,0-53-16,-13 80 15,13-67-15,0-12 0,0-1 0,0 26 16,0-25-16,0-1 0,0 13 16,0-12-16,0-1 62,13-13-62,0 0 0,1 0 0,-1 0 16,0 0-16,0 0 0,14 13 0,-14-13 0,0 0 15,1 0-15,-1 0 0,13 0 0,-13 0 0,1 0 16,-1 0-16,0 0 0,0 0 31,1 0-31</inkml:trace>
  <inkml:trace contextRef="#ctx0" brushRef="#br0" timeOffset="29584.23">16245 5239 0,'0'13'0,"0"0"0,0 0 0,0 1 0,0-1 0,0 0 0,0 0 16,0 1-16,0-1 0,0 0 0,0 0 0,0 1 0,0-1 0,0 0 0,0 0 0,0 14 0,0-14 15,0 13-15,0-12 0,0 12 0,0-13 0,0 0 0,0 1 0,0-1 0,0 0 0,0 0 0,0 120 16,0-120-16,0 0 0,0 0 0,0 212 16,0-212-16,0 14 0,0-14 0,0 0 0,0 14 0,0-14 0,0 106 15,0-92-15,0-14 0,0 0 0,0 0 0,0 106 16,0-92-16,0-14 0,0 0 0,0 1 16,0-1-16,0 13 0,0-13 0,0 1 0,0-1 15,0 0-15,14-13 94,-1 0-94</inkml:trace>
  <inkml:trace contextRef="#ctx0" brushRef="#br0" timeOffset="30245.83">16775 6072 0,'-14'0'16,"1"0"-16,0 0 0,0 0 15,13 13-15,0 1 16,-14-14-16,1 0 0,13 13 0,0 0 16,-13-13-16,13 13 15,0 1-15,0-1 16,0 0-16,0 0 0,0 0 16,0 1-16,13-14 0,-13 13 15,13-13-15,-13 26 0,14-26 0,12 27 16,-26-14-1,13-13-15,1 0 0,-14 13 0,13 1 0,-13-1 16,26 0-16,-13-13 16,-13 13-16,0 0 15,0 1 17,0-1-32,0 0 15,0 0-15,0 1 0,0-1 16,-13-13-16,0 0 0,13 13 0,-13-13 0,13 13 0,-13 1 15,-1-14-15,1 0 0,0 13 0,-14 0 16,14 0-16,-40 0 16,40 1-16,0-14 0,0 0 15,13 13-15,-14-13 0,1 0 0,13 13 0,0-26 47,-13 13-31</inkml:trace>
  <inkml:trace contextRef="#ctx0" brushRef="#br0" timeOffset="30670.26">17092 5503 0,'0'27'0,"0"-54"0,13 54 0,-13-14 0,0 0 0,0 0 0,14 1 0,-14-1 16,0 0-16,0 0 0,0 1 0,13-1 0,-13 0 0,0 0 0,0 1 0,0-1 0,0 0 0,0 13 0,0-12 0,0 12 0,0-13 0,0 14 15,0-14-15,0 0 0,26 133 0,-26-133 0,0 0 0,0 0 16,0 1-16,0 184 16,0-185-16,0 1 0,0-1 0,0 0 0,0 0 0,0 14 0,0 52 0,0-66 15,0 14-15,0-14 0,0 0 0,0 67 16,0-67-16,0 40 16,0-40-16,0 0 15</inkml:trace>
  <inkml:trace contextRef="#ctx0" brushRef="#br0" timeOffset="30932.52">17343 6337 0,'14'13'16,"-1"-13"-16,-13 13 16,0 0-16,13-13 0,-13 14 15,0-1-15,0 0 16</inkml:trace>
  <inkml:trace contextRef="#ctx0" brushRef="#br0" timeOffset="31205.76">17462 5794 0,'14'0'31</inkml:trace>
  <inkml:trace contextRef="#ctx0" brushRef="#br0" timeOffset="31597.12">17939 5212 0,'-13'27'15,"26"-54"-15,-26 67 0,-1 53 0,14-67 0,0-13 0,-13 14 16,13-14-16,0 13 0,0-12 0,0-1 0,-13 13 0,13 1 0,0-14 0,0 0 0,-13 14 0,13-14 0,0 0 0,0 0 16,0 14-16,0-14 0,-27 0 0,27 133 0,0-106 0,0-14 0,0-13 0,0 0 0,0 14 15,0-1-15,-26 199 0,26-212 0,0 27 0,-14 198 16,14-211-16,0-14 15,-13 0-15,13 0 0,0 1 0,0-1 0,0 66 0,0-65 16,0-1-16,0 0 0,0 0 16,0 0-16,13-13 0,-26 0 47,13-13-47,0 0 0</inkml:trace>
  <inkml:trace contextRef="#ctx0" brushRef="#br0" timeOffset="31862.36">17701 6284 0,'0'-13'0,"0"26"0,13-26 0,0 13 16,0 0-16,-13-14 0,14 14 0,-1 0 15,-13-13-15,13 13 0,0 0 0,0 0 16,1 0-16,-1 0 0,0 0 16,0 0-16,1 0 0,-1 0 0,0 0 15,0 0-15,-13-13 0,14 13 0,-1 0 0,26 0 16,-25 0-16,52-13 16,-53 13-16,0 0 0,0 0 0,1 0 15,-14-14-15,13 14 0,0 0 0</inkml:trace>
  <inkml:trace contextRef="#ctx0" brushRef="#br0" timeOffset="32299.26">18455 6178 0,'-14'0'15,"1"0"-15,0 0 0,0 0 0,0 0 0,13 13 16,-14-13-16,1 0 0,0 0 0,13 13 0,-13-13 0,-1 0 0,14 14 0,-13-14 0,0 13 16,0-13-16,-14 13 0,27 0 0,-13 1 0,0 12 15,0-13-15,-1-13 0,1 53 16,13-40-16,0 40 16,0-39-16,0-1 0,0 0 0,0 0 15,0 1-15,0-1 0,0 0 0,40 27 16,-40-27-16,13-13 0,-13 13 0,13 0 0,0-13 0,-13 14 0,40 12 15,-27-26-15,1 27 0,-14-14 0,39 0 16,-25 0-16,38 27 16,-38-40-16,-1 13 0,-13 0 15,0 1 32,-13-14-47,-1 0 16,1 0-16,0 0 0,0 0 0,13 13 15,-13-13-15,-1 0 0,1 0 0,0 13 0,0-13 16,-1 0-16,-39 26 16,53-12-16,-13-14 0,0 13 0,0-13 0</inkml:trace>
  <inkml:trace contextRef="#ctx0" brushRef="#br0" timeOffset="36999.07">3942 7435 0,'0'13'16,"0"0"-16,0 0 15,0 1-15,0-1 0,0 13 0,0-12 0,0-1 0,0 0 0,0 0 16,14 67-16,-14-67 0,0 13 0,0-12 16,0 12-16,0-13 0,0 1 0,0-1 0,0 0 0,0 53 0,0-39 0,0-1 0,0 1 15,0-14-15,0 0 0,0 0 0,0 146 0,0-119 0,0 264 16,0-278 0,0-12-16,0-1 0,0 0 0,-14 27 0,14 13 0,-13 132 0,13-159 15,0-12-15,0 12 0,-13 0 0,-53 609 31,52-621-31,14 12 0,-13-13 0,13 14 0,0-1 0,0 1 0,-39 211 16,39-225-16,0 14 0,-40 171 16,40-172-16,0-12 0,0-1 0,0 13 0,-13-12 0,-1 12 0,14 67 15,0-80-15,-13 0 0,0 106 16,13-26 0,0-80-16,0 0 0,0 0 15,0 1-15,0-1 0,0 0 16,0 0-1,0 1-15,0-1 0,0 0 16,0 0-16,0 1 16,0-1-16,0 0 15</inkml:trace>
  <inkml:trace contextRef="#ctx0" brushRef="#br0" timeOffset="38782.71">1230 10438 0,'14'0'47,"-1"0"-47,0 0 0,0 0 0,0 0 16,1 0-16,-1 0 0,0 0 0,0 0 15,1 0-15,-1 0 0,40 0 0,-53 13 16,26-13-16,106 13 16,-118-13-16,-1 0 0,13 0 0,-12 0 0,171 27 15,-159-27-15,1 0 0,12 0 0,266 39 16,-266-39-16,-25 0 0,25 0 0,1 0 0,-14 0 0,14 0 0,-13 0 0,237 14 15,-237-14-15,-1 0 0,14 13 0,-1-13 0,398 0 16,-410 0-16,-1 0 0,411 13 16,-411-13-16,0 0 0,1 0 0,-1 0 0,-12 0 0,-1 0 0,27 0 0,-27 0 0,159 0 15,-159 0-15,119 0 16,-119 0-16,1 0 0,-1 0 0,0 0 16,0 0-16,1 0 0,-1 0 0,0 0 0,0 0 15,14 0-15,-14-13 0,66 0 16,-65 13-16,-1 0 0,0 0 15,0 0-15,1 0 0,25-14 0,-26 14 0,14 0 0,-14 0 16,66 0-16,-65 0 0,-1 0 16,0 0-16,0 0 0,-13-13 0,27 13 0,-1 0 15,-12 0-15,12 0 0,-13 0 16,14-13-16,-14 13 16,0 0-1,0 0 48,1 0-63,-1 0 15,0 0-15,0 0 0,1 0 0,-14 13 0,13-13 16,0 0-16,0 0 0,0 0 0,1 0 0,-1 0 0,0 0 0,0 0 16,14 13-16,-14-13 0,0 0 0,1 0 0,12 0 0,-13 0 15,53 14-15,-52-14 0,-1 0 0,13 0 16,-13 0-16,1 0 0,-1 0 0,27 13 0,-27-13 0,0 0 0,0 0 15,1 0-15,12 0 0,14 0 0,-27 0 0,0 0 16,40 0-16,-40 0 0,14 0 16,-14 0-16,0 0 0,0 0 0,14 0 0,-1 0 0,-12 0 15,-1 0-15,66 0 0,-66 0 16,120 13 0,-120-13-16,0 0 0,0 0 0,1 0 0,65 0 15,-66 0-15,0 0 0,14 0 0,39 0 16,-53 0-16,1 0 0,-1 0 0,0 0 0,0 0 0,0 0 15,1 0-15,-1 0 0,0 0 0,0 0 0,14 13 16,-14-13-16,53 0 16,-53 0-16,1 0 0,-1 0 0,13 0 15,-12 14-15,-1-14 0,0 0 0,0 0 0,0 0 0,40 0 16,-39 0-16,12 13 0,1-13 0,-14 0 16,0 0-16,27 0 0,-27 0 0,0 0 0,0 0 0,1 13 0,-1-13 0,53 13 15,-53-13-15,67 0 16,-67 0-16,0 0 0,0 0 15,-13 13-15,14-13 0,12 0 0,-13 0 0,0 0 16,1 0-16,-1 0 16,0 0-16</inkml:trace>
  <inkml:trace contextRef="#ctx0" brushRef="#br0" timeOffset="47168.89">3982 7766 0,'13'0'16,"0"0"0,1 0-16,-14 13 0,13-13 0,0 13 15,0-13-15,-13 13 0,53 14 16,-40-14-16,1 0 0,-1-13 15,-13 13-15,0 1 0,13-14 0,0 0 0,-13 13 0,14-13 16,-14 13-16,13-13 0,-13 13 0,13-13 16,-13 14-16,13-14 0,-13 13 0,0 0 15,14-13-15,-14 13 0,13-13 0,-13 13 16,0 1-16,13-14 0,-13 13 16,13 0-16,-13 0 15,0 1-15,13-14 0,-13 13 0,0 0 0,14 27 16,-1-27-1,0 13-15,-13-12 0,13 25 32,-13-25-32,0-1 0,0 0 0,0 0 0,0 0 15,14 1-15,-14-1 16,0 0-16,0 0 0,13-13 0,-13 14 0,0-1 16,13 0-16,-13 0 0,0 1 15,0-1-15,0 0 0,13 0 16,-13 0-16,0 1 15,0-1-15,14 0 0,-14 0 16,0 1-16,0-1 16,0 0-16,0 0 0,13-13 0,0 13 15,-13 1-15,0-1 0,0 0 16,0 0-16,13-13 0,-13 14 0,0-1 16,0 0-16,0 0 0,0 1 15,0-1-15,13-13 0,-13 13 0,0 0 16,0 0-16,0 1 0,14-14 0,-14 13 0,0 0 15,13-13-15,-13 13 0,0 14 0,0-14 16,13 40 0,-13-40-16,0 0 0,13-13 0,-13 14 0,0-1 0,0 0 15,0 0-15,0 1 0,14 12 16,-1-26-16,-13 13 0,0 14 16,0-14-16,0 0 0,13-13 0,-13 27 15,0-14-15,13 27 16,-13-27-16,0 0 0,0 0 15,0 1-15,14-14 0,-14 13 0,0 0 0,0 0 16,13 0-16,-13 1 0,0 39 16,0-40-16,13-13 15,-13 13-15,0 0 0,0 0 0,13 27 16,-13-27-16,0 1 16,0-1-16,0 0 0,0 0 0,0 1 15,13-14-15,-13 13 0,0 0 0,0 0 0,14 27 16,-14-27-1,0 0-15,0 1 0,13-14 16,-13 13-16,0 0 0,0 0 0,0 1 16,0-1-16,0 0 0,13-13 15,-13 13-15,0 0 0,0 1 0,0-1 16,0 0 0,0 0-16,13-13 0,-13 14 15,0-1-15,0 0 16,0 0-16,0 0 0,14 1 15,-14-1-15,0 0 0,0 0 16,0 1-16,13-14 0,-13 13 16,0 0-16,0 0 0,0 1 15,0-1-15,0 0 16,0 0-16,0 0 0,13-13 16,-13 14-16,0-1 0,0 0 0,0 0 15,13-13-15,-13 14 0,0-1 0,0 0 16,0 14-16,0-14 15,0 0-15,13-13 0,-13 13 0,0 14 0,14-27 16,-14 53 0,0-40-16,0 0 0,0 0 0,13 1 15,-13-1-15,0 0 16,0 0 0,0 0 140,13-13-141,-13 14-15,0-1 0,0 0 16,13-13-16,-13 13 0,14-13 16,-14 14-16,0-1 0,0 0 15,13 0 1,-13 1 0,0-1-16,0 0 15,13-13-15,-13 13 16,13-13 562,1 0-562,-1 0-16,0 0 15,0 0 1,0 0-1,-13-13-15,14 13 16,-14-13 500,13 13-423,-13-13-93,0-1 16,13 14-16,-13-13 16,13 13-16,-13-13 203,0 0-203,0-1 0,14 14 0,-14-13 15,0 0-15,13 13 0,-13-13 0,0-1 0,0 1 16,13 13-16,-13-13 0,13 13 0,-13-13 16,0 0-16,14 13 0,-14-14 0,13 14 15,-13-13-15,0 0 16,13 0 0,-13-1 15,13 14-31,-13-13 31,13 0-31,-13 0 16,0-1-1,14 14-15,-14-13 0,13 13 16,-13-13-16,13 13 16,-13-13-16,0 0 0,0-1 15,13 14-15,-13-13 0,0 0 16,14 0-16,-14-1 0,0 1 15,0 0-15,13 13 0,-13-13 0,0-1 0,13 14 16,-13-13-16,0 0 0,0 0 0,13 13 0,-13-13 16,0-1-16,0 1 0,14 13 0,-14-13 15,0 0-15,13 13 16,-13-14-16,0 1 0,0 0 16,0 0-16,13 13 0,0-14 0,-13 1 15,0 0-15,0 0 0,0 0 16,13 13-16,-13-14 0,0 1 0,0 0 0,14 13 0,-14-13 15,0-1-15,0 1 0,0 0 0,13 0 16,0 13-16,-13-27 0,13 1 16,-13 13-16,0-1 0,0 1 0,14 13 0,-14-13 15,0 0-15,13 13 0,-13-14 0,13-12 16,-13 13-16,13-53 16,0 66-16,-13-14 0,0 1 0,0 0 15,14 0-15,-1-1 0,0-52 16,-13 53-16,0 0 0,0 0 15,13-1-15,-13 1 0,0 0 0,27-27 16,-27 27-16,0 0 0,0 0 16,13 13-16,-13-27 0,0 14 0,13 13 0,-13-13 15,0-1-15,14 1 0,-14 0 0,26-27 16,-26 27-16,0 0 16,13 13-16,-13-13 0,13-1 15,-13 1-15,27-13 0,-27 12 16,13 14-16,-13-13 0,0 0 0,0 0 15,13 13-15,-13-13 0,14-14 16,-1 27-16,0-26 16,0 12-16,-13 1 0,14 13 0,-1 0 15,-13-26-15,13 26 0,0 0 16,-13-14-16,13 14 16,-13-13-16,14 13 0,-1 0 0,-13-13 15,13 13-15,0 0 16,1 0-16,-1 0 15,0 0-15,0 0 16,1 0-16,-1 0 0,0 0 16,0 0 15,0 0 16,1 0-32,-14 13-15,13 0 0,-13 1 16,13-14-16,0 13 0,-13 0 16,14 0-16,-14 1 0,13-14 0,-13 13 15,13 0-15,-13 0 0,0 1 16,13-14-16,-13 13 0,13-13 0,-13 13 0,0 0 16,0 0-16,14-13 0,-14 14 0,0-1 15,13-13-15,-13 13 0,0 0 0,13 14 16,0-14-16,-13 0 15,0 1-15,14-1 0,-14 0 16,0 0-16,13 0 0,-13 1 16,0-1-16,0 0 0,13 0 0,0-13 0,-13 14 0,0-1 15,0 0-15,14 14 0,-14-14 0,13 40 16,-13-40-16,13-13 16,-13 13-16,13 0 0,-13 1 0,0-1 0,0 0 15,0 0-15,13-13 0,-13 13 0,0 1 16,0-1-16,0 0 0,0 0 0,14 1 15,-14-1-15,0 0 0,0 0 16,0 1-16,13 52 16,0-66-16,-13 13 0,0 0 0,0 0 15,0 1-15,0-1 0,13-13 0,-13 13 0,0 27 16,0-27-16,0 0 0,0 0 16,14-13-16,-14 14 0,0-1 0,0 0 0,0 0 15,0 1-15,0-1 0,0 40 16,0-40-16,0 0 0,0 0 15,0 1-15,13-1 0,-13 0 0,0 0 0,0 14 16,0-14-16,0 0 16,0 0-16,0 1 0,0-1 15,0 0-15,0 0 16,13-13-16,-13 14 0,0-1 0,0 0 0,0 0 16,0 1-16,13-1 0,-13 0 15,0 0-15,0 14 16,0-14-16,0 0 0,0 0 0,0 1 15,0-1-15,0 0 16,14-13-16,-14 13 0,0 1 16,13-14-16,-13 13 0,0 0 15,0 0 1,13 0-16,-13 1 16,0-1-16,13-13 0,-13 13 31,13-13-31,1 13 15,-1-13 1,-13 14 0,13-14-16,-13 13 0,13 0 15,1-13 1,-14 13-16,13-13 0,-13 14 16,13-14-16,-13 13 15,13-13 32,1 0-16,-1 0-15,0 0 0,0 0 15,0 0-31,1 0 15,-1-13-15,0 13 16,-13-14-16,13 14 0,1 0 16,-14-13-1,13 13-15,0 0 16,-13-13-16,13 13 16,-13-13-16,0-1 0,13 14 0,1 0 0,-14-13 15,0 0-15,13-14 16,0 27-16,-13-13 0,0 0 0,0 0 0,13 13 0,1-13 15,-14-1-15,13 14 0,-13-13 0,0 0 16,0 0-16,26-27 16,-26 27-16,14 13 0,-14-14 0,0 1 15,13 13-15,-13-13 0,0 0 0,13-27 16,-13 27-16,13 0 0,-13-1 0,0 1 0,0 0 16,13-14-16,1 14 0,-14 0 0,0 0 0,0-27 15,13 40-15,13-66 16,-26 53-16,0-1 15,0 1-15,14 0 0,-14 0 16,0 0-16,13 13 0,-13-14 0,0 1 16,13 0-16,-13 0 0,13 13 0,-13-14 0,0 1 15,0 0-15,14 0 0,-14 0 16,13 13-16,-13-14 0,13 14 16,-13-13-16,13 13 0,-13-13 15,13 13-15,1 0 16,-1 0-16,-13-13 15,13 13-15,0 0 16,1 0-16,-1 0 16,0 0-1,0 0-15,1 0 16,-1 0 0,0 0 15,0 0-31,0 0 31,-13 13-31,14-13 0,-14 13 16,0 0-16,13-13 0,-13 14 15,13-14-15,-13 13 0,0 0 0,13-13 0,-13 13 16,14-13-16,-14 13 0,0 1 0,0-1 16,13 0-16,-13 0 0,13-13 0,-13 14 15,0-1-15,13 26 16,-13-25-16,13-14 0,-13 13 0,0 0 0,0 0 15,14-13-15,-14 14 0,13-1 0,-13 0 0,0 0 0,13 1 16,-13-1-16,0 0 0,0 0 0,13 14 16,-13-14-16,0 0 0,14-13 0,-14 13 0,13 27 15,-13-27-15,0 1 0,13 38 16,-13-38-16,0-1 0,13 0 16,-13 0-16,0 1 0,0-1 0,0 0 15,14-13-15,-14 13 0,0 1 0,0-1 16,13 0-16,0 0 15,-13 0-15,0 1 0,0-1 16,13 0-16,-13 0 0,0 1 16,13-14-1,-13 13 1,-13-13 46,0 0-62,-13 0 0,12 0 16,1 0-16,0 0 0,0 0 0,-1 0 0,1 0 0,0 0 0,0 0 0</inkml:trace>
  <inkml:trace contextRef="#ctx0" brushRef="#br0" timeOffset="51189.1">4035 7766 0,'-13'0'0,"-1"0"16,-12 0 0,13 0-1,13 13-15,-13-13 0,-1 0 0,-12 26 16,26-13-16,0 1 0,0-1 16,-13-13-16,13 13 0,-14-13 0,14 13 0,-26 14 15,13-14-15,-1 0 16,1-13-16,13 14 0,0-1 0,-13-13 15,0 0-15,13 13 0,-13-13 16,13 13-16,-27 0 0,27 1 0,-13-1 16,13 0-16,-13-13 0,13 13 0,-14 1 0,14-1 15,-13-13-15,0 66 0,0-66 0,-14 66 32,27-53-32,-13 1 0,13-1 0,-13 26 15,13-25-15,-13-14 0,-14 66 16,14-40-16,13-12 0,-13-14 0,-1 39 15,14-26-15,0 1 0,0-1 0,-13-13 0,13 13 0,-40 53 16,40-53-16,-39 80 16,26-93-16,13 13 0,0 1 0,-14-1 0,-12 40 15,26-40-15,-40 66 16,40-65-16,0-1 0,-13-13 0,13 13 16,0 0-16,-13 14 0,13-14 0,0 0 0,-13 0 0,-1 40 15,14-39-15,-26 65 16,26-66-16,0 0 0,0 1 15,-27 52-15,27-53 0,-13 0 16,0 27-16,13-27 0,0 0 16,0 1-16,0-1 0,-13 13 0,13-13 0,0 1 15,0-1-15,0 0 0,-27 0 16,27 1-16,0-1 0,0 0 0,0 0 0,0 1 0,0-1 16,-13-13-16,13 13 0,0 0 0,-13 27 15,13-27-15,-13 53 16,-1-66-16,14 14 0,0-1 0,-13-13 0,13 26 15,0-13-15,0 1 0,-13 12 16,13-13-16,-27 40 16,27-40-16,-13-13 0,13 14 0,0-1 15,-13 0-15,13 0 0,0 1 0,-27 12 16,27-13-16,0 1 16,-13-14-16,13 13 0,0 0 0,-13-13 15,13 13-15,0 0 16,0 1-16,-13-14 0,13 13 15,-13-13-15,13 13 0,-14 0 0,14 1 16,-26 25-16,26-25 16,-13-14-16,13 13 0,0 0 0,-14-13 0,14 13 0,0 0 15,0 1-15,-13-14 0,13 13 16,0 0-16,-26 14 16,26-14-16,0 0 0,-14-13 15,14 13-15,0 1 16,-13-14-16,13 13 0,0 0 15,-13-13-15,0 0 0,13 13 0,0 0 16,-13-13-16,13 14 0,-14-1 16,14 0-1,-13-13 1,0 0 93,0 0-93,-1 0-16,14 13 16,-13-13-1,0 0 16,0 0-31,0 0 16,-1 0-16,1 0 16,0-13-1,0 13-15,13-13 0,-14 13 16,14-13-16,-13 13 0,0 0 16,13-14-16,-13 14 0,13-13 0,-14 13 0,-12-39 15,26 25-15,-40-25 16,27 25-16,13 1 15,-13 13-15,13-13 0,-13-14 0,-1 27 0,-12-52 16,13 52 0,13-14-16,0 1 0,-14 13 0,14-13 0,0 0 15,-13 13-15,13-14 0,-26-25 0,26 25 16,-27-38 0,27 38-16,-13 14 0,0-39 15,13 25-15,-13-25 16,13 25-16,0 1 0,0 0 0,-27 0 15,27 0-15,0-1 16,0 1-16,0 0 16,-13 13-16,13-13 0,0-1 15,0 1-15,0 0 16,-13 13-16,13-13 0,0 0 16,0-1-16,0 1 0,0 0 0,-14 0 15,14-1-15,0 1 0,0 0 0,-13-27 16,13 27-16,0 0 15,0 0-15,-13-14 0,13 14 16,0 0-16,0-1 0,0 1 0,0 0 16,0 0-16,0-1 0,0 1 15,-13 0-15,13 0 0,0 0 16,0-1-16,0 1 0,-13 13 0,13-13 0,0 0 16,0-1-16,0 1 0,-14 13 15,14-13-15,0 0 0,0 0 16,0-1-16,0 1 0,0 0 15,-13 13-15,13-13 0,0-1 0,-13 14 16,13-13-16,0 0 0,0-14 16,0 14-16,-13 13 15,13-13-15,-14 0 0,14 0 0,-13-14 16,13 14-16,0 0 16,-13 13-16,13-14 0,0 1 15,-13 0-15,13 0 0,-13 13 16,13-14-1,-14 14-15,14-13 0,-13 0 16,13 0 0,-13 13-16,13-13 0,-13 13 15,13-14 1,-14 14 0,1 0-1,0 0 1,0 0-1,-1 0-15,1 0 16,0 0-16,0 0 16,0 0-16,-1 14 15,1-14-15,13 13 0,-13-13 0,0 0 16,13 13-16,-14-13 0,14 13 16,-13-13-16,0 0 0,0 0 15,13 13-15,-14-13 0,14 14 16,-13-14-16,13 13 0,-13-13 15,13 13-15,-13-13 0,13 13 16,-13 1-16,13-1 16,-14 0-16,14 0 0,-13 1 15,13-1-15,0 0 0,-13 0 16,13 0-16,-13-13 0,13 14 0,0-1 0,0 0 0,-14 0 16,14 1-16,0-1 0,0 0 0,-13-13 0,13 13 0,-13 14 15,13-14-15,-27 40 16,27-40-16,0 0 0,0 1 0,0-1 0,-13-13 0,0 39 15,13-25-15,0-1 0,-13 27 16,13-27-16,-13 40 16,13-40-16,0 0 0,0 0 15,-14-13-15,14 14 0,0 25 16,-13-39-16,13 14 16,0-1-16,0 0 0,0 0 0,0 1 15,0-1-15,0 0 0,-13-13 0,13 13 16,0 0-16,0 1 0,0-1 15,0 0-15,0 0 0,0 1 16,0-1-16,-13 13 0,13-13 16,0 1-16,-14-14 0,14 13 15,0 0-15,0 0 0,-13-13 16,13 14-16,0-1 0,0 13 16,0-12-16,0-1 0,-13 0 15,13 0-15,-13 27 16,13-27-16,0 0 0,0 1 0,-13-14 0,-1 0 0,14 26 15,0-13-15,0 1 0,-13-14 0,0 26 16,13-13-16,0 0 0,0 1 0,-13-14 16,13 13-16,-14 0 0,14 0 0,-13-13 0,13 14 15,0-1-15,0 0 16,-13 0-16,0-13 203,13-13-203,-14 13 0,14-13 0,-13 13 0,13-13 16,-13-1-16,0 14 0,13-13 0,-13 13 0,13-13 0,-14 0 0,14-1 0,-13 1 0,13 0 15,-13 13-15,0-13 0,13 0 0,-14 13 0,14-14 0,-13 1 0,13 0 16,-13 13-16,13-13 0,-27-14 0,27 14 0,-13 13 0,13-13 0,0-1 0,-13 1 16,0 13-16,-14-53 0,14 40 0,13 0 0,-40-80 15,40 80-15,-13 0 16,13 0-16,0-1 0,-26-39 0,26 40 0,0 0 15,-14 13-15,1-13 0,13-27 0,-13 27 0,-13-40 16,12 53 0,14-13-16,0-1 0,-13 14 125,0 14-110,0-14-15,13 13 0,-14-13 0,14 13 16,-13-13-16,13 13 0,0 1 0,0-1 16,-13-13-16,0 13 0,13 0 0,-13-13 0,13 14 15,0-1-15,-14 26 0,1-25 0,0-1 16,13 0-16,0 0 0,-13 1 0,13-1 0,-14-13 15,14 13-15,0 0 0,-26 27 0,26-27 16,-13 0-16,-1 27 0,14-27 16,-13-13-16,13 14 0,-13-14 0,13 13 0,0 0 15,-13 0-15,13 0 0,-13 1 16,13-1-16,0 0 0,0 0 16,-14-13-1,28 0 48,-1 0-63,0 0 0,13 0 15,-26-13-15,27 0 0,-14 13 0</inkml:trace>
  <inkml:trace contextRef="#ctx0" brushRef="#br0" timeOffset="52807.1">4630 11218 0,'0'-13'31,"13"0"-31,-13 0 0,14 13 0,-14-14 16,0-12-16,0 13 0,0-1 0,13 14 0,-13-13 0,0 0 15,13 13-15,-13-13 0,0 0 0,0-1 0,0 1 0,13 0 0,-13 0 0,14-1 0,-1 1 16,-13 0-16,13 0 0,-13 0 0,13 13 0,-13-14 0,13 1 16,-13 0-16,14 13 0,-1-27 0,0 14 0,-13 0 0,0 0 15,13-27-15,1 40 0,-14-13 0,0 0 16,13-1-16,0 14 0,-13-13 0,0 0 15,0 0-15,0-1 0,13 1 16,1 13-16,-14-13 16,-14 13 124,1 0-124,0 0-16,0 0 0,-1 0 16,1 0-1,0 0-15,0 0 16,13 13-16,-14-13 15,1 0-15,13 13 0,-13-13 0,0 0 0,-40 40 32,53-27-32,-13-13 0,13 14 0,-14-14 0,1 13 15,13 0-15,-13-13 0,-13 26 16,39-26 62,0 0-62,-13-13-16,13 13 0,0 0 0,1 0 0,-14-13 15,13 13-15,0 0 0,0 0 0,1 0 0,-14-13 0,13 13 0,0-13 16,0 13-16,0 0 0,1 0 0,-1 0 16,0 0-16,-13-14 0,13 14 0,1 0 15,-1 0-15,0 0 47,0 0-47,1 0 0,-1 0 16,0 0-16,0 0 15,0 0-15,-13 14 63,0-1-63,0 0 15,0 0-15,0 0 0,0 1 16,0-1-16,0 0 0,0 0 16,0 1-16,0-1 0,0 0 15,0 0-15,-13-13 16,13 14-16</inkml:trace>
  <inkml:trace contextRef="#ctx0" brushRef="#br0" timeOffset="55408.48">3625 11562 0,'0'14'16,"0"-1"-16,0 0 0,0 0 0,0 0 0,0 1 15,0-1-15,0 0 0,0 0 0,0 1 0,0-1 0,0 0 0,0 40 16,13-40-16,-13 0 0,0 1 0,0-1 0,0 27 16,0-14-16,0-13 0,0 0 0,0 1 0,0 105 15,0-106-15,0 146 16,0-146-16,0 0 0,0 0 0,13 1 0,-13 91 15,13-91-15,-13-1 0,0 0 0,0 0 0,0 1 0,0-1 16,0 93-16,0-93 0,0 13 0,14-12 16,-14-1-16,0 0 0,0 66 0,0-65 0,0 12 0,0-13 15,0 1-15,0 105 0,0-106 0,13 0 0,0 172 16,-13-158 0,0-14-16,0 0 0,0 106 0,0-105 0,0 12 15,0-13-15,0 120 16,-13-120-16,13 0 0,0 13 0,-13 1 0,13-14 0,0 66 15,0-65-15,0-1 0,0 0 0,0 0 0,-14 120 16,14-120-16,0 0 0,0 14 0,0-14 0,0 0 0,0 0 0,0 1 0,-13 65 16,13-66-16,0 0 0,0 1 0,0 12 0,0-13 0,0 1 0,-13 91 15,13-78-15,0-14 0,0 0 0,0 80 16,0-67-16,-13 1 0,13-14 0,0 0 0,0 0 0,0 27 16,0-27-16,0 1 0,0-1 0,0 13 0,-13 40 15,13-52-15,-14 105 16,14-106-16,0 0 0,0 0 0,-13-13 15,13 53-15,0-39 0,0 65 16,-13-79-16,13 13 0,0 0 0,0 1 16,0 25-16,0-25 0,-13-1 15,13 0-15,-14 40 0,14 26 16,0-65-16,0-1 16,-13 0-16,13 0 0,0 27 0,0-27 0,0 0 15,-13 54 1,13-54-16,0 0 0,0 0 0,0 0 0,0 1 15,0-1-15,0 0 0,-13 14 16,13-14-16,0 0 0,0 14 16,0-14-16,-14-13 15,14 13-15,-13-13 94</inkml:trace>
  <inkml:trace contextRef="#ctx0" brushRef="#br0" timeOffset="56776.26">2328 6403 0,'0'-13'16,"0"-1"-1,14 14-15,-1 0 0,-13-13 16,13 13-16,0 0 0,0 0 0,1-13 0,-1 13 0,0 0 0,0-13 0,27 0 16,-27 13-16,-13-14 0,14 14 0,78-13 15,-79 13-15,1 0 0,-1 0 0,0 0 16,0 0-16,1 0 0,-1 0 15,0 13 1,-13 1-16,0-1 16,0 0-16,0 0 0,26 14 0,-26-14 15,0 40-15,0-40 0,0 0 16,0 1-16,0-1 0,0 0 0,0 13 16,0-12-16,0-1 0,0 0 0,0 40 0,0-40 15,-39 53 1,39-52-16,0-1 0,-13-13 0,13 13 0,0 0 0,-27 14 15,27-14-15,-13 0 0,0 0 16,13 1-16,-27 25 16,27-25-16,0-1 0,-13-13 0,13 13 15,0 0-15,0 1 0,-13-14 16,26 0 31,0 0-47,0 0 0,1 0 0,-1 0 15,0 0-15,0 0 0,-13 13 0,14-13 0,-1 0 0,0 0 16,0 0-16,0 0 0,1 0 0,-1 0 0,0 0 16,0 0-16,1 0 0,-1 0 15,0 0 63,0 0-78,0 0 16</inkml:trace>
  <inkml:trace contextRef="#ctx0" brushRef="#br0" timeOffset="57361.3">3294 6601 0,'-13'0'31,"0"0"-31,13 14 0,-14-14 0,1 0 15,13 13-15,-13-13 0,0 0 0,13 13 0,-14-13 16,14 13-16,-13 1 0,0-1 16,0 0-16,13 0 0,0 0 0,-13-13 0,13 14 15,0-1-15,0 0 0,0 0 16,0 1-16,0-1 16,0 0-1,0 0-15,13-13 0,0 13 16,0-13-16,-13 14 0,13-14 0,1 0 15,-14 13-15,13-13 0,-13 13 16,13-13 0,-13 13-16,0 1 47,-13-14-47,0 13 0,-1-13 15,1 13-15,13 0 16,-13-13-16,0 0 0,13 14 0,-13-14 15,13 13-15,-14-13 0,14 13 16,0 0-16,-13-13 0,13 13 16,-13-13-16,0 0 15,13 14 1,13-14 15</inkml:trace>
  <inkml:trace contextRef="#ctx0" brushRef="#br0" timeOffset="57838.24">3453 6191 0,'0'13'15,"0"67"-15,13-67 0,-13 0 16,0 1-16,0-1 0,0 0 0,0 0 0,0 0 0,0 1 0,0-1 0,13 13 0,-13-12 16,0-1-16,0 0 0,0 0 0,13 106 0,-13-105 0,0-1 0,0 0 15,0 119-15,0-118 16,0-1-16,0 0 0,0 0 0,0 0 0,0 1 0,0 39 0,0-40 16,0 0-16,0 0 0,0 1 0,0 25 15,0-26-15,0 14 16,14-14-16,-14 0 0,0 1 0,0-28 78,0 1-78,0 0 0,0 0 0,0-1 0,0 1 16,0 0-16</inkml:trace>
  <inkml:trace contextRef="#ctx0" brushRef="#br0" timeOffset="58192.09">3612 6800 0,'13'0'15,"0"0"-15,0 13 16,-13 0-16,0 0 0,0 1 0,13-14 0,-13 13 16,0 0-16,0 0 0,14 1 0,-14-1 15,0 0-15,0 0 0,0 1 0,13-14 16,-13 13-16,0 0 0,0 0 0,0 0 16,0 1-16,0-1 15,0 0 1</inkml:trace>
  <inkml:trace contextRef="#ctx0" brushRef="#br0" timeOffset="58470.85">3731 6615 0</inkml:trace>
  <inkml:trace contextRef="#ctx0" brushRef="#br0" timeOffset="58845.19">4088 6284 0,'0'13'0,"0"0"16,0 1-16,0-1 0,0 0 0,0 0 0,0 0 0,0 1 0,0-1 0,0 0 0,0 0 15,0 1-15,0-1 0,0 13 0,0-12 0,0 12 0,0-13 0,0 0 0,13 40 0,-13-26 0,0-14 16,0 14-16,0-1 0,0 0 0,0 80 16,0-93-16,0 1 0,0-1 0,0 0 0,0 0 0,0 93 15,0-93-15,0 80 16,0-80-16,0 1 0,0-1 0,0 0 0,0 0 0,0 27 15,0-27-15,0 0 0,0 1 0,0-1 16,0-26 47</inkml:trace>
  <inkml:trace contextRef="#ctx0" brushRef="#br0" timeOffset="59195.51">3982 6853 0,'13'0'62,"0"0"-62,1 0 16,-1 0-16,0 0 0,0 0 0,1 0 0,-1 0 0,0 0 0,0 0 0,0 0 15,1 0-15,-1 0 0,0 0 0,0 0 0,14 0 0,-14 0 0,0 0 16,1 0-16,-1 0 0,0 0 0,0 0 0,14 0 0,-14 0 0,0 0 16,27 0-16,-27 0 0,0 0 15</inkml:trace>
  <inkml:trace contextRef="#ctx0" brushRef="#br0" timeOffset="61358">437 15280 0,'13'0'32,"-13"-14"-32,13 14 0,0 0 0,0 0 15,-13-13-15,14 13 0,-1 0 0,0 0 0,0 0 16,1-13-16,-1 13 0,13 0 0,-12 0 0,-1 0 0,0 0 16,0 0-16,-13-13 0,13 13 0,1 0 0,65 0 15,-79-13-15,13 13 0,93-14 16,-79 14-16,-1 0 0,-13 0 0,-13-13 0,27 13 0,79-13 15,-67 13-15,-26 0 0,173-13 16,-173-1-16,13 14 0,1 0 0,-1 0 0,-12 0 0,12 0 0,-13 0 0,133 0 16,-146-13-16,26 13 0,1 0 0,171-13 15,-158 13-15,185-13 16,-186 13-16,-25 0 0,12 0 0,133 0 16,-146 0-16,13 0 0,1 0 0,132 0 15,-146 0-15,13 0 0,1 0 0,-14 0 0,0 0 16,27 0-16,0 0 0,39 0 0,-66 0 0,0 0 0,1 0 0,-1 0 15,0 0-15,186 0 0,12 0 16,-197 0 0,-1 0-16,0 0 0,0 0 0,0 0 0,1 0 0,131 0 15,-132 0-15,1 0 0,-1 0 0,0 0 0,172 0 16,-158 0-16,-14 0 0,0 0 0,14 0 0,65 0 16,-78 0-16,-1 0 0,0 0 0,0 0 0,93 0 15,-93 0-15,93 0 16,-93 0-16,14 0 0,-14 0 0,66 0 15,-65 0-15,-1 0 0,106 0 16,-93 0-16,-12 0 0,-1 0 0,0 0 0,80 0 16,-80 0-16,0 0 0,0 0 0,1 0 0,-1 0 0,106 0 15,-106 0-15,0 0 0,14 0 0,-14 0 16,0 0-16,27 0 0,-27 0 0,0 0 0,1 0 0,-1 0 16,0 0-16,40 0 0,-40 13 0,93 0 15,-93-13-15,1 0 0,-1 0 16,0 0-16,0 0 0,106 13 0,-106-13 0,14 0 0,-1 14 15,160-14-15,-160 0 16,186 13-16,-199-13 16,0 0-16,14 0 0,-1 0 0,-13 0 0,80 0 15,-80 0-15,0 0 0,14 0 0,65 0 16,-78 0-16,-1 0 0,0 0 0,0 0 0,1 0 0,25 0 16,-25 0-16,-1 0 0,0 0 0,0 0 0,53 0 15,-52 0-15,-1 13 0,0-13 0,0 0 0,67 0 16,-54 0-16,67 0 15,-80 13-15,0-13 0,133 0 16,-133 0-16,13 0 0,-12 0 0,-1 0 0,0 0 0,0 0 0,93 0 16,-93 0-16,1 0 0,-1 0 0,119 14 15,-119-14-15,133 0 16,-120 0-16,-12 0 0,-1 13 0,0-13 16,13 0-16,54 0 0,-67 0 0,14 0 0,118 0 15,-132 0-15,1 0 0,-1 0 16,0 0-16,0 0 0,0 0 0,67 0 0,-54 0 15,-13 0-15,1 0 0,65 0 0,-66 0 16,1 0-16,78 0 0,-79 0 16,1 0-16,-1 0 0,0 0 0,0 0 0,1 0 15,-1 0-15,0 0 0,13 13 16,-12-13-16,-1 0 0,0 0 0,0 0 16,1 13-16,-1-13 0,0 0 15,0 0-15,-39 0 94,13 0-78,-1 0-16,1 0 0,0 0 0,0 0 0,13-13 0,-14 13 0,1 0 0,0-13 0,0 0 15,0 13-15,-1-14 0,-12 14 0</inkml:trace>
  <inkml:trace contextRef="#ctx0" brushRef="#br0" timeOffset="68492.14">3664 11655 0,'14'0'47,"-1"0"-31,0 0-16,-13 13 0,13-13 0,1 13 0,-1 1 15,0-14-15,0 0 0,-13 13 0,14-13 0,-1 0 0,-13 13 16,13-13-16,0 0 0,0 13 0,1-13 0,-14 14 16,13-14-16,0 13 0,0-13 0,27 26 15,-40-13-15,27 1 16,-27-1-16,13-13 0,0 0 16,13 26-16,-26-12 0,40 25 15,-40-26 1,13-13-16,-13 14 0,14-14 0,-14 13 0,0 0 15,13-13-15,-13 13 0,13 1 0,-13-1 16,0 0-16,13-13 0,-13 13 0,0 1 16,13-14-16,-13 13 0,14-13 0,-14 26 15,0-13-15,13-13 0,-13 40 16,0-27-16,13-13 0,-13 14 0,13 12 0,-13-13 16,0 1-16,14-1 0,-14 0 0,0 0 15,0 0-15,13 27 16,0-27-16,-13 1 0,0 12 15,0-13-15,27 53 16,-27-52-16,0-1 0,0 0 16,13 0-16,-13 14 0,0-14 0,0 0 0,0 0 0,13 40 15,-13-39-15,0 12 0,0-13 16,0 1-16,0-1 0,13 0 0,-13 0 0,0 0 0,0 1 16,0-1-16,13 27 0,-13-27 0,14 53 15,-14-53-15,0 0 16,0 1-16,0-1 0,13 27 0,-13-27 15,0 0-15,0 0 0,13 14 0,-13-14 16,27 40 0,-27-40-16,0 0 0,0 1 0,0 25 15,13-26-15,0 40 16,-13-39-16,0-1 0,0 0 0,13 27 16,-13-27-16,0 0 0,14-13 0,-14 13 0,0 27 15,0-27-15,0 1 0,0-1 0,0 0 16,13 0-16,-13 1 0,0-1 0,0 0 0,0 0 15,0 0-15,0 1 0,13-14 0,-13 13 0,0 0 16,13-13-16,-13 13 0,0 1 0,0-1 16,13-13-16,-13 13 0,0 0 15,0 0-15,0 1 0,14-14 0,-1 53 16,0-40-16,-13 0 16,0 0-16,13 14 0,-13-14 15,14 40-15,-14-40 16,0 0-16,13-13 0,-13 14 0,13 12 0,-13-13 15,0 1-15,13-14 0,1 39 16,-14-26-16,0 1 0,13-14 0,0 0 0,-13 13 0,0 0 16,0 0-16,13-13 0,-13 14 0,13-1 0,-13 0 0,0 0 15,14-13-15,-1 14 16,-13-1-16,0 0 0,0 0 0,13-13 16,-13 13-16,0 1 0,13-1 15,-13 0-15,0 0 0,14-13 16,-14 14-16,0-1 15,13 0-15,0-13 16,-13 13-16,0 1 31,0-1-15,0 0-16,13 0 0,-13 0 16,13-13-16,-13 14 0,0-1 0,14-13 15,-14 13-15,13 14 0,-13-14 16,0 0-16,13-13 0,-13 13 15,0 0-15,0 1 0,13-14 16,-13 13-16,0 0 0,14-13 16,-14 13-16,0 1 0,13-1 0,-13 0 15,0 0-15,13-13 0,-13 14 16,0-1-16,0 0 0,13-13 0,-13 13 0,0 0 16,14 1-16,-1-14 15,-13 13-15,0 0 0,0 0 0,13-13 16,-13 14-16,0-1 0,0 0 15,13 0-15,-13 1 16,13-14-16,-13 13 0,0 0 16,14-13-16,-14 13 0,0 0 0,13 14 15,0-14-15,0 27 16,1-40-16,-14 13 16,0 0-16,13 0 0,-13 1 15,13 12-15,-13-13 16,13-13-16,1 0 15,-14 14-15,0-1 0,0 0 16,13-13-16,-13 13 0,0 1 16,13-14-16,-13 13 15,0 0 1,13-13 0,-13 13-16,13-13 15,1 0 79,-1 0-78,-13 13-16,13-13 0,0 0 15,1 0-15,-1 0 16,0 0-1,0 0 1,1 0 0,-1 0-1,-13-13-15,0 0 16,0 0 0,13 13-16,-13-13 15,0-1-15,13 14 0,-13-13 16,13 0-16,-13 0 15,0-1-15,14 14 0,-14-13 16,0 0-16,13 13 16,-13-13-1,13 13 1,0 0 0,-13-14-1,14 14 1,-14-13-1,13 13-15,-13-13 16,13 13-16,0 0 16,0 0 31,1 0-32,-1 0 1,0 0 93,0 0-78,-13 13-15,14-13-16,-14 13 0,13-13 16,-13 14-16,13-14 0,-13 13 0,0 0 0,13-13 0,-13 13 15,14 1-15,-14-1 16,13-13-16,-13 13 0,13-13 0,-13 13 16,0 1-1,13-14-15,-13 13 0,13 0 16,-13 0-16,14-13 15,-14 13-15,13-13 0,-13 14 16,0-1 0,13-13-16,-13 13 31,13-13 0,-13 13 16,14-13-16,-1 0-15,-13 14-16,13-14 16,-13 13-16,13-13 15,1 0 32,-1 0-31,0 0-16,0 0 0,-13-13 15,13 13-15,1 0 0,-1 0 16,0 0-16,-13-14 16,13 14-16,1 0 31,-1 0-16,-13-13-15,13 13 16,-13-13 0,0 0-16,13 13 15,-13-14-15,0 1 16,0 0-16,14 0 0,-14 0 16,0-1-16,13 14 0,-13-13 15,13 0-15,-13 0 0,0-1 16,13 14-16,-13-13 0,0 0 0,0 0 0,0-1 15,13 14-15,-13-13 0,0 0 0,14 13 0,-14-13 0,0 0 0,0-1 16,0 1-16,0 0 0,13 0 0,-13-1 0,0 1 0,0 0 16,0 0-16,26-14 0,-26 14 0,0 0 0,0-40 15,0 40-15,14-1 16,-14 1-16,0 0 0,0-40 0,13 53 0,-13-13 16,0 0-16,0-1 0,26-12 0,-26 13 0,13-53 31,1 66-31,-14-27 0,0 14 0,0 0 0,13-14 15,-13 14-15,0 0 0,13 13 0,0-27 16,-13 14-16,0 0 0,0 0 0,0-1 16,0 1-16,14 13 0,-14-13 0,0-14 0,0 14 15,13 13-15,-13-53 16,0 40-16,0 0 0,0 0 0,0-1 0,13 14 0,-13-26 16,0 13-16,0-1 0,13-25 15,-13 26-15,0-14 0,0 14 16,0 0-16,0-1 0,0 1 0,14 13 0,-14-13 0,0-40 15,13 40-15,-13-14 0,0-39 16,0 53-16,0 0 16,0-1-16,0 1 0,0 0 0,0 0 15,0 0-15,0-1 0,0 1 0,0 0 16,0 0-16,13 13 0,-13-14 0,0 1 0,0 0 16,0 0-16,0 0 0,13-14 0,-13 14 0,0 0 15,0-40 1,0 39-16,0 1 0,0 0 0,0 0 0,0-14 15,0 14-15,0 0 0,0-27 16,0 27-16,0 0 0,0-1 0,0 1 0,0 0 16,0 0-16,0 0 0,0-1 15,0 1-15,0 0 0,0 0 16,13 13-16,-13-14 0,0 1 16,0 0-16,0 0 0,0 0 15,0-1-15,0 1 0,0 0 16,0 0-16,14 13 0,-14-14 15,0 1-15,0 0 16,0 0-16,13 13 0,-13-14 16,13 1-16,-13 0 0,0 0 0,13 13 15,-13-13-15,0-1 0,14 14 16,-14-13-16,0 0 0,13 13 0,-13-13 0,0-1 0,13 14 0,-13-13 16,13 13-16,1-26 0,-14 12 15,13 14 1,-13-13-16,13 13 0,-13-13 15,13 13-15,0 0 16,1 0 0,-1 0-16,0 0 15,-13-13-15,13 13 0,1 0 0,-1 0 16,0 0 0,0 0-16,1 0 15,-1 0 1,0 0-16,0 0 0,0 0 15,1 0-15,-14 13 0,13-13 0,0 0 16,-13 13-16,13-13 0,-13 13 16,0 1-16,14-14 0,-14 13 0,13 0 15,-13 0 1,0 1-16,0-1 16,13 0-16,-13 0 0,0 1 15,0-1-15,0 0 0,13-13 0,-13 13 16,0 0-16,0 1 0,0-1 0,0 0 15,0 0-15,0 1 0,0-1 16,0 0-16,0 0 0,0 1 0,0-1 0,0 0 16,13 0-16,-13 0 0,0 1 0,0-1 15,14 0-15,-14 53 16,0-53-16,0 1 0,0-1 0,0 0 0,0 0 16,0 1-16,0-1 0,13-13 0,-13 53 15,0-40-15,0 0 0,13 0 0,-13 1 16,0-1-16,0 13 0,0-12 0,0-1 0,13 40 15,-13-40-15,0 53 16,14-66-16,-14 13 0,0 1 16,13 25-16,-13-26 0,0 1 0,0-1 15,0 40-15,0-40 0,0 0 16,0 1-16,0-1 0,0 13 0,0-13 16,0 1-16,0-1 0,13-13 0,-13 13 0,0 0 0,0 1 0,0-1 15,0 0-15,0 0 0,0 1 0,0-1 0,0 0 0,0 0 16,13 0-16,-13 1 0,0-1 0,0 0 0,0 40 15,0-40-15,0 1 0,27 52 16,-27-53-16,0 0 0,0 0 0,0 1 0,0-1 0,13 0 16,-13 0-16,0 1 0,0 12 0,0 14 15,13-27-15,-13 53 16,0-53-16,13-13 0,-13 13 0,0 1 0,14 12 16,-1-26-16,-13 13 0,0 1 0,13 25 15,0-25-15,-13-1 0,14-13 0,-14 13 16,0 0-16,13 0 0,-13 1 15,13-1-15,-13 0 16,0 0 0,0 1-16,13-14 0,-13 13 15,14-13-15,-14 13 0,13-13 0,-13 13 16,0 1-16,0-1 16,13-13-16,-13 13 15,0 0-15,13-13 0,-13 13 0,13-13 16,-13 14-16,0-1 0,14-13 0,-14 13 15,0 0-15,13-13 0,-13 14 0,13-1 16,0-13-16,-13 13 0,0 0 0,14 0 16,-14 1-16,13-14 0,-13 13 15,13-13-15,-13 13 16,13-13 0,-13 13-16,14-13 0,-14 14 15,13-14-15,-13 13 0,13-13 0,0 13 16,0 0-16,1-13 31,-14 14-31,13-14 16,-13 13-1,13-13-15,-13 13 0,13-13 16,-13 13-16,14-13 0,-14 13 0,13-13 16,-13 14 15,13-14 0,0 0-15,-13 13-16,0 0 0,13-13 15,-13 13-15,14-13 16,-14 14-16,13-14 0,0 0 0,-13 13 16,13-13-16,-13 13 0,14-13 31,-1 0 0,0 0-31,-13-13 0,13 13 0,-13-13 16,0-1-16,14 1 0,-14 0 0,13 13 15,0-27-15,-13 14 16,13 13-16,-13-13 0,0 0 0,0 0 16,13 13-16,-13-14 0,0 1 0,14 13 15,-1-26 1,-13 12-16,0 1 0,13 13 15,-13-13-15,0 0 0,13 13 16,-13-14-16,0 1 0,14 13 16,-14-13-16,0 0 15,13 13-15,-13-13 16,13 13 0,-13-14-1,13 14-15,1 0 16,-1 0-1,0 0 17,0 0-17,-13 14-15,0-1 32,0 0-32,0 0 15,13-13-15,-13 13 0,0 1 31,0-1-31,14-13 16,-14 13-16,0 0 0,13-13 16,-13 14-16,0-1 0,0 0 15,0 0-15,0 1 16,13-14-16,-13 13 0,0 0 16,0 0-16,13 0 0,-13 1 15,0-1-15,0 0 0,0 0 16,14-13-16,-14 14 0,0-1 15,13 0-15,-13 0 0,0 1 16,13-1 0,-13 0-16,0 0 47,13-13-47,-13 13 31,14-13-16,-1 0 48,0 0-63,0 0 16,0 0-16,1 0 15,-1 0-15,0 0 0,0 0 16,1-13-16,-1 13 15,-13-13-15,13 13 0,-13-13 0,26 0 16,-26-1-16,14 1 16,-14 0-16,0 0 0,13-1 15,0 14-15,-13-13 0,13 0 0,-13 0 16,0-1-16,14 14 0,-14-13 0,0 0 0,13 13 16,-13-13-16,0-14 15,0 14-15,26 13 0,-26-13 0,0 0 16,0-1-16,0 1 0,0 0 0,0 0 15,14 13-15,-14-53 16,0 40-16,0-1 0,0 1 0,0 0 0,0 0 16,0-1-16,0-12 0,0-53 15,0 65-15,0-65 16,13 66-16,-13 0 0,0-1 0,0-39 16,0 40-16,0 0 0,0-53 15,0 53-15,0-1 0,0 1 0,0 0 16,0-40-16,0 40 0,0 0 0,0-1 0,0-52 15,0 53-15,0-66 16,0 65-16,0 1 16,0 0-16,0-14 0,0 14 15,0-27-15,0 27 0,0 0 16,0 0-16,0 0 0,0-1 16,0 1-16,0 0 15,0 0-15,0-1 16,0 1-16,0 0 0,13 13 0,-13-13 15,0-1-15,0 1 0,13-13 16,-13 13-16,0-1 0,0 1 0,0 0 16,13 13-16,-13-13 0,0-1 15,14 1-15,-14 0 16,13 13 0,0 0-16,-13-13 0,13 13 15,1 0-15,-14-14 16,13 14-16,0 0 15,0 0-15,1 0 16,-1 0 0,0 0-1,0 0 1,0 0 0,-13 14-16,14-14 15,-14 13-15,13-13 16,-13 13-16,0 0 0,13-13 15,-13 14-15,0-1 16,0 0 0,0 0-16,13-13 0,-13 14 0,0-1 15,0 0-15,0 0 16,0 0-16,0 1 0,14-14 0,-14 13 16,0 13-16,0-12 0,0-1 0,0 13 15,0-12-15,0-1 0,0 0 0,0 0 16,0 14-16,0-14 0,0 0 0,0 0 15,13 27-15,-13-27 16,0 1-16,0-1 0,0 13 0,0-13 0,13 1 16,-13-1-16,0 0 0,0 0 0,0 1 15,0-1-15,0 40 0,0-40 16,13-13-16,-13 13 0,0 0 0,0 1 0,0-1 16,0 0-16,0 0 0,14 27 15,-14-27-15,13 40 16,-13-40-16,0 1 0,0-1 0,13 0 15,-13 0-15,0 1 0,0-1 0,13 26 16,-13-25-16,0-1 0,0 0 16,0 0-16,0 1 0,13-14 0,-13 13 0,14 13 15,-14-12-15,0-1 0,0 0 16,13-13-16,-13 13 0,0 0 0,0 1 16,0-1-16,13 0 0,-13 0 0,0 1 15,27 12-15,-27-13 0,0 0 0,0 1 16,13-14-16,-13 26 0,13-26 0,-13 13 15,13 27-15,0-40 0,-13 13 16,0 1-16,14-14 0,-14 13 16,0 0-16,13-13 0,-13 13 0,13 0 15,-13 1-15,13-14 0,-13 13 16,14-13-16,-14 13 0,13-13 16,-13 13-16,0 1 15,13-14-15,-13 13 0,13-13 16,-26 0 62,13-13-78,-13-1 0,0 14 0,-1-13 0,-12 0 0,13 0 16,-14-1-16,14 1 0,0 0 0,-14 0 0,1 0 0,26-1 0,-13 14 0,-1-13 0,1 13 0,-13 0 0,26-13 15,-27 0-15,14-1 0,-80-12 0,27-1 0</inkml:trace>
  <inkml:trace contextRef="#ctx0" brushRef="#br0" timeOffset="75193.31">3704 11681 0,'-13'0'63,"0"0"-48,-1 0-15,1 0 16,0 0-16,13 14 15,-13-14-15,0 0 0,13 13 16,-14-13-16,14 13 0,-13-13 0,0 0 16,13 13-16,-13-13 0,13 14 0,-14-14 0,14 13 15,-13-13-15,13 13 0,-26 13 16,12-26-16,14 14 0,-13-1 16,13 0-16,-13 0 0,-13 27 15,26-27-15,0 0 16,-14 1-16,14-1 0,0 0 0,-13-13 0,13 13 15,0 1-15,-13 12 0,13-13 0,-13 1 16,13-1-16,0 0 0,0 0 0,-14 14 0,14-14 16,0 0-16,-13-13 0,13 13 0,0 27 0,0-27 15,-26 67 1,26-67-16,-13 0 0,13 27 16,0-14-16,-14-13 0,1 27 15,13-27-15,0 1 0,-13-14 0,13 13 0,0 13 16,0-12-16,-13-14 0,13 13 0,0 0 0,0 0 15,0 0-15,-27 54 16,27-54-16,0 0 0,-13 0 0,13 1 16,0-1-16,-13-13 0,13 13 0,0 0 0,-14 53 15,14-52-15,0-1 0,0 0 16,-13-13-16,13 13 0,0 14 0,-13-27 0,13 13 0,0 13 0,0-12 16,0-1-16,-13 0 0,13 0 0,-13 54 15,13-54-15,0 0 0,0 0 0,-14-13 16,14 13-16,0 1 0,-13 12 0,13-13 0,0 1 15,-13 38-15,13-38 16,0-1-16,0 0 0,-13-13 0,13 13 0,0 1 0,0-1 0,0 0 0,0 0 16,0 1-16,-14-14 0,14 39 0,0-26 15,-13-13-15,13 67 16,0-54-16,-13 0 0,13 0 0,0 1 0,0-1 16,0 0-16,0 0 0,-13-13 0,13 13 0,0 1 15,0-1-15,0 0 0,0 0 0,0 1 16,0-1-16,-14-13 0,14 13 0,0 13 15,0-12-15,-13 39 16,13-40-16,0 13 0,-13-26 16,13 14-16,0-1 0,0 0 0,0 0 0,0 27 15,0-27-15,0 0 0,0 1 16,-13-14-16,13 13 0,0 0 0,0 0 0,0 1 16,-13-14-16,13 26 0,0-13 0,-14 53 15,14-52-15,0-1 16,0 0-16,0 0 0,-13 1 0,13-1 0,0 0 0,0 0 15,-13 53-15,13-52 16,0-1-16,0 0 0,0 0 0,-13 14 0,13-14 16,-14-13-16,14 13 0,0 0 0,0 1 0,0-1 15,0 0-15,-13 27 16,0-27-16,13 0 0,0 0 0,0 1 0,0-1 16,-13-13-16,13 13 0,-14 14 15,14-14-15,-13-13 0,13 13 0,0 0 0,0 1 0,0-1 16,-26-13-16,26 13 0,0 0 0,0 0 15,0 1-15,0-1 0,-13 13 16,-1-26-16,14 14 0,0-1 0,0 0 0,0 0 16,0 1-16,-13-14 15,13 13-15,0 0 0,-13-13 16,13 13 0,0 0 46,-13-13-46,13 14-16,-14-14 15,14 13-15,0 0 16,-13-13 0,13 13-16,-13 1 15,13-1-15,-13 0 16,13 0-16,-13 0 15,13 1-15,-14-14 0,14 13 0,-13 0 16,13 0-16,-13 1 31,13-1-15,0 0 15,-13-13 235,13-13-266,0 0 0,0-1 0,-14 14 15,14-13-15,0 0 16,-13 13-16,13-13 0,-13 13 0,13-14 16,-13 14-16,13-13 15,0 0 1,0 0-16,-14 13 0,14-13 0,0-1 16,-13 14-16,13-13 0,-13 13 15,13-13-15,0 0 0,0-1 31,-13 14-15,13-13-16,0 0 0,0 0 16,0 0-16,-13 13 15,13-14-15,0 1 78,0 0-78,-14 13 16,1 0-16,13-13 16,-13 13 109,0 0-110,-1 0 1,14 13-16,-13-13 16,13 13-16,-13-13 15,13 13-15,-13-13 16,13 14-16,-27-14 15,27 13-15,0 0 16,-13-13-16,13 13 16,-13-13-16,0 13 15,-1-13-15,14 27 16,-13-27-16,13 13 0,0 0 16,-13-13-1,13 14-15,0-1 16,0 0-1,-27-13-15,27 13 0,-13 0 16,13 1-16,0-1 0,-13-13 16,0 13-16,13 0 0,-14 1 15,14-1-15,-13-13 16,13 13-16,-13-13 16,13 13-1,0 1 1,-13-14-16,13 13 0,-13-13 0,-1 0 31,14 13 0,-13-13 16,0 0 31,0 0-78,-1 0 16,14-13 0,-13 13-16,13-13 0,-13 13 0,0-14 0,-27-25 15,27 39-15,13-14 0,-13 1 16,13 0-16,-14 13 0,1-27 0,0 27 15,-27-52-15,27 38 16,13 1-16,-13 13 0,13-13 0,-13-14 16,-1 27-16,1-13 0,13 0 0,0 0 0,-13 0 15,0 13-15,-1-40 16,1 40-16,13-13 0,0-1 0,0 1 16,-13 13-16,13-13 0,-13 0 0,13-1 15,0 1-15,-14 0 0,1 0 0,13 0 16,0-1-16,-13 14 0,13-13 0,0 0 0,0 0 0,-13 13 0,0-53 15,-1 53-15,1-66 16,0 52-16,13 1 0,0 0 16,0 0-16,-27-1 0,27 1 0,-13-26 15,13 25-15,0 1 0,0 0 16,-13 13-16,13-13 0,0-1 0,0 1 0,0 0 16,-13 13-16,13-13 0,-14-27 0,14 27 0,-13-53 15,13 52-15,0 1 16,0 0-16,-13 0 0,13-1 0,0-12 0,-13 13 15,13 0-15,-13-40 0,-1 39 16,14 1-16,0 0 0,0 0 0,0-1 0,-13 14 16,13-13-16,0 0 0,0 0 0,0-14 15,0 14-15,0-27 16,-13 40-16,13-13 0,0 0 0,0 0 0,0-1 16,0 1-16,-13 13 0,13-66 15,0 53-15,-14 13 0,14-13 0,0-1 16,0 1-16,0 0 0,0 0 0,-13 13 0,13-13 15,0-1-15,0 1 0,0-40 16,-13 40-16,13 0 0,-13-14 16,13 14-16,0-13 0,0 12 0,-13-25 15,13 25-15,0 1 16,0 0-16,0 0 0,0-1 0,-14 14 16,14-13-16,0-13 0,0 13 0,-13-27 15,13 27-15,0-1 16,0 1-16,0 0 0,0 0 15,-13 13-15,13-27 0,0 14 16,-13 0-16,13 0 0,0-1 16,-14 14-16,14-13 15,0 26 142,-13-13-157,13 14 0,0-1 15,-13-13-15,13 13 0,-13-13 0,13 13 0,0 1 16,-14-14-16,14 13 0,0 0 0,-13-13 15,13 13 1,0 0-16,-13-13 0,13 14 0,-13-14 0,13 13 16,0 0-16,0 0 15,0 1 1,0-1-16,-13-13 16,13 13-16,0 0 0,0 0 15,0 1-15,0-1 0,-14-13 16,14 13-16,0 0 15,0 1-15,0-1 0,0 0 16,0 0-16,0 1 0,0-1 16,-13-13-16,13 13 0,0 0 0,-13 0 15,13 14-15,0-14 0,0 0 16,0 1-16,0-1 0,0 0 0,0 0 0,-13 1 0,13-1 16,-14 40-16,14-40 0,-26 93 15,26-93-15,0 0 16,0 0-16,0 1 0,-13 39 0,13-40 15,-14 53 1,14-53-16,0 0 0,0 1 0,0-1 0,-13 0 0,13 0 16,0 1-16,0-1 0,-13-13 0,13 13 0,0 27 15,0-27-15,0 0 0,-13 27 16,13-27-16,0 0 0,0 1 0,-13-14 0,13 26 16,0-13-16,0 0 0,0 14 15,-14-27-15,14 13 0,-13-13 0,13 13 0,0 1 16,0-1-16,0 0 0,0 0 15,0 1-15,0-1 0,0 0 16,-13 0-16,13 0 0,0 1 0,0-1 16,-13 0-16,13 0 0,0 1 15,0-1-15,0 0 0,0 0 16,0 0-16,0 1 0,-14-1 0,14 0 16,-13 0-16,13 1 0,0-1 0,0 0 15,-13 40-15,13-40 0,0 0 16,0 1-16,0-1 0,-13 0 15,13 0-15,0 1 0,0 12 0,0-13 16,-14-13-16,14 14 0,0-1 16,0 0-16,0 0 0,-13-13 15,13 13-15,0 1 16,0-1-16,0 0 0,-13-13 0,13 13 16,0 1-16,-13 12 15,13-13-15,0 0 0,0 1 16,0-1-1,0 0 110,-13-13-125,13 13 32,-14-13-32,14 14 15,0-1-15,-13-13 0,13 13 16,0 0-16,-13-13 16,13 14-16,0-1 0,0 0 15,-13-13-15,13 13 0,-14-13 16,14 13-16,0 1 15,-13-14 1,13 13-16,0 0 16,-13-13-1,13 13-15,0 1 32,-13-14 124,13-14-141,-13 14-15,13-13 0,-14 13 0,14-13 0,0 0 16,-13-1-16,13 1 0,-13 0 16,13 0-16,0 0 0,-13 13 0,-1-14 0,1-39 15,13 40-15,-13 13 0,13-13 0,0 0 16,0-1-16,-13 14 0,-1-13 0,14 0 0,0 0 16,-13 0-16,13-1 0,-13 14 31,13-13-31,0 26 172,-13-13-172,13 14 15,-13-14-15,13 13 0,0 0 0,0 0 16,0 0-16,-14-13 0,14 14 16,0-1-16,0 0 0,0 0 15,-13-13-15,13 27 0,-13-14 16,13 0-16,-13-13 15,13 14-15,0-1 47,0 0-31,0 0 0,0 0-1,-14-13-15,14 14 0,0-1 16,0 0-1,-13-13-15,13 13 47,-13-13-31,13 14-16,-13-14 16,13 13-16,0 0 15,-14-13 1,14-13 171,-13 0-187,13-1 0,-13 1 0,13 0 0,-13 13 0,13-13 0,0-1 0,-13 14 0,13-13 0,0 0 16,0 0-16,-14 0 0,14-1 0,-13 1 0,0 0 0,13 0 0,0-1 16,-13 1-16,13 0 0,0 0 0,-14 13 0,14-14 0,0 1 0,0 0 0,0 0 15,0 0-15,-13 13 0,13-14 0,0-12 0,-13 26 16,13-13-16,0-1 0,0 1 0,-13-13 15,13 13-15,-14-54 16,14 54-16,0 0 0,0 0 0,-13-1 0,13 1 0,0-13 16,0 13-16,-13 13 0,13-14 0,-13-25 15,13 25-15,0-25 16,-13 25-16,13 1 0,0 0 16,0-13-16,0 12 0,0 1 15,0 0-15,0 0 0,0-1 16,-14 1-16,14 0 0,0 0 0,0 0 15,0-14-15,-13 27 0,13-13 0,0 0 16,0-1-16,-13 1 0,13 0 0,0 0 16,0-1-16,0 1 0,0 0 0,-13 13 15,13-26-15,0 12 0,0 1 16,0 0 0,-14 13-16,14-13 15,0-1 1,0 1-16</inkml:trace>
  <inkml:trace contextRef="#ctx0" brushRef="#br0" timeOffset="76438.44">4948 15584 0,'0'-13'62,"0"0"-62,0-1 16,0 1-16,0 0 0,0 0 0,0-1 0,0 1 0,13 13 0,-13-13 16,13 13-16,-13-13 0,0-1 0,0 1 0,13 13 0,-13-13 0,0 0 0,0 0 0,0-1 15,0 1-15,0 0 0,14 13 0,-14-13 0,0-1 16,0 1-16,0 0 0,13 0 0,-13-1 15,0 1 48</inkml:trace>
  <inkml:trace contextRef="#ctx0" brushRef="#br0" timeOffset="77070.53">4948 15253 0,'-14'0'15,"1"0"-15,13 13 0,0 1 16,-13-14-16,13 13 0,-13 0 0,13 0 0,-13 1 0,-14 25 15,27-25-15,-13 12 16,13-13 0,0-26 46,0 0-62,13 0 0,-13-1 16,13 14-16,1 0 0,-1-26 15,-13 13-15,26-14 16,-13 27-16,-13-13 0,27 0 16,-27-1-16,13 14 0,0 0 78,1 0-63,-14 14-15,0-1 0,13-13 0,-13 13 16,13-13-16,-13 13 0,13-13 16,-13 14-16,0-1 0,0 0 15,0 0-15,0 1 16,0-1-16,0 0 94,0 0-79,0 0-15,14-13 0,-14 14 0</inkml:trace>
  <inkml:trace contextRef="#ctx0" brushRef="#br0" timeOffset="77854.24">5424 15650 0,'13'0'15,"-13"-13"17,13 13-32,1 0 15,-1 0-15,-13-13 0,13-1 0,0 14 16,-13-13-16,14 13 0,-14-13 0,13 13 0,13-53 15,-26 40-15,13 0 0,-13-1 0,14 14 16,-14-13-16,13 0 0,0-14 0,0 14 0,-13 0 16,14 0-16,12-27 0,-26 27 0,13 13 0,40-53 15,-53 40 1,0-1-16,13 14 0,-13-13 0,14-13 0,-14 13 16,0-1-16,13-12 15,-13 13-15,0-1 0,0 1 16,0 0-16,13 0 0,-13-1 0,-13 14 78,13 14-78,-13-14 0,13 13 16,-14-13-16,14 13 0,-13-13 0,13 13 0,-13-13 0,13 14 15,-13-14-15</inkml:trace>
  <inkml:trace contextRef="#ctx0" brushRef="#br0" timeOffset="78961.25">5622 15240 0,'-13'13'0,"0"-13"16,13 13 15,-13-13 16,-1 0-32,14 14-15,-13-14 0,0 0 16,13 13-16,0 0 16,-13-13-16,0 0 15,13 13-15,13-13 94,0 0-94,0 0 16,0 0-16,1 0 0,-1 0 15,0 0-15,0 0 16,1 0-16,-1 0 0,0 0 15,-13-13-15,13 13 0,-13-13 0,14 13 16,-1 0-16,-13-13 16,13 13-16,0 0 0,0 0 0,-13-14 15,14 14-15,-1 0 32,-13 14 14,0-1-46,0 0 16,0 0-16,0 1 0,0-1 0,0 0 0,0 14 16,0-14-16,0 0 0,-13 40 15,13-40-15,-14 0 0,14 1 16,0-1-16,0 0 0,0 0 16,0 1-16,0-1 15,-13-13-15,13 13 0,-13-13 0,13 13 16,0 0-16,0 1 15,-13-14 17,0-14-17,-1 1-15,1 0 0,13 0 0,-13 0 0,13-1 0,-27 1 16,27 0-16,-13 0 0,0-1 0,13 1 0</inkml:trace>
  <inkml:trace contextRef="#ctx0" brushRef="#br0" timeOffset="80204.89">4776 11549 0,'13'0'0,"0"0"16,0 0-16,1 0 0,-1 0 16,0 0-16,0 0 0,1 13 0,-1-13 0,0 0 15,0 14-15,0-14 0,1 0 0,-14 13 16,13-13-16,0 0 0,0 0 0,-13 13 16,14-13-16,-1 0 0,0 13 15,-13 0-15,0 1 16,0-1-16,13 0 15,-13 0-15,0 1 16,0-1-16,0 0 0,0 0 0,0 1 16,0-1-16,0 0 0,-26 27 15,13-27-15,13 0 16,-14-13-16,14 13 0,-13-13 0,13 14 0,-13-14 16,0 13-16,-1-13 0,1 13 15,13 0-15,-13-13 16,0 0-16,13 13 62,13-13-62,0 0 0,0 0 0,1 0 16,-1 0-16,0 0 0,0 14 0,1-14 0,-1 0 16,-13 13-16,13-13 0,0 0 15,-13 13-15,14-13 0,-1 13 16,-13 1-16,0-1 0,13 0 15,-13 0-15,0 1 16,0-1-16,0 0 0,0 0 0,0 0 16,0 1-16,0-1 0,0 0 0,0 0 15,0 1-15,0-1 0,-13-13 0,0 0 0,13 13 16,0 0-16,-14-13 16,14 14-16,-13-14 0,13 13 0,-40-13 15,40 13 1,-26-13-16,13 0 0,-1 0 15,1 0-15,0 0 0,0 0 47,0 0-31</inkml:trace>
  <inkml:trace contextRef="#ctx0" brushRef="#br0" timeOffset="80828.45">5649 11814 0,'0'0'16,"-13"0"-16,-1 0 0,1 0 0,0 0 0,0 0 15,-1 0-15,1 0 0,0 0 0,0 0 0,0 0 16,-1 0-16,1 0 0,13 13 0,-13-13 0,13 13 16,-13 0-16,-1-13 0,1 53 15,13-40-15,0 1 16,0-1-16,0 0 0,0 0 16,0 1-16,0-1 0,0 0 0,13 0 0,14 27 15,-14-27-15,-13 0 16,13-13-16,1 27 0,-1-27 0,26 40 15,-39-27 1,14-13-16,-14 13 0,0 0 31,0 1-31,0-1 16,0 0-16,-14-13 16,1 0-16,0 13 15,0-13-15,0 0 0,-1 0 16,1 0-16,0 0 0,0 0 15,-1 0-15,1 0 0,0 0 16,13 13-16,-13-13 0,-1 0 16,1 0-16</inkml:trace>
  <inkml:trace contextRef="#ctx0" brushRef="#br0" timeOffset="81439.53">6072 11576 0,'0'0'0,"0"13"0,0 0 0,0 0 0,-13-13 0,13 13 16,0 1-16,0-1 0,0 0 0,-13-13 0,13 13 0,0 1 16,-14-14-16,14 13 0,0 0 0,-13 0 0,13 1 0,0-1 0,-13 0 15,0 13-15,0-12 0,13-1 0,0 0 0,0 14 16,0-14-16,0 0 0,0 0 0,0 0 0,-14 80 15,14-80-15,0 1 0,0-1 0,0 0 0,0 0 16,-13 14-16,13-14 0,0 0 0,0 0 0,0 1 0,0-1 0,0 40 16,0-40-16,0 40 15,0-40-15,0 0 16,0 1 31,13-14-16,1 0-31,-1 0 0,0 0 16,-13-14-16,13 14 0,0-13 0,1 13 15,-1 0-15,-13-13 0,13 13 0</inkml:trace>
  <inkml:trace contextRef="#ctx0" brushRef="#br0" timeOffset="81779.83">6482 11986 0,'0'0'0,"-13"0"0,13 13 0,0 0 0,-13-13 0,13 13 15,0 1-15,-13-14 0,-1 13 0,14 0 0,0 0 0,0 0 0,-13-13 16,13 14-16,0-1 0,-26 13 0,26-12 0,-27 39 15,27-40-15,-13-13 16,13 13-16,0 0 0,0 0 0,0 1 0,0-1 16,0 0-16,0 0 0,-13 14 15,13-14-15,0 0 0,-13-13 0,13 13 0,0 1 0,0-1 16,0 0-16,-14-13 0,14 27 16,0-14-16,0 0 15,14-13 16</inkml:trace>
  <inkml:trace contextRef="#ctx0" brushRef="#br0" timeOffset="82123.14">6522 11602 0,'-13'0'31,"13"13"16</inkml:trace>
  <inkml:trace contextRef="#ctx0" brushRef="#br0" timeOffset="82534.52">6906 11509 0,'0'40'16,"0"-27"-16,0 1 0,0-1 0,0 0 0,-14 0 0,14 14 15,0-14-15,-13-13 0,13 40 0,-13-27 0,13 0 0,-13-13 16,13 13-16,0 1 0,-40 78 0,40-79 0,-13-13 15,13 14-15,0-1 0,-40 119 16,40-119-16,0 1 0,0-1 0,0 0 0,-13-13 0,0 66 16,13-53-16,-14 1 0,14-1 0,-13 53 15,0-66-15,13 26 0,0-12 0,-27-14 0,27 13 0,0 0 16,0 0-16,0 1 0,-13-1 16,13 0-16,0-26 62,0 0-62,0-1 0</inkml:trace>
  <inkml:trace contextRef="#ctx0" brushRef="#br0" timeOffset="82830.78">6641 12012 0,'0'-13'15,"13"13"1,0 0-16,1 0 0,-1 0 0,0 0 16,0 0-16,1 0 0,-1 0 15,0 0-15,0 0 0,1 0 0,-1 0 16,-13-13-16,13 13 0,0 0 0,14 0 15,-14 0-15,0-14 16,0 14-16,1 0 16,-14-13-16,13 13 15,0 0-15,-13-13 0,13 13 0,1 0 16,-1 0-16</inkml:trace>
  <inkml:trace contextRef="#ctx0" brushRef="#br0" timeOffset="83351.27">7342 12012 0,'-13'0'15,"13"-13"-15,-13 13 0,-1 0 0,1 0 0,0 0 0,0 0 16,0 0-16,-1 0 0,1 0 0,0 0 0,0 0 0,-1 0 16,1 0-16,0 0 0,0 0 0,0 0 0,-1 13 0,1-13 0,0 13 15,-14-13-15,27 14 0,-13-1 0,0-13 0,0 13 0,-1-13 16,14 13-16,-13 0 0,0 1 0,13-1 16,-13 13-16,13-12 0,0-1 15,0 0-15,0 0 16,0 1-16,0-1 0,0 0 0,0 0 15,13-13-15,13 40 16,-26-27-16,14 0 0,-14 1 0,13-14 0,0 26 16,-13-13-16,13-13 0,-13 13 0,14 14 15,-1-14-15,0-13 16,-26 0 15,13 13-31,-13-13 0,-1 0 16,1 0-16,0 0 0,0 0 0,-1 0 15,1 0-15,13 14 0,-53-14 16,40 0-16,0 0 0,13 13 16,-13-13-1,-1 0-15,14 13 16,0 0-16,-13-13 0,0 0 0,13 14 16,-13-14-16,13 13 0,0 13 0</inkml:trace>
  <inkml:trace contextRef="#ctx0" brushRef="#br0" timeOffset="84502.82">15901 10067 0,'14'0'31,"-1"0"-31,0 0 0,0 0 16,1 0-16,-1 0 0,0 0 0,0 0 0,1 0 0,-1 0 0,0 0 0,0 0 0,0 0 0,14 0 15,-14 0-15,14 0 0,25 14 0,-38-14 0,39 0 0,-40 0 0,13 0 0,-12 0 0,12 0 16,146 13-16,-146-13 0,1 0 0,-14 0 0,27 0 0,-14 0 0,-12 0 0,316 0 16,-290 0-16,0 0 0,409-53 15,-396 40-15,-13 13 0,-14 0 0,1 0 16,-1 0-16,1 0 0,251-53 0,-252 53 0,1-13 0,-1 13 0,292-67 16,-305 67-16,66-26 15,-66 26-15,1 0 0,12-13 0,-13 13 0,120-40 0,-120 40 16,13 0-16,-26-13 0,27 13 0,65-27 0,-78 27 15,131-39 1,-132 39-16,1 0 0,12 0 0,-26-14 0,13 14 0,53-13 16,-39 13-16,-14 0 0,0 0 0,1 0 0,131-26 15,-132 26-15,14 0 0,-27-13 0,13 13 0,13 0 0,1-14 0,52 1 16,-66 13-16,1 0 0,-14-13 0,13 13 0,0 0 0,93-40 16,-93 40-16,0 0 0,80-53 15,-80 53-15,1 0 0,-1 0 0,-13-13 0,13 13 0,27-13 16,-40 0-16,13-1 0,0 14 0,40-26 15,-40 13-15,0 13 0,-13-14 0,14 14 0,-1 0 16,-13-13-16,26 13 0,-26-13 0,14 13 0,-1 0 16,0 0-16,-13-13 0,13 13 15,-13-14 1,14 14 0,-14-13 15,0 0-16,13 0-15,-13 0 16,0-1-16,13 14 16,0 0-16,0 0 78,1 0-78</inkml:trace>
  <inkml:trace contextRef="#ctx0" brushRef="#br0" timeOffset="85181.44">20029 9194 0,'13'0'47,"0"0"-32,1 0-15,-1 0 0,0 0 0,0 0 0,1 0 0,-1 0 0,0 0 16,13 0-16,-26 14 0,14-14 0,12 0 0,-13 0 0,1 0 0,39 0 16,-40 0-16,0 0 0,0 0 0,40 26 15,-40-26-15,1 0 0,-1 0 0,-13 13 16,0 0 31,0 1-32,0-1-15,0 0 0,0 0 16,0 1-16,0-1 0,-13-13 0,-1 0 0,14 13 0,-13-13 16,13 13-16,-26 27 0,12-40 0,14 13 0,-52 53 15,52-52-15,-14-14 0,14 13 16,-13-13-16,13 13 0,-13 0 0,0-13 0,13 13 0,-14-13 16,14 14-16,-13-14 15,13 13-15</inkml:trace>
  <inkml:trace contextRef="#ctx0" brushRef="#br0" timeOffset="96038.92">23072 9856 0,'-14'0'31,"1"0"-31,0 0 16,0 13-16,0-13 0,-1 0 0,1 0 15,-53 40-15,53-40 0,13 13 16,-14-13-16,1 0 0,0 0 0,-66 40 15,79-27-15,-27-13 0,14 13 0,0-13 0,-14 13 0,-26 14 16,40-14-16,0-13 0,0 13 0,-106 40 16,105-40-16,1-13 0,0 14 0,-146 65 15,146-79-15,0 13 0,-1-13 0,-12 13 0,13-13 0,0 0 0,-1 14 0,-158 52 16,159-53-16,-13 0 0,-1-13 0,-251 119 16,265-119-16,0 14 0,-14-1 0,1-13 0,13 13 0,-14 0 0,1-13 0,-173 93 15,146-80-15,27 0 0,-14 0 0,14 1 0,-186 92 16,186-106-16,-226 92 15,239-79-15,0 1 0,0-1 0,-1-13 16,1 0-16,0 0 0,-66 40 0,52-40 0,27 13 0,-79 13 16,66-13-16,-14-13 15,14 14-15,0-14 0,-1 0 0,1 0 16,13 13-16,-13-13 0,-13 13 0,12-13 16,1 0-16</inkml:trace>
  <inkml:trace contextRef="#ctx0" brushRef="#br0" timeOffset="96544.89">20360 10795 0,'-14'0'47,"1"13"-47,13 0 0,-13-13 15,13 14-15,-13-14 0,13 13 0,-13-13 0,-1 0 0,-12 53 16,13-53-16,-1 0 0,14 26 0,-13-26 0,-40 66 16,40-52-16,0-14 0,13 13 0,0 0 0,-27-13 0,27 13 15,-39 27-15,25-14 0,1-26 0,13 14 0,-13-14 0,-53 79 16,39-66-16,27 1 0,-26 25 15,13-26-15,13 1 16,0-1 0,0 0 31,13-13-47,0 0 15,-13 13-15,13-13 0,1 0 16,-1 0-16,0 0 0,0 0 15,0 0-15,1 0 16,-1 0 0</inkml:trace>
  <inkml:trace contextRef="#ctx0" brushRef="#br0" timeOffset="97791.1">15333 14698 0,'13'0'31,"0"0"-31,0 0 16,1 0-16,-1 0 0,0 0 0,0 0 15,0 0-15,1 0 0,-1-14 0,13 14 16,-12 0-16,-1 0 0,0 0 0,53 0 15,-53 0-15,1 0 0,-1 0 0,0 0 0,0 0 0,40 0 16,-26 0-16,-14 0 0,0 0 0,0 0 0,1 0 0,131 0 16,-132 0-16,199 14 15,-186-1-15,1-13 0,-14 0 0,14 0 0,-14 0 0,13 0 0,107 13 16,-107 0-16,1-13 0,158 14 16,-172-14-16,13 0 0,-12 0 0,-1 0 0,0 0 0,14 13 0,-14-13 15,93 0-15,-93 0 0,0 0 0,0 0 0,1 0 0,91 13 16,-91-13-16,91 0 15,-91 0-15,-1 0 16,-13 13-16,13-13 0,40 0 0,-40 0 0,40 0 16,-40 0-1,1 0-15,-1 0 16,-13-13-16,13 13 0,0 0 16,1 0-16,-1 0 15,0 0-15,0 0 16,-13-13-16,13 13 15</inkml:trace>
  <inkml:trace contextRef="#ctx0" brushRef="#br0" timeOffset="98451.7">17079 14354 0,'13'0'31,"-13"13"-31,13-13 0,-13 13 0,14 0 0,-1 1 0,-13-1 16,13-13-16,0 13 0,0 0 0,1 0 0,-14 1 16,13-14-16,0 13 0,0 0 0,1-13 0,-14 13 0,13-13 0,0 0 15,-13 14-15,66 39 0,-39-53 0,-27 13 0,105 53 16,-105-53-16,133 93 15,-120-106-15,0 26 16,0-26-16,1 0 0,52 67 0,-40-67 0,-26 13 0,80 40 16,-67-40-1,0 0-15,-13 0 63,0 1-63,-13-14 15,0 0-15,13 13 0,-14-13 0,14 13 0,-13-13 16,0 0-16,0 0 0,13 13 0,-13-13 0,-27 14 16,40-1-16,-13-13 0,-54 0 15,54 13-15,0-13 0,0 0 0,0 0 16,-1 0-16,-12 13 0,13-13 0,-1 0 0,-52 27 16,53-27-16,0 13 15,0-13-15,-1 0 0,14 13 0,-13-13 0</inkml:trace>
  <inkml:trace contextRef="#ctx0" brushRef="#br0" timeOffset="99125.33">17621 14724 0,'0'-13'32,"0"0"-32,0-1 0,0 1 0,0 0 0,0 0 0,0-1 0,0 1 15,0-106-15,0 106 0,0 0 0,-13-146 16,13 146-16,0-27 0,-13 27 0,0-186 15,13 186-15,0-13 0,0 12 0,0 1 16,-14 0-16,14 0 0,-13-120 0,13 120 16,0-79-16,0 78 15,0 1-15,0 0 0,0 0 0,0-1 0,0-12 16,0 13-16,0 0 0,0-27 16,0 27-16,0-53 15,0 52-15,0 1 0,0 0 0,13-40 16,1 40-16,-14-1 0,13-65 15,-13 66-15,13 0 0,0 13 0,-13-14 0,0 1 0,0 0 0,0-14 16,0 14-16,0 0 0,0 0 0,13 0 16,-13-1-16</inkml:trace>
  <inkml:trace contextRef="#ctx0" brushRef="#br0" timeOffset="99909.04">17634 13057 0,'-13'0'15,"0"0"-15,0 0 16,0 0-16,-1 0 0,1 0 0,13 13 0,-13-13 16,0 0-16,13 14 0,-14-14 0,1 0 0,-13 26 0,26-13 0,-14-13 15,1 14-15,13-1 0,-13-13 0,0 13 0,0 0 0,13 0 0,-14-13 0,14 14 0,-26-1 0,26 0 0,-13-13 0,13 27 0,-14-27 16,1 13-16,0 13 0,13-12 0,-13-14 0,0 0 0,-1 13 0,-12 13 16,26-13-16,-13 1 0,13-1 0,-14-13 0,1 13 0,13 0 0,-13 1 15,13-1-15,-13-13 0,13 13 0,-14-13 0,14 13 0,-13-13 0,0 27 16,13-14-16,-13-13 15,13-13 32,0 0-47,13-1 16,-13 1-16,13 0 0,0 0 0,1-1 0,-14 1 0,13 0 0,-13 0 0,13 13 0,0-14 16,-13 1-16,0 0 0,27 13 0,13-79 0,-14 52 0,-13 27 0,0-26 0,1 26 0,-1-14 15,0 1-15,66-93 0,-65 106 0,-1-13 0,-13 0 0,13 0 0,67-40 16,-80 26-16,13 27 0,-13-13 0,39 0 15,-39 0-15,14 13 16,-1 0-16,0 0 31,0 0-15,1 0-16,-1 0 0,0 0 0,-13 13 0,13-13 16,1 0-16,-1 13 0,0-13 0,-13 13 0,26 1 0,1 12 15,-14-13-15,0-13 0,1 0 0,52 66 16,-53-52-16,0-14 0,40 66 15,-40-66-15,-13 13 0,0 0 0,14-13 0,-14 13 0,13 14 16,0-14-16,0 0 0,-13 1 16,13-1-16,-13 0 0,14 14 15,-1-27-15,-13 13 16,13-13-16,-13 13 0,-13-26 78,0 13-78,13-13 0,-27 13 0,27-14 0</inkml:trace>
  <inkml:trace contextRef="#ctx0" brushRef="#br0" timeOffset="100625.7">17634 12951 0,'-13'0'16,"0"0"-16,0 0 0,13 14 0,-13-14 15,-1 0-15,1 0 0,0 0 0,0 0 0,-1 0 16,1 0-16,-13 13 0,12-13 0,1 0 0,0 0 0,-93 13 16,93-13-16,13 13 0,-13-13 0,0 0 0,-1 0 15,1 0-15,-80 14 0,80-14 0,0 0 0,-13 0 0,-1 0 0,-118 13 16,131-13-16,-25 13 15,12-13-15,14 0 0,-93 0 0,80 0 0,-14 0 0,27 0 16,-14 0-16,-12 0 0,25 0 0,-105 0 0,80 0 16,-186 13-1,198-13-15,14 0 0,0 0 0,0 0 0,-14 0 0,1 0 0,-120 13 16,133-13-16,0 0 0,-1 14 0,1-14 0,-106 0 16,106 0-16,0 0 0,-93 0 15,93 0-15,-1 0 0,1 0 0,0 0 0,0 0 16</inkml:trace>
  <inkml:trace contextRef="#ctx0" brushRef="#br0" timeOffset="101302.32">15769 12938 0,'-13'0'31,"0"0"-31,-1 0 0,1 0 0,0 0 16,0 0-16,0 0 0,13 13 0,-14-13 0,1 0 15,0 14-15,0-1 0,-1-13 0,1 0 0,13 13 0,-13-13 16,0 13-16,-1-13 0,14 14 0,-52 25 16,38-39-16,1 0 0,13 13 0,-13-13 0,13 14 0,-13-1 15,-1-13-15,14 13 0,-13-13 0,0 0 0,13 13 16,-13 1-16,13-1 109,13-13-109,-13 13 16,13-13-16,0 0 0,1 13 0,-1 0 0,0-13 0,0 0 0,-13 14 0,14-14 0,-1 0 0,0 0 0,0 0 15,-13 13-15,13-13 0,1 0 0,-1 0 0,-13 13 0,53 0 0,-40-13 16,0 0-16,40 14 0,-53-1 0,13-13 16,1 0-16,78 40 15,-78-40-15,-14 13 0,13-13 16,0 0-16,0 0 0,-13 13 0</inkml:trace>
  <inkml:trace contextRef="#ctx0" brushRef="#br0" timeOffset="101968.93">15306 13137 0,'0'13'31,"0"0"-15,13-13-16,-13 13 0,0 0 0,14 1 0,-14-1 0,0 0 0,0 0 0,0 1 15,13-14-15,-13 13 0,13 0 0,-13 0 0,0 1 0,13 65 0,-13-66 0,0 0 16,14 1-16,-14-1 0,0 0 0,0 0 0,13 53 16,-13-39-16,0-1 0,13 80 15,-13-79-15,0-14 0,0 0 0,0 0 0,0 53 16,0-39-16,0-14 0,0 119 16,0-118-16,0-1 0,0 0 0,0 0 0,0 1 0,0-1 0,0 40 15,0-40-15,0 0 0,0 0 0,0 1 0,0-1 0,0 66 16,0-52-16,0-14 0,-13 106 15,0-119-15,13 13 0,0 14 0,0-14 0,0 0 0,0 0 16,0 27-16,0-13 0,0-1 0,-14 40 16,14-53-16,0 67 15,0-67-15,-13-13 0,13 13 0,0 0 16,0 14-16,0-14 16,0 0-16,-13-13 109,13-13-109,-13 0 0,13 0 0,-14 13 0,14-14 0,0 1 16,0 0-16,-13 13 0,13-13 0</inkml:trace>
  <inkml:trace contextRef="#ctx0" brushRef="#br0" timeOffset="102706.61">14975 14248 0,'0'13'16,"14"0"-16,-14 1 16,13-14-16,-13 13 0,13-13 0,-13 13 0,13-13 0,-13 13 0,27 14 15,-27-14-15,13-13 0,-13 13 0,0 0 0,40 14 16,-40-14-16,13-13 0,-13 13 0,26 14 15,-12-27-15,-14 13 0,13 0 0,0 0 16,-13 1-16,13-14 0,1 13 0,-1 13 16,-13-12-16,13-14 0,27 66 15,-40-53-15,13-13 0,-13 13 0,26 27 16,-12-40-16,-1 26 16,-13-12-16,13-14 15,0 0 1,-13 13-16,14-13 94,-1 0-79,0 0 1,0 0-16,0 0 15,1-13-15,-1 13 0,-13-14 16,13 14-16,0-13 0,-13 0 0,14 0 0,38-54 16,-52 54-16,0 0 0,14 0 0,-14 0 15,13 13-15,-13-14 0,13-12 0,0 26 0,-13-13 0,0-1 0,14 1 16,12-27-16,-13 27 0,1-13 16,-1 26-1,-13-13-15,13-1 0,-13 1 0,13 13 16,-13-13-16,13 13 0,-13-13 15,0-1-15,14 14 16,-14-13 0,0 0-1,13 13 1</inkml:trace>
  <inkml:trace contextRef="#ctx0" brushRef="#br0" timeOffset="104134.41">24011 10200 0,'-13'0'15,"-1"0"-15,1 0 0,0 0 16,13 13-16,-13-13 0,0 13 0,-1 0 0,14 1 0,-13-1 15,0-13-15,13 13 0,-13 0 0,-1 1 0,14-1 0,-39 40 16,39-40-16,-14 13 0,14-12 0,-79 91 16,79-78-16,-132 211 15,119-225-15,-1 14 0,14-14 0,0 0 0,-66 106 16,53-92-16,0-1 0,-67 133 16,67-146-16,13 0 0,-13 14 0,0-27 0,-1 26 0,14-13 0,-13 1 0,-26 52 15,39-53-15,-14-13 0,14 13 0,-13 1 0,-40 78 16,40-79-16,-53 93 15,53-79-15,-1-27 0,14 13 0,-26 40 16,26-40-16,-13 0 0,-1 1 16,14-1 31</inkml:trace>
  <inkml:trace contextRef="#ctx0" brushRef="#br0" timeOffset="104821.54">22820 11549 0,'0'13'47,"0"1"-47,0-1 0,0 0 0,0 0 0,0 0 0,0 1 0,0-1 16,0 0-16,0 0 0,0 1 0,0-1 0,0 0 0,0 0 0,0 1 0,14 52 15,-14-53-15,0 0 0,0 0 0,26 53 16,-26-52-16,0-1 0,13 0 16,-13 0-16,13-13 15,-13 14-15,14-14 63,-14 13-63,13-13 0,0 13 0,-13 0 15,13-13 1,1 0-16,-1 0 0,-13-13 0,13 13 16,0 0-16,-13-13 0,14 13 0,-1 0 0,-13-13 15,13 13-15,0 0 0,-13-14 0,13 14 16,1-13-16,12 0 0,-26 0 15,13 13-15,1 0 0,-14-14 0,13 14 16,-13-13-16,13 13 0,0-13 16,0 13-16,14-13 15,-27 0-15,13 13 0,0 0 0,14-14 16,-27 1-16,40 0 16,-27 13-16,-13-13 15,13 13-15,-13-14 0,13 14 0</inkml:trace>
  <inkml:trace contextRef="#ctx0" brushRef="#br0" timeOffset="105729.37">21167 14724 0,'13'0'16,"0"0"-16,0 0 0,1 0 15,12 0-15,-13 0 0,0 0 0,1 0 0,39 0 16,-40 0-16,0 0 0,93-13 16,-93 13-16,0 0 0,1 0 0,-1 0 0,0 0 0,0 0 0,93 0 15,-106-13-15,27 13 0,-14 0 0,0 0 0,159-14 16,-132 14-16,-27-13 0,0 13 0,14 0 0,-14 0 0,0 0 0,0 0 15,14 0-15,118-26 0,-118 26 0,-14 0 0,0 0 0,14 0 0,-14 0 0,13-14 0,186 1 16,-186 13-16,1 0 0,-14 0 0,27 0 16,185-26-16,-172 13 0,-27-1 0,-13 14 0,1 0 15,12 0-15,-13 0 0,106-26 0,-79 13 0,-27 13 16,0 0-16,1 0 0,118-40 0,0 13 16,-118 27-1,-1 0-15,-13-13 0,13 13 0,13 0 0,-12 0 16,-1 0 78</inkml:trace>
  <inkml:trace contextRef="#ctx0" brushRef="#br0" timeOffset="106351.93">23548 14155 0,'0'13'78,"13"-13"-78,-13 14 0,13-1 0,-13 0 0,14-13 0,-1 13 16,-13 1-16,13-14 0,-13 13 0,13-13 0,-13 13 0,14-13 0,-14 13 0,13-13 15,-13 14-15,13-1 0,13 13 0,-12-26 0,-14 13 0,13-13 16,-13 14-16,40 12 0,-40-13 0,52 27 16,-38-40-16,-14 13 15,0 0-15,13-13 0,0 0 16,-13 14 0,0-1 15,0 0-16,0 0-15,-13-13 0,13 14 0,-13-14 0,13 13 16,-14-13-16,14 13 0,-26 0 16,13 1-16,-27 25 15,27-39-15,13 13 0,-13-13 0,-1 14 0,-12 12 16,13-26-16,0 0 0,-40 27 16,53-14-16,-14-13 0,1 0 0,0 0 0,0 13 15,13 0-15,-14-13 0,1 0 0,0 14 16,0-14-1,0 0 1</inkml:trace>
  <inkml:trace contextRef="#ctx0" brushRef="#br0" timeOffset="107101.13">23667 13798 0,'-26'0'16,"12"0"-16,1 0 15,0 0-15,13 13 0,-13-13 0,-1 0 0,1 0 0,0 0 0,-27 0 16,27 0-16,-93 13 16,93-13-16,0 0 0,-1 0 0,1 14 0,0-14 15,-53 0-15,53 0 0,-1 13 0,1-13 0,0 13 0,-80 0 16,67-13-16,13 0 0,-1 0 0,1 0 15,0 0-15,13 14 0,-13-14 0,-67 13 0,54 0 0,-1-13 0,14 0 0,0 0 16,-106 27-16,106-27 0,-1 0 0,-158 26 16,159-26-16,0 0 0,0 0 0,0 0 15,-1 0-15,1 0 0,-132 13 16,118-13-16,1 0 0,-93 13 0,105 1 16,-158-1-1,159 0-15,0-13 0,-93 13 16,93-13-16,0 0 0,-120 14 15,120-14-15,0 0 0,0 0 0,-14 0 0,14 0 0,-53 0 16,53 0-16,-1 0 0,-65 13 16,53-13-16,-1 0 0,14 0 0,0 0 0,-14 0 15,14 0-15,0 0 0,-1 0 0,1 0 0,-40 0 16,40 0-16,-40 13 16,40-13-16,0 0 0,0 0 15,-1 0-15,1 0 16,0 0-1</inkml:trace>
  <inkml:trace contextRef="#ctx0" brushRef="#br0" timeOffset="107868.83">21193 13838 0,'0'0'0,"-13"0"0,0 0 0,13 13 16,0 0-16,-14-13 16,14 13-16,-13-13 0,13 14 0,-13-14 0,0 13 0,13 0 0,-13-13 15,-1 27-15,14-14 0,-13-13 0,13 13 0,-26 13 16,26-12-16,-27 12 15,27-13-15,-13-13 16,13 14-16,0-1 16,-13-13-16,13 13 0,0 0 15,-14-13-15,14 14 16,0-1 62,14-13-78,-14 13 16,13-13-16,0 0 0,0 0 0,-13 13 0,14-13 0,-1 0 0,0 0 0,0 13 0,1-13 15,-1 0-15,0 0 0,0 0 0,0 14 0,1-14 0,-1 13 0,0-13 0,66 13 16,-65-13-16,78 40 16,-65-40-16,-14 0 0,0 0 0,-13 13 15,13-13-15,14 13 0,-14-13 0,0 0 0,1 0 16,-1 0-16,0 0 0,-13 14 0,13-14 15,1 0-15</inkml:trace>
  <inkml:trace contextRef="#ctx0" brushRef="#br0" timeOffset="108726.11">20915 13626 0,'14'-13'15,"-1"13"-15,0 0 0,0 0 16,-13-13-16,13 13 0,1 0 0,-1 0 0,0 0 0,0 0 15,1 0-15,-1 0 0,13 0 0,-12 0 0,-1 0 0,0-14 0,0 14 16,0 0-16,67 0 0,-67 0 0,0 0 0,0 0 0,159 0 16,-145 0-1,-14 0-15,0 0 0,1 0 0,91 0 0,-91 0 0,-1 0 16,13 0-16,-12 0 0,-1 0 0,146-13 16,-133 13-16,-13 0 0,0-13 0,1 13 0,-1 0 0,0-13 0,0 13 0,93-14 15,-93 14-15,14 0 0,-14-13 0,0 13 0,133-26 16,-120 13-16,-12 13 0,184-40 15,-185 40-15,-13-13 0,27 13 0,-1 0 0,80-14 16,-93 14-16,0 0 0,1 0 0,118-26 16,-119 13-16,0 13 0,1 0 0,-1 0 15,0 0-15,0 0 0,1 0 0,-1 0 0,-13-14 0,13 14 0,27-13 16,-27 13-16,53-26 16,-53 26-16,1 0 0,-1 0 0,-13-13 15,13 13-15,13 0 0,-12 0 0,-1 0 16,0 0-16,0 0 0,-13-14 0,14 14 0,-1 0 15,0 0-15,0 0 0,1 0 0,-1 0 16,0 0-16,0 0 0,0 0 0,1 0 16,52-13-16,-53 13 15,0 0-15,-13-13 0,14 13 0,12 0 0,-13 0 16,0 0-16,1 0 16</inkml:trace>
  <inkml:trace contextRef="#ctx0" brushRef="#br0" timeOffset="109530.84">23389 13097 0,'13'0'46,"1"0"-30,-1 0-16,-13 13 0,13 0 0,0-13 0,-13 14 16,14-14-16,-1 13 0,0-13 0,-13 13 0,0 0 15,13-13-15,-13 13 0,13-13 0,1 0 0,-14 14 16,13-14-16,-13 13 0,40 13 16,-27-12-16,0-1 15,0-13-15,-13 13 0,14-13 0,-14 13 16,13-13-16,-13 14 15,13-14 1,-13 13-16,0 0 16,13-13-16,-13 13 0,0 0 93,-13-13-93,0 0 16,0 0-16,-1 14 0,1-14 0,0 0 0,0 0 0,-1 0 16,14 13-16,-13-13 0,0 13 0,0-13 15,-1 0-15,14 13 0,-13-13 0,0 0 16,13 14 0,-13-14-16,0 0 0,-1 0 15,1 0 1,13 13-16,-13-13 47</inkml:trace>
  <inkml:trace contextRef="#ctx0" brushRef="#br0" timeOffset="110354.11">23535 12978 0,'-14'0'16,"1"0"-16,0 0 15,0 0-15,0 0 0,-1 0 0,1 0 16,13-13-16,-13 13 0,0 0 0,-1 0 0,1 0 0,0 0 0,0 0 0,-1 0 15,1 0-15,0 0 0,0 0 0,0 0 0,13-14 0,-80 14 16,67 0-16,0 0 0,-53 0 16,52 0-16,1 0 0,0 0 0,0 0 0,-1 0 0,-12 0 15,-14 0-15,14 14 0,13-14 0,-1 0 0,1 0 16,-40 0-16,27 0 0,-146 0 16,159 0-16,-1 0 0,1 0 0,0 0 15,-93 0-15,93 0 0,0 0 0,-133 0 16,133 0-16,0 0 0,-1 0 15,1 0-15,-13 0 0,-67 0 0,80 0 0,0 0 0,-1 0 16,1 0-16,-13 0 0,-40 0 0,52 0 16,14 13-16,-92 0 0,65-13 15,14 0-15,0 0 0,0 0 0,-67 27 16,54-27-16,13 0 0,-93 13 16,92-13-16,1 0 0,0 0 0,0 0 0,0 0 0,-1 0 0,-52 0 15,53 13-15,0-13 0,-1 0 0,-91 0 16,91 0-16,-118 26 15,119-26-15,0 0 0,-1 0 0,-25 0 16,39 14-16,-13-14 0,-1 0 0,-52 13 16,53-13-16,0 0 0,-1 0 15,1 0-15,0 0 0,0 0 16,0 0-16,-1 0 0,14 13 0,-53-13 16,40 0-1,0 0-15,0 0 0,-1 0 16,1 0-16,13 13 0,0-26 94</inkml:trace>
  <inkml:trace contextRef="#ctx0" brushRef="#br0" timeOffset="111049.74">20968 12925 0,'0'13'47,"-13"-13"-47,13 13 15,-13-13-15,13 14 0,-13-14 0,-1 0 0,14 13 16,-13-13-16,13 13 0,-13-13 0,13 13 0,-27 1 16,27-1-16,-13 0 15,13 0-15,-13-13 0,13 13 0,0 1 16,-13-14-16,13 13 0,-14-13 0,14 26 0,-13-12 16,13-1-16,-13-13 15,13 13-15,-13-13 16,13 13-16,0 0 31,0 1-15,0-1-1,13-13-15,-13 13 16,13-13-16,-13 13 0,13-13 0,-13 14 0,14-14 0,-1 13 16,-13 0-16,13-13 0,-13 13 0,13-13 0,1 14 0,-1-14 0,0 13 0,27 13 15,-27-26-15,0 13 0,67 27 16,-67-40-16,40 40 15,-40-40-15,0 0 0,0 13 0,1-13 16,-1 13-16,0-13 0,0 0 16,1 0 15</inkml:trace>
  <inkml:trace contextRef="#ctx0" brushRef="#br0" timeOffset="113792.84">24500 10094 0,'14'0'31,"-1"0"-15,-13 13-16,13-13 0,-13 13 0,13-13 0,-13 14 0,14-14 0,-1 0 15,-13 13-15,13-13 0,0 13 0,0-13 0,1 26 0,-1-26 16,-13 14-16,13-14 0,14 39 0,-14-25 0,13 12 0,-26-13 0,14 1 15,-1-1-15,0 0 0,0 0 0,80 106 16,-80-119-16,0 14 0,-13-1 0,27 0 0,105 132 16,-119-131-16,14-1 0,-27 0 0,13 0 0,13 14 0,1-14 0,65 80 15,-78-67-15,-1-26 0,0 13 0,0 1 0,106 78 16,-105-65-16,131 105 16,-132-119-16,-13 0 0,14-13 0,-1 27 0,0-27 0,-13 13 0,13 0 0,67 67 15,-80-67-15,13-13 0,-13 13 0,93 80 16,-80-80-16,106 106 15,-119-106-15,13 1 0,0-14 0,14 26 0,-14-13 0,53 67 16,-53-67-16,1-13 0,91 106 16,-91-106-16,-1 13 0,0 0 15,-13 0-15,13-13 0,40 40 0,-40-40 0,-13 13 0,14 0 16,-1-13-16,13 14 0,-26-1 0,14-13 16</inkml:trace>
  <inkml:trace contextRef="#ctx0" brushRef="#br0" timeOffset="114633.62">26326 11642 0,'13'0'78,"-13"13"-78,13-13 0,1 13 0,-14 0 0,13-13 0,-13 14 0,26-1 16,-26 0-16,14-13 0,-14 13 0,13-13 0,0 14 15,-13-1-15,13-13 0,1 26 16,-14-13-16,13-13 0,-13 14 16,13-14-1,-13 13-15,0 0 16,0 0 0,0 1-1,0-1-15,13-13 0,-13 13 0,0 0 16,0 0 31,-13-13-32,0 0-15,0 0 0,13 14 0,-14-14 0,1 13 0,0-13 0,0 0 16,-1 13-16,1-13 0,0 0 0,-14 13 0,1 1 16,13-1-16,0-13 0,-1 0 0,-25 13 0,25 0 0,1-13 15,-13 27-15,-1-27 0,14 0 16,0 13-1,0-13 32</inkml:trace>
  <inkml:trace contextRef="#ctx0" brushRef="#br0" timeOffset="115917.79">26710 14314 0,'13'0'47,"0"0"-47,0 0 0,1 0 15,-1 0-15,0 0 0,0 0 0,1 0 0,-1 0 0,0 0 0,0 0 16,0 0-16,1 0 0,-1 0 0,0 0 0,0 0 0,14 0 0,-14 0 0,0 0 0,0 0 0,27-13 16,-27 13-16,1 0 0,-1 0 0,0 0 0,0 0 0,1 0 0,78 0 15,-79 0-15,1 0 0,-1 0 0,132-13 16,-131 13-16,-1 0 0,0 0 0,0 0 0,1 0 0,-1 0 0,0-14 15,80 1-15,-80 13 0,0 0 0,0 0 0,0 0 0,107-13 16,-94 13-16,133 0 16,-133 0-16,-13 0 0,1 0 15,-1 0-15,0 0 0,80 0 0,-67 0 0,-13 0 0,1 0 0,171-13 16,-172 13-16,0 0 16,1 0-16,12 0 0,-13 0 0,0 0 0,1 0 0,52 0 0,-53-14 0,0 14 15,1 0-15,-1 0 0,13 0 0,1 0 0,39 0 16,-53 0-16,14 0 0,65 0 15,-79 0-15,1 0 0,-1 0 0,0 0 0,0 0 0,0 0 16,1 0-16,-1 0 0,0 0 0</inkml:trace>
  <inkml:trace contextRef="#ctx0" brushRef="#br0" timeOffset="116730.04">28707 13983 0,'14'0'63,"-14"13"-63,0 1 0,13-14 0,0 0 0,-13 13 0,13-13 15,0 13-15,1-13 0,-14 13 0,13-13 0,0 14 0,-13-1 0,13-13 0,1 13 16,-1-13-16,0 13 0,0-13 0,-13 14 0,13-14 0,-13 13 0,14-13 16,-14 13-16,13-13 0,0 0 0,-13 13 0,13-13 0,-13 13 15,14 1-15,-1-14 0,0 0 16,-13 13-16,13-13 16,-13 13-16,14-13 31,-14 13-31,13-13 0,-13 14 0,13-14 15,-13 13-15,13 0 0,0-13 0,-13 13 16,14-13-16,-14 14 0,13-1 0,-13 0 78,0 0-62,0 0-16,0 1 15,0-1-15,-13-13 0,13 13 16,-14-13-16,14 13 0,-13-13 0,13 14 16,-13-14-16,13 13 0,-13-13 0,0 13 15,13 0-15,-14-13 0,1 0 0,0 13 16,0-13-16,-14 14 16,14-14-16,0 13 15,-1-13-15,14 13 16,-13-13-16,13 13 0,-13-13 15,0 0-15,13 14 0,-13-14 0,13 13 16,-14-13-16</inkml:trace>
  <inkml:trace contextRef="#ctx0" brushRef="#br0" timeOffset="117610.86">29091 14539 0,'0'13'63,"0"0"-63,0 1 0,0 12 0,0-13 0,0 0 0,0 1 15,0-1-15,0 0 0,0 40 0,0-40 16,0 80-16,0-80 16,0 0-16,0 1 0,0-1 0,0 0 0,0 0 0,0 0 0,0 1 15,0-1-15,0 0 0,0 0 0,0 1 0,0 39 16,0-40-16,0 66 15,0-66-15,0 1 0,0-1 0,0 0 0,0 0 16,0 1-16,0-1 0,0 26 16,0-25-16,0-1 0,0 0 0,0 0 15,0 1-15,0-1 0,0 0 16,0 0-16,0 1 0,0 52 16,0-53-16,0 0 0,0 0 15,0 1-15,0-1 0,0 0 0,0 0 0,0 40 16,0-40-16,0 1 15,0-1-15,0 27 0,0-27 0,0 0 0,0 0 16,0 0-16,0 40 0,0-39 0,13 78 16,-13-79-16,0 1 15,0-1-15,0 0 0,0 27 0,0-27 0,13-13 16,-13 53 0,0-40-16,0 0 0,0 1 0,0-1 0,0 0 15,14-13-15,-14 13 0,0 1 16,0-1-16,0 0 15,0 0-15,0 0 16</inkml:trace>
  <inkml:trace contextRef="#ctx0" brushRef="#br0" timeOffset="118471.64">28945 16060 0,'0'13'78,"0"1"-78,14-1 0,-14 0 16,13 0-16,-13 1 0,13-14 0,-13 13 0,0 0 0,27 13 15,-27-12-15,26 12 16,-13-13-16,27 40 16,-40-39-16,13-14 0,0 13 0,1 0 15,-14 0-15,13-13 0,-13 13 0,26 1 16,-26-1-16,14 0 0,-1 0 15,0-13-15,0 0 16,0 0 0,-13-13 46,0 0-62,0 0 16,14 13-16,-14-14 0,0 1 0,0 0 0,0 0 15,0 0-15,0-1 0,0 1 0,0 0 0,13 0 16,-13-1-16,0 1 0,0-13 16,0 12-16,0 1 15,13 13-15,-13-13 16,0 0 0,0 0-1,13 13-15,-13-14 0,0 1 16,0 0-16,14 13 0,-14-13 15,13 13-15,-13-14 16,13 14-16</inkml:trace>
  <inkml:trace contextRef="#ctx0" brushRef="#br0" timeOffset="119213.83">28800 16232 0,'-13'0'0,"-27"0"15,27 0-15,0 0 16,-1 0-16,1 0 0,13-13 0,-13 13 0,0 0 0,-1 0 0,1 0 0,0 0 16,0 0-16,-27 0 0,27 0 0,0 0 0,-1 0 0,1 0 0,-119-13 15,119 13-15,-133 0 16,120 0-16,12 0 0,1 0 0,0 0 15,-119 0-15,105 0 0,14 0 0,0 0 16,-14 0-16,14 0 0,-106 0 0,106 0 0,-1 0 16,1 0-16,0 0 0,0 0 0,0 0 0,-1 0 0,-65 0 0,66 0 0,-1 0 15,1 0-15,0 0 0,0 0 0,0 0 0,-80 0 0,80 0 16,-14 0-16,-105 0 16,92 0-16,14 0 0,13 0 0,-14 0 0,14 0 0,-27 0 15,27 0-15,-13 0 0,-41 0 16,54 0-16,0 0 0,0 0 0,-1 0 0,14 13 0,-13-13 0,0 0 15,0 0-15,0 0 0,-1 0 16,1 0-16,0 0 0,0 0 16,-1 0-16,1 0 15,0 0-15,0 0 0,0 0 16,-1 0 0</inkml:trace>
  <inkml:trace contextRef="#ctx0" brushRef="#br0" timeOffset="119883.95">26868 16034 0,'0'13'47,"-13"-13"-31,13 13-16,-13-13 0,13 13 0,-13-13 15,13 14-15,0-1 0,-13-13 0,13 13 0,-14-13 16,14 27-16,-13-27 0,0 0 0,0 26 16,13-13-16,0 0 0,-14-13 0,1 14 15,0-14-15,13 13 0,0 0 0,-13-13 16,13 13-16,0 1 0,-14-14 16,14 13-16,-13-13 15,13 13-15,0 0 16,0 1 62,13-14-78,1 0 0,-14 13 16,13-13-16,0 0 0,0 0 0,-13 13 0,14-13 0,-1 13 15,-13 0-15,13-13 0,0 0 0,1 0 0,-14 14 16,13-14-16,-13 13 0,13-13 0,0 0 0,-13 13 0,13-13 0,1 13 15,-1-13-15,0 14 0,0-14 0,-13 13 0,14-13 16,-14 13-16,13-13 0,0 13 16,-13 1-1</inkml:trace>
  <inkml:trace contextRef="#ctx0" brushRef="#br0" timeOffset="120808.79">26604 14446 0,'13'0'15,"-13"13"1,0 1-16,0-1 0,13 0 0,-13 0 0,0 1 16,0-1-16,0 0 0,0 0 0,0 1 0,14 38 15,-14-38-15,0-1 0,0 0 0,0 93 16,13-80-16,-13-12 0,13 131 15,-13-132-15,0 1 0,0-1 0,0 0 0,13 66 16,-13-52-16,13 105 16,-13-105-16,0-14 0,0 0 15,14 27-15,-1-27 0,-13 0 0,13 53 16,-13-52-16,0-1 0,0 0 16,13 0-16,-13 1 0,0-1 15,0 0-15,0 0 0,14-13 0,-14 14 0,0-1 16,13 13-16,-13-13 15,13 1-15,-13-1 0,0 0 0,0 0 16,0 1-16,0-1 0,0 0 16,13-13-16,-13 13 0,0 0 0,0 1 15,0-1-15,0 0 16,0 0 0,0 1 30,0-28 1</inkml:trace>
  <inkml:trace contextRef="#ctx0" brushRef="#br0" timeOffset="121862.27">26644 14407 0,'-14'0'47,"1"0"-47,13 13 0,-13-13 0,13 13 16,-27 13-16,14-12 0,0-1 16,13 0-16,-13 0 0,-14 1 0,27-1 0,0 0 0,-13 0 15,-13 27-15,12-40 0,14 26 16,-13-12-1,13-28 64,0 1-64,13 13-15,-13-13 0,0 0 0,0 0 0,14 13 16,-14-14-16,13 14 0,-13-13 0,0 0 0,13 13 0,-13-13 0,13 13 0,-13-14 15,27-12-15,-14 13 0,0 13 0,-13-14 16,13 14-16,1 0 0,-1-26 16,0 26-16,0 0 15,1 0-15,-1 0 0,-13-13 0,13 13 16,0 0-16,0 0 0,1 0 16,-1-13-16,0 13 0,0 0 0,1 0 15,-1 0-15,0 0 16,0 0-16,1 0 47,-1 13-32,-13 0-15,13 0 0,0 0 16,0-13-16,-13 14 0,14-1 0,-14 0 0,13-13 16,-13 13-16,13 1 0,0-1 0,-13 0 0,0 0 0,14 1 15,-1-14-15,0 26 0,13 14 16,-26-27-16,0 0 15,14-13-15,-1 0 16,-13 13-16</inkml:trace>
  <inkml:trace contextRef="#ctx0" brushRef="#br0" timeOffset="127825.25">2553 2633 0,'-13'0'0,"0"0"15,0 0-15,-1 0 16,1 0-16,0 0 0,13 13 15,-13-13-15,-14 0 0,14 0 0,13 13 16,-13-13-16,-1 0 0,1 0 0,0 0 0,0 0 0,0 0 0,-1 0 16,1 0-16,0 13 0,-14-13 0,14 0 0,-27 0 15,40 14-15,-13-14 0,0 0 0,0 0 0,0 0 16,13 13-16,-14-13 0,1 0 16,0 0-16,0 0 15,-1 0-15,1 0 16,0 0-16,0 0 0,13 13 0,-13-13 15,-1 0-15,1 0 0,13 13 0,-13-13 16,0 0-16,-14 0 0,27 13 0,-79-13 16,79 14-16,-13-14 0,-1 0 15,1 0-15,-27 13 0,27-13 0,-13 13 16,12-13 0,1 0-16,13 13 0,-13-13 0,0 0 15,13 14 1,-13-14-16,-1 0 15,14 13-15,0 0 0,-13-13 0,0 0 32,13 13-17,0 1-15,-13-14 16,-1 0 0,14 13-1,0 0-15,0 0 31,0 0-15,0 1 0,0-1-16,0 0 0,0 0 15,0 1 1,0-1-16,14-13 16,-14 13-16,0 0 0,0 0 15,13-13-15,-13 14 0,0-1 16,13-13-16,-13 13 15,13 0-15,-13 1 0,14-14 0,-14 13 16,13-13-16,0 26 16,-13-12-16,13-14 0,-13 13 0,13-13 15,1 26 1,-1-13-16,-13 1 16,13-14-16,0 0 15,1 0 1,-14 13-16,13-13 15,0 0-15,0 0 0,1 0 16,-1 0-16,-13 13 0,13-13 0,0 0 16,0 0-16,1 0 0,-1 0 0,0 0 15,0 0-15,1 0 16,-1 0-16,0 0 16,0 0-16,1 0 15,-1 0-15,0 0 0,0 0 0,0 0 16,1 0-16,39 0 15,-40 0-15,0 0 0,0 0 0,14 0 16,-14 0-16,53-13 16,-53 13-16,1 0 0,-1 0 0,0 0 0,0 0 15,-13-13-15,13 13 0,1 0 0,-1 0 16,0 0-16,0 0 0,1 0 16,-1 0-16,0 0 0,0 0 0,1 0 15,-1 0-15,0 0 0,27 0 16,-27 0-16,-13-14 0,13 14 15,0 0-15,1 0 0,-1 0 0,0 0 16,0 0-16,40-13 16,-53 0-1,13 13-15,1 0 16,-14-13 0,0 0-16,13 13 15,-13-14-15,13 14 0,0-13 16,-13 0-16,14 13 0,-14-13 0,0-1 0,0 1 15,13 13-15,-13-13 0,0 0 0,0-1 0,26-12 16,-26 13-16,0-27 16,0 27-16,0 0 0,0-1 0,0 1 0,0 0 15,0 0-15,0 0 0,0-1 0,-13-12 16,13 13-16,-26-54 16,12 54-16,14 0 0,-13 0 0,13 0 15,-13 13-15,13-14 0,0 1 0,-27-27 16,14 40-1,0-13-15,13 0 0,0 0 0,-13 13 0,0 0 16,13-14-16,-14 14 16,1-13-16,0 13 0,13-13 15,-13 13-15,-1 0 16,14-13-16,-13 13 0,0 0 0,0 0 16,-1 0-16,1 0 0,0 0 15,0 0-15,0 0 0,-1 0 16,1 0-16,0 0 15,0 0-15,-1 0 0,1 0 16,0 0-16,0 0 0,-1 13 16,1-13-16,13 13 0,-13-13 0,0 0 15,0 0-15,13 13 0,-14-13 0,1 0 16,0 0-16,13 14 16,-13-14-16,-1 0 15,1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00" max="448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5.14238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1-02-13T20:26:17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24924 2024 0,'-13'0'47,"-1"0"-31,1 0-16,0 0 0,0 0 16,-1 0-16,1 0 0,13 13 0,-13-13 0,0 0 15,13 14-15,-14-14 0,14 13 0,-13-13 0,0 0 16,13 13-16,-13-13 0,13 13 15,-13-13-15,-1 0 0,14 13 0,-13-13 0,13 14 0,-13-14 16,13 13-16,-40 27 0,27-27 16,13 0-16,-13-13 0,-1 0 0,-12 40 0,26-27 15,0 0-15,-13 0 0,0-13 0,13 14 0,-53 39 16,39-53-16,-65 92 16,66-92-16,13 13 0,-13-13 0,13 14 0,-14-14 0,-25 26 15,39-13-15,-14-13 0,1 14 0,0-14 0,13 13 0,-13-13 16,13 13-16,-13-13 0,-1 13 0,1-13 0,13 13 15,-13-13-15,0 0 32</inkml:trace>
  <inkml:trace contextRef="#ctx0" brushRef="#br0" timeOffset="1151.57">24170 2289 0,'0'13'78,"-14"-13"-78,14 13 0,0 0 0,-13-13 0,13 14 0,0-1 15,0 0-15,-13 0 0,13 0 0,0 1 0,-13-14 0,13 13 0,0 0 0,0 0 16,-13-13-16,13 14 0,-14-14 0,14 13 0,0 0 0,0 0 0,-13-13 16,13 14-16,0-1 0,0 0 0,0 0 15,-13-13-15,13 13 0,0 1 0,-13-1 0,-1 0 16,14 0-16,-26 27 16,26-27-16,0 1 0,-13-14 0,13 13 0,-14-13 15,14 13-15,14-13 125,-1 0-109,0 0-16,0 0 0,1 0 0,-1 0 15,0 0-15,0 0 0,1 0 0,-1 0 0,0 0 0,0 0 16,0 0-16,1 0 0,-1 0 0,0 0 0,0 0 0,1 0 0,-1 0 16,0 0-16,0 0 0,1 0 0,-1-13 0,0 13 15,0 0-15,-13-13 0,27 13 16,-14 0 31</inkml:trace>
  <inkml:trace contextRef="#ctx0" brushRef="#br0" timeOffset="3344.1">25360 1839 0,'-13'0'15,"0"0"1,0 0-16,-1 0 16,1 0-16,0 0 15,0 0-15,13 13 0,0 0 0,-14-13 16,1 14-16,-13 38 16,26-38-16,0-1 0,0 0 0,-13 0 0,-1 14 15,14-14-15,0 0 0,0 67 16,0-67-16,0 0 0,0 0 0,0 1 15,0-1-15,0 0 0,0 0 0,14-13 110,-1 0-95,0 0-15,0 0 0,0 0 0,1 0 0,-1 0 16,0 0-16,0 0 0,1 0 0,-1 0 0,-13-13 0,13 0 16,0 13-16,1 0 0,-1 0 0,0-13 0,0 13 0,0 0 15,-13-14-15,14 14 0,-1 0 0,27-26 16,-27 26-16,13-27 16,-12 27-16,-14-13 15,13 0-15,-13 0 16,0 0-1,0-1 1,0 1 93,-13 0-109,-1 13 32,1 0-1,0 0-15</inkml:trace>
  <inkml:trace contextRef="#ctx0" brushRef="#br0" timeOffset="4256.93">25453 1839 0,'0'13'125,"0"0"-125,0 1 16,0-1-16,0 0 15,0 0-15,0 0 16,0 1 0,0-1-1,-13-13 95,-1 0-95,1 0-15,0 0 16,0 0-16,0 0 15,-1 0-15</inkml:trace>
  <inkml:trace contextRef="#ctx0" brushRef="#br0" timeOffset="5299.39">25863 1601 0,'0'13'32,"0"0"-32,0 0 0,0 1 0,0-1 15,0 0-15,0 0 0,0 53 16,0-52-16,0-1 0,13-13 0,-13 13 15,0 14-15,0-14 0,0 0 0,13 0 16,-13 1-16,0-1 0,0 0 0,14-13 16,-14 13-16,0 0 15,0 1-15,0-1 16,0 0-16,0 0 0,0 1 0,0-1 16,0 0-16,0 0 0,0 1 0,0-1 0,0 0 15,0 0-15,0 0 0,0 27 0,0-27 16,0 14-1,0-40 32</inkml:trace>
  <inkml:trace contextRef="#ctx0" brushRef="#br0" timeOffset="5670.24">25704 1733 0,'13'0'63,"1"0"-63,-1 0 0,0 0 0,0 0 16,1 13-16,-1-13 0,0 0 0,0 0 0,1 0 0,25 0 15,-26 0-15,1 0 0,65 0 16,-66 0-16,1 0 0,-1 0 15,0 0-15,0 0 0,0 0 16</inkml:trace>
  <inkml:trace contextRef="#ctx0" brushRef="#br0" timeOffset="6354.86">26207 1720 0,'13'13'31,"-13"0"-31,0 0 16,0 1-16,0-1 0,0 0 0,13-13 0,-13 13 0,0 40 0,0-39 0,14-1 0,-14 0 16,0 0-16,0 14 0,0-14 0,0 0 0,26 80 0,-26-80 15,13 0-15,-13 14 0,0-14 0,27 66 16,-27-66-16,13 67 15,-13-67-15,13-13 0,-13 13 0,0-26 79,0 0-64,0 0-15,0-1 0,0 1 0,0 0 0,0 0 16,0-1-16,13 1 0,-13 0 0,14 0 0,-14 0 0,0-1 0,13 1 15,-13 0-15,26-14 0,-26 14 0,14 13 0,-1-26 16,0 26-16,0 0 63,-13 13-63,0 0 0,14-13 0,-1 13 0,-13 1 15,0-1-15,13-13 0,-13 13 0,0 0 0,0 1 0,13-14 0,-13 13 0,13 13 16,1-13-16,-14 1 0,0-1 0,13-13 0,-13 13 0,0 0 0,13 1 15,-13-1-15,0 0 0,13-13 0,-13 13 0,14 1 16,-14-1-16,0 0 94</inkml:trace>
  <inkml:trace contextRef="#ctx0" brushRef="#br0" timeOffset="6992.44">26273 3149 0,'-13'0'0,"26"0"0,-26 13 0,0-13 0,13 13 0,-14 0 0,14 0 0,-13 1 0,13-1 16,-13 13-16,0-26 0,13 14 0,0 12 0,-13-26 0,13 13 0,0 1 0,0-1 0,-14-13 0,-25 79 16,25-52-16,1-14 0,13 0 0,-13 0 0,13 0 0,-13 1 0,-40 65 15,53-52-15,-13-14 0,-1 0 0,14 0 0,-92 133 16,92-120-16,-14-13 0,14 1 0,-13-1 0,0 13 0,0-26 0,0 27 0,-54 92 16,67-106-16,-13 0 0,13 14 0,-13-14 0,13 14 0,-27-27 0,-52 198 15,53-172-15,12 14 0,-38 66 16,52-80-16,-14-26 0,14 27 0,0-14 0,-13-13 15,0 13-15,-14 67 0,27-67 0,-13-13 0,-53 92 16,66-65-16,-13-27 0,13 13 16,-13-13-16,13 13 0,-14-13 0,1 0 15,0 0 32,13-13-47,-13 13 16,13-13-16,0 0 0,0-1 0,0 1 0,0 0 0,-14 0 0,1-14 15</inkml:trace>
  <inkml:trace contextRef="#ctx0" brushRef="#br0" timeOffset="7540.95">25149 4260 0,'0'13'0,"0"-26"0,0 39 0,0-13 0,0 1 15,0-1-15,0 0 0,0 0 0,0 1 0,0-1 0,0 0 16,0 0-16,0 1 0,0-1 0,0 0 0,0 0 0,0 0 16,0 1-16,13-14 0,-13 13 0,0 0 0,0 0 0,0 1 0,0-1 0,26 27 15,-26-27-15,0 0 0,27 53 16,-27-53-16,13-13 0,-13 14 0,13-14 0,-13 13 0,0 0 16,13 0-16,-13 0 0,14-13 15,-14 14-15,13-14 0,0 0 16,0 0-1,1 0-15,-1 0 0,0 0 0,0 0 16,27-14-16,-27 14 0,-13-13 0,0 0 16,13 13-16,1 0 0,25-26 0,-12 26 0,-14-14 15,0 1-15,1 13 0,25-13 0,-26 0 16,54-1-16,-54 14 16,-13-13-16,13 13 0,0 0 0,0 0 0,1 0 15</inkml:trace>
  <inkml:trace contextRef="#ctx0" brushRef="#br0" timeOffset="8099.98">26617 2606 0,'0'13'15,"0"1"-15,0-1 0,0 0 0,13-13 0,-13 13 0,0 1 16,0-1-16,0 0 0,0 0 0,0 14 0,0-14 0,0 0 16,0 0-16,0 1 0,0-1 0,0 0 0,0 27 15,0-27-15,14 0 0,-14 0 0,0 54 16,0-54-16,0 0 0,0 0 0,0 0 0,0 1 0,0-1 0,0 0 15,0 0-15,0 1 0,13-1 0,-13 0 16,13 0-16</inkml:trace>
  <inkml:trace contextRef="#ctx0" brushRef="#br0" timeOffset="8769.58">27014 2738 0,'0'0'0,"-13"0"16,-1 0-16,1 0 16,0 0-16,13 14 0,-13-14 0,13 13 15,-13-13-15,13 13 0,-14-13 0,14 13 0,-13 1 16,13-1-16,0 0 0,0 0 0,0 1 16,0-1-16,-13-13 0,13 13 0,0 0 15,0 0-15,0 1 16,0-1-16,0 0 15,13 0-15,-13 1 0,13-1 0,1-13 16,-14 13-16,26 0 16,-26 0-16,13-13 15,-13 14-15,0-1 0,0 0 63,0 0-63,-13-13 0,0 0 15,13 14-15,-13-14 0,-1 13 0,1-13 16,13 13-16,-13-13 0,0 0 0,-1 13 0,1-13 16,13 14-16,-13-1 0,0-13 0,0 0 15,13 13-15,-14-13 0,1 13 0,0-13 16,0 27 0,-1-27-16</inkml:trace>
  <inkml:trace contextRef="#ctx0" brushRef="#br0" timeOffset="9194.98">27292 2342 0,'-13'0'0,"13"66"16,0-53-16,0 0 0,0 0 0,-14 1 0,14-1 0,0 0 0,0 14 0,0-14 0,0 13 0,0-13 0,0 1 15,0-1-15,0 0 0,0 0 0,0 1 0,0-1 0,0 0 0,0 14 0,0-14 0,0 0 0,0 0 16,0 0-16,0 1 0,-13 52 0,13-53 0,0 0 0,0 1 0,0-1 0,0 0 0,0 0 16,0 0-16,0 54 0,-13-54 0,13 0 0,0 0 0,0 0 0,-13 67 15,13-67-15,0 0 0,0 1 16,0 12-16,0-13 0,-14-13 78,1 0-78,13-13 0,0 0 0,-13 13 0</inkml:trace>
  <inkml:trace contextRef="#ctx0" brushRef="#br0" timeOffset="9487.24">27014 2805 0,'13'0'15,"-13"13"-15,13-13 0,1 0 0,-1 13 0,0-13 0,-13 13 0,13-13 0,1 0 0,-1 0 16,0 14-16,0-1 0,0-13 0,-13 13 0,14-13 0,-1 0 0,0 0 0,-13 13 16,13-13-16,1 0 0,-1 13 0,27 1 0,-27-14 15,119 13-15,-105-13 0,-1 13 16,-13-13-16,199 13 16,-199-13-16,0 0 0,1 0 0,-1 0 0,0 0 0,53 0 15,-53 0-15,27 0 16</inkml:trace>
  <inkml:trace contextRef="#ctx0" brushRef="#br0" timeOffset="10383.07">26855 6773 0,'-13'0'47,"0"0"-47,13 14 0,-13-14 0,-1 0 0,1 13 16,0 0-16,13 0 0,-13-13 0,-14 27 0,14-27 15,13 13-15,-13-13 0,-1 13 0,-78 67 16,92-67-16,-27-13 0,-92 145 16,106-131-16,0-14 0,13 13 0,-13-13 0,-1 26 0,-39 40 15,40-52-15,-26 38 16,39-38-16,0-1 0,-14-13 0,14 13 0,-13-13 0,13 13 15,0 1-15,0-1 0,0 0 16,-13-13-16,0 0 0,13 13 0,-14 1 16,14-1-16,-13-13 15,13 13-15,0 0 16</inkml:trace>
  <inkml:trace contextRef="#ctx0" brushRef="#br0" timeOffset="10906.55">26167 7223 0,'0'27'15,"0"-14"-15,0 0 0,0 0 16,0 0-16,0 1 0,0-1 0,0 0 16,0 0-16,0 1 0,0-1 0,0 0 0,0 0 0,0 1 15,0-1-15,14 0 0,-14 27 16,0-27-16,13 40 16,-13-40-16,13-13 0,-13 13 0,0 1 0,13-14 15,-13 13-15,13-13 31,1 0-15,-1 0-16,0 0 0,0 0 16,1 0-16,-1 0 0,-13-13 0,0-1 0,13 14 0,0 0 0,27-39 15,-27 39-15,0-14 0,67-25 16,-80 25-16,13 14 0,0 0 0,0-13 0,1 13 16,-1 0-16,13-13 0,-12 13 0,-14-13 15,13 13-15,0 0 0,0 0 16</inkml:trace>
  <inkml:trace contextRef="#ctx0" brushRef="#br0" timeOffset="12514.03">27199 6085 0,'13'0'63,"1"0"-47,-1 0-16,-13-13 0,13 13 0,0 0 0,1 0 15,-1 0-15,0 0 0,0 0 0,0 0 0,1 0 16,-1 0-16,0 0 0,0 0 0,1 0 15,-1 0-15,0 0 0,0 0 0,1 0 16,-14 13-16,13 1 0,-13-1 16,0 0-1,0 0-15,0 1 0,0-1 0,0 13 16,0-13-16,0 93 16,0-92-16,0-1 0,0 53 15,0-53-15,0 80 16,0-80-16,0 0 0,0 0 0,0 1 15,0-1-15,0 0 0,0 0 16,0 1 0,13-14 62,0 0-78,0 0 0,1 0 15,-1 0-15,0 0 0,0 0 0,1 0 0,-1 0 0,0 0 16,0 0-16,0 0 0,1 0 0,-1 0 0,0 0 16,0 0-16,1 0 0,-1 0 15,0 0-15</inkml:trace>
  <inkml:trace contextRef="#ctx0" brushRef="#br0" timeOffset="13208.68">27980 6310 0,'13'0'15,"-13"14"-15,0-1 0,0 0 0,13-13 0,-13 13 16,0 0-16,0 1 0,13-14 0,-13 13 0,14-13 0,-1 26 15,-13-12-15,0-1 0,0 0 0,13-13 16,-13 13-16,0 1 0,0-1 0,0 0 16,0 0-16,0 0 0,0 1 15,-13-14 48,13-14-63,-13 14 0,-1 0 15,14-13-15,-13 13 0,13-13 0,-13-13 0,13 12 0,0 1 16,0 0-16,-13 0 0,13-1 0,0 1 0,0 0 0,0 0 16,0-1-16,0 1 0,0 0 0,0 0 0,0 0 15,0-1-15,13 14 0,-13-13 0,0 0 16,13 13-16,-13-13 0,13 13 16,1 0-16,-1 0 46,0 0-30,0 13-16,-13 0 0,14 0 0,-1-13 0,-13 14 0,0-1 0,13 0 16,0-13-16,14 40 0,-27-27 0,13 0 0,-13 0 15,13-13-15,0 40 0,1-27 0,-1 14 16,-13-14-16,13-13 0,-13 13 16,13-13-16,-13 13 0,0 1 15,13-14 79,1 0-94,12-14 16,-13 14-16,-13-13 0,14 13 0</inkml:trace>
  <inkml:trace contextRef="#ctx0" brushRef="#br0" timeOffset="14296.19">28588 6231 0,'0'0'0,"-13"0"0,0 0 16,0 0-16,-1 0 15,1 0-15,0 0 16,0 0-16,13 13 0,-14-13 16,14 13-16,0 1 15,-13-14-15,13 13 0,0 0 0,0 14 16,0-14 0,0 0-16,0 0 0,0 0 0,0 1 15,0-1-15,0 0 0,0 0 16,0 1-16,0-1 15,0 0 1,13-13-16,1 0 16,-14 13-16,13-13 0,0 0 15,0 0 1,1 0 0,-14-13-16,13 13 0,-13-13 0,0 0 0,0-1 15,0 1-15,13 13 0,-13-13 0,0 0 0,0-1 0,0 1 0,0 0 0,13 13 0,-13-13 0,0-14 0,0-26 16,0 40-16,0-13 0,13 12 0,-13-12 0,14 0 0,-14 12 0,0-78 15,0 65-15,0 14 0,0 0 0,13-159 16,-13 159-16,0-1 0,0 1 0,0 0 0,0 0 0,0-1 16,0 1-16,0-53 0,0 53 0,0 0 0,0-1 15,0 1-15,0-27 0,0 27 0,0-40 16,0 40 0,0 0-16,0 0 0,0 26 62,0 0-46,0 0-16,0 1 0,13-1 0,-13 0 0,0 0 0,0 0 15,13-13-15,-13 14 0,0-1 0,0 0 0,0 0 0,0 1 0,0-1 0,14-13 0,-14 13 0,0 40 16,0-27-16,0-12 0,13-1 0,-13 0 0,0 0 0,0 1 0,13 52 16,-13-40-16,0-13 0,0 1 0,27 105 15,-27-106-15,13 119 16,-13-119-16,13-13 0,-13 14 0,0-1 0,13 40 15,-13-40-15,0 0 0,27 40 16,-27-40-16,0 1 16,0-1-16,13-13 15,-13 13-15,0 0 32,13-13 14,-13 14-46,13-14 0,-13 13 0,14-13 0,-14 13 16,13-13-16,-13 13 0</inkml:trace>
  <inkml:trace contextRef="#ctx0" brushRef="#br0" timeOffset="31784.28">3069 5490 0,'0'13'47,"0"1"-31,0-1-16,0 0 15,0 0-15,-13-13 0,13 13 0,0 1 0,0-1 16,0 0-16,0 0 0,0 1 0,0-1 0,0 0 16,0 0-16,0 1 0,0-1 0,0 26 15,0-25-15,0 65 16,0-66-16,-13-13 0,13 14 0,0-1 0,0 0 0,0 13 16,0-12-16,0-1 0,0 40 15,0-40-15,0 53 16,0-53-16,0 1 0,-14 12 15,14-13-15,0 40 16,0-40-16,0 1 0,0-1 16,0 0-16,0 0 0,0 1 0,0-1 15,0 0-15,-13-13 0,13 13 0,0 1 0,0-1 16,0 0-16,0 0 0,0 0 0,-13-13 16,13 14-16,0-1 0,0 0 15,0 27-15,0-27 0,0 0 16,0 1-16,0-1 0,0 0 15,0 0-15,0 0 0,0 1 0,0-1 16,0 0 0,0 0-16,-13-13 0,13 14 0,0-1 15,0 0 95</inkml:trace>
  <inkml:trace contextRef="#ctx0" brushRef="#br0" timeOffset="32733.14">2963 7038 0,'0'13'62,"0"0"-62,0 1 0,0-1 16,0 0-16,0 0 0,0 1 0,14-1 15,-14 0-15,0 0 0,0 0 0,0 1 0,0-1 0,0 13 16,0-12-16,0-1 0,0 0 0,13-13 0,-13 40 16,0-27-16,0 0 0,0 0 0,0 54 15,0-54-15,0 0 0,0 0 0,0 0 0,0 1 0,0-1 0,0 13 16,0 1-16,0-14 0,0 0 0,0 40 15,0-26-15,0 26 16,0-40-16,0 0 0,0 0 0,0 1 16,0-1-16,0 0 15,0 0 17,0 0-17</inkml:trace>
  <inkml:trace contextRef="#ctx0" brushRef="#br0" timeOffset="33743.57">2990 8268 0,'0'13'79,"0"1"-79,0-1 0,0 0 15,0 0-15,0 1 0,0-1 16,0 0-16,0 0 0,0 1 0,0-1 15,0 0-15,0 0 0,0 0 16,0 1-16,0-1 0,0 0 16,0 0-16,0 1 0,0-1 15,0 0-15,0 13 0,0-12 0,0-1 16,0 0-16,0 0 0,0 1 0,0-1 16,0 0-16,0 0 0,0 1 0,0-1 0,0 0 15,0 0-15,0 0 0,0 1 16,0-1-16,0 0 0,0 0 15,0 1-15,0-1 0,0 0 16,0 0-16,0 1 16,0-1-16,0 0 15,0 0-15,0 0 16,0 1-16,0-1 0,0 0 16,0 0-1,0 1-15,0-1 16,0 0-1,0 0 220</inkml:trace>
  <inkml:trace contextRef="#ctx0" brushRef="#br0" timeOffset="34977.69">2963 9432 0,'0'14'47,"0"-1"-47,0 0 0,0 0 15,0 1-15,0-1 0,0 0 0,0 0 0,0 0 0,0 1 16,0-1-16,0 0 0,0 0 0,0 1 16,0-1-16,0 0 0,0 0 0,0 1 0,0-1 15,0 0-15,0 13 0,0-12 0,0-1 16,0 0-16,0 0 0,0 1 0,0 12 16,0-13-16,0 0 0,0 1 0,0-1 15,0 13-15,0-12 16,0-1-16,0 0 15,0 0-15,0 1 110,0-1-110,0 0 0,0 0 15,0 0 1,0 1 0,0-1-1,0 0-15,0 0 32,14-13-32,-14 14 140</inkml:trace>
  <inkml:trace contextRef="#ctx0" brushRef="#br0" timeOffset="36704.26">2950 10636 0,'0'13'125,"0"1"-125,0-1 0,0 0 0,0 0 16,0 1-16,0-1 0,0 0 0,0 0 0,0 1 15,0-1-15,0 0 0,0 0 0,0 0 0,0 1 0,0-1 16,0 0-16,0 14 0,0-14 0,0 0 0,0 0 16,0 1-16,0 52 0,0-40 0,0 67 15,0-80-15,0 0 0,0 0 16,0 1-16,0-1 0,0 27 0,0-27 0,0 0 16,0 0-16,0 40 0,0-40 15,0 1-15,0 78 16,0-79-16,0 1 0,0 25 15,0-25-15,0-1 0,0 0 0,0 14 16,0-14-16,0 0 0,0 0 0,0 0 16,0 1-16,0-1 0,0 0 0,0 0 15,0 1-15,0-1 0,0 40 16,0-40-16,0 0 0,-13-13 16,13 13-16,0 1 0,0-1 0,0 0 15,0 0-15,0 1 0,0-1 16,0 0-1,0 0 1,0 0 140,0 1-140,0-1-16,0 0 0,0 0 16,0 1-16,0-1 0,0 0 15,0 0-15,0 1 16,0-1-16,0 0 0,0 0 15,0 0-15,0 1 0,0-1 16,0 0-16,0 0 16,0 1-1,0-1-15,0 0 32,0 0-32,0 1 15,0-1-15,0 0 16,0 0-16,0 0 15,0 1 1,0-1-16,0 0 16,0 0-16,0 1 15,0-1 1,0 0-16,0 0 16,0 0-16,0 1 15,0-1-15,0 0 0,0 0 16,0 1-16,0-1 0,0 0 15,0 0-15,0 1 16,0-1-16,0 0 0,0 0 16,0 0-1,0 1-15,0-1 16,0 0-16,0 0 16,0 1-16,0-1 15,0 0-15,0 0 16,0 1-16,0-1 0,0 0 0,0 0 15,0 0-15,0 14 16,0-14-16,0 0 0,0 1 0,0-1 0,0 0 16,0 0-16,0 1 0,0 25 15,0-26-15,0 54 16,0-54-16,0 0 0,0 0 16,0 1-16,0-1 0,0 13 15,0-13-15,0 1 0,0-1 16,0 0-16,0 0 0,0 1 15,0-1-15,0 0 16,0 0-16,0 0 16,0 1 124</inkml:trace>
  <inkml:trace contextRef="#ctx0" brushRef="#br0" timeOffset="39053.4">3254 6654 0,'14'0'16,"-1"0"-16,0-13 15,0 13-15,1 0 0,-1 0 0,0 0 16,0-13-16,0 13 0,1-13 0,-1 13 0,0 0 16,0 0-16,1 0 0,25-14 0,-26 14 15,80-39-15,-80 39 0,1 0 16,-1 0-16,0-14 0,0 14 0,67-26 16,-67 26-16,0-13 0,0 13 0,1 0 0,105-40 15,-106 40-15,0-13 0,0 13 0,1-13 0,-1-1 0,13 14 0,80-39 16,-93 39-16,0-27 0,1 27 0,12 0 0,120-66 15,-133 66-15,13-13 0,199-80 16,-211 93-16,-1 0 0,0-13 0,-13 0 0,26 13 0,107-40 16,-107 27-16,-26 0 0,27 13 0,-14 0 0,0 0 0,133-40 15,-107 13-15,-12 27 0,-14 0 0,0 0 0,0 0 0,-13-13 16,80-13-16,-67 26 0,0 0 0,1-13 0,-1 13 0,0 0 16,40-14-16,-40 14 0,40-26 15,-40 26-15,0 0 16,1 0-16</inkml:trace>
  <inkml:trace contextRef="#ctx0" brushRef="#br0" timeOffset="40126.9">3519 8149 0,'13'-13'16,"0"13"-16,-13-13 0,14-1 0,-1 1 0,0 0 0,0 0 0,-13 0 15,27-1-15,-14 1 0,0-13 0,0 26 0,-13-14 0,40-12 16,-27 13-16,1 0 0,-1 13 0,0-14 0,0 1 0,67-66 16,-67 65-16,13 1 0,-12 0 0,-1-13 0,119-80 15,-119 92-15,1 1 0,-1 0 0,0 13 0,0-13 0,-13 0 0,146-93 16,-120 92-16,-26 1 0,13 13 0,120-92 15,-133 78-15,13 1 0,172-93 16,-158 93-16,-14 0 0,0 13 0,-13-13 0,13 13 0,146-93 16,-159 80-16,27 13 0,158-93 15,-185 80-15,26 13 0,1-26 0,-14 26 0,0 0 0,133-67 16,-146 54-16,13 0 0,13 13 0,-12 0 0,-1-13 0,0 13 0,146-80 16,-146 80-16,0 0 0,159-66 15,-159 53-15,1 13 0,-1 0 0,-13-13 0,26 13 16,54-40-16,-67 40 0,0 0 15,53-40-15,-52 40 16,-1 0-16,-13-13 0,13 13 0,0 0 0,0-26 0,1 26 0,-1 0 16,-13-14-16,13 14 0</inkml:trace>
  <inkml:trace contextRef="#ctx0" brushRef="#br0" timeOffset="41032.73">3122 9327 0,'0'0'0,"13"0"0,27-14 0,-27 14 16,0 0-16,-13-13 0,14 13 0,-14-13 0,13 13 0,0 0 0,0-13 0,1 13 0,-1 0 0,-13-14 16,13 14-16,0 0 0,1-13 0,-1 13 0,-13-13 0,39 0 0,-12 13 0,-27-13 0,13-1 0,0 14 0,1 0 0,-14-13 15,13 13-15,13-13 0,-13 0 0,80-27 0,-66 13 0,-14 27 0,0-13 0,13 0 16,120-80-16,-133 93 0,14-26 0,184-93 15,-197 106-15,-1-1 0,0 14 16,0-13-16,0 13 0,1 0 0,12-26 0,93-54 0,-92 80 0,-14-13 16,13 0-16,133-93 0,-146 106 15,1-13-15,210-133 16,-171 133-16,-39 0 0,-14 0 0,26-1 0,146-91 16,-159 105-16,14-14 0,-1 1 0,212-119 15,-224 105-15,-1 14 0,40-13 0,-27 26 0,-13-14 0,1 1 0,131-79 16,-132 92-16,14-14 0,-14 14 0,0-13 0,1 0 0,197-93 15,-198 93-15,173-80 16,-173 93-16,-13-13 0,26 13 0,-26-13 0,14 13 0,-1-13 0,0 13 0,80-53 16,-67 53-16,-13-14 0,80-25 15,-80 25-15,0 14 0,1 0 0,-14-13 16,13 13-16,13-13 0,-26 0 16,14 13-16</inkml:trace>
  <inkml:trace contextRef="#ctx0" brushRef="#br0" timeOffset="42083.7">3228 10570 0,'13'0'31,"-13"-13"-31,13 13 0,-13-27 0,14 27 0,-14-13 15,13 13-15,0-13 0,0 13 0,-13-13 0,14 0 0,-1 13 0,0 0 0,-13-14 0,13 14 0,-13-13 16,40-13-16,-27 26 0,-13-14 0,13 14 0,1-13 0,-1-13 0,13 26 0,54-80 16,-67 80-16,0-13 0,133-93 15,-120 93-15,-13 13 0,1-13 0,-1 13 0,0-13 16,-13-1-16,26 1 0,80-53 0,-106 53 0,27 13 0,-14-14 0,119-65 16,-132 66-16,27 0 0,198-133 15,-186 120 1,-12 12-16,-14 1 0,93-53 0,-93 66 0,0-13 15,1 13-15,210-132 0,-210 132 16,12-14-16,14-12 0,13-14 0,79-39 0,-79 52 16,-27 14-16,-12 0 0,171-93 15,-172 106-15,27-13 0,198-133 16,-198 133-16,-27 0 0,0 0 0,106-40 16,-92 53-16,-14-14 0,159-91 15,-159 105-15,-13-14 0,26 14 0,-12 0 0,-1-13 0,-13 0 0,106-40 16,-93 53-16,0-13 0,93-67 15,-93 80-15,67-66 16,-67 66-16,0-13 0,-13 0 0,13 13 0,1 0 0,-14-13 16,26-14-16,-13 27 0,-13-13 0,13 13 0,27-40 15,-40 27-15,0 0 0,13 13 16,1 0-16,-1-13 0,-13-1 0,0 1 0,26 13 16,-26-13-16,13 13 0,1-27 15</inkml:trace>
  <inkml:trace contextRef="#ctx0" brushRef="#br0" timeOffset="44584.98">2262 6456 0,'0'13'15,"0"0"1,0 1-16,0-1 0,0 0 0,0 0 0,0 0 16,0 1-16,0-1 0,0 0 0,-13-13 0,13 13 0,0 1 0,0-1 0,0 0 15,0 0-15,0 1 0,0-1 0,-13 0 0,13 0 0,0 0 16,0 1-16,0-1 0,0 0 0,0 27 0,0-27 0,0 0 16,0 0-16,0 27 0,0-27 0,0 27 15,0-27 1,-14-13-16,14 14 0,0-1 15,-13-13 1</inkml:trace>
  <inkml:trace contextRef="#ctx0" brushRef="#br0" timeOffset="46474.71">1905 8996 0,'0'-13'0,"0"-1"16,13 14-16,-13-13 16,13 13-16,1 0 0,-1 0 15,0 0-15,0 0 16,1 0-16,-1 0 0,0 0 16,0 0-16,1 0 0,-1 0 0,0 0 15,66 0 1,-65 0-16,-1 0 0,0 0 0,27 0 15,-27 0-15,66 0 16,-65 0-16,-1 0 0,0 0 0,0 0 16,-13 13 31,0 1-47,0-1 15,0 0-15,-13-13 16,13 13-16,-13-13 0,13 14 0,0-1 0,-13-13 15,-1 13-15,1-13 0,13 13 0,-13-13 0,13 13 16,-13-13-16,-14 14 0,14-1 16,0-13-16,-1 0 0,1 13 0,0-13 0,-27 27 15,40-14-15,-13-13 16,13 13-16,-13-13 0,13 13 16,-13-13-16,13 14 0,-14-14 0,28 0 93,-14 13-93,13-13 0,0 0 0,0 0 0,1 13 16,-1-13-16,0 0 0,0 0 0,0 0 0,1 0 0,-1 0 0,0 0 16,0 0-16,1 0 0,-1 0 0,0 0 0,0 0 0,1 0 0,-14 13 0,13-13 15,26 0-15,-25 13 0,-1-13 0,0 0 0,0 0 16,1 14-16,-1-14 0,0 0 0,-13 13 62,13-13-62,-13 13 16,0 0-16,0 1 16,0-1-16,0 0 0,0 0 0,0 0 15,-13-13-15,0 14 0,13-1 0,-13 0 16,13 0-16,-14-13 0,1 14 0,0-1 15,0-13-15,-40 40 16,40-40-16,-1 13 0,1-13 0,0 0 16,13 13-16,-13-13 0,-1 0 15,1 0-15,13 13 0,-13-13 0,0 0 16,-1 0-16,14 13 16,-13-13-16,0 0 0,0 14 15,0-14-15,13 13 16,-14-13-16,1 0 0,13 13 0,-13-13 0,0 0 15,13 13 1</inkml:trace>
  <inkml:trace contextRef="#ctx0" brushRef="#br0" timeOffset="48987.01">26789 4829 0,'-13'0'15,"0"0"-15,-1 0 16,14 13-16,-13-13 0,0 0 16,13 13-16,-13-13 0,-1 13 0,1-13 0,13 14 0,-13-14 15,0 13-15,0-13 0,13 13 0,0 0 0,-40 0 0,40 1 0,-13-14 16,13 13-16,0 0 0,-14-13 0,-39 53 16,40-40-16,-66 106 15,79-105-15,-13-14 0,-1 13 0,14 0 0,-13-13 0,13 13 0,-26 14 0,26-14 0,-80 106 16,80-106-16,-13 1 0,13-1 0,-13 0 0,-66 132 15,79-118-15,-67 145 16,54-146-16,13-12 0,0-1 0,-26 53 16,12-53-16,14 0 0,0 1 0,-13 65 15,13-66-15,0 0 0,0 1 0,-13-1 0,13 0 0,-26 53 16,26-52-16,0-1 0,0 0 0,0 0 0,-27 67 16,27-67-16,-13 93 15,13-93-15,0 0 0,-13-13 0,13 13 0,0 1 16,0 39-16,0-40 0,0 0 15,0 40-15,0-40 0,0 0 16,0 1-16,-14-14 0,14 13 0,0 0 0,0 0 16,0 1-16</inkml:trace>
  <inkml:trace contextRef="#ctx0" brushRef="#br0" timeOffset="49521.5">25532 6257 0,'0'14'32,"0"-1"-32,0 0 0,0 14 0,0-14 0,14 26 15,-1-39-15,-13 14 0,0-1 0,0 0 0,0 0 0,0 1 0,13-1 0,0 40 16,0-40-16,-13 0 0,0 0 0,0 1 0,27 39 15,-27-40-15,79 106 16,-66-106-16,-13 0 0,14-13 0,-1 14 0,13 25 16,-12-26-16,-1-13 0,0 27 15,0-27 1,1 0 15,-1 0-31,0 0 16,-13-13-16,0-1 0,13 1 0,0 13 0,-13-13 0,40-80 15,-40 80-15,0 0 0,13 13 16,1 0-16,-14-13 0,0 0 0,0-1 0,13 14 0,0-66 0,0 53 0,-13 0 0,14 13 16,-14-14-16,39-65 0,-26 66 15,-13 0-15,0-1 0,14 14 0,-14-13 0,0 0 0,13 13 16,-13-13-16,13-1 0,-13 1 0,13 0 16,1 13 46</inkml:trace>
  <inkml:trace contextRef="#ctx0" brushRef="#br0" timeOffset="50099.02">27358 7183 0,'0'14'0,"0"-1"15,-13-13-15,13 13 0,0 0 0,-14-13 0,1 14 0,13-1 0,-13 0 16,13 0-16,-26 27 0,12-40 0,14 13 0,-66 67 15,53-80-15,0 13 16,-1 0-16,14 0 0,-52 27 0,38-27 0,14 0 16,-13-13-16,0 14 0,-53 25 15,66-25-15,-14-14 0,1 13 0,0-13 0,13 13 0,-13-13 0,-27 26 0,27-26 16,0 14-16,-1-14 0,1 0 0,-26 13 16,39 0-16,-14-13 0,-92 53 15,93-53-15,13 13 0,-13-13 0,0 0 0,0 0 0,-54 27 16,54-27-16,-13 13 0,12-13 0,-25 26 15,26-26-15,-40 0 16,53 14-16,-14-14 0,1 0 16</inkml:trace>
  <inkml:trace contextRef="#ctx0" brushRef="#br0" timeOffset="50663.54">26617 7673 0,'-13'0'32,"0"0"-17,13 13-15,-14 0 0,-12 14 16,13-27-16,13 13 0,-14-13 0,14 13 0,-13-13 0,0 0 15,0 14-15,0-14 0,-1 13 0,14 0 0,-13-13 16,0 0-16,13 13 0,-13-13 0,13 13 0,-40 1 0,27-1 16,-1 0-16,-38 27 0,38-40 15,-39 66 1,40-66-16,13 13 0,-13-13 0,0 0 0,13 27 16,0-14 62,13-13-78,0 13 15,0-13-15,-13 13 0,14-13 0,-1 14 0,0-14 0,0 0 0,-13 13 0,14-13 16,-1 0-16,-13 13 0,13-13 0,0 0 0,0 0 0,-13 13 0,14-13 0,-1 13 0,0-13 0,0 0 16,-13 14-16,14-14 0,-1 0 0,0 0 0,0 0 0,-13 13 0,14-13 15,-1 0-15,0 0 0,-13 13 0</inkml:trace>
  <inkml:trace contextRef="#ctx0" brushRef="#br0" timeOffset="51276.09">25030 7289 0,'0'13'16,"13"-13"-16,-13 14 0,13-14 16,0 0-16,-13 13 0,13-13 0,-13 13 0,0 0 0,14-13 0,-14 14 0,13-14 0,0 13 15,-13 0-15,13-13 0,1 27 0,-1-27 0,-13 13 0,13 0 0,0-13 16,-13 13-16,53 40 0,-40-53 0,-13 13 0,14-13 0,-14 14 0,79 52 16,-66-53-16,1 0 15,-14 0-15,13-13 0,0 0 0,13 40 0,-12-27 0,-1-13 0,-13 14 0,13-1 16,0 0-16,14 0 0,-27 1 0,13-14 15,27 39-15,-40-26 16,13-13-16,-13 14 0,0-1 16,13-13-16</inkml:trace>
  <inkml:trace contextRef="#ctx0" brushRef="#br0" timeOffset="51802.57">25585 7607 0,'0'13'31,"0"0"-31,0 0 16,0 1-16,0-1 0,0 0 0,13-13 15,-13 13-15,0 1 0,0-1 0,14-13 0,-14 13 0,13-13 0,-13 13 0,0 1 0,13-14 16,-13 13-16,0 0 0,0 0 0,0 0 0,13-13 16,-13 27-16,0-14 0,0 0 0,0 14 15,0-14 1,0 0 15,0 1-15,0-1-16,0 0 15,-13-13-15,0 0 0,0 0 16,-1 0-16,14 13 0,-13-13 16,0 0-16,-13 0 15,12 0-15,-39 13 16,53 1-16,-13-14 0,0 0 0,0 0 0,-1 13 16,1-13-16,-13 0 15,26 13-15,-13-13 0,-1 0 16,14 13-16</inkml:trace>
  <inkml:trace contextRef="#ctx0" brushRef="#br0" timeOffset="59173.36">25347 1852 0,'13'0'79,"-13"13"-79,14 1 15,-1-14-15,0 13 16,-13 0-16,13-13 15,-13 13-15,0 0 16,13-13-16,-13 14 16,14-1-1,-1-13-15,-13 13 0,0 0 16,13 1-16,-13-1 16,13-13-16,-13 13 0,0 0 15,14-13 1,-14 14 15,0-1 16,13-13-47,-13 13 0,0 0 16,0 0-1,13-13 1,-13 14 15,0-1-15,0 0-16,0 0 15,0 1 1,0-1-16,0 0 16</inkml:trace>
  <inkml:trace contextRef="#ctx0" brushRef="#br0" timeOffset="65253.92">8837 4366 0,'0'13'16,"-13"-13"-16,13 13 0,-13-13 0,-1 0 15,1 0-15,13 13 0,-13-13 0,13 14 0,-13-14 0,13 13 0,-14 0 16,-12 13-16,13-26 0,-14 67 16,27-54-16,-13-13 15,13 13-15,0 0 0,0 1 0,0-1 0,-13 0 16,13 0-16,0 0 0,0 1 0,0-1 16,0 13-16,-13-12 15,13-1-15,0 0 0,0 0 16,0 0-16,0 1 0,0-1 15,13 0-15,0 0 0,-13 1 0,0-1 0,13 0 16,1 0-16,-14 1 0,0-1 0,26 13 16,-26-13-16,13-13 0,53 67 15,-52-54-15,-1-13 0,-13 13 0,13-13 0,40 40 16,-40-40-16,0 0 0,67 39 16,-67-39-16,93 14 15,-93-14-15,0 0 0,27 0 16,-27 0-16,40 0 15,-40 0-15,1 0 0,-1 0 0,-13-14 0,26 1 16,-12 13-16,-1-13 0,26-40 16,-39 40-16,14 13 0,-14-13 0,0-1 15,13 1-15,0 0 0,0-27 0,1 40 0,-14-13 0,0 0 0,13 13 0,-13-13 16,40-80-16,-40 80 0,0-1 0,26-91 16,-26 91-1,0 1-15,0 0 0,0 0 0,0-27 0,0 27 16,0 0-16,0-40 15,-13 39-15,13 1 0,0 0 0,-13 0 0,-1 0 0,14-1 0,-13 1 16,13 0-16,-13 13 0,13-13 0,-40-27 16,40 27-16,-53-40 15,40 53-15,13-13 0,-13 13 0,0 0 0,-14-14 16,27 1-16,-13 13 0,0 0 0,-27-26 16,27 26-16,-1 0 0,1 0 0,0-14 0,0 14 15,0 0-15,-1 0 0,1 0 0,0 0 0,0 0 0,-27 0 16,27 0-16,-53 0 15,52 0-15,1 0 0,0 0 16,13 14-16,-13-14 0,-14 0 0,14 0 0,0 13 0,-27-13 16,27 0-16,0 0 15,13 13 63,13-13-78</inkml:trace>
  <inkml:trace contextRef="#ctx0" brushRef="#br0" timeOffset="65774.39">10107 4101 0,'0'0'0,"0"13"0,0 1 15,0-1 1,0 0-16,0 0 0,0 0 0,0 1 15,0-1-15,0 0 0,0 0 0,0 1 16,0-1-16,0 0 0,0 0 0,0 0 16,13 14-16,-13-14 0,0 0 15,0 1-15,0-1 0,0 0 16,0 0-16,-26-13 31,39 0-31,-26 0 16,0 0-16,26 0 15,-26 0-15,13 14 0,13-14 16,-26 0-16,13-14 0</inkml:trace>
  <inkml:trace contextRef="#ctx0" brushRef="#br0" timeOffset="66105.69">10094 4260 0,'0'-13'0,"0"26"0,13-26 0,0 13 15,1 0-15,-1 0 0,-13-14 0,13 14 16,0 0-16,0 0 0,1 0 15,-1 0-15,0 0 0,0 0 16,1 0-16,-1 0 0,0 0 16</inkml:trace>
  <inkml:trace contextRef="#ctx0" brushRef="#br0" timeOffset="66808.85">10372 3995 0,'0'13'16,"13"-13"-16,-13 14 0,0-1 0,0 0 0,0 0 0,0 1 15,13-1-15,-13 0 0,0 0 0,0 1 0,0-1 0,0 0 16,13 27-16,-13-14 0,14 40 15,-14-53-15,0 1 0,0-1 16,13 0-16,-13 0 0,0 14 0,0-14 0,0 0 16,0 14-16,0-14 0,0 0 15,13-13 79,-13-13-94,0 0 0,0 0 0,0-1 0,13 1 0,-13 0 0,13 13 16,-13-13-16,0-1 0,14 14 0,-14-13 0,0 0 0,13 13 0,-13-13 0,26 13 15,-26-14-15,14 14 0,-14-13 0,0 0 16,13 13-16,-13-13 0,13 13 16,0 0-1,1 0 16,-14 13-31,13 0 0,-13 0 16,13-13-16,0 0 0,14 40 0,-27-27 0,39 27 16,-25-40-16,-14 13 15,13-13-15,-13 14 0,13-14 0,-13 13 0,13 0 16,1 0-16,-1 0 31</inkml:trace>
  <inkml:trace contextRef="#ctx0" brushRef="#br0" timeOffset="67375.36">11192 4842 0,'0'-13'63</inkml:trace>
  <inkml:trace contextRef="#ctx0" brushRef="#br0" timeOffset="67663.63">11232 4458 0</inkml:trace>
  <inkml:trace contextRef="#ctx0" brushRef="#br0" timeOffset="74573.46">12753 4128 0,'-13'0'47,"-1"0"-47,1 0 15,0 13-15,0 0 0,0-13 16,-1 0-16,14 13 0,-13-13 0,13 13 0,-13-13 16,-14 27-16,14-14 0,13 0 0,-13-13 0,0 14 15,13-1-15,-14 0 0,1 13 0,13-12 0,-13-1 0,0 0 16,0-13-16,-14 80 0,1 39 16,12-106-16,14 0 15,-13-13-15,13 13 0,-13 40 0,13-40 0,0 1 16,0-1-16,-13 53 15,13-53-15,0 0 0,0 1 0,0-1 0,0 0 0,0 14 16,0-14-16,0 0 0,0 0 0,0 40 16,0-40-16,0 40 15,0-39-15,0-1 0,13-13 0,-13 40 16,13-40-16,-13 13 0,13 0 0,1 27 16,-1-27-16,-13 0 0,13 0 15,0 1-15,-13-1 0,14-13 0,-1 13 0,-13 0 16,13 1-16,0-14 0,40 26 15,-40-13-15,-13 0 0,14-13 0,25 0 16,-25 0-16,-1 14 0,53-14 16,-53 0-16,0 0 0,1 0 15,-1 0-15,0 0 0,0 0 0,1 0 0,-1 0 0,-13-14 0,53 1 16,-40 13-16,40-26 16,-53 13-1,13-1-15,0 14 0,14-26 0,-14 26 0,-13-13 16,53-27-1,-40 13-15,0 14 0,-13 0 0,14 13 0,-1-26 16,0 12-16,-13 1 0,0 0 0,13 13 0,27-53 16,-40 40-16,26-80 15,-26 80-15,14 13 0,-14-13 0,13-1 0,-13 1 0,0-27 16,0 27-16,13 13 0,-13-13 0,13-40 16,-13 40-16,0 0 0,0-1 0,0 1 0,0-40 15,0 40-15,0-13 0,0-41 16,0 54-16,-13-79 15,13 78-15,0 1 0,0 0 0,-13 13 16,13-13-16,-13-27 0,-1 40 0,14-13 0,-13-40 16,0 40-16,0-1 0,13 1 15,-14 13-15,14-13 0,-13 0 0,13 0 16,-13 13-16,13-14 0,-13 14 0,13-13 16,-13 13-16,-1 0 0,14-13 15,-13 13-15,0 0 0,0 0 16,13-13-16,-14 13 0,-12 0 0,13 0 15,-1 0-15,14-14 0,-13 14 0,-13 0 16,13 0-16,-1 0 0,1 0 0,13 14 0,-13-14 0,0 0 16,-1 0-16,1 0 0,0 0 0,13 13 15,-13-13-15,0 0 0,-1 0 16</inkml:trace>
  <inkml:trace contextRef="#ctx0" brushRef="#br0" timeOffset="75463.77">13758 4789 0,'0'13'32,"0"0"-32,0 1 0,0-1 0,0 0 0,0 0 0,0 1 0,0-1 15,0 0-15,0 0 0,0 0 0,0 1 0,0-1 0,0 13 0,0-12 16,0-1-16,0 0 0,0 0 0,0 1 0,0 12 0,0-13 0,0 0 16,0 1-16,0-1 0,0 0 0,-13 40 0,13-40 15,0 1-15,0-1 0,0 40 16,0-40-16,-13 40 15,13-40-15,0 0 0,0 1 0,-13-14 16,13 13-16,0-26 78,0-1-78,0 1 0</inkml:trace>
  <inkml:trace contextRef="#ctx0" brushRef="#br0" timeOffset="76100.85">13758 4789 0,'14'0'0,"-1"0"15,0 0 1,0 0-1,-13 13-15,13-13 0,1 0 0,-1 0 0,-13 13 16,13-13-16,0 14 0,1-14 0,-1 13 16,0-13-16,-13 13 0,13-13 15,-13 13 1,0 1 62,0-1-78,0 0 0,-13-13 0,0 0 16,13 13-16,-13-13 0,13 13 15,-14-13-15,1 0 16,13 14-16,-13-14 16,0 0-16,13 13 0,-14-13 15,1 0-15,0 13 16,0-13-16,0 0 0,-1 0 31,14 13-31</inkml:trace>
  <inkml:trace contextRef="#ctx0" brushRef="#br0" timeOffset="77053.72">14367 4829 0,'-13'0'32,"-1"0"-32,1 0 0,0 0 0,0 0 15,-1 0-15,1 0 0,0 0 0,13 13 0,-13-13 16,0 0-16,-1 13 0,1-13 0,0 13 16,0-13-16,13 14 0,-14-14 0,1 13 15,13 0-15,-13-13 0,13 13 16,-13-13-16,0 0 0,13 13 0,0 1 31,0-1 32,13-13-48,-13 13-15,13-13 0,0 0 16,0 0-16,1 0 0,-1 0 15,0 0-15,0 0 16,1 0-16,-1 0 0,-13-13 16,13 13-16,-13-13 0,13 13 0,-13-14 15,13 14-15,-13-13 0,14 13 0,-14-13 16,13 0-16,-13 0 0,13 13 16,0 13 124,-13 0-140,0 0 16,14-13-16,-14 13 0,0 1 0,13-14 15,-13 13-15,13-13 0,-13 13 0,13-13 16,-13 13-16</inkml:trace>
  <inkml:trace contextRef="#ctx0" brushRef="#br0" timeOffset="77427.06">14843 4419 0,'0'13'16,"0"0"-16,0 0 0,0 0 16,0 1-16,0-1 0,0 0 0,0 0 0,0 1 0,0-1 0,0 0 15,0 0-15,0 1 0,13 52 0,-13-53 0,0 0 16,14 14-16,-14 65 0,0-79 16,0 80-1,0-80-15,0 0 0,0 1 0,0-1 16,0 0-16,0 0 15</inkml:trace>
  <inkml:trace contextRef="#ctx0" brushRef="#br0" timeOffset="77738.87">14803 4710 0,'14'0'16,"-14"-14"-16,13 14 15,0 0-15,0 0 16,1 0-16,-1 0 0,0 0 16,0 0-16,0 0 0,1 0 15,-1 0-15,0 0 0,0 0 16,1 0 15,-1 0-31,0-13 16</inkml:trace>
  <inkml:trace contextRef="#ctx0" brushRef="#br0" timeOffset="78525.58">15108 4445 0,'0'13'15,"0"0"-15,0 1 0,0-1 0,0 0 16,0 0-16,0 1 0,13-14 0,-13 13 0,0 0 0,0 0 0,0 1 0,0-1 0,0 0 0,0 0 15,0 0-15,0 1 0,0 39 0,0-40 0,0 0 0,0 0 16,0 80-16,0-80 16,0 80-16,0-80 0,0 0 15,0 0-15,0 1 0,0-1 0,0 0 0,0 0 16,0 1-16,0-1 16,0-26 62,0-1-78,0 1 0,13 13 0,-13-13 0,0 0 0,13-1 0,-13 1 0,0 0 15,0 0-15,14-1 0,-14 1 0,0 0 0,13 13 0,-13-13 0,0 0 16,13 13-16,-13-14 0,0 1 0,13 13 0,-13-13 0,0 0 16,14 13-16,-1 0 0,-13-14 0,13 14 15,-13-13-15,13 13 47,-13 13-31,13-13-16,-13 14 0,14-14 15,-14 13-15,0 0 0,0 0 0,13 1 0,-13-1 16,13 0-16,-13 13 0,0-12 16,0-1-16,13-13 0,1 13 0,-14 0 15,0 1 1,0-1 31,0 0-47,0 0 15,13-13-15,-13 14 0</inkml:trace>
  <inkml:trace contextRef="#ctx0" brushRef="#br0" timeOffset="80932.3">15835 4247 0,'0'13'31,"0"0"-31,0 0 0,0 0 0,0 14 16,0-14-16,0 14 0,0-14 0,0 0 0,0 0 0,0 1 0,0-1 0,0 0 0,0 0 15,0 0-15,0 1 0,0-1 0,0 0 0,0 80 16,0-80-16,0 0 0,0 93 16,0-93-16,0 14 0,0-14 0,0 0 0,0 0 0,0 1 15,14-1-15,-14 0 0,0 0 0,13-13 0,-13 40 16,0-27-1</inkml:trace>
  <inkml:trace contextRef="#ctx0" brushRef="#br0" timeOffset="81606.92">16113 4829 0,'13'0'62,"1"-14"-46,-1 14-16,-13-13 0,13 13 0,0 0 15,0-26-15,1 26 0,-14-14 0,13 14 0,0 0 0,27-26 16,-40 13-16,13 0 0,0 13 0,-13-14 16,14 14-16,-1-13 0,-13 0 15,13 13-15,-13-13 0,-13 13 63,0 0-63,-1 0 15,1 0-15,0 0 0,0 0 0,-1 0 16,1 13-16,0-13 0,0 0 0,-14 13 16,14-13-16,13 13 0,-13-13 15,13 14-15,-13-14 0,13 13 0,-14-13 0,14 13 16,-13-13-16,0 40 15,13-27-15,0 0 16,0 0-16,0 1 16,0-1-16,13-13 15,-13 13-15,27-13 16,-14 0-16,-13 13 0,13-13 0,40 40 16,-40-40-16,0 0 15,1 0-15,-14 13 0,13-13 0,0 0 0,0 0 16,14 13-16,-1-13 15,-13 0-15,1 0 0,-1 0 0,0 0 16,0 0-16,-13 14 63,14-14-32,-14-14-31</inkml:trace>
  <inkml:trace contextRef="#ctx0" brushRef="#br0" timeOffset="82284.53">16708 4524 0,'0'14'31,"0"-1"-31,0 0 0,14-13 0,-14 13 0,0 1 0,0-1 16,0 0-16,0 0 0,13 0 0,-13 1 0,0 12 16,0-13-16,0 1 0,0-1 0,0 0 0,0 0 0,0 0 15,0 1-15,0-1 0,0 0 0,0 40 16,0-40-16,0 1 0,0-1 0,0 0 15,0 0-15,13-13 0,-13 13 0,0 1 16,0-28 47,0 1-48,0 0-15,0 0 0,13 0 0,-13-1 0,0 1 0,0 0 16,0 0-16,14 13 0,-14-14 0,0 1 0,0 0 0,13 0 0,-13-1 0,0 1 15,13 0-15,0 0 0,-13 0 0,13-14 0,1 27 16,-14-13-16,13 13 0,-13-13 0,26-14 16,-12 14-16,-1 13 15,0 0 48,-13 13-63,0 0 0,13-13 0,-13 14 0,0-1 15,14-13-15,-14 13 0,0 0 0,0 1 0,13-14 0,-13 13 0,13 13 16,-13-13-16,13 1 0,-13 39 16,0-40-16,13-13 0,-13 13 0,0 0 15,0 1-15,0-1 0,0 0 0,0 0 0,14-13 16,-14 13-16,13-13 78,0 0-78,0 0 0,1 0 0,-14-13 0,13 0 16,0 13-16,0-13 0,1 13 0</inkml:trace>
  <inkml:trace contextRef="#ctx0" brushRef="#br0" timeOffset="83104.3">17343 4604 0,'-26'0'16,"13"0"-16,0 13 15,-1-13-15,1 0 0,13 13 16,-13-13-16,0 0 0,13 13 0,-14-13 16,14 14-16,-13-14 0,0 0 0,13 13 0,-13-13 0,13 13 15,-14-13-15,1 0 0,13 13 0,-13 1 16,13-1-16,-13 0 16,13 0-16,0 0 15,0 1-15,0-1 16,0 0-16,0 0 15,0 1 1,13-14 0,0 0-1,0 0-15,1 0 16,-1 0-16,0 0 16,0 0-16,1 0 0,-1 0 0,-13-14 0,13 1 15,0 13-15,-13-13 0,27-14 0,-14 14 16,0 13-16,-13-13 0,27 0 0,-27 0 15,0-1-15,13 14 0,-13-13 16,0 26 109,0 1-125,0-1 0,0 0 0,0 0 0,0 0 0,0 1 0,0-1 16,0 0-16,0 0 0,0 1 0,0-1 0,0 0 0,0 0 0,0 1 0,0-1 15,0 0-15,-13 40 0,13-40 0,-14 0 0,-12 54 16,26-54-16,-26 53 16,26-53-16,0 0 15,-14-13-15,1 0 0,13 14 0,0-1 0,-13-13 16,13 13-16,-13-13 15,13 13-15,-14-13 16,1 0-16,0 0 16,0 0-16,-1 0 15,1 0-15,0 0 47,13-13-47,-13 13 16,13-26-16,0 12 0</inkml:trace>
  <inkml:trace contextRef="#ctx0" brushRef="#br0" timeOffset="83637.78">17582 4022 0,'0'13'15,"0"0"-15,0 0 16,0 1-16,0-1 0,0 0 0,0 0 0,0 1 0,0-1 0,0 0 0,0 0 0,0 0 16,0 1-16,0-1 0,0 13 0,0-12 0,0-1 0,0 0 0,0 13 0,0-12 15,0-1-15,0 40 0,0-40 0,0 0 0,0 1 0,0-1 16,0 79-16,0-78 0,0-1 16,0 0-16,0 0 0,0 1 0,0 38 0,0-38 15,0-1-15,0 27 0,0-27 0,0 40 16,0-40-1,0 0-15,0 0 0</inkml:trace>
  <inkml:trace contextRef="#ctx0" brushRef="#br0" timeOffset="84102.2">17449 4538 0,'0'-14'31,"13"14"-16,1 0-15,-1 0 16,0 0-16,0 0 0,1 0 16,-1-13-16,27 13 15,-27 0-15,-13-13 0,13 13 0,0 0 16,0 0-16,-13-13 16,14 13-16</inkml:trace>
  <inkml:trace contextRef="#ctx0" brushRef="#br0" timeOffset="84794.34">17806 4233 0,'0'14'16,"0"-1"-16,0 66 16,0-66-16,0 1 0,0-1 0,0 0 0,0 0 0,0 1 0,0-1 0,0 0 0,0 66 15,0-52-15,0-14 0,0 119 16,0-118-16,0-1 0,0 0 0,0 0 0,0 0 15,0 1-15,0 25 0,0-25 0,0-1 0,0 0 0,0 0 16,0 14-16,0-14 0,0 0 16,0-26 93,0 0-109,14 13 0,-14-13 0,13 13 0,-13-14 0,0 1 16,0 0-16,13 13 0,0-13 0,-13-1 0,14 1 0,-1 0 0,-13 0 15,13 13-15,-13-14 0,0 1 0,13 13 0,1-13 16,-14 0-16,26 13 16,-13 0 30,-13 13-46,0 0 16,0 0-16,13-13 0,-13 14 0,0-1 0,14-13 16,-14 13-16,0 0 0,13-13 0,-13 14 0,0-1 15,13-13-15,-13 13 0,0 0 78,13-13-78,1 0 16,-1 0-16,0 0 0,0 0 16,0 0-16,1 0 0,-1 0 0,0 0 0,0 0 0,14 0 15,-14 0-15,0 0 0</inkml:trace>
  <inkml:trace contextRef="#ctx0" brushRef="#br0" timeOffset="85769.23">18825 4577 0,'-13'0'47,"0"0"-47,13-13 0,-14 13 0,1 0 16,0 0-16,0 0 0,-1 0 0,1 0 15,0 0-15,0 0 16,0 0-16,13 13 0,-14-13 0,1 0 0,-13 53 16,26-40-16,0 1 15,-14-1-15,14 0 0,0 0 0,0 1 0,0-1 16,0 26-16,0-25 16,0-1-16,0 0 0,0 0 0,0 1 15,0-1-15,14-13 16,-14 13-16,0 0 0,13-13 47,0 0-47,0 0 15,-13-13-15,14 13 0,-1 0 16,-13-13-16,13 13 0,-13-13 0,13 13 0,-13-14 0,13 1 0,-13 0 0,27-14 16,-27 14-16,13 13 0,-13-13 0,0 0 0,13 13 0,-13-13 0,27-93 15,-14 106-15,-13-13 0,0-1 0,0 1 0,40-106 16,-40 106-16,0 0 0,0-1 0,0 1 0,0 0 0,13-40 15,-13 40-15,0-1 0,0 1 16,0 0-16,0 0 0,0 0 0,0-27 16,0 27-16,0-1 15,0 1-15,0 0 0,-13 0 16,13 0-16,0-1 16,-13 14-16,-1 14 78,14-1-78,0 0 15,0 0-15,0 0 0,0 1 0,-13-1 0,13 0 0,0 14 0,0-14 16,-13 0-16,13 0 0,0 0 0,0 1 0,0-1 0,0 0 0,0 0 0,0 27 16,-13-27-16,13 1 0,0-1 0,0 0 0,0 0 0,-14 53 15,14-52-15,0-1 0,0 0 0,0 53 16,0-39-16,0-14 0,0 0 0,0 0 15,0 1-15,0 12 0,0-13 0,14-13 0,-14 13 0,0 1 0,13 25 16,-13-25-16,0-1 16,13-13 77,0 0-77,1 0-16,-1 0 0,0 0 0</inkml:trace>
  <inkml:trace contextRef="#ctx0" brushRef="#br0" timeOffset="86092.53">19103 4670 0,'0'13'31,"-13"-13"-31,13 13 0,0 1 16,0-1-16,0 0 0,0 0 15,0 0-15,-14-13 0,14 14 16,0-1 31</inkml:trace>
  <inkml:trace contextRef="#ctx0" brushRef="#br0" timeOffset="86377.79">19063 4458 0</inkml:trace>
  <inkml:trace contextRef="#ctx0" brushRef="#br0" timeOffset="87002.86">19566 4128 0,'0'-14'0,"-13"14"0,13-13 16,-14 13-16,14-13 31,-13 13-31,0 0 16,0 0-1,0 0-15,-1 0 16,14 13-16,0 0 0,-13-13 0,0 0 15,13 14-15,-13-1 0,13 0 0,0 0 16,-14 0-16,14 1 0,-26 39 16,26-40-16,0 0 0,0 0 0,0 0 0,-13-13 0,-1 40 15,14-27-15,0 1 0,-13 52 16,13-53-16,-13 93 16,13-93-16,0 0 0,0 1 0,0-1 0,0 0 15,-13 27-15,13-27 0,0 0 0,0 53 16,0-53-16,0 1 0,0-1 15,0 0-15,0 0 0,0 1 16,0-1-16,0 0 31,0 0 1</inkml:trace>
  <inkml:trace contextRef="#ctx0" brushRef="#br0" timeOffset="87353.18">19248 4604 0,'14'0'93,"-1"0"-93,0 0 16,0 0-16,1 0 0,-1 0 0,0 0 0,0 0 16,0 0-16,1 0 0,-1 0 0,0 0 15,0 0-15</inkml:trace>
  <inkml:trace contextRef="#ctx0" brushRef="#br0" timeOffset="87646.5">19791 5014 0</inkml:trace>
  <inkml:trace contextRef="#ctx0" brushRef="#br0" timeOffset="97343.82">8692 6085 0,'0'-13'16,"0"-13"-1,0 12-15,0 1 0,0 0 0,13 0 0,0 0 0,0-1 16,0 1-16,1 0 0,-1-14 0,0 14 0,0 13 0,14-26 0,-27 13 0,13 13 0,0 0 15,1-14-15,91-65 0,-105 66 0,14 13 0,-1-27 0,13 27 0,107-132 16,-107 119-16,-13 13 0,0-14 0,1 14 16,-1-13-16,-13 0 0,13 0 0,40-14 0,-40 14 0,1 13 15,-14-13-15,0 26 47,0 0-47,0 1 16,0-1-16,0 0 0,0 0 0,0 0 0,0 1 0,0 12 15,0-13-15,0 1 0,0-1 0,0 0 0,0 53 16,0-53-16,0 14 0,0 52 16,0-65-16,-14-1 0,14 0 0,0 13 0,-13-26 0,13 93 15,-13-80-15,13 0 0,0 1 0,0-1 0,-13 66 16,13-65-16,0-1 0,0 0 0,0 0 0,0 0 0,-27 27 16,27-13-16,0-14 0,0 0 0,0 0 0,-13 40 15,13-40-15,-13 54 16,13-54-16,0 0 0,-14 0 15,14 1-15,0-1 0,-13 0 0,13 0 0,-13 27 16,13-27 0,0 0-16,0 1 15,0-1-15,-13-13 16,13 13-16,0 0 0,0 1 16,0-1-16,0 0 0,0 0 15,0 0-15,0 1 0,0-1 16,0 0-16,-13 27 15,13-27-15,0 0 0,0 0 16,0 1-16,0-1 16,0 0-16,0 0 15,0 1-15,-14-1 0,14 0 16,0 0-16,0 1 0,0-1 0,0 0 0,0 0 16,0 0-16,-13-13 0,13 14 0,0-1 15,0 0 1</inkml:trace>
  <inkml:trace contextRef="#ctx0" brushRef="#br0" timeOffset="97834.78">8652 7025 0,'13'0'31,"0"0"-31,1 0 16,-1 0-16,0 0 0,0 0 0,0 0 0,1 0 0,12 0 15,-13 0-15,1 0 0,-1 0 0,40-14 16,-40 14-16,106-13 16,-106 13-16,1 0 0,-1 0 0,13 0 0,-13 0 0,40 0 15,-39 0-15,-1 0 0,0 0 0,106 0 16,-106 0-16,1 0 0,-1 0 0,0 0 0,0 0 0,0 0 16,27 0-16,-27 0 0,1 0 0,-1 13 0,0-13 0,40 14 15,-40-14-15,14 0 16</inkml:trace>
  <inkml:trace contextRef="#ctx0" brushRef="#br0" timeOffset="98851.7">10041 5424 0,'-13'0'15,"-1"0"-15,1 0 16,0 0-16,13 13 0,-13-13 0,0 0 15,13 13-15,-14-13 0,1 0 0,0 0 16,13 14-16,-27-14 16,27 13-16,-13-13 0,13 13 15,0 0 63,13-13-78,-13 14 0,14-14 0,-14 13 0,13 0 16,-13 0-16,13-13 0,0 0 0,-13 13 0,14-13 16,-14 14-16,13-14 0,-13 13 0,13-13 15,-13 13-15,13-13 0,-13 13 0,13-13 16,-13 14 0,0-1 15,0 0-31,0 0 15,0 1-15,0-1 0,0 0 16,-13-13-16,13 13 0,-13-13 0,13 13 0,0 1 0,0-1 16,-13-13-16,13 13 0,0 0 15,-13-13-15,-1 0 32,1 0-32,13 14 15,-13-14-15,0 0 16,-1 0-16,1 0 15</inkml:trace>
  <inkml:trace contextRef="#ctx0" brushRef="#br0" timeOffset="99350.15">10226 5411 0,'0'13'32,"0"0"-32,0 0 0,0 1 0,0-1 15,0 0-15,0 0 0,13 1 0,-13-1 0,0 0 16,0 0-16,0 0 0,0 1 0,0-1 0,0 0 16,0 0-16,0 1 0,0-1 0,0 0 0,0 0 15,0 27-15,0-27 0,0 27 16,0-27-1,0 0-15,0 1 16</inkml:trace>
  <inkml:trace contextRef="#ctx0" brushRef="#br0" timeOffset="99803.57">10147 5675 0,'13'0'63,"0"0"-63,0 0 15,1 0-15,-1 0 0,0 0 0,0 0 0,1 0 16,-1 0-16,0 0 0,0 0 0,1 0 16,-1 0 15</inkml:trace>
  <inkml:trace contextRef="#ctx0" brushRef="#br0" timeOffset="100354.08">10967 6390 0</inkml:trace>
  <inkml:trace contextRef="#ctx0" brushRef="#br0" timeOffset="100640.34">10967 5821 0</inkml:trace>
  <inkml:trace contextRef="#ctx0" brushRef="#br0" timeOffset="116353.32">12224 5741 0,'13'0'31,"-13"14"-31,0-1 0,13 0 0,-13 0 0,0 1 15,13-1-15,-13 0 0,14 0 0,-14 1 0,13-1 0,-13 0 0,0 0 0,13 0 0,14 27 16,-27-27-16,0 1 0,13-1 0,0 13 0,-13-13 0,0 1 0,13-1 0,27 93 16,-40-93-16,13-13 0,0 26 0,-13-12 0,14-1 0,65 172 15,-79-158-15,13-14 0,80 199 16,-67-186-16,-26-13 0,0 0 0,14 1 0,-14-1 0,13 0 0,-13 0 0,92 133 16,-78-133-16,-1 27 0,53 26 15,-66-53-15,0 0 0,13-13 0,-13 14 0,13-1 0,1 0 0,-1-13 16,-13 13-16,26 14 0,-12-14 0</inkml:trace>
  <inkml:trace contextRef="#ctx0" brushRef="#br0" timeOffset="117352.74">12581 6588 0,'-13'0'46,"13"13"-46,-14-13 0,14 14 0,0-1 16,0 0-16,-13 0 0,13 1 0,0-1 16,-26-13-16,26 13 0,0 0 0,0 0 0,-27 27 15,14-40-15,13 13 0,-53 40 16,53-40-16,0 1 0,-13-14 0,13 13 0,-13 13 16,13-12-16,-14-14 0,14 13 0,-26 13 15,26-12 1,-13-1-16,13 0 15,-13-13 1,13 13-16,-14-13 0,14 13 16,0 1-16,-13-14 15,13 13-15,-13-13 16,13 13 15,-13-13-31,13 13 16,-14-13-16,14 14 0,-13-14 15,13 13-15,-13-13 16,13 13 31,-13-13-47,0 0 16,13 13-16,-14-13 0,14 14 15,0-1-15,-13-13 0,0 0 16,0 13-16,-1-13 15,14 13 1</inkml:trace>
  <inkml:trace contextRef="#ctx0" brushRef="#br0" timeOffset="120838.96">13877 5847 0,'0'14'16,"14"-14"-1,-14 13-15,0 0 0,13-13 0,-13 13 0,13-13 0,-13 13 0,13-13 16,-13 14-16,0-1 0,14-13 0,-14 13 0,13-13 16,-13 13-16</inkml:trace>
  <inkml:trace contextRef="#ctx0" brushRef="#br0" timeOffset="121136.75">14063 5874 0,'13'0'16,"0"13"-1,-13 0 1,13-13-16,-13 13 16,14-13-16,-14 14 0,0-1 15,13-13-15,0 0 0,-13 13 0,13 0 16,0 1-16,-13-1 0,14-13 15,-1 13-15,0-13 0,-13 13 0,13-13 0,-13 13 16</inkml:trace>
  <inkml:trace contextRef="#ctx0" brushRef="#br0" timeOffset="121930.47">18944 5794 0,'-13'0'0,"0"0"15,-1 0-15,1 0 0,0 0 0,0 14 16,0-14-16,13 13 0,-14-13 0,1 0 0,13 13 0,-13-13 0,0 0 15,-1 13-15,1-13 0,0 0 0,0 0 16,13 14-16,-14-1 0,1-13 0,13 13 0,-13-13 0,0 13 0,0 0 16,13 1-16,-14-14 0,14 13 15,-13-13-15</inkml:trace>
  <inkml:trace contextRef="#ctx0" brushRef="#br0" timeOffset="122270.78">19024 5874 0,'-40'0'16,"40"13"-16,-13-13 15,13 13-15,-14-13 0,1 0 0,0 0 16,13 13-16,-13-13 0,13 14 0,-14-14 0,1 0 15,0 13-15,0-13 0,0 13 0,13 0 16,-14-13-16,1 0 0,13 14 0,-13-14 0,0 0 0,13 13 0</inkml:trace>
  <inkml:trace contextRef="#ctx0" brushRef="#br0" timeOffset="124030.88">6059 12277 0,'0'-14'63,"13"14"-63,0-13 15,1 13-15,-1 0 0,0 0 0,0 0 16,1 0-16,-14-13 0,13 13 0,0 0 0,0 0 0,53-13 16,-52 13-16,-1 0 0,0 0 0,0 0 0,1 0 0,91-13 15,-91-1-15,171-12 16,-172 26-16,13 0 0,1 0 0,-14 0 0,0 0 0,1 0 0,-1 0 0,119-13 16,-105 13-16,-14 0 0,0-14 0,172 1 15,-158 13-15,-1 0 0,-26-13 0,13 13 0,1 0 0,91 0 16,-91 0-16,-1-13 0,0 13 0,0 0 0,1 0 0,91-14 15,-78 14-15,-14 0 0,14-13 0,-14 13 0,13 0 16,-12 0-16,-1 0 0,0 0 0,0 0 0,0 0 0,1 0 0,25-13 16,-25 13-16,-1 0 15,0 0-15,0 0 0,1 0 16,-1 0-16,0 0 0</inkml:trace>
  <inkml:trace contextRef="#ctx0" brushRef="#br0" timeOffset="124988.75">7660 11827 0,'0'13'46,"13"-13"-46,0 0 0,0 0 0,-13 13 0,14-13 0,-1 0 0,0 14 0,0-14 16,-13 13-16,27-13 0,-14 13 0,0-13 16,0 0-16,27 26 0,-27-26 0,-13 14 0,53-1 15,-40-13-15,-13 13 0,14-13 16,-1 0-16,-13 13 0,13-13 0,-13 14 0,13-14 0,1 13 16,-1-13-16,-13 13 0,13-13 15,0 13-15,-13 1 63,-13-14-63,0 0 0,13 13 0,-13-13 15,-1 13-15,1-13 0,0 0 0,13 13 0,-40 0 16,27-13-16,0 0 0,13 14 0,-13-14 0,-67 26 16,67-26-16,13 13 0,-13-13 0,-80 53 15,67-53-15,26 14 0,-14-14 0,-38 13 16,38-13-16,1 0 0,13 13 0,-13-13 0,0 13 15,-1-13-15,-12 13 16</inkml:trace>
  <inkml:trace contextRef="#ctx0" brushRef="#br0" timeOffset="125696.39">7964 12105 0,'13'0'31,"27"0"-15,-40-14-16,13 14 0,0 0 0,1-13 0,-1 13 0,0 0 15,0 0-15,-13-13 0,13 13 0,1 0 0,12-13 0,-13 13 0,1 0 0,-1 0 16,-13-13-16,13 13 0,-13-14 0,93-12 0,-40 13 16,-40 13-16,-13-14 0,79 1 0,-66 13 0,159-40 31,-158 40-31,-14-13 0,26 13 0,-13 0 0,120-13 15,-94 13-15,-25-13 0,197 13 16,-198 0-16,14 0 0,-14 0 0,0 0 0,1 0 0,-1 0 0,0 0 0,80-13 16,-80 13-16,0 0 0,0 0 0,106 0 15,-105 0-15,78-27 16,-65 27-16,-14 0 0,0 0 0,0 0 16,1 0-16,-1 0 0,-13 13 15</inkml:trace>
  <inkml:trace contextRef="#ctx0" brushRef="#br0" timeOffset="126304.95">9287 11734 0,'13'0'15,"0"0"-15,1 0 0,-14 14 0,13-14 0,0 0 0,0 0 16,0 0-16,1 13 0,-1-13 0,0 0 0,0 0 0,-13 13 0,14-13 0,-1 13 15,0-13-15,0 0 0,1 13 0,-1-13 0,13 0 0,-13 14 0,1-14 0,39 26 16,-40-26-16,0 0 0,0 13 0,1-13 0,-1 0 0,0 0 0,27 27 16,-27-14-16,0-13 0,0 0 0,-13 13 0,27 0 15,-14 1-15,0-14 0,-13 13 16,13-13-16,-13 13 16,0 0-1,0 1-15,14-14 16,-14 13-1,-14-13 1,1 0-16,0 0 0,13 13 16,-13-13-16,0 0 0,-1 13 0,-52 14 15,53-27 1,0 13-16,0-13 0,-1 0 0,1 13 0,0-13 0,0 0 16,13 13-16,-40 1 0,40-1 15,-27-13 1,14 13-16</inkml:trace>
  <inkml:trace contextRef="#ctx0" brushRef="#br0" timeOffset="126922.52">9776 11893 0,'14'0'47,"-1"0"-47,0 0 15,0 0-15,0 0 0,1 0 0,-1 0 0,0 0 0,14 0 16,-27 13-16,13-13 0,40 0 0,-40 0 0,0 0 16,0 0-16,1 0 0,65 13 0,-66-13 15,1 0-15,-1 0 0,0 0 0,0 0 0,14 0 16,-14 0-16,0 0 0,0 0 0,1 0 0,12 0 15,1 0-15,78 0 16,-91 0-16,-1 0 0,0 0 0,0 0 0,0 0 0,14 0 0,26 0 16,-40 0-16,0 0 0,1 0 0,78 0 15,-79 0-15,1 0 0,78 0 16,-79 0-16,1 0 16</inkml:trace>
  <inkml:trace contextRef="#ctx0" brushRef="#br0" timeOffset="127718.24">10583 11642 0,'14'0'15,"-1"0"-15,0 0 16,0 0-16,0 13 0,1-13 0,-14 13 0,13-13 0,0 0 0,0 13 0,1-13 16,12 14-16,-13-1 0,1 0 0,-1-13 0,0 0 0,-13 13 0,13-13 15,0 14-15,1-14 0,-1 0 0,-13 13 0,13-13 0,-13 13 0,13-13 0,1 13 16,-1-13-16,0 0 0,-13 13 0,13-13 0,1 14 15,-1-14-15,0 13 0,0-13 0,-13 13 16,13-13-16,1 0 0,-1 0 16,0 0-16,-13 13 0,13-13 0,1 0 15,12 0-15,-13 0 0,0 0 16,1 0-16,-14 14 0,13-14 16,0 0-16,-13 13 46,0 0-30,-13-13-16,13 13 0,-13-13 16,-1 0-16,14 13 0,-13 1 0,0-14 0,0 13 15,0-13-15,13 13 0,-14-13 0,1 0 0,0 0 0,13 13 16,-27 1-16,14-14 0,13 13 0,-13-13 0,0 0 0,-14 13 16,27 0-16,-13-13 15,0 14-15,0-14 16,13 13-16,-14-13 0,1 0 15,13 13-15,13-13 94,1 0-94</inkml:trace>
  <inkml:trace contextRef="#ctx0" brushRef="#br0" timeOffset="128224.7">11073 11946 0,'13'0'16,"0"0"-1,0 0-15,1 0 0,-1 0 0,0 0 16,0 0-16,14 0 0,-14 0 0,14 0 0,12 0 15,-26 0-15,93-13 16,-92 13-16,-1 0 0,0 0 0,13-14 0,94 14 16,-107 0-16,0 0 0,0 0 0,133-13 15,-120 13-15,-13 0 0,1 0 0,-1 0 0,0 0 0,0 0 0,1 0 16,52 0-16,-40 0 0,-13 0 0,1 0 0,12 0 0,-13 0 16,53 13-16,-39-13 0,66 14 15,-80-14-15,13 0 0,-26 13 0,13-13 0,1 0 16,-1 0-16,13 13 0,-12-13 0,-1 0 0,0 0 0,13 13 15,-12-13-15,-28 0 79,1 0-79,0 0 15</inkml:trace>
  <inkml:trace contextRef="#ctx0" brushRef="#br0" timeOffset="128790.72">12052 11602 0,'26'13'16,"-26"0"-16,13-13 0,1 14 0,-14-1 0,13-13 0,0 0 0,-13 13 0,13 0 0,1 1 15,-1-1-15,0 0 0,0 0 0,1 1 0,-14-1 0,13-13 0,40 53 16,-53-40-16,13-13 0,0 13 0,-13 0 0,13-13 0,53 80 15,-66-67-15,93 80 16,-80-93-16,-13 13 0,14-13 0,-1 13 0,-13 0 0,26-13 0,40 40 16,-52-40-16,-1 13 0,53 14 15,-53-27-15,14 13 16,-41-13 31,14 13-47,-13-13 0,0 0 15,0 0-15,0 0 0,-1 0 0,1 0 0,0 0 16,0 0-16,-1 0 0,1 13 0,-13-13 0,12 0 16,-38 14-16,38-14 0,-65 26 15,66-26-15,-1 0 16,14 13-16,-13-13 0,0 0 0,0 13 0,0-13 16,-1 0-16,-12 27 15,13-27-15,-1 13 16</inkml:trace>
  <inkml:trace contextRef="#ctx0" brushRef="#br0" timeOffset="142371.72">8625 8189 0,'14'0'63,"-1"0"-63,-13-13 0,13 13 15,0 0-15,1 0 0,-1 0 0,-13-14 0,13 14 0,0 0 16,-13-13-16,13 13 0,1 0 0,-1 0 16,0 0-16,27-13 15,-27 13-15,40 0 16,-40 0-16,0 0 0,1 0 0,12 0 16,-13 0-16,67 0 15,-67 0-15,0 0 0,0 0 0,1 0 0,25 0 16,-25 0-16,-1 0 0,0 0 0,13 0 15,-12 0-15,-1 0 0,0 0 16,-13 13 47,0 0-48,0 1-15,0-1 0,0 0 0,0 0 0,13-13 16,-13 14-16,0-1 0,0 0 0,0 0 0,0 0 0,0 1 15,0-1-15,0 0 0,0 0 0,0 1 16,0-1-16,0 0 0,0 0 0,0 14 16,0-14-16,0 0 0,-26 53 15,26-39-15,-13-27 0,13 13 0,-14 0 0,14 14 0,-13-14 16,13 0-16,-13-13 0,13 13 0,0 1 0,-26 39 16,12-40-16,-25 66 15,39-66-15,0 1 0,-27 12 16,27-13-16,-13-13 0,13 14 0,0-1 15,-13-13-15,13 13 0,-13-13 16,13 13-16,-14-13 0,14 13 0,-13-13 16,13 14-16,0-1 0,0 0 15,-13-13 1,13 13-16,0 1 16,-13-14-1,13 13-15,0 0 110,13-13-95,-13 13-15,13-13 0,0 0 0,1 0 0,-14 14 16,13-14-16,0 0 0,-13 13 0,13-13 0,0 0 0,-13 13 15,14-13-15,-1 0 0,0 0 0,0 0 0,1 0 16,-1 0-16,-13 13 0,13-13 0,0 0 0,0 0 16,1 0-16,-1 0 0,53 13 15,-53-13-15,1 0 0,-1 0 16,0 0-16,13 0 0,1 0 0,-14 0 0,0 0 16,40 0-16,-39 0 15,-1 0-15,0 0 0,0 0 0,0 0 0,1 0 0,-1 0 16,0 14-16,0-14 15,1 0-15,-14-14 125,0 1-125</inkml:trace>
  <inkml:trace contextRef="#ctx0" brushRef="#br0" timeOffset="143344.12">9684 7845 0,'0'13'16,"0"0"-16,0 1 0,0-1 0,-13 0 16,13 0-16,0 1 0,0-1 0,0 0 0,0 0 0,0 0 0,0 1 0,0-1 15,0 0-15,0 0 0,0 1 0,0 25 0,0-26 16,0 1-16,0-1 0,0 40 0,0-40 0,0 0 15,0 40-15,0-66 94,0 0-78,0 0-16,0-1 0,0 1 15,0 0-15,13 0 0,-13-1 0,0 1 0,0 0 0,0 0 16,13-1-16,-13 1 0,0 0 0,13 0 0,14-40 16,-27 40-16,26-40 15,-13 53-15,-13-13 0,14 13 16,-14-14-16,13 14 0,0 0 16,0 0-1,0 0 1,1 0-16,-1 0 15,-13 14 48,0-1-63,13-13 0,-13 13 0,13-13 16,-13 13-16,0 0 0,0 1 0,0-1 0,14-13 15,-14 13-15,0 0 0,0 1 16,0-1 31,0 0-32,0 0-15,0 0 0,0 1 0,0-1 16,0 0-16,0 0 0,0 1 0,0-1 16,0 0-16,0 27 0,0-27 0,0 0 15,0 0-15,13-13 0,-13 14 0</inkml:trace>
  <inkml:trace contextRef="#ctx0" brushRef="#br0" timeOffset="144504.7">10253 8017 0,'-14'0'0,"14"-13"0,-13 13 16,0 0-16,0 0 15,-1 0-15,1 0 16,0 0-16,0 0 0,0 0 0,13 13 15,-14-13-15,14 13 0,-13-13 16,0 0-16,13 13 0,-13-13 16,13 14-16,0-1 15,0 0-15,0 0 0,0 0 16,0 1-16,0-1 16,0 0-16,0 0 0,0 1 15,0-1-15,0 0 0,13-13 16,-13 13-16,13-13 15,-13 14-15,13-14 0,1 0 16,-14 13-16,13-13 0,0 0 16,-13 13-16,13-13 0,0 0 15,1 0 17,-1 0-17,0 0-15,-13-13 16,13 13-16,-13-13 0,14-1 0,-14 1 15,26-53 1,-26 53-16,13-1 0,-13 1 0,0 0 0,14-13 16,-14 12-16,0 1 0,0 0 0,0-53 15,0 53-15,0-1 0,0 1 0,13 13 0,-13-13 0,0-27 16,0 27-16,0 0 0,0-1 0,0-12 16,0 13-16,0-40 15,0 40-15,0-1 0,0 1 0,0 0 0,0 0 16,-13-14-16,13 14 0,0-40 15,0 40-15,-14 0 0,14-1 16,0 1-16,-13 13 0,13 13 109,0 1-93,0-1-16,0 0 0,0 0 0,0 1 0,0-1 0,13-13 0,-13 26 16,0-13-16,0 1 0,0-1 0,0 0 0,14-13 0,-14 27 0,0 12 15,0-25-15,0-1 0,0 0 0,13-13 0,-13 13 0,0 0 0,13 40 16,-13-39-16,0-1 0,0 0 0,0 0 0,0 27 16,0-27-16,0 0 0,0 1 0,0-1 15,0 0-15,0 0 0,0 1 0,0-1 16,0 0-16,0 0 0,0 0 15,0 1-15,0-1 16,0 0-16,0 0 31,0 1-15,0-1 0,0 0 30,13-13-46,-13 13 0,13-13 0,-13 14 0</inkml:trace>
  <inkml:trace contextRef="#ctx0" brushRef="#br0" timeOffset="144908.06">10835 8784 0</inkml:trace>
  <inkml:trace contextRef="#ctx0" brushRef="#br0" timeOffset="145199.32">10808 8242 0,'0'-13'47</inkml:trace>
  <inkml:trace contextRef="#ctx0" brushRef="#br0" timeOffset="150384.6">11377 8215 0,'13'0'16,"1"0"0,-14-13-16,13 13 15,0 0-15,0 0 0,0 0 16,1 0-16,-1 0 0,-13-13 15,13 13-15,0 0 0,1 0 16,-1 0-16,0 0 0,-13-13 0,13 13 16,1 0-16,25 0 15,-26 0-15,1 0 0,-1 0 0,0 0 16,0 0-16,1 0 0,25 0 16,-26 0-16,1 0 0,-14 13 15,13-13-15,-13 13 16,13-13-1,0 13-15,-13 1 16,14-1-16,-14 0 0,0 0 16,13-13-16,0 40 0,-13-27 15,0 0-15,0 1 0,0-1 0,0 0 0,27 0 0,-27 1 16,0-1-16,0 0 0,0 0 0,0 0 0,0 1 0,0-1 0,0 0 16,13 0-16,-13 1 0,0-1 0,0 0 0,0 0 0,0 0 15,0 1-15,0-1 0,0 0 0,0 0 0,0 1 0,0-1 16,0 0-16,0 0 0,0 1 0,0-1 0,0 0 15,0 0-15,0 0 0,0 1 16,0-1-16,0 0 0,0 0 16,-13-13-16,13 14 0,-14-14 0,14 13 15,0 0-15,0 0 0,-13-13 16,13 14-16,-13-1 0,13 0 0,-27 27 16,14-40-16,13 13 0,-13 0 15,13 0-15,-13-13 0,13 14 0,-14-14 0,14 13 0,-13-13 16,13 26-16,0-12 15,-26 12-15,13-26 0,13 13 16,-14 0-16,14 1 16,-13-14-16,13 13 0,-13-13 0,13 13 15,-13-13-15,-1 0 0,14 13 0,0 1 16,-13-14 15,13 13 16,-13-13-47,26 0 94,0 0-94,1 0 15,-1 0-15,0 0 0,0 0 0,1 0 0,-1 0 0,-13 13 16,13-13-16,0 0 0,0 0 0,1 0 0,12 0 0,-13 0 0,1 0 16,-1 0-16,53 13 0,-53-13 15,0 0-15,1 0 0,-1 0 0,0 0 0,0 0 16,-13 14-16,14-14 0,-1 0 0,13 0 16,-26 13-16,40-13 15,-40 13-15,13-13 16,0 0-16,1 0 15,-14 13 1,13-13-16</inkml:trace>
  <inkml:trace contextRef="#ctx0" brushRef="#br0" timeOffset="151161.82">12422 8189 0,'0'13'32,"13"0"-32,-13 1 0,14-14 15,-1 13-15,-13 0 0,13 0 0,-13 0 0,13 1 0,-13-1 0,14 0 0,-1-13 0,-13 27 0,13-14 16,0 13-16,0 1 0,1-14 0,-1 0 0,-13 0 0,13 1 0,-13-1 16,13-13-16,-13 26 0,14-26 0,12 53 0,-13-40 0,1-13 0,-14 14 0,13-1 15,-13 0-15,13 0 0,13 40 0,-12-39 0,-14-1 0,13-13 0,0 13 16,40 80-16,-40-80 0,40 66 15,-53-66-15,27 1 16,-27-1-16,0 0 0,39 27 0,-39-27 16,14-13-16,25 53 0,-26-53 15,-13 13-15,14-13 0,-14 13 0,0 1 0,13-14 16,-13 13-16,13-13 47,-26 0 125,13-13-172,0-1 0,-13 14 0</inkml:trace>
  <inkml:trace contextRef="#ctx0" brushRef="#br0" timeOffset="151931.51">12740 8758 0,'-27'13'16,"27"0"0,-13-13-16,0 13 0,0-13 0,13 14 15,0-1-15,-14-13 0,1 13 0,0 0 0,13 1 16,-13-14-16,-1 26 0,14-13 0,-39 27 15,25-27 1,14 0-16,0 1 0,-26-1 0,13 0 16,13 0-16,-13 14 15,-1-27-15,14 13 0,-13-13 0,13 13 16,-13-13-16,13 13 0,0 1 0,-13-14 16,13 13-16</inkml:trace>
  <inkml:trace contextRef="#ctx0" brushRef="#br0" timeOffset="152478.54">13798 7951 0,'0'13'31,"0"0"-31,0 0 0,0 1 0,13-14 15,-13 13-15,0 0 0,13 0 0,-13 1 16,14-14-16,-14 13 0,0 0 0,0 0 16,13-13-16,-13 27 15,13-27-15,-13 13 0,0 0 16,13-13-16,-13 13 16,14-13-16,-1 0 15</inkml:trace>
  <inkml:trace contextRef="#ctx0" brushRef="#br0" timeOffset="152829.85">14076 7924 0,'0'14'31,"13"-14"-31,-13 13 15,0 0-15,13-13 16,-13 13-16,14-13 0,-14 13 0,0 1 0,0-1 16,13-13-16,-13 13 0,13-13 15,-13 13-15,0 1 0,0-1 0,13-13 0,0 13 16,-13 0-16,14 0 0,-14 1 0,0-1 16,13 0-16</inkml:trace>
  <inkml:trace contextRef="#ctx0" brushRef="#br0" timeOffset="153640.6">18084 7964 0,'-13'0'16,"13"13"-16,-13-13 0,13 13 0,-13-13 16,13 14-16,-14-14 0,1 0 0,13 13 0,-13-13 15,13 13-15,0 0 0,-27 1 0,14-14 0,13 13 0,-13-13 16,13 13-16,-40 40 0,27-53 0,-27 53 16,27-40-16,13 0 15,-13-13-15,13 14 0,-13-14 0,13 13 0,-14-13 0,14 13 16,-13-13-16,13 13 0,-13-13 15</inkml:trace>
  <inkml:trace contextRef="#ctx0" brushRef="#br0" timeOffset="154113.53">18203 8109 0,'-13'0'47,"0"0"-32,0 0-15,13 14 16,0-1-16,-14-13 0,1 0 16,13 13-16,-13-13 0,13 13 0,-13-13 0,-1 14 15,14-1-15,-13-13 0,0 13 0,0-13 0,13 13 0,-13-13 16,13 14-16,-14-1 0,-25 26 0,25-25 0,-105 118 16,106-132-16,0 26 15,0-26-15,-1 14 0,1-14 0,-13 53 0,13-53 0,-1 0 16,14 13-16</inkml:trace>
  <inkml:trace contextRef="#ctx0" brushRef="#br0" timeOffset="165628.6">2857 6892 0,'0'14'16,"0"-1"-1,-13-13-15,13 13 0,-13-13 16,13 13-16,0 1 0,0-1 16,0 0-16,-13-13 0,13 13 0,0 0 15,0 1-15,0-1 0,0 0 0,0 0 16,0 1-16,-13-1 0,13 13 0,0-12 0,0-1 16,0 0-16,0 0 0,0 0 0,-14-13 0,14 14 15,0-1-15,0 0 0,-13 14 0,13-14 16,-13 40-1,13-40-15,0 0 0,-13-13 0,13 27 16,0-14-16,0 0 0,-14 14 16,14-14-16,-13-13 0,0 53 15,13-40-15,0 0 0,0 0 16,0 1-16,0-1 0,-13 0 16,13 0-16,0 1 15,-13-14-15,13 13 16,0 0-16,0 0 0,0 0 15,0 1 1,0-1 0,-14-13-16,14 13 15,0 0 1,0 1 93,0-1-109,0 0 32,0 0-17,0 1 1,0-1-16,0 0 15,14-13-15,-14 13 16,13-13-16,-13 13 0,0 1 0,13-14 0,13 39 16,-12-39-16,-14 14 0,0-1 0,13-13 15,-13 13-15,13-13 0,-13 13 0,13 1 0,1-1 16,-14 0-16,39 27 0,-26-27 16,1-13-16,-14 13 0,13-13 0,-13 13 0,26 14 0,-12-27 0,-14 13 15,13-13-15,-13 13 0,13 0 0,14 1 0,-14-1 16,0-13-16,13 26 15,-12-26-15,-14 14 0,-14-28 125,1 14-125,13-13 0,-13 0 0</inkml:trace>
  <inkml:trace contextRef="#ctx0" brushRef="#br0" timeOffset="166761.65">1733 7620 0,'0'-13'47,"13"13"-32,0 0-15,1 0 0,-1 0 0,-13-13 0,13 13 16,0 0-16,1 0 0,-1 0 0,0 0 0,0 0 16,1 0-16,-14-14 0,13 14 0,0 0 0,27 0 0,-27 0 0,0 0 15,0 0-15,1 0 0,12 0 0,-13 0 0,1 0 0,-1 0 16,0 0-16,13 0 0,-12 0 16,12 14-16,-13-14 15,-13 13-15,14-13 0,-1 0 16,-13 13-16,13-13 15,-13 13-15,13-13 32,-13 13-17,0 1-15,0-1 0,0 0 16,0 0-16,0 1 16,-13-1-16,13 0 15,-13-13-15,13 13 0,-13-13 0,13 14 0,0-1 16,-14 0-16,1 0 0,-13 14 15,26-14-15,-14-13 16,14 13-16,-13-13 0,13 13 0,-26 14 16,13-27-16,13 13 15,-14-13 1,28 0 125,-1 0-141,0 0 0,0 0 0,-13 13 0,13-13 0,1 0 0,-1 0 15,0 0-15,0 0 0,1 0 0,-1 0 0,0 0 0,-13 14 0,13-14 16,0 0-16,1 0 0,-1 0 0,0 0 0,0 13 0,1-13 15,-1 0-15,0 0 0,0 0 16,1 13-16</inkml:trace>
  <inkml:trace contextRef="#ctx0" brushRef="#br0" timeOffset="167453.28">2355 7527 0,'13'0'0,"0"0"16,-13 14-16,13-14 0,-13 13 0,14 0 0,-14 0 15,13-13-15,-13 14 0,13-1 0,0-13 0,14 39 16,-27-25-16,13-1 0,14 27 16,-14-40-16,0 26 15,-13-13-15,13-13 0,0 0 0,-13 14 16,0-1-16</inkml:trace>
  <inkml:trace contextRef="#ctx0" brushRef="#br0" timeOffset="168013.78">2527 7699 0,'0'14'31,"-13"-14"-31,13 13 0,-14-13 16,14 13-16,0 0 0,-13-13 0,13 14 16,0-1-16,0 0 0,0 0 0,-13-13 0,13 13 0,0 1 15,-13-14-15,13 13 0,0 0 0,0 14 16,0-14-16,-27-13 15,27 13-15,0 0 16,0 1 0</inkml:trace>
  <inkml:trace contextRef="#ctx0" brushRef="#br0" timeOffset="169713.34">3056 8189 0,'0'13'31,"0"0"-31,0 1 0,-13-14 0,13 13 0,0 0 15,-14-13-15,14 13 0,-13-13 0,13 27 16,-13-14-16,13 0 0,-40 27 16,40-27-16,0 0 0,-13-13 0,13 14 0,-13-14 15,13 13-15,-13 0 0,-1 0 0,14 0 0,-13-13 0,0 14 16,13-1-16,-40 13 16,27-26-16,13 14 0,-13-14 15,0 0-15,13 13 0,0 0 16,0 0-1,-14-13-15,1 0 16,13 13-16,0 1 16,-13-14-16,0 0 15,13 13-15,-14-13 16,14 13-16,0 0 0,-13-13 16,13 14-16,-13-1 15,13 0-15,0 0 31,-13-13-31,13 14 16,-13-14-16,13 13 16,0 0-16,-14-13 15,14 13-15,0 0 16,0 1 0,-13-14-16,13 13 15,0 0 79,0 0-94,13-13 0,-13 14 16,14-14-16,-14 13 0,13-13 0,-13 13 0,13-13 0,-13 13 0,13-13 0,-13 14 15,13-14-15,1 0 0,-14 13 0,0 0 0,13-13 0,-13 13 0,13-13 0,-13 13 0,13 1 16,-13-1-16,14-13 0,-14 13 0,13-13 0,-13 13 0,13 1 0,-13-1 15,13 0-15,-13 0 0,13-13 0,1 14 0,-1 12 16,0-13-16,-13 0 0,27 14 16,-14-14-16,-13 0 0,0 1 15,13-14-15,-13 13 0,13-13 0,1 0 16,-14 13-16,13 0 16,-26-13 109,13-13-125,-14 13 0,14-13 0,-13 13 0,0-13 0,13-1 0,-13 14 15,-1-13-15</inkml:trace>
  <inkml:trace contextRef="#ctx0" brushRef="#br0" timeOffset="170888.42">1746 8414 0,'13'0'78,"1"0"-78,-1 0 16,0 0-16,0 0 16,1 0-16,-1 0 0,-13-13 0,13 13 0,0 0 15,1 0-15,-1 0 0,0 0 0,0 0 0,0 0 0,1 0 16,-1 0-16,0 0 0,27 0 16,-27 0-16,0 0 15,1 0 32,-14 13-31,0 0-16,0 0 15,13-13-15,-13 13 0,0 1 16,0-1-16,0 0 0,13 0 16,-13 1-16,0-1 0,0 0 15,0 0-15,0 0 0,0 1 0,0 12 16,0-13-16,0 27 15,0-27-15,0 1 0,0-1 0,0 0 16,0 0-16,0 0 16,13-13 140,0 0-156,1 0 0,-1 0 16,0 0-16,0 0 0,1 0 0,-14 14 0,13-14 0,0 0 15,0 0-15,0 0 0,1 0 0,-1 0 16,0 0-16,0 0 0,1 0 15,-14 13-15,13-13 0</inkml:trace>
  <inkml:trace contextRef="#ctx0" brushRef="#br0" timeOffset="171383.87">2236 8387 0,'13'0'47,"0"14"-47,-13-1 0,13-13 0,-13 13 16,14-13-16,-14 13 0,13-13 0,-13 13 0,13-13 0,0 40 16,-13-27-16,14 1 0,-1-1 0,0 0 0,0 0 15,-13 0-15,13 1 0,-13-1 0,40 40 16,-27-53-16,27 40 15,-40-27-15,13-13 0,-13 13 0,14-13 16,-14 13-16,26 14 16,-39-27-1,13-14 63,0 1-78,-13 13 0</inkml:trace>
  <inkml:trace contextRef="#ctx0" brushRef="#br0" timeOffset="172158.58">2408 8572 0,'0'14'62,"-14"-14"-62,14 13 0,0 0 16,0 0-16,-13 1 0,13-1 15,0 0-15,-13-13 16,13 13-16,0 1 0,0-1 16,-13-13-16,13 13 15,0 0-15,0 0 16,0 1-16,0-1 15,-13-13-15,13 13 16,0 0-16,0 1 16</inkml:trace>
  <inkml:trace contextRef="#ctx0" brushRef="#br0" timeOffset="174532.28">16933 10927 0,'14'0'31,"-14"14"-31,0-1 15,0 0-15,0 0 0,13-13 0,-13 13 16,0 1-16,0-1 0,0 0 0,0 0 0,0 1 0,0-1 16,0 0-16,0 0 0,0 0 0,0 1 0,0-1 0,0 13 15,0-12-15,0-1 0,0 0 0,0 0 0,0 14 16,0-14-16,13 66 16,-13-65-16,0-1 0,0 0 0,0 40 15,0-40-15,0 0 0,0 54 16,0-54-16,0 0 0,0 0 15,13-13 1,0 0 15,1 0-31,-1 0 16,0 0-16,0 0 0,1 0 0,-1 0 0,0 0 16,0 0-16,1 0 0,-1 0 0,0 0 0,-13-13 15,13 13-15,0 0 0,27 0 0,-27 0 0,-13-13 16,67 13-1,-54 0-15,0 0 0,0 0 0,0 0 0,14 0 16,-14 0-16,66 0 16,-65-13-16,-1 13 0,0 0 0,0 0 15,1 0-15,-1 0 0,0 0 0,0 0 16</inkml:trace>
  <inkml:trace contextRef="#ctx0" brushRef="#br0" timeOffset="175166.86">17317 10941 0,'0'13'31,"0"0"-31,0 0 0,0 0 0,0 1 0,13-1 0,-13 0 0,0 14 0,0-14 0,13-13 16,-13 13-16,0 0 0,0 0 0,0 1 0,0-1 0,14-13 0,-14 13 0,0 27 0,0-27 15,0 0-15,13 1 0,-13-1 0,0 0 0,0 0 0,0 0 0,0 80 16,0-80-16,0 14 0,0-14 0,0 106 16,0-106-16,0 1 0,0-1 0,0 13 0,0-13 0,0 1 0,0 39 15,0-27-15,0-13 0,0 1 0,0-1 0,0 0 0,-13 66 16,13-65-16,-27 78 16,27-79-16,0 1 0,0-1 0,0 0 15,0 0-15,0 1 0,0-1 16,0 0-16,0 0 0,0 0 78,0 1-78,0-1 16,-13-13 15,0 0-16,0 0-15,13-13 0,-14 13 0,14-14 0,-13 14 16,13-13-16,0 0 0,0 0 16,0-14-16,0 14 0,0 0 15</inkml:trace>
  <inkml:trace contextRef="#ctx0" brushRef="#br0" timeOffset="175831.97">17978 10901 0,'14'0'31,"-1"0"-31,-13 13 0,0 0 0,13-13 15,-13 14-15,27 12 0,-27-13 0,0 0 0,13-13 0,-13 14 0,39 52 16,-39-53-16,14-13 0,52 106 16,-66-93-16,0 0 0,0 1 0,13-14 15,-13 13-15,40 66 0,-27-52 0,0-27 0,-13 13 0,53 93 16,-53-93-16,13 0 16,1 0-16,-14 1 0,13-14 0,13 53 0,-12-40 15,-1-13-15,-13 13 0,39 40 0,-25-40 16,52 53-1,-53-39-15,0-27 0,1 13 0,-14 0 0,13-13 16,-13 13-16,13-13 0,-13 14 0,40 12 16,-40-13-16,13-13 31,-26 0 78,-1 0-93,1 0-16,0 0 0,13-13 16,-13 13-16</inkml:trace>
  <inkml:trace contextRef="#ctx0" brushRef="#br0" timeOffset="176440.03">18283 11456 0,'-14'0'16,"14"14"0,-13-1-16,13 0 15,0 0-15,-13-13 0,13 14 0,-13 12 16,0-26-16,13 13 0,0 1 0,-14-14 15,14 13-15,-13 26 0,0-39 0,13 14 0,-13-14 0,13 13 0,-14 0 16,-39 80-16,40-93 0,-53 119 16,40-119-16,26 13 0,-14 0 15,14 0-15,-39 14 0,39-14 0,-13-13 0,13 13 0,-53 40 16,39-39 0,14-1-16,-13-13 0,13 13 0,-26 0 0,26 0 15,-14-13 1,14 14-16,-13-14 47,0 0-47,0 0 15,0 0-15,-1 0 16,1 0-16,13-14 0,-13 14 0</inkml:trace>
  <inkml:trace contextRef="#ctx0" brushRef="#br0" timeOffset="177940.41">16378 10200 0,'-14'0'0,"28"0"0,-28 13 15,14 0-15,0 0 0,-13-13 0,13 14 0,-13-1 0,13 0 0,0 0 0,-13-13 0,13 14 16,0 12-16,0-13 0,0 0 0,0 1 0,0-1 0,-13 40 0,13-40 16,0 0-16,-14 1 0,14 12 0,-13-13 0,13 0 0,-26 106 0,26-105 15,0-1-15,0 0 0,0 14 0,-27 184 16,14-197-16,13-1 0,-27 225 15,27-225-15,0 14 0,-13-1 0,13 0 0,0-12 0,0-1 0,0 106 16,0-93-16,-13-12 0,13 12 0,-13 120 16,13-120-16,0-13 0,-13 1 0,13-1 0,0 0 0,0 0 0,0 1 0,0 78 15,0-79-15,0 1 0,-14-1 0,14 0 0,0 53 16,0-53-16,0 67 16,0-67-16,0 0 15,0 0-15,0 1 0,0-1 16,0 0-16,0 0 0,0 1 15,0-1-15,0 0 0,0 0 0,0 1 16,0-1-16,0 0 16,14 13-16,-1-26 0,-13 14 0,13-14 15,-13 13-15,26 13 0,-12-12 16,-1-14-16,40 26 0,-40-13 16,0-13-16,1 0 0,-1 13 0,0-13 0,53 14 15,-39-1-15,-14-13 0,13 0 0,120 13 16,-133-13-16,0 13 0,225 1 15,-171-1-15,-54-13 0,0 0 0,252 26 16,-239-26-16,358 40 16,-358-40-16,1 0 0,12 0 0,14 0 0,-40 0 0,27 0 0,-13 13 0,250 14 15,-250-27-15,13 13 0,12 0 0,-38-13 0,369 53 16,-303-40-16,370 27 16,-358-27-16,133 0 15,-172-13-15,-27 14 0,1-14 0,185 13 16,-199-13-16,0 0 0,0 0 0,0 0 0,1 0 15,-1 0-15,40 0 0,-40 0 0,0 0 0,0 0 16,14 0-16,-14 0 16,-13-13 93,13 13-109,1 0 0,-14-27 0,0 14 0,0 0 0,0 0 0,0-1 0,-14 1 0,14-13 0,0 12 0,0 1 0,0 0 16,0 0-16,0-1 0,0-12 0,0 13 0,0-14 0,0 14 0,0 0 0,0 0 0,0-14 0,0 14 0,0-172 15,0 132-15,0 40 0,0-27 0,0 27 0,0-14 0,0-211 16,0 198-16,0-277 16,0 304-16,0-40 0,0 26 0,0-26 0,0-92 15,0 105-15,0 14 0,27-159 16,-27 171-16,0 1 0,0 0 0,0 0 0,0-1 0,0 1 15,0-40-15,0 40 0,13 13 0,-13-13 0,0 0 0,0-40 16,0 39 0,-13 14 62,0 0-78,13-13 0,-14 13 0,1 0 0,-13-13 0,12 13 15,1 0-15,0-13 0,0 13 0,0 0 0,-1 0 0,1 0 0,0 0 0,0-14 0,-1 14 0,-12 0 0,13 0 16,-14-13-16,1 13 0,13 0 0,-1 0 0,-12-13 0,13 13 0,-14 0 0,14 0 0,-13-13 0,-94 0 16,107 13-16,0 0 0,-27 0 0,27 0 0,-13 0 0,-1-27 0,-237 14 15,250 13-15,-12 0 0,-1 0 0,-12 0 0,-345-40 16,344 40-16,-462-39 16,462 39-16,14 0 0,-14-14 0,0 14 0,1 0 0,12 0 0,-396-39 15,383 39-15,-39-14 0,39 14 0,-450-53 16,398 40-16,39 13 0,13 0 0,14-13 0,-1 13 15,1-13-15,-252-14 0,252 27 0,-14-13 0,13 13 0,1-13 0,-14 13 16,27 0-16,-27 0 0,27 0 0,-66 0 0,52-13 0,-26-1 0,-52 1 0,65 13 0,13-13 0,1 13 16,0 0-16,-1 0 0,14-13 0,-27 13 0,-145-27 0,172 27 0,-14-13 0,14 13 0,-13-13 15,12 13-15,1 0 0,-27 0 0,-92-27 16,119 27-16,-14 0 0,1-13 0,13 13 16,0 0-16</inkml:trace>
  <inkml:trace contextRef="#ctx0" brushRef="#br0" timeOffset="181092.78">2659 3347 0,'-13'0'0,"0"0"15,-1 0-15,1 0 0,0 0 0,0 0 16,-1 0-16,1 0 0,0 0 0,0 0 16,0 0-16,-1 0 0,1 0 0,0 0 0,0 13 15,-1-13-15,1 0 0,0 0 0,0 0 0,-1 0 0,1 0 16,0 0-16,0 0 0,0 0 0,-1 0 0,1 0 15,0 0-15,0 0 0,-1 0 0,1 0 0,0 0 16,0 0-16,-40 0 16,40 13-16,-1-13 0,1 0 0,0 0 15,0 0-15,-1 0 0,1 0 16,0 0-16,0 0 16,0 0-16,-1 0 0,1 0 15,0 0-15,0 0 16,-1 0-16,1 0 0,0 0 15,0 0-15,-1 0 0,1 0 0,0 0 16,0 0-16,0 0 0,-1 0 0,1 0 16,0 0-16,13 14 0,-13-14 0,-1 0 15,1 0 1,0 0-16,26 26 16,-26-26-16,0 0 0,-1 0 15,1 0-15,0 0 16,0 0-16,0 0 15,-1 0-15,1 0 16,0 0 0,0 0-1,-1 0 79,14 13-94,0 1 16,0-1-16,0 0 0,0 0 0,0 0 15,0 1-15,0-1 0,0 0 0,0 0 16,0 1-16,0-1 0,0 0 0,0 0 0,0 1 16,0-1-16,0 0 0,0 0 0,0 0 0,0 1 15,0-1-15,0 0 0,0 40 16,0-40-16,0 27 15,0-27-15,0 0 0,0 1 16,0-1-16,0 0 0,0 0 16,0 1-1,0-1 1,14-13 0,-28 0 15,41 0 16,-14 26-47,0-26 15,1 0-15,-1 0 16,0 0-16,0 0 0,0 0 0,1 0 0,-1 0 16,0 0-16,0 0 0,1 0 0,-1 0 0,0 0 0,0 0 15,1 0-15,38 0 16,-38 0-16,-1 0 0,0 0 0,0 0 0,1 0 15,-1 0-15,0 0 0,0 0 0,1 0 0,38 0 16,-38 0-16,-1 0 0,0 0 0,14 0 0,-14 0 16,0 0-16,-13 14 0,13-14 0,0 0 0,1 0 0,-1 13 0,0-13 15,14 0-15,-14 0 0,0 0 0,0 0 0,40 0 16,-40 0-16,1 0 0,12 0 16,-13 0-16,14 0 0,-14 0 0,0 0 0,1 0 0,-1 0 15,0 0-15,27 0 0,-40-13 0,13 13 0,80 0 16,-80 0-16,0 0 0,0-14 15,0 14-15,27 0 0,-27 0 0,1 0 16,12 0-16,-13 0 16,40-13-1,-40 13-15,1 0 0,12 0 0,-13 0 16,40 0 0,-40 0-16,1 0 0,-1 0 0,0 0 15,0 0-15,1 0 0,-1 0 0,0 0 31,-13-13 141,0-14-172,0 14 0,0 0 0,0 0 0,13 13 0,-13-14 0,0 1 0,0 0 16,0 0-16,14 13 0,-14-13 0,0-1 0,0 1 0,0 0 0,13-14 16,-13 14-16,0 0 0,0 0 0,0-1 0,13 14 0,-13-39 15,13 26-15,0-1 0,14-52 16,-27 53-16,13 13 0,-13-13 0,0-1 0,13 14 15,-13-13-15,0 0 0,0 0 16,14 13 0,-1 0-16,-26 0 109,-1 0-93,1 0-16,0 0 0,0 0 0,-1 0 0,1 0 0,0 0 15,0 0-15,0 0 0,-1 0 0,1 0 0,0 0 0,-14 0 0,14 0 16,0 0-16,0 0 0,-1 0 0,1 0 0,0 0 0,0 0 16,0 0-16,-1 0 0,1 0 0,0 0 0,0 0 0,-14 0 15,14 0-15,0 0 0,-53 0 16,52 0-16,1 0 0,0 0 0,0 0 0,-1 0 15,-12 0-15,13 0 0,0 0 0,-1 0 0,1 0 0,-40 0 16,40 0-16,-80 0 16,80 0-16,0 0 0,0 0 0,-1 0 0,-12-13 15,13-1-15,-1 14 0,-25 0 16,39-13-16,-13 13 16,-1 0-16</inkml:trace>
  <inkml:trace contextRef="#ctx0" brushRef="#br0" timeOffset="210877.61">7726 3466 0,'13'0'31,"0"13"-15,1-13-16,-14 13 16,13 1-16,-13-1 0,13 0 0,0 0 0,0 1 0,-13-1 0,14 0 0,-1 0 0,0 1 15,0-1-15,-13 0 0,14 0 0,-1-13 0,0 27 0,0-14 0,0 13 0,1-26 0,-14 14 0,53 52 16,-40-53-16,0-13 0,0 13 0,1 0 0,-1 14 0,132 105 15,-118-119-15,158 146 16,-172-159-16,-13 13 0,13-13 0,-13 14 0,14-14 0,39 39 16,-40-39-16,-13 14 0</inkml:trace>
  <inkml:trace contextRef="#ctx0" brushRef="#br0" timeOffset="211453.64">8361 3889 0,'26'14'0,"-26"-1"15,14 0-15,-1 0 0,-13 1 0,13-14 0,0 13 0,0 0 0,-13 0 0,0 0 16,14-13-16,-14 14 0,13-14 0,-13 13 0,13 0 0,14 14 0,-27-14 0,0 0 16,13-13-16,-13 13 0,13-13 0,-13 14 0,26 38 15,-12-38-15,-1 25 16,0-39-16,-13 14 0,0-1 0,0 0 0,13-13 0,-13 13 16,0 0 46,-13-13-62,0 0 0,0 0 0,-1 14 0,1-14 16,-13 0-16,13 13 0,-1-13 0,1 0 0,-53 0 15,53 0-15,0 13 0,-1-13 0,1 0 16,0 0-16,-27 0 0,27 0 0,-14 0 0,27 13 0,-13-13 16,-53 0-16,53 0 0,-53 14 15,52-14-15,1 0 16,0 0-16,0 0 0,0 0 15</inkml:trace>
  <inkml:trace contextRef="#ctx0" brushRef="#br0" timeOffset="213452.46">7408 3149 0,'0'0'0,"0"13"0,0 0 15,0 0 1,0 0 62,0 1-62,0-1-16,0 0 15,0 0 16,0-26 63,14 13-94,-14-13 0,0 0 0,13 13 16,-13-14-16,13 14 0,-13-13 0,0 0 15,13 13-15,-13-13 0,0 0 0,13 13 0,-13-14 16,14 14-16,-14-13 0,13 13 0,-13-13 0,13 13 16,-13-13-16,13 13 15,-13-14-15,14 14 16,-14-13-16,13 13 0,0 0 16,-13-13-16,-13 13 562,0 0-562,-1 0 16,1 0-16,0 0 0,0 0 0,13 13 0,-14-13 15,1 0-15,13 13 0,-13-13 0,0 0 16,0 0-16,13 14 0,-14-14 31,14 13-31,0 0 16,0 0-1,0 1 1,0-1-16,0 0 16,0 0-16,14-13 15,-14 13-15,0 1 0,0-1 0,13-13 16,0 13-16,-13 0 0,13-13 0,-13 14 16,13-14-16,-13 13 0,14 0 15,-1-13-15,-13 13 0,13-13 0,0 14 16,-13-1-16,14-13 0,-1 0 0,-13 13 0,13-13 0,0 13 15,1 0-15,12 14 16,-13-27-16,0 13 0,1-13 16,-1 0-16,-13 13 0,13-13 0,-13 14 15,13-14-15,14 0 0,-14 0 0,0 0 16,1 0-16,-1 0 0,0 0 16,0 0-16,0-14 0,1 14 15,25-26-15,-25 26 0,-14-13 0,13 13 16,-13-14-16,13 14 0,-13-13 0,13 0 0,0 13 15,-13-13-15,0 0 0,0-1 0,0 1 16,0 0-16,0 0 0,0-1 0,0 1 16,0 0-16,0 0 0,0-1 0,0 1 15,0 0-15,0-40 16,0 40-16,-13 13 0,13-13 0,0-1 0,-13 1 0,13 0 16,-13 0-16,13-1 0,-13 14 0,-1-13 15,1 13-15,13-13 0,0 0 0,-13 13 0,0 0 16,-1-13-16,1 13 0,0 0 15,13-14-15,-13 14 0,-40 0 16,40 0-16,-1 0 0,1 0 16,-13 0-16,12 0 0,1 0 0,-26 0 15,25 0-15,1 0 16,0 0-16,0 0 0,-1 0 16,1 0-16,13 14 15,-13-14-15,0 0 16,-1 0-16,14 13 15,0 0 1,14-13 31,-1 0-31,0 0-16,0 0 0,1 0 0,-1 0 0</inkml:trace>
  <inkml:trace contextRef="#ctx0" brushRef="#br0" timeOffset="214167.11">8374 3029 0,'0'0'0,"0"14"0,0-1 0,0 0 16,0 0-16,0 1 0,0-1 0,0 0 15,0 0-15,0 1 0,0-1 0,0 0 0,0 0 0,0 0 16,0 14-16,0-14 0,0 0 0,0 1 0,0-1 0,0 13 15,0-12-15,0-1 0,0 40 16,0-40 0,0 0-16,0 0 15,-13-13 32,13-13-16,0 0-31,0 0 16,0-1-16,0 1 0,0 0 0,0 0 16,0 0-16,0-1 0,0 1 0,0 0 0,0 0 15,0-1-15,13-25 16,-13 25-16,13 14 0,-13-13 0,14 0 16,-1 13-16,0-13 0,27-14 15,-27 27-15,0 0 0,0-13 0,1 13 16,-1 0-16,0-13 0,0 13 0,0 0 0,-13-13 0,40-1 15,-27 14-15,14-13 16,-14 13-16,0 0 31</inkml:trace>
  <inkml:trace contextRef="#ctx0" brushRef="#br0" timeOffset="-214299.18">8969 3069 0,'-13'0'15,"0"0"-15,0 0 0,-1 0 16,14 13-16,-13-13 0,13 14 0,-13-1 0,0-13 0,13 13 15,-13-13-15,13 13 0,-14 1 0,1-1 0,0 0 16,13 13-16,-13-26 0,13 14 0,-14-14 0,14 13 0,-13-13 0,13 13 0,0 0 16,-13 14-16,0-14 0,-1 27 15,14-27-15,0 0 0,0 0 16,0 1-16,0-1 16,0 0-16,0 0 0,14 1 15,-14-1-15,0 0 16,13-13-16,-13 13 0,13-13 15,0 0 17,1 0-32,-1 0 0,0 0 15,-13-13-15,13 0 0,-13 0 16,14 13-16,-14-14 0,13 14 0,-13-13 0,0 0 0,13-40 16,0 53-16,-13-13 0,13-53 15,1 52-15,-14 1 0,0 0 0,0 0 0,0-1 0,13 1 16,-13-13-16,0 13 0,0-1 0,0 1 0,0-53 15,13 66-15,-13-79 16,0 65-16,0 1 0,0 0 16,0 0-16,0-14 0,0 14 0,0 0 0,0 0 0,0-27 15,0 27-15,0-1 16,0 1-16,0 0 0,0 0 16,0 26 77,0 0-77,0 0-16,0 1 0,0-1 0,0 0 0,0 0 0,0 14 16,0-14-16,0 0 0,13-13 0,-13 13 0,0 1 0,0-1 0,0 0 0,14 14 15,-14-1-15,0-13 0,0 0 0,0 1 0,0-1 0,0 0 16,13 27-16,-13-27 0,0 0 0,0 1 0,0-1 0,13 40 15,-13-40-15,0 53 16,0-53-16,0 1 16,0-1-16,0 0 0,13-13 15,-13 13-15,0 0 0,0 1 16,0-1 0,0 0-16,0 0 15,14-13-15,-14 14 16</inkml:trace>
  <inkml:trace contextRef="#ctx0" brushRef="#br0" timeOffset="-213579.52">9247 3281 0,'13'0'94,"1"0"-79,-1 0-15,-13-13 0,13 13 0,0 0 0,1 0 0,-1-14 0,0 14 16,-13-13-16,13 13 0,0 0 0,1-13 0,-1 13 0,0 0 0,-13-13 0,13 13 0,1 0 15,-1-14-15,-13 1 0,13 13 0,0 0 0,-13-13 0,27 13 0,-27-13 0,13 13 16,0-13-16,-13-1 0,13 1 0,-13 0 0,14 0 16,-1 13-16,-13-27 0,0 14 15,0 0 1,0-1 31,-13 14-47,-1 0 0,1 0 15,0 0-15,0 0 0,0 14 16,-1-14-16,1 0 0,0 0 0,13 13 16,-13-13-16,-1 0 0,-25 26 15,39-12-15,-14-14 0,14 13 0,-13-13 0,0 13 0,0 0 16,13 1-16,-13-14 0,13 13 0,0 0 0,-27 0 16,27 0-16,-13 1 0,13-1 0,-13 27 15,13-27-15,0 0 0,0 0 16,0 1-16,0-1 0,0 0 0,0 0 15,0 0-15,0 1 0,0-1 0,0 0 16,0 0-16,13-13 16,-13 14-1,13-14-15,0 0 16,1 0-16,-1 0 0,0 0 16,0 0-16,0 0 0,1 0 0,-1 0 15,27 0 1,-27 0-1</inkml:trace>
  <inkml:trace contextRef="#ctx0" brushRef="#br0" timeOffset="-212892.88">9671 3175 0,'13'13'31,"-13"0"-31,0 1 0,13-14 16,-13 13-16,0 0 0,0 0 0,13-13 0,-13 14 0,0-1 15,0 0-15,0 0 0,0 1 0,0-1 0,13 0 16,-13 0-16,0 0 0,0 1 0,0-1 0,14 13 15,-14-12-15,0-1 16,0-26 78,0-1-94,0 1 0,0 0 0,0 0 15,0-1-15,0 1 0,0 0 0,0 0 0,0 0 16,0-1-16,0 1 0,13 0 0,-13 0 0,0-1 0,0 1 16,0 0-16,13 13 0,-13-13 0,0-1 0,13-38 15,1 38-15,-14 1 0,39-40 16,-39 40-16,13 13 0,1 0 0,-1-27 16,0 27-16,-13-13 0,27 0 15,-14 13-15,0 0 16,0 0-16,1 0 15</inkml:trace>
  <inkml:trace contextRef="#ctx0" brushRef="#br0" timeOffset="-211601.2">10372 3043 0,'0'13'0,"26"27"16,-26-27-16,13 0 0,-13 0 15,0 1-15,0-1 0,14-13 0,-14 13 0,0 0 0,0 0 0,0 1 16,0-1-16,13-13 0,-13 13 0,0 0 0,0 1 15,0-1-15,13-13 0,-13 13 0,0 0 16,0 1-16,13-14 0,-13 13 0,0 0 16,0 0-1,0 0-15,13-13 16,-13-13 46,0 0-62,0 0 16,0 0-16,0-1 0,0 1 0,0 0 0,0 0 16,0-1-16,0 1 0,0 0 0,0 0 0,0-1 15,0 1-15,0 0 0,0 0 0,0 0 0,0-1 0,27 1 16,-14 13-16,-13-13 0,0 0 0,13 13 16,-13-14-16,14 14 0,12 0 15,-13 0-15,1 0 47,-1 14-16,-13-1-31,13 0 0,-13 0 0,13-13 16,-13 14-16,0-1 0,0 0 0,0 0 0,13 0 0,-13 1 0,0-1 16,0 0-16,27 40 0,-27-40 15,0 40 1,0-40-16,0 1 0,0-1 0,0 0 15,0-26 64,0 0-64,0-1-15,0 1 0,0 0 0,0 0 0,0 0 16,0-1-16,0 1 0,13 13 0,-13-13 0,0 0 0,0-1 0,0 1 15,0 0-15,0 0 0,13-1 0,-13 1 0,0 0 0,0 0 16,14 13-16,-14-13 0,0-1 16,13 14-1,-13 14 95,0-1-95,13 0-15,-13 0 0,0 0 0,0 1 16,13-1-16,-13 0 0,0 0 0,0 1 16,27-1-16,-27 0 0,13 27 15,-13-27-15,0 0 16,0 0-16,0 1 15,13-14-15,-13 13 0,0 0 0,0 0 16,0 1 0,0-1-16</inkml:trace>
  <inkml:trace contextRef="#ctx0" brushRef="#br0" timeOffset="-210712.83">11073 3188 0,'-13'0'32,"-1"0"-32,1 0 15,0 0-15,0 0 0,13 13 0,-14-13 16,1 0-16,0 0 0,13 14 0,-13-14 0,0 13 16,13 0-16,-27 0 15,27 1-15,-13-14 0,13 13 16,0 0-16,0 0 0,0 1 15,0-1-15,0 0 0,0 0 16,0 0-16,0 1 16,0-1-16,0 0 0,0 0 15,13-13-15,-13 14 16,13-14-16,1 0 31,-1 0-15,0 0-1,0 0-15,-13-14 0,13 14 16,-13-13-16,0 0 0,0 0 0,0-1 0,14 14 0,-14-39 16,0 26-16,0-1 0,26-52 15,-26 0 1,0 53-16,0 0 0,0-1 16,0 1-16,13 13 0,-13 13 93,0 1-93,14-14 0,-14 13 0,0 0 0,13 0 16,-13 0-16,13-13 0,-13 14 0,13-1 0,-13 13 16,13-12-16,-13-1 0,27 13 15,-27-12-15,13-14 0,-13 13 0,0 0 0,13-13 0,-13 13 0,0 0 16,14-13-16,-14 14 0,13-14 15,-13 13-15,13 0 16,-13-26 125,0 0-141,0-1 0</inkml:trace>
  <inkml:trace contextRef="#ctx0" brushRef="#br0" timeOffset="-210309.46">11284 2910 0,'0'14'31,"14"-1"-31,-14 0 0,0 0 0,13-13 0,-13 14 0,0-1 0,13-13 15,-13 13-15,0 0 0,0 0 0,0 1 0,13-1 0,-13 0 0,14-13 0,-14 13 16,0 1-16,0-1 0,13-13 0,-13 13 0,13 14 0,-13-14 0,13 0 16,1 0-16,-14 0 0,13 14 0,-13-14 0,53 53 15,-40-52 1,-13-1-16,13-13 0,-13 13 0,27 13 0,-27-12 16,13-14-16,0 0 0,14 39 15,-27-25-15,13-14 0,0 0 0,-13 13 0,13 0 16,-13-26 46,0 0-46,0-1-16,0 1 0</inkml:trace>
  <inkml:trace contextRef="#ctx0" brushRef="#br0" timeOffset="-209924.6">11576 3003 0,'0'0'0,"0"13"0,-14-13 16,1 0-16,13 13 0,-13-13 0,13 14 0,-13-14 0,13 13 0,0 0 15,-14 0-15,14 1 0,0-1 0,-13-13 0,13 13 0,0 0 0,-13-13 0,13 14 0,-13-1 0,13 0 16,-27 40-16,14-40 0,13 0 0,-13-13 0,13 14 0,0-1 0,-27 53 16,14-53-16,-13 67 15,26-67-15,-14-13 0,14 13 0,0 0 16,0 0-16,-13 1 0,0-14 0,13 13 15</inkml:trace>
  <inkml:trace contextRef="#ctx0" brushRef="#br0" timeOffset="-209659.36">11615 3453 0</inkml:trace>
  <inkml:trace contextRef="#ctx0" brushRef="#br0" timeOffset="-209264">11787 3440 0</inkml:trace>
  <inkml:trace contextRef="#ctx0" brushRef="#br0" timeOffset="-208198.99">18217 2937 0,'-14'0'31,"1"0"-31,0 0 15,0 0-15,-1 0 0,1 0 0,0 0 16,13 13-16,-13-13 0,-1 0 0,1 0 0,-13 13 0,13-13 16,-1 0-16,14 14 0,-13-14 0,-66 13 0,52-13 0,27 13 15,-106 27 1,93-40-16,13 13 0,-13-13 0,13 13 0,-66 14 16,53-27-16,-1 0 0,14 13 0,-92 40 15,92-40-15,-13-13 0,-1 13 0,-12 0 0,13 1 0,-14-1 16,14-13-16,0 13 0,-1 0 0,1-13 0,0 14 0,-66 39 15,52-40-15,14-13 0,13 13 0,-13-13 0,-27 26 16,27-26-16,0 0 0,13 14 0,-14-14 0,1 13 16,0-13-16,0 13 0,-1-13 0,1 13 0,-26 1 15,25-1-15,1-13 0,13 13 0,-13-13 16,0 0-16,-14 13 0,1 0 0,12-13 16,-25 27-16,39-14 0,-13-13 0,-40 27 15,39-27-15,1 0 0,13 13 16,-13-13-16,0 0 0,-1 0 0,1 0 0,13 13 0</inkml:trace>
  <inkml:trace contextRef="#ctx0" brushRef="#br0" timeOffset="-207656.98">16788 3307 0,'-13'0'15,"13"14"-15,-14-14 16,14 13-16,0 0 0,0 0 0,-13-13 0,13 13 0,0 1 15,-13-1-15,13 0 0,0 0 0,-13-13 0,13 14 0,-14-14 16,14 13-16,0 0 0,0 0 0,-13-13 0,13 27 0,0-14 16,-13 0-16,13 27 15,0-27-15,-26 27 16,26-27-16,0 0 0,0 0 0,-14 1 0,14-1 16,0 0-16,0 14 15,0-14-15,0 0 16,14-13 46,-1 0-62,0 0 0,0 0 0,0 0 0,1 0 0,-1 0 0,0 0 16,0 0-16,1 0 0,-1 0 0,0 0 0,0 0 0,0 0 0,1 0 0,-1 0 16,53 0-16,-53 0 0,53 0 15,-52 0-15,-1 0 16,0 0-16</inkml:trace>
  <inkml:trace contextRef="#ctx0" brushRef="#br0" timeOffset="-205764.76">18865 2831 0,'-13'0'16,"-1"0"-16,1 0 0,0 0 0,0 0 15,-1 0-15,1 0 0,0 0 16,0 0-16,13 13 0,-14-13 0,1 0 15,0 0-15,13 14 0,-26-1 0,12-13 16,1 0-16,13 13 0,-13-13 0,0 0 0,-1 13 16,1-13-16,0 13 0,13 1 15,-13-14-15,13 13 16,-13-13-16,-1 0 16,14 13-16,0 0 15,0 1 1,0-1-1,14-13-15,-14 13 16,13-13 0,-13 13-16,13-13 0,-13 13 0,13-13 15,27 27-15,-27-27 16,0 0-16,1 13 0,-1 0 0,0 1 0,0-14 16,-13 13-16,27 0 0,-14-13 0,27 40 15,-27-27 1,0 0-16,0-13 0,1 13 15,-14 1-15,13-14 16,-13 13-16,13-13 16,-13 13-16,13-13 0,-13 13 15,0 1 17,13-14-17,-13 13 1,0 0-1,0 0 17,0 1-17,0-1-15,0 0 16,0 0-16,-13-13 0,0 0 16,13 13-16,0 1 0,-13-14 0,0 0 15,-14 39-15,14-39 16,13 14-16,-13-14 0,-1 13 0,1-13 0,13 13 15,-40 0-15,40 0 16,-13-13-16,0 0 0,0 0 0,13 14 16,-13-14-16,-1 0 0,14 13 0,-13-13 15,0 0-15,0 0 16,-1 0-16,1 0 16,13 13-16,-13-13 15,0 0 1,0 0 15,-1 0 0,14-13-15,0 0 0,-13 13-16,0-14 15,13 1-15,0 0 16,-13 13-16,-1 0 0,14-13 0,0 0 15,0-1 1,-13 14-16,13-13 0,0 0 0,-13 13 0,13-13 16,0-1-16,0 1 0,0 0 15,0 0 32,0 0-47,0-1 16,0 1-16,0 0 15,0 0-15,0-1 16,0 1-16,0 0 16,13 0-16,-13-1 15,13 14-15,1 0 0,-14-13 16,13 13-16,-13-13 0,13 13 16,0 0-16,1 0 0,-1-13 15,0 13-15,0 0 16,-13-13-16,13 13 0,1 0 15,-1 0-15,-13-14 16,13 14 31</inkml:trace>
  <inkml:trace contextRef="#ctx0" brushRef="#br0" timeOffset="-203275.48">19407 2765 0,'0'13'47,"0"0"-47,0 1 0,0-1 15,0 0-15,0 0 0,13-13 0,-13 14 0,0-1 0,0 0 0,0 0 0,0 0 0,14 27 16,-14-27-16,0 1 0,0-1 0,0 0 0,13 80 16,-13-80-16,13 93 15,-13-93-15,0 0 0,0 0 0,0 1 16,0 12-16,0-13 0,0 1 0,0-1 15,0 0-15,13-13 16</inkml:trace>
  <inkml:trace contextRef="#ctx0" brushRef="#br0" timeOffset="-202608.88">19487 3175 0,'39'-26'16,"-26"26"-16,-13-14 0,14 14 0,-1 0 15,0 0 1,0 0-16,1 0 15,-1 0 48,-13 14-1,0-1-62,0 0 16,0 0-16,0 0 0,-13-13 0,13 14 0,0-1 0,0 0 16,0 0-16,-14-13 0,14 14 0,0-1 15,0 0-15,-13-13 16,13 13-16,-13-13 16,13 14-16,-13-14 15,-1 0-15,1 0 16,13 13-16,-13-13 0,0 0 15,13 13-15,-40 0 16,27-13-16,0 0 0,13 13 16,-14-13-16,14 14 15</inkml:trace>
  <inkml:trace contextRef="#ctx0" brushRef="#br0" timeOffset="-201846.17">20002 3201 0,'0'-13'46,"14"13"1,-1 0-47,0 0 16,-13-13-16,13 13 0,-13-13 0,14 13 0,-1 0 0,0 0 0,0-13 0,-13-1 0,14 14 16,-1-13-16,0 13 0,0-13 0,0 0 0,1 13 0,-14-14 0,39-12 0,-25 26 15,-14-13-15,13-1 0,0 14 0,-13-13 0,13 13 0,-13-13 0,40-27 16,-27 27-16,-13 0 0,13 13 0,-13-13 0,0-1 15,-13 14 17,0 0-17,0 0-15,0 0 0,-1 0 0,1 0 0,0 0 16,0 0-16,-1 0 0,1 0 0,13 14 0,-13-14 0,-66 26 16,65-26-16,1 13 0,-53 27 15,53-40-15,13 13 0,-14-13 0,1 0 0,0 13 16,-13 14-16,12-14 0,1-13 0,-27 53 15,27-40-15,13 1 16,-13-14-16,13 13 0,0 0 0,0 0 16,0 0-1,0 1-15,13-14 47,0 0-47,1 0 0,-1 0 16,0 0-16,0 0 0,1 0 0,-1 0 0,0 0 0,0 0 15,0 0-15,1 0 0,-1 0 0,0 0 0,0 0 0,1 0 0,-1-14 16,0 14-16,0 0 0,1 0 0,-1 0 0,0 0 0,13 0 16,-12 0-16,12 0 15,-13 0-15</inkml:trace>
  <inkml:trace contextRef="#ctx0" brushRef="#br0" timeOffset="-201459.82">20651 2474 0,'0'13'0,"0"0"0,0 1 15,0-1-15,0 0 0,0 0 0,0 0 0,0 1 0,0 12 16,0-13-16,0 1 0,0 52 0,0-53 0,0 0 0,0 0 0,0 1 16,13 118-16,-13-119 0,0 0 0,13 159 15,-13-158 1,0-1-16,0 0 0,0 14 0,0 25 0,0-38 16,0 12-16,0 14 15,0-27-15,0-26 63,0 0-63</inkml:trace>
  <inkml:trace contextRef="#ctx0" brushRef="#br0" timeOffset="-201170.56">20518 3016 0,'14'0'47,"-1"0"-47,0 0 0,0 0 0,1 0 0,-1 0 15,0 0-15,0 0 0,-13-13 0,13 13 0,1 0 0,-1 0 0,0 0 16,0 0-16,1 0 0,-1 0 0,-13-13 0,66 13 16,-53 0-16,0 0 0,54-13 15,-54 13-15,0 0 16</inkml:trace>
  <inkml:trace contextRef="#ctx0" brushRef="#br0" timeOffset="-200932.34">20915 3228 0,'0'26'16,"0"-12"-16</inkml:trace>
  <inkml:trace contextRef="#ctx0" brushRef="#br0" timeOffset="-200243.2">21696 2765 0,'-13'0'47,"-1"0"-47,1 0 0,0 0 16,0 0-16,-1 13 0,1-13 0,0 0 15,13 13-15,-13-13 0,13 14 0,-13-14 0,-1 13 0,1-13 16,0 0-16,13 13 0,-13-13 0,-1 27 16,1-27-16,13 39 15,0-26-15,0 1 0,0-1 0,0 0 16,0 0-16,0 1 15,0-1-15,13-13 0,14 26 16,-14-26-16,-13 13 0,13-13 0,1 0 0,-1 0 0,13 14 16,-13-14-16,1 13 0,-1-13 0,0 0 15,0 0-15,1 0 0,-14 13 16,13-13-16,-13 13 16,13-13-16,-13 14 0,0-1 15,0 0 1,0 0-16,0 1 0,0-1 15,0 0-15,-13-13 0,0 13 0,-1-13 0,14 13 16,-13-13-16,13 14 0,-13-14 0,0 0 0,-14 26 0,14-26 0,13 13 16,-13-13-16,0 0 0,-40 27 0,39-27 15,-25 26 1,25-26-16,14 14 0,-13-14 0,13-14 62</inkml:trace>
  <inkml:trace contextRef="#ctx0" brushRef="#br0" timeOffset="-199780.78">21802 2566 0,'0'14'16,"13"-1"0,0 0-16,-13 0 0,0 1 0,0-1 0,0 0 0,0 0 0,0 1 0,13-1 15,-13 0-15,0 0 0,0 0 0,0 1 0,0-1 0,0 0 0,0 0 0,0 1 0,14-1 0,-14 79 16,0-65-16,26 92 16,-26-106-16,0 93 15,0-93-15,0 0 0,13 1 16,-13-1-16,0 13 0,0-12 0,0-1 15,0 13-15,0-12 0,0-28 79,0 1-64</inkml:trace>
  <inkml:trace contextRef="#ctx0" brushRef="#br0" timeOffset="-199368.4">22040 3043 0,'0'13'47,"0"0"-47,0 0 0,13-13 16,0 53-16,-13-39 0,13-14 15,-13 13-15,0 0 0,0 0 0,14 0 0,-14 1 16,0-1-16,13-13 0,-13 13 0,0 0 0,0 1 16,13-14-16,-13 13 0,0 0 0,13 0 15,-13 1-15</inkml:trace>
  <inkml:trace contextRef="#ctx0" brushRef="#br0" timeOffset="-199092.14">22053 2831 0</inkml:trace>
  <inkml:trace contextRef="#ctx0" brushRef="#br0" timeOffset="-198721.81">22251 2606 0,'0'13'16,"0"1"-16,0-1 0,0 0 15,0 0-15,0 1 0,0-1 0,0 0 0,0 13 0,0-12 0,0-1 16,0 0-16,0 0 0,0 1 0,0 52 0,0-40 0,0-13 16,14 133-1,-14-133-15,13 0 0,-13 1 0,0-1 0,0 0 0,13-13 0,-13 53 16,0-40-16,0 0 0,0 1 0,0 12 16,0-13-16,0 27 15,0-27-15</inkml:trace>
  <inkml:trace contextRef="#ctx0" brushRef="#br0" timeOffset="-198379.5">22199 3069 0,'13'0'63,"-13"-13"-63,13 13 0,0 0 0,-13-13 15,13 13-15,1 0 0,-1-14 0,0 14 0,0 0 16,1 0-16,-1-13 0,0 13 0,0 0 0,1 0 16,-14-13-16,13 13 0,0 0 0,0 0 0,-13-13 15,13 13-15</inkml:trace>
  <inkml:trace contextRef="#ctx0" brushRef="#br0" timeOffset="-197660.33">22635 2977 0,'-13'0'47,"0"0"-47,-1 0 16,14 13 0,0 0-16,-13-13 0,0 13 15,0-13-15,13 13 0,0 1 16,0-1-16,-14-13 0,14 13 0,0 0 15,0 1-15,0-1 16,0 0-16,-13-13 0,13 13 16,0 1-16,0-1 15,0 0-15,0 0 16,0 0-16,13 1 16,1-1-16,-1-13 0,-13 13 15,13-13-15,0 0 0,-13 13 16,14-13-16,-1 0 0,0 14 0,0-14 15,14 13-15,-27 0 0,13-13 16,-13 13 0,13-13-1,-13 14-15,0-1 16,0 0-16,0 0 16,0 0-16,0 1 0,0-1 15,0 0-15,-13-13 0,13 13 0,-13 1 0,0-14 16,13 13-16,-14-13 0,14 13 0,-53 27 15,40-27-15,0 0 0,-27 14 16,27-27-16,0 0 0,13 13 0,-13-13 16,-1 0-16</inkml:trace>
  <inkml:trace contextRef="#ctx0" brushRef="#br0" timeOffset="-195074.44">23455 10160 0,'0'-13'15,"0"0"1,0-1-16,0 1 0,14 13 0,-14-40 16,0 27-16,0 0 0,0-80 15,0 80-15,13 0 0,-13 0 0,0-1 0,0 1 0,13-40 16,-13 40-16,0 0 0,0 0 0,0-1 0,13 1 0,0-79 16,1 78-16,-14-12 0,13-27 15,0 40-15,-13-1 0,0 1 0,13 13 0,-13-13 0,0 0 16,0 0-16,0-1 0,14-52 15,-14 53-15,0 0 0,13 13 16,-13-14-16,0-12 0,13 26 0,-13-26 0,0 12 16,0 1-16</inkml:trace>
  <inkml:trace contextRef="#ctx0" brushRef="#br0" timeOffset="-194359.79">23601 9300 0,'0'0'0,"-13"0"0,-1 0 0,1 0 15,13 13-15,-13-13 0,0 14 0,13-1 16,-14-13-16,1 0 0,0 0 0,13 13 0,-13-13 0,0 0 15,13 13-15,-14-13 0,1 0 0,0 0 0,13 13 16,0 1-16,-13-14 0,-1 13 0,1-13 16,0 0-16,13 13 15,0 0-15,-13-13 0,13-13 78,0 0-78,0 0 0,13 13 0,-13-14 0,0 1 16,13 13-16,-13-13 0,13 13 0,-13-13 0,14 13 0,-14-13 0,0-1 0,13 1 16,0 0-16,0 0 0,-13-1 0,14 14 0,-14-13 0,13 0 15,0 13-15,0 0 0,-13-26 0,13 26 0,-13-14 0,14 14 16,-14-13-16,26 0 0,-13 13 16,1 0-16,-14-13 15,13 13-15,0 0 16,0 0-1,1 0 1,-14 13-16,0 0 16,13-13-16,0 13 15,-13 1-15,0-1 0,0 0 16,13-13-16,-13 13 0,0 0 0,27 40 16,-27-39-16,26 52 15,-26-53-15,0 0 0,0 0 16,13-13-16,-13 14 0,0-1 0,0 13 15,0-12 1,14-14 0,-14 13 77</inkml:trace>
  <inkml:trace contextRef="#ctx0" brushRef="#br0" timeOffset="-189504.84">24580 10213 0,'-13'0'16,"13"-13"-16,13 13 31,-13-14-31,0 1 16,13 13-16,-13-13 0,0 0 0,13 0 0,-13-1 0,13 1 15,-13 0-15,0 0 0,14-1 0,-14 1 0,0 0 0,13 0 0,0-1 16,-13 1-16,0 0 0,13-13 0,-13 12 16,0 1-16,27-27 0,-27 27 0,13 13 15,-13-13-15,0 0 0,0-1 0,0 1 0,13 13 16,-13-13-16,0 0 0,0 0 16,0-1-16,14 14 0,-14-26 15,0 13-15,13 13 0,-13-14 0,0 1 0,13-13 16,-13 13-16,0-1 0,13-25 15,-13 25-15,40 28 0,-40-28 16,13 14 15,-13-13 16,0 0-47,0 0 0,0-1 0,0 1 16,0 0-16,0 0 0,13 13 0,-13-13 15,0-1 1,0 1-16</inkml:trace>
  <inkml:trace contextRef="#ctx0" brushRef="#br0" timeOffset="-188353.28">24911 9234 0,'-14'0'15,"14"13"1,0 0-16,-13-13 0,0 0 0,13 14 0,-13-14 15,13 13-15,0 0 0,-14-13 0,14 13 0,0 1 0,-13-14 0,0 0 16,13 13-16,0 0 0,-13 0 0,-1 0 16,14 1-16,-26 12 0,13-26 15,13 13-15,0 1 0,-13-14 0,13 13 0,-14-13 16,14 13-16,0 0 0,0 1 0,-13-14 16,0 13-16,13 0 15,0 0-15,-13 0 0,13 1 16,0-28 62,0 1-78,0 0 0,13 13 16,-13-13-16,13 13 0,-13-13 0,0-1 0,0 1 0,13 13 0,-13-13 0,0 0 0,14 13 0,-14-14 0,0 1 15,13 0-15,0 0 0,-13-1 0,0 1 0,13 13 0,-13-13 0,13 0 0,-13-14 16,14 27-16,-14-13 0,13 13 0,-13-13 0,13 0 0,-13-1 15,13 14-15,-13-13 0,0 0 0,14 13 0,-1 0 16,-13-13-16,0 0 16,13 13-16,-13 13 78,13-13-78,-13 13 0,0 0 0,14-13 0,-1 13 0,-13 1 15,0-1-15,13-13 0,-13 13 0,13 0 0,-13 1 0,0-1 16,27 0-16,-27 0 0,0 0 0,26 40 16,-13-39-16,27 52 15,-40-53-15,0 0 0,13-13 0,-13 13 0,27 27 16,-27-27-16,13 1 16,-13 12-16,13-26 0,-13 13 15,0 1-15,13-14 16,-13 13-16,0 0 15,0 0 1,14-13-16,-14 13 16,0 1-16,13-14 0,-13 13 78</inkml:trace>
  <inkml:trace contextRef="#ctx0" brushRef="#br0" timeOffset="-181797.26">25876 10186 0,'0'-13'62,"0"0"-62,0 0 0,0 0 0,0-1 0,0 1 16,13 13-16,-13-13 0,0 0 0,0-1 0,14 14 0,-14-13 0,0 0 0,0 0 16,0-1-16,0 1 0,0 0 0,13 0 0,-13 0 0,0-1 15,0 1-15,0 0 0,13 0 0,-13-14 0,0 14 0,0 0 16,0-1-16,0 1 0,13-26 0,-13 25 16,0 1-16,0 0 0,0 0 0,14 13 0,-14-27 0,0 14 15,0 0-15,0 0 0,0-1 0,0 1 0,0 0 16,0 0-16,0-1 0,0-25 15,0 25-15,0 1 0,0 0 0,0 0 0,0 0 16,0-1-16,0 1 0,13 13 0,-13-26 16,0 12-16,0-25 15,0 25-15,0 1 0,0 0 16,13 13-16,-13-13 0,0 0 0,0-1 16</inkml:trace>
  <inkml:trace contextRef="#ctx0" brushRef="#br0" timeOffset="-180905.43">25942 9313 0,'0'0'0,"-13"0"0,13 14 0,-13-14 16,13 13-16,-13-13 0,-1 0 0,14 13 0,-13-13 0,0 0 15,13 13-15,-13-13 0,13 13 0,-13-13 0,13 14 16,-14-14-16,14 13 0,-13-13 0,-13 13 16,26 0-16,-14 14 15,14-40 79,14 13-94,-1 0 0,0-14 16,0 14-16,-13-13 0,14 13 0,-1 0 0,-13-13 15,13 13-15,-13-13 0,13 13 0,-13-14 0,13 14 0,1 0 16,-14-13-16,13 13 0,0-13 0,0 13 16,14-26-1,-14 26-15,-13-14 0,13 14 31,1 0-15,-1-13-16,0 13 16,0 0-16,-13-13 0,13 13 15,1-13-15,-1 13 0,0 0 16,0 0 62,1 0-78,-14 13 0,0 0 16,13-13-16,-13 13 0,0 1 0,0-1 0,13-13 15,-13 13-15,0 0 0,0 0 16,13-13-16,-13 14 0,14-14 16,-14 13-16</inkml:trace>
  <inkml:trace contextRef="#ctx0" brushRef="#br0" timeOffset="-145105.1">26630 10716 0,'0'-14'31,"0"1"-31,14 13 0,-1-13 15,-13 0-15,0-1 0,13 14 0,0 0 0,-13-26 0,13 13 16,-13 0-16,14 13 0,-14-14 0,0 1 0,0 0 0,0 0 0,13-1 0,-13 1 16,0 0-16,0 0 0,13 13 0,-13-13 0,13-27 15,1 27-15,-14-1 0,0 1 0,13-40 16,-13 40-16,13 13 0,-13-13 0,0 0 0,0-1 0,0 1 16,13 13-16,-13-13 0,14 13 0,-14-40 15,0 27-15,13-27 16,-13 27-16,13 13 0,-13-13 0,0 0 0,0-14 15,13 27-15,-13-13 0,13 0 0,1-27 16,-14 27-16,0-1 0,0 1 0,13 13 16,-13-13-16,0 0 0,0 0 0,0-1 0,13 14 15,-13-13-15,0-13 0,0 12 0,27-39 16,-27 40-16,0 0 0,13 0 16,-13 0-16,0-1 0,0 1 0,0 0 0,13 0 15,0-27-15,-13 27 16,13-27-16,-13 27 15,0 0-15,14-14 0,-14 14 0,0 0 16,13-27 0,-13 27-16,13 13 0,-13-13 0,0-1 0,13-12 15,-13 13-15,14-14 16,-14 14-16,0 0 0,0-1 0,0 1 16,0 0-1,26 13-15,-26-13 16,0 0-16,0-1 15,0 1-15,0 0 16,13 13-16,-13-13 0,0-1 16,0 1-1,0 0 1,0 0 0,0 0-16,0-1 15,0 1-15,14 13 0,-14-13 16,0 0-16,0-1 15,0 1 1,0 0-16,13 13 0,-13-13 0,0-1 16,0 1-16,0 0 0,0 0 15,13 13-15,-13-13 0,0-1 0,0-12 16,13 26-16,-13-13 0,0-1 0,0 1 16,0 0-1,-13 13 188,0 0-203,13 13 16,-13-13-16,-1 0 0,1 0 0,13 13 0,-13-13 16,0 0-16,-1 0 0,14 14 0,-13-14 15,0 0-15,0 13 0,-14 0 16,14-13-16,0 0 0,13 13 0,-13-13 15,-1 0-15,14 14 0,-26-14 16,13 0-16,13 13 0,-14-13 16,14 13-16,-13-13 0,0 0 0,0 0 15,13 13-15,-13-13 16,26-13 140,-13 0-156,13 0 0,0 13 16,-13-14-16,13 14 0,-13-13 0,14 13 15,-14-13-15,13 13 0,0 0 0,-13-13 0,13 13 16,-13-14-16,14 14 0,-14-13 0,13 13 0,0 0 0,-13-13 0,13 13 16,0 0-16,1-13 0,-1 13 0,0 0 0,0 0 15,-13-14-15,14 14 0,-1 0 0,0-13 16,0 13 0,1 13 265,-1 1-266,-13-1-15,0 0 0,13-13 0,-13 13 0,0 1 0,13-14 16,-13 13-16,0 0 0,13-13 0,-13 13 0,14-13 0,-14 27 16,13-14-16,-13 0 0,13-13 0,-13 13 0,13 1 15,1-1-15,-14 0 0,13 0 0,-13 1 16,13-14-16,-13 13 0,0 0 0,13-13 16,-13 13-16,14-13 15,-14 14-15,13-14 16,-13 13-16,0 0 15,13-13-15,-13 13 0,13-13 16,-13 13-16,0 1 0,13-14 16,-13 13-16,14-13 0,-14 13 15,13-13 267,-13 13-267,13-13-15,-13 14 16,0-1-16,13-13 15,-13 13-15,14-13 0,-14 13 16,0 0 0</inkml:trace>
  <inkml:trace contextRef="#ctx0" brushRef="#br0" timeOffset="-143736.84">27120 9036 0,'0'13'78,"0"0"-78,0 0 0,-13 0 16,13 1-16,0-1 0,0 0 0,0 0 0,0 1 16,0-1-16,0 0 0,0 0 0,0 1 0,0-1 15,0 0-15,0 0 0,0 0 0,0 1 0,-14-14 0,14 13 0,0 0 16,0 0-16,0 1 0,0-1 0,0 13 0,0-13 15,0 1-15,0-1 0,-13-13 0,13 13 0,0 119 32,0-118-32,0-1 0,0 0 0,0 0 0,-13 14 15,13-14-15,-13-13 0,-1 93 16,14-80-16,0 0 0,0 0 0,0 1 16,-13-14-16,13 13 0,0 0 0,0 0 0,0 0 0,-26 14 15,26-14-15,-14 40 16,14-40-16,-13-13 0,13 14 0,0-1 15,0 0-15,-13 0 0,13 0 0,-26 40 16,26-39-16,0-1 0,-14-13 0,14 13 16,0 0-16,-13-13 0,13 27 0,-13-14 0,13 0 0,0 0 15,-13-13-15,-1 40 0,14-27 0,-26 67 16,26-67-16,-13-13 0,13 13 16,-13 0-16,13 1 0,0 12 0,-14-26 0,14 13 15,-26 54 1,13-67-16,13 13 0,0 0 0,0 0 0,0 0 0,-27 1 0,27-1 15,0 0-15,0 0 0,-13-13 0,0 27 16,-14 26 0,27-40-16,-13-13 0,13 13 0,0 14 15,-13-27-15,13 13 0,-13 13 16,13-12-16,-14-14 16,14 13-16,-13 0 0,13 0 15,-13-13-15,13 13 0,-40 1 16,40-1-16,0 0 0,-13-13 15,0 13-15,13 1 0,-14-14 0,14 13 0,0 0 16,-13-13-16,0 0 0,13 13 0,-13 1 0,0-14 16,13 13-16,0 0 0,-14 0 0,14 0 0,-13-13 15,0 0-15,0 27 0,13-14 0,-40 27 16,27-40 0,13 13-16,-14 0 0,14 0 15,-26 14-15,13-27 16,13 13-16,-13-13 0,13 13 0,0 1 15,-14-14-15,14 13 0,-13-13 0,0 13 16,13 0-16,-27 14 16,27-14-16,-13-13 0,13 13 0,-13-13 0,0 0 15,13 13-15,0 1 0,0-1 16,-13-13-16,-1 0 16,14 13-16,-13-13 0,0 0 31,0 0-16,13 27-15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00" max="448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5.14238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1-02-13T20:31:16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1892 6972 0,'13'0'47,"0"0"-47,0 0 0,1 0 0,-1 0 15,-13-13-15,13 13 0,0 0 0,1 0 0,-1 0 0,0 0 16,0 0-16,14 0 0,-14 0 0,0 0 0,-13-14 0,13 14 0,1 0 0,65 0 16,-66-13-16,14 13 0,92 0 15,-106 0-15,0 0 0,14 0 0,-14 0 0,13 0 0,1 0 16,-14 0-16,53 0 0,-39 0 0,-1 0 0,-13 0 15,14 0-15,118 0 0,-105 0 0,198 0 16,-211 0-16,-14 0 0,0 0 16,0 0-16,14 0 0,145 0 0,-146 0 0,1 0 15,211 13-15,-199-13 0,-12 0 16,-14 0-16,14 0 0,-14 0 0,0 0 0,0 0 0,14 0 0,-14 0 0,13 0 0,-12 0 0,12 0 0,1 14 0,26-14 0,-40 0 16,0 0-16,53 13 0,-53-13 0,1 0 0,-1 0 0,0 0 0,13 0 0,1 0 0,39 0 15,-53 0-15,27 0 0,-27 0 0,14 13 0,-1-13 0,-13 0 0,1 0 0,12 0 0,14 0 0,79 13 16,-93-13-16,-12 0 0,-1 0 0,13 0 0,-13 0 0,186 0 15,-186 0-15,14 0 0,197 0 16,-210 0-16,12 0 0,-13 0 0,14 0 0,-14 0 0,0 0 0,106 0 16,-105 0-16,-1 0 0,13 0 0,1 0 0,79 0 15,-93 0-15,0 0 0,93 0 16,-80 0-16,-12 0 0,-1 0 0,0 0 16,40 0-16,-40 0 0,93 0 15,-93 0-15,0 0 0,1 0 0,-1 0 0,0 0 0,0-13 16,14 13-16,-14 0 0,27 0 0,-27 0 0,13 0 0,-12 0 0,65 0 15,-66 0-15,120-13 16,-120 13 0,13 0-16,27-13 0,-40 13 0,1 0 15,91 0-15,-91 0 16,-1 0-16,0 0 0,0 0 0,1 0 0,52 0 0,-53 0 16,0 0-16,0 0 0,1 0 0,91 0 15,-91 0-15,-1 0 0,13 0 0,1 0 0,-14 0 0,14 0 0,-14 0 0,26 0 16,-25 0-16,12 0 0,-13 0 0,1 0 0,-1 0 0,93 0 15,-93 0-15,0 0 0,0 0 0,120 0 16,-107 0-16,-13 0 0,14 0 0,-14 0 0,0 0 0,53 0 16,-26 0-16,53 0 15,-80 0-15,0 0 0,133 0 16,-133 0-16,0 0 0,0 0 0,53 0 16,-52 0-16,65 0 15,-66 0-15,1 0 0,-1 0 16,0 0-16,0 0 0,0 0 0,1 0 0,-1 0 15,0 0-15,0 0 0,1 0 0,12 0 16,-13 0 0,1 0-16,-1 0 0,0 0 0,0 0 15,27 0-15,-27 0 16,0 0-16,1 0 0,-1 0 0,13 0 0,-12 0 16,-1 0-16,0 0 0,0 0 0,14 0 0,-1 0 15,67 0 1,-80 0-16,0 13 0,0-13 0,1 0 0,-1 0 0,40 0 15,-40 0-15,13 0 0,-12 0 0,131 0 16,-118 0-16,-14 0 0,0 0 0,0 0 0,67 0 16,-54 0-16,-13 0 0,1 0 0,-1 13 0,0-13 0,133 13 15,-107-13-15,-25 0 0,158 13 16,-159-13-16,0 0 0,0 0 0,0 0 0,14 14 0,-1-14 0,80 0 16,-93 13-16,14-13 0,-14 0 0,106 0 15,-106 0-15,1 0 0,-1 0 0,0 0 16,0 0-16,1 0 0,25 0 0,-26 0 0,14 0 15,-14 0-15,0 0 0,1 0 0,-1 0 0,0 0 16,0 0-16,1 0 0,-1 0 0,0 0 0,0 0 16,0 0-16,1 0 0,-1 0 0,-13-13 0,13 13 15,27 0-15,-14 0 16,-12 0-16,-1 0 0,0-14 16,0 14-16,0 0 0,1 0 15,-1 0-15,27 0 16,-27 0-16,0 0 0,0 0 0,0 0 0,1 0 15,-1 0-15,0 0 0,80 0 16,-80 0-16,13 0 0,-12 0 0,-1 0 16,13 0-16,-12 0 0,-1 0 0,0 0 0,0 0 0,14 0 15,-14 0-15,0 0 16</inkml:trace>
  <inkml:trace contextRef="#ctx0" brushRef="#br0" timeOffset="13404.29">5755 2990 0,'13'0'47,"0"0"-47,0 0 15,1 0-15,-1 0 0,0 0 16,0 0-16,1 0 16,-1 0-16,0 0 0,0 0 0,-13-13 0,13 13 15,1 0-15,-1 0 0,0 0 0,0 0 0,1 0 0,-1 0 16,0 0-16,0 0 0,14 0 0,-14 0 0,0 0 0,0 0 15,54 0-15,-41 0 0,-13 0 0,0 0 16,1 0-16,-1 0 0,0 0 0,14 0 0,-14 0 0,0 0 16,0 0-16,1 0 0,25 0 0,-26 13 15,67 0-15,-67-13 16,0 0-16,1 0 0,12 0 0,-26 13 0,53-13 16,-40 0-16,-13 13 0,13-13 0,67 14 15,-67-14-15,0 0 0,0 0 0,1 0 0,12 0 0,-13 0 0,14 0 16,-14 0-16,0 0 0,14 13 0,-14-13 0,0 0 15,0 0-15,1 0 0,-1 0 0,0 0 0,0 0 0,1 0 0,-1 0 0,13 0 16,-13 0-16,1 0 0,-1 0 0,53 0 16,-53 0-16,1 0 0,78 0 15,-79 0-15,1 0 0,-1 0 0,0 0 0,0 0 16,0 0-16,27 0 0,-27 0 0,1 13 0,-1-13 0,66 0 16,-66 0-16,1 0 0,78 0 15,-78 0-15,-1 0 0,13 13 16,-13-13-16,14 0 0,-14 0 0,93 0 15,-93 14-15,0-14 16,1 0-16,12 0 0,27 0 0,-40 0 0,14 0 16,-14 0-16,0 0 0,67 0 15,-67 0-15,0 0 0,80 0 16,-80 0-16,0 0 0,0 0 0,1 0 0,-14 13 0,39-13 16,-26 0-16,40 0 15,-39 0-15,12 0 0,-13 0 0,27 0 16,-27 0-16,0 0 0,1 0 0,-1 0 0,40 0 15,-40 0-15,93 0 16,-93 0-16,0 0 0,1 0 0,-1 0 0,0 0 0,-13-13 0,53 13 16,-40 0-16,0 0 0,40 0 15,-39 0-15,-14-14 0,13 14 0,0 0 0,0 0 16,0 0-16,1 0 0,-1 0 0,0 0 0,0 0 16,14-13-16,-14 13 0,27 0 15,-27 0-15,0 0 0,0 0 16,1 0-16,-1 0 0,0 0 0,0 0 15,1 0-15,-1 0 0,0 0 0,0 0 0,0 0 0,1 0 16,-14-13-16,13 13 0,40 0 0,-40 0 16,0 0-16,1 0 0,-14-13 0,66 13 15,-53 0-15,0 0 0,40 0 0,-40 0 16,1 0-16,-1 0 0,0 0 0,0 0 0,40 0 16,-40 0-16,1 0 0,12 0 0,27 0 15,-40 0-15,0 0 0,1 0 0,-1 0 0,0 0 0,27 0 16,-27 0-16,0 0 0,0 0 0,1 0 0,39 0 15,-40 0-15,0 0 0,0 0 0,14 0 0,-14 0 16,0 0-16,0 0 0,1-14 0,-1 14 0,0 0 0,0 0 0,1 0 16,-1 0-16,0 0 0,53-13 15,-53 13-15,1 0 0,-1 0 16,0 0-16,14 0 0,-14 0 0,0 0 0,0 0 0,40 0 16,-40 0-16,1 0 0,52 0 15,-53 0-15,0 0 0,0 0 16,1 0-16,-1 0 0,27 0 0,-27 0 15,53 0-15,-53 0 16,0 0-16,1 0 0,-1 0 0,0 0 0,14 0 0,-14 0 16,0 0-16,0 0 0,1 0 0,38 0 15,-38 0-15,-1 0 0,93 0 16,-93 0-16,0 0 0,0 0 0,1 0 0,-1 0 0,40 0 16,-40 0-16,0 0 0,0 0 0,54 0 15,-41 0-15,-13 0 0,1 0 0,-1 0 0,0 0 0,27 0 16,-27 0-16,0 0 0,0 0 0,54 0 15,-54 0-15,132 0 16,-131 0-16,-1 0 0,0 0 0,0 0 0,0 0 0,106 0 16,-105 0-16,-1 0 0,0 0 0,172 0 15,-171 0-15,-1 0 0,0 0 0,0 0 0,14 0 0,-14 0 16,13 0-16,54 0 0,-67 0 0,14 0 0,-14 0 0,0 0 0,132 0 16,-131 0-16,131 0 15,-132 0-15,1 0 0,12 0 0,-13 0 16,1-13-16,12 13 0,53 0 0,-52 0 0,237 0 31,-237 0-15,-14 0-16,0 0 0,67 0 15,-67-13-15,93 13 16,-93 0-16,0 0 0,1 0 0,-1 0 0,40 0 16,-40 0-16,0 0 0,80 0 15,-80 0-15,0 0 0,0 0 0,1 0 0,-1 0 0,0 0 0,14 0 16,-14 0-16,0 0 0,0 0 0,67 0 15,-67 0-15,106 0 16,-106 0-16,0 0 0,1 0 0,78 0 16,-79 0-16,1 0 0,-1 0 0,13 0 0,-12 0 15,-1 0-15,0 0 0,0 0 0,1 0 0,12 0 0,-13 0 0,-13-13 0,13 13 0,1 0 0,-1 0 16,0 0-16,-13-14 0,53 14 0,-40 0 0,0 0 0,1 0 0,-1 0 0,0 0 0,80-13 16,-80 13-16,93-13 15,-93 13-15,0 0 0,1 0 0,-1 0 16,0 0-16,66-13 0,-65 13 0,78-14 15,-79 14 1,1 0-16,-1 0 0,0 0 0,27-13 0,-27 13 16,0 0-16,27 0 15,-27 0-15,67 0 16,-67 0-16,-13-13 0,13 13 0,40 0 16,-40 0-16,53 0 15,-52 0-15,-1 0 0,13 0 16,-13 0-16,1 0 0,-1 0 0,0 0 15,0 0-15,1 0 0,25 0 16,-25 0-16,-1 0 0,0 0 0,0 0 16,0 0-16,1 0 0,-1 0 0,53 0 15,-53 0-15,-13 13 0,13-13 0,1 0 16,-1 0-16,0 0 0,0 0 0,1 0 16,-1 0-16,0 0 0,0 0 0,40 0 15,-40 0-15,1 0 16,-1 0-16,27 0 0,-27 0 0,0 0 15,0 0-15,27 0 0,-27 0 16,0 0-16,1 0 0,-1 0 0,0 0 0,0 0 0,1 0 16,-1 0-16,0 13 0,0-13 0,1 0 15,-1 0-15,0 0 0,0 0 0,0 0 0,1 0 16,-1 0-16,0 0 0,0 0 0,-13 14 0,27-14 16,-14 0-16,40 0 15,-40 0-15,0 0 0,1 0 0,-1 0 16,0 0-16,0 0 0,1 0 15,-1 0-15,0 0 0,53 13 16,-53-13-16,1 0 0,-1 0 0,0 0 16,14 0-16,-14 0 0,0 0 15,13 0-15,-12 0 0,-1 0 16,0 0-16,0 0 0,1 0 16,-1 0-16,0 0 15,0 0-15,1 0 0,-1 0 16,0 0-16,0 0 15,0 0 17,1 0-1,-1 0-31,0 0 16,0 0-1,1 0-15,-1 0 16,-13 13-16,13-13 15,0 0 1,0 0 0</inkml:trace>
  <inkml:trace contextRef="#ctx0" brushRef="#br0" timeOffset="165079.6">24818 8586 0,'0'13'47,"0"0"-47,0 0 0,0 1 15,0-1-15,13 0 0,-13 0 0,0 1 0,0-1 0,0 0 16,13-13-16,-13 13 0,0 0 0,0 1 0,0-1 0,0 0 16,14-13-16,-14 13 0,0 1 0,0-1 0,0 0 0,13 14 15,-13-14-15,13 26 16,-13-25-16,0-1 0,0 0 0,0 0 15,0 1-15,0-1 0,0 0 16,0 0-16,0 1 0,0-1 16,0 0-16,0 0 15,0 0 1,13-13-16,-13 14 16</inkml:trace>
  <inkml:trace contextRef="#ctx0" brushRef="#br0" timeOffset="166946.82">23799 8744 0,'0'14'188,"0"-1"-173,0 0 1,0 0-1,0 1-15,0-1 16,0 0 0,0 0-16,0 1 15,0-1-15,0 0 0,13-13 16,-13 13-16,0 0 0,0 1 0,0-1 16,0 0-16,0 14 15,0-14 1,0 0-16,0 0 15,0 1-15,0-1 16,0 0-16,0 0 16,0 0-16,0 1 31,0-28 156,0 1-187,0 0 0,-13 13 0,13-13 0,0 0 0,0-1 0,-13 14 16,13-13-16,0 0 0,0 0 0,0-1 0,-13 14 0,13-53 16,0 40-16,-13 13 0,13-13 0,0-53 15,0 53-15,0-1 0,-14-65 16,14 66-16,0 0 0,0-1 0,0 1 0,0-13 16,0 12-16,0 1 0,0 0 0,0 0 15,0-1-15,0-25 16,14 39-16,-14-13 0,0-1 15,0 1 1,0 0-16,0 0 16,0 26 109,0 0-125,0 0 15,0 1-15,0-1 0,0 0 0,0 0 0,0 0 0,0 1 0,0-1 16,0 0-16,0 0 0,0 1 0,0-1 0,0 0 16,0 0-16,0 1 0,0 38 15,0-38-15,0-1 0,0 0 16,0 14-16,0-14 0,0 0 0,0 0 15,0 1-15,0-1 0,0 0 16,0 0-16,0 0 0,0 1 16,0-1-16,0 0 0,0 0 15,0 1-15,0-1 0,-14-13 16,14 40-16,-13-40 16,13 13-16,0 0 0,0 0 0,0 0 15,0 1-15,0-1 250</inkml:trace>
  <inkml:trace contextRef="#ctx0" brushRef="#br0" timeOffset="168745.45">24011 9088 0,'13'0'63,"-13"14"-63,0-1 0,0 0 15,13 0-15,-13 1 0,0-1 0,0 0 0,14-13 16,-14 27-16,0-14 0,0 0 0,0 0 0,0 0 16,0 14-16,0-14 0,0 0 0,0 1 0,13 25 15,-13-26-15,0 1 0,0-1 16,0 0-16,0 0 0,0 1 0,0-1 0,13 0 15,-13 0-15,0 1 0,0-1 0,0 0 0,0 40 16,0-40 0</inkml:trace>
  <inkml:trace contextRef="#ctx0" brushRef="#br0" timeOffset="170121.22">24249 9406 0,'13'0'0,"1"0"16,-14 13-16,0 0 0,13 1 15,-13-1-15,0 0 0,0 0 0,0 1 16,0-1-16,0 0 0,0 0 0,13-13 0,-13 13 0,0 27 15,0-27-15,0 27 16,0-27 0,0 1-1,0-28 79,0 1-78,0 0-16,0 0 0,0-1 0,-13 1 0,13 0 0,0 0 15,0-1-15,0 1 0,0 0 0,-13 13 0,13-13 0,0 0 0,0-1 16,0 1-16,0 0 0,0 0 0,-14 13 0,14-14 0,0 1 16,0 0-16,14 0 15,-14-1 1,13 14-1,0 0 17,0 0-17,0 0-15,-13-13 0,14 13 16,-1 0 31,-13 13-47,13 1 0,-13-1 0,0 0 0,13-13 0,-13 13 0,14 1 15,-14-1-15,13 0 0,-13 0 0,0 1 0,13-1 0,0 0 16,-13 0-16,0 0 0,13 1 0,-13-1 0,0 0 16,14-13-16,-14 13 0,0 1 0,0-1 15,13-13-15,0 0 0,-13 13 16,0-26 93,0 0-109,0-1 0,-13 1 0,0 0 0,13 0 0,0-1 16,0 1-16,0 0 0,0 0 0,0 0 0,0-1 0,0 1 16,0 0-16,0 0 0,0-1 0,0 1 0,13 0 15,-13 0-15,0-1 0,13 14 0,-13-13 16,13 0-16,-13 0 0,0 0 15,14 13-15,-14-14 16,0 1-16,13 13 0,0 0 16,0 0-1,1 0 1,-14-13-16,13 13 16,0 0-16,0 0 46,-13 13-46,0 0 0,13-13 16,-13 14-16,0-1 0,0 0 0,14-13 0,-14 13 0,0 0 16,13-13-16,-13 14 0,13-1 0,-13 0 0,0 0 15,0 1-15,13-14 0,1 53 0,-14-40 16,0 26-16,0-25 16,13-14-16,-13 13 15</inkml:trace>
  <inkml:trace contextRef="#ctx0" brushRef="#br0" timeOffset="171512">24858 9379 0,'13'0'0,"0"14"16,-13-1-16,13 0 0,-13 0 15,0 1-15,0-1 0,14-13 0,-14 13 0,0 0 0,0 1 16,0-1-16,0 0 0,0 0 0,0 0 0,0 1 15,0-1-15,0 0 0,0 0 0,0 27 16,0-27-16,0 1 16,-14-14 62,1-14-63,13 1-15,0 0 16,0 0-16,0-1 0,0 1 0,0 0 0,0 0 16,0-1-16,-13 14 0,13-13 0,0-13 0,0 13 15,0-1-15,0 1 0,0-13 16,0 12-16,0 1 0,0 0 0,0 0 16,13 13-16,-13-14 0,13 14 0,-13-13 15,14 13-15,-14-13 16,13 13-16,0 0 15,-13-13 1,13 13 0,0 0 15,-13 13-31,14 0 0,-14 0 16,13-13-16,-13 14 0,13-14 0,0 13 15,-13 0-15,14 0 0,-14 1 0,13-14 0,-13 13 16,0 0-16,0 0 0,13-13 15,-13 14-15,0-1 0,0 0 16,0 13-16,0-12 16,0-1-16,0 0 15,0 0-15,0 1 16,0-1-16,0 0 16,0 0-1,0-26 48,0 0-63,0 0 15,0-1-15,0 1 0,0 0 0,0 0 16,0-1-16,0 1 0,0 0 0,0 0 0,0 0 16,0-1-16,13 1 0,-13 0 0,0 0 0,13-27 15,1 27-15,-14-1 0,13 14 16,-13-13-16,13 0 0,0 0 0,-13 0 0,14 13 15,-14-14-15,13 1 0,0 13 0,-13-13 16,0 0 0,13 13-16,1 0 47,-1 0-1,-13 13-30,13-13-16,-13 13 0,0 0 0,13-13 0,-13 14 0,0-1 16,0 0-16,13 0 0,-13 0 0,27 40 15,-27-39-15,13 52 16,-13-53-16,0 0 0,13 27 16,-13-27-16,0 14 15,14-27-15,-14 13 0,0 0 16,0 0 15,13-13-31,-13 14 16,0-1-1,0 0-15</inkml:trace>
  <inkml:trace contextRef="#ctx0" brushRef="#br0" timeOffset="184685.12">4882 9274 0,'-14'0'32,"1"0"-32,0 0 0,0 0 15,-1 0-15,1 0 16,0 0-16,0 0 0,-1 0 0,1 0 15,0 0-15,13 13 0,-13-13 16,0 0-16,13 13 0,-14-13 0,1 0 16,13 13-16,-13-13 0,0 0 0,-14 40 15,14-27-15,13 0 16,0 1-16,0-1 0,-13-13 0,13 13 0,-13-13 0,13 13 16,0 1-16,0 12 0,0-13 15,0 14-15,0-14 16,0 0-16,0 0 15,0 1-15,13-14 0,-13 13 16,13-13-16,-13 13 16,13-13-16,0 0 15,1 0-15,-1 0 16,0 0-16,0 0 16,1 0-16,-1 0 15,-13-13-15,0 0 0,26-14 16,-26 14-16,13 13 0,-13-13 0,27-40 15,-27 40-15,40-80 16,-40 80-16,0 0 0,0-1 0,0 1 0,13 13 0,-13-53 16,0 40-16,0 0 0,26-67 15,-26 67-15,0 0 16,0 0-16,0-1 0,0 1 0,0 0 0,0 0 0,0 0 16,0-1-16,0-25 0,0 25 0,0-52 15,0 53 1,0 0-16,0 0 0,0-1 0,0 1 0,0 0 15,0 0-15,0-14 0,0 14 16,0 0-16,0-1 0,0 1 0,0 0 16,0 0-16,0 0 0,0-1 15,0 1-15,14-13 16,-14 12-16,0 28 62,0-1-62,0 0 0,0 0 16,0 1-16,0-1 0,0 0 0,0 0 0,0 0 0,0 1 0,0-1 0,0 53 16,0-53-16,0 120 15,0-120-15,0 0 0,0 0 0,0 1 0,0-1 0,0 0 0,0 0 16,0 0-16,0 67 0,0-67 0,0 0 0,0 1 0,0 91 16,0-91-16,0 65 15,0-66-15,0 0 16,0 1-16,0-1 0,0 0 0,0 0 0,0 1 15,0-1-15,0 13 0,0-13 16,0 1-16,0-1 0,0 0 0,0 0 16,0 1-16,0-1 15,0 0 63,0 0-62,13-13 0,0 0 15,0 0-31,0 0 0,1 0 0,-1 0 0,0-13 16,0 13-16,1 0 0,-14-13 0,13 13 0,0 0 0</inkml:trace>
  <inkml:trace contextRef="#ctx0" brushRef="#br0" timeOffset="185505.87">5490 9155 0,'0'0'0,"-13"0"0,13 13 15,-13-13-15,-1 0 0,1 0 0,13 13 16,-13-13-16,13 13 0,-13-13 0,-1 14 16,1-14-16,-13 13 15,26 0-15,-13 0 0,-1-13 0,1 13 16,13 1-16,-13-14 0,0 13 15,13 0-15,-14-13 0,14 13 0,0 1 16,0-1 0,0 0-1,0 0 1,0 0-16,14-13 0,-14 14 0,0-1 0,13-13 16,-13 13-16,26 0 0,-12 1 0,12 12 15,-26-13-15,13-13 16,0 0-16,-13 14 0,14-14 0,-1 0 15,-13 13-15,0 0 16,13-13-16,-13 13 16,0 0 15,0 1-31,0-1 0,0 0 0,-13-13 16,13 13-16,-13-13 0,13 14 0,-14-14 15,14 13-15,-13-13 0,13 13 0,-13-13 0,13 13 0,-13-13 16,13 14-16,-13-14 0,-1 0 0,14 13 0,-13-13 0,0 13 15,0-13-15,-14 13 16,14-13-16,0 0 16,0 0-16,-1 0 47,28 0 31,-1 0-78</inkml:trace>
  <inkml:trace contextRef="#ctx0" brushRef="#br0" timeOffset="185959.78">5741 9247 0,'-26'53'15,"26"-40"-15,-13-13 0,13 14 0,0-1 0,0 0 0,-13 0 0,13 0 16,0 1-16,0-1 0,0 0 0,-14 0 0,14 1 0,0-1 0,-13-13 0,13 13 16,0 0-16,0 1 0,0-1 0,0 0 0,-13-13 0,13 13 0,0 0 15,0 1-15,0-1 0,0 0 0,-13-13 0,13 13 0,0 1 16,0-1-16,0 0 0,-14 27 15,14-27-15,0-26 79,0 0-64,0-1-15,0 1 0,14 13 0,-14-26 0,0 12 16,0 1-16</inkml:trace>
  <inkml:trace contextRef="#ctx0" brushRef="#br0" timeOffset="186260.06">5887 8996 0,'0'13'78</inkml:trace>
  <inkml:trace contextRef="#ctx0" brushRef="#br0" timeOffset="187508.7">5980 9313 0,'0'27'0,"0"-14"0,0 0 15,0 0-15,0 1 16,0-1-16,0 0 0,0 0 62,0 1-46,-14-14-16,14 13 0,0 0 0,0 0 16,0 1-16,-13-14 0,13 13 0,0 0 0,-13-13 15,13 13-15,0 0 0,0 1 16,0-1-16,0 0 15,0 0 32,0 1-47,0-1 16,0 0 0,0 0-16,0 1 15,0-1-15,0 0 16,13-26 62,-13 0-78,0-1 16,0 1-16,0 0 0,13 13 0,-13-13 0,0-1 0,0 1 15,14 13-15,-14-13 0,0 0 0,0-1 0,13 1 0,-13 0 16,0 0-16,13 0 0,-13-1 0,13 14 0,-13-13 0,0-27 15,0 27-15,13-40 16,-13 40-16,14 13 0,-14-13 16,0 0-16,0-1 0,13 14 15,0-26-15,-13 13 0,13 13 16,-13-14-16,14 14 16,-1 0 62,-13 14-78,13-1 0,-13 0 0,0 0 15,0 1-15,0-1 0,0 0 0,13 0 16,-13 0-16,0 1 0,0-1 0,0 0 0,0 27 16,0-27-16,0 0 0,0 40 15,0-40-15,0 1 0,0-1 0,0 0 16,0 0-16,0 1 0,0-1 0,0 0 0,0 0 15,0 14-15,0-14 0,0 13 16,0-12-16,0-1 16,14-26 77,-14-1-77,13 14-16,0 0 0,-13-13 0,13 13 0,-13-13 0,13 13 0,1-13 16</inkml:trace>
  <inkml:trace contextRef="#ctx0" brushRef="#br0" timeOffset="188925.98">6522 9168 0,'0'0'0,"0"13"0,-13 0 0,13 1 16,0-1-16,-13 0 0,13 0 0,-14 0 0,14 1 16,-13 12-16,13-13 0,0 1 0,0-1 0,-13-13 0,13 13 0,0 0 0,-13-13 15,13 13-15,0 1 0,0-1 0,0 0 0,-14 14 0,14-14 0,0 0 16,0 0-16,0 1 0,0-1 0,0 0 0,0 0 0,0 0 0,0 1 16,0 25-16,0-25 15,0-1-15,0 0 0,0 0 16,14-13-16,-14 14 0,13-14 0,-13 13 15,0 0-15,13 13 16,0-26-16,-13 14 0,14-14 31,-1 0-31,0 0 16,0 0-16,0 0 0,1 0 16,-1 0-16,0 0 0,0 0 0,1 0 15,-1 0-15,-13-14 0,13 14 0,0 0 16,-13-13-16,13 0 0,1 13 0,-14-13 0,13 13 0,0-53 15,0 40-15,-13-1 16,27-39-16,-27 40 0,0 0 16,13 13-16,-13-13 0,27-27 0,-27 27 0,26-67 15,-26 67-15,13 0 0,-13 0 16,13 0-16,-13-1 0,14 1 0,-14-13 0,0 12 16,0 1-16,13 0 0,-13 0 0,26-40 0,-26 40 15,14-80 1,-14 80-16,0 0 0,0-1 0,0-39 15,0 40-15,0-79 16,0 78-16,0 1 0,0 0 0,0 0 0,0-1 16,0 1-16,0 0 0,0 0 0,0-14 15,0 14-15,0 0 0,0 0 16,-14 13-16,1 0 16,13-14-16,-13 14 0,13-13 15,-13 13-15,13-13 16,-14 13-16,14-13 0,-13 13 0,0 0 15,0-14-15,0 14 16,-1 0-16,1 0 16,0 0-16,0 0 15,-1 0-15,1 0 0,0 0 16,0 0-16,-1 0 16,1 0-16,13 14 0,-13-14 0,13 13 15,-13-13-15,13 13 0,0 0 0,-13-13 16,-1 0-16,14 14 0,0-1 0,0 0 0,-13-13 0,13 13 15,0 0-15,-13-13 0,0 53 16,13-26-16,0-14 0,-14 0 0,14 27 16,0-27-16,0 0 0,0 1 0,0 25 15,0-25-15,0-1 0,0 0 0,-13-13 0,13 13 0,0 1 16,0-1-16,0 0 0,0 0 0,0 0 0,0 1 16,0-1-16,0 0 0,0 67 15,0-67-15,0 0 16,0 13-16,0-12 0,0-1 0,0 0 15,0 0-15,0 1 16,0-1-16,0 0 16,0 0-16,13-13 47,1 0-47,-1 0 0,0 0 15,0 0-15,1 0 0,-1 0 0,0 0 16,0 0-16,0 0 0,1-13 0,12 13 15,-13 0-15,14-13 16,-14 13-16,0 0 0,1 0 16,-14-13-1,13 13 17,-13-14 30</inkml:trace>
  <inkml:trace contextRef="#ctx0" brushRef="#br0" timeOffset="194536.18">7355 9062 0,'0'0'0,"14"0"47,-14 13-47,13-13 0,-13 13 0,13-13 0,-13 14 15,13-14-15,1 0 0,-1 13 0,0-13 16,0 13-16,0-13 0,1 0 0,-1 0 16,-13 13-16,13-13 0,40 0 15,-40 0-15,1 0 0,-1 0 0,-13-13 16,13 13-16</inkml:trace>
  <inkml:trace contextRef="#ctx0" brushRef="#br0" timeOffset="195020.62">7197 9393 0,'13'0'15,"0"0"-15,0 0 16,1 0-16,-1 0 0,0 0 0,0 0 15,0 0-15,1 13 0,-1-13 0,0 0 0,0 0 0,14 0 0,-14 0 16,14 0-16,-14 0 0,0 0 0,0 0 16,0 0-16,1 0 0,-1 0 0,0 0 0,67 0 15,-67 0-15,0 0 0,0 0 0,0 0 0,14 0 16,-14 0-16,0-13 0</inkml:trace>
  <inkml:trace contextRef="#ctx0" brushRef="#br0" timeOffset="208903.81">6866 9750 0,'0'13'16,"0"0"-1,-13-13-15,13 14 0,0-1 0,0 0 16,0 0-16,0 0 16,0 1-16,0-1 0,13-26 140,-13-1-140,13 14 0,-13-13 0,0 0 16,13 13-16,-13-13 0,0 0 0,14 13 0,-14-14 0,0 1 16,13 0-16,-13 0 0,0-1 15,13 14-15,-13-13 16,13 13-16,-13-13 15,14 13-15,-1 0 16,0 0-16,-13-13 16,13 13-1,0 0-15,1-13 16,-1 13-16,0 0 16,-13 13 93,0 0-93,0 0-16,0 0 0,0 1 15,0-1-15,0 0 0,13-13 0,-13 13 16,0 1-16,0-1 0,0 0 0,0 0 15,0 0-15,0 1 0,0-1 0,0 0 16,0 0-16,0 1 16,0-1-1,0 0 1,0 0 0,0 1-16,0-1 0</inkml:trace>
  <inkml:trace contextRef="#ctx0" brushRef="#br0" timeOffset="210208.01">8374 8572 0,'0'14'47,"0"-1"-47,0 0 0,0 0 0,-13-13 16,13 14-16,0-1 0,0 0 0,0 0 0,-13 1 0,13 12 16,-14-13-16,14 0 0,0 1 0,0-1 15,0 0-15,0 0 0,0 1 0,-13-14 0,13 13 0,0 0 16,0 27-16,0-27 0,0 27 15,0-27 1,-13-13 0,13-13 77,0-1-93,0 1 0,0 0 0,0 0 16,0 0-16,0-1 0,0 1 0,0-13 0,0 12 0,0 1 0,0 0 16,0 0-16,0-1 0,0 1 0,0 0 0,0 0 0,0 0 0,0-1 15,13-12-15,-13 13 0,0-1 0,13 1 0,-13 0 0,0 0 16,0-1-16,14 1 0,-14 0 0,13-13 16,-13 12-16,13 14 0,-13-13 0,0 0 15,13 13-15,-13-13 0,0-1 16,14 14-16,-1 0 0,-13-13 0,13 13 47,0 0-32,-13 13 48,0 1-63,0-1 15,13 0-15,1-13 0,-14 13 0,0 1 0,0-1 0,13 0 0,-13 0 0,0 0 16,0 1-16,0-1 0,0 0 0,13-13 0,-13 13 0,0 1 0,0 12 0,0-13 16,0 1-16,0-1 0,0 0 0,0 0 0,0 0 0,0 1 0,0-1 0,0 13 15,0-12-15,0-1 0,0 0 0,13-13 0,-13 13 0,0 27 16,14-40-16,-14 13 0,0 0 0,0 40 16,0-39-16,0-1 0,13-13 15,-13 13-15,0 0 0,0 1 0,0-1 16,13-13-16,-13 13 0,0 0 15,13-13 1</inkml:trace>
  <inkml:trace contextRef="#ctx0" brushRef="#br0" timeOffset="211008.75">8771 8017 0,'0'13'16,"0"0"-1,0 1-15,0-1 0,0 0 0,0 0 0,0 0 0,0 1 0,13-1 0,-13 0 0,0 0 16,13 1-16,-13-1 0,0 0 0,14 14 0,-14-14 0,13 0 0,-13 0 0,0 14 0,13-14 0,-13 0 0,0 0 0,13 14 16,1-14-16,-14 0 0,0 14 0,26 39 0,-13-40 0,0-12 0,-13-1 0,0 13 0,27 1 0,-14 26 0,-13-27 15,53 133-15,-40-133 0,-13-12 0,27 12 0,-27 0 0,53 160 16,-40-173-16,0 13 0,66 160 15,-65-173-15,-1 13 16,0-26-16,-13 13 0,0 1 0,27 12 0,-14-13 0,0-13 16,0 14-16</inkml:trace>
  <inkml:trace contextRef="#ctx0" brushRef="#br0" timeOffset="211527.73">8983 8797 0,'-14'27'0,"28"-54"0,-41 54 0,27-14 0,0 0 15,0 1-15,0-1 0,-13-13 0,0 13 0,13 0 0,0 0 16,0 1-16,0-1 0,-14 27 0,14-27 0,-13-13 16,-13 79-16,26-66 15,0 1-15,-13-14 0,13 13 0,0 0 0,-14 40 16,14-40-16,0 1 0,-13 12 16,13-13-16</inkml:trace>
  <inkml:trace contextRef="#ctx0" brushRef="#br0" timeOffset="-177894.15">14843 8612 0,'0'27'16,"-13"-27"-16,13 13 0,0 0 0,-13-13 0,13 13 16,0 1-16,0-1 0,0 0 0,0 0 0,0 0 15,-14-13-15,14 14 0,0-1 0,0 0 0,0 0 0,0 1 16,0-1-16,0 0 0,0 0 0,-13-13 0,13 14 0,-13 65 15,13-66-15,-13 0 0,0 54 16,13-54-16,0 0 0,0 0 0,-14-13 0,14 13 0,0 14 16,0-14-16,0 0 0,0 1 0,0-1 15,-13 0-15,13 0 0,-13 27 16,13-27-16,0 0 16,-13-13-16,13 14 0</inkml:trace>
  <inkml:trace contextRef="#ctx0" brushRef="#br0" timeOffset="-177481.78">14565 8969 0,'14'0'47,"-1"0"-47,0 0 0,0 0 0,0 0 0,14 0 16,-14 0-16,0 0 0,1 14 0,-1-1 0,0-13 0,14 13 0,65 27 16,-79-27-16,1-13 0,12 13 0,-13 0 0,14-13 0,-14 14 0,199 78 15,-199-78-15,106 25 16,-106-39-16,-13 13 0,13-13 0</inkml:trace>
  <inkml:trace contextRef="#ctx0" brushRef="#br0" timeOffset="-175059.56">14724 9168 0,'0'13'79,"0"0"-79,0 1 0,0-1 0,0 0 15,0 0-15,0 0 0,0 1 0,0-1 0,0 0 0,0 0 16,0 1-16,0-1 0,0 0 0,0 0 0,0 0 0,0 1 15,0-1-15,0 0 0,0 0 0,0 40 16,0-39-16,0-1 0,0 0 16,0 0-16,0 0 0,0 1 0,13 12 15,-13-13-15,0 14 16,0-14 0,0 0-16,0 1 15,0-1 1,14-13-16,-1 0 94,0 0-94,0 0 0,0 0 0</inkml:trace>
  <inkml:trace contextRef="#ctx0" brushRef="#br0" timeOffset="-173750.85">15412 9340 0,'-13'0'31,"0"0"-15,-1 0-16,1 0 0,13 13 0,-13-13 0,0 0 15,13 13-15,-14-13 0,14 13 0,-13-13 0,0 14 16,0-14-16,13 13 0,-14-13 0,14 13 16,0 0-16,-13-13 0,0 0 0,13 14 0,-13-14 0,13 13 15,-13 0-15,-1 14 16,14-14-16,0 0 0,0 0 16,-13-13-16,13 13 0,0 1 0,0-1 15,-13-13-15,13 53 16,0-40-16,0 0 0,0 1 15,0-1-15,0 0 0,0 0 16,13-13-16,-13 13 0,13-13 16,-13 14-16,14-14 0,-14 13 15,13-13-15,-13 13 0,13-13 16,0 0-16,0 0 0,1 0 16,-1 0-16,0 0 0,0 0 15,1 0-15,-1 0 16,0 0-16,0 0 0,1-13 15,-1 13-15,0-13 0,0 13 16,14-40 0,-27 27-16,13 13 0,-13-13 0,13-14 15,-13 14-15,13 13 0,-13-13 0,0-14 16,14 27-16,-14-13 0,0 0 0,13 13 0,-13-14 0,0-12 16,0 13-16,0 0 0,13 13 0,-13-40 15,0 27-15,13-14 16,-13 14-16,0 0 0,0-1 31,0 1 16,0 0-16,-13 13-15,0 0 46,0 0-46,13 13 0,0 0-16,0 1 15,0-1-15,0 0 16,0 0-16,0 1 0,0-1 0,0 0 15,0 0-15,13-13 0,-13 14 0,0-1 16,0 0-16,0 0 0,13-13 0,-13 13 0,0 1 16,0-1-16,13-13 0,-13 13 0,0 0 0,0 1 15,13-1-15,-13 0 0,27 53 16,-27-53-16,0 1 16,13-14-16,-13 13 0,0 0 0,0 0 0,13-13 0,-13 14 15,14 12-15,-14-13 16,13-13-16,-13 13 15,13-13 126</inkml:trace>
  <inkml:trace contextRef="#ctx0" brushRef="#br0" timeOffset="-172760.94">15849 9300 0,'0'13'31,"0"1"-31,0-1 0,0 0 0,0 0 16,0 0-16,0 1 0,0-1 0,0 0 0,0 14 0,0-14 0,0 0 15,0 0-15,0 1 0,0 65 16,0-66-16,0 80 16,0-80-16,0 0 0,0 0 0,0 1 0,0-1 0,0 0 15,0 0-15,0 1 0,0-28 110,0 1-110,0 0 0,0 0 0,0-1 15,0 1-15,0 0 0,0 0 0,0 0 0,0-1 0,0 1 0,0 0 0,0 0 16,0-1-16,0 1 0,0-40 0,0 40 0,0 0 16,0 0-16,0-1 0,0-39 0,0 40 0,0 0 15,13-40-15,0 53 16,-13-13-16,0 0 0,13 13 0,-13-14 0,0 1 0,13 13 0,-13-13 15,14 13-15,-14-13 0,39-1 16,-39 1-16,67-13 16,-54 26-16,0 0 0,0 0 0,-13-13 0,13 13 15,1 0-15,-1 0 0,0 0 16,-13-14-16,13 14 16,-13 14 30,0-1-30,0 0-16,14-13 0,-14 13 0,0 0 0,0 1 0,0-1 16,0 0-16,0 14 0,0-14 0,0 0 0,0 0 15,0 0-15,0 27 0,0-27 0,0 1 0,0 52 16,0-53-16,0 0 16,0 0-16,0 1 0,0 12 0,0-13 0,0 1 15,0 39-15,0-40 16,0 0-16,0 0 0,0 0 0,0 1 15,0-1-15,0 0 16,0 0-16,0 1 0,0-28 94,13 14-94,-13-13 15,0 0-15,13 13 0</inkml:trace>
  <inkml:trace contextRef="#ctx0" brushRef="#br0" timeOffset="-171477.26">16497 9208 0,'-13'0'0,"-1"0"16,14 13-16,0 0 0,0 0 0,-13-13 0,13 13 15,0 1-15,0-1 0,0 0 0,0 0 0,0 1 0,0-1 16,0 0-16,-13-13 0,13 13 0,0 40 0,0-40 0,0 1 0,0-1 16,0 0-16,0 0 0,0 1 0,0 38 0,0-38 0,0 65 15,0-66-15,0 1 16,0-1-16,0 0 0,0 0 0,0 14 15,13-27-15,-13 13 0,13 0 0,-13 0 16,0 1-16,14 12 16,-1-26-16,-13 13 15,13-13 17,0 0-32,-13-13 15,13 0-15,-13 0 0,14-1 0,-14 1 16,26 0-16,-26 0 0,0-1 0,0 1 0,13 13 0,1-66 15,-1 53-15,-13 0 0,0-1 0,26-65 16,-26 66-16,14 13 0,-14-13 0,0-1 16,0 1-16,0 0 0,13-27 0,0 40 0,-13-13 0,0 0 0,0-67 15,0 67-15,0 0 0,13-93 16,-13 93-16,0 0 0,0-1 16,0 1-16,0 0 0,0-14 0,0 14 15,0 0-15,0-40 0,0 40 16,0 0-16,0-1 0,0 1 0,0 0 0,-13 0 0,13-1 15,0 1-15,-13 0 0,13-13 16,-13 26-16,-1-67 16,1 67-16,13-13 0,-13 0 15,13 0-15,-13 13 0,13-14 16,-14 14-16,1 0 31,0 0-31,0 0 16,-1 0-1,1 0 1,0 0-16,13 14 16,-13-14-16,13 13 0,-13-13 15,13 13-15,0 0 0,-14-13 0,1 0 16,0 40-16,13-27 16,0 1-16,0-1 0,-13-13 0,13 13 15,0 0-15,0 0 16,0 1-16,0-1 0,0 0 0,-14-13 0,14 13 15,0 1-15,0-1 0,-13-13 0,13 13 0,0 27 16,0-27-16,0 0 0,0 0 0,0 1 0,0-1 0,0 0 16,0 0-16,0 1 0,0-1 15,0 0-15,0 0 32,0 1 46,0-1-63,13-13-15,1 0 16,-14 13-16,13-13 0,0 0 16,0 0-16,-13 13 0,14-13 0,-1 0 0,0 0 15,0 0-15,0 0 0,1 0 16,-1 0-16,0 0 0,0 0 31,-13 13 110</inkml:trace>
  <inkml:trace contextRef="#ctx0" brushRef="#br0" timeOffset="-170704.06">16920 9432 0,'13'0'62,"1"0"-62,-1 0 0,0 0 16,0 0-16,0 0 0,1 0 0,-1 0 16,0 0-16,0 0 0,1 0 0,-1 0 15</inkml:trace>
  <inkml:trace contextRef="#ctx0" brushRef="#br0" timeOffset="-170222.62">16894 9618 0,'13'0'62,"0"0"-62,0 0 16,1 0-16,-1 0 0,0 0 0,-13-14 16,26 14-16,-12 0 0,-1 0 0,0 0 15,0 0-15,1-13 16,-1 13-16,0 0 15</inkml:trace>
  <inkml:trace contextRef="#ctx0" brushRef="#br0" timeOffset="-168313.83">17555 8824 0,'13'13'63,"-13"0"-48,0 1-15,0-1 0,14 0 0,-14 0 16,0 0-16,13 1 0,-13-1 0,13 0 0,0-13 16,-13 13-16,0 1 0,0-1 0,13 0 0,-13 0 15,14 1-15,-14-1 0,13 0 16,0-13-16</inkml:trace>
  <inkml:trace contextRef="#ctx0" brushRef="#br0" timeOffset="-167760.33">17793 8850 0,'-13'0'0,"13"14"0,-13-1 0,13 0 15,-13-13-15,13 13 0,-14-13 0,14 13 0,0 1 16,0-1-16,-13-13 0,13 13 0,-13-13 0,0 40 16,13-27-16,0 0 0,0 1 0,-14-14 0,1 52 15,0-52-15,13 14 0,-13 52 16,-1-53-16,14 0 0,0 1 0,-13-14 0,0 26 15,13-13-15,0 0 0,-13 1 16,13-1-16,-13-13 16,13 13-16,0 0 0</inkml:trace>
  <inkml:trace contextRef="#ctx0" brushRef="#br0" timeOffset="-167151.78">17330 9366 0,'13'0'31,"1"0"-16,-1 0-15,0 0 0,-13-13 16,13 13-16,1 0 0,-1 0 0,0 0 0,0 0 0,0 0 16,1 0-16,-1 0 0,0 0 0,0 0 0,54 0 15,-54 0-15,-13-13 0,119 0 16,-106 13-16,0 0 0,1 0 0,-1 0 16,26-27-16,-25 27 0,-1 0 0,0 0 15,27-13-15,-40 0 0,13 13 16,0 0-16,-13-14 0,14 14 0,-1 0 15,-13-13 32</inkml:trace>
  <inkml:trace contextRef="#ctx0" brushRef="#br0" timeOffset="-165762">17502 9618 0,'0'13'47,"0"0"-31,0 0-16,0 1 0,0-1 0,0 0 15,0 0-15,-13-13 0,13 13 0,0 1 0,0-1 16,0 0-16,0 0 0,0 1 0,-13-1 0,13 0 0,0 0 0,0 0 16,0 1-16,0-1 0,0 0 15,0 0-15,0 1 0,-14 12 16,14-13-16,0 1 16,14-14 155,-1 0-171,0 0 16,0 0-16,1 0 16,-1 0-16,0 0 15,0 0-15,1 0 32,-1 0-1,0 0-16,0 0 1,0 0 0,1 0-16,-1 0 31,0 0-31,0 0 0,1 0 16,-1 0-1,0 0-15,0 0 16,1 0 15</inkml:trace>
  <inkml:trace contextRef="#ctx0" brushRef="#br0" timeOffset="-159530.22">18283 9472 0,'0'-13'47,"0"0"-47,0-1 15,0 1-15,0 0 0,13 13 0,0 0 0,-13-13 16,13 13-16,-13-14 0,14 1 0,-1 13 16,0 0-16,0-13 0,1 13 15,-1 0-15,0 0 16,0 0 15,0 0 0,-13 13-15,0 0-16,0 1 16,14-14-16,-14 13 0,13-13 0,-13 13 15,0 0-15,0 1 0,0-1 0,13-13 16,-13 13-16,13-13 0,-13 13 16,14-13 15,-1 0-31,0 0 15,0 0-15,1 0 16,-1 14-16,0-14 0,0 0 16,0 0-16,1 0 15,-1 0-15,0 0 16,0 0 0,1 0-16,-1 0 15,-13-14-15,13 14 0,-13-13 16,13 13-16,-13-13 0,0 0 15,0-1-15,0 1 0,0 0 0,0 0 16,0 26 78</inkml:trace>
  <inkml:trace contextRef="#ctx0" brushRef="#br0" timeOffset="-157522.89">19129 9472 0,'-13'0'0,"0"0"16,13 13-16,0 1 0,0-1 0,0 0 0,0 0 16,-13 14-16,13-14 0,0 53 15,0-53-15,0 1 0,0-1 16,0 0-16,0 0 0,0 0 0,0 1 15,0 12-15,0-13 16,0 1-16,13-1 0,-13 0 0,0 0 16,13-13-16,-13 13 0,0 1 15,13-14-15,1 0 16,-14 13-16,13-13 16,0 0-1,0 0-15,1 0 0,-14-13 16,13 13-16,0 0 0,13 0 15,-26-14-15,14 1 16,-1 13-16,0 0 0,-13-13 0,13 0 0,1 0 16,-14-1-16,13 14 0,-13-13 0,26-27 15,-26 27-15,27-79 16,-27 78-16,0 1 0,0 0 16,0-27-16,0 27 0,0 0 0,0-40 15,0 40-15,0-1 16,0 1-16,0-13 0,0 12 0,0 1 0,-14 13 15,14-53-15,-13 40 0,0 0 16,13 0-16,0-1 0,-13 14 0,13-13 0,0 0 16,-13 13-16,13-13 0,0 0 0,0-1 0,-14 14 15,-12-26-15,26 13 16,-13 13-16,13-14 0,-14 1 16,1 13-1,0 0 1,13-13-16,-13 13 0,0 0 15,-1 0-15,1 0 16,0 0-16,0 0 16,-1 0-16,1 0 15,13 13-15,-13-13 0,13 13 16,-13-13-16,-1 0 0,14 14 0,-13-14 0,13 26 16,-13-26-16,0 0 0,0 40 15,13-27-15,-14 0 16,14 0-16,0 14 0,0-14 0,-13-13 15,13 13-15,0 1 0,0-1 0,0 0 16,0 0-16,0 0 16,0 1-16,0-1 15,0 0-15,13-13 16,-13 13-16,0 1 0,14-14 16,-1 13-16,-13 0 31,13-13-31,-13 13 0,13 1 0,0-14 15,-13 13-15,27 13 16,-14-26-16,-13 13 0,13-13 16,-13 14-16,14-14 0,-14 13 0,13-13 15,0 0-15,0 0 0,1 0 16,-1 0-16,0 0 16,0 0-16,0 0 0,1 0 15,-1-13-15,0 13 0,0 0 16,1 0-16,-1 0 15,-13-14-15</inkml:trace>
  <inkml:trace contextRef="#ctx0" brushRef="#br0" timeOffset="-156314.27">19553 9763 0,'-14'0'0,"14"13"0,-13-13 16,13 14-16,-13-14 0,13 13 0,-13-13 0,13 13 16,-13-13-16,13 13 0,0 0 0,-14-13 0,14 14 15,-13-14-15,13 13 0,-13-13 0,13 13 0,0 0 16,0 1-16,0-1 0,-13 0 0,13 0 0,0 1 16,0-1-16,0 0 0,0 0 0,0 0 15,-14 1-15,14-1 0,0 0 0,0 0 16,0 1-1,14-14 48,-1 0-63,0 0 0,0 0 16,1 0-16,-1 0 0,0 0 15,0 0-15</inkml:trace>
  <inkml:trace contextRef="#ctx0" brushRef="#br0" timeOffset="-152751.52">19936 9538 0,'14'0'46,"-1"0"-46,0 0 16,0 0-16,0 0 0,1 0 0,-14-13 16,13 13-16,0 0 0,0 0 0,1 0 0,-1 0 15,0 0-15,0 0 0,1 0 0,-1 0 16,0 0-16,0 0 0,0 0 0,1 0 16,-1 0-16,0 0 0,0 0 15,1 0-15,-1 0 31,0 0-31,0 0 16,1 13 0,-1-13-1,0 0-15,0 0 16,0 0-16,1 0 16,-14-13-1,13 13 1,0 0-16,-13-13 0,13 13 15,-13-13-15,14 13 16</inkml:trace>
  <inkml:trace contextRef="#ctx0" brushRef="#br0" timeOffset="-151958.79">20929 9446 0,'0'0'0,"-14"0"0,-25 0 16,25 0-16,1 0 16,0 0-16,0 0 0,-1 0 15,1 0-15,13 13 63,0 0-63,0 0 0,0 1 0,0-1 15,13 0-15,-13 0 0,14-13 0,-14 13 0,13-13 0,-13 14 0,0-1 16,13-13-16,-13 13 0,13 0 0,-13 1 0,0-1 16,14 13-16,-14-12 15,13 12-15,-13-13 16,0 0-16,0 1 0,0-1 15,13-13-15,-13 13 0,0 0 16,0 1-16,0-1 0,0 0 16,-13 0-16,0-13 0,13 13 0,-14 1 15,14-1-15,-26-13 16,13 13-16,-1-13 0,1 13 16,0-13-16,0 0 0,13 14 0,-27-14 15,27 13-15,-13-13 0,0 0 0,0 0 16,-1 0-16,1 0 0,0 0 15,13 13-15,-13-13 0,-1 0 16,14 13 15</inkml:trace>
  <inkml:trace contextRef="#ctx0" brushRef="#br0" timeOffset="-151507.37">21087 9512 0,'0'0'0,"-13"13"0,13 0 0,0 0 0,0 1 15,0-1-15,0 0 0,0 0 0,0 1 0,-13-14 0,13 13 16,0 0-16,0 0 0,0 1 0,0-1 0,-13-13 0,13 13 15,0 0-15,0 0 0,0 1 0,0-1 0,0 0 0,0 0 16,0 1-16,0-1 0,0 0 0,0 0 16,0 0-16,0 1 0,0-1 0,0 0 15,0-26 79</inkml:trace>
  <inkml:trace contextRef="#ctx0" brushRef="#br0" timeOffset="-151220.6">21193 9313 0</inkml:trace>
  <inkml:trace contextRef="#ctx0" brushRef="#br0" timeOffset="-150364.81">21299 9565 0,'0'13'0,"-13"-13"16,13 13-16,0 0 0,0 1 0,0-1 16,-14 0-16,14 0 0,0 1 0,0-1 0,0 0 15,0 0-15,0 0 0,-13 40 16,13-39-16,0-1 0,0 0 0,0 13 15,0-12-15,0 39 16,0-40-16,0 0 0,0 0 16,0 1-16,0-1 0,0-26 93,0-1-93,0 1 0,0 0 0,0 0 0,0-1 16,0 1-16,0 0 0,13 0 0,-13-1 0,0 1 0,0 0 16,0 0-16,0 0 0,14 13 0,-14-14 0,13 1 0,-13 0 0,0 0 0,0-1 0,0 1 15,0 0-15,13 13 0,-13-13 0,0-14 0,13 14 0,-13 0 16,0 0-16,0-1 0,14 14 0,-14-13 0,13 0 0,-13 0 16,0-1-16,13 14 0,-13-26 15,13 26-15,-13-13 0,0 0 0,14 13 0,-1-14 0,-13 1 16,0 0-16,13 13 15,-13-13-15,13 13 47,-13 13-31,0 0-16,0 0 0,13 1 16,-13-1-16,0 0 0,0 0 0,0 0 15,0 1-15,0-1 0,0 0 0,0 0 0,0 1 0,0-1 16,0 0-16,0 14 0,0-14 0,0 0 0,0 0 0,14 40 15,-14-26-15,0-14 16,0 0-16,0 0 0,0 0 0,0 1 0,0-1 16,0 0-16,0 0 15,13-13-15,0 0 94</inkml:trace>
  <inkml:trace contextRef="#ctx0" brushRef="#br0" timeOffset="-149310.35">21736 9538 0,'-14'0'0,"28"0"0,-28 13 15,1-13-15,13 14 0,0-1 0,-13-13 0,13 13 0,0 0 0,-13 1 16,-1 12-16,14-13 0,-13-13 0,-13 53 15,12-53-15,14 13 16,0 1-16,0-1 0,0 0 0,0 0 0,0 1 16,0-1-16,0 0 15,0 0-15,0 0 0,0 1 16,14-14-16,-14 13 16,13-13-16,-13 13 0,13-13 15,0 0 1,1 0-16,-1 0 15,0 0-15,-13-13 16,13 13-16,-13-13 0,14 13 0,-1 0 16,-13-14-16,13 1 0,-13 0 0,13 13 0,-13-13 15,0 0-15,13 13 0,1-14 0,-14 1 0,0 0 0,13 0 16,-13-1-16,0 1 0,13 0 0,-13 0 0,13-27 16,-13 27-16,0-53 15,0 52-15,0 1 0,0 0 0,0 0 16,0 0-16,0-1 0,0 1 0,0 0 0,0 0 15,0-14-15,0 14 0,0 0 16,0-1-16,0 1 0,0 0 0,0 0 16,0 0-16,-13 13 0,13-14 0,0 1 0,-40-27 15,40 27 1,-13 13-16,13-13 0,-13 13 0,13-13 0,-13 0 0,0 13 16,13-14-16,-27 1 15,14 13-15,0 0 16,-1 0-16,1 0 15,0 0-15,0 13 16,-1-13-16,14 14 0,-13-1 0,0 0 16,13 0-16,-40 27 15,40-27-15,0 0 0,-13-13 0,13 14 0,-13-1 0,13 13 16,-13-26-16,13 13 0,0 1 0,0-1 0,0 0 16,0 0-16,0 1 0,0-1 0,0 0 15,0 0-15,0 1 0,0-1 0,0 0 16,0 0-16,0 0 0,0 1 0,0-1 0,0 0 15,13 14-15,0-27 0,-13 13 0,0 0 16,0 0-16,13-13 0,1 14 0,-14-1 0,13-13 0,-13 13 16,39 13-16,-25-12 15,-1-14-15,0 0 16,0 0-16,1 13 0,-1-13 16,0 0-16,0 0 0,1 0 15,-1 0 1,0 0-1,0 0 17,-13 13-1,27-13-15,-27 13-16</inkml:trace>
  <inkml:trace contextRef="#ctx0" brushRef="#br0" timeOffset="-148536.65">22093 9776 0,'-14'0'16,"1"0"-1,0 0-15,0 0 16,0 0-16,13 14 0,-14-14 16,14 13-16,-13-13 0,13 13 15,-13-13-15,13 13 0,0 0 16,0 1-16,0-1 0,-13-13 0,13 13 0,0 0 15,0 1-15,0-1 0,0 0 0,0 0 0,0 1 0,-14-14 16,14 13-16,0 0 0,0 0 0,0 0 16,0 1-16,0-1 15,0 0 1,0 0 15,14-13-31,-1 0 16,0 0-16,0 0 15</inkml:trace>
  <inkml:trace contextRef="#ctx0" brushRef="#br0" timeOffset="-113584.05">15055 11020 0,'13'0'63,"0"0"-63,-13 13 0,13-13 16,-13 13-16,14-13 0,-14 14 0,13-14 0,-13 13 0,13 0 15,0-13-15,-13 13 0,14-13 0,-14 13 0,26 14 16,-13-27-16,40 53 15,-40-40-15,1-13 0,12 40 16,-13-40-16,-13 13 0,40 13 16,-27-12-1,-13-1-15,14-13 0</inkml:trace>
  <inkml:trace contextRef="#ctx0" brushRef="#br0" timeOffset="-112557.59">15571 11112 0</inkml:trace>
  <inkml:trace contextRef="#ctx0" brushRef="#br0" timeOffset="-105292.45">15637 10927 0,'-13'0'47,"13"14"-47,0-1 15,-14-13-15,14 13 0,0 0 0,-13-13 16,13 13-16,0 1 0,-13-1 0,13 0 16,-13-13-16,13 13 0,0 1 0,0-1 15,-14-13-15,14 13 0,0 13 0,-13-26 0,-13 67 16,26-54-1,-13-13-15,13 13 0,0 0 0,-14 14 0,14-14 0,-13 0 16,13 0-16,-26 40 0,26-39 16,0 12-16,0-13 0,-14-13 0,14 14 0,-26 12 15,26-13-15,0 0 0,0 1 0,-13-1 0,13 0 16,0 0-16,-13 1 16</inkml:trace>
  <inkml:trace contextRef="#ctx0" brushRef="#br0" timeOffset="-104736.93">14817 11721 0,'13'0'0,"-26"0"0,39 0 0,-13 0 0,1 0 0,-1 0 16,0 0-16,0 0 0,0 0 0,1 0 0,-1 0 15,0 0-15,0 0 0,1 0 0,-1 0 0,0 0 16,0 0-16,1 0 0,-1 0 0,0 0 0,0 0 0,27 0 16,-27 0-16,0 0 0,1 0 0,-1 0 0,0 0 0,53 0 15,-39 0-15,-14 0 0,0 0 0,67 0 16,-67 0-16,13 0 0,-13 0 0,1 0 0,-1 0 0,0 0 0,27 0 15,-27 0-15,0 0 0,0 0 0,1 0 0,52-26 16,-53 26-16,27 0 16,-40-14-16</inkml:trace>
  <inkml:trace contextRef="#ctx0" brushRef="#br0" timeOffset="-103894.16">15081 11972 0,'0'14'63,"0"-1"-48,0 0-15,0 0 0,0 1 0,0-1 0,0 0 0,0 0 16,0 0-16,0 1 0,0-1 0,13-13 0,-13 13 0,0 0 0,0 1 0,0-1 0,0 0 16,0 0-16,0 53 0,0-52 0,14-14 0,-14 13 15,13 40-15,-13-40 0,0 0 16,0 0-16,0 1 15,0-1-15,13-13 141,0 0-141,1 0 16,-1 0-16,0 0 0,0 0 0,1 0 0,-1 0 0,0 0 15,13 0-15,-12 0 0,-1 0 0,0 0 16,14 0-16,-14 0 0,0 0 16,0 0-16,1 0 0,-1 0 0,0 0 15,0 0-15,-13-13 141,0-1-126,0 1-15</inkml:trace>
  <inkml:trace contextRef="#ctx0" brushRef="#br0" timeOffset="-102418.27">15478 11258 0,'0'13'63,"0"0"-63,-26 27 16,26-27-16,0 1 0,-14-1 15,14 0-15,-13-13 0,13 13 0,0 1 0,0-1 16,0 0-16,-13-13 0,13 13 0,-13 0 15,13 1-15,-13-14 0,13 13 0,0 0 16,0 0-16,0 1 0,-14-14 0,14 13 16,0 0-16,0 0 15,-13-13 1,13 14-16,0-1 16,-13-13-16,0 0 15,13 13-15,0 0 0,-14-13 188,14 13-188,-13-13 0,0 0 15,0 0-15,13 14 16,-14-14-16,1 0 0,13 13 0,-13-13 16,0 0-16,13 13 0,-13-13 0,13 13 15,-14-13-15,1 0 16,0 0-16,13 14 0,-13-14 15,13 13-15,-14-13 16</inkml:trace>
  <inkml:trace contextRef="#ctx0" brushRef="#br0" timeOffset="-101815.2">15994 11562 0,'13'0'63,"1"0"-63,-1-13 0,0 13 15,0 0-15,0 0 0,1-13 0,-1 13 0,0 0 16,0 0-16,1 0 0,-14-13 0,13 13 0,0 0 0,0-14 0,0 14 15,-13-13-15,14 13 0,12 0 0,-13 0 0,-13-13 0,14 13 0,-1 0 16,0 0-16</inkml:trace>
  <inkml:trace contextRef="#ctx0" brushRef="#br0" timeOffset="-101355.77">15981 11642 0,'13'0'47,"0"0"-47,1 0 15,-1 0-15,0 0 0,0 0 16,0 0-16,-13-14 0,14 14 0,-1 0 0,0 0 0,0 0 0,1 0 16,-14-13-16,13 13 0,0 0 0,0 0 0,0-13 15,1 13-15,-1 0 0,0 0 0,0 0 16,1 0-16,25-13 16,-25 13-16,-1 0 0,-13-13 15,13 13 16</inkml:trace>
  <inkml:trace contextRef="#ctx0" brushRef="#br0" timeOffset="-99896.95">16854 11218 0</inkml:trace>
  <inkml:trace contextRef="#ctx0" brushRef="#br0" timeOffset="-99117.72">17330 10716 0,'0'0'0,"-26"13"16,13-13-16,-1 0 16,1 0-16,13 13 0,-13-13 0,0 0 15,-1 13-15,1 1 0,13-1 16,-13-13-16,0 13 0,13 0 0,-14-13 0,14 27 15,-13-27-15,13 13 0,0 0 0,-13-13 0,13 13 0,-13 14 16,13-14-16,-13 53 16,13-53-16,0 1 0,0-1 0,0 0 0,0 0 15,0 14-15,0-14 0,0 0 0,0 0 0,0 27 16,0-27-16,26 40 16,-13-39-16,-13-1 0,13-13 15,-13 26-15,14-26 0,12 27 16,-13-27-16,1 0 15,-14 13-15,26-13 0,-13 0 0,1 0 16,12 0-16,-13 0 0,0 0 16,27-27-16,-27 27 0,1-13 15,-1 0-15,-13 0 0,26-14 0,-26 14 0,40-53 32,-40 39-32,0 14 0,0 0 0,0 0 0,13-27 15,-13 27-15,0-53 16,0 53-16,-13-54 15,0 67-15,13-13 0,-14 13 0,1-26 16,13 12-16,-39-25 16,25 26-16,1 13 0,13-14 0,0 1 15,-26 13-15,12 0 0,14-13 0,-13 13 0,-13-13 16,13 13-16,-1 0 16,1 0-16,0 0 0</inkml:trace>
  <inkml:trace contextRef="#ctx0" brushRef="#br0" timeOffset="-98474.14">17714 10702 0,'0'0'0,"-13"0"0,13 14 0,-14-1 16,1-13-16,13 13 0,0 0 0,-13-13 0,13 14 0,0-1 16,0 0-16,-13-13 0,13 13 0,0 14 0,0-14 0,-14-13 0,14 13 15,0 0-15,-13 27 0,13-27 0,0 1 16,-13 25 0,13-26-16,0 1 0,0-1 0,0 0 0,0 0 15,0 1-15,0-1 0,0 13 16,0-13-16,26 14 15,-12-14-15,-14 0 0,13-13 0,13 27 16,-26-14-16,27 0 16,-14-13-16,0 0 0,-13 14 0,0-1 0,14-13 15,-1 0-15,0 0 16,0 0-16,0 0 16,1 0-16,-14-13 15,13-1-15,-13 1 0,26-53 16,-26 53-16,14-1 0,-14 1 0,13 13 0,-13-13 15,0 0-15,13-80 0,-13 80 0,0-106 16,0 106-16,-13-106 16,13 105-16,-13 1 15,-1-40-15,1 40 32,0 13-32,0 0 15,-1 0-15,1 0 16,0 0-16,0 0 0,0 0 15,-1 0-15,1 0 0,13 13 0,-13-13 16</inkml:trace>
  <inkml:trace contextRef="#ctx0" brushRef="#br0" timeOffset="-97829.53">18097 10649 0,'14'0'31,"-14"14"-31,0-1 16,0 0-16,0 0 0,0 1 0,0 12 15,0-13-15,0 1 0,0-1 0,13 40 16,-13-27-16,0 93 16,0-106-16,0 1 0,0-1 0,0 0 0,0 0 0,0 1 0,0 38 15,13-25-15,-13-14 0,0 0 0,0 67 16,0-67-16,0 0 16,0 0-16,0 1 0,0-1 0,0 0 15</inkml:trace>
  <inkml:trace contextRef="#ctx0" brushRef="#br0" timeOffset="-96742.04">16669 11668 0,'13'0'31,"0"0"-31,0 0 0,1 0 0,-1 0 16,0 0-16,0 0 0,1 0 0,-1 0 0,0 0 0,53 0 15,-53 0-15,-13-13 0,14 13 0,91 0 16,-91 0-16,158-13 16,-146 13-16,-13 0 0,1-14 0,-1 14 0,0 0 0,106 0 15,-92 0-15,-14 0 0,0-13 0,146 13 16,-146 0-16,13 0 0,1 0 0,-14 0 0,67-13 16,-67 13-16,0 0 0,0 0 0,0 0 0,54-26 15,-54 26-15,40-27 16,-40 27-16,0 0 15,0 0-15,-13-13 0,14 13 0,-14-13 0,13 13 16,-13-14 0,13 14-16,0 0 15,1 0-15,-1 0 0,0 0 0,0 0 16,0 0-16,1-13 16,-1 13-16,0 0 0,0 0 78,-13-13-78,14 13 15,-1 0-15,0 0 0,-13-13 16,13 13-16,1 0 16,-1 0-1,0 0 1,-13-14-16,13 14 15,0 0 1,-13-13 0,14 13-16,-1 0 15,0 0 17</inkml:trace>
  <inkml:trace contextRef="#ctx0" brushRef="#br0" timeOffset="-95438.35">17264 11840 0,'13'0'31,"1"0"-31,-1-13 0,0 13 16,0 0-16,0 0 0,1 0 0,-1-13 16,0 13-16,0 0 0,1 0 0,-1 0 0,40-14 15,-40 1-15,0 13 0,93-13 16,-93 13-16,0 0 0,1 0 0,-1 0 0,0 0 15,0 0-15,1 0 0,-1 0 16,0 13 47,-13 0-63,0 1 0,0-1 15,0 0 1,0 0-16,0 1 15,0-1-15,0 0 0,0 0 16,-13-13-16,13 13 0,-27 14 0,14-27 16,13 13-16,-13-13 0,13 13 0,-27 1 0,14-14 15,13 13-15,-13-13 0,-27 26 16,40-12-16,-66 25 16,53-39-16,0 13 0,-1-13 0,14 14 15,-13-14-15,0 0 0,0 0 0,13 13 16,13-13 78,0 0-79,0 0-15,1 0 0,-1 0 0,0 0 0,0 0 0,1 0 16,-1 0-16,0 0 0,0 0 0,1 0 0,-1 0 15,0 0-15,0 0 0,0 0 0,1 0 16,-1 0-16,27 0 0,-27 0 16,0 0-16,-13 13 0,13-13 15,-13 13 1,14-13-16,-14 14 0,13-14 16,-13 13-16,0 0 0,13-13 15,-13 13-15,0 1 16,0-1 31,0 0-32,0 0-15,-13-13 0,0 13 16,13 1-16,-14-14 0,14 13 0,-13-13 16,13 13-16,-13-13 0,0 0 0,-1 0 15,-25 13-15,25 1 16,-12-14-16,13 0 0,0 0 15,13 13-15,-14-13 0,-12 0 0,26 13 16,-27-13-16,14 0 16,0 0-16,0 0 15,-1 0-15,1 0 32</inkml:trace>
  <inkml:trace contextRef="#ctx0" brushRef="#br0" timeOffset="-91299.56">18627 11404 0,'13'0'47,"0"0"-47,0 0 0,1 0 0,-1 0 15,0 0-15,-13-14 0,13 14 0,0 0 0,1 0 0,-1 0 0,0 0 0,0 0 16,1 0-16,-1 0 0,0 0 0,0-13 0,1 13 0,-1 0 16,0 0-16,0 0 0,0 0 0,14-13 0,-14 13 15,0 0-15,40-13 16,-39 13-16,-14-14 0,13 14 0,0 0 0,0 0 0,0 0 0,1 0 15,-1 0 1</inkml:trace>
  <inkml:trace contextRef="#ctx0" brushRef="#br0" timeOffset="-90836.13">18732 11748 0,'14'0'78,"-1"0"-78,0 0 0,0 0 0,1 0 16,-1 0-16,0 0 0,27 0 0,-27 0 15,0 0-15,0 0 0,14 0 16,-14 0-16,0 0 0,1 0 0,-1 0 15,0 0-15</inkml:trace>
  <inkml:trace contextRef="#ctx0" brushRef="#br0" timeOffset="-89384.3">19711 11364 0,'-13'0'0,"-13"0"15,13 0-15,-1 0 0,1 0 0,13 13 16,-13-13-16,13 13 0,-13-13 0,13 14 16,-14-14-1,28 13 79,-1-13-94,0 0 0,-13 13 0,13-13 0,-13 13 0,14-13 0,-1 0 16,-13 13-16,13-13 0,0 0 0,-13 14 0,13-14 0,1 0 0,-1 13 0,-13 0 15,13-13-15,-13 13 0,13-13 0,1 0 0,-14 14 0,13-14 0,0 0 16,-13 13-16,13-13 0,-13 13 0,14-13 0,-14 13 0,13-13 16,-13 14-16,13-14 0,-13 13 0,0 0 15,13-13-15,-13 13 47,0 0-31,0 1-16,0-1 15,-13-13-15,13 13 0,-13-13 16,13 13-16,-13-13 0,13 14 16,-14-14-16,1 0 0,13 13 0,-13-13 15,0 0 16,-1 0-15,1 0 0,0 0-16,13 13 15,-13-13-15,-1 0 0,1 0 16</inkml:trace>
  <inkml:trace contextRef="#ctx0" brushRef="#br0" timeOffset="-88342.33">19950 11483 0,'0'-13'0,"13"13"62,-13 13-62,0 0 0,0 0 16,13-13-16,-13 14 0,13-14 125,-13 13-125,0 0 0,13-13 16,-13 13-16,0 1 15,14-14 48,-1 0 124,0 0-171,0 0-16,-13 13 0,0 0 0,0 0 16,14-13-16,-14 13 0,13-13 15,-13 14-15</inkml:trace>
  <inkml:trace contextRef="#ctx0" brushRef="#br0" timeOffset="-87249.34">20002 11232 0</inkml:trace>
  <inkml:trace contextRef="#ctx0" brushRef="#br0" timeOffset="-85461.69">20254 11298 0,'0'13'32,"0"0"-17,0 0-15,0 1 0,0-1 0,0 0 0,0 0 0,0 1 16,0-1-16,0 0 0,0 0 0,0 0 0,0 1 0,0-1 16,0 0-16,0 0 0,0 27 0,0-27 0,0 1 0,0-1 0,0 0 15,13 40-15,-13-40 0,0 0 16,0 1-16,0-1 0,0 0 0,13-13 0,-13 13 15,0 1-15,0-1 0,0-26 63,0-1-47,0 1-16,0 0 0,0 0 0,0-1 0,0 1 15,0 0-15,0 0 0,0-1 0,0 1 0,0 0 0,0 0 0,0 0 0,0-14 16,0 14-16,0 0 0,0-1 0,0 1 0,0 0 0,0 0 0,0-1 0,0-38 15,0 38-15,0 1 0,0 0 0,14-53 16,12 66-16,-26-14 0,0 1 0,0 0 16,0 0-1,13 13 17,0 0-32,1 0 15,-1 0-15,0 0 16,0 0-16,1 0 0,-1 0 0,-13 13 0,13-13 15,0 0-15,1 0 0,-14 13 16,13-13-16,-13 13 0,0 1 16,0-1-16,0 0 15,13-13-15,-13 13 0,0 14 16,0-14-16,0 0 0,13 1 0,-13-1 0,0 0 16,0 0-16,13-13 0,-13 13 0,0 1 0,0-1 0,14 13 15,-14-12-15,13 39 16,-13-40-16,0 0 0,0 0 0,13 0 0,-13 1 15,0-1-15,0 0 0,13 14 16,-13-14-16,14 13 16,-14-12-16,0-1 47</inkml:trace>
  <inkml:trace contextRef="#ctx0" brushRef="#br0" timeOffset="-84493.81">20902 11205 0,'0'13'0,"0"-26"0,0 40 0,0-14 0,0 0 0,-13-13 0,13 13 0,0 0 15,0 1-15,0-1 0,-13-13 0,13 13 0,0 0 0,0 1 0,0-1 0,0 27 16,0-27-16,-14-13 0,14 13 0,0 0 0,0 0 0,0 54 15,0-54-15,0 0 0,0 93 16,0-93-16,0 0 0,14 1 0,-14-1 0,13 0 16,-13 0-16,0 1 0,0-1 0,13 0 0,0 13 15,1-26-15,-1 0 32,0 0-32,0 0 15,0 0-15,1 0 0,-1-13 16,-13 0-16,13 13 0,0-13 0,1 13 0,-14-27 0,13 27 0,-13-13 0,13 13 15,0-13-15,-13 0 0,14 13 0,-14-14 0,0 1 0,13 13 0,-13-13 0,13 13 0,-13-13 0,0-1 0,13 14 16,-13-13-16,0 0 0,13 13 0,-13-13 0,0 0 0,0-1 0,14-25 16,-1 25-16,-13 1 0,13 0 0,-13 0 0,0-1 0,13 1 0,-13-53 15,0 40-15,14 12 0,-14 1 0,0-79 16,0 78-16,0 1 0,0 0 0,0-14 0,0 14 0,0-27 16,0 27-16,0-13 0,0 13 0,0-1 0,-14-25 15,14 25-15,-13 1 0,13 0 0,-26-40 16,26 40-16,0 0 0,0-1 0,-14 14 0,-12-26 15,26 13-15,0-1 16,-13 14-16,0 0 16,-1 0-1,1 0-15,0 0 0,13 14 16,-13-14-16,-1 0 0,14 13 0,-13-13 16,0 13-16,13 0 0,-13 1 0,-1-1 0,1-13 15,0 26-15,13-12 0,-13-14 0,0 0 16,13 13-16,0 0 0,-14-13 0,14 26 0,0-12 15,-13-14-15,13 39 0,-13-25 16,0 25 0,13-26-16,0 1 0,0-1 0,0 0 0,0 0 15,0 1-15,0-1 0,0 0 0,0 14 16,-14-27-16,14 13 0,0 0 0,0 0 0,0 0 0,0 1 16,0-1-1,14-13 1,-1 0-1,0 0-15,0 0 0,1 0 0,-1 0 16,0 0-16,0-13 0,0 13 0,1 0 0,-14-14 0,13 14 16,13 0-16,-12 0 0,-1 0 0,0 0 15,0 0-15,1 0 0,-1 0 16,0 0-16,0 0 0,0 0 16,1 0-16,-1 0 15,-13 14-15,13-14 16,-13 13 15</inkml:trace>
  <inkml:trace contextRef="#ctx0" brushRef="#br0" timeOffset="-83546.44">21365 11628 0,'-13'0'94,"0"0"-79,-1 0-15,14 14 16,-13-14-16,13 13 0,-13-13 15,0 0-15,13 13 0,0 0 16,0 1-16,-14-1 0,14 0 16,0 0-16,0 1 15,0-1 1,0 0-16,0 0 31,0 0-15,14-13-16,-14 14 0,13-14 15,-13 13-15,13-13 16,-13 13-16,13-13 0,-13 13 0,14-13 16,-1 0-16,0 0 15,0 0-15,1 0 16,-1 0-16,0 0 0,0 0 16,-13-13-16,13 13 0,1 0 15,-14-13-15,13 13 0,0 0 0,-13-13 16,13 13-16,1 0 15,-14-14 1,-14 14 62,1 0-78,0 0 0,0-13 0,-1 13 0</inkml:trace>
  <inkml:trace contextRef="#ctx0" brushRef="#br0" timeOffset="-80583.69">14301 11020 0,'0'0'0,"0"13"0,-14 0 0,14 1 0,-13-14 0,0 0 0,13 13 16,-13-13-16,0 13 0,13 0 0,-14-13 0,1 0 0,0 0 0,13 13 0,-13-13 0,-1 14 16,1-14-16,0 13 0,0-13 0,0 0 0,-1 0 0,1 0 0,0 13 0,0-13 0,-1 0 0,1 0 15,0 13-15,0-13 0,-1 0 0,1 0 0,0 0 0,0 0 0,-14 0 0,-26 14 0,40-14 16,0 0-16,0 0 0,-1 0 0,1 0 0,0 0 0,-106 0 15,106 0-15,-1 0 0,1 0 0,0 0 0,-106-27 16,93 14-16,-107-40 16,120 53-16,0-26 0,0 26 0,-1 0 0,-105-80 15,106 54-15,-119-80 16,118 106-16,1-13 0,0-1 0,0 1 0,0 0 0,-1 0 0,-78-80 16,92 80-16,-13 0 0,-1-1 0,-92-118 15,93 119-15,0 0 0,-146-186 16,133 146-16,13 40 0,-1 0 0,-118-159 15,106 145-15,26 14 0,-14 0 0,-118-185 16,106 184-16,26 1 0,0 0 0,-14 0 0,14-1 0,-13 1 16,0-13-16,-53-80 0,53 106 0,13-27 0,-27 14 0,14 0 0,13 0 0,-132-186 15,132 186-15,0 0 0,-27 0 0,27-1 16,-13 1-16,0 0 0,13 0 0,-14-14 0,-39-26 0,53 27 0,-26 13 0,26-1 16,-13 1-16,0 0 0,-80-106 0,80 92 0,0 14 15,13 0-15,-106-106 16,106 106-16,-14-1 0,1 14 0,13-13 0,-13 13 0,13-13 0,-66-66 15,53 65-15,-1 1 0,14 0 0,-119-93 16,106 93-16,0 0 0,-93-67 16,80 67-16,26 0 0,-14 13 0,14-13 0,-26-1 0,-27-25 15,27 25-15,-80-38 16,106 38-16,-14 14 0,1-13 0,0 13 0,-53-40 16,53 40-16,-1-13 0,14 0 0,-13 13 0,-106-53 15,106 53-15,0 0 0,-1 0 0,14-13 0,-13 0 0,0 13 16,0-14-16,-27 14 0,27-13 0,-14 0 0,14 13 0,0 0 0,-14-13 0,-52-14 15,53 27-15,26-13 0,-159-40 16,119 40-16,27 13 0,-14 0 16,27-27-16,-105 1 0,91 26 0,1 0 0,0 0 0,-424-119 31,424 119-15,0-13-16,-14 13 0,14 0 0,-119-27 0,105 14 15,-131 0 1,145 13-16,-1-14 0,1 14 0,0 0 0,0 0 0,-54-13 15,54 13-15,0 0 0,-66-13 16,65 13-16,1 0 0,0 0 0,0 0 0,-1 0 0,1 0 16,0 0-16,0 0 0,-14 0 0,14 0 0,-27-13 15,27 13-15,-79 0 16,78 0-16,1 0 0,0 0 0,0 0 0,-1 0 0,1 0 0,-53 0 16,53 0-16,0 0 0,-1 0 0,1 0 0,0 0 0,0 0 0,-1 0 15,1 0-15,-13 0 0,13 0 0,-1 0 0,1 0 0,0 0 0,0 13 0,-14-13 0,14 0 16,0 0-16,-14 0 0,-12 0 0,25 0 0,1 0 0,0 0 0,0 0 0,-80 13 15,80-13-15,-133 40 16,120-27-16,13-13 0,-14 0 0,14 0 16,0 13-16,-1-13 0,-78 40 0,79-40 0,-1 0 15,-131 53-15,132-53 0,-1 13 0,-184 93 32,145-93-32,27 14 0,12-27 0,-78 66 0,-41 13 31,120-79-31,13 13 0,-13 1 0,0-14 0,13 13 0,-53 13 15,40-26-15,-1 14 0,-25 12 16,39-13-16,-14-13 0,14 14 0,-13-14 0,0 0 16,13 13-16,-13-13 0,13 13 0,-13-13 15,13 13-15,-14-13 16,14-13 78,0 0-94,-13 13 0,0-13 0,13-1 15,0 1-15,0 0 0,-13 13 0,13-13 0,0-1 16,-14 14-16,14-13 0,0 0 0,0 0 0,0-1 0,0 1 0,-13 13 0,13-13 16,0 0-16,-13 13 0,0-53 0,13 40 15,0-1-15,0 1 16,-13 0-16,-1 13 31,14-13-31,-13 13 31,13 13-31,0 0 16,-13-13-16,0 0 0,13 13 0,0 1 0,0-1 16,0 0-16,0 0 0,-14-13 0,14 14 0,0-1 15,-13 0-15,13 0 0,0 14 16,0-14-16,0 0 0,0 0 31,0 1 16,13-14-47,1 0 16,-1 13-16,0-13 0,0 0 15,1 0-15,-1 0 0,0 0 0,0 0 0,0 0 16,1 0-16,-1 0 0,0 0 0,0 0 0,27 0 15,-27 0-15,0 0 0,1 0 0,52-13 16,-53 13-16,-13-14 0,13 14 0,1 0 0,-1 0 0,0 0 16,0-13-16,0 13 0,1 0 15,-1 0-15,0 0 0,0-13 16,1 13-16,-1 0 16,0 0-16,0 0 15,1 0-15</inkml:trace>
  <inkml:trace contextRef="#ctx0" brushRef="#br0" timeOffset="-79054.3">21272 11668 0,'14'0'47,"-14"13"-32,0 1-15,13-1 0,-13 0 0,13 0 0,-13 1 16,0-1-16,0 0 0,0 0 0,0 0 0,0 1 0,13-1 16,-13 0-16,0 0 0,14 1 0,-14-1 0,13 13 15,-13-13-15,13 27 16,-13-27-16,13-13 16,-13 14-16,0-28 125,0 1-125,0 0 15,0 0-15,0-1 0,0 1 0,0 0 0,0 0 0,0 0 16,0-1-16,-13 1 0,13 0 0,0 0 0,-13-1 0,13 1 0,0-40 15,0 40-15,0 0 0,0-40 16,0 40-16,0-1 16,13 14-16,-13-13 15,13 13-15,-13-13 16,14 13-16,-1 13 31,0-13-31,-13 13 0,13-13 0,-13 14 0,13-14 0,-13 13 16,0 0-16,14 0 0,-1-13 0,-13 14 0,0-1 15,26 27-15,-26-27 0,27 53 16,-27-53-16,13-13 16,-13 13-16,0 1 0,13 12 0,-13-13 15,27 27-15,-27-27 16,13 27 0,-13-27-16,13-13 0,-13 13 0,13 14 15,-13-14-15,0 13 16,0-12-16,14-14 0</inkml:trace>
  <inkml:trace contextRef="#ctx0" brushRef="#br0" timeOffset="-73329.03">5424 11840 0,'0'-13'31,"-13"13"-15,-1 0-16,1 0 0,0 0 16,0 0-16,0 0 0,-1 0 15,1 0-15,0 0 0,0 0 16,-1 0-16,1 0 0,0 0 0,0 0 15,0 13-15,-1-13 0,-25 13 16,25-13-16,14 14 0,-13-14 16,0 0-16,0 13 0,13 0 0,-14-13 0,1 0 15,13 13-15,-13-13 0,0 27 16,0-27-16,13 13 16,0 0-16,13-13 62,-13 13-62,13-13 0,0 0 16,0 14-16,1-14 0,-1 0 0,0 13 15,0-13-15,27 13 16,-27-13-16,1 0 0,12 0 16,-13 0-16,0 0 15,1 0-15,-1 0 16,0 0-16,-13-13 15,13 13-15,1-13 0,-1 13 16,0 0-16,-13-14 0,13 14 16,0 0-16,-13-13 0,14 13 0,-1-13 15,0 13-15,0 0 0,-13-13 0,14-1 16,-14 1 0,13 0-16,-13 0 0,0 0 15,0-1-15,26-12 0,-26 13 0,0-1 16,0 1-16,0 0 0,0 0 0,14 0 0,-14-1 0,0 1 15,0 0-15,0 0 0,13-54 16,-13 54-16,0 0 0,0 0 0,0 0 0,0-14 0,0 14 16,0 0-16,0-1 0,0 1 0,0-13 15,0 12-15,0 1 0,-13-93 16,13 93-16,0 0 0,0 0 0,0-1 0,-14-25 16,14 26-16,0-1 0,0 1 0,-13-53 15,13 53-15,0-1 0,0 1 0,0 0 0,-13 13 0,13-13 16,0-14-16,0 14 0,0 0 0,0 0 15,-13-1-15,13 1 0,0 0 0,-14-13 16,14 12-16,0 1 16,0 0-16,0 0 0,0 26 78,0 0-63,0 0-15,0 1 0,0-1 0,0 0 16,0 0-16,0 0 0,0 1 0,0-1 0,0 27 16,0-27-16,0 0 0,0 0 0,0 0 0,0 80 15,0-80-15,0 14 0,0-14 0,0 119 16,0-118-16,0-1 0,0 0 0,0 0 0,0 0 0,0 1 0,0 78 16,0-78-16,0 12 0,0-13 0,0 80 15,14-80-15,-14 93 16,0-93-16,0 0 0,0 1 0,13-14 0,-13 52 15,0-38-15,0 39 16,0-40-16,0 0 0,13-13 16,-13 13-16,0 1 0,0-1 15,13 0-15,-13 0 16,14-13 78,-1 0-94,0 0 15,-13-13-15,13 13 0,0-13 0,1 13 0,12-13 0,-13 13 16,1-14-16,-14 1 0,13 13 0,0 0 0</inkml:trace>
  <inkml:trace contextRef="#ctx0" brushRef="#br0" timeOffset="-72849.6">6085 11245 0,'14'0'31,"-1"0"-16,0 0-15,0 0 16,1 0-16,-1 0 0,0 0 0,0 0 0,27 0 16,-27 0-16,0 0 0,40 0 15,-39 0-15,-1 0 16,0 0 15</inkml:trace>
  <inkml:trace contextRef="#ctx0" brushRef="#br0" timeOffset="-72443.23">6218 11404 0,'13'0'94,"-13"13"-94,13-13 0,0 0 0,-13 13 0,14-13 0,-1 0 15,0 0-15,0 0 0,1 0 0,-1 0 0,0 13 16,0-13-16,0 0 0,1 0 0,-1 0 15,0 0-15</inkml:trace>
  <inkml:trace contextRef="#ctx0" brushRef="#br0" timeOffset="-71355.23">7197 10663 0,'0'13'32,"0"0"-32,0 0 0,0 1 0,0-1 15,0 0-15,0 0 0,0 1 0,0-1 0,0 0 0,0 0 0,0 0 16,0 1-16,0-1 0,0 0 0,0 0 0,0 1 0,0-1 16,0 0-16,0 0 0,-14-13 0,14 14 0,0 12 15,0-13 1,0-26 78,0 0-79,0 0-15,0-1 0,0 1 0,0 0 0,0 0 0,0-1 16,0 1-16,0 0 0,0 0 0,0-1 0,0 1 0,0 0 15,0 0-15,0 0 0,0-1 0,0 1 0,0 0 0,0 0 0,0-1 0,0 1 16,0-27-16,0 27 0,0 0 0,0 0 16,0 0-16,0-1 0,0 1 0,0 0 15,0 0-15,14 13 16,-1 0 15,0 0-31,0 0 0,1 0 16,-1 0-16,0 0 0,0 0 15,0 0-15,1 0 0,-1 0 0,0 0 16,0 0 0,-13 13-1,14 0-15,-14 0 16,13-13-16,-13 14 0,0-1 0,0 0 0,0 0 0,13-13 0,0 53 16,-13-40-16,14 14 0,-1 26 15,-13-40-15,0 0 0,0 0 16,0 1-16,0-1 0,13-13 0,-13 13 15,0 0-15</inkml:trace>
  <inkml:trace contextRef="#ctx0" brushRef="#br0" timeOffset="-70735.67">7699 9856 0,'0'13'31,"0"0"-15,0 0-16,0 1 0,0-1 0,0 0 0,0 0 0,0 1 15,0-1-15,0 13 0,0-13 0,0 1 0,14 25 0,-14-25 0,0-1 16,13 0-16,-13 0 0,13 1 0,-13-1 0,27 66 0,-27-52 0,13-27 16,-13 13-16,0 0 0,13 0 0,40 133 0,-53-133 15,66 159 1,-66-159-16,0 0 0,13 14 0,27 66 15,-40-80-15,13-13 0,14 79 16,-14-79-16,-13 13 0,0 1 0,13-14 0,-13-14 125,0 1-109,0 0-16,-13 0 0</inkml:trace>
  <inkml:trace contextRef="#ctx0" brushRef="#br0" timeOffset="-70240.21">7792 10438 0,'-13'0'15,"13"13"1,-13-13-16,13 13 0,0 1 0,0-1 0,-14 0 0,1 13 16,13-12-16,-13-1 0,13 27 0,-13-27 15,-27 79 1,40-78-16,0 12 0,0-13 0,-13-13 0,13 14 0,-27 25 15,27-26-15,0 1 0,0-1 0,-13 27 16,0-40-16,13 13 0,-13-13 0,13 13 0,0 0 16,-14-13-16,14 14 0,-13-1 0,13 0 15,-13-13-15,0 13 16</inkml:trace>
  <inkml:trace contextRef="#ctx0" brushRef="#br0" timeOffset="-69600.61">7051 11139 0,'13'0'62,"1"0"-62,-1 0 16,0 0-16,0 0 0,1 0 0,-1 0 0,0 0 0,0 0 0,0 0 15,27 13-15,-27-13 0,1 13 0,12-13 0,-13 0 0,0 0 0,1 0 0,-1 0 0,0 14 0,0-14 0,67 0 16,-67 0-16,0 0 0,14 0 0,-14 13 0,0-13 0,93 0 16,-80 0-16,-12 0 0,-1 0 0,93 0 15,-93 0-15,0 0 0,0 0 0,1 0 0,-1 0 16,13 0-16,14 0 0,-14 0 0,-12-13 0,-1 13 0,40 0 15,-40 0-15,80 0 16,-80 0-16,0 0 16,0 0-16,1 0 0,-1 0 0,0 0 0,0 0 15,1 0-15,-28 0 110,14 13-110,-13-13 0,0 0 0</inkml:trace>
  <inkml:trace contextRef="#ctx0" brushRef="#br0" timeOffset="-68225.84">7567 11748 0,'0'13'31,"0"0"-31,-13 0 15,13 0-15,0 14 0,0-14 0,-13-13 0,13 27 16,0-14-16,0 0 0,0 0 0,0 0 0,0 1 0,-14 25 16,14-25-16,0-1 0,0 27 15,0-27-15,0 40 16,0-40-16,0 0 0,14-13 16,-1 0 30,0 0-30,0 0-16,1 0 0,-1 0 16,0 0-16,0 0 0,0 0 0,1 0 15,-1-13-15,0 13 0,0-13 16,1-1-16,-1 14 0,-13-13 0,26-13 0,-12 26 16,-14-13-16,13 13 0,13-40 15,-13 27-15,14-14 16,-27 14-16,13 13 0,-13-13 0,0-1 15,0 1-15,0 0 0,0 0 16,0 0-16,0-1 16,0 1-16,0 0 0,-13 13 15,13-13-15,0-1 0,-27-12 16,14 26-16,13-13 0,-13 0 16,0-1-16,13 1 0,-13 13 0,-14-53 15,14 53-15,0 0 0,13-13 0,-14 0 16,14-1-16,-13 14 0,13-13 0,-13 13 0,0 0 15,13-13-15,-14 0 0,14 0 0,-13 13 16,0 0 47,0 0-63,0 0 15,-1 0 1,1 0-1,13 13 1,-13-13-16,13 13 0,-13-13 16,13 13-16,0 0 0,0 1 0,0-1 15,-14-13-15,14 13 0,0 0 16,0 1-16,0-1 0,0 0 16,0 0-16,0 1 0,0-1 15,0 0 1,0 0 15,0 0-15,14-13-1,-1 0-15,0 0 0,0 0 16,1 0-16,-1 0 16,0 0-16,0 0 0,0 0 15,14 0-15,-14 0 0,0 0 0,1 0 16,-1 0-16,0 0 0,-13-13 0,13 13 0,14 0 15,-14 0-15,13 0 16,-12 0-16,-1 0 0,0 0 16,0 0 15,1 0-31,-1 0 16,-13 13-16,13-13 0,-13 14 31</inkml:trace>
  <inkml:trace contextRef="#ctx0" brushRef="#br0" timeOffset="-67523.2">7951 12025 0,'0'14'16,"-14"-14"-1,14 13-15,-13-13 16,26 0 109,-13-13-125,0-1 0,0 1 0,14 13 0,-14-13 0,0 0 0,13 13 0,-13-14 16,0 1-16,13 0 0,-13 0 0,13-1 0,-13 1 0,14 13 0,-14-13 0,0 0 15,13 0-15,-13-1 0,13 1 0,-13 0 0,0 0 0,13-1 16,-13 1-16,14 0 0,-14 0 15,0 0-15,13 13 0,-13-14 16,0 28 31,13-14-47,-13 13 0,0 0 0,0 0 16,13 0-16,-13 1 0,13-14 0,-13 13 0,0 0 0,0 0 15,0 1-15,14-14 0,-14 13 0,0 0 0,0 0 0,0 0 0,13 1 16,-13-1-16,0 0 0,0 0 0,0 1 0,13 12 15,-13-13-15,13-13 0,-13 40 16,0-27-16,0 0 0,14-13 78,-14-13-78,0 0 0,0 0 0,0 0 0,0-1 16,13 14-16,-13-13 0,13-13 0,-13 12 0,0 1 0,13 0 15</inkml:trace>
  <inkml:trace contextRef="#ctx0" brushRef="#br0" timeOffset="-67132.85">8546 10874 0,'-13'0'16,"13"14"-16,0-1 0,0 0 0,0 0 15,13-13-15,-13 14 0,13-14 16,-13 13-16,13-13 0,-13 13 0,27-13 0,-27 13 16,13-13-16,0 0 0,40 13 0,-39-13 15,78 0 1,-79 0-16,1 0 0,-1 0 0,0 0 0,0 0 16,1 0-16,-1 0 15,-26 0 16</inkml:trace>
  <inkml:trace contextRef="#ctx0" brushRef="#br0" timeOffset="-66823.57">8440 11324 0,'13'0'31,"1"0"-15,-1 0-16,-13-13 0,13 13 0,0 0 0,1 0 0,-1 0 0,0-13 0,13 13 15,-12 0-15,12 0 0,-13 0 0,1 0 0,-1 0 0,0-14 0,0 14 0,1 0 0,-1 0 16,13-13-16,1 13 0,-14 0 0,0 0 0,0 0 0,1 0 0,-1 0 0,40 0 16,-40 0-16,0 13 0,0-13 0,14 14 15,-14-14-15,0 13 16</inkml:trace>
  <inkml:trace contextRef="#ctx0" brushRef="#br0" timeOffset="-63671.18">25069 3294 0,'0'13'15,"0"1"-15,0-1 16,0 0-16,0 0 0,13 0 0,-13 1 0,0-1 0,0 0 16,0 0-16,0 14 0,0-14 0,0 0 0,0 0 0,0 80 15,0-80-15,0 1 0,0-1 16,0 0-16,14 40 0,-14-40 0,0 0 0,0 1 16,0-1-16,13 27 0,-13-14 0,0 40 15,0-39 1,0-14-16,0 0 0,0 0 0,0 14 0,0-14 15,0 27-15,0-27 16,0 0-16,0 0 0,13-13 0</inkml:trace>
  <inkml:trace contextRef="#ctx0" brushRef="#br0" timeOffset="-62591.19">25149 4075 0,'-14'0'0,"14"13"15,-13-13-15,13 13 0,0 0 0,-13-13 0,13 14 16,-13-14-16,13 13 0,-14 0 0,14 0 0,0 0 15,-13-13-15,-13 53 16,26-39-16,0-1 0,-13-13 0,13 39 16,-14-39-16,14 14 0,0-1 0,0 0 0,-13 0 15,13 1-15,-13-14 0,13 13 32,-13-13-17,13 13-15</inkml:trace>
  <inkml:trace contextRef="#ctx0" brushRef="#br0" timeOffset="-61976.64">24950 4260 0,'-13'0'47,"13"13"-47,0 0 0,0 0 0,0 1 15,0-1-15,0 0 0,0 0 0,0 1 0,0-1 16,0 0-16,0 0 0,0 1 0,0-1 0,0 0 0,0 27 16,0-27-16,0 0 0,13 40 15,-13-40-15,0 14 16,13-27 62,1 0-62,-1 0-16,0 0 15,0 0-15,1-13 0,-1 13 0,0 0 0,0-14 16,0 14-16,-13-13 0,14 13 0,-1 0 16,-13-13-16,13 13 0,-13-13 15,13 13 1</inkml:trace>
  <inkml:trace contextRef="#ctx0" brushRef="#br0" timeOffset="-58445.41">9538 10120 0,'0'14'15,"13"-14"-15,1 13 0,-1 0 16,-13 0-16,13-13 0,-13 13 0,13 1 0,1-1 15,-14 0-15,13-13 0,-13 13 0,13-13 0,-13 14 0,13-14 0,-13 13 0,14 0 0,-1 0 16,-13 1-16,13-14 0,-13 13 0,13 0 0,-13 0 0,27 14 16,-14-27-16,-13 13 0,53 53 15,-53-53-15,13-13 0,-13 14 0,13-14 0,0 13 16,1 13-16,-1-13 0,-13 1 0,13-14 0,14 39 16,-14-39-16,27 40 15,-40-27-15,13-13 0,-13 13 16,13-13-16,0 14 0,-13-1 0,13-13 0,-13 13 15,14 0-15,-1-13 16,-13 14-16,0-1 0,0 0 16,13-13-16,0 13 0,-13 1 15,14-1-15,-1 0 0,-13 0 16,13-13-16,-13 13 0,13 1 0,-13-1 16,14-13-16,-14 13 0,0 0 15,13-13-15,-13-13 94,0 0-78</inkml:trace>
  <inkml:trace contextRef="#ctx0" brushRef="#br0" timeOffset="-57791.82">9909 10623 0,'0'0'0,"-14"0"0,1 0 16,0 0-16,13 13 16,-13-13-16,13 13 0,-14-13 0,1 0 15,13 14-15,0-1 0,-13-13 0,13 13 16,-13-13-16,13 13 0,-13-13 0,-1 27 15,14-14-15,-26 27 16,26-27-16,-13-13 0,-1 13 0,1 14 16,13-14-16,-39 27 15,39-27-15,-14-13 0,14 13 16,-13-13-16,13 13 0,0 1 0,-13-14 16,0 0-16,13 13 0,-14-13 15,14 13-15</inkml:trace>
  <inkml:trace contextRef="#ctx0" brushRef="#br0" timeOffset="-56839.45">9353 11192 0,'13'0'63,"0"0"-63,1 0 0,-1 0 16,0 0-16,0 0 0,1 0 0,-1 0 0,0 0 0,0 0 15,1 0-15,-1 0 0,0 0 0,0 0 0,0 0 0,1 0 0,-1 0 16,0 0-16,53 0 0,-52 0 0,105 0 15,-106 0-15,0 0 0,0 0 16,0 0-16,1 0 0,-1 0 0,0 0 0,40 0 0,-40 0 0,1 0 16,-1 0-16,93 0 0,-93 0 15,93 0 1,-93 0-16,0 0 0,0 0 0,1 0 0,39 0 16,-40 0-16,0 0 0,0 0 0,80 0 15,-80 0-15,0 0 0,14 0 0,-14 0 0,0 0 0,0 0 0,40 0 16,-39 0-16,-1 0 0,0 0 0,0 0 0,80 0 15,-80 0-15,0 0 0,80-13 16,-80 13-16,0 0 0,1 0 0,25 0 16,-25 0-16,-1 0 0,0 0 15,0 0-15,0 0 0</inkml:trace>
  <inkml:trace contextRef="#ctx0" brushRef="#br0" timeOffset="-54343.13">9856 11800 0,'0'14'16,"0"-1"-1,-14 0-15,14 0 0,0 1 0,0-1 0,0 0 0,0 0 16,0 0-16,0 1 0,0-1 0,0 13 0,0-12 16,0-1-16,0 0 0,0 14 15,0-14-15,0 0 0,14-13 47,-1 0-31,0 0-16,0 0 0,1 0 15,-1 0-15,0 0 0,0 0 0,1 0 0,-1 0 16,0 0-16,0 0 0,0 0 0,1 0 16,-1 0-16,-13-13 0,13 0 0,14-1 15,-14 14-15,-13-13 0,13 0 16,0 13-16,-13-13 0,0-1 0,14 14 16,-14-13-16,13-13 0,-13 12 0,39-38 15,-39 38 1,0 1-16,14-13 0,-14 12 0,0 1 15,0-53-15,0 53 16,0 0-16,0-1 0,0 1 0,0-13 16,0 12-16,0 1 0,0 0 0,0-27 15,-14 27-15,1 0 0,13 0 0,0-1 0,-13 14 16,13-13-16,-13 13 0,13-13 0,0 0 0,-13 13 16,13-14-16,-27 1 15,14 13-15,13-13 0,-13 13 16,13-13-16,-14 13 31,1 0-15,0 0-1,13 13-15,-13-13 16,13 13-16,-14-13 0,1 13 0,13 1 16,-13-14-16,0 26 0,0-13 0,-14 27 15,14-27-15,13 1 16,-13-14-16,13 13 0,0 0 0,-14-13 0,1 53 15,13-40 1,-13-13-16,13 13 0,-13 1 16,13-1-16,0 0 0,-14-13 0,14 27 15,0-14-15,0 0 0,0 0 16,-13-13-16,13 13 16,13-13 30,1 0-46,-1 0 16,0 0-16,0 0 0,1 0 0,-1 0 0,0 0 0,0 0 16,27 0-16,-27 0 0,0 0 0,1 0 0,12-13 15,-13 13-15,1 0 0,-1 0 16,0 0-16,0 0 0,1 0 0,-14-13 0,13 13 16,0 0-16,0 0 15</inkml:trace>
  <inkml:trace contextRef="#ctx0" brushRef="#br0" timeOffset="-52528.45">10319 11999 0,'0'13'78,"0"0"-62,0 1-1,0-1 1,0 0-16,0 0 16,0 0-16,0 1 0,0-1 15,0 0 1</inkml:trace>
  <inkml:trace contextRef="#ctx0" brushRef="#br0" timeOffset="-49537.69">27437 926 0,'14'0'47,"-1"0"-31,0 0-16,0 0 0,0 0 0,1 0 0,-1 0 0,0 0 0,0 0 0,1 0 15,-1 0-15,0 0 0,0 0 0,0 0 0,1 0 0,12 0 0,-13 0 0,14 0 0,39 0 16,-53 0-16,0 0 0,1 0 0,-1 0 0,0 0 0,133-13 16,-133 13-16,0 0 0,212 0 15,-199 0-15,-12 0 0,-1 0 0,0 0 0,14 0 0,92-13 16,-93 13-16,-13 0 0,1 0 0,144-14 16,-144 14-16,-1 0 0,159 0 15,-159 0-15,0 0 0,0 0 0,1 0 0,118 0 16,-119 0-16,106 0 15,-105 0-15,-1 0 0,13 0 16,-13 0-16,1 0 0,65 0 0,-79 14 0,13-14 0,1 0 16,78 13-16,-79-13 0,93 13 15,-93-13 1,1 0-16,25 0 0,-25 0 16,-1 0-16,26 0 0,-25 0 15,12 13-15,-13-13 16,1 0-16,-1 0 0,0 0 0,0 0 15,1 0-15,25 0 16,-26 0-16,-13 13 0,14-13 0,-1 0 0,13 0 16,-12 0-16,12 0 15,-13 0-15,1 0 0,-1 0 16,0 0-16,0 0 16,0 0-16,-13 14 0,14-14 0,-1 0 15,0 0 1,0 0-16,1 0 0,-1 0 15,0 0-15,0 0 0,0 0 16,1 0-16,-1 0 0,0 0 0,0 0 16,1 0-16,-1 0 0,0 0 15,27 0-15,-27 0 16,0 0-16,0 0 16,1 0-1,-1 0 1,0 0-16</inkml:trace>
  <inkml:trace contextRef="#ctx0" brushRef="#br0" timeOffset="-46930.79">5450 13692 0,'-13'0'47,"0"0"-47,0 0 0,-1 0 15,1 0-15,13 13 16,-13-13-16,0 0 0,0 0 0,13 14 0,-14-14 16,14 13-16,-13-13 0,0 0 0,13 13 0,-13-13 0,-1 0 15,14 13-15,-13-13 0,13 14 0,0-1 0,-26 13 16,26-13-16,-40 54 15,40-54-15,0 0 16,0 0-16,-13 40 0,13-40 0,-13-13 0,13 14 16,-14 52-16,1-53 0,13 0 15,0 1-15,0-1 0,0 0 0,0 0 0,-13 0 0,13 1 16,0-1-16,0 0 0,0 0 16,0 1-16,13-14 46,0 0-46,1 0 0,-1 0 16,0 0-16,0 0 0,1 0 16,-1 0-16,0-14 0,0 14 0,-13-13 0,13 13 15,1 0-15,-1-26 0,0 26 0,0 0 0,-13-14 0,14 14 0,-14-13 0,52-26 16,-38 25-16,-14 1 0,79-66 16,-79 65-16,13 14 0,-13-13 0,14 13 0,-14-13 0,13 13 15,-13-13-15,0 0 0,66-54 0,-66 54 0,0 0 0,13 13 0,-13-27 16,40-25-16,-27 38 0,27-92 15,-27 106-15,-13-13 16,0-13-16,0 13 0,13 13 0,0-53 0,-13 39 0,0 1 16,0 0-16,14 0 0,-14-40 0,0 40 15,0-1-15,0 1 0,0 0 0,13 0 0,-13-14 0,0 14 16,0 0-16,0 0 0,0-1 0,0-12 16,0 13-16,-13-14 15,-1 27-15,14-13 0,0 0 0,0-1 16,0 1-16,0 0 0,-13 13 0,13-13 15,-13 13 110,13 13-125,0 0 16,0 0-16,0 1 0,0-1 0,0 0 0,13 0 0,-13 1 0,0-1 16,0 13-16,0-12 0,0-1 0,0 0 0,13 0 0,-13 27 0,0-27 0,0 14 15,0-14-15,0 0 0,0 0 0,0 1 0,0-1 0,0 0 0,0 93 16,0-93-16,0 0 0,14-13 0,-14 13 0,0 67 16,13-67-16,-13 53 15,0-53-15,0 1 0,13-14 0,-13 13 0,0 0 16,0 0-16,0 1 0,0-1 15,0 0-15,0 0 0,13 1 0,-13-1 16,0 0-16,0 0 0,0 0 0,0 1 16,14 12-16,-14-13 0,0 1 15,0-1-15,0 0 0,0 0 32,13-13 30,-13 14-62,0-1 16,0 0-16,13-13 0,-13 13 0,-13-13 0,0 0 15</inkml:trace>
  <inkml:trace contextRef="#ctx0" brushRef="#br0" timeOffset="-46321.74">6271 13520 0,'13'0'47,"-13"-13"-32,13 13-15,0 0 0,1 0 0,-1 0 0,0 0 0,0 0 16,0 0-16,-13-13 0,14 13 0,-1 0 0,-13-13 0,66-1 16,-53 14-16,1 0 0,25-13 15,-26 13-15,1-13 0,-1 13 16,0 0-16</inkml:trace>
  <inkml:trace contextRef="#ctx0" brushRef="#br0" timeOffset="-45889.33">6271 13891 0,'13'0'31,"0"0"-31,0 0 0,-13-14 0,14 14 15,-14-13-15,13 13 0,0 0 0,0 0 16,-13-13-16,13 13 0,1 0 0,-1-13 0,0 13 16,0 0-16,67-27 15,-67 27-15,-13-13 0,13 13 0,0 0 0,1 0 0,-14-13 0,53 0 16,-40 13-16,0 0 0,0-14 0,27 1 16,-27 13-16,0-13 15</inkml:trace>
  <inkml:trace contextRef="#ctx0" brushRef="#br0" timeOffset="-44926.46">7382 12859 0,'13'0'46,"0"0"-46,1 0 0,-1 0 16,0 0-16,0 0 0,0 0 0,1 0 0,-1 0 0,27 0 16,-27 0-16,66 0 15,-66 0-15,1 0 0,-1 0 16,0 0-16,27 13 0,-27-13 0,0 0 0,53 13 16,-52-13-16,-1 0 15,0 0-15,0 0 0,1 0 0,-14 13 16,13-13-16,0 0 31,-13 14 32,0-1-63,-13-13 15,13 13-15,-13-13 0,13 13 0,-14-13 0,14 14 0,-13-1 16,13 0-16,-13-13 0,13 13 0,-13-13 0,13 14 0,-14-14 15,1 13-15,13 0 0,0 0 0,-13-13 0,13 13 0,-13 1 16,13-1-16,-13 0 0,-1 0 0,14 1 0,0-1 16,-13 0-16,0 0 0,-14 27 15,14-40-15,13 13 0,0 0 16,-13 1-16,13-1 0,-13-13 16,13 13-16,-14-13 0,14 13 15,0 1-15,0-1 0</inkml:trace>
  <inkml:trace contextRef="#ctx0" brushRef="#br0" timeOffset="-43839.47">7580 13123 0,'14'0'16,"-1"0"-16,0 0 15,0 0-15,0 0 16,1 0-1,-1 0-15,0 0 0,0 0 16,1 0-16,-1 0 0,0 0 0,0 0 16,1 0-16,25 0 15,-26 0-15,1 0 0,-1 0 0,0 0 0,0 0 16,1 0-16,-1 0 0,0 0 0,-13-13 0,13 13 16,0 0-16,1 0 0</inkml:trace>
  <inkml:trace contextRef="#ctx0" brushRef="#br0" timeOffset="-43067.27">8242 12938 0,'-27'0'16,"14"0"-16,13 13 0,-13-13 15,0 0-15,13 14 0,0-1 0,-14-13 0,1 0 16,13 13-16,0 0 0,0 1 0,-13-14 0,13 13 16,0 0-16,0 27 15,0-27-15,0 0 0,0 0 0,0 1 16,0-1-16,0 0 0,0 0 16,0 0-16,0 1 15,0-1-15,13-13 16,0 13-16,-13 0 0,14-13 0,-1 0 15,-13 14-15,0-1 0,13-13 0,0 0 0,1 0 16,-1 0-16,0 0 16,0 0-16,0 0 0,1 0 15,-1 0-15,0 0 0,-13-13 0,13 13 0,-13-14 0,14 14 16,-14-13-16,13 13 0,0-26 0,0 12 0,-13 1 16,14 13-16,12-53 0,-26 40 15,13-27-15,-13 27 0,13 0 16,-13 0-16,0 0 0,0-14 0,0 14 15,0 0 1,0-1-16,0 1 0,0 0 0,0 0 0,0-1 16,-13 14-16,0-13 15,0 13-15,0 0 0,-1 0 16,1 0-16,0 0 0,0 0 0,-1 0 16,1 0-16,0 0 0,0 0 0,-1 0 15,14 13-15,-13-13 0,0 0 0,0 0 16,13 14-16,-13-14 0,-1 0 0,1 13 15,13 0-15,-13-13 0,13 13 16,-13-13-16,13 14 0,-14-14 16,14 13-16,-13-13 0,13 13 15,0 0-15,0 1 16,0-1-16,13-13 16</inkml:trace>
  <inkml:trace contextRef="#ctx0" brushRef="#br0" timeOffset="-42199.97">8625 12938 0,'-13'0'15,"0"0"1,13 13-16,-13-13 0,-1 0 16,14 14-16,0-1 15,-13-13-15,13 13 0,0 0 0,0 14 16,0-14-16,-13 40 15,13-40-15,0 0 0,0 1 16,0-1-16,0 0 0,0 0 0,13-13 16,-13 13-16,0 14 0,0-14 0,40 27 15,-40-27 1,13-13-16,-13 13 0,13-13 0,1 14 16,-1-1-16,0-13 15,0 0-15,1 0 16,-1 0-16,0 0 15,0 0-15,0 0 0,1 0 16,-1 0-16,0 0 16,-13-13-16,13 13 0,1 0 0,-14-14 15,13 1-15,-13 0 0,0 0 0,0-1 16,13 14-16,-13-13 0,0 0 0,0 0 16,0-1-16,0-25 15,0 26-15,0-1 0,0 1 16,0 0-16,-13 13 15,13-13-15,-13-1 0,-1 14 0,14-13 16,-13 13-16,0-13 0,13 0 16,-13 13-16,-1 0 0,1 0 15,0 0-15,13-13 16,-13 13 0,0 0-16,-1 0 31</inkml:trace>
  <inkml:trace contextRef="#ctx0" brushRef="#br0" timeOffset="-41065.92">9075 13004 0,'0'14'62,"13"-14"-62,-13 13 0,14 0 0,-14 0 0,13 0 0,0-13 16,-13 14-16,0-1 0,13 0 0,1-13 0,-14 13 0,13-13 0,-13 14 0,26 12 15,-13-13-15,1-13 0,-14 13 0,13-13 0,-13 14 0,26-1 16,-26 0-16,14-13 0,-14 13 16,13-13-16,0 0 62,0 0-15,-13-13-47</inkml:trace>
  <inkml:trace contextRef="#ctx0" brushRef="#br0" timeOffset="-39483.47">9287 12885 0,'0'13'16,"0"1"-16,-13-14 0,13 13 0,0 0 0,0 0 16,0 1-16,-14-14 0,14 13 0,0 0 15,0 0-15,-13-13 63,13 14-63,-13-14 15,13 13-15,-13-13 16,13 13-16,-14-13 0,14 13 0,-13 0 16,0 1-16,13-1 0,-13-13 15,13 13-15,-13-13 0,13 13 0,0 1 16,0-1-1,-14-13-15,14 13 0,0 0 16,0 0 15,-13-13-31,13 14 16,0-1-16,0 0 16,0 0 312,-13-13-313,13 14 48,0-1-16,-13-13-47,13 13 31</inkml:trace>
  <inkml:trace contextRef="#ctx0" brushRef="#br0" timeOffset="-38939.47">9525 12819 0,'0'13'0,"0"1"0,0-1 16,0 0-16,-13-13 0,13 13 0,0 0 0,0 1 16,-13-14-16,13 13 0,0 0 0,0 0 0,0 1 0,-14-14 0,14 13 0,-13 0 15,13 0-15,0 1 0,-13-14 0,13 13 0,-13 40 0,13-40 0,0 0 16,0 0-16,0 1 0,0 25 16,0-26-16,0 54 15,0-54-15,0 0 0,-14-13 0,14 13 0,0 1 16,0-1-16,0 0 15,0-26 48,0 0-63,0-1 16,14 14-16</inkml:trace>
  <inkml:trace contextRef="#ctx0" brushRef="#br0" timeOffset="-38206.81">9723 12859 0,'0'0'0,"-13"0"0,13 13 0,-13 0 0,13 0 16,-13-13-16,13 14 0,-13-14 0,13 13 0,0 0 0,0 0 0,-14-13 0,14 14 0,-13-1 15,0 0-15,13 0 0,0 1 0,0-1 0,-13 0 0,13 0 16,-14 0-16,14 1 0,-13 39 0,13-40 0,0 0 16,-13-13-16,13 26 0,0-12 0,0 12 0,0 14 0,0-27 0,0 0 15,0 1-15,0-1 0,0 0 0,0 0 0,0 40 16,0-40-16,0 1 0,0-1 0,0 40 0,0-40 16,26 27-1,-12-40 1,-1 0-1,0 0-15,0 0 0,1 0 0,-1 0 0,13-14 16,-26 1-16,13 13 0,1 0 0,-14-13 0,53-27 16,-27 27-16,27-80 15,-40 80-15,0 0 0,-13 0 0,14 13 16,-14-40-16,13 27 0,0 0 0,-13-40 16,0 39-16,0 1 0,13 0 0,-13 0 15,0 0-15,0-1 0,0 1 0,0 0 0,0 0 16,0-1-16,0-12 0,-13 26 0,0-13 0,13 0 15,-13-14-15,-1 27 0,14-13 0,0 0 16,0-1-16,-13 14 0,0-13 0,0 13 16,13-13-16,-27-14 0,27 14 0,-13 13 15,0 0-15,13-13 0,-13 13 0,-1 0 16,1 0-16,0 0 16,0 0-1,-1 0 1,1 0-16,13 13 47</inkml:trace>
  <inkml:trace contextRef="#ctx0" brushRef="#br0" timeOffset="-37756.88">10054 12607 0,'13'0'47,"1"0"-31,-1 0-16,0 0 0,0 0 0,1 0 15,-1 0-15,0 0 0,0 0 0,0 0 16,1 0-16,-1 0 0,-13-13 16,13 13-16</inkml:trace>
  <inkml:trace contextRef="#ctx0" brushRef="#br0" timeOffset="-36656.88">10451 12409 0,'-13'0'16,"0"0"-16,-1 0 15,1 0-15,0 0 16,13 13-16,-13-13 0,-1 0 16,1 0-16,13 13 0,-13-13 0,13 14 15,-13-14-15,0 0 0,13 13 0,-14 0 16,1-13-16,0 27 15,13-14 17,0 0-17,0 0-15,0 0 16,0 1-16,13-1 16,0-13-16,1 13 15,-1-13-15,0 0 0,13 13 16,-12-13-1,-1 0-15,0 0 0,0 0 16,14 0-16,-14 0 0,0 0 0,0 0 16,1-26-16,-14 13 15,0-1-15,13 14 0,-13-13 0,0 0 0,13 0 16,-13 0-16,0-1 0,0-12 16,0 13-16,0-1 15,0 1-15,0 0 0,-13 13 47,0 0-31,-1 0-1,1 0 32,13 13-31,0 0-16,-13-13 0,13 14 0,0-1 0,0 0 0,0 0 15,0 1-15,-13-14 0,13 13 0,0 13 0,-13-13 0,13 1 0,0-1 16,0 0-16,0 0 0,0 1 0,0-1 0,0 0 0,0 0 0,0 1 0,0-1 0,0 0 16,0 0-16,0 0 0,0 1 0,0-1 0,0 0 0,0 0 15,0 1-15,0-1 0,0 0 0,0 0 16,0 1-16,0-1 0,0 0 0,0 0 16,0 0 109</inkml:trace>
  <inkml:trace contextRef="#ctx0" brushRef="#br0" timeOffset="-35295.14">7316 13719 0,'13'0'31,"0"0"-31,0 0 15,1 0-15,-1 0 0,0 0 0,0 0 16,1 0-16,-1 0 0,40 0 0,-40 0 16,0 0-16,0 0 0,133 0 15,-120 0-15,-12 0 0,-1 0 0,13 0 0,-12 0 0,65 0 16,-53-14-16,-12 14 0,-1 0 0,185-26 16,-171 26-16,-14 0 0,0-13 0,14 13 0,-14-14 0,0 14 0,0 0 0,1 0 0,12 0 0,14-13 0,66-13 15,-54 26-15,-38-13 0,-1 13 0,238-40 16,-238 40-16,-13-13 0,278-27 15,-264 40-15,12-13 0,0 13 0,-12 0 0,-1 0 0,27-13 16,39-1-16,-66 14 0,0-13 0,80 0 16,-80 13-16,80-13 15,-80-1-15,0 14 16,1 0-16,12 0 0,-13 0 0,93-13 16,-93 13-16,14 0 15,-14 0-15,0 0 0,0 0 0,54 0 0,-54 0 0,0 0 0,0 0 0,120 0 16,-120 0-16,0-13 0,0 13 0,0 0 15,14 0-15,-14 0 0,0 0 0,27 0 0,-13 0 16,-14 0-16,0 0 0,66 0 0,-65 0 0,-1 0 16,79 0-1,-65 0-15,-14 0 0,66 0 16,-79 13-16,14-13 0,-1 0 0,93 27 16,-93-27-16,0 0 0,0 0 0,1 0 0,-1 13 0,0-13 0,14 13 0,65-13 15,-79 0-15,-13 13 0,27-13 0,-14 0 0,0 0 0,106 14 16,-92-14-16,132 13 15,-146-13-15,0 0 0,0 0 0,1 13 0,-1-13 0,26 0 16,-25 0-16,-1 0 0,0 0 0,0 0 16,1 0-16,-1 0 0,0 0 15,-13 13 110</inkml:trace>
  <inkml:trace contextRef="#ctx0" brushRef="#br0" timeOffset="-33650.65">16629 12105 0,'0'79'0,"0"-158"0,0 185 0,0-93 0,0 26 0,0-12 0,0 13 0,0-14 0,0 0 0,0 1 0,0-1 0,0 1 0,0-1 0,0 1 0,0-1 15,0 1-15,13-1 0,-13-13 0,0 27 0,0-13 0,14-14 0,-14 26 0,13-12 0,-13-1 0,0 1 0,13 13 0,0-14 0,-13 14 16,53 105-16,-40-92 0,1-40 0,131 186 16,-145-186-16,27 0 0,-27 0 0,13-13 0,0 14 0,0-1 15,0 13-15,27-12 0,40 25 0,-67-25 0,0-14 0,0 13 0,133 0 16,-133-13-16,146-26 16,-120 12-1,-12 14-15,-27-13 0,132-40 0,-132 40 0,27 0 16,-14 13-16</inkml:trace>
  <inkml:trace contextRef="#ctx0" brushRef="#br0" timeOffset="-31371.05">17515 13441 0,'14'0'16,"-1"0"15,0 0-31,0-13 0,1 13 15,-1 0-15,0 0 0,0 0 0,0 0 16,-13-14-16,40 1 0,-27 13 0,-13-13 0,80-27 16,-80 27-16,13 13 0,0 0 0,0-13 15,1 13-15,-14-13 0,53-14 0,-40 27 0,-13-13 0,13 13 0,-13-13 16,79-27-16,-79 27 0,80-67 16,-67 67-1,0 13-15,-13-13 0,13 13 0,-13-13 0,53-53 0,-39 52 0,-14 1 16,66-80-16,-53 93 15,-13-13-15,0 0 0,13 13 0,-13-13 0,27-27 16,-27 27-16,13 0 0,-13-1 0,40-52 16,-27 53-16,27-93 15,-40 93-15,13 13 0,-13-13 0,0-1 0,26-52 16,-26 53-16,0 0 0,0 0 0,13-80 16,-13 80-16,14 0 0,-14-1 0,13 1 0,-13 0 0,0-27 15,0 27-15,0 0 0,0 0 0,0-1 0,0 1 16,13-40-16,-13 40 0,0-106 15,0 92-15,0 14 0,0 0 0,0 0 0,0-1 16,0-65-16,0 66 0,0 0 0,-13-80 16,13 80-16,-13 0 0,13-1 15,0-12-15,0-1 0,0 1 0,0 13 16,0 0-16,0-1 0,0-25 0,0 25 0,0-65 16,0 66-16,0 0 15,0-1-15,0 1 0,-14-40 0,14 40 16,0 0-16,0-1 0,0-38 15,0 38-15,-13 14 0,13-13 0,0 0 0,0 0 0,-13-40 16,13 39-16,0 1 0,-13 0 0,13 0 0,0-40 16,-13 26-16,13-65 15,0 79-15,-14-1 0,14 1 0,0 0 0,-13 13 0,13-53 16,0 40-16,-13-67 16,13 67-16,-13 13 0,13-13 0,0 0 0,0-1 0,0 1 15,0 0-15,-14 13 0,1-13 0,13 0 0,0-1 0,-13-25 16,0 25-16,-14-52 15,14 53-15,13 0 0,0 0 16,-26-27-16,12 27 0,14-1 16,-13 14-16,-13-39 0,12 26 0,1-1 15,13 1-15,-13 0 0,0 0 0,-1 13 0,14-14 0,-13 14 0,13-13 16,-13 13-16,13-13 0,-13 13 0,13-13 0,-13 13 0,-1 0 16,14-14-16,-13 14 0,-13-13 0,26 0 0,-14 13 0,1 0 15,0 0-15,0-13 0,0 13 0,-1 0 16,1 0-16,-13 0 0,12 0 15,1 0-15,0 0 0,13-13 0,-13 13 16,-1 0-16,-12 0 0,13 0 0,0 0 16,-1 0-16,-52 0 15,53 0-15,0 0 0,-1 0 0,-38-14 16,38 14-16,-92 0 16,80 0-16,13 0 0,0 0 0,-1 0 0,1 0 0,0 0 15,-27 0-15,27 0 0,0 0 0,0 0 0,-1 0 0,-52 14 16,40-14-16,-40 13 15,52-13-15,1 13 0,0-13 0,0 0 0,-1 13 16,1-13-16,0 13 0,0-13 0,-27 14 16,40-1-16,-13-13 15,0 13-15,-1 0 0,1-13 0,13 14 0,-13-14 16,13 13-16,-40 13 0,27-26 0,-66 80 16,79-67-1,0 0-15,-14-13 0,1 0 0,13 13 0,-66 67 0,40-80 16,26 13-16,-80 80 15,67-93-15,0 26 0,-1-13 0,1-13 0,13 13 0,-26 27 16,26-27-16,-13 1 0,-40 39 16,53-40-16,-40 66 15,40-66-15,-13 1 0,13-1 0,0 0 0,-14 14 16,14-14-16,-26 40 16,26-40-16,-13-13 0,13 13 0,0 0 0,0 1 0,0-1 15,0 0-15,0 0 0,0 0 0,-13-13 0,13 40 16,0-27-16,-14 40 15,14-39-15,0-1 0,0 0 16,0 13-16,0-12 0,0-1 0,0 27 16,0-27-16,0 0 0,0 0 15,0 1-15,0-1 0,0 0 0,14 0 0,-14 0 0,0 1 16,0-1-16,0 0 0,0 0 0,0 1 0,13-14 0,-13 13 0,0 13 16,0-12-16,13-14 0,-13 13 0,13 26 0,-13-25 15,0-1-15,0 0 0,13 27 0,-13-27 16,0 0-16,14 27 15,-14-27-15,0 0 0,13-13 0,-13 14 16,13-14-16,-13 13 0,0 0 0,0 0 16,13-13-16,-13 40 15,0-27-15,14-13 0,-14 13 0,0 1 16,0-1-16,0 0 0,13-13 0,-13 13 16,0 1-16,13-1 0,-13 0 15,0 0-15,13-13 0,-13 14 16,0-1-16,0 0 0,0 0 0,14-13 0,-14 13 15,0 1-15,0-1 0,13-13 0,-13 13 0,13-13 0,-13 13 0,0 1 16,0-1-16,13 0 0,-13 0 16,13 1-16,-13-1 0,0 0 15,14-13-15,-14 13 0,13-13 16,-13 13-16,13-13 16,-26 0-1,13 14 32</inkml:trace>
  <inkml:trace contextRef="#ctx0" brushRef="#br0" timeOffset="-30579.32">16656 13110 0,'0'13'0,"-14"-13"0,1 27 16,0-27-16,13 13 0,-13-13 0,13 13 0,0 0 0,-14-13 15,14 14-15,-13-14 0,13 13 0,-13-13 0,13 13 0,-13 0 0,-1-13 16,14 14-16,-39 12 0,26-26 0,-1 0 0,-65 53 16,66-40-16,-1-13 0,1 0 15,0 0-15,13 13 0,-53 1 0,40-14 0,0 0 0,13 13 16,-14-13-16,-105 53 0,-26 0 16,118-53-1,14 13-15,-13-13 0,12 0 0,-118 53 16,106-53-16,-199 66 15,185-66-15,0 0 0,14 13 0,13-13 0,-186 40 16,186-40-16,-27 13 0,27-13 0,0 0 0,-199 40 16,199-40-16,0 13 0,0-13 0,-1 0 0,1 0 0,0 13 0,0-13 0,-1 0 0,-91 14 15,91-14-15,1 0 0,0 0 0,0 0 0,-1 0 0,1 13 0,0-13 0,-146 13 16,146 0-16,-172 0 16,172-13-16,-1 0 0,1 0 0,0 0 0,0 0 0,-1 0 0,1 0 0,-66 0 15,66 0-15,-1 0 0,1 0 0,0 0 0,0 0 0,-106 0 16,105 0-16,-105 0 15,106 0-15,0 0 16,-40-13-16,40 13 0,-1 0 0,1 0 16,-26-13-16,25 13 0,1 0 0,13-13 15,-13 13-15,0 0 0,-1 0 0,1 0 16</inkml:trace>
  <inkml:trace contextRef="#ctx0" brushRef="#br0" timeOffset="-28178.62">8268 14393 0</inkml:trace>
  <inkml:trace contextRef="#ctx0" brushRef="#br0" timeOffset="-27331.34">8665 13891 0,'-13'0'0,"0"13"15,-1-13-15,14 13 0,-13-13 0,13 13 0,-13 1 16,13-1-16,-13-13 0,13 13 0,-14-13 0,14 13 16,0 0-16,0 1 0,0-1 0,-13-13 0,13 13 0,0 0 15,0 1-15,0-1 0,0 0 0,-13-13 16,13 13-16,0 1 0,0-1 0,0 0 15,0 0-15,0 0 0,0 1 16,13-1 0,-13 0-1,13-13 1,-13 13-16,14-13 16,-1 0-1,0 0 1,0 0-16,1 0 0,-1 0 15,0 0-15,-13-13 16,13 13-16,1 0 0,-14-13 0,13 13 0,0-13 16,0-1-16,-13 1 0,13 13 15,-13-13-15,14 13 0,-14-13 0,13 13 16,-13-13-16,0-1 0,13 14 0,0-13 16,-13 0-16,0 0 15,0-1 1,0 1-16,0 0 15,0 0 1,0-1 0,-13 14 46,0 0-46,0 0 15</inkml:trace>
  <inkml:trace contextRef="#ctx0" brushRef="#br0" timeOffset="-26460.04">9168 13904 0,'0'13'31,"-13"-13"-16,13 13-15,0 1 0,-14-1 0,14 0 16,0 0-16,0 0 0,-13-13 16,13 14-16,-13-1 0,13 0 15,0 0-15,0 1 0,-13-1 16,13 0-16,0 0 16,0 1-16,0-1 0,0 0 15,13-13-15,-13 13 16,13-13 15,0 0-15,1 0-1,-1 0-15,0 0 0,0 0 0,0 0 16,1 0-16,25 0 16,-39-13-16,14 13 0,-1 0 15,0 0-15,-13-13 0,13 13 16,1 0-1,-14-13-15,0-1 0,13 14 16,-13-13 0,0 0-1,0 0-15,0-1 0,0 1 32,-13 13-1,13-13-31,-14 13 15,14-13 1,-13 13 0,0 0-1,0 0-15,-1 0 16,1 0-16,0 0 16,0 0-16,-1 0 15,1 0-15</inkml:trace>
  <inkml:trace contextRef="#ctx0" brushRef="#br0" timeOffset="-25954.58">9737 13864 0,'0'13'31,"0"1"-31,0-1 15,0 0-15,0 0 0,0 1 0,0-1 0,0 0 16,0 0-16,13 0 0,-13 1 0,0-1 0,0 0 16,0 0-16,0 1 0,0-1 0,0 0 0,0 0 15,0 1-15,0-1 0,0 0 0,0 0 16,0 0-16,0 1 0,0-1 16,0 0-16,0 0 0,0 1 15,0-1 48</inkml:trace>
  <inkml:trace contextRef="#ctx0" brushRef="#br0" timeOffset="-24414.18">8678 13930 0,'14'0'63,"-1"0"-63,0 0 0,0 0 15,0 0 1,1 0-16,-1 0 16,-13 14 93,13-14-93,-13 13-16,0 0 15,13-13-15,-13 13 0,14-13 0,-14 13 63</inkml:trace>
  <inkml:trace contextRef="#ctx0" brushRef="#br0" timeOffset="-23191.07">7395 12726 0,'-13'0'0,"0"0"31,13 14-31,-14-14 0,14 13 0,0 0 0,0 0 16,0 1-16,0-1 0,0 0 16,0 0-16,0 1 0,0-1 15,0 0-15,0 0 0,0 0 0,0 1 16,0-1-16,0 0 0,0 0 16,0 1-16,0-1 0,0 0 15,0 0-15,14-13 0,-14 14 0,13 12 16,-13-13-16,13 40 15,-13-40-15,13-13 0,1 40 16,-14-27-16,13-13 0,0 27 16,-13-14-16,13-13 15,-13 13-15,13-13 16,-13 13-16,0 1 0,14-14 16,-14 13-16,0 0 0,13-13 0,-13 13 15,0 1-15,13-14 0,-13 13 0,13-13 16,-13 13-16,14 0 0,-14 0 15,0 1-15,13-14 0,0 0 63,0 0-63,1 0 0,-1 0 16</inkml:trace>
  <inkml:trace contextRef="#ctx0" brushRef="#br0" timeOffset="-22275.24">10623 12290 0,'0'13'16,"0"0"-16,0 1 16,0-1-16,0 0 0,13-13 0,-13 13 0,0 0 0,13-13 15,-13 14-15,40 25 0,-40-25 0,0-1 0,13-13 0,54 66 16,-67-53-16,13-13 0,0 13 16,0 1-16,-13-1 0,13-13 0,14 26 0,-27-12 15,13-14-15,-13 13 0,40 27 0,-40-27 0,13 13 31,-13-13-31,13-13 0,-13 14 0,0-1 0,0 0 16,0 0-16,14-13 0,-14 14 0,13 52 16,-13-53-16,0 80 15,0-80-15,0 0 0,0 0 0,0 1 0,-13 38 16,-1-52-16,14 14 0,-39 78 16,25-79-16,1 1 0,13-1 0,0 0 0,-40 40 15,40-40-15,-13 1 0,13-1 0,-53 53 16,40-66-16,13 13 0,-13 0 0,0-13 15,13 14-15,-14 12 0,1-26 0,0 13 0,0 1 16,-1-14-16,14 13 0,0 0 16,-13-13-16,13 13 15,0-26 48,-13 0-63,13 0 0,0-1 0</inkml:trace>
  <inkml:trace contextRef="#ctx0" brushRef="#br0" timeOffset="-21187.73">11073 12700 0,'13'0'47,"0"0"-32,-13-13-15,13 13 0,1 0 0,-1 0 0,0 0 16,0 0-16,-13-13 0,14 13 0,-1 0 0,0 0 0,0 0 15,1 0-15,-1 0 0,0 0 0,0 0 16,0 0-16,1 0 16,-14 13-16,0 0 0,13-13 15,-13 13-15,0 0 16,13-13-16,-13 14 16,13-14-16,-13 13 0,0 0 15,0 0 1,0 1-16,0-1 0,0 0 15,0 0-15,-13 1 16,13-1-16,-13 0 0,13 0 16,-13-13-16,-14 40 15,14-40-15,13 13 0,-13 0 0,-14 1 16,27-1-16,-26 0 16,26 0-16,-13-13 0,13 14 15,-14-14-15,1 0 16,0 0-16,26 0 109,0 0-109,1 0 0,-1 0 0,0 0 0,0 0 16,1 0-16,-1 0 0,0 0 0,0 0 0,0 0 15,1 0-15,-1 0 63,-13 13-47,0 0-1,0 0-15,0 0 0,0 1 16,0-1-16,-13-13 0,13 13 0,0 0 15,0 1-15,-14-1 0,1-13 0,13 13 16,0 0-16,-13-13 0,13 13 0,0 1 16,-13-14-16,13 13 15,-13-13-15,-1 0 0,14 13 0,0 0 16,-13-13-16,0 0 0,13 14 16,-13-14-16,-1 13 0,1-13 15,0 13-15,13 0 16,-13-13-16</inkml:trace>
  <inkml:trace contextRef="#ctx0" brushRef="#br0" timeOffset="-18664.38">13533 13811 0,'-13'0'47,"0"0"-47,0 0 0,0 0 0,-1 0 16,1 0-16,0 0 0,0 0 0,-1 0 0,1 0 0,0 0 15,0 0-15,-40 0 0,40 0 0,-1 0 0,1 0 0,0 0 16,0 0-16,-93 0 0,93 0 0,-186 0 16,173 0-16,12 0 15,1 0-15,0 0 0,-80 13 0,80-13 0,-106 14 16,106-14 0,0 0-16,-1 0 0,1 0 0,0 0 0,-27 0 15,27 0-15,0 0 0,0 0 0,-40-14 16,39 14-16,-65-13 15,66 13-15,0 0 0,-1 0 0,-25 0 16,25 0-16,-38-13 16,38 13-16,1 0 0,0 0 15,0 0-15,-1 0 0,1 0 0,13-13 16,-13 13-16,0-13 0,-14 13 16,14 0-16,13-14 0,-13 14 0,0 0 15,-14-13-15,27 0 0,-13 13 0,-27-27 16,27 27-16,13-13 0,-13 13 0,-1 0 15,1 0-15,0-26 0,0 26 0,0 0 0,13-14 0,-53 1 16,53 0-16,-27 0 16,14 0-1,0 13-15,13-14 0,-14 14 47,14-13-47,0 0 16,-13 13-16,13-13 140,13 13-140,1 0 16,-1 0-16,0 0 0,0 0 0,1 0 16,-1 0-16,0 0 15,-13-14 1,13 14-16,1 0 0,-1 0 16,-26 0 109,-1 0-110,1 0-15,0 0 0,0 0 0,-1 0 16,1 0-16,0 0 0,0 0 0,-1 0 15,1 0-15,0 0 0,0 0 0,0 0 16,-1 0-16,1 0 0,0 14 16,0-14-16,-1 0 0,1 0 15,0 0 1,13 13-16,-13-13 16,13 13 124,0 0-124,13 1-16,-13-1 0,0 0 0,13-13 0,-13 13 0,0 0 15,13-13-15,-13 14 0,0-1 0,14-13 0,-14 13 0,13-13 16,-13 13-16,13-13 0,-13 14 0,0-1 0,13-13 0,-13 13 16,14-13-16,-14 13 0,13-13 15,-13 14-15,0-1 16,13-13-16</inkml:trace>
  <inkml:trace contextRef="#ctx0" brushRef="#br0" timeOffset="-16701.58">5794 16312 0,'-13'0'16,"0"0"-16,0 0 16,-1 0-16,1 0 0,0 0 15,0 13-15,0-13 0,-1 13 0,14 0 0,-13-13 0,0 0 16,13 13-16,-13 1 0,-1-14 0,14 13 0,-13-13 16,13 13-16,0 0 0,-13-13 0,13 14 0,0-1 0,-13-13 15,13 13-15,0 0 0,-14-13 16,14 14-16,0-1 15,0 0 1,0 0-16,0 0 0,0 1 16,0-1-16,0 0 0,14-13 0,-14 13 15,0 1-15,13-14 0,-13 13 16,13-13-16,-13 13 0,13-13 16,-13 13-16,14-13 0,-1 14 0,0-14 15,-13 13 1,13-13-16,1 0 31,-1 0-31,0 0 16,0 0-1,-13-13 1,13 13-16,-13-14 0,0 1 16,14 0-16,-14 0 0,0-1 0,13 1 15,-13 0-15,0-27 0,0 27 0,0 0 0,13 0 0,0-93 16,-13 92-16,0 1 0,0 0 15,0 0-15,0-53 0,0 52 0,0 1 0,0 0 16,0-53-16,0 53 16,0-67-16,0 67 15,0 0-15,0 0 0,0-40 0,0 39 16,0 1-16,-13-66 16,13 66-16,0-1 0,0 1 0,0 0 0,0 0 0,0-14 15,0 14-15,0 0 0,0-1 0,0 1 0,0-40 16,0 40-16,0-66 15,0 66-15,0-1 0,0 1 0,0 0 16,0 0-16,0 26 94,0 0-79,0 0-15,0 1 0,0-1 16,0 0-16,0 0 0,0 0 0,0 1 0,0-1 0,13 13 16,-13-12-16,0-1 0,0 0 0,0 0 0,0 40 0,0-40 0,14 1 15,-14-1-15,0 0 0,0 0 0,13 40 16,-13-40-16,0 1 0,13 78 16,-13-78-16,0-1 0,0 0 0,0 0 0,0 0 0,13 14 15,-13-14-15,0 0 0,14 1 0,-1 38 16,-13-38-16,13 52 15,-13-53-15,13 0 0,-13 1 0,0-1 16,0 0-16,0 0 0,27 27 16,-27-27-16,0 0 15,0 1-15,0-1 16,0 0-16,13-13 0,-13 13 16,0 1-16,0-1 0,0 0 15,0 0-15,13-13 16,-13 13-16,0 1 0,0-1 15,13-13-15,-13 13 16,0 0-16,14-13 16,-14 14-16,0-1 31,13-13-31</inkml:trace>
  <inkml:trace contextRef="#ctx0" brushRef="#br0" timeOffset="-16134.07">6575 15915 0,'13'0'31,"0"0"-31,1 0 16,-1 0-16,0 0 0,0 0 0,0 0 0,14 0 15,-14 0-15,0 0 0,67 0 16,-67 0-16,0 0 0,27 0 15,-27 0-15,0 0 0,-13-14 0,27 14 16,-14 0-16,14-13 16,-14 13-16,0 0 15</inkml:trace>
  <inkml:trace contextRef="#ctx0" brushRef="#br0" timeOffset="-15542.52">6694 16153 0,'13'0'94,"0"0"-78,1 0-16,-14-13 0,13 13 0,0 0 15,0 0-15,1 0 0,-1 0 0,0 0 0,0 0 16,-13-14-16,13 14 0,1 0 16,-1 0-16,0 0 15,0 0 32</inkml:trace>
  <inkml:trace contextRef="#ctx0" brushRef="#br0" timeOffset="-10418.75">7686 16484 0,'13'0'94,"1"0"-79,-1 0-15,0 0 16,0 0-16,-13-14 0,0 1 0,14 13 0,-14-13 16,13 13-16,-26 0 78,-1 0-63,1 0-15,0 0 0,0 0 0,-1 0 16,1 0-16,0 0 0,0 0 16,13 13-16,-14-13 0,1 13 0,0-13 0,13 14 15,-13-14-15,0 0 0,13 13 0,-14-13 16,14 13 0</inkml:trace>
  <inkml:trace contextRef="#ctx0" brushRef="#br0" timeOffset="-8672.64">8176 15835 0,'0'14'47,"0"-1"-47,0 0 16,0 0-16,0 0 0,0 1 0,-14-14 0,14 13 0,0 0 15,0 0-15,0 1 0,0-1 0,0 0 0,0 0 0,0 1 16,0-1-16,0 0 0,0 13 0,0-12 0,0-1 0,-13-13 0,13 13 15,0 0-15,0 40 0,0-40 0,0 1 0,0 39 16,0-40-16,0 66 16,0-66-1,0 1-15,0-1 0,0 0 0,0 0 16,13 14 0,1-27 30,-1 0-46,0 0 0,0-13 16,1 13-16,-1-14 0,0 14 0,0 0 0,-13-13 0,13 0 16,1 13-16,-1 0 0,-13-13 0,13 13 0,-13-14 0,13 14 0,1 0 15,-1-26-15,0 26 0,0-13 0,1 13 0,-1-13 0,0-14 16,0 27-16,-13-13 0,13 13 0,1-13 0,-1-1 16,-13 1-16,13 13 0,-13-13 0,13 0 0,1 13 15,-14-14-15,13-12 0,-13 13 0,26-53 16,-26 52-16,13 1 0,-13 0 15,0 0-15,14-27 0,-14 27 0,0 0 0,0-67 16,13 80-16,-13-13 0,0 0 16,0 0-16,0-1 0,0 1 0,0 0 0,0 0 15,0-1-15,-13 1 0,13 0 16,0 0-16,-27-1 0,14 14 16,0 0-1,13-13 1,-13 13-16,-1 0 0,1 0 15,0 0-15,0 0 0,-1 0 16,1 0-16,0 0 0,0 0 16,0 0-16,-1 0 0,1 0 15,0 0-15,0 0 0,-1 0 0,1 0 0,0 13 16,0-13-16,-1 14 0,14-1 0,-13-13 16,0 0-16,13 13 0,-13-13 0,13 13 15,-13-13-15,13 14 31,-14-14-15,14 13 47,0 0-63,0 0 15,14-13-15</inkml:trace>
  <inkml:trace contextRef="#ctx0" brushRef="#br0" timeOffset="-7536.61">8969 15677 0,'0'0'0,"-13"0"0,0 0 0,0 0 16,-14 13-16,27 0 0,-13-13 0,0 0 0,13 13 15,-13-13-15,13 13 0,0 1 0,-14-14 0,14 13 0,-26-13 0,13 0 16,13 13-16,-14-13 0,14 13 0,0 1 0,-13-14 0,0 26 16,0-13-16,13 1 0,-14-1 0,14 0 0,-13 13 15,0-12-15,13-1 0,-26 40 16,26-40-16,0 0 0,0 1 0,0-1 0,-14 0 15,14 0-15,0 0 0,-13-13 0,13 14 0,0-1 16,0 13-16,0 14 16,0-27-16,0 0 0,-13-13 0,13 14 15,0-1-15,0 0 0,0 0 16,0 1-16,0-1 0,0 0 16,0 0-16,0 1 0,13-14 0,-13 13 15,13 0-15,-13 0 16,14-13-16,-14 13 0,0 1 15,13-14-15,-13 13 0,13-13 16,0 13-16,0-13 16,1 0-16,-1 0 15,0 0-15,0 0 16,1 0-16,-1 0 0,0 0 16,0 0-16,1 0 0,-1 0 15,0 0-15,0 0 0,0 0 0,1 0 16,-1 0-16,-13-13 0,13 0 0,0 13 15,-13-27-15,14 27 0,-1 0 0,-13-13 0,13 13 16,-13-13-16,13 13 0,-13-13 0,40-54 16,-40 54-16,13 13 0,-13-13 0,0 0 0,27-27 15,-27 27-15,13 0 0,13-67 16,-26 67-16,14 13 0,-14-13 0,0 0 0,0-1 16,0 1-16,13 0 0,-13 0 0,0-1 0,0 1 15,0 0-15,13-14 0,-13 14 0,13-66 16,-13 66-16,0-1 15,0 1-15,0 0 0,0 0 0,0-1 0,-13-12 16,0 13 0,13 0-1,-13 13 1,13-14-16,-14 14 16,1 0-16,13-13 0,-13 13 15,0 0-15,-1 0 16,1 0-16,0 0 0,13-13 15,-13 13-15,0 0 0,-1 0 16,1 0-16,0 0 16,0 0-1,-1 0-15</inkml:trace>
  <inkml:trace contextRef="#ctx0" brushRef="#br0" timeOffset="-6017.71">9472 15637 0,'-13'13'16,"13"14"-16,0-14 16,0 0-16,0 0 0,0 0 0,0 1 15,0-1-15,0 0 0,0 0 0,0 1 0,0-1 16,0 0-16,0 0 0,0 1 0,0-1 0,0 0 0,0 0 16,0 0-16,0 14 0,0-14 0,0 0 0,0 27 15,0-27-15,0 27 16,0-27-16,0 0 15,0 14-15,0-14 0,0 0 16,0 14-16,0-14 16,0 0-16,0 0 0,0 1 0,0-1 15,0 0-15,0 0 0,0 1 16,0-1-16,0 0 16,0 0-16,0 1 0,0-1 15,0 0-15,0 0 0,0 0 16,0 1-16,0-1 0,0 0 0,0 0 15,0 1-15</inkml:trace>
  <inkml:trace contextRef="#ctx0" brushRef="#br0" timeOffset="-4820.11">9194 15571 0,'13'0'16,"1"0"-1,-14-13-15,13 13 0,0 0 0,-13-14 16,13 14-16,1 0 0,-1 0 0,0 0 15,0 0-15,1 0 0,-1 0 0,0 0 0,0 0 16,0 0-16,1 0 0,-1 0 16,0 0-16,0 0 15,1 14 1,-1-1-16,0 0 16,-13 0-1,13-13-15,1 13 0,-1 1 16,-13-1-16,13-13 0,-13 13 0,0 0 15,13-13-15,-13 14 0,0-1 0,0 0 16,13-13-16,-13 13 0,0 53 16,0-52-16,0-1 0,0 0 15,0 14-15,0-14 0,0 0 0,0 0 0,0 53 16,0-39-16,0-1 16,0-12-16,0 12 0,0-13 0,-13-13 0,13 13 15,0 27-15,0-27 16,-13 14-16,13-14 15,-13-13-15,13 13 0,0 0 0,0 1 16,-27 25 0,14-25-16,13-1 0,-13 0 0,13 0 15,0 1-15,-13-14 0,-1 13 0,14 0 16,0 0-16,-13-13 0,0 27 16,13-14-16,-13-13 0,-1 0 15,14 13 1,0 0-1,14-13 79,-1 0-94,0 0 16,0 0-16,1 0 0,-1 0 0,0 0 0,0 0 0,1 0 0,-1 0 15,0 0-15,0 0 0,0 0 0,1 0 0,-1 0 16,0 0-16,0 0 0,1 0 0,-1 0 16,0 0-16,0 0 0,1 0 0,-1 0 15,-13-13-15,13 13 0,0 0 16</inkml:trace>
  <inkml:trace contextRef="#ctx0" brushRef="#br0" timeOffset="-3887.76">9922 15610 0,'13'14'63,"-13"-1"-47,0 0-16,0 0 0,0 1 0,0-1 0,13 13 15,1 27-15,-14-40 0,0 1 16,0-1-16,13 13 0,-13-12 0,0-1 0,0 0 0,0 0 0,13 67 15,-13-67-15,0 0 0,0 0 0,13 80 16,-13-80-16,0 80 16,0-80-16,0 0 15,0 0-15,0 1 0,0-1 0,0 0 16,0 0-16,0 1 16,0-1-1,0 0-15,0 0 0,0 0 0,0 1 16,0-1-16,0 0 15,0 0-15,0 1 16,0-1 47</inkml:trace>
  <inkml:trace contextRef="#ctx0" brushRef="#br0" timeOffset="-2073.11">10398 15928 0,'0'13'46,"0"0"-46,0 1 0,0-1 0,0 0 16,0 0-16,0 1 0,0-1 0,0 0 0,0 0 0,13-13 16,-13 13-16,0 1 0,0-1 0,0 0 0,0 14 15,0-14-15,0 0 0,14-13 0,-14 13 16,0 0-16,0 1 0,0-1 31,0-26 63,0-1-94,0 1 0,0 0 0,0 0 0,0 0 16,0-1-16,0 1 0,0 0 0,0 0 0,0-1 0,0 1 0,0 0 0,0 0 0,0 0 15,13-1-15,-13 1 0,0 0 0,0 0 0,0-1 0,13 14 0,-13-13 16,0 0-16,0 0 0,13 13 0,-13-14 15,0 1-15,13 13 0,-13-13 0,0 0 16,14 13-16,-1 0 31,0 0-15,0 0 0,1 0-1,-1 0-15,0 0 16,-13 13-1,13-13-15,-13 13 0,0 0 0,27 27 16,-27-27-16,26 67 16,-26-67-16,13 0 0,-13 0 15,0 40-15,0-39 0,14 52 16,-14-53 0,0 0-16,0 0 0,0-26 93,0 0-77,0 0-16,0-1 0,0 1 0,13 0 0,-13 0 0,13 13 0,-13-13 16,0-1-16,0 1 0,0 0 0,0 0 0,0-1 0,13 14 0,-13-13 0,27-106 15,-27 106-15,40-106 16,-40 106-16,13 13 0,-13-14 0,13 1 0,-13 0 15,13 0-15,-13-1 0,13 14 0,1 0 0,-14-13 16,13 13 0,0 0 15,0 0-31,-13 13 16,14 1-16,-1-1 0,-13 0 15,13-13-15,-13 13 0,13 27 0,1-27 16,-14 1-16,13-14 0,-13 13 0,13 13 15,-13-13-15,0 1 0,0-1 0,13 27 16,-13-27-16,13 53 16,1-53-16,-14 0 0,0 1 0,0-1 0,0 13 15,0-12-15,0-1 0,13 0 0,-13 13 16,0-12-16,0-1 0,0 0 16,0 0-16,0 1 78</inkml:trace>
  <inkml:trace contextRef="#ctx0" brushRef="#br0" timeOffset="2980.52">5093 15214 0,'0'13'47,"0"0"-47,0 0 0,0 0 16,0 1-16,0-1 0,0 0 0,0 0 0,0 1 0,0-1 0,0 0 15,-26 66-15,26-65 0,0-1 16,0 0-16,0 0 0,0 1 0,0-1 0,0 0 0,0 0 0,0 40 15,0-40-15,0 1 0,0-1 0,-13 79 16,13-78-16,-14 12 0,-12 133 16,26-146-16,0 0 0,0 1 0,-27 91 15,27-78-15,0-14 0,0 0 0,-26 106 16,26-92-16,-13-14 0,13 14 0,0-14 0,0 0 0,-14 53 16,14-53-16,0 1 0,0-1 0,-13-13 0,13 13 0,0 0 0,0 1 0,0-1 15,0 13-15,0-13 0,0 14 0,-13-27 0,13 13 0,0 0 0,0 1 0,0-1 16,-13 27-16,13-27 0,0 0 0,0 0 15,-13-13-15,13 27 0,0-14 16,0 0-16,0 0 0,0 1 16,0-1-16,0 0 15,0 0-15,0 1 0,0-1 16,0 0-16,-14-13 0,14 13 16,0 0-16,0 1 15,0-1-15,0 0 16,0 0-16,0 1 0,0-1 15,0 0-15,0 0 0,0 0 0,0 1 16,0-1-16,0 0 0,0 0 16,0 1-16,0 12 0,0-13 15,0 1-15,0-1 0,0 0 0,0 13 16,0-12-16,0-1 0,0 0 0,0 0 16,0 1-16,-13-14 15,13 13 1,13-13 62,1 0-78,-1 0 0,0 0 0,0 0 16,0 0-16,1 0 0,-1 0 0,0 0 0,0 13 0,1-13 0,-1 0 15,0 0-15,0 0 0,1 0 0,12 0 0,-13 0 0,27 13 16,0 1-16,-27-14 0,0 0 0,0 0 0,14 0 0,52 0 15,-66 0-15,14 0 0,-14 0 0,119 13 16,-118-13-16,12 0 0,199 13 16,-199 0-16,-12-13 0,12 0 0,1 0 0,-1 0 0,159 13 15,-172-13-15,14 0 0,-14 0 0,27 0 0,211 27 16,-224-27-16,-14 0 0,13 0 0,1 0 0,-14 0 0,13 0 0,-12 0 0,171 13 16,-172-13-16,27 0 0,-14 0 0,-13 0 0,199 13 15,-199-13-15,40 0 0,93 0 16,-120 0-16,-13 0 0,1 0 0,12 0 0,1 0 15,52 0-15,-66 0 0,0 0 0,146 0 16,-146 0-16,1 0 0,-1 0 16,0 0-16,0 0 0,1 0 0,65 0 0,-66 0 0,0 0 15,27 0-15,106 0 0,-133 0 0,0 0 16,225 0 0,-211 0-16,-14 0 0,13 0 0,133 0 0,-132 0 15,-1 0-15,225 0 16,-224 0-16,-14 0 0,0 0 0,1 0 0,12 0 0,106 0 15,-105 0-15,-14 0 0,0 0 0,0 0 0,159 0 16,-145 0-16,-14 0 0,159 0 16,-159 0-16,1 0 0,-1 0 0,0 0 0,0 0 0,133-13 15,-133 13-15,0 0 0,172-13 16,-158 13-16,-14 0 0,0 0 0,1 0 0,-1 0 0,13-13 0,107 13 16,-120 0-16,0 0 0,0 0 0,0-14 0,1 14 0,158-13 15,-159 13-15,199-13 16,-199 13-16,0 0 0,0 0 0,0 0 15,93-13-15,-92 13 0,-1 0 0,93-13 16,-93 13-16,0 0 16,0 0-16,1 0 0,25 0 0,-26 0 0,1 0 0,-14-14 15,13 14-15,27 0 0,-27 0 16,13 0-16,-13 0 16,1 0-16,-1 0 0,0 0 15,0 0-15,-13-13 0,14 13 16,-1 0-1,-13-13 64,13 13-64,-13-13-15,13 13 0,-13-14 0,14 14 0,-14-13 0,0 0 16,13 13-16,-13-13 0,0-1 0,0 1 0,13 13 0,-13-13 15,0 0-15,0 0 0,13 13 0,-13-14 0,13 14 0,-13-13 0,0 0 0,0 0 0,0-1 16,14 14-16,-14-13 0,0 0 0,0 0 0,13-14 0,-13 14 0,0 0 0,0 0 16,0-1-16,0 1 0,13-66 0,-13 66 0,13 13 0,-13-14 15,0 1-15,0 0 0,0-106 0,0 106 16,14-146 0,-14 146-16,0-1 0,0 1 0,0 0 0,0 0 0,0-54 15,0 41-15,0 13 0,0 0 0,0-107 16,0 107-16,0 0 0,0 0 0,0-14 0,-14 27 0,14-13 0,-13-93 15,13 93-15,-13 0 0,13 0 0,0-1 0,-13-52 16,13 53-16,0 0 0,0-14 0,0 14 0,0-13 16,0 12-16,0 1 0,0 0 0,0 0 0,0-1 0,0-25 15,0 26-15,0-1 0,0-52 16,0 53-16,0 0 0,0 0 0,0-1 0,0-12 16,0-1-16,0 14 0,0 0 0,0 0 0,0-1 15,0-38-15,0 38 0,0-65 16,0 66-16,0-1 0,0 1 15,0 0-15,0-27 0,0 27 0,0-27 16,0 27 0,0 0-16,-14 13 0,14-13 31,-13 13 31,0 0-62,0 0 16,0 0-16,-1 0 0,1 0 0,0 0 0,0 0 16,-14 0-16,14 0 0,0 0 0,-1 0 0,-38 0 15,38 0-15,1 0 0,-119 0 16,119 0-16,-1 0 0,1 0 0,0 0 0,0 0 0,-1 0 0,-65 0 16,66 0-16,0 0 0,-1 0 0,1 0 0,-119 0 15,119 0-15,-14 0 0,14 0 0,0 0 0,-1 0 16,1 0-16,0 0 0,-40 0 0,40 0 0,0 0 0,-1 0 0,1 0 15,-106 0-15,119 13 0,-13-13 0,-146 0 16,146 0-16,0 0 0,-1 0 0,1 0 16,0 0-16,-13 0 0,-1 0 0,-52 0 0,65 0 0,1 0 15,0 0-15,0 0 0,-106 0 0,106 0 0,-1 0 16,-158 0 0,159 0-16,0 0 0,0 0 0,-1 0 0,-91 0 15,91 0-15,1 0 0,-106 0 16,106 0-16,0 0 0,-1 0 0,1 0 0,0 0 0,-53 0 15,53 0-15,-1 0 0,1 0 0,-66 0 16,65 0-16,1 0 0,-93 0 16,93 0-16,0 0 0,0 0 0,-1 0 0,-65 0 15,66 0-15,0 0 0,-106 13 16,105-13-16,1 0 0,0 0 0,0 0 0,-1 0 0,-65 0 16,66 0-16,0 0 0,-1 0 0,-91 0 15,91 0-15,-105 0 16,106 0-16,0 0 0,-14 0 15,14 0-15,0 0 0,-40 0 0,40 0 0,-1 0 0,1 0 0,-106 0 16,106 0-16,0 0 16,0 0-16,-1 0 0,1 0 0,-66 0 0,65 0 0,1 0 0,-13 0 15,-107-13-15,107 13 0,13 0 16,0 0-16,-14 0 0,1 0 0,-41 0 16,41 0-16,13 0 0,0 0 0,-1 0 0,1 0 0,-79 0 15,78 0-15,1 0 0,-106 0 16,106 0-16,-14 0 0,14 0 0,0 0 0,0 0 0,-54 0 15,41 0-15,13 0 0,0 0 0,-80 0 16,80 0-16,-1 0 0,1 0 0,0 0 0,0 0 16,0 0-16,-1 0 0,1 0 0,0 0 0,0 0 0,-1 0 15,1 0-15,0 0 0,-27 0 16,27 0-16,0 0 0,0 0 16,-1 0-16,14 13 0,-13-13 0,0 0 0,0 0 15,-1 0-15,-12 0 0,13 0 0,0 0 16,-1 0-16,1 0 0,-13 0 0,12 0 0,1 0 0,0 0 15,0 0-15,-1 0 0,-25 0 0,26 0 0,-1 0 16,1 0-16,-53 0 0,53 0 0,-1 0 16,1 0-16,0 0 0,0 0 0,-14 13 0,14-13 0,0 0 15,0 0-15,-14 0 16,1 0-16,-1 0 16,14 0-16,0 0 0,0 0 0,-1 0 15,1 0-15,0 0 16,0 0-16,-1 0 0,1 0 0,0 0 15,0 0-15,0 0 0,-1 0 0,1 0 16,0 0-16,0 0 0,-1 0 0,1 0 0,0 0 16,0 0-16,-1 0 0,1 0 0,0 0 0,0 0 0,-14 0 15,14 0-15,0 0 0,-27 14 16,27-14-16,0 0 0,-1 0 16,1 0-16,0 0 0,0 0 15,0 0-15,-1 0 16,1 0-16,0 0 15,0 0 1,-1 13 156,1-13-172,0 0 16,13 13-16,-13-13 0,0 0 15,13 13-15,-14-13 0,14 14 16,-13-14-16,0 0 15,0 0 204,-1 0-219,14 13 16,-13-13-1,13 13-15</inkml:trace>
  <inkml:trace contextRef="#ctx0" brushRef="#br0" timeOffset="7076.76">3903 3122 0,'0'-13'31,"-14"13"-31,1 0 16,0 0-16,0 0 0,-1 0 0,1 0 0,13-13 16,-13 13-16,0 0 0,0 0 0,-1 0 0,1 0 15,0 0-15,-40-14 16,40 14-16,-1 0 0,1 0 0,-13-13 15,13 13-15,-1 0 0,1 0 0,-40-13 16,40 13-16,0 0 0,-1 0 0,1 0 16,0 0-16,-13 0 0,12 0 0,1 0 0,0 0 0,0 0 15,-14-13-15,14 13 0,-40 0 16,40 0-16,0 0 0,-1 0 16,1 0-16,0 0 0,0 0 15,13-14-15,-14 14 0,1 0 0,0 0 16,0 0-16,0 0 0,-1 0 0,1 0 15,0 0-15,0 0 0,-1 0 16,1 0-16,-27 0 16,27 0-16,0 0 0,0 0 0,0 0 0,-14 0 15,14 0-15,0 0 0,-54 0 16,54 0-16,0 0 0,0 0 0,0 0 0,-27 0 16,27 0-16,-1 0 0,1 0 0,0 0 0,-53 0 15,53 0-15,-80 0 16,80 0-16,0 0 0,-1 0 0,1 0 0,0 0 0,-40 0 15,40 0-15,-67 0 16,67 0-16,0 0 0,0 0 0,-1 0 0,1 0 16,0 0-16,0 0 0,-1 0 0,1 0 15,0 0-15,0 0 0,0 0 0,-14 0 16,14 0-16,0 0 16,-1 0-16,1 0 0,0 0 15,0 0-15,0 0 0,-1 0 0,1 0 16,0 0-16,0 0 0,13 14 0,-14-14 0,1 0 0,0 0 15,0 0-15,-1 0 0,-12 0 16,13 0-16,-40 13 0,40-13 16,-1 0-16,14 13 0,-13-13 0,0 0 15,0 0-15,-1 0 0,-12 0 16,13 0-16,13 13 0,-13-13 16,-1 0-1,1 0 32,13 14-16,-13-14-31,13 13 0,0 0 0,-13-13 16,13 13-16,0 1 0,-14-14 16,14 13-16,0 0 0,-13-13 0,13 13 0,0 0 15,0 1-15,-13-14 0,13 13 16,0 0-16,-13 0 15,13 1-15,0-1 0,0 0 16,0 0-16,0 1 16,-14-14-16,14 13 0,0 0 0,-13 0 15,13 0-15,0 27 16,0-27-16,0 1 0,0-1 16,-13-13-16,13 13 15,0 0 48,0 0-48,0 1-15,0-1 0,0 0 16,13-13 93,-13 13-109,13-13 0,-13 14 0,14-14 0,-1 0 0,-13 13 16,13-13-16,0 0 0,1 0 0,-1 0 0,0 13 16,0-13-16,1 0 0,-1 0 0,0 0 15,0 0-15,40 27 16,-40-27-16,1 0 15,12 0-15,-13 13 0,27-13 16,-27 0-16,0 0 16,-13 13-16,14-13 0,-1 0 0,0 0 0,0 0 0,1 0 15,-1 0-15,0 0 0,0 0 0,14 0 16,-14 0-16,0 0 0,0 0 16,1 0-16,-1 0 0,0 0 15,0 0 1,1 0-1,-1 0-15,0 0 16,0 0-16,0 0 16,1 0-16,-1 0 0,0 0 15,0 0-15,1 0 0,-1 0 16,0 0-16,0 0 0,1 0 0,-1 0 16,0 0-16,0 0 0,0 0 0,1 0 15,-1 0-15,0 0 0,14 0 16,-14 0-16,0 0 0,0 0 15,1 0-15,-1 0 0,0 0 0,27 0 16,-27 0-16,0 0 0,0 0 0,1 0 16,-1 0-16,0 0 0,0 0 0,1 0 0,-1 0 15,13 0-15,-13 0 0,54 0 16,-54 0-16,0 0 16,0 0-16,0 0 0,27 0 0,-27 0 0,1 0 0,105 0 15,-106 0 1,0 0-16,0 0 0,14 0 0,-14 0 0,27 0 0,-27 0 15,0 0-15,0 0 0,54 0 16,-54 0-16,0 0 0,0 0 0,1 0 0,-1 0 16,0 0-16,0 0 0,0 0 0,1 0 0,-1 0 0,0 0 15,0 0-15,14 0 16,-14 0-16,0 0 0,0 0 0,1 0 0,-1 0 16,0 0-16,0 0 0,1 0 0,-1 0 0,13 0 15,-12 0-15,-1 0 0,0 0 0,0 0 16,0 0-16,1 0 0,-1 0 0,0 0 15,0 0-15,1 0 0,-1 0 0,40 0 16,-40 0 0,0 0-16,0 0 0,1 0 0,-1 0 15,-13-13-15,13 13 0,0 0 0,14 0 16,-14 0-16,0 0 0,1 0 16,-1 0-16,0 0 15,0 0-15,0 0 0,1 0 16,-14-13 124,0-1-140,0 1 16,0 0-16,0 0 0,13 13 0,-13-14 0,0 1 0,0 0 16,0 0-16,0-1 0,0 1 0,0 0 15,0 0-15,0 0 0,0-1 0,0 1 16,0 0-16,0 0 0,0-1 0,0 1 16,0 0-1,0 0 1,0 0-1,0-1-15,0 1 16,0 0 0,-13 13-1,13-13-15,0-1 16,-14 14-16,14-13 16,-13 13-16,13-13 0,-13 13 15,13-13 1,-13 13-16,13-14 0,-13 14 15,13-13 1,-14 13 78,1 0-94,13-13 15,0 0-15,-13 13 0,0 0 0,13-13 16,-14 13-16,1 0 0,13-14 16,-13 14-16,0 0 0,-1 0 15,1 0-15,13-13 0,-13 13 16,0 0 0,13-13-16,-13 13 0,-1 0 15,1 0 1,13-13-16,-13 13 15</inkml:trace>
  <inkml:trace contextRef="#ctx0" brushRef="#br0" timeOffset="22028.51">23707 2553 0,'-14'0'266,"1"0"-251,13 13-15,-13-13 0,13 14 0,-13-14 16,0 0-16,13 13 0,-14-13 0,14 13 16,-13-13-16,0 0 0,13 13 0,-13-13 15,13 14-15,-14-14 0,14 13 16,-13-13-16,0 0 16,0 0-1,13 13 16,-14-13-31,14 13 32,-13-13-32,13 14 0,-13-14 15,13 13-15,-13-13 0,13 13 0,-13-13 16,13 13-16,0 0 0,-14-13 0,14 14 16,-13-14-16,0 0 15,0 26-15,13-13 16,-14-13-16,14 14 0,-13-14 0,13 13 0,-13-13 15,0 0-15,13 13 0,-14-13 0,14 13 16,0 1-16,-13-14 0,13 13 0,-13-13 0,0 0 0,13 13 16,-13-13-16,13 13 0,-14-13 15,14 13-15,-13-13 0,0 0 16,13 14 0,-13-14-16,-1 0 15,14 13-15,-13-13 16,0 0-1,13 13 1,0 0 78,0 1-79,-13-14 1,13 13-16,-14-13 16,14 13-16,0 0 0,0 0 15,-13-13-15,0 0 16,13 14-16,-13-14 16,13 13-1,0 0-15,-13-13 16,13 13-1,-14-13 1,14 14-16,-13-14 0,13 13 16,-13-13-16,13 13 0,0 0 15,-13-13 1,13 14-16,-14-14 0,14 13 16,-13-13-16,13 13 0,0 0 15,-13-13-15,0 40 16,0-40-16,-1 0 0,14 13 0,0 0 15,-13 1-15,13-1 0,-13 0 0,0 27 16,-1-14-16,1-13 0,13 1 0,-26 39 16,12-40-16,14 0 0,-13-13 0,13 26 0,-13-26 0,13 14 0,-13-1 0,0-13 15,13 13-15,0 0 0,0 1 0,-14-14 0,1 0 0,13 13 0,0 0 16,0 0-16,-13-13 0,13 14 0,-13-1 16,-1-13-16,14 13 0,-13 0 15,13 0-15,0 1 16,-13-14-16,13 13 0,0 0 15,-13-13-15,-1 13 0,14 1 0,0-1 16,-13-13-16,13 13 16,0 0-16,-13-13 0,13 14 15,-13 12-15,13-13 16,-13-13-16,13 13 0,-14-13 0,14 14 0,0-1 16,-13-13-16,13 13 0,0 0 0,-13-13 0,-14 53 31,27-39-31,0-1 0,-13 0 0,0-13 0,0 26 15,13-12-15,-14-1 0,-12 66 16,26-65-16,-13-1 0,13 0 0,-13-13 0,13 13 0,-14 27 16,14-14-16,0-12 0,-13-14 0,0 13 0,13 0 0,0 0 0,-13-13 15,13 13-15,0 1 0,-14-1 0,14 0 0,0 0 16,-13-13-16,13 14 0,-13-1 0,13 0 0,0 0 16,-13-13-16,13 14 0,0-1 0,-13 26 15,-1-39-15,14 14 0,0-1 0,-13 0 16,13 0-16,0 1 0,-13-14 15,13 13-15,0 0 0,-13 0 16,13 1-16,0-1 0,0 0 16,-14-13-16,1 26 0,13-12 0,0-1 0,-26 40 15,26-40 1,-14-13-16,14 13 0,-13-13 0,13 40 0,-13-40 0,13 13 16,0 0-16,-13 27 15,13-27-15,0 1 0,-27 12 0,14-13 16,13 0-16,0 1 0,-13-14 0,13 13 15,-13 0-15,13 0 0,-14 27 16,1-40-16,13 13 0,0 1 0,0-1 0,-13-13 0,13 13 0,0 0 16,-13 0-16,13 1 0,0-1 0,-14-13 15,14 26-15,-13-26 0,0 40 16,13-27-16,0 1 0,-13-1 16,13 0-16,0 0 0,-13 0 0,-1 40 15,14-39-15,-13-1 0,13 0 0,0 0 0,0 1 16,-26 25-16,26-12 0,-14-27 0,14 13 0,-39 79 15,39-78-15,-27 78 16,14-92-16,13 14 0,0-1 0,0 0 16,-26 40-16,26-40 0,-14 40 15,1-40 1,13 1-16,-13-14 0,13 13 0,0 13 0,0-13 16,-13-13-16,13 14 0,-14 25 15,14-25-15,-26 38 16,26-38-16,0-1 0,0 0 0,-13 0 0,13 1 0,-13 12 15,13-13-15,-27 53 16,27-52-16,0-1 0,-13 0 0,13 0 0,0 1 0,0-1 0,-13 13 16,13-12-16,-14-1 0,1 26 15,13-25-15,-13-1 0,-14 53 16,27-53-16,0 1 0,-13-14 0,13 13 0,-13 40 16,13-40-16,-26 53 15,12-53-15,14 1 0,0-1 0,0 0 16,0 0-16,-13 0 0,0 1 0,13-1 0,-13 40 15,13-40-15,-27 53 16,27-39-16,-13-27 16,13 13-16,-13 40 0,-1-40 0,14 0 0,-26 67 15,13-80-15,13 13 0,0 0 16,0 0-16,-27 27 0,27-27 16,0 0-16,-13 27 0,0-27 15,0 40 1,-1-53-16,14 13 0,0 1 0,-13-1 0,13 0 15,0 0-15,-26 27 16,12-40-16,14 13 0,0 1 0,0-1 0,0 0 16,-13-13-16,13 13 0,-13 0 0,13 1 15,0-1-15,-26 27 16,26-27-16,0 0 0,-14-13 16,14 13-16,-13-13 0,13 14 0,0-1 0,-13 0 15,0 0-15,13 0 0,0 1 16,0-1-16,-14-13 0,14 13 0,-13 0 0,13 1 0,0-1 15,-39 27-15,39-27 0,-27 40 16,14-53-16,13 13 0,0 0 16,0 0-16,-13-13 0,-1 40 0,1-40 0,13 13 0,-26 40 15,12-40 1,14 1-16,-13-1 0,13 0 0,-26 0 0,26 1 16,0-1-16,-27 13 0,14-13 15,13 1-15,-26 12 16,26-13-16,0 1 0,-14-1 0,1-13 15,13 13-15,-26 27 16,26-27-16,-14-13 0,1 0 0,13 13 0,-13 0 16,13 1-16,-13-14 0,13 13 0,-13 0 15,-1 0-15,14 1 0,-26-1 16,26 0-16,-13-13 16,13 13-16,0 1 0,-14-14 15,14 13-15,-13-13 0,0 0 16,13 13-1,0 0-15,-13-13 0,13 13 16,-14-13-16,14 14 16,-13-14-16,13 13 0,-13-13 0,13 13 15,-26 0-15,12 1 0,1-14 16,13 13-16,-13-13 16,13 13-16,-13-13 0,-1 0 15,1 26 1,0-26-16,13 14 15,-13-14-15,0 0 0,13 13 16,-14-13-16,1 0 0,13 13 31,-13-13-31,0 0 16,13 13 0,-14-13-16,1 0 15,0 0 1,0 0-1,13 14-15,-14-14 0,1 0 0,0 0 16,0 0-16,0 13 16,-1-13-16,1 0 0,0 0 15,0 0-15,13 13 16,-14-13-16,1 0 0,13 13 0,-13-13 0,0 0 16,-1 0-16,1 0 15,0 0-15,0 14 0,0-14 16,-1 0-16,1 0 15,13 13-15,-13-13 16,0 0 15,-1 0 1,1 0-17,0 0-15,0 0 31,-1 0-15,1 0 0,0 0-16,0 0 0,0 0 15,-1 0 1,1 0-16,0 0 16,13-13-1,-13 13-15,-1 0 16,1 0-16,13-14 0,-13 14 0,0-13 15,0 13-15,-1-13 16,1 13-16,0 0 0,13-13 16,-13 13-1,-1 0-15,1 0 16,0 0 15,13-14-31,-13 14 16,13-13-16,-14 13 15,1 0-15,0 0 16,13-13-16,-13 13 0,0 0 16,-1 0-16,1-13 0,0 13 0,0 0 15,-1 0-15,14-14 0,-13 14 16,0 0-16,13-13 0,-13 13 0,-1 0 16,1 0-16,13-13 0,-13 13 15,0 0 1,0 0-16,-1 0 15,14-13-15,-13 13 0,0 0 16,0-13-16,-1 13 16,1 0-16,0 0 15,13-14-15,-13 14 0,-1 0 16,14-13-16,-13 13 0,0 0 16,13-13-16,-13 13 0,0 0 0,-1 0 15,1 0-15,0 0 16,13-13-16,-13 13 0,-1 0 15,1 0-15,13-14 0,-13 14 16,0 0-16,13-13 0,-13 13 0,-1 0 16,1 0-16,0 0 15,0 0-15,-1 0 16,1 0-16,0 0 16,0 0-16,-1 0 15,1-13-15,0 13 0,0 0 16,0 0-16,-1 0 0,1 0 15,0 0-15,0 0 0,-1-13 16,1 13-16,0 0 0,0 0 0,-1 0 16,1 0-16,0 0 0,0 0 0,-53 0 15,52 0-15,1 0 0,0 0 16,0 0-16,-1 0 0,1 0 0,0 0 0,0 0 16,0 0-16,-1 0 15,1 0-15,0 0 16,0 0-16,-1 0 0,1 0 15,0 0-15,0 0 16,0 0-16,-1 0 0,1 13 16,0-13-16,0 0 15,-1 0-15,1 0 16,0 0-16,13 13 0,-13-13 16,-1 0-16,1 0 0,0 13 15,0-13-15,13 14 0,-13-14 0,-1 0 0,1 0 16,13 13-16,-13-13 0,0 0 0,-1 0 0,-12 13 15,13 0-15,-14-13 16,14 14-16,0-14 0,0 0 0,-1 0 16,14 13-16,-13-13 0,0 0 0,-14 13 15,14-13-15,-13 13 16,12 0-16,1-13 16,0 0-16,0 0 0,-14 14 15,14-14-15,13 13 0,-13-13 16,0 0-16,13 13 0,-14-13 0,1 13 15,-13-13-15,13 0 0,13 14 16,-14-14-16,1 0 0,0 0 16,13 13-16,-13-13 0,-1 0 15,-12 0-15,26 13 16,-13-13-16,-1 0 16,1 0-16,0 0 46,0 0-46,0 0 0,13-13 0,-14 13 16,1-13-16,0-14 0,13 14 0,0 0 0,-13-67 16,13 54-16,0-1 0,0 14 0</inkml:trace>
  <inkml:trace contextRef="#ctx0" brushRef="#br0" timeOffset="26223.84">23746 2514 0,'14'0'31,"-1"0"-31,0 0 0,0 0 16,0 0-1,1 0-15,-1 0 0,0 0 16,0 0-16,1 0 0,-1 0 16,0 0-16,0 0 15,1 0 1,-14 13-16,13-13 15,0 0 17,-13 13-32,0 0 15,13-13-15,-13 13 0,13-13 0,-13 14 16,14-14-16,-14 13 0,0 0 0,13 0 16,-13 1-16,13-14 0,-13 13 0,13-13 15,-13 13-15,0 0 0,14-13 0,-14 14 0,0-1 16,13-13-16,-13 13 0,0 0 0,0 14 15,13-27-15,0 66 16,1-53-16,-14 0 0,0 1 16,0-1-16,0 0 0,13-13 0,-13 13 0,0 27 15,13-40-15,-13 13 0,0 0 0,0 1 16,0-1-16,13 0 0,-13 0 0,13-13 0,-13 13 16,14 27-16,-14-27 0,13 40 15,0-39-15,-13-1 16,13-13-16,-13 13 0,0 27 0,14-40 0,-14 13 15,13 27-15,-13-27 0,13-13 16,-13 13-16,13-13 0,-13 13 0,0 14 0,14-27 16,-14 13-16,13 27 0,-13-27 15,26 27 1,-26-27-16,0 0 0,13-13 0,-13 13 0,0 0 16,14-13-16,-14 14 0,0-1 0,13 13 15,0-26-15,-13 14 0,0-1 0,13 0 16,-13 0-16,0 1 15,14-14 1,-14 13-16,0 0 0,0 0 0,0 0 16,13-13-16,-13 14 0,13-1 0,-13 0 0,0 0 15,0 1-15,13-14 0,-13 13 0,0 0 16,13-13-16,-13 13 0,0 1 0,0-1 0,14 0 0,-1 0 16,-13 0-16,0 1 0,13 25 15,0-39-15,-13 14 16,0-1-16,0 0 0,14 0 0,-14 1 0,13-1 15,0 26-15,-13-25 0,0-1 16,13 0-16,-13 0 0,0 1 0,0-1 0,14-13 0,-14 13 16,0 0-16,0 1 0,26 25 15,-26-26-15,26 54 16,-26-54-16,0 0 0,14 0 0,-14 0 0,13-13 0,0 53 16,-13-39-16,13-14 0,-13 13 0,40 93 15,-27-93-15,1-13 0,-14 26 0,13-26 0,-13 14 0,0 12 0,13-26 0,13 40 16,-26-27-16,14-13 0,-14 13 0,0 0 0,26 1 0,1 65 15,-14-79-15,13 93 16,-12-93-16,-14 26 0,13-26 0,13 53 16,-26-40-16,40 40 15,-40-40-15,13-13 0,-13 14 0,13-1 0,-13 0 16,0 0-16,27 1 0,-27-1 0,13 0 0,-13 0 16,0 0-16,13-13 0,0 14 0,-13-1 0,14-13 0,-14 13 0,0 0 0,0 1 15,13-14-15,-13 13 0,0 0 0,26 14 0,-26-14 0,14 0 16,-14 0-16,13 0 0,0 14 0,-13-14 0,13-13 0,-13 13 15,27 40-15,-27-39 0,13-14 16,-13 13-16,13-13 0,-13 13 0,0 0 0,27 27 0,-27-27 16,13 0-16,-13 1 0,40 38 0,-40-38 15,53 65 1,-53-66-16,0 1 0,13 12 0,26 27 16,-39-40-16,14 0 0,25 67 15,-39-67-15,14-13 0,-14 13 0,13-13 0,-13 13 0,0 1 0,13-14 0,0 39 16,-13-25-16,14-1 0,-1-13 0,-13 13 0,0 0 0,26 27 15,-26-27-15,27 27 16,-14-40-16,-13 13 0,13 0 0,-13 1 16,0-1-16,13-13 0,-13 13 0,0 0 15,14 0-15,-1-13 0,-13 14 0,0-1 16,13-13-16,-13 13 0,0 0 0,13-13 0,-13 14 16,40 52-1,-27-53 1,-13 0-16,0 0 0,13 1 0,1-14 15,-14 13-15,13 27 0,-13-27 0,13-13 16,-13 13-16,0 0 0,0 1 0,13-14 0,1 13 0,-14 0 16,0 0-16,13 0 0,-13 1 15,39 39 1,-39-40-16,0 0 0,0 0 0,27 14 16,-27-14-16,0 0 0,40 40 15,-40-40-15,13 1 0,-13-1 0,13 0 0,0 0 16,-13 0-16,0 1 0,14-1 0,-14 0 0,13 27 15,-13-27-15,26 40 16,-13-53-16,-13 13 0,0 0 0,0 1 0,14-14 0,-1 39 16,-13-25-16,0-1 0,26 40 15,-12-53-15,-14 13 0,0 0 0,13-13 0,-13 13 16,13 14-16,-13-14 0,13 0 0,-13 1 16,27 25-16,-27-26 0,39 54 15,-39-54-15,0 0 16,14 0-16,-1 14 0,-13-14 0,13-13 15,0 40-15,-13-27 16,14-13-16,-14 13 0,0 0 0,0 1 16,13-14-16,-13 13 0,13-13 0,-13 13 15,0 0-15,13 1 16,-13-1-16,13 0 0,-13 0 0,14-13 16,-14 13-16,13-13 0,-13 14 0,0-1 0,13 0 15,-13 0-15,0 1 0,13-14 0,-13 13 0,14 0 16,-14 0-16,0 1 0,13-14 0,-13 13 0,13 0 15,0 0-15,-13 0 0,0 1 0,14-14 16,-1 13-16,-13 0 0,0 0 0,13-13 0,-13 14 0,13-1 16,-13 0-16,13 0 0,54 67 31,-67-67-31,0 0 0,26 14 16,-26-14-1,27 13-15,-14-26 0,-13 13 16,0 1-16,13-14 0,0 13 0,-13 0 15,0 0-15,13-13 0,-13 14 0,14-14 16,-14 13-16,0 0 0,13-13 0,-13 13 0,13-13 16,-13 14-16,13-14 0,1 26 15,-14-13-15,26 27 16,-13-40-16,1 0 0,-14 13 0,0 0 0,13-13 16,-13 14-16,13-1 0,13 13 15,-12-12-15,-14-1 16,13-13-16,-13 13 0,13-13 15,-13 13-15,27 0 16,-27 1-16,13-14 0,-13 13 16,13-13-16,-13 13 0,13-13 0,0 13 15,-13 1-15,14-14 16,-14 13-16,13-13 0,-13 13 0,13-13 16,0 13-16,1-13 0,-14 13 15,13 1-15,0-14 0,-13 13 16,13-13-16,-13 13 15,14-13-15,-1 0 16,-13 13-16,13-13 16,0 0-16,-13 14 0,13-14 31,1 0-15,-14 13-16,13-13 15,0 0 1,-13 13-16,13-13 0,1 0 15,-1 0 1,-13 13-16,26-13 16,-12 0-1,-14 14-15,13-14 32,0 0-17,-13-14-15,13 14 31,0 0-15,1 0 0,-1 0-1,0 0-15,0 0 16,1 0 0,-1 0-16,0 0 15,0 0-15,1 0 16,-14-13-16,13 13 15,0 0-15,0 0 16,0 0-16,-13-13 0,14 13 16,-1 0-16,-13-13 0,13 13 0,0 0 15,1-14-15,-1 14 16,0 0-16,0 0 0,-13-13 0,13 13 16,-13-13-16,14 13 15,-1 0-15,-13-13 0,13 13 0,0 0 16,-13-14-16,14 14 15,-14-13-15,13 13 0,0 0 16,0-13-16,-13 0 0,14 13 16,-1 0-16,0 0 0,0-13 15,0 13-15,14-14 16,-27 1-16,13 13 0,0 0 0,1-26 16,-1 26-16,13-27 15,-12 27-15,-1 0 0,0 0 0,-13-13 0,0 0 16,13 13-16,0 0 0,1-13 0,-1 13 15,0-14-15,-13 1 0,13 0 16,1 13-16,-1 0 16,-13-13-16,13 13 0,0 0 0,1 0 15,-14-14-15,13 14 0,0 0 0,0 0 16,-13-13-16,13 13 0,1 0 0,-14-13 16,13 13-16,0 0 0,0 0 0,27-13 15,-27 13-15,0 0 16,1 0-16,-14-14 0,13 14 0,0 0 15,0 0-15,1 0 16,-1 0-16,0 0 0,0 0 0,1 0 16,-1 0-16,0 0 0,0 0 15,0 0-15,1 0 16,-1 0-16,0 0 0,0 0 16,1 0-1,-1 0-15,0 0 16,0 0-16,1 0 15,-1 0-15,0 0 16,0 0-16,0 0 0,1 0 16,-1 14-16,0-14 0,0 0 15,27 26-15,-27-26 0,1 0 16,-1 0-16,0 13 0,0-13 0,0 0 16,14 14-16,-14-14 0,0 0 15,1 0-15,-1 13 16,0-13-1,0 0 1,0 13-16,1-13 16,-1 0-16,0 0 15,0 0-15,1 0 0,-14 13 16,13-13-16,0 0 0,0 0 16,1 0-16,-1 0 15,-13 14-15,13-14 0,0 0 16,0 0-16,1 0 15,-1 0 1,0 0-16,0 0 0,-13 13 16,14-13-16,-14 13 0,13-13 0,0 0 15,0 0-15,1 0 0,-1 0 16,-13 13-16,13-13 16,0 0-16,0 0 15,1 0 1</inkml:trace>
  <inkml:trace contextRef="#ctx0" brushRef="#br0" timeOffset="30620.39">27636 6853 0,'0'13'0,"0"-26"0,0 39 0,-14-26 0,14 13 0,0 1 16,0-1-16,0 0 0,-13-13 0,13 13 0,-13 1 0,13-1 0,0 0 15,0 0-15,-13 0 0,13 1 0,0-1 0,-13 0 0,13 0 16,0 1-16,0-1 0,-14 27 0,14-27 0,0 0 0,0 0 16,0 0-16,-13-13 0,13 53 0,-13-39 0,0 91 15,13-91-15,0-1 16,0 0-16,0 0 0,0 1 0,-14 38 0,14-38 0,0-1 16,0 0-16,0 0 0,-13 67 15,13-67-15,-13 0 0,13 0 0,0 1 0,0-1 0,0 13 16,-13-12-16,13-1 0,0 0 0,0 14 0,-13-14 15,13 0-15,-27 53 16,27-53-16,0 1 0,0-1 0,0 0 0,0 0 16,-13-13-16,0 0 0,13 53 15,0-40-15,0 1 0,0-1 0,-14-13 0,14 13 0,0 0 16,0 1-16,-13-14 0,13 13 0,0 0 0,0 27 16,0-27-16,-13 40 15,0-40-15,13 0 0,-14-13 16,14 14-16,0-1 0,0 0 0,0 0 0,-13-13 0,13 13 0,0 1 15,-13-14-15,13 13 0,0 0 0,0 0 0,0 1 0,0-1 16,-13-13 0,0 0-16</inkml:trace>
  <inkml:trace contextRef="#ctx0" brushRef="#br0" timeOffset="31539.22">27146 8162 0,'0'14'79,"0"-1"-79,0 0 0,0 0 15,0 1-15,0-1 0,0 0 0,0 0 0,0 0 16,0 1-16,0-1 0,0 0 0,0 0 0,0 1 0,0-1 15,0 0-15,0 0 0,0 1 0,0-1 0,0 0 16,0 0-16,0 0 0,0 1 0,0-1 16,0 0-16,0 0 0,0 1 0,13-14 0,-13 13 15,0 0-15,0 0 16,0 0 0,14-13 77,-1 0-77,-13-13-16,13 13 0,0 0 16,-13-13-16,14 13 0,-1 0 0,0 0 15,-13-13-15,13 13 0,1 0 0,-14-13 0,13 13 16,0 0-16,0-14 0,-13 1 0,13 13 0,14 0 15,-27-13-15,13 13 0,14-13 16,-14 13-16,-13-14 0,13 14 0,-13-13 0,13 13 16,1 0-16,-14-13 0,13 13 0,0-13 15,0 13-15,0-13 16,1 13-16,-14-14 0,0 1 16,13 13-1</inkml:trace>
  <inkml:trace contextRef="#ctx0" brushRef="#br0" timeOffset="35198.61">24077 1865 0,'0'14'15,"-13"-14"-15,0 13 0,-1 0 0,14 0 16,-13-13-16,13 13 0,-13 1 0,0-14 0,13 13 0,-14-13 16,14 13-16,0 0 0,-13 1 0,13-1 0,-13-13 0,0 0 0,13 13 15,-13 0-15,13 1 0,-14-1 0,14 0 16,-13-13-16,13 13 0,0 0 15,-13-13 17,0 0-17,13 14-15,-14-14 16</inkml:trace>
  <inkml:trace contextRef="#ctx0" brushRef="#br0" timeOffset="36197.52">23839 1852 0,'-13'40'16,"13"-27"-16,0 0 16,0 0-16,0 1 0,0-1 0,0 0 0,0 0 0,0 1 15,0-1-15,0 0 0,0 14 0,0-14 0,0 0 0,0 0 0,0 0 16,0 1-16,-14 25 0,14-25 0,0-1 0,0 0 16,-13 53-16,13-53 0,0 40 15,0-39 1,13-14 93,1 0-93,-1 0-16,0 0 0,0 0 15,1 0-15,-1 0 16</inkml:trace>
  <inkml:trace contextRef="#ctx0" brushRef="#br0" timeOffset="37001.25">24342 1680 0,'-27'0'16,"14"0"-16,0 0 15,13 13-15,-13-13 0,-1 0 0,1 0 0,13 14 16,-13-14-16,13 13 0,-13-13 0,13 13 0,-14-13 0,14 26 16,-13-26-16,0 40 15,13-27-15,0 1 16,0-1 62,13-13-78,0 0 0,1 0 16,-1 0-16,0 0 0,0 0 15,1 0-15,-1 0 16,0 0-1,0 0 1,0 0-16,-13-13 0,0-1 31,14 14-31,-14-13 16,-14 13 78,1 0-79,0 0-15,0 0 0,0 0 16,-1 0-16,1 0 16</inkml:trace>
  <inkml:trace contextRef="#ctx0" brushRef="#br0" timeOffset="37671.86">25003 2646 0,'0'13'15,"0"0"-15,13 1 0,-13-1 0,0 0 0,0 0 0,0 0 16,14-13-16,-14 14 0,0-1 0,0 0 0,0 14 16,0-14-16,13 93 15,-13-93-15,0 0 0,0 0 0,13 1 0,-13-1 0,0 40 16,0-40-16,0 0 0,13 27 16,-13-27-16,13 14 15,-13-14-15</inkml:trace>
  <inkml:trace contextRef="#ctx0" brushRef="#br0" timeOffset="38423.56">26591 6535 0,'-14'13'0,"28"-26"0,-28 40 0,1-27 0,0 13 0,0-13 0,13 13 0,0 0 16,0 1-16,-14-14 0,14 13 0,-13-13 0,13 13 0,-13-13 0,13 13 0,-13 1 15,13-1-15,-13-13 0,13 13 0,-14 13 0,1-26 0,13 14 16,-13-14-16,13 13 0,-27 27 15,14-27-15,13 0 0,0 0 0,-13-13 0,13 13 0,-13 1 0,13-1 16,-14-13-16,14 13 0,0 0 0,-13-13 0,13 14 0,0-1 0,-39 40 16,39-40-16,0 0 0,-53 67 15,53-67-15,-14-13 0,14 13 0,0 0 0,0 1 0,-13-14 16,13 13-16,0 0 0,-13-13 0,0 13 0,13 0 0,-13 14 16,13-14-16,-27 40 15,27-40-15,0 0 0,-13-13 0,13 14 16</inkml:trace>
  <inkml:trace contextRef="#ctx0" brushRef="#br0" timeOffset="38964.56">26233 6787 0,'0'13'0,"0"40"0,0-40 0,-13-13 15,13 26-15,0-12 0,0-1 0,0 0 0,0 0 0,-13 1 0,13-1 16,0 0-16,0 0 0,-13 0 0,13 1 0,-13-1 0,13 0 0,0 0 16,0 1-16,0-1 0,0 0 0,0 0 0,0 1 0,0-1 0,-14-13 0,14 13 0,0 0 15,0 0-15,0 1 0,-13-1 0,13 27 0,0-27 16,0 0-16,0 0 0,0 40 15,0-40-15,0 40 16,0-39-16,13-14 63,14 0-48,-14 0-15,0 0 0,0 0 0,1 0 0,-1-14 0,-13 1 16,13 13-16,0 0 0,1 0 0,-1 0 0,0-13 0,0 13 0,0 0 15,1 0-15,-1 0 0,-13-13 0,13 13 0,0 0 0,1 0 0,-1 0 16,-13-14-16,13 14 0,0 0 0,-13-13 0,14 13 16,-1 0-1,-13-13 32,0 0-47,0-1 16</inkml:trace>
  <inkml:trace contextRef="#ctx0" brushRef="#br0" timeOffset="39901.41">26591 5900 0,'0'13'0,"-14"-13"16,28 0 109,-1 0-125,0 0 0,0 0 16,1 0-16,-1 0 0,-13 14 15,13-14-15,-13 13 0,13-13 0,0 0 16,-13 13-16,14-13 0,-1 13 15,-13 1-15,0-1 0,13-13 0,-13 13 16,13-13-16,-13 13 0,0 0 16,14-13-16,-14 14 0,0-1 0,0 0 15,13-13 1,-13 13-16,0 1 16,0-1-16,0 0 15,0 0-15,0 1 16,0-1-16,0 0 0,-13-13 0,13 13 15,-14 14-15,14-14 0,-13-13 16,13 13-16,0 0 0,-13 1 0,13-1 16,0 0-16,0 0 0,0 1 0,-13-14 15,13 13-15,-14 0 0,14 0 16,0 0-16,0 1 94,14-14-94,-1 0 0,0 0 0,-13 13 0,13-13 15,1 0-15,-1 0 0,0 0 0,0 0 0,1 0 16,-1 0-16,0 0 0,0 0 16,0 0-16</inkml:trace>
  <inkml:trace contextRef="#ctx0" brushRef="#br0" timeOffset="41653.55">27662 6165 0,'13'0'78,"1"0"-62,-1 0-16,0 0 0,0 0 15,1 0-15,-1 0 0,0 0 0,0 0 16,0 0-16,1 0 31,-14 13-31,13-13 0,-13 13 47,0 0-47,13-13 16,-13 14-16,0-1 0,13-13 15,-13 13 1,0 0 62,0 1-62,-13-14-16,0 0 0,0 0 0,13 13 0,-14-13 15,14 13-15,-13-13 0,0 0 0,0 13 0,0 1 16,-1-14-16,1 13 0,13 0 15,-13-13-15,0 0 0,-1 0 16,14 13-16,-13-13 0,13 13 31,0 1 63,13-14-94,1 0 0,-1 0 0,-13 13 0,13-13 0,0 0 16,1 0-16,-1 0 15,-13 13-15,13-13 0,0 0 0,0 0 16,-13 13-16,14-13 0,-1 0 16,-13 14 15,0-1 47,0 0-78,0 0 16,-13-13-16,13 14 0,0-1 15,0 0-15,-14-13 0,14 13 16,-13 0-16,0 1 0,0-14 15,13 13-15,-13-13 0,13 13 0,-14-13 16,1 0-16,13 13 0,-13-13 31,0 0 1</inkml:trace>
  <inkml:trace contextRef="#ctx0" brushRef="#br0" timeOffset="42477.8">28072 6138 0,'0'14'32,"0"-1"-32,0 0 0,14-13 0,-14 13 15,0 0-15,0 1 0,0-1 0,0 0 0,0 0 16,0 1-16,0-1 0,0 0 0,0 0 0,0 14 16,0-14-16,0 13 15,0-12 1,0-28 62,0 1-78,0 0 0,0 0 0,0 0 0,0-1 16,0 1-16,0 0 0,0 0 0,0-1 0,0 1 15,0 0-15,0 0 0,13-27 16,-13 27-16,0 0 0,0-1 15,0 1-15,13 13 0,-13-13 16,0 0-16,13 13 31,0 0-31,1 0 16,-1 0-16,0 0 0,0 0 16,1 0-16,-1 0 0,0 0 15,0 0-15,0 0 16</inkml:trace>
  <inkml:trace contextRef="#ctx0" brushRef="#br0" timeOffset="43481.78">28522 6085 0,'-13'0'15,"0"0"-15,-1 0 16,1 14-16,0-1 0,0-13 16,13 13-16,0 0 0,-14-13 0,14 14 0,0-1 0,0 0 15,-13-13-15,13 13 0,0 0 0,0 1 0,-13-1 16,13 0-16,0 0 0,0 1 0,0-1 0,0 27 16,0-27-16,0 0 15,0 0-15,0 0 0,13 1 0,-13-1 16,0 0-16,13-13 62,1 0-62,-1 0 16,0 0-16,-13-13 0,13 13 16,-13-13-16,14 13 0,-14-14 0,0 1 0,0 0 0,0 0 0,13 13 0,-13-13 15,13-1-15,-13 1 0,13 0 0,-13 0 0,0-1 0,0 1 16,14 0-16,-14-14 0,0-25 15,13 52-15,-13-14 0,0 1 0,0 0 0,0 0 0,13-27 16,-13 27-16,0-1 0,0 1 0,0-40 16,0 27-16,13-27 15,-13 40-15,0 0 0,0-1 16,0 1-16,0 0 0,0 0 16,0-1-16,0 28 140,0-1-140,0 0 16,0 0-16,0 1 0,0-1 0,0 0 0,0 0 0,0 0 0,0 1 15,0-1-15,0 0 0,0 0 0,13-13 0,-13 14 0,0 65 16,0-66-16,0 0 0,14 1 0,-14-1 0,13 27 16,0-14-16,-13 27 15,13-53-15,-13 13 0,0 0 0,0 1 16,0-1-16,14-13 0</inkml:trace>
  <inkml:trace contextRef="#ctx0" brushRef="#br0" timeOffset="59995.99">24990 12131 0,'-13'0'16,"-1"0"-1,1 0 1,0 0 0,0 0-1,0 0-15,-1 0 16,14 13 0,-13-13-16,0 0 0,0 0 0,13 14 15,-14-14 1,1 13-16,13 0 15,-13 0-15,0 1 16,13-1 0,0 0-16,0 0 15,0 0-15,0 1 16,0-1-16,0 0 0,0 0 16,13-13-16,-13 14 0,0-1 0,0 0 0,13-13 15,-13 13-15,13-13 0,-13 13 0,14-13 16,-14 14-16,13-1 15,0-13-15,-13 13 0,13-13 16,1 0 0,-1 0-16,-13 13 0,13-13 15,0 0-15,0 0 0,1 0 0,-1 0 16,-13 14-16,13-14 0,14 0 16,-14 0-16,0 0 0,0 0 15,0 0 1,1 0-16,-1 0 31,-13-14-31,0 1 16,0 0-1,0 0-15,0-1 16,0 1-16,0 0 16,0 0-16,0 0 15,0-1-15,0 1 16,0 0-16,0 0 0,0-1 15,-13 14-15,13-13 0,-14 13 16,14-13-16,0 0 16,-13 13-1,13-13 17,0 26 171,0 0-203,13-13 0,-13 13 0,14 0 0,-14 1 0,13-1 0,-13 0 15,13-13-15,0 13 0,-13 1 0,14-1 0,-14 0 0,26 13 16,-26-12-16,13-14 0,14 39 16,-27-25-16,13-14 0,0 0 0,-13 13 15,13-13-15,1 0 63,-1 0-63,0 0 0,0 0 15,1 0-15,-1 0 16,0 0 0,0 0-1,1 0 1,-1 0-1,-13-13-15,13 13 0,0 0 0,-13-14 0,13 14 16</inkml:trace>
  <inkml:trace contextRef="#ctx0" brushRef="#br0" timeOffset="60749.69">25784 12065 0,'-14'0'0,"1"0"16,0 0-16,0 0 0,-1 0 16,1 0-16,0 0 0,0 0 0,0 0 15,-1 13-15,1-13 0,0 0 0,0 0 16,-1 13-16,1-13 0,13 14 0,-13-14 15,0 0-15,13 13 0,-13 0 0,13 0 79,0 1-79,13-1 15,0 0-15,0 0 0,0-13 0,1 14 0,-1-14 0,0 13 0,0 0 16,1-13-16,-14 13 0,13-13 0,-13 13 0,13 1 0,0-14 0,0 13 0,1 0 15,-1-13-15,-13 13 0,13 1 0,0-14 0,-13 13 16,14-13-16,-14 13 47,0 0-47,0 0 0,0 1 16,0-1-16,0 0 0,0 0 15,0 1-15,0-1 0,0 0 0,-14-13 16,1 27-16,0-27 15,0 26-15,-1-26 0,1 0 16,0 0-16,13 13 0,-13-13 16,0 0-16,-1 0 0,1 0 31,0 0-31,0 0 16,-1 0-16,1 0 15</inkml:trace>
  <inkml:trace contextRef="#ctx0" brushRef="#br0" timeOffset="61229.12">26075 12131 0,'0'13'16,"0"1"-16,0-1 16,13-13-16,-13 13 0,0 0 0,0 1 0,0-1 0,0 0 0,13-13 0,-13 13 0,0 40 15,0-40-15,13 53 16,-13-52-16,0-1 0,0 0 15,0 0-15,0 1 0,0-1 16,0 0-16,0-26 94,0 0-79</inkml:trace>
  <inkml:trace contextRef="#ctx0" brushRef="#br0" timeOffset="61517.38">26035 11986 0,'0'-14'0</inkml:trace>
  <inkml:trace contextRef="#ctx0" brushRef="#br0" timeOffset="62265.64">26233 12131 0,'0'13'47,"14"-13"-47,-14 14 0,0-1 0,13-13 0,-13 13 0,0 0 16,0 1-16,0-1 0,0 0 0,13-13 0,-13 26 0,0-12 15,0 12-15,0-13 0,0 1 0,0-1 0,13 53 16,-13-53-16,0 0 15,0 1-15,0-1 0,0 0 0,0 0 16,0-26 31,0 0-31,0 0-16,0-1 0,0 1 0,0 0 0,0-14 15,0 14-15,0 0 0,0-13 0,0 12 0,0-52 16,0 53-16,0 0 0,14-27 15,-14 27-15,0 0 0,13 13 0,-13-14 0,13 14 16,-13-13-16,0 0 16,13 13-16,0 0 15,1 0 32,-14 13-47,13-13 0,-13 13 0,13-13 0,-13 14 0,13-14 0,-13 13 16,0 0-16,14-13 0,-1 13 0,-13 1 0,13-14 0,-13 13 0,13 0 0,-13 0 15,14 0-15,-1 1 0,-13-1 0,0 0 0,13-13 0,-13 13 16,13-13-16,0 40 0,-13-27 0,14 27 16,-14-27-1,13-13-15,-13 13 0,0 1 16,13-14 0,0 0 46,1 0-46,-1-14-16,0 14 0</inkml:trace>
  <inkml:trace contextRef="#ctx0" brushRef="#br0" timeOffset="63427.23">26829 11999 0,'0'13'31,"0"0"-31,0 1 0,0-1 0,0 0 16,0 0-16,0 0 0,13 27 0,-13-27 0,13-13 0,14 93 16,-27-80-1,0 0-15,0 1 0,13-1 0,-13 27 16,13-27-16,-13 0 0,13 0 0,1 40 16,-14-40-16,0 1 0,0-1 0,0 0 0,13-13 0,-13 13 0,0 1 15,13-14-15,-13 13 0,0 0 0,13-13 0,-13 13 0,13 0 16,-13 1-16,14-1 15,-1-13 1,-13 13-16,13-13 16,0 0-16,1 0 0,-1 0 15,0 0-15,-13-13 0,13 13 0,-13-13 0,14 13 16,-14-14-16,13 1 0,0 0 0,-13 0 16,13-27-16,0 27 0,-13 0 0,0-1 15,0 1-15,14-13 0,-14 12 0,0 1 0,13 13 0,-13-106 16,0 93-16,0 0 0,0 0 15,0 0-15,0-1 0,0 1 0,0-13 0,0-1 0,0 14 16,0 0-16,0-1 0,-27-131 16,27 132-1,-13-1-15,13 1 0,-13 13 0,0-39 0,13 25 16,0 1-16,-13 13 0,-1-40 16,14 27-16,-13 13 0,13-13 0,-13 13 0,13-26 15,0 12-15,-13 14 0,13-13 0,-14 13 16,14-13-16,-13 13 0,0-27 15,13 14-15,-13 13 0,13-13 16,-14 13-16,14-13 0,-13 13 0,13-14 31,-13 14-31,0 0 16,0 0-16,-1 0 0,1 0 16,0 0-16,0 0 15,-1 14-15,14-1 0,-13-13 16,13 13-16,0 0 0,0 1 0,-13-1 15,13 0-15,0 0 0,0 1 0,-13-1 16,13 0-16,0 0 0,0 0 0,0 1 16,0-1-16,-13 13 0,13-12 15,0-1-15,0 0 0,0 0 0,0 0 16,0 1-16,0-1 16,0 0-16,0 0 0,0 1 15,13-14-15,-13 13 0,0 0 16,13-13-16,-13 13 0,0 1 15,13-14-15,-13 13 0,13-13 16,1 0-16,-14 13 0,13-13 16,0 0-16,-13 13 0,13-13 0,1 0 0,-14 13 15,13-13-15,0 0 0,0 0 0,0 0 0,1 0 16,-1 0-16,0 0 0,27 0 16,-27 0-1,0 0-15,1 0 0,-1 0 16,0 0-1,0 0-15,0 0 32,-13 14-1</inkml:trace>
  <inkml:trace contextRef="#ctx0" brushRef="#br0" timeOffset="64720.92">27358 12488 0,'0'14'47,"0"-1"-47,0 0 16,0 0-16,0 0 0,0 1 0,0-1 0,0 0 16,0 0-16,13-13 0,-13 14 0,0-1 15,0 0-15,13-13 0,-13 13 16,0 1-16,0-28 78,0 1-62,0 0-16,0 0 0,0-1 0,0 1 0,0 0 15,0 0-15,14-14 0,-14 14 0,0 0 0,13-53 16,0 52-16,-13 1 15,0 0-15,0 0 0,0-1 0,0 1 16,13 13-16,-13-13 31,14 13-31,-1 0 16,0 0 15,0 13-31,-13 0 16,13-13-16,-13 27 15,14-27-15,-14 13 0,0 0 16,13-13-16,-13 14 0,0-1 0,0 27 16,0-27-16,0 0 0,0 0 0,0 0 15,0 1-15,0-1 0,0 0 0,13-13 16,-13 13-16,0 1 0,0-1 0,0 0 16,0 0-16,0-26 78,0 0-78,0 0 0,0-1 0,0 1 0,0 0 0,0 0 15,0-1-15,0 1 0,0 0 0,13 0 0,-13 0 0,0-1 0,0 1 0,0 0 16,0 0-16,0-1 0,14 14 0,-14-13 0,13 0 0,-13 0 16,0-1-16,0 1 0,13 13 0,-13-13 0,0 0 15,13 13-15,-13-13 0,13 13 16,1 0-16,-1 0 15,0 0 1,0 0 0,1 0-16,-1 0 15,-13 13-15,0 0 0,13-13 0,-13 13 0,0 0 16,13-13-16,-13 14 0,0-1 16,14 13-16,-14-12 0,0-1 0,0 0 15,13 0-15,-13 27 0,0-27 0,0 0 16,13 40-16,-13-39 0,13-14 0,-13 13 15,0 0-15,13-13 0,-13 13 0,0 1 0,0-1 0,0 0 0,0 0 16,0 0-16,14 1 0,-14-1 16,0-26 46,0-1-62,0 1 0,0 0 0,-14 0 0,14 0 0,0-1 16,0 1-16,0 0 0</inkml:trace>
  <inkml:trace contextRef="#ctx0" brushRef="#br0" timeOffset="65178.34">27927 11986 0,'13'0'16,"0"0"-16,0 0 16,1 0-16,-1 0 0,0 0 0,0 0 15,1 0-15,-1 0 0,0 0 0,0 0 0,1 0 16,25 0-16,-12 13 0,-14-13 15,0 0-15,0 0 0,1 0 0,12 0 0,0 0 16,-12 0-16,12 0 0,-13 0 16,27 0-1</inkml:trace>
  <inkml:trace contextRef="#ctx0" brushRef="#br0" timeOffset="65569.69">28046 12303 0,'13'0'31,"0"0"-15,1 0-16,-1 0 0,0 0 0,0 0 15,0 0-15,1 0 0,-1 0 0,0 0 0,0 0 16,1 0-16,-1 0 0,0-13 16,0 13-16,-13-13 15</inkml:trace>
  <inkml:trace contextRef="#ctx0" brushRef="#br0" timeOffset="67210.74">28813 11324 0,'0'13'31,"0"1"-31,0-1 0,0 0 0,13 0 0,-13 1 0,14-1 0,-14 0 16,0 0-16,13-13 0,-13 40 0,0-27 0,13 0 0,-13 1 0,0-1 0,0 0 15,0 0-15,26 40 0,-26-40 0,0 1 0,14 39 16,-14-40 0,0 0-16,0 0 0,13-13 0,-13 14 15,0-28 48,0 1-63,0 0 0,0 0 15,0-1-15,0 1 0,0 0 0,0 0 0,0-1 0,0 1 16,0 0-16,0 0 0,0 0 0,0-1 0,0 1 0,0 0 0,0 0 16,0-1-16,0 1 0,0 0 0,0 0 0,0-1 0,0 1 0,0-13 15,0 13-15,0-1 0,0 1 0,0 0 16,0 0-16,13-14 15,0 27-15,-13-13 16,14 13-16,-1 0 31,0 0-15,0 0 0,1 13-1,-14 0-15,13 1 0,-13-1 16,0 0-16,13-13 0,-13 13 0,13 14 0,-13-14 15,0 0-15,13 0 0,-13 1 0,14-1 0,-14 0 16,0 0-16,0 1 0,13 39 16,0-40-16,0 53 15,-13-53-15,0 0 0,0 1 0,14-1 16,-14 0-16,0 0 16,0-26 62,0 0-78,0 0 0,0-1 15,0 1-15,0 0 0,0 0 0,0-1 0,0 1 0,0 0 0,0 0 0,13 13 16,-13-13-16,0-1 0,0 1 0,0 0 0,13 13 0,-13-27 0,0 14 0,0 0 0,0 0 16,0-1-16,0 1 0,0-26 0,0 25 0,0 1 15,13 13-15,-13-13 0,0 0 16,14 13-1,-1 0 1,0 0-16,0 0 16,-13 13 15,13-13-31,-13 13 0,14 0 16,-1 1-16,-13-1 0,0 0 0,13-13 0,-13 13 0,13 27 15,-13-27-15,14 0 0,-14 1 0,13 12 16,-13-13-16,26 80 15,-26-80-15,0 0 0,0 1 0,0-1 0,14 53 16,-14-53-16,26 53 16,-26-52-16,13-14 0,-13 13 0,0 0 15,0 0-15,0 0 0,13-13 0,-13 14 0,0-1 16,0 0-16,0 0 16,0 1-1,14-14 1,-14 13-16,0-26 125</inkml:trace>
  <inkml:trace contextRef="#ctx0" brushRef="#br0" timeOffset="67749.23">29567 11060 0,'0'13'0,"0"13"0,13-26 0,-13 13 16,0 1-16,14-14 0,-14 13 0,13-13 0,-13 13 0,0 0 0,13 1 0,-13-1 0,0 0 0,0 0 0,13-13 15,-13 14-15,0-1 0,0 0 0,14 0 0,-14 0 0,13-13 0,0 53 0,0-26 0,0-14 0,-13 0 16,0 14-16,14-14 0,-14 0 0,26 14 0,-13 12 0,-13-25 0,14-1 0,-1 0 0,-13 0 0,0 1 0,26-1 16,-26 13-16,14-26 0,-14 13 0,52 80 0,-52-80 0,14-13 0,-1 27 15,0-14-15,67 106 0,-67-119 0,0 13 16,80 67-16,-93-67 15,13-13-15,0 0 0,0 13 0,0-13 0,-13 13 0,40 1 16,-27-1-16,1-13 0,-1 0 0,0 13 16,0-13-16,27 0 15,-27 0-15,0 0 16,1 0-16,-14-13 16,0 0-16,0-1 15,0 1-15,0 0 0,0 0 0,-14-14 16,14 14-16,0 0 0,0-1 0,0 1 0,0 0 15,-13 0-15,13 0 0,0-1 0,-13 14 0,13-13 0</inkml:trace>
  <inkml:trace contextRef="#ctx0" brushRef="#br0" timeOffset="68336.76">29885 11668 0,'0'13'0,"0"1"0,0-1 0,-14-13 15,14 13-15,0 0 0,0 1 0,0-1 0,0 0 16,0 0-16,0 0 0,-13 1 0,13-1 0,0 0 0,-13 0 15,13 1-15,0-1 0,0 0 0,0 0 0,-13 53 16,13-52-16,-13 65 16,13-66-16,-14 40 15,1-53-15,13 13 0,0 1 0,0-1 16,-13-13-16,13 13 16</inkml:trace>
  <inkml:trace contextRef="#ctx0" brushRef="#br0" timeOffset="78361.51">27318 8308 0,'-13'0'16,"13"13"-1,0 0-15,-13-13 0,13 14 16,0-1-16,-13-13 0,13 13 16,0 0-16,-14-13 0,14 14 0,0-1 15,0 0 32,0 0-31,-13-13-16,13 13 0,-13-13 15,13 14 48,0-1 31,0 0-79,0 0-15,0 1 16</inkml:trace>
  <inkml:trace contextRef="#ctx0" brushRef="#br0" timeOffset="83764.62">21788 13401 0,'0'13'31,"0"1"-31,0-1 0,0 0 0,0 0 0,0 1 16,0-1-16,0 0 0,0 0 0,0 0 0,0 14 15,0-14-15,0 0 0,0 53 16,0-52-16,0-1 0,0 0 0,0 0 15,0 1 1,0-28 109,0 1-125,0 0 16,0 0-16,0-1 0,0 1 0,0 0 0,0 0 0,0-14 0,0 14 0,0 0 15,0 0-15,0-1 0,0 1 0,0 0 0,0 0 0,0 0 0,0-1 16,0 1-16,0 0 0,0 0 0,0-1 0,0 1 0,0 0 16,0 0-16,0-1 0,14 1 0,-14 0 0,13 0 15,-13 0-15,13 13 0,-13-14 16,13 14-16,1 0 31,-1 0-31,0 0 16,0 0-1,0 0 1,1 0-16,-1 0 0,0 0 16,0 0-16,1 14 31,-1-14-16,-13 13-15,0 0 0,0 0 0,13-13 0,-13 13 0,0 1 16,0-1-16,13-13 0,-13 13 0,0 0 0,14-13 0,-14 14 0,0-1 0,13-13 16,-13 13-16,0 0 0,0 1 0,0-1 0,13 0 0,-13 0 15,0 0-15,0 1 0,0 39 16,0-40-16,0 40 16,0-40-16,0 0 0,13-13 125,-13-13-110,0 0-15,0-1 0,0 1 0,0 0 0,0 0 16,0 0-16,0-1 0,0 1 0,0 0 0,0 0 0,0-1 0,0 1 0,0 0 15,-13 13-15,13-13 0,0-27 0,0 27 0,0 0 16,0-40-16,0 39 16,0 1-16,13 0 0,-13 0 0,0 0 0,0-1 15,13 14-15,1-13 0,-14 0 0,13 0 16,0 13 15,-13-14-15,13 14-16,1 0 15,-1 0-15,0 0 16,0 0 0,-13 14-1,14-14-15,-14 13 0,13 0 0,-13 0 16,13-13-16,0 27 0,0-14 0,-13 0 0,14 0 16,-14 1-16,13-1 0,-13 0 0,13 0 0,0 1 0,-13-1 0,27 40 15,-27-40-15,26 66 16,-12-52-1,-1 12-15,-13-25 0,0-1 16,0 0-16,13-13 0,-13 13 16,0 1-16,0-28 125,0 1-125</inkml:trace>
  <inkml:trace contextRef="#ctx0" brushRef="#br0" timeOffset="84335.64">22569 12832 0,'0'14'31,"0"-1"-31,13-13 0,-13 13 0,0 0 0,13-13 0,-13 13 16,0 1-16,14-1 0,-14 0 0,13 0 0,0 1 0,0-1 0,-13 0 0,0 0 15,14 1-15,-14-1 0,66 79 0,-53-92 0,-13 14 16,26-1-16,-26 0 0,80 93 16,-67-93-16,0 0 0,-13 1 0,13-1 0,27 40 0,-27-40 15,1-13-15,-14 13 0,0 0 0,39 40 16,-25-39-16,12 38 16,-13-38-16,-13-1 0,13-13 0,-13 13 0,14 14 15,-1-27-15,13 39 16,-26-26-16,14-13 0,-14 14 15,0-28 79</inkml:trace>
  <inkml:trace contextRef="#ctx0" brushRef="#br0" timeOffset="85040.8">22807 13309 0,'-13'0'63,"13"13"-63,0 0 0,-13-13 0,13 13 0,0 0 15,-14-13-15,14 14 0,-13-1 0,13 0 0,-13-13 0,13 13 0,-13 1 16,13-1-16,0 0 0,-14 0 0,1 1 0,13-1 15,-13 0-15,13 0 0,-13-13 0,0 27 0,-1-27 0,14 13 16,-26 27-16,26-27 16,-13-13-16,13 13 0,-14-13 0,14 13 0,-13-13 15,13 13-15,0 1 0,-13-14 16,13 13-16,-13-13 16,13 13-1</inkml:trace>
  <inkml:trace contextRef="#ctx0" brushRef="#br0" timeOffset="85704.4">21550 13957 0,'14'0'47,"-1"0"-47,0 0 0,0 0 16,0 0-16,27 0 0,-27 0 0,1 0 0,-1 0 0,0 0 0,0 0 15,14 0-15,-14 0 0,0 0 0,0 0 0,14 0 0,-14 0 0,0 0 0,14 0 0,-14 0 16,40 0-16,-40 0 0,0 0 0,1 0 0,12 0 0,1 0 0,-14 0 0,0 0 0,133 0 15,-133 0-15,0 0 0,13 0 0,-12 0 0,224 0 16,-212 0-16,1 0 0,-1 0 0,-13 0 0,14 0 0,-14 0 0,0 0 0,133 0 16,-120 0-16,67 13 15,-80-13-15,119 13 0,-118-13 0,-1 0 0,185 13 16,-184-13-16,-1 14 0,0-14 0,0 0 16,0 0-16,1 0 0,-1 0 0,27 13 0,-27-13 0,0 0 0,40 0 15,-40 0-15,0 0 16,-26 0 93</inkml:trace>
  <inkml:trace contextRef="#ctx0" brushRef="#br0" timeOffset="86974.06">22714 14235 0,'-26'0'15,"13"0"-15,0 0 16,-1 0-16,1 0 0,0 0 0,0 13 16,-1-13-16,1 0 0,0 0 0,13 13 0,-27-13 15,14 0-15,13 13 0,-13-13 0,13 14 16,-13-14-16,0 0 0,-1 0 0,14 13 15,-13-13-15,13 13 0,0 0 0,-13-13 0,0 0 16,13 13-16,-14-13 0,1 0 16,13 14-16,0-1 0,0 0 0,0 0 0,0 1 15,-13-14-15,13 13 0,0 0 0,0 13 16,0-12 0,0-1-16,0 0 0,0 0 15,0 1-15,0-1 16,13 0-16,-13 0 0,13-13 15,-13 14-15,14-14 0,-1 0 16,0 26 0,0-26-16,1 0 0,-14 13 0,13-13 0,0 0 15,0 0-15,0 0 0,1 0 16,-1 0-16,0 0 0,0 0 16,1 0-16,-1 0 0,0 0 0,-13-13 15,13 13-15,1 0 0,-14-13 16,13 13-16,-13-13 0,0-1 15,13 14-15,-13-13 0,0 0 0,13 13 16,-13-13-16,0-1 0,0 1 16,0-13-16,0 12 0,0 1 15,0-13-15,0 13 0,0-14 16,0 14-16,0 0 16,0-1-1,13 14 126,-13 14-141,14-14 15,-14 13-15,0 0 0,13-13 0,-13 13 0,0 1 0,13-14 0,0 0 16,-13 13-16,14-13 0,-14 13 0,0 0 0,13-13 0,-13 13 0,13 1 16,0-14-16,1 26 0,-14-13 0,13-13 0,13 40 15,-13-27-15,14 14 16,-1-14-16,-12-13 16,-14 13-16,13-13 0,-13 13 0,13-13 0,0 14 0,-13-1 15,14-13-15,-1 0 0,0 13 16,0-13-1,0 0 1,-13 13-16,14-13 63,-1 0-63,0 0 15,0 0-15,1 0 0,-1 0 0,0 0 0,0-13 0,14 0 0,12 0 16,-25 13-16,-1 0 0,0-14 0,0 14 0,1 0 0</inkml:trace>
  <inkml:trace contextRef="#ctx0" brushRef="#br0" timeOffset="87525.56">23958 13758 0,'13'0'63,"0"0"-63,1 0 0,-1 0 16,13 0-16,-12 0 0,-1 0 0,13 0 15,-12 0-15,52 0 16,-53 0-16,0 0 0,0 0 15,1 0-15</inkml:trace>
  <inkml:trace contextRef="#ctx0" brushRef="#br0" timeOffset="87943.94">23892 13996 0,'13'0'47,"0"0"-32,1 0-15,-1 0 0,0 0 16,-13 14-16,53-14 15,-40 0-15,0 0 0,1 0 0,12 13 0,-13-13 16,27 0 0,-40 13-16,13-13 0,0 0 0,1 0 15</inkml:trace>
  <inkml:trace contextRef="#ctx0" brushRef="#br0" timeOffset="89461.84">24897 13481 0,'0'13'31,"0"0"-15,14 0-16,-14 0 0,0 1 0,0-1 0,0 0 15,0 0-15,0 1 0,0-1 0,0 0 16,13 0-16,-13 0 0,0 1 0,0-1 0,13-13 16,-13 13-16,0 0 15,0-26 79,0 0-78,0 0-16,0-1 0,0 1 0,0 0 0,0 0 15,-13 0-15,13-1 0,0 1 0,0 0 0,0 0 16,0-1-16,0 1 0,0 0 0,0 0 0,0 0 0,0-1 15,0 1-15,0 0 0,0 0 0,0-1 0,0-39 16,0 40-16,0 0 0,13-13 16,-13 12-16,0 1 0,13 13 15,-13-13-15,13 13 16,1 0 0,-1 0-1,0 0-15,0 0 16,1 0-1,-1 0 1,-13 13-16,13 0 0,-13 1 0,13-14 16,-13 13-16,13 13 0,-13-13 0,0 1 15,14-1-15,-14 0 0,13 27 0,0-40 0,-13 13 0,13 66 16,1-65-16,-14-1 16,0 0-16,13-13 0,-13 13 0,0 27 15,0-27-15,0 0 0,13 27 16,-13-27-16,0 1 0,13-14 0,-13 13 0,0 0 15</inkml:trace>
  <inkml:trace contextRef="#ctx0" brushRef="#br0" timeOffset="89968.3">25268 12951 0,'0'14'31,"13"-14"-31,-13 13 0,0 0 15,13 0-15,0 1 0,-13-1 0,14 0 0,-14 0 0,13-13 0,-13 13 0,13-13 0,-13 27 0,13-14 16,-13 14-16,14-27 0,-1 13 0,-13 0 0,26 40 0,-13-53 0,-13 13 0,14 0 0,-14 1 0,13-1 16,-13 0-16,13 0 0,27 53 0,-27-52 0,0-1 0,-13 0 0,14 0 15,38 67-15,-38-67 0,39 53 16,-40-53-16,0-13 16,-13 14-16,13-1 0,0-13 0,-13 13 0,14-13 15,-14 13-15,13-13 16</inkml:trace>
  <inkml:trace contextRef="#ctx0" brushRef="#br0" timeOffset="90532.31">25519 13388 0,'-13'0'16,"0"0"0,13 13-16,0 0 0,-14-13 0,14 14 15,-13-1-15,13 0 0,-13-13 0,13 13 0,-13 1 16,13-1-16,0 0 0,-14 0 0,14 0 0,0 1 0,-26 12 15,26-13-15,0 1 0,-13-1 0,13 0 0,0 0 16,-13-13-16,13 13 0,0 1 0,-14-1 0,14 0 0,-13-13 16,13 13-16,0 1 0,0-1 15,-13-13-15,13 13 125</inkml:trace>
  <inkml:trace contextRef="#ctx0" brushRef="#br0" timeOffset="91140.37">24765 13970 0,'13'0'31,"0"0"-31,1 0 0,-1 0 16,0 0-16,0 0 0,1 0 0,-1 0 0,0 0 0,0 0 0,53-13 15,-52 13-15,-1 0 0,13 0 0,107-27 16,-120 27-16,27 0 0,-27 0 0,0 0 0,80-13 16,-80 13-16,0 0 0,27 0 0,-27 0 0,106 0 15,-106 0-15,120 0 16,-120 0-16,0 0 0,0 0 0,0 0 0,14 0 15,39 0-15,-53 0 0,1 0 0,91 13 16,-91-13-16,-1 0 16,0 0-16,0 0 0,1 0 0,25 14 0,-26-14 0,1 0 0,-1 0 15,0 0-15,0 13 0,1-13 0,-1 0 0,0 0 0,0 0 16,1 0-16,-1 0 0,-13 13 31,-13-13 32</inkml:trace>
  <inkml:trace contextRef="#ctx0" brushRef="#br0" timeOffset="92456.59">25479 14380 0,'-13'0'62,"0"0"-46,0 0-16,13 13 15,-14-13-15,14 14 0,-13-14 0,0 13 16,0-13-16,13 13 0,-13-13 0,13 13 0,-14-13 16,14 13-16,0 1 0,0-1 0,-13 0 15,13 0-15,0 14 16,0-14-1,0 0 1,0 1-16,13-1 31,1-13-15,-14 13 0,13-13-16,0 0 15,0 0-15,0 0 16,1 0-16,-1 0 0,-13-13 0,26 13 15,-12 0-15,-14-13 0,13 13 0,27-27 16,-27 14-16,0 13 16,0-13-16,-13-1 0,13 14 15,-13-13-15,0 0 0,14 0 16,-14-1-16,13 1 0,-13 0 0,0-27 16,13 40-16,-13-13 0,0 0 0,0-40 15,0 40-15,0-14 16,0 14-16,0-27 0,0 27 0,0 0 15,0 0-15,0-1 0,0 1 0,0 0 0,0-13 16,0 12-16,0 1 16,0 0-16,-13 13 15,13-13-15,-13 13 0,13-14 0,0 1 16,-14 0 0,14 0-16,0-1 15,0 28 110,0-1-109,0 0-16,0 0 0,0 1 0,14-14 0,-14 13 0,0 0 0,13 0 15,-13 1-15,0-1 0,0 0 0,13 0 0,-13 0 0,0 1 0,0-1 0,13 0 16,-13 0-16,0 1 0,0-1 0,0 0 0,14 27 0,-1-40 0,-13 13 0,0 0 16,0 0-16,0 1 0,0-1 0,13 40 0,-13-40 0,0 0 15,0 0-15,13 40 16,-13-39-16,0-1 0,13-13 0,-13 13 0,0 0 16,14 1-16,-14-1 15,13-13 95,0 0-110,0 0 15,1 0-15,-1 0 0,0 0 0,-13-13 0,13 13 0,1-14 0,-1 14 0</inkml:trace>
  <inkml:trace contextRef="#ctx0" brushRef="#br0" timeOffset="92907.5">26696 13798 0,'14'0'47,"-1"0"-47,0 0 16,0 0-16,1 0 0,-1 0 0,0 0 15,-13-13-15,13 13 0,1 0 0,-1 0 0,0 0 16</inkml:trace>
  <inkml:trace contextRef="#ctx0" brushRef="#br0" timeOffset="93217.78">26577 14116 0,'14'0'63,"-1"0"-63,0 0 0,0 0 0,1 0 0,-1 0 15,0 0-15,0 0 0,0 0 0,1 0 0,-1 0 0,0 0 16,-13-14-16,13 14 0,1 0 0,-1-13 0,0 13 16,0 0-16</inkml:trace>
  <inkml:trace contextRef="#ctx0" brushRef="#br0" timeOffset="95408.78">27742 13666 0,'-14'0'16,"1"0"-16,0 0 0,0 0 15,-1 0-15,14 13 0,-13-13 0,13 13 0,-13-13 16,0 0-16,-1 0 0,14 13 0,-13-13 0,0 14 16,0-14-16,0 0 0,13 13 0,0 0 0,-14-13 15,14 13-15,-13 1 16,13-1 31,0 0-47,13-13 15,-13 13-15,14 0 0,-1 1 0,0-14 0,-13 13 0,13 0 0,0-13 16,-13 13-16,14-13 0,-1 27 0,0-14 0,-13 0 16,13-13-16,-13 14 0,14-14 0,-14 13 15,13 13-15,-13-13 16,0 1-16,0-1 0,13-13 0,-13 13 15,0 0-15,0 1 0,0-1 16,0 0-16,0 0 16,-13-13-1,13 14-15,0-1 0,-13-13 16,-1 0-16,1 0 0,13 13 0,-13-13 16,0 0-16,-1 0 0,1 0 15,0 0-15,0 0 63,0 0-48</inkml:trace>
  <inkml:trace contextRef="#ctx0" brushRef="#br0" timeOffset="95797.15">28046 13864 0,'13'0'16,"0"0"-16,-13 13 0,14-13 0,-14 14 15,0 12-15,13-26 0,-13 13 0,0 1 0,13-1 0,-13 0 16,0 0-16,0 0 0,0 1 0,13-14 0,-13 13 16,0 0-16,13 0 0,-13 1 15,0-1-15,0-26 78,-13 13-78,13-14 0,0 1 0,0 0 16,-13 13-16,13-13 0,0-1 0,-13-12 0</inkml:trace>
  <inkml:trace contextRef="#ctx0" brushRef="#br0" timeOffset="96039.37">28019 13547 0</inkml:trace>
  <inkml:trace contextRef="#ctx0" brushRef="#br0" timeOffset="96991.76">28205 13917 0,'13'0'47,"0"0"0,-13 13-31,0 1-1,0-1-15,13-13 0,-13 26 16,0-13 0,13-13 77,-13-13 48,0 0-141,0 0 0,0 0 0,0-1 0,0 1 0,0 0 16,0 0-16,0-1 0,14 14 0,-14-13 0,0 0 0,0 0 0,0-1 15,0 1-15,13 13 0,-13-13 0,0 0 0,0 0 0,13 13 0,-13-14 16,0 1-16,0 0 0,13 0 0,-13-1 0,14 14 16,-14-13-16,13 13 0,-13-13 15,0 0-15,13 13 16,0 0 15,1 0-15,-14 13-1,0 0-15,13-13 0,-13 13 16,0 1-16,13-14 0,-13 13 0,0 0 0,0 0 16,13-13-16,-13 14 0,13-14 0,-13 13 0,0 0 0,0 0 0,14 0 15,-14 1-15,0-1 0,13 53 16,-13-53-16,0 1 0,13-1 0,-13 0 15,0 13-15,13-26 0,-13 14 0,0 25 16,0-25-16,14-14 16,-14 13-16,0-26 93,0-1-93,0 1 0,13 13 0,-13-13 0,13 13 0,-13-13 0</inkml:trace>
  <inkml:trace contextRef="#ctx0" brushRef="#br0" timeOffset="97824.52">28668 13626 0,'0'13'15,"0"0"-15,0 1 0,0-1 16,0 0-16,0 0 0,0 1 0,13-1 0,-13 13 0,13-12 15,-13-1-15,0 0 0,0 0 0,13 40 16,-13-40-16,27 40 16,-27-39-16,0-1 0,13-13 0,-13 13 0,0 0 0,13-13 15,-13 13 1,13-13 0,1 0-16,-1 0 0,0 0 15,0 0-15,1 0 0,25-13 16,-26 13-16,1 0 0,-14-13 0,13 13 0,-13-13 0,26-14 15,-12 14-15,12-80 16,-26 80-16,0 0 0,0 0 0,0 0 0,13 13 16,-13-14-16,0-52 0,0 53 0,0 0 0,0-1 15,0-52-15,0 53 0,-13-53 16,-13 53-16,26 0 0,0-1 16,0 1-16,-14 13 0,1-26 0,13 12 0,-40-25 15,40 25-15,-13 14 16,13-13-16,-13 13 0,0 0 0,13-13 0,-13 0 0,-1 13 15,14-13-15,-26 13 16,13 0-16,-27-14 16,27 14-16,0 0 0,-1 0 15,1 0-15,0 0 16,0 0-16,13 14 16,-14-14-16,14 13 0,-13-13 0,13 13 15,-13-13-15,13 13 0,-13 40 16,13-40-16,0 1 0,0-1 0,0 0 15,0 0-15,0 1 0,0 25 16,0-26-16,13-13 16,-13 14-16,0-1 0,26 0 0,-26 0 0,14 1 15,25 12-15,-39-13 0,53 27 16,-40-40 0,1 0-16,-14 13 0,13-13 15,13 0-15,-12 13 16,-1-13-16,0 0 15,0 0-15,0 0 16</inkml:trace>
  <inkml:trace contextRef="#ctx0" brushRef="#br0" timeOffset="98851.48">29210 13798 0,'-13'13'0,"13"0"16,0 1-16,0 12 0,0-13 0,0 1 0,0-1 15,0 0-15,0 0 0,0 1 0,0-1 0,0 13 0,0-13 16,0 1-16,0-1 0,0 0 0,0 0 0,0 14 15,0-14-15,0 0 0,0 27 16,0-53 47,0 0-63,0-1 0,13 14 15,-13-13-15,0 0 0,0 0 0,0-1 0,13 14 0,-13-13 0,0 0 0,0 0 0,0-1 16,13 1-16,-13 0 0,14 0 0,-14 0 0,0-1 0,13 1 15,-13-13-15,0 12 0,0 1 16,0 0-16,13 13 78,-13 13-78,0 0 16,13 1-16,-13-1 0,0 0 0,0 0 15,0 1-15,14-14 0,-14 13 0,0 0 0,0 0 16,0 0-16,0 1 0,0-1 0,0 0 0,0 0 16,0 1-16,0-1 0,0 0 15,13-13-15,-13 13 0,0-26 63,0 0-63,0 0 0,0-1 15,13 14-15,-13-13 0,0-13 0,13 26 0,1-14 0,-14 1 0,0 0 16,13 13-16,-13-13 0,13 13 0,-13-13 0,13 13 16,0 0 31,-13 13-32,0 0-15,14-13 16,-14 13-16,0 0 0,0 1 0,0-1 0,0 0 15,13-13-15,-13 13 0,0 1 16,0-1-16,13 13 16,-13-12-16</inkml:trace>
  <inkml:trace contextRef="#ctx0" brushRef="#br0" timeOffset="106047.57">26935 9472 0,'0'-13'47,"0"0"-31,0-1-16,0 1 0,0 0 0,0 0 0,0-1 0,0 1 15,13 13-15,-13-13 0,0 0 0,0 0 0,0-1 0,13 14 0,-13-13 16,13 0-16,-13 0 0,0-1 0,0 1 0,0 0 16,13 13-16,-13-13 0,0-14 0,0 14 0,14-40 15,-14 40 1,13 13-16,-13-13 0,0-1 0,13-12 0,-13 13 0,0 0 15,0-1-15,13-25 0,-13 25 0,14-65 32,-14 66-32,13 13 0,-13-13 0,0-1 15</inkml:trace>
  <inkml:trace contextRef="#ctx0" brushRef="#br0" timeOffset="106717.18">27067 8850 0,'0'14'63,"0"-1"-63,0 0 0,-13 0 0,13 0 15,0 1-15,0-1 0,-14-13 0,14 13 0,-13-13 0,13 13 0,0 1 16,-13-1-16,13 0 0,-13-13 0,13 13 0,-14 1 16,14-1-16,0 0 15,-13-13-15,0 0 0,13-13 94,0 0-94,0-1 16,13 14-16,-13-13 0,0 0 0,0 0 0,13-1 0,-13 1 15,0 0-15,0 0 0,14 13 0,-14-14 0,13 14 0,-13-13 0,13-13 16,0 26-16,-13-13 0,14-1 0,-14 1 15,13 13-15,-13-13 0,13 13 0,14-27 16,-14 27-16,0 0 16,0 0-16,-13 14 93,0-1-93,0 0 0,0 0 16,0 1-16,0-1 63</inkml:trace>
  <inkml:trace contextRef="#ctx0" brushRef="#br0" timeOffset="107420.82">26313 9631 0,'0'13'47,"0"0"-47,0 1 15,0-1-15,0 0 0,0 0 0,0 0 0,0 1 16,0 12-16,0-13 0,0 1 0,0-1 0,0 0 0,0 0 15,0 14-15,0-14 0,0 0 0,0 40 16,0-40-16,0 1 0,0-1 16,0 0-16,0 0 0,0 0 15</inkml:trace>
  <inkml:trace contextRef="#ctx0" brushRef="#br0" timeOffset="108060.42">26749 9842 0,'-13'0'16,"0"0"-16,0 0 16,-1 0-16,14 14 0,-26-14 0,13 13 15,0-13-15,-1 0 0,14 13 0,-13-13 16,13 13-16,0 1 0,-13-14 0,13 13 15,-13-13 1,13 13 31,13 0-47,-13 1 0,13-14 16,-13 13-16,13 0 0,1-13 0,-1 13 0,-13 0 0,13-13 15,-13 14-15,13-1 0,0-13 16,-13 13 31,0 0-32,0 1 1,-13-14-16,13 13 0,-13-13 0,0 13 16,0 0-16,-1-13 0,1 0 15,0 14-15,0-14 0,-1 0 0,1 0 16,13 13-16,-13-13 0,0 0 15</inkml:trace>
  <inkml:trace contextRef="#ctx0" brushRef="#br0" timeOffset="108545.86">26987 9538 0,'14'0'15,"-14"13"-15,0 1 0,0-1 0,13 40 16,0-40-16,-13 0 0,0 1 0,13-1 0,-13 0 0,0 40 16,0-40-16,0 0 0,0 1 0,0-1 0,0 79 15,0-78-15,0-1 0,0 0 0,0 0 0,0 1 0,0 25 16,0-26-16,0 1 0,0-1 0,0 0 16,0 0-16,0 1 0,0-1 0,0 13 15</inkml:trace>
  <inkml:trace contextRef="#ctx0" brushRef="#br0" timeOffset="108849.15">26935 9922 0,'0'-13'47,"13"13"-31,0 0-16,0 0 0,0 0 0,1 0 15,-1 0-15,0 0 0,0 0 0,1 0 0,-1 0 16,0 0-16,0 0 0,1 0 0,-1 0 16,0 0-16,0 0 0,0 0 15,1 0-15,-1 0 16</inkml:trace>
  <inkml:trace contextRef="#ctx0" brushRef="#br0" timeOffset="109909.63">27398 9909 0,'13'0'0,"-13"13"0,13 13 16,0-26-16,-13 14 0,0-1 15,14-13-15,-14 13 0,0 0 0,13-13 0,-13 13 0,13 1 16,-13-1-16,13-13 0,-13 13 0,0 0 0,0 1 16,13-14-16,-13 13 0,0 0 15,14-13-15,-14 13 0,0-26 94,13 0-94,-13 0 0,0-1 16,0 1-16,0 0 0,13 0 0,-13-1 0,0 1 0,0 0 15,13 13-15,-13-13 0,0 0 0,14-14 0,-14 14 16,13 13-16,-13-13 0,0-1 0,13 14 0,-13-13 0,0 0 16,0 0-16,13 13 0,0 0 15,1 0 32,-1 0-47,0 0 16,0 0-1,-13 13-15,0 0 16,0 0-16,14-13 0,-1 14 0,-13-1 0,0 0 16,13 0-16,-13 1 0,0-1 0,13 26 15,-13-25-15,0-1 0,0 0 16,14 0-16,-14 1 0,0-1 0,0 0 15,13-13-15,-13 13 0,0-26 79,0 0-64,13 13-15,-13-13 0,0-1 0,0 1 0,13 13 0,-13-13 16,13 13-16,-13-13 0,14 13 0,-14-14 0,13 14 0,-13-13 15,0 0-15,13 13 0,-13-13 0,13 13 0,1-13 0,-1 13 16,-13-14-16,0 1 0,13 13 0,-13-13 0,27 13 16,-14 0-16,0-13 15,0 13-15,0-14 16,1 14 0,-14 14 46,13-1-62,-13 0 0,0 0 16,13-13-16,-13 14 0,0-1 0,0 0 0,0 0 0,13-13 15,-13 13-15,0 1 0,0-1 0,14-13 0,-14 13 16,0 0-16,0 1 16,13-14-1,0 0 63</inkml:trace>
  <inkml:trace contextRef="#ctx0" brushRef="#br0" timeOffset="110320">28337 9829 0,'0'13'47,"0"1"-47,13-14 0,-13 13 0,0 0 16,13 0-16,-13 1 0,0-1 0,0 0 0,0 0 16,14 1-16,-14-1 0,0 0 0,13 40 15,-13-40-15,0 0 0,13-13 0,-13 14 16,0-1-16,0 0 0,0 0 0,0-26 78,0 0-62,0 0-16,0-1 0,0 1 0,0 0 0,0 0 0,-13-1 0,13 1 0,0 0 0</inkml:trace>
  <inkml:trace contextRef="#ctx0" brushRef="#br0" timeOffset="110551.2">28363 9591 0</inkml:trace>
  <inkml:trace contextRef="#ctx0" brushRef="#br0" timeOffset="111307.91">28522 9869 0,'13'0'15,"-13"13"-15,0 0 16,14 1-16,-14-1 16,13-13-16,-13 13 0,13 14 15,-13-14-15,13 26 16,-13-25-16,13-14 0,-13 13 0,14 0 15,-14 0-15,0 1 16,0-1-16,13-13 0,-13 13 31,0-26 47,0 0-62,0-1-16,0 1 0,0 0 0,13 13 0,-13-13 0,0-1 16,0 1-16,0 0 0,13 13 0,-13-13 0,0 0 0,0-1 0,14 1 0,-1 0 15,-13 0-15,0-1 0,13 14 0,-13-13 0,13-13 0,-13 12 16,14 14-16,-14-13 0,13 13 0,0-26 0,-13 13 0,13 13 16,-13-14-16,13 14 0,14-26 15,-14 26-15,0-13 16,1 13-16,-1 0 0,0 0 15,0 0 1,0 0-16,1 0 16,-14 13-1,0 0-15,13-13 0,-13 13 0,0 1 16,13-1-16,-13 0 0,0 0 0,13-13 0,-13 13 0,14 27 16,-14-27-16,13 40 15,-13-39 1,0-1 62,13-13-78,0 0 0,1 0 0,-1 0 16,0 0-16</inkml:trace>
  <inkml:trace contextRef="#ctx0" brushRef="#br0" timeOffset="111649.74">29382 9697 0,'13'0'62,"0"0"-62,1 0 0,-1 0 0,0 0 16,0 0-16,1 0 0,-1 0 0,0 0 0,13 0 0,1 0 15,-14 0-15,67 0 16,-67 0-16,0 0 0</inkml:trace>
  <inkml:trace contextRef="#ctx0" brushRef="#br0" timeOffset="111959.02">29501 9856 0,'13'13'15,"0"-13"1,1 0-16,-1 0 31,0 0-31,-13 13 0,13-13 16,1 0-16,-1 0 0,0 0 15,0 0-15,1 0 0,-1 0 0,0 0 16,0 0-16,0 0 0,1-13 0,-1 13 16</inkml:trace>
  <inkml:trace contextRef="#ctx0" brushRef="#br0" timeOffset="112961.94">29620 9551 0,'0'14'46,"0"-1"-46,0 0 0,13-13 0,-13 13 0,14 1 0,-1-1 16,0-13-16,-13 13 0,13 0 0,-13 1 0,13-14 0,-13 13 16,14-13-16,-1 13 0,0 0 0,-13 0 0,13-13 15,-13 14-15,14-14 0,-1 13 0,0-13 0,-13 13 0,13 0 16,-13 1-16,14-14 0,-14 13 0,13-13 0,-13 13 16,13-13-16,-13 13 0,13 0 15,-13 1 1,0-1 31,0 0-32,0 0-15,-13-13 0,13 14 0,0-1 0,-13-13 0,13 13 0,-13-13 16,13 13-16,-14-13 0,14 14 0,-13-1 0,0-13 0,13 13 0,-13 0 16,13 0-16,-14-13 0,14 14 0,-39 25 15,25-39-15,-25 40 16,26-40-16,13 13 0,-27-13 15,27 14-15,-26-1 16,39-26 62,-13-1-78,13 14 0,0-13 0</inkml:trace>
  <inkml:trace contextRef="#ctx0" brushRef="#br0" timeOffset="113952.33">30096 9644 0,'0'13'15,"0"1"-15,0-1 0,0 0 0,0 0 16,0 0-16,0 1 0,0-1 0,0 0 0,0 0 0,0 1 0,0-1 16,0 0-16,0 0 0,0 0 0,0 1 0,0-1 0,0 0 0,0 0 0,0 1 15,27-14-15,-27 26 0,0 1 0,0-14 0,0 0 0,0 0 16,0 0-16,0 1 0,0 12 0,13-26 0,-13 13 15,0-26 64,0 0-79,0 0 0,0-1 0,0 1 0,0 0 0,0 0 0,0-27 15,0 27-15,0 0 0,0-1 0,0 1 0,0 0 0,0 0 0,0-1 0,0-38 16,0 38-16,0 1 0,0 0 0,0 0 0,0-1 0,0-12 15,0 13-15,0 0 0,0-14 16,13 27-16,-13-13 0,13 13 16,-13-13-1,14 13 1,-1 0 0,-13 13-16,13 0 15,-13 0-15,13 1 16,-13-1-16,14-13 0,-1 26 0,-13-13 0,0 1 15,13 39-15,-13-40 0,0 0 16,0 0-16,0 0 0,13-13 0,-13 27 0,0-14 16,0 0-16,0 27 0,0-27 0,14 27 31,-14-27-31,0-26 78,0 0-78,0 0 0,0-1 0,0 1 0,0 0 16,13 0-16,-13-1 0,0 1 0,0 0 0,13 0 15,-13-1-15,0 1 0,13 13 0,0-13 0,-13 0 16,0 0-16,14 13 0,-14-14 0,13 14 0,0 0 16,0 0-16,-13-13 15,14 13 1,-1 0-1,0 0 1,0 13 15,1-13-31,-14 14 0,0-1 0,0 0 16,0 0-16,0 0 0,13-13 0,-13 40 16,0-27-16,0 1 0,0 25 15,0-25-15,13-14 0,-13 13 0,0 0 0,0 0 16,0 0-16,0 1 0,0-1 15,13-13 64,0 0-64,1 0-15</inkml:trace>
  <inkml:trace contextRef="#ctx0" brushRef="#br0" timeOffset="114328.68">30705 9869 0,'13'0'31,"0"0"-15,1 0-16,-1 0 0,0 0 0,0 0 15,0 0-15,1 0 0,-1 0 0,0 0 0,-13-13 0,13 13 16,1 0-16,-1 0 0,-13-14 0,13 14 16,0 0-16,1 0 31</inkml:trace>
  <inkml:trace contextRef="#ctx0" brushRef="#br0" timeOffset="114699.53">30758 9962 0,'13'0'78,"0"0"-63,0 0-15,1 0 0,-1 0 0,0 0 0,-13-14 0,13 14 0,14 0 16,-14 0-16,0 0 0,1 0 0,-1 0 16,0-13-16,0 13 0,0 0 15</inkml:trace>
  <inkml:trace contextRef="#ctx0" brushRef="#br0" timeOffset="115124.42">31208 9565 0,'0'13'16,"0"0"-16,0 0 16,0 1-16,0-1 0,0 0 0,-14-13 0,1 40 0,13-27 0,0 0 0,0 0 0,0 1 15,0-1-15,0 0 0,0 0 0,0 27 0,-13-27 0,13 0 16,0 1-16,0 25 0,0-25 0,0-1 15,-13 40-15,13-40 16,0 0-16,0 0 0,0 1 16,0-28 93</inkml:trace>
  <inkml:trace contextRef="#ctx0" brushRef="#br0" timeOffset="117316.92">29435 6072 0,'0'13'15,"0"1"-15,0-1 0,0 0 0,0 0 0,0 1 16,0-1-16,0 0 0,0 0 0,0 0 0,0 14 16,0-14-16,0 0 0,13 67 15,-13-67-15,0 80 16,0-80-16,0 0 0,0 0 16,0 1-16,0-1 0,0-26 109,0-1-109,0 1 0,0 0 0,0 0 0,0-1 0,0 1 16,0 0-16,0 0 0,0-1 0,0 1 0,13 13 0,-13-13 0,0 0 0,0 0 0,14-1 15,-14 1-15,0 0 0,0 0 0,0-1 0,0 1 0,0 0 16,0 0-16,13 13 0,0-53 0,-13 40 15,13 13-15,0-53 0,-13 39 16,0 1-16,14 13 0,-14-13 0,13 0 16,-13-1-16,13 14 0,-13-13 0,13 13 15,1 0-15,-1 0 16,0 0-16,0 0 16,1 0-16,-1 0 15,0 0 1,-13 13-16,13-13 15,0 14-15,-13-1 0,14 0 0,-14 14 16,13-14-16,-13 0 0,0 0 0,0 1 16,0-1-16,13 0 0,-13 0 0,0 0 0,13 54 15,1-54-15,-14 0 16,0 0-16,0 1 0,0 12 0,0-13 0,0 53 16,0-52-16,0 39 15,0-40 1,13-13-16,-13 13 0,0 0 15,0-26 64,0 0-79,0 0 0,0-1 0</inkml:trace>
  <inkml:trace contextRef="#ctx0" brushRef="#br0" timeOffset="117638.2">29885 6152 0,'13'0'0,"0"0"15,0 0-15,1 0 0,-1 0 16,0 0-16,0 0 0,1 0 0,-1 0 0,40 0 16,-40 0-16,0 0 0,0 0 0,1 0 0,-1 0 0,0 0 15,0 0-15,0 0 0,1 0 0,-1 0 0,0 0 16,0 0-16,1 0 0,-1 0 15,0 0-15,0 0 16</inkml:trace>
  <inkml:trace contextRef="#ctx0" brushRef="#br0" timeOffset="118024.56">29977 6284 0,'14'0'63,"-1"0"-63,0 0 0,0 0 0,0 0 0,54 0 15,-54 0-15,0 0 0,0 0 16,0 0-16,1 0 0,-1 0 0,0 0 15,0 0-15,1 0 16</inkml:trace>
  <inkml:trace contextRef="#ctx0" brushRef="#br0" timeOffset="118901.86">30467 5834 0,'13'0'47,"0"0"-31,0 0-16,-13 13 0,14-13 0,-1 0 0,0 0 0,0 0 0,-13 14 0,14-14 15,-1 0-15,0 0 0,0 13 0,1-13 0,-1 0 0,0 13 0,0-13 16,0 0-16,27 26 0,-27-26 0,1 0 0,-1 0 0,0 14 0,0-14 16,0 13-16,-13 0 0,14-13 15,-14 13-15,0 1 32,0-1-32,0 0 0,0 0 0,0 0 0,0 1 15,0-1-15,-14-13 0,14 13 0,-13 14 0,0-27 16,13 13-16,0 0 0,-13-13 0,13 13 0,-27 27 15,14-40-15,13 13 0,-40 27 16,27-40-16,13 13 0,-13-13 0,0 0 0,13 13 16,-13-13-16,-1 0 0,14 14 0,-26-1 15,13-13-15,26 0 94,0 0-94,0 0 0,-13 13 0,14-13 0,-1 0 0,0 0 0,0 0 0,0 0 16,-13 13-16,14-13 0,-1 0 0,0 0 0,0 14 0,1-14 0,-1 0 0,0 13 0,0-13 15,0 0-15,1 0 0,-14 13 0,13-13 0,0 0 0,-13 13 0,13-13 16,1 0-16,-14 13 0,0 1 0,13-14 0,0 13 0,-13 0 16,27 0-16,-27 14 15,0-14 1,0 0-16,0 1 15,0-1-15,0 0 0,0 0 16,0 0-16,0 1 0,0-1 0,0 0 0,-14 0 0,14 1 16,0-1-16,-13-13 0,13 13 0,-26 27 15,12-40-15,14 13 0,-13-13 0,13 13 0,-13 0 0,-14 1 16,14-1-16,0-13 0,13 13 0,-40 0 16,27 1-16,-27-1 15,27-13-15,0 0 16,0 0-16,0 0 47,-1 0-47</inkml:trace>
  <inkml:trace contextRef="#ctx0" brushRef="#br0" timeOffset="121868.07">22278 15253 0,'13'0'47,"0"0"-47,-13 13 15,14-13-15,-14 14 0,0-1 0,13 0 0,0 0 0,-13 1 0,13-1 0,1 0 0,-1-13 16,-13 27-16,13-27 0,-13 13 0,40 40 0,-27-40 0,0-13 0,-13 13 16,13 0-16,40 40 0,13 13 15,-52-66 1,-14 14-16,13-14 0,0 26 16,0-26-16,1 13 0,52 40 15,-66-40-15,13-13 0,-13 14 0,13-14 0,-13 26 16,13-26-16,1 13 0,-1-13 0,-13 14 0,0-1 15,13-13-15,-13 13 0,13-13 0,-13 13 0,14-13 16,-28 0 93,1 0-109,13-13 16</inkml:trace>
  <inkml:trace contextRef="#ctx0" brushRef="#br0" timeOffset="122819.44">22542 15610 0,'0'14'31,"0"-1"-15,0 0-16,0 0 0,-13 1 15,13-1-15,0 0 0,-13-13 0,0 13 0,13 0 0,0 1 0,-13-14 16,13 13-16,0 0 0,-14-13 0,-12 53 0,13-40 0,13 1 16,-14-14-16,-25 79 0,39-66 15,-53 40 1,53-40-16,0 1 0,-13-14 0,13 13 0,-14 13 16,1-26-16,0 13 0,0 14 15,13-14 1</inkml:trace>
  <inkml:trace contextRef="#ctx0" brushRef="#br0" timeOffset="123383.45">21788 16166 0,'14'0'31,"-1"0"-31,0 0 0,0 0 0,1 0 0,-1 0 16,0 0-16,0 0 0,53 0 0,-52 0 0,-1 0 16,0 0-16,0 0 0,120 0 0,-120 0 0,212 0 31,-212 0-31,0 0 0,0 0 0,14 0 0,-14 0 0,172-13 16,-171 13-16,-1-13 0,13 13 0,199-14 15,-198 14-15,-14 0 0,13 0 0,-26-13 0,80 0 16,-67 13-16,0 0 0,0 0 0,1 0 0,-1 0 15,0 0-15,0 0 16,0 0-16,1 0 16,-1 0-1,0 0-15,0 0 0,1 0 0,-1 0 0,0 0 16,0 0-16,1 0 0,-1 0 16,0 0-16,0 0 15</inkml:trace>
  <inkml:trace contextRef="#ctx0" brushRef="#br0" timeOffset="125100.03">22675 16484 0,'0'0'15,"0"-14"1,-13 14-16,-1 0 0,1 0 15,0 0-15,0 0 16,-1 0-16,1 0 0,0 0 16,0 0-16,13 14 0,-14-14 15,14 13-15,-13-13 16,13 13-16,-13-13 0,13 13 0,-13-13 16,13 13-16,0 1 15,-13-1-15,13 0 16,0 0-16,0 1 15,0-1-15,0 0 16,0 0-16,0 1 0,0-1 16,0 0-16,13 0 15,-13 0-15,13-13 0,-13 14 16,13-14-16,-13 13 16,13-13-16,1 13 0,-1-13 15,-13 13-15,13-13 0,0 0 16,1 0-16,-1 0 0,0 0 15,0 0-15,1 0 0,-1 0 16,0 0-16,0 0 0,0 0 0,-13-13 16,14 13-16,-1 0 0,13-13 15,-26 0-15,40-27 16,-27 27-16,-13 0 0,0-1 0,14 14 16,-14-13-16,0 0 0,13-14 15,-13 14-15,0 0 0,0 0 31,-13 13 79,-1 0-95,1 0-15,0 0 16,0 0-16,-1 0 0,1 0 16,0 0 140,13-14-156,0 1 0,13 13 172,0 0-157,1 0-15,-14 13 16,13-13-16,-13 14 16,13-14-16,-13 13 0,13-13 15,1 0-15,-14 13 0,13-13 16,0 0-16,-13 13 0,13 1 16,0-14-16,1 0 0,-1 0 15,-13 13-15,13-13 16,0 0-1,-13 13-15,14-13 0,-1 0 0,-13 13 16,13-13-16,-13 14 0,13-14 0,1 0 16,-1 13-16,0-13 0,13 13 15,-12-13-15,-14 13 0,13 0 0,0-13 0,0 0 16,1 0-16,-14 14 0,13-14 16,0 0-16,13 13 15,-12-13-15,-1 0 16,-13 13 93</inkml:trace>
  <inkml:trace contextRef="#ctx0" brushRef="#br0" timeOffset="125815.68">24223 15782 0,'13'0'62,"0"0"-62,0 0 0,1 0 0,-1 0 16,0 0-16,0 0 0,0 0 0,1 0 0,-1 0 0,0 0 15,40 0-15,-40 0 0,14 0 16,-14 0-16,0 0 16</inkml:trace>
  <inkml:trace contextRef="#ctx0" brushRef="#br0" timeOffset="126188.02">24130 16060 0,'13'0'62,"0"0"-62,1 0 0,-1 0 16,0 0-16,0 0 0,1 0 0,-1 0 0,0 0 0,0 0 15,-13-13-15,27 13 0,-14 0 0,0 0 16,0 0-16,1 0 0,-1 0 0,0 0 16,0 0-16,1 0 0,12 0 15,-26-13-15,13 13 0,0 0 0,1 0 0,-1 0 16,0 0-16,0 0 16,1 0-16</inkml:trace>
  <inkml:trace contextRef="#ctx0" brushRef="#br0" timeOffset="128642.27">25307 14962 0,'14'0'234,"-1"0"-218,0 0-16,0 0 15,1 0-15,-1 0 16,0 0-16,0 0 0,0 0 16,1 0 31,-1 0-32,-13 13 16,13-13-31,-13 14 16,0-1 0,0 0-16,13-13 15,-13 13-15,0 1 16,0-1 0,0 0 15,0 0-31,0 0 31,-13-13-15,13 14-16,0-1 0,-13-13 15,0 0-15,-1 0 0,1 0 16,0 13-16,0-13 16,13 13-16,-13-13 0,13 14 15,-14-14-15,1 0 16,0 0-1,0 0-15,-1 0 16,1 0 0,0 0-16,26 0 140,0 0-140,1 0 0,-1 0 16,0 0-16,0 0 0,1 0 0,12 0 0,-13 0 0,0 0 16,1 0-16,-1 0 0,0 0 0,0 0 0,1 0 0,-1 0 0,0 0 15,0 0-15,-13 13 0,14-13 0,-1 0 0,0 0 0,0 0 16,0 13-16,1-13 0,-1 0 0,0 0 0,14 13 15,-27 1-15,13-14 16,0 0-16,-13 13 47,0 0-31,0 0-1,0 0-15,0 1 16,13-14-16,-13 13 0,0 0 15,0 0 1,0 1-16,0-1 0,0 0 16,0 0-16,0 1 15,0-1-15,0 0 16,0 0-16,0 0 16,0 1-16,-13-14 0,13 13 0,0 0 15,-13-13-15,13 13 0,-13-13 16,13 14-16,-14-14 0,14 13 0,-13-13 15,13 13-15,-13 0 0,0-13 16,-1 0-16,14 14 16,-13-14-16,0 0 15,13 13 1,-13-13 0,0 0-16,-1 0 0,1 0 15,0 13-15,0-13 16,13 13-16,-14-13 0,1 0 15,0 0-15,0 0 47,-1 0 0,1 0-16</inkml:trace>
  <inkml:trace contextRef="#ctx0" brushRef="#br0" timeOffset="129846.38">25942 14856 0,'0'14'31,"14"-14"-31,-14 13 0,0 0 0,13-13 0,-13 13 16,0 14-16,13-27 0,-13 13 0,13-13 0,-13 13 0,0 0 0,14 1 0,-14 12 0,26 1 15,-26-14-15,0 0 0,0 0 0,13-13 0,0 13 0,-13 1 0,0-1 0,53 66 16,-53-65-16,14-1 0,-14 0 0,53 66 16,-53-65-16,39 65 15,-26-79-15,-13 13 0,0 0 16,14-13-16,-14 14 15,0-28 95</inkml:trace>
  <inkml:trace contextRef="#ctx0" brushRef="#br0" timeOffset="130379.87">26101 15240 0,'-13'0'31,"13"13"-15,-13-13-16,13 13 0,0 1 0,-14-14 0,14 13 0,0 0 16,-13-13-16,13 13 0,-13-13 0,13 14 0,0-1 0,0 0 0,-13-13 0,13 13 0,-13 1 15,13-1-15,-14 0 0,1 0 0,13 0 0,0 1 16,-13-1-16,0 0 0,13 0 0,-27 27 15,14-40-15,13 13 16,0 1-16,-13-1 16,13 0-16,-14-13 15</inkml:trace>
  <inkml:trace contextRef="#ctx0" brushRef="#br0" timeOffset="130968.4">25453 15849 0,'13'0'31,"0"0"-31,1 0 0,-1 0 0,0 0 0,0 0 0,1 0 16,-1 0-16,0 0 0,0 0 0,0 0 0,1 0 0,-1 0 0,0 0 0,0 0 15,1 0-15,-1 0 0,0 0 0,0 0 0,0 0 0,54 0 0,-41 0 16,-13 0-16,1 0 0,105 0 0,-106 0 16,0 0-16,106-14 15,-106 14-15,1 0 0,-1 0 0,0 0 0,0 0 0,1 0 0,25-26 16,-26 26-16,14 0 15,-14 0-15,0 0 16</inkml:trace>
  <inkml:trace contextRef="#ctx0" brushRef="#br0" timeOffset="132207.03">25850 16351 0,'-13'0'0,"-1"-26"16,1 26-16,0 0 0,0 0 16,-1 0-16,1 0 15,0 0-15,13 13 16,-13-13-16,-1 0 0,14 13 0,-13-13 15,13 13-15,-13-13 0,13 14 16,-13-14-16,0 13 0,13 0 0,0 0 16,0 1-16,-14-14 0,14 13 15,0 0-15,-13-13 0,13 13 0,0 1 16,0-1-16,0 0 0,0 0 16,0 0-16,0 1 0,0-1 15,0 0-15,0 0 16,13-13-1,1 0 32,-1 0-47,0 0 16,0 0-16,0-13 16,1 13-16,-1 0 0,-13-13 0,40-40 15,-40 40-15,0 0 0,13 13 0,-13-14 0,26-65 16,-26 66-16,14 13 0,-1-106 15,0 93-15,-13-1 16,0 1-16,13 0 0,-13 0 0,0-1 16,0 1-16,0-13 0,0 13 0,0-1 15,0 1-15,0 0 16,0 26 140,0 0-156,13 1 0,-13-1 16,0 0-16,0 0 0,0 0 0,0 1 0,14-14 0,-14 13 0,0 0 15,0 0-15,0 1 0,13-1 0,-13 0 0,13-13 16,-13 13-16,0 1 0,13-1 0,-13 0 0,0 0 16,0 0-16,14 1 0,-14-1 15,0 0-15,0 0 16,13-13-16,0 14 0,-13-1 16,0 0-1,13-13 110</inkml:trace>
  <inkml:trace contextRef="#ctx0" brushRef="#br0" timeOffset="132871.64">26736 15729 0,'13'0'31,"1"0"-31,-1 0 0,0 0 0,0 0 16,1 0-16,-1 0 0,0 0 0,0 0 0,0 0 0,14 0 0,-14 0 15,0 0-15,1 0 0,-1 0 0,0 14 0,0-14 0,0 0 0,54 0 0,-54 0 16,0 0-16,0 0 0,1 0 0,-14 13 0,66-13 16,-53 0-16,0 0 0,27 0 15,-27 0-15</inkml:trace>
  <inkml:trace contextRef="#ctx0" brushRef="#br0" timeOffset="133359.09">26895 15888 0,'13'0'63,"0"0"-63,1 0 15,-1 0-15,0 0 0,0 0 0,0 0 0,1 0 0,-1 0 0,0 0 16,0 0-16,1 0 0,-1 0 0,0 0 0,0 0 0,1 0 0,-1 0 15,0 0-15,0 0 0,27 0 0,-27 0 0,0 0 16,1 0-16,-1 0 0,13 0 0,-12 0 16,-1 0-16,0 0 0,0 0 0,0 0 15</inkml:trace>
  <inkml:trace contextRef="#ctx0" brushRef="#br0" timeOffset="133998.69">27212 15624 0,'0'13'32,"0"0"-32,0 0 0,14-13 15,-1 14-15,0 12 0,0-13 0,1-13 0,-14 13 0,13-13 0,-13 14 0,13-1 16,27 27-16,-27-27 0,13 0 0,1 27 16,-14-40-16,-13 13 0,13-13 0,1 0 15,-14 13-15,0 0 0,13-13 0,-13 14 16,13-14-16,-13 13 78,0 0-78,-13-13 16,0 0-16,13 13 0,-14-13 0,14 14 0,-13-14 0,13 13 15,-13-13-15,0 0 0,13 13 0,-14-13 0,-12 27 16,13-27-16,-1 0 0,-12 26 15,13-26-15,13 13 0,-13-13 0,13 13 16,-14-13-16,1 0 0,13 14 16,-13-14-16,0 0 15,-1 13-15,14 0 32,14-13 14,-1 0-46,13 0 16,-12 0-16,-14-13 0,13 13 0,0 0 0</inkml:trace>
  <inkml:trace contextRef="#ctx0" brushRef="#br0" timeOffset="134960.56">28046 15571 0,'0'-13'31,"-13"13"-31,-1 0 16,1 0-16,0 0 0,0 0 0,-1 0 15,1 0-15,0 0 0,0 0 16,0 0-16,-1 0 0,1 0 0,0 13 15,0 0-15,-1-13 16,1 13-16,0-13 0,13 13 16,-13 1-16,13 12 15,0-13-15,0 1 16,0-1-16,0 0 0,0 0 0,0 0 16,0 1-16,0-1 0,13 0 0,-13 0 0,0 1 15,13-14-15,0 13 0,-13 0 0,14-13 0,-14 13 0,0 1 16,39 12-16,-39-13 15,27 0-15,-14-13 16,0 14-16,0-14 0,1 0 16,-1 0-16,0 0 0,0 0 15,1-14-15,-14 1 0,13 13 0,0 0 16,-13-13-16,0 0 0,13 13 0,1-40 16,-14 27-16,13-67 15,-13 67-15,0 0 0,0 0 0,0 0 0,0-14 16,0 14-16,0 0 0,0-1 0,0-25 15,0 26-15,-13 13 16,13-14-16,0 28 94,0-1-79,0 0-15,0 0 0,0 0 0,0 1 16,0-1-16,0 0 0,0 14 16,0-14-16,26 66 15,-26-66-15,13 1 0,-13-1 0,0 0 0,13 0 0,-13 1 16,14-14-16,-14 13 0,13-13 0,-13 13 0,26 13 16,-26-12-16,14-1 0,12 0 15,-26 0-15,13-13 0,0 0 16,1 0-16,-1 0 31</inkml:trace>
  <inkml:trace contextRef="#ctx0" brushRef="#br0" timeOffset="135471.06">28601 15438 0,'14'0'47,"-14"14"-47,13-14 16,0 0-16,0 0 0,1 0 0,-1 0 0,0 0 0,0 0 15,1 0-15,12 0 0,-13 0 0,0 0 0,1 0 16,-1 0-16,13 0 0,-12 0 0,-1 0 0,0 0 16,0 13-16,0-13 15</inkml:trace>
  <inkml:trace contextRef="#ctx0" brushRef="#br0" timeOffset="135857.41">28522 15835 0,'13'0'47,"1"0"-47,-1 0 0,0 0 0,0-13 15,0 13-15,-13-13 0,14 13 0,-1 0 0,0 0 0,14-13 16,-14 13-16,0 0 0,-13-14 0,13 14 0,40-26 16,-40 26-16,27-13 15,-27 13-15,1 0 16</inkml:trace>
  <inkml:trace contextRef="#ctx0" brushRef="#br0" timeOffset="137224.18">29766 15055 0,'-14'0'16,"1"0"-16,13-13 0,-13 13 16,0 0-16,-1 0 15,1 0-15,0 0 0,0 0 16,0 0-16,-1 0 0,1 0 16,0 0-16,0 0 15,-1 0 1,1 0-16,13 13 0,0 0 15,-13 0-15,13 0 0,-13-13 16,13 14-16,0-1 0,0 0 16,0 0-16,0 1 15,0-1-15,0 0 0,0 0 0,0 1 16,0-1 0,0 0-16,13-13 15,-13 13-15,0 0 0,13-13 0,0 0 16,1 0-1,-1 0-15,0 0 16,0 0-16,1 0 0,-1 0 16,0 0-16,0 0 15,0-13-15,1 13 16,-14-13-16,0 0 0,13 0 0,-13-1 16,26-25-16,-12 39 15,-14-14-15,0 1 0,0 0 0,0 0 0,13 13 16,-13-14-16,0 1 0,0 0 0,0 0 0,0-40 31,0 40-31,0-1 0,0 1 0,0-13 16,0 12-16,-13-78 15,13 79-15,0-1 0,0 1 0,-14 0 0,14 0 16,-13 13-16,13-13 0,0-1 0,0 1 0,-13 13 16,13-13-16,0 0 0,-13-1 15,13 1-15,-14 13 16,14-13-16,0 26 125,0 14-125,0-14 0,0 13 15,0-12-15,0-1 0,0 0 0,0 0 0,0 0 0,0 1 0,0-1 0,0 0 16,0 0-16,0 1 0,0-1 0,0 0 0,0 40 16,0-40-16,14 93 15,-14-93-15,0 0 0,0 1 0,0-1 0,0 0 0,0 14 16,0-14-16,0 0 0,0 0 0,0 14 16,0-14-16,0 0 0,13-13 0,-13 13 0,0 1 15,0-1-15,0 0 0,0 0 16,0 1-16,13-14 15</inkml:trace>
  <inkml:trace contextRef="#ctx0" brushRef="#br0" timeOffset="137722.64">29408 15399 0,'14'0'31,"-1"0"-31,0 0 0,0 0 0,1 0 0,-1 13 0,0-13 16,13 0-16,-12 0 0,-1 0 0,0 0 0,0 0 0,1 0 15,12 0-15,-13 0 0,1 0 0,-1 0 0,0 0 0,53 0 16,-53 0-16,1 0 0,65 0 15,-66 0-15,0 0 16</inkml:trace>
  <inkml:trace contextRef="#ctx0" brushRef="#br0" timeOffset="138889.7">29475 15743 0,'0'-14'0,"13"14"0,0 0 15,13-13-15,-12 13 16,-1 0-16,-13-13 0,13 13 0,0 0 0,1 0 0,-1 0 15,0 0-15,-13-13 0,13 13 0,1 0 0,-1 0 16,-13-13-16,13 13 0,0-14 0,0 14 0,1 0 0,25-13 16,-25 13-16,12 0 15,-13 0 1,-13 13 46,0 1-62,0-1 16,0 0-16,0 0 0,0 0 0,0 1 0,0-1 16,-13-13-16,13 13 0,0 0 0,-13-13 0,13 14 0,0-1 0,-13-13 15,13 13-15,0 0 0,0 1 0,-14-14 0,14 13 0,-13 0 16,13 0-16,-13 0 0,0 1 16,13-1-16,0 0 0,-14-13 15,14 13-15,-13-13 0,0 0 16,0 0-1,13 14-15,-13-14 0,26 0 110,0 0-95,0 0-15,0 0 0,1 0 16,-1 0-16,13 0 16,-26 13-16,0 0 0,14-13 0,-1 0 15,-13 13-15,13-13 16,-13 14-16,0-1 62,0 0-62,0 0 0,0 0 16,0 1-16,0-1 0,0 0 0,-13-13 16,13 13-16,0 1 0,0-1 15,-13 0-15,13 0 0,-14-13 16,14 13-16,-13-13 0,0 0 16,0 14-16,-1-1 0,1-13 15,0 0-15,0 0 16,13 13-16,-13-13 15</inkml:trace>
  <inkml:trace contextRef="#ctx0" brushRef="#br0" timeOffset="139571.83">30070 15147 0,'13'0'63,"0"0"-48,1 0-15,-1 0 0,-13 14 0,13-14 0,0 0 16,0 0-16,1 0 0,-1 0 0,0 0 0,0 0 0,1 0 15,-1 13-15,0-13 0,0 0 0,1 0 0,-1 0 16,-13 13 31</inkml:trace>
  <inkml:trace contextRef="#ctx0" brushRef="#br0" timeOffset="139998.21">30096 15491 0,'14'0'63,"-1"0"-48,0 0-15,0 0 0,0 0 0,1 0 0,-1 0 16,0 0-16,0 0 0,1 0 0,-1 0 16,0 0-16,0 0 0,1 0 0,-1 0 15,0 0-15,0 0 16,0 0-16,1 0 31,-1 0-15</inkml:trace>
  <inkml:trace contextRef="#ctx0" brushRef="#br0" timeOffset="143541.95">30784 15624 0</inkml:trace>
  <inkml:trace contextRef="#ctx0" brushRef="#br0" timeOffset="144286.64">31247 15108 0,'-13'13'0,"26"-26"0,-39 26 0,13 0 0,-1-13 16,1 0-16,13 13 0,-13-13 0,13 14 0,-13-14 0,13 13 0,-14-13 15,14 13-15,-13-13 0,-13 40 0,26-27 0,0 0 16,-13-13-16,13 13 0,-27 54 0,27-54 0,0 0 16,-13 66-16,13-65 15,-13-1-15,13 0 0,0 0 0,0 1 0,0-1 0,0 13 16,-14-12-16,14-1 0,0 0 0,0 13 16,0-12-16,14 25 15,-1-25-15,-13-1 16,13-13-16,-13 13 15,13-13-15,1 0 0,-1 0 16,0 13-16,0-13 0,0 0 0,1 0 16,-1 0-16,0 0 0,67-13 15,-67 0-15,0 13 0,0-13 16,-13-1-16,13 14 0,14-13 0,-14 0 0,40-53 16,-40 53-16,-13-1 0,13 1 15,-13 0-15,0-14 0,14 27 0,-14-13 0,13 0 16,0-53-16,-13 39 0,0 14 15,0 0-15,0 0 0,0-1 0,0-25 0,0 25 0,0 1 16,0 0-16,0 0 0,0-53 0,0 52 16,-26-39-16,26 40 15,-14 0-15,14 0 0,-13 13 16,0 0-16,0 0 16,13-13-16,-13 13 15,-1 0-15,1 0 16,0 0-16,0 0 0,13 13 15,-14-13-15,1 0 16,13 13-16,-13-13 16</inkml:trace>
  <inkml:trace contextRef="#ctx0" brushRef="#br0" timeOffset="145279.06">31578 15200 0,'-13'0'0,"13"14"0,13-28 0,-26 41 0,13-14 16,-13-13-16,13 13 0,0 0 0,0 1 0,0-1 0,-14-13 0,14 13 0,0 0 15,0 1-15,0-1 0,0 0 0,0 0 0,0 1 0,0-1 0,0 0 0,0 0 16,0 14-16,0-14 0,0 13 0,0 27 0,0-39 0,0-1 15,0 0-15,0 0 0,0 0 0,0 27 0,0-27 16,0 1-16,0-1 0,0 26 16,0-25-16,14 12 15,-1-26-15,-13 13 0,13-13 0,-13 14 0,13-14 16,-13 13-16,27-13 16,-14 0-16,27 0 15,-27 0-15,0 0 0,0 0 0,27-13 16,-27 13-16,-13-14 0,66 1 15,-66 0-15,14 13 0,-1 0 0,-13-13 0,13 13 16,14-27-16,-27 14 0,26-27 16,-26 27-16,13 13 0,0 0 0,-13-13 0,0 0 15,14-14-15,-14 14 0,0 0 0,0 0 0,13-1 0,-13 1 16,0-40-16,26 27 0,-26-67 16,0 80-16,0 0 0,0-1 15,0 1-15,0 0 0,0 0 0,0-1 0,0 1 16,-13-26-16,13 25 0,-26-39 15,12 40 1,1 13-16,13-13 0,-13 13 0,13-13 16,-13-1-1,0 14-15,-1 0 0,1 0 0,0 0 16,0 0-16,-1 0 0,1 0 16,0 0-16,0 0 0,-1 0 0,1 0 15,0-13-15,0 13 0,0 0 16,-1 0-16</inkml:trace>
  <inkml:trace contextRef="#ctx0" brushRef="#br0" timeOffset="146080.29">32319 15161 0,'-13'0'0,"-1"0"0,1 0 0,0 0 16,0 0-16,13 13 0,-14-13 15,14 13-15,0 0 0,-13-13 0,13 14 0,0-1 16,-13 0-16,13 0 0,-13 0 0,13 1 15,0-1-15,0 0 0,0 0 0,0 1 0,0-1 16,-13-13-16,13 13 0,0 27 0,0-27 16,0 53-1,0-53-15,0 1 0,0-1 0,0 0 0,0 0 16,0 1-16,0-1 0,0 0 0,0 27 16,13-40-16,-13 13 0,0 0 0,13-13 0,-13 13 0,13 1 15,-13-1-15,0 0 0,13-13 16,-13 13-16,14-13 0,-14 13 15,13-13-15,0 14 16,0-14-16,-13 13 0,14-13 16,-1 0-16,0 0 0,0 0 15,-13-13-15,14 13 16,-1 0-16,-13-14 0,13 14 0,-13-13 0,26-26 16,-12 25-16,-14 1 0,0 0 15,13 13-15,-13-13 0,13-40 0,0 53 0,1 0 0,-14-13 0,26-80 16,-13 93-1,-13-13-15,0-1 0,0 1 0,0-26 0,14 25 16,-14 1-16,0 0 0,0-14 16,0 14-16,0 0 0,0 0 15,-14 13 17,1 0-32,13-14 15,-13 14-15,0-13 0,-1 13 16,1 0-16,0 0 15,13-13-15,-13 0 0,-1 13 0,1 0 16,13-13-16,-13 13 0,0 0 16,0 0-16,13-14 15</inkml:trace>
  <inkml:trace contextRef="#ctx0" brushRef="#br0" timeOffset="147045.71">32636 15068 0,'14'0'47,"-1"0"-47,0 0 0,0 0 16,0 0-16,1 0 0,-1 0 0,0 0 0,0 0 0,1 0 0,-1 0 15,0 0-15,0 0 0,40 0 0,-40 0 0,1 0 16,52 0-16,-53 0 15,0 0-15,1 0 0,-1 0 0,0 0 47,0 0-31,-13 13 46,0 0-62,0 1 0,0-1 0,0 0 16,0 0-16,0 1 0,0-1 0,0 0 0,0 0 0,0 1 0,-13-14 0,13 13 0,0 0 16,-13 0-16,13 27 0,0-27 0,0 0 0,-13-13 0,13 14 0,0-1 0,0 0 15,-14 0-15,1 27 0,13-27 0,0 0 0,0 1 16,0-1-16,-13-13 0,0 53 0,-14 13 16,27-53-16,0 0 0,-13-13 15,13 14-15,0-1 0,-13-13 0,13 13 0,0 0 16,0 1-16,-14-14 0,14 13 15,-13-13-15,13 13 32</inkml:trace>
  <inkml:trace contextRef="#ctx0" brushRef="#br0" timeOffset="147500.14">32822 15425 0,'0'-13'16,"13"13"46,0 0-62,0 0 0,0 0 0,1 0 16,-1 0-16,0 0 0,0 0 0,1 0 0,-1 0 15,0 0-15,0 0 0,1 0 16,-1 0 0,0 0-1,0 0-15,0 0 16,1 0 0,-1 0-1,0 0 1,0 0-1</inkml:trace>
  <inkml:trace contextRef="#ctx0" brushRef="#br0" timeOffset="148722.76">33218 15650 0,'0'13'32,"0"1"-32,0-1 0,0 0 0,0 0 0,14 0 15,-14 1-15,0-1 0,0 0 0,0 0 0,0 1 16,0-1-16,0 0 0,0 0 0,13-13 0,-13 14 15,0-1-15,0 0 0,13-13 16,-13-13 47,0 0-63,0-1 15,0 1-15,0 0 0,0 0 0,0-1 0,0 1 0,0 0 0,0 0 0,0-1 16,0 1-16,0 0 0,0 0 0,0 0 0,0-1 0,0 1 0,0 0 0,0 0 15,0-1-15,0 1 0,13 13 0,-13-13 0,0 0 0,0-27 16,14 40-16,-14-13 0,0-14 16,13 27-16,0-26 15,0 26-15,0 0 16,-13-13-16,14 13 16,-1 0-16,0 0 15,-13 13 32,0 0-47,0 0 16,0 1-16,0-1 0,0 0 0,0 0 0,0 1 15,0-1-15,0 13 0,13-26 0,-13 13 0,0 1 16,0-1-16,0 0 0,0 0 0,0 14 16,0-40 77,0-1-93,0 1 0,0 0 0,14 13 16,-14-13-16,0-1 0,26-52 0,-26 53 16,13 0-16,-13 0 0,14-1 0,-1-12 0,-13 13 0,13 13 0,-13-14 0,13 1 15,-13 0-15,0 0 0,13 13 0,1 0 0,-14-13 0,0-1 0,0 1 0,13 13 0,-13-13 0,13 13 16,-13-13-16,13 13 15,1 0 17,-14 13-17,0 0 1,0 0-16,0 1 0,0-1 0,0 0 0,13 0 0,-13 0 16,0 1-16,0-1 0,0 0 0,0 27 0,0-27 0,0 0 15,0 1-15,0-1 0,0 0 0,0 53 0,0-53 16,0 1-16,0 91 15,0-91-15,0-1 0,0 0 0,0 0 0,0 1 0,0-1 16,0 0-16,0 0 0,0 0 0,0 14 16,0-14 31,-13-13-16,-1 0-31</inkml:trace>
  <inkml:trace contextRef="#ctx0" brushRef="#br0" timeOffset="150611.51">27543 15081 0,'0'13'0,"0"1"0,0-1 16,0 0-16,0 0 0,13-13 0,-13 14 0,14-1 0,-14 0 0,0 0 0,0 1 0,0-1 0,13 0 15,-13 0-15,0 0 0,0 14 0,13-14 0,-13 14 0,13-14 0,-13 13 0,0-12 0,0 12 0,0-13 16,0 0-16,0 1 0,0-1 0,13 0 0,-13 0 0,0 1 0,0-1 0,0 0 0,14 53 15,-14-53-15,0 1 0,0-1 0,0 13 0,0-12 0,0-1 0,0 66 16,0-66-16,0 1 0,13 65 16,-13-66-16,0 0 0,26 93 15,-26-92-15,0-1 0,14 53 16,-1-53-16,-13 53 16,13-66-16,-13 13 0,0 1 0,13-14 0,-13 13 0,0 0 15,0 0-15,0 1 0,14-14 0,12 53 16,14-1-1,-27-38-15,0-14 0,-13 13 16,53 27-16,-53-27 0,93 40 16,-80-53-16,0 26 0,0-26 15,1 0-15,-1 13 0,0-13 0,0 14 0,53 12 0,-52-26 0,-1 13 0,0 1 16,0-14-16,186 53 0,-173-40 0,1 0 16,-14-13-16,13 0 0,14 13 0,-27-13 0,1 13 0,12-13 0,80 27 15,-53-27-15,-27 0 0,-13 0 0,14 0 0,224 26 16,-224-12-16,-1-14 0,345 0 15,-358 0-15,79 0 0,-39 0 0,-26 13 0,237-13 16,-237 0-16,-14 0 0,27 0 0,-14 0 0,292 0 16,-292 0-16,490-13 15,-450 13-15,-26 0 0,0 0 0,-1 0 0,358-14 16,-370 14-16,12 0 0,610-26 16,-491 26-16,-78 0 0,237 0 15,-264-13-15,-13 13 0,357 0 16,-344 0-16,-27 0 0,424 13 15,-424-13-15,27 0 0,-40 13 0,-13 0 16,-13-13 93,0-13-109</inkml:trace>
  <inkml:trace contextRef="#ctx0" brushRef="#br0" timeOffset="152835.57">27570 15121 0,'0'-13'32,"0"-14"-17,0 14-15,0 0 0,0 0 0,0-1 0,0 1 0,0 0 16,0 0-16,0-1 0,0 1 0,0 0 0,0 0 0,0-1 0,0 1 15,0 0-15,0 0 0,0 0 0,0-1 0,0 1 0,0 0 16,0 0-16,0-1 0,0 1 0,0 0 0,0-27 16,0 27-16,0 0 0,0 0 0,0-1 15,0 1-15,0 0 0,0 0 0,13-1 0,-13 1 0,0 0 0,0-13 16,0 12-16,0-12 16,0 13-16,13 13 0,-13-14 0,0 1 15,13 13 1,-13-13-16,13 13 62,1 0-46,-1 0-16,0 0 0,0 0 0,1 0 0,-1 0 0,0 0 0,0 0 0,1 0 16,-1 0-16,0 0 0,0 0 0,0 0 0,1 0 0,52 0 15,-40 13-15,-12-13 0,12 0 0,-13 0 0,80 0 16,-80 0-16,14 0 0,197 0 15,-184 0-15,-13 0 0,-14 0 0,13 0 0,-13 0 0,120 0 16,-107 0-16,-13 0 0,1 0 0,184 0 16,-185 0-16,1 0 0,-1 0 0,0 0 0,0 0 0,14 0 0,52 0 15,-66 0-15,1 0 0,12 0 0,-13 0 0,0 0 0,93 0 16,-79 0-16,105 0 16,-119 0-16,1 0 0,-1 0 0,13 0 0,-13 0 0,1 0 15,65 0-15,-66 0 0,0 0 0,107 0 16,-107 0-16,0 0 0,0 0 0,-13-13 0,27 13 0,-1 0 15,-13 0-15,1 0 0,78 0 0,-39 0 16,66 0-16,-106 0 0,1 0 0,-1 13 0,225 0 16,-212-13-1,-12 0-15,12 0 0,-13 0 0,146 14 0,-146-14 0,14 0 16,-14 0-16,0 0 0,212 13 0,-198-13 16,-14 0-16,0 0 0,0 0 0,27 0 0,-27 0 0,14 0 0,79 0 15,-80 0-15,-13 0 0,14 0 0,-14 0 0,106 0 16,-93 0-16,107 0 15,-107-13-15,-13 13 0,1 0 0,-1 0 0,0 0 0,53 0 16,-53 0-16,1 0 0,-1 0 0,106 0 16,-106 0-16,14 0 0,-14 0 0,0 0 0,0 0 0,1 0 0,39 0 15,-27 0-15,-13 0 0,0 0 0,80-14 16,-80 14-16,0 0 0,133-13 16,-133 13-1,0 0-15,40 0 0,-39 0 0,-1 0 0,0 0 0,53 0 16,-53 0-16,1 0 0,-1 0 15,0 0-15,0 0 0,14 0 0,-14 0 0,0 0 0,1 0 16,-1 0-16,53 0 0,-53 0 0,146 0 16,-146 13-1,14-13-15,-1 0 0,-13 0 0,0 0 0,80 14 0,-80-14 0,1 0 16,-1 0-16,278 26 31,-278-26-31,0 0 0,0 0 0,54 13 16,-54-13-16,53 14 15,-40-14-15,-12 0 0,-1 0 0,0 0 0,40 0 16,-40 0-16,1 0 0,38 0 16,-38 0-16,-1 0 0,0 0 15,0 0-15,1 0 0,-1 0 16,0 0-16,0 0 16,1 0-16,-1 0 15,0 0-15,0 0 0,0 0 16,-13 13 93</inkml:trace>
  <inkml:trace contextRef="#ctx0" brushRef="#br0" timeOffset="187199.11">12039 4577 0,'0'14'32,"0"-1"-32,0 0 0,0 0 15,0 0-15,0 1 16,0-1-16,-14-13 0,14 13 16,0 0-16,0 1 0</inkml:trace>
  <inkml:trace contextRef="#ctx0" brushRef="#br0" timeOffset="187472.88">11986 4895 0,'0'26'16,"0"-13"-1,0 1-15,0-1 0,0 0 16,0 0-16,0 1 0,0-1 16,0 0-16,0 0 0,0 1 15,0-1-15,0 0 0,13 0 16,-13 0-16</inkml:trace>
  <inkml:trace contextRef="#ctx0" brushRef="#br0" timeOffset="187749.13">12012 5318 0,'0'0'0,"0"13"16,0 1-16,0-1 0,0 0 0,0 0 0,0 1 15,0-1-15,0 0 0,0 0 16,0 0-16,0 1 16,0-1-16,0 0 15,0 0-15,0 1 16,0-1-16,0 0 0,0 0 15,0 0-15,0 1 0,0-1 16</inkml:trace>
  <inkml:trace contextRef="#ctx0" brushRef="#br0" timeOffset="187949.33">12012 5741 0,'0'14'0,"0"-1"0,0 0 15,-13 0-15,13 1 0,0-1 16,-13 0-16,13 0 0,0 1 16,0-1-16,-14-13 0,14 13 15,0 0-15,-13-13 16,13 13-16,0 1 0,0-1 0,-13-13 0,13 13 16,-13-13-16,13 13 0</inkml:trace>
  <inkml:trace contextRef="#ctx0" brushRef="#br0" timeOffset="190687.83">12197 5464 0,'14'0'78,"-1"0"-78,0 0 16,0 0-16,0 0 0,1 0 0,-1 0 0,0 0 16,0 0-16,1 0 0,-1 0 0,-13 13 0,13-13 0,0 0 0,0 0 0,1 0 15,-1 0-15,0 0 0,0 0 0,1 0 0,-1 0 0,0 0 0,14 13 0,-14-13 16,0 0-16,0 0 0,-13 13 0,27-13 0,-14 0 0,13 0 0,41 0 15,-41 0-15,-13 0 0,0 0 0,107 14 16,-81-14-16,160 26 16,-186-26-16,27 0 0,-1 0 0,67 13 15,-93-13-15,199 13 16,-199-13-16,0 0 0,1 0 0,-1 0 0,0 0 0,93 0 16,-106 14-16,13-14 0,0 0 0,93 0 15,-93 0-15,1 0 0,-1 0 0,0 0 0,0 0 16,1 0-16,12 0 0,-13 0 0,1 0 0,-1 0 0,53 0 15,-53 0-15,0 0 0,80 0 16,-67 0-16,-12 0 0,-1 0 0,13 0 16,40 0-16,-39 0 0,-1 0 15,120 0-15,-120-14 0,-12 14 0,-1 0 16,0 0-16,14 0 0,-14 0 0,79 0 0,-78 0 16,-1 0-16,0 0 0,0 0 0,106-13 0,-105 13 0,171-13 31,-172 13-31,0 0 0,0 0 0,14 0 0,66 0 15,-67 0-15,-13 0 0,0 0 0,146-13 16,-146 13-16,1 0 0,-1 0 0,0 0 0,0 0 0,1 0 0,-1 0 0,79 0 16,-65 0-16,-14 0 0,0 0 0,1 0 0,-1 0 0,146 0 15,-133 0-15,-13 0 0,172-13 16,-158 13-16,-14 0 0,0 0 0,1 0 0,-1 0 0,119-14 16,-119 14-16,1 0 0,-1 0 0,106-13 15,-106 13-15,133 0 16,-146-13-16,26 13 0,1 0 0,-14 0 0,79-13 15,-78 13-15,91-14 16,-91 14-16,-1 0 0,0 0 16,0 0-16,1 0 0,38-13 0,-38 13 0,-1 0 0,0 0 15,0 0-15,54-13 0,-54 13 0,0 0 0,0 0 16,0 0-16,1 0 0,52-13 0,-53 13 16,0 0-16,1 0 0,-1 0 0,66-13 0,-66 13 15,80 0 1,-80 0-16,0 0 0,1 0 0,-1 0 0,0 0 0,14 0 15,-1 0-15,-13 0 0,53 0 16,-52 0-16,-1 0 0,0 0 0,0 0 0,1 0 0,12 0 16,0 0-16,-12 0 0,-1 0 0,53 0 15,-53 0-15,106 0 16,-105 0-16,-1 0 0,0 0 0,0 0 0,0 0 0,40 0 16,-39 0-16,-1 0 0,79 0 15,-78 0-15,-1 0 0,0 0 0,0 0 16,1 0-16,25 0 0,-25 0 0,-1 0 0,13 0 0,-13 0 15,27 0-15,-27 0 0,1 0 0,-1 0 16,40 0-16,-40 0 0,13 0 0,-12 0 0,-1 0 16,0 0-16,0 0 0,27 0 0,-27 0 0,0 0 0,1 0 15,78 0-15,-78 0 0,-1 0 0,0 0 16,0 0-16,0 0 0,1 0 0,12 0 0,-13 0 16,1 0-16,-1 0 0,0 0 0,27 0 0,-27 0 15,53 0 1,-53 0-16,1 0 0,-1 0 0,-13-14 0,26 14 15,-12 0-15,-1 0 0,0 0 0,13 0 16,-12 0-16,12 0 0,-13 0 0,1 0 0,-1 0 0,0 0 16,0 0-16,14 0 0,-14 0 0,0 0 0,27 0 15,-14 0-15,40 0 16,-39 0-16,-14 0 0,0 0 0,1 0 16,91 0-1,-91 0-15,-1 0 0,0 0 16,0 0-16,1 0 0,-1 0 0,0 0 15,14 0-15,-14 0 0,40 0 16,-40 0 0,0 0-16,0 0 0,1 0 0,-1 0 15,0 0-15,0 0 16,0 0 0</inkml:trace>
  <inkml:trace contextRef="#ctx0" brushRef="#br0" timeOffset="191913.95">19976 3532 0,'0'13'62,"0"1"-62,0-1 0,0 0 0,0 0 0,0 1 0,0-1 16,0 0-16,0 0 0,0 0 0,0 1 0,0-1 0,0 0 0,0 0 0,0 1 0,0 12 16,0-13-16,0 1 0,0 12 0,0-13 0,0 14 0,0-14 0,0 0 15,0 14-15,0-14 0,0 0 0,0 0 0,0 1 0,0 12 0,0-13 0,0 0 0,0 54 16,0-41-16,0-13 0,0 14 0,0-14 0,0 0 0,0 0 0,0 133 15,0-120-15,0 1 0,0-14 0,0 0 0,0 120 16,0-120-16,0 0 0,0 0 0,0 1 0,0-1 0,0 0 0,0 0 0,0 53 16,0-52-16,0-1 0,0 0 0,0 80 15,0-67-15,0 93 16,0-106-16,0 1 0,0-1 0,0 0 0,0 0 0,0 1 16,0 38-16,0-38 0,0-1 0,0 66 15,0-65-15,0-1 0,0 0 0,0 0 16,0 27-16,0-27 0,0 0 0,13 1 15,-13-1-15,0 13 0,0-12 0,13 38 16,-13-38-16,0-1 0,0 0 16,0 0-16,0 1 0,0 25 0,0-26 0,0 67 15,0-67-15,0 0 16,0 1-16,0-1 0,0 0 0,0 0 0,0 14 0,0-14 16,0 0-16,0 0 0,14 27 15,-14-27-15,0 67 16,0-67-16,0 0 0,0 0 0,0 1 0,0-1 0,13 13 15,-13-13-15,0 1 0,0-1 0,0 40 16,0-40-16,0 0 0,0 1 0,0-1 0,0 13 16,0-13-16,0 1 0,0-1 0,13 53 15,-13-53-15,13-13 0,-13 106 16,0-93-16,0 1 0,0-1 0,0 0 0,14 40 16,-14-40-16,13 67 15,-13-67-15,0 0 0,0 0 16,0 1-16,0 12 0,0-13 0,13 53 15,0-52-15,-13 52 16,0-53-16,0 0 16,0 0-16,14 1 0,-14-1 0,0 0 0,0 0 15,0 1-15,0-1 16,0 0-16,0 0 0,0 0 16,0-26 62,-14 0-78,1 13 0,13-13 0,-13 13 0,13-13 0,0-1 15,-13 14-15,-1 0 0,14-13 0,0 0 0,-13 13 0,13-13 0,0-1 0,0 1 0,-13 13 0,13-13 0,-13 13 0,-1-27 0,14 14 0,0 0 16</inkml:trace>
  <inkml:trace contextRef="#ctx0" brushRef="#br0" timeOffset="193666.06">19936 5040 0,'0'14'109,"-13"-14"-109,13 13 0,-13-13 16,13 13-16,0 0 0,-13-13 15,13 13-15,0 1 0,0-1 16,-14-13-16,14 13 0,0 0 16,0 1-16,-13-14 0,13 13 15,-13-13-15,13 13 0,0 14 16,0-14-16,0 0 16,-13 0-16,13 0 0,0 1 15,-13-14-15,13 13 0,0 0 0,0 0 16,0 1-16,-14-14 0,14 13 0,0 0 15,-13 0-15,13 1 16,0-1 0,0 0 156,0 0-157,0 0-15,0 1 16,0-1-16,0 0 15,0 0 1,0 1-16,13-14 16,-13 13-16,0 0 0,0 0 15,0 0-15,0 1 16,0-1-16,0 0 16,0 0-16,14-13 15,-14 14-15,0-1 0,13 0 16,0-13-16,0 0 0,-13 13 0,13-13 0,-13 14 0,27 12 15,-14-26-15,0 0 0,40 53 16,-40-53-16,1 0 0,-1 13 0,0-13 16,-13 13-16,13 1 0,1-14 0,-14 13 0,13-13 0,0 13 15,-13 0-15,13 1 16,-13-1-16,0 0 16,0 0-16,0 0 15,0 1-15,0-1 0,14-13 0,-14 13 16,0 0-16,0 1 0,0-1 0,0 0 0,0 0 15,0 0-15,0 1 0,0-1 0,0 13 16,0-12 0,0-1-16,-14-13 15,14 13-15,0 0 0,-13-13 0,13 14 0,0-1 16,-13-13-16,13 13 0,0 0 16,-13-13-16,13 13 0,0 1 0,-14 12 15,14-13-15,-13 14 16,13-14-16,0 0 0,0 1 15,0-1 1,0 0 0,0 0-1,0 0 48,0 1-63,0-1 0,0 0 15,0 0-15,0 1 0,0-1 0,0 0 16,-13-13-16,13 13 0,0 1 0,0-1 0,0 0 16,-13-13-16,13 13 0,0 0 0,0 1 15,0-1-15,0 0 0,0 0 16,0 1-16</inkml:trace>
  <inkml:trace contextRef="#ctx0" brushRef="#br0" timeOffset="194646.95">15372 5781 0,'0'13'16,"0"1"0,0-1-16,0 0 0,0 0 0,0 1 0,0-1 15,0 0-15,0 0 0,0 0 0,0 1 0,0-1 0,0 13 0,0-12 16,-13-14-16,13 13 0,0 0 0,0 0 0,0 0 0,0 1 0,0 39 16,0-40-16,-13 0 0,13 80 15,0-80-15,0 66 16,0-65-16,0-1 0,0 0 0,0 0 0,0 0 15,0 1-15,0 12 16,0-13 0,0 1-16,0-1 0,0 0 15,0 0-15,0 1 16,0-1-16,0 0 0,0 0 16,13-13-1</inkml:trace>
  <inkml:trace contextRef="#ctx0" brushRef="#br0" timeOffset="195937.14">14790 5768 0,'13'0'15,"1"0"1,-1 0-16,0 0 0,0 0 16,1 0-16,-1 0 0,0 0 15,0 0-15,40 0 16,-40 0-16,1 0 0,-1 0 0,0 0 0,0 0 0,14 0 16,-14 0-16,0 0 0,67 0 15,-67 0-15,40 0 16,-40 0-16,0 0 0,0 0 0,1 0 31,-1 0 0,-13 13-15,0 0-16,13-13 16,-13 14-16,0-1 0,0 0 15,0 0-15,0 1 0,13-1 0,-13 0 0,0 0 16,0 0-16,0 1 0,0-1 15,0 0-15,0 0 0,0 1 0,0-1 16,0 13 0,0-13-16,0 1 0,0-1 31,0 0-15,0 0-1,-13-13-15,0 14 16,13-1-1,-13-13-15,13 13 0,0 0 110,13 1-110,0-14 15,-13 13-15,13-13 0,-13 13 0,14-13 0,-1 0 16,0 0 0,-13 13-1,0 0 32,0 1-47,0-1 0,0 0 0,0 0 16,0 1-16,0-1 0,0 0 0,0 0 15,0 1-15,0-1 0,0 0 0,-13 40 16,0-40-16,13 0 16,-14-13-16,14 14 0,0-1 0,0 0 0,0 0 15,-13-13-15,13 14 0,-13-14 0,0 26 16,-1-26 0,14 13-16,-13-13 0,13 13 0,-39 1 15,25-1 1,1-13-16,0 0 0,13 13 0,-13-13 15,-1 0-15,14 13 0,-13-13 16,0 0-16,0 14 0,-1-14 0,1 0 16,13 13-16,-13-13 15,0 0 1,0 0 15,13 13-31,0-26 94,0 0-94,0-1 0,13 14 0,0 0 16,-13-13-16,13 13 0,0 0 0</inkml:trace>
  <inkml:trace contextRef="#ctx0" brushRef="#br0" timeOffset="197210.3">15663 6310 0,'14'0'16,"-1"14"-16,-13-1 15,13-13-15,-13 13 0,0 0 0,13-13 16,-13 13-16,0 1 0,13-14 0,-13 13 0,0 0 16,0 0-16,14-13 0,-14 14 0,0-1 0,13-13 15,-13 13-15,0 0 0,0-26 110,0 0-95,0 0-15,0-1 0,0 1 0,0 0 0,0 0 0,0-1 16,0 1-16,0 0 0,0 0 0,0 0 0,0-1 0,0-25 16,0 25-16,26 1 0,-12-53 15,12 13 1,-13 53-16,1 0 0,-14-13 0,13 13 15,0 0-15,0 0 32,0 0-17,1 0 1,-14 13-16,13-13 0,-13 13 16,0 1-16,13-14 0,-13 13 15,13-13-15,-13 13 0,14-13 16,-14 13-16,0 0 0,0 1 0,0-1 15,13-13-15,-13 13 0,0 0 0,0 1 16,13-14-16,-13 13 0,13-13 0,-13 13 16,0 0-16,0 1 0,0-1 15,14-13 1,-14-13 62,0-1-62,0 1-16,13 13 0,-13-13 0,0 0 0,13 13 0,-13-14 0,13 14 15,-13-13-15,13 0 0,1 0 0,-1 13 16,-13-14-16,13 1 0,14 0 0,-14 13 0,0 0 0,-13-13 16,53 0-16,-40 13 15,27-14-15,-27 14 16,0 0-16,1 0 0,-1 0 15,0 0-15,-13 14 0,13-1 16,-13 0-16,27 13 16,-27-12-16,13-14 0,-13 13 0,26 27 15,-26-27-15,14-13 0,-1 53 16,-13-40-16,13-13 0,-13 13 0,0 0 0,0 1 0,27-1 16,-27 0-16,0 0 0,0 14 15,13-27-15,-13 13 16,0 0-16,13-13 0,-13 14 15</inkml:trace>
  <inkml:trace contextRef="#ctx0" brushRef="#br0" timeOffset="198438.42">20174 5345 0,'0'-14'47,"0"1"-32,0 0-15,0 0 0,0-1 16,0 1-16,0 0 0,0 0 0,0 0 16,0-1-16,0 1 0,0 0 0,0 0 15,0-1-15,0-12 16,0 13-16,0-1 0,0 1 16,0 0-16,0 0 0,0 0 15</inkml:trace>
  <inkml:trace contextRef="#ctx0" brushRef="#br0" timeOffset="199267.19">20148 5054 0,'0'-14'156,"0"1"-140,0 0-16,0 0 16,13 13-16,-13-14 31,13 14 0,1 0-15</inkml:trace>
  <inkml:trace contextRef="#ctx0" brushRef="#br0" timeOffset="200087.94">20095 5278 0,'0'14'94,"13"-14"-79,1 0-15,-1 0 16,0 0-16,0 0 0,0 0 0,1 0 16,-1 0-16,0 0 15,0 0 16,1 0 16,-1 0-31</inkml:trace>
  <inkml:trace contextRef="#ctx0" brushRef="#br0" timeOffset="201541.27">20571 5001 0,'0'13'31,"0"0"-15,0 0-16,0 1 0,0-1 0,0 0 15,0 0-15,0 0 0,0 1 0,14-1 16,-14 0-16,0 0 0,0 1 0,0-1 16,0 0-16,0 0 0,0 1 0,0-1 15,13 0-15,-13 13 0,0-12 0,0-1 16,0 0-16,0 0 0,0 1 0,0-1 16,0 0-16,0 0 0</inkml:trace>
  <inkml:trace contextRef="#ctx0" brushRef="#br0" timeOffset="203186.77">20809 5278 0,'14'0'47,"-14"14"-47,0-1 0,0 0 16,0 0-16,0 1 0,13-14 15,-13 13-15,0 0 0,13-13 0,-13 13 16,13-13 78,-13-13-79,0 0-15,0 0 16,14 13-16,-14-14 0,0 1 0,0 0 0,13 13 16,-13-13-16,0-1 0,26 1 15,-26 0-15,14 13 110,-14-13 77,13 13-187,0 0 31,-13 13 47,13-13-78,-13 13 0,0 0 0,13-13 0,-13 14 16,0-1-16,0 0 0,0 0 16,14-13-1,-14 14 63,0-1-62,0 0 0,0-26 77,0 0-77,0-1 0,13 1-16,-13 0 15,13 13-15,-13-13 0,13 13 16,-13-14-16,14 1 0,-1 13 16,0 0-16,-13-13 0,0 0 15,0 26 126,13-13-141,-13 13 15,14-13-15,-14 13 0,13-13 0,-13 14 0,13-1 0,-13 0 16,0 0-16,13-13 0,-13 14 0,0-1 0,0 0 16,0 0-16,13-13 0,-13 14 0,0-1 15,14 0-15,-14 0 16,13-13 0,-13 13-16,0 1 0,0-1 15,13-13 1,-13 13-16</inkml:trace>
  <inkml:trace contextRef="#ctx0" brushRef="#br0" timeOffset="205557.94">21312 5292 0,'13'0'31,"-13"13"-16,0 0-15,0 0 16,14-13-16,-14 14 0,13-14 16,-13 13 171,13-13-171,-13 13-16,0 0 15,13-13-15,-13 14 16,0-1 0,0 0-1,14-13 1,-14-13 156,-14 13-157,14-13-15,0-1 0,0 1 32,0 0-17,0 0 1,0-1 0,0 1-1,0 0-15,0 0 16,0-1-1,0 28 126,0-1-125,0 0-16,0 0 0,14 1 0,-14-1 15,0 0-15,13-13 0,-13 13 16,0 1 15,0-1 0,0-26 141,0-1-156,0 1-16,0 0 16,0 0-16,13 13 0,-13-14 15,0 1-15,13 13 16,-13-13-16,0 0 0,13 13 15,1 0-15,-14-14 0,13 14 16,-13-13-16,13 13 47,-13-13-31,13 13-16,-13-13 0,14 13 15,-1 0-15,0 0 31,0 0-15,1 0 0,-14 13 77,13-13-93,-13 13 16,0 0-16,13-13 0,-13 14 16,0-1-16,0 0 15,13-13-15,-13 13 0,0 1 32,0-1-1,0-26 109,0-1-124,0 1-16,0 0 0,0 0 0,0-1 16,0 1-16,0 0 0,0 0 0,0 0 0,0-1 15,0 1-15,0 0 0,0 0 0,0-1 0,0 1 16,0 0-16,0 0 0,13 13 0,-13-14 0,0 1 16,14 13-16,-14-26 15,13 26-15,0 0 110,-13 13-95,0 0-15,13-13 16,-13 13-16,14 1 0,-14-1 0,0 0 0,0 0 15,13-13-15,-13 14 0,0-1 0,13 0 0,0-13 0,-13 13 16,0 1-16,0-1 0,0 0 0,14-13 16,-14 13-16,0 0 0,0 1 0,0-1 15,13-13-15,-13 13 0,0 0 16,0 1-16,0-1 0,0 0 0,0 0 16,0 1-16,0-1 15,13-13-15,-13 13 0,0 0 16,0 0-16,0 1 15,0-1 1</inkml:trace>
  <inkml:trace contextRef="#ctx0" brushRef="#br0" timeOffset="207293.55">12197 5490 0,'14'0'0,"25"0"16,-26 0-16,1 0 0,-1 0 0,0 0 15,0-13-15,1 13 0,-1 0 0,0 0 0,0 0 0,0 0 0,1 0 16,-1 0-16,13 0 0,-12 0 0,-14-13 0,13 13 0,0 0 0,0 0 0,1 0 0,52-14 16,-53 14-16,0 0 0,0 0 0,67 0 15,-67 0-15,0 0 0,0 0 0,1 0 16,12 0-16,-13 0 0,27 0 0,-27 0 0,14 0 0,-14 0 16,13 0-16,67 0 0,-80 0 0,212 0 15,-185-13-15,-27 13 16,27 0-16,-27 0 0,13 0 0,-12 0 0,118-13 0,-92 13 15,224-13 1,-251 13-16,1 0 0,12 0 0,1 0 0,-14 0 0,0 0 0,27 0 0,-27 0 0,133 0 16,-120 0-16,-13 0 0,0 0 0,27-13 0,-27 13 0,199 0 15,13-14 1,-199 14-16,1 0 0,-14 0 0,0 0 0,1 0 0,131-13 16,-119 13-16,-12 0 0,144 0 15,-144 0-15,-1 0 0,0 0 0,0 0 0,14 0 0,-14 0 0,0 0 0,93 0 16,-79 0-16,-14 0 0,13 0 0,-12 0 0,-1 0 0,106 0 15,-80-13-15,173 13 16,-199 0-16,1 0 0,-1 0 0,0 0 0,0 0 0,14 0 0,92-27 16,-93 27-16,-12 0 0,131-13 15,-119 13-15,1 0 0,-14 0 16,0 0-16,1 0 0,78-13 0,-79 13 0,1 0 0,78 0 16,-78 0-16,131 0 15,-132 0-15,1 0 16,-1 0-16,0 0 0,0 0 0,93 0 0,-93 0 15,159 0-15,-159 0 16,1 0-16,-1 0 0,0 0 0,14 0 0,-14 0 0,93-13 16,-93 13-16,0 0 0,0 0 0,133-14 15,-120 14-15,80-13 16,-93 13-16,27 0 0,26 0 16,-53 0-16,1 0 0,78 0 15,-78-13-15,-1 13 0,0 0 0,0 0 0,0 0 0,1 0 0,65 0 16,-66 0-16,1 0 0,118 0 15,-119 0-15,159 0 16,-146 0-16,1 0 0,-14 0 0,80 0 16,-80 0-16,0 0 0,0 0 0,146 0 15,-146 0-15,14 0 0,-14 0 0,0 0 16,1 0-16,12 0 0,67 13 0,-67-13 0,-13 0 0,1 0 0,131 0 16,-132 0-16,1 0 0,171 13 15,-159-13 1,-13 0-16,1 0 0,-1 0 0,0 0 0,119 0 0,-105 0 15,-14 0-15,159 0 16,-159 0-16,14 0 0,-14 0 0,0 0 0,53 0 16,-52 0-16,-1 0 0,66-13 15,-66 13-15,93 0 16,-93 0-16,1 0 0,-14-13 0,13 13 0,0 0 0,27 0 16,-27 0-16,27 0 15,-27 0-15,0 0 16,0 0-16,-26 0 62,0 0-46,0 0-16,13-13 0</inkml:trace>
  <inkml:trace contextRef="#ctx0" brushRef="#br0" timeOffset="208673.83">13586 4643 0,'0'14'47,"0"-1"-47,0 0 0,0 0 0,0 1 0,0-1 0,0 0 15,0 0-15,0 0 0,0 1 0,0-1 0,0 0 0,0 0 16,0 1-16,0-1 0,0 0 0,0 0 0,-13 40 15,0-40-15,-14 54 16,14-67-16,13 13 0,-13-13 0,0 13 16,13 0-16,0 1 0,-27-14 15,27 13 1,-13-13-16,0 0 16,0 13-1,-1-13 1,1 0-16</inkml:trace>
  <inkml:trace contextRef="#ctx0" brushRef="#br0" timeOffset="209152.26">13348 4974 0,'-13'0'0,"13"13"31,0 1-31,0-1 16,0 0-16,0 0 0,0 1 15,0-1-15,0 0 0,0 0 16,0 0-16,0 1 16,13-14-16,0 0 46,1 0-46,-1 0 0,0 0 16,40 0-16,-40 0 0,1 0 0,-1 0 16,66 0-16,-66 0 0,67 0 15,-67 0 1,0 0-16,0 0 0,1 0 16</inkml:trace>
  <inkml:trace contextRef="#ctx0" brushRef="#br0" timeOffset="210422.43">13824 4207 0,'0'13'32,"14"0"-32,12 53 15,-13-52-15,-13 12 0,14-26 0,-14 13 0,0 1 0,0-1 0,0 0 0,13-13 16,-13 13-16,13 1 0,-13-1 0,0 0 0,0 0 0,0 0 0,0 1 0,0-1 15,0 0-15,0 0 0,0 1 0,13-1 0,-13 0 0,0 0 0,0 1 16,0-1-16,0 0 0,0 0 0,0 0 0,0 1 0,0-1 16,0 0-16,-13-13 15,0 0-15,0 13 16,-1-13 0,1 0-1,0 0 1,0 0-1,-1 0 1,14-13-16,-13 13 0,13-13 0,-13 13 0,0-13 16,13-1-16,-13 14 0,13-13 0,-40-13 15,40 13-15,-53-40 16,53 39-16,-13 14 0,13-13 0,-14-13 16,14 12-16,-26-25 15,26 26-15,-13 13 0,13-14 0,0 1 16,0 0-16,0 0 0,0-1 15,-13 14-15,13-13 0,0 0 0,0 0 0,0-1 16,0 1-16,0 0 16,0 0-16,0 0 15,0-1-15,13 1 0,-13 0 16,13 0-16,0 13 0,-13-14 16,13 14-16,-13-13 0,14 13 0,-14-13 15,26 13 1,-13 0-16,1 0 15,-1 0 1,-13-13-16,13 13 0,0 0 16,1 0-16,-1 0 0,0 0 0,0 0 15,0 0-15,14 0 16,-14 0-16,0 13 0,1 0 16,-1-13-16,13 27 15,-26-14-15,14-13 0,-1 0 16,-13 13-16,0 0 0,13-13 15,-13 14 1,13-14-16,-13 13 0,0 0 16,13-13-1,-13 13-15,0 0 16,14-13-16,-14 14 0,0-1 0,0 0 16,0 0-1,0 1-15,0-1 16,0 0-1,-14-13-15,14 13 0,-13-13 16,0 0-16,0 0 0,13 14 16,-13-14-16,-1 0 0,1 0 0,13 13 15,-13-13-15,0 0 0,-1 0 16,1 0-16,13 13 0,-13-13 0,0 0 16,-1 0-16,1 0 15,0 0 1,0 0-16,13 13 0,-13-13 15,-1 0-15,1 0 16,0 0-16,0 0 0,-1 0 16,1 0-1,0 0 1,0 0-16,13 13 78</inkml:trace>
  <inkml:trace contextRef="#ctx0" brushRef="#br0" timeOffset="-213204.95">5649 4141 0,'0'13'31,"0"0"-31,0 0 0,0 1 0,0-1 0,0 0 0,0 14 15,0-1-15,13-13 0,-13 27 0,0-27 0,0 0 0,0 1 0,0-1 0,0 0 0,13 93 16,-13-93-16,0 14 0,0-14 0,0 0 0,27 93 16,-27-93-16,13 80 15,-13-80-15,0 0 0,0 0 0,13-13 16,-13 27-16,0-14 16</inkml:trace>
  <inkml:trace contextRef="#ctx0" brushRef="#br0" timeOffset="-212802.59">5503 4524 0,'14'0'62,"-1"0"-62,0 0 0,0 0 16,0 0-16,1 0 0,-1 0 0,0 0 0,0 0 0,1 0 0,-1 0 0,0 0 15,27 0-15,-27 0 0,0 0 0,0 0 0,1 0 0,-1 0 16,66 14-16,-65-14 0,-1 0 0,0 0 0,0 0 0,0 0 0,54 0 16,-54 0-16,0 0 0,0 0 15,0 0-15</inkml:trace>
  <inkml:trace contextRef="#ctx0" brushRef="#br0" timeOffset="-211645.53">6204 4577 0,'0'14'16,"-13"-14"-16,13 13 0,0 0 15,-13 0-15,13 0 16,0 1-16,0-1 0,-13-13 0,13 13 15,0 14-15,0-14 16,0 0-16,0 0 0,0 0 16,0 1-16,13 12 31,-13-13 0,13 1-31,14 12 0,-41-26 31,28 0-15,-1 0 0,0 0-16,-13-13 0,0 0 0,13 13 15,-13-14-15,14 14 0,-14-13 0,13 13 0,-13-13 16,0 0-16,13-1 0,-13 1 16,13 13-16,-13-13 0,0 0 15,0 0 188,0-1-187,0 1-16,0 0 0,0 0 0,0-1 0,0 1 0,0 0 0,0 0 16,-13 13-16,13-13 0,0-1 31,0 28 94,0-1-125,0 0 0,0 0 15,0 0-15,0 1 16,0-1-16,0 0 0,0 0 16,0 1-16,0-1 0,13-13 0,-13 13 0,0 27 15,0-27-15,14 0 0,-1 0 16,-13 1-16,0-1 0,0 0 0,13 0 16,0 27-16,-13-27 0,0 0 15,0 1-15,0-1 16,0 0-16,13-13 15,-13 13-15,0 1 16,0-28 78</inkml:trace>
  <inkml:trace contextRef="#ctx0" brushRef="#br0" timeOffset="-210821.75">6509 4657 0,'0'13'31,"0"0"-31,13 0 0,-13 1 0,0-1 0,0 0 0,0 0 16,0 27-16,0-27 0,0 0 0,0 1 0,0-1 0,0 40 16,0-40-16,0 40 15,0-40-15,0 0 16,0 1 0,0-28 62,0 1-78,0 0 15,0 0-15,0-1 0,0 1 0,0 0 0,0 0 16,0 0-16,0-1 0,0 1 0,0 0 0,0 0 0,0-1 16,0 1-16,13 13 0,-13-13 0,0 0 0,0-1 0,0 1 0,13 0 15,-13 0-15,14 13 0,-14-13 0,0-1 0,0 1 16,13 0-16,-13 0 0,13 13 15,-13-14-15,13 14 0,1 0 0,-14-13 0,0 0 16,13 13-16,0 0 78,-13 13-78,0 0 0,13-13 0,-13 14 0,13-14 0,-13 13 16,0 0-16,14-13 0,-14 13 0,0 1 0,13-14 0,-13 13 0,0 0 15,13-13-15,-13 13 0,13-13 0,-13 13 0,0 1 0,0-1 16,14-13-16,-14 13 0,0 0 0,13-13 0,-13 53 31,13-53-31,-13 14 0,0-1 0,13-13 16,-13 13-16,0 0 16,0 0-1,0 1 1</inkml:trace>
  <inkml:trace contextRef="#ctx0" brushRef="#br0" timeOffset="-209769.8">6998 4564 0,'0'13'31,"13"-13"-31,-13 14 16,0-1-16,14-13 0,-14 13 0,0 0 0,0 0 15,13-13-15,-13 14 0,13-1 0,-13 0 0,0 0 16,13-13-16,-13 14 0,14 25 15,-14-26-15,13 14 16,-13-14-16,13-13 0,-13 13 0,0 1 16,0-1-16,13-13 15,1 0 1,-1 0 0,0 0-16,0 0 0,0 0 15,1 0-15,-1 0 0,0 0 16,-13-13-16,13 13 0,1 0 0,-1-14 0,13 1 15,-26 0-15,13 13 0,-13-13 0,14-1 16,-1 1-16,-13 0 0,13 0 0,-13 0 0,13-1 16,-13-12-16,0 13 0,27-53 15,-27 52-15,0 1 16,0 0-16,0 0 0,0-14 0,0 14 0,0 0 16,0-1-16,0 1 0,0 0 0,0 0 0,0-14 0,0 14 15,0 0-15,0 0 0,-13-27 0,13 27 16,0-1-16,0 1 0,-14 0 15,14 0-15,-13-14 16,13 14-16,-13 13 0,0 0 0,13-13 16,-14 13-16,14-13 15,-13 13-15,0 0 16,0 0-16,0 0 16,-1 0-16,14-14 15,-13 14-15,0 0 0,0 0 16,-1 0-16,1 0 15,0 0-15,0 0 0,0 0 16,13 14-16,-14-14 0,14 13 0,-13-13 16,0 0-16,0 13 0,-1-13 15,-25 40-15,39-27 0,-14-13 16,14 13-16,0 0 0,-13-13 0,13 14 0,-26-1 16,13 80 15,13-80-31,-14-13 0,14 13 0,-13 27 15,13-27-15,0 0 16,0 0-16,0 1 16,13-14 31,1 0-47,-1 0 0,0 0 15,0 0-15,0 0 0,1 0 0,-1 0 0,0 0 0,0 0 16,40 0-16,-39 0 0,-1 0 0,0 0 0,66 0 15,-65 0-15,-1 0 0,0 0 16,0 0-16,0 0 0,-13-14 0,14 14 0,-1 0 16,-13-13-16,13 13 0,0-13 15</inkml:trace>
  <inkml:trace contextRef="#ctx0" brushRef="#br0" timeOffset="-208580.72">7686 4524 0,'0'-13'32,"0"0"-32,13 13 0,-13-13 0,0-1 15,0 1-15,0 0 0,14 13 0,-14-13 0,0 0 16,13-1-16,0 14 0,-13-13 0,13 13 16,-13-13-16,14 13 0,-1 0 15,0-13-15,0 13 0,0 0 16,1 0-16,-1 0 0,0 0 15,0 0-15,1 0 16,-1 0-16,0 0 31,-13 13-15,13-13-16,0 0 16,-13 13-16,14-13 0,-1 0 15,0 0 1,0 0-16,1 0 0,-1 0 15,0 0-15,0 0 16,1 0-16,-1 0 0,0 0 0,0 0 16,-13-13-16,13 13 0,14 0 15,-14 0-15,-13-13 0,13 13 0,1 0 0,-1 0 16,-13-14-16,13 14 16,-13-13-16,13 13 0,1 0 0</inkml:trace>
  <inkml:trace contextRef="#ctx0" brushRef="#br0" timeOffset="-207720.43">8731 4220 0,'-13'0'31,"0"0"-15,13 13-16,-13-13 0,13 14 0,-14-14 0,1 13 0,-27 13 16,40-13-16,-39 27 15,25-13 1,1-27-16,13 13 0,-13 13 0,13-12 16,0 25-1,0-26-15,0 1 0,0-1 16,0 0-16,0 0 15,0 1 1,0-1-16,0 0 0,13 0 0,-13 1 16,0-1-16,13-13 15,-13 13-15,0 0 16,0 0 31,0 1-47,0-1 15,0 0-15,0 0 0,-26-13 0,26 14 0,-13-1 16,0 0-16,-1 0 0,1 0 0,0-13 16,13 14-16,-27-1 0,14-13 0,0 13 15,0-13-15,0 0 0,-1 0 0,1 0 16,0 0-16,13 13 0,-13-13 0,-1 0 16</inkml:trace>
  <inkml:trace contextRef="#ctx0" brushRef="#br0" timeOffset="-207285.04">8956 4326 0,'0'13'15,"0"0"-15,0 1 0,13-14 0,-13 13 16,14-13-16,-14 13 0,0 0 0,0 1 0,0-1 0,0 0 0,13-13 0,-13 13 0,0 0 0,0 1 16,0-1-16,0 0 0,26 27 0,-26-27 0,0 0 0,0 1 0,0-1 0,0 0 0,0 0 15,14 0-15,-14 27 0,0-13 0,0-14 0,13 40 16,-13-40-16,0 27 15,13-40-15,-13 13 16,0-26 47,0-14-63,0 14 0,0 0 0,0-1 0,-13 1 0,13 0 15,0 0-15,0 0 0,0-1 0,0 1 0,0 0 0,0 0 0,0-14 0</inkml:trace>
  <inkml:trace contextRef="#ctx0" brushRef="#br0" timeOffset="-207040.3">8996 4061 0</inkml:trace>
  <inkml:trace contextRef="#ctx0" brushRef="#br0" timeOffset="-206173.52">9221 4630 0,'13'0'47,"-13"13"-47,13 1 15,-13-1-15,13-13 0,-13 13 16,0 0-16,0 1 0,14-14 0,-14 13 16,13-13-16,-13 13 0,13 13 15,-13-12-15,0-1 16,0-26 62,0-1-78,0 1 0,0 0 0,0 0 16,0 0-16,0-1 0,0 1 0,0 0 0,0 0 0,0-1 0,0 1 0,0 0 0,0 0 0,0 0 15,0-1-15,0 1 0,0 0 0,0 0 0,0-40 0,0 39 16,0 1-16,0 0 0,0-27 16,0 27-16,13-13 15,-13 12-15,14 14 0,-14-13 0,13 13 0,-13-13 16,0 0-16,13 13 15,0 0-15,0 0 32,1 0-32,-1 0 15,0 0 17,-13 13-17,0 0-15,13-13 0,-13 13 0,0 1 0,14-14 16,-14 13-16,13 27 0,0-27 0,-13 0 0,13 53 15,-13-53-15,14-13 0,-14 14 16,0-1-16,13 27 0,-13-27 0,0 0 16,13-13-16,-13 13 0,0 40 0,0-40 15,0 1-15,0-1 0,0 0 16,0 0 31,0 0-47,0 1 0,13-14 0,-13 13 0,0 0 15,0 0-15,0 1 0,0-1 16</inkml:trace>
  <inkml:trace contextRef="#ctx0" brushRef="#br0" timeOffset="-205286.68">9803 4352 0,'0'14'0,"0"-1"0,0 0 16,0 0-16,0 1 0,0-1 0,0 0 0,0 0 0,13 0 15,-13 1-15,0-1 0,0 0 0,13 0 0,-13 1 0,13-1 0,-13 0 16,14 40-16,-14-40 0,13-13 15,-13 13-15,26 40 0,-26-26 0,0-14 16,14-13-16,-14 13 0,13 14 0,-13-14 0,13-13 16,-13 13-16,0 0 15,13-13-15,1 0 16,-1 0 0,0 0-16,0 0 0,0 0 0,1-13 15,-1 13-15,0-13 0,0 13 0,-13-13 0,0-1 0,53-25 16,-53 26-16,14-1 0,52-131 15,-66 132-15,13-1 0,-13 1 0,0-13 0,0 12 0,26 14 0,-26-13 0,27-79 16,-27 78-16,13 14 0,-13-13 0,0 0 0,0-80 16,0 80-16,0-106 15,0 106-15,-13 0 0,0-1 0,13 1 0,-27-40 16,27 27-16,-40-27 16,27 40-16,13-1 0,-13 14 15,13-13-15,-13 13 0,13-13 0,-13 13 16,-1 0-16,1 0 15,0 0 1,0 0-16,-1 0 0,1 0 16,0 0-16,0 13 0,-1-13 15,1 0-15,13 13 0,-13 1 0,0-14 16,0 0-16,13 13 0,-14-13 16,14 13-16,0 0 0,-13-13 15,13 14-15,0-1 0,-13-13 0,13 13 0,0 40 16,-13-53-16,13 13 0,-14 67 15,14-67-15,0 0 0,0 0 0,0 0 0,-13 40 16,13-39-16,0 78 16,0-79-16,0 80 15,0-80-15,0 0 0,0 1 0,0-1 16,13 0-16,-13 0 0,0 1 0,0-1 16,27 0-16,-27 0 0,0 1 15,13-14-15,0 0 16,1 0-16,-1 0 15,40 0-15,-40 0 16,0 0-16,40 0 0,-40 0 16,1 0-16,25-14 0,-26 1 0,1 13 15,-1 0-15,0 0 16,-13-13-16,0 0 16,0-1-16</inkml:trace>
  <inkml:trace contextRef="#ctx0" brushRef="#br0" timeOffset="-204593.05">10411 4326 0,'14'0'31,"-1"0"-31,0 0 0,-13-13 0,13 13 0,0 0 16,1-14-16,-1 1 0,0 13 0,-13-26 0,53-1 16,-40 27-16,-13-13 0,14 13 0,-14-13 0,13 13 15,0 0-15,-13-13 0,13 13 0,14 0 0,-27-14 0,13 1 16,0 13-16,0 0 0,1 0 31,-14 13-31,13-13 16,-13 14-16,0-1 0,13 0 0,0 0 0,-13 1 15,0-1-15,14-13 0,-14 13 0,13 0 0,-13 0 0,13-13 0,-13 14 0,0-1 0,13-13 0,-13 13 0,13-13 16,-13 13-16,0 1 0,14-14 0,-1 0 0,-13 13 0,0 0 0,13-13 0,0 0 16,-13 13-16,14-13 0,-14 14 0,13-14 0,0 0 15,0 0-15,1 0 16,-1 0-16,0 0 0,0 0 15,0 0-15,-13-14 0,14 14 0,-1 0 0,-13-13 16,26 0-16,-26 0 0,14 13 0,-1 0 0,13-14 16,-13 14-16,14-13 15,-27 0-15,13 13 16,-13-13 0,13 13-1,-26 0 48,13 13-63,-13-13 0,0 0 15</inkml:trace>
  <inkml:trace contextRef="#ctx0" brushRef="#br0" timeOffset="-203336.89">11430 4101 0,'0'13'0,"0"-26"0,0 40 0,0-14 0,0 0 0,0 0 0,-13 0 0,13 1 15,0-1-15,0 0 0,0 0 0,0 1 0,0-1 0,0 0 0,0 0 0,0 0 0,0 1 16,0-1-16,0 0 0,0 67 0,0-67 16,13-13-16,-13 13 0,13 66 15,-13-65-15,13-1 0,-13 0 0,0 0 0,0 1 0,14-1 16,-14 0-16,13 0 0,-13 0 0,0 1 0,13-14 16,0 0-16,-13 13 0,0 0 15,14-13-15,-14 13 0,13-13 16,0 0-1,0 0-15,1 0 0,-1 0 16,0 0-16,0 0 0,0 0 16,1-13-16,-1 13 0,40-53 15,-40 53-15,-13-13 0,13 0 0,14-67 16,-14 67-16,0-119 16,0 119-16,-13-1 0,0 1 15,0 0-15,0-53 0,0 53 0,0-1 0,0 1 16,0-66-16,0 66 0,-13-54 15,13 54-15,-13 0 16,13 0-16,0-1 0,-13-12 0,13 13 16,-14 13-16,1-66 15,13 52-15,-13 14 0,13-13 0,-13 13 0,13-13 0,0 0 0,-13-1 16,-1 1-16,14 0 0,-13 13 0,13-13 16,-13 13-16,13-13 0,-13 13 15,-1 0-15,1 0 16,0 0-16,0 0 15,0 0-15,-1 0 16,1 0-16,0 13 16,13 0-16,-13-13 0,13 13 15,0 0-15,-14-13 0,14 14 0,0-1 0,-13-13 16,13 13-16,-13 27 0,13-27 0,-13 66 16,13-65-1,0-1-15,0 0 0,0 0 0,0 1 0,0-1 16,0 0-16,0 0 0,0 1 0,0-1 15,0 26-15,0-25 16,0-1-16,13-13 0,0 13 16,-13 14-16,13-14 15,-13 0 1,14-13-16,-1 0 16,0 0-1,0 0-15,1 0 16,-1 0-16,0 0 0,0 0 0,14 0 15,-14 0-15,0 0 0,0 0 0,1 0 16,12 0-16,-13 0 0,0 0 16,-13-13-16,14 13 0,-1-13 0,0 13 31,-26 0 78,0 0-109,-1 0 0</inkml:trace>
  <inkml:trace contextRef="#ctx0" brushRef="#br0" timeOffset="-190835.91">14102 15610 0</inkml:trace>
  <inkml:trace contextRef="#ctx0" brushRef="#br0" timeOffset="-170252.08">18613 16073 0,'14'0'78,"-1"0"-78,0 0 0,0 0 0,1 0 16,-1 0-16,0 0 0,0 0 0,0 0 0,1 0 0,-1 0 0,0 0 0,0 0 0,1 0 0,-1 0 15,0 0-15,0 0 0,1 0 0,-1 0 0,0 0 0,0 0 0,14 14 0,-14-14 0,13 0 0,1 0 0,-1 0 0,1 0 16,12 13-16,-12-13 0,39 0 0,-39 0 0,-14 0 0,0 0 0,80 0 16,-80 0-16,13 0 0,-13 0 0,1 0 0,12 0 0,-13 0 0,1 0 0,-1 0 0,159-40 15,-159 40-15,27 0 0,-27 0 0,265-66 16,-265 66-16,0 0 0,0 0 0,1 0 0,-1 0 0,13 0 0,-12-13 0,-1 13 0,106-40 16,-106 40-16,0 0 0,1 0 0,-1 0 0,0 0 0,14-13 0,-1 0 0,-13 13 0,14 0 15,-14 0-15,27-14 0,-27 14 0,0 0 0,0 0 0,14-13 0,-14 13 0,13-13 16,-12 13-16,12 0 0,-13 0 0,-13-13 0,14 13 0,12 0 15,-13 0-15,0 0 0,1 0 0,-1 0 16,-13-13-16,13 13 0,0 0 0,-13-14 16,14 14-16,-1 0 0,0 0 15,0 0-15</inkml:trace>
  <inkml:trace contextRef="#ctx0" brushRef="#br0" timeOffset="-169625.5">20307 15214 0,'0'13'31,"0"13"-31,13-26 0,0 13 0,-13 1 15,13-1-15,-13 0 0,14 0 0,-14 1 0,13-14 0,0 13 0,-13 0 0,13-13 0,1 27 0,-1-14 0,0 13 16,0-26-16,-13 13 0,14-13 0,-1 27 0,0-14 0,0-13 0,0 13 0,1 1 0,-1-14 0,-13 13 0,13 0 0,40 27 16,-40-27-16,-13 0 0,13-13 0,-13 13 0,14-13 0,-1 14 0,-13-1 0,13-13 0,53 66 15,-52-53-15,-1-13 0,0 13 0,40 27 16,-40-27-16,0-13 0,40 53 16,-39-53-16,-1 0 0,-13 14 0,26-14 15,-26 13-15,13 0 16,-13 0 46,-13-13-46,0 0-16,0 13 0,0-13 0,-1 14 16,1-14-16,0 0 0,-40 13 0,53 0 15,-13-13-15,-1 0 0,-91 40 16,91-40-16,1 13 0,0-13 0,0 0 0,13 13 0,-66 14 15,52-27-15,1 0 0,13 13 0,-13-13 0,-40 26 16,53-12-16,-13-14 0,-40 26 16,40-13-16,13 1 0,-14-14 0,14 13 0,-13-13 0,13 13 15,-13-13-15,13 13 0,-13 0 16,13 1-16,-14-14 16</inkml:trace>
  <inkml:trace contextRef="#ctx0" brushRef="#br0" timeOffset="-168995.93">17145 15266 0,'0'-13'47,"0"0"-31,13 0-16,-13 0 0,13 13 0,-13-14 0,0 1 0,0 0 16,27-67-16,-27 67 0,13-13 0,-13 13 0,0-1 0,0 1 0,13 0 0,14-93 15,-27 93-15,40-159 16,-40 159-16,26-1 0,-26 1 0,0 0 0,0 0 15,40-93-15,-40 93 0,0-1 0,0 1 0,26-53 16,-26 53-16,0 0 0,0-1 16,0 1-16,13 13 0,-13-13 0,0 0 0,0-1 0,14 14 15,-14-13-15,0 0 0</inkml:trace>
  <inkml:trace contextRef="#ctx0" brushRef="#br0" timeOffset="-167830.86">17343 13944 0,'0'13'15,"0"0"-15,0 0 16,0 0-16,-13-13 0,13 14 0,0-1 0,0 0 15,-13-13-15,13 13 0,-13 14 0,0-14 0,13 0 0,-14-13 0,-25 66 16,25-52-16,14-1 0,-13-13 0,13 13 0,-26 0 16,26 1-16,0-1 0,-27 13 0,14-26 0,13 14 0,-13-1 15,0 0-15,13 0 0,-14 0 0,1-13 16,0 27-16,13-14 16,-13-13-16,13 13 0,0 1 15,0-28 95,0 1-110,0 0 0,0 0 0,0-1 0,0 1 0,0 0 15,0 0-15,13 0 0,-13-1 0,13 1 0,0 13 0,-13-13 0,14 0 0,-14-1 16,13 14-16,-13-13 0,26-13 0,-26 12 0,13 1 0,1 13 0,-1-13 0,0 0 0,-13 0 15,13 13-15,40-53 0,-39 53 0,-1-14 0,0 14 16,40-39-16,-40 39 0,-13-14 0,13 14 16,1 0-16,-14-13 0,13 13 0,0 0 0,0 0 15,0 0-15,1-13 0,-1 13 16,0 0 0,0 0-1,-13 13-15,14-13 0,-1 13 16,-13 1-16,13-1 0,0-13 0,-13 13 0,14-13 0,-14 13 15,13 1-15,-13-1 0,13-13 0,-13 13 0,26 40 16,-12-53-16,25 93 16,-25-80-16,-1 13 0,-13-12 0,13-14 0,-13 13 0,40 53 15,-40-53-15,13 0 0,0 27 16,0-27-16,1-13 0,-14 13 0,0 1 0,0-1 16,13-13-16,-13 13 15</inkml:trace>
  <inkml:trace contextRef="#ctx0" brushRef="#br0" timeOffset="-164756.05">17515 13983 0,'0'13'15,"0"1"1,-13-14-16,13 13 0,0 0 15,0 0-15,0 1 0,-13-14 0,13 13 0,0 0 16,0 0-16,-13-13 0,13 14 0,0-1 0,0 0 16,0 0-16,0 0 0,-14-13 0,14 14 0,0-1 15,-13 0-15,13 0 0,0 1 0,0-1 16,0 0-16,0 0 0,0 1 0,0-1 16,0 0-16,0 0 0,-13-13 0,13 13 15,0 1-15,0-1 0,0 0 0,-13 14 16,13-14-1,0 0-15,0 0 0,0 0 16,0 1 0,0-1-16</inkml:trace>
  <inkml:trace contextRef="#ctx0" brushRef="#br0" timeOffset="-162527.99">21722 13031 0,'-13'0'31,"13"-13"-31,-13 13 0,0 0 0,-1 0 0,-12 0 0,13 13 15,-1-13-15,1 0 0,-13 13 0,-1-13 16,27 13-16,-92 27 0,78-40 16,1 13-16,0-13 0,0 0 0,-27 40 0,27-40 15,0 0-15,-1 26 0,-12-26 0,-27 40 16,40-27-16,0 0 0,-1-13 0,1 14 0,0-14 0,13 13 0,-40 13 16,40-12-16,-13-14 0,0 0 0,0 13 0,-40 53 15,39-66-15,-65 79 16,66-52-16,0-14 0,-1 0 0,14 0 0,-39 14 15,39-14-15,-14 0 0,14 1 0,-53 52 16,40-53-16,-40 66 16,53-65-16,-13-14 0,13 13 0,-13 0 0,13 0 15,-27 40-15,27-40 0,-39 93 16,39-79-16,0-14 0,0 0 0,0 0 0,-14 14 16,-12 79-16,13-106 0,13 13 0,0 0 0,0 0 0,0 1 15,-27 91-15,27-91 0,0-1 0,0 0 16,0 0-16,-13 1 0,13-1 0,0 53 0,-13-53 0,13 0 15,0 1-15,0-1 0,-13 79 0,13-65 0,0 132 32,0-133-32,0-13 0,0 1 0,0 12 0,0-13 0,-14 67 15,14-54-15,0-13 0,0 1 0,0-1 0,0 79 16,0-78-16,14-1 0,-14 0 0,0 0 0,0 1 0,13 65 16,-13-66-16,13-13 0,-13 13 0,0 1 0,13 78 15,-13-79-15,40 93 16,-40-92-16,13-1 0,-13 0 0,0 0 0,13 53 15,1-52-15,-1-1 0,-13 0 0,13 53 16,-13-53-16,13-13 0,-13 14 0,0-1 0,0 0 16,0 0-16,14-13 0,-14 14 0,13-14 0,-13 13 15,0 0-15,0 0 0,0 0 0,13 14 16,-13-14 0,13-13-16,-13 13 0,0 1 0,14-14 15,-14 13-15,0 0 0,13-13 16,-13 13-16,0-26 109,-13 0-109,13 0 16,0-1-16,0 1 0,-14 0 0,14 0 0,0-1 0,0 1 0,-13 13 0,13-13 0,-13 0 15,13 0-15,0-1 0,0 1 0,-13 0 0,13 0 0,0-1 0,0-12 0,-14 13 0,14-1 0,0 1 0,0 0 16,0 0-16,-26-53 0,26 52 0,0 1 0,0 0 0,0 0 0,0 0 0,-13-1 0,13 1 0,0-13 0,0 12 16,-27-105-16,27 93 0,0 13 0,0-1 0,0-12 0,0 13 0,0-212 15,0 198-15,0-224 16,0 211-16,0 27 0,0-13 0,0-1 0,0 14 16,0-14-16,0 14 0,40-198 0,-40 158 15,53-146-15,-40 199 0,80-225 16,-93 212-1,13 0-15,-13 0 0,13-1 0,67-144 0,-67 144 16,106-171 0,-119 172-16,13 0 0,-13 0 0,13-1 0,1 1 0,-14 0 0,66-80 15,-66 80-15,13-13 0,40-94 16,-40 107-16,-13 0 0,0 0 0,13 13 0,-13-13 0,0-1 0,27-12 16,-27 13-16,0-1 0,13 14 0,-13-13 0,0-13 15,0 13-15,13-14 16,-13 40 62,0 1-78,0-1 0,0 0 0,0 0 0,-13-13 16,13 13-16,0 1 0,0-1 0,-13 0 0,-1 0 0,14 14 0,0-14 0,-13-13 0,13 26 0,-13-12 15,13 12-15,0-13 0,-13 1 0,-14 25 0,27-25 0,0-1 0,-13 0 0,13 0 16,-13-13-16,13 13 0,0 1 0,0-1 0,-13 0 0,13 0 0,-14 67 0,1-67 0,0 13 15,13-12-15,-13 12 0,-27 106 0,27-118 16,-14 158-16,27-159 16,-13 27-16,13-27 0,-13 13 0,13 1 0,-27 92 15,27-93-15,0-13 0,0 14 0,0-14 0,-39 172 16,39-171-16,0-1 0,0 13 0,0-13 0,0 1 0,0 12 0,0-13 0,0 14 0,-27 65 16,27-78-16,0 12 0,0 27 0,0-26 0,0-14 0,-26 159 15,26-146-15,0-13 0,-27 199 16,27-185-16,0-14 0,0 0 0,0 13 0,0 120 15,0-120-15,0-12 0,0-1 0,0 0 0,-13 159 16,13-40 0,0-105-16,0-14 0,0 0 15,0 27-15,0-27 0,0 40 16,0-40-16,0 1 16,0-1-16,0 0 0,13 0 15</inkml:trace>
  <inkml:trace contextRef="#ctx0" brushRef="#br0" timeOffset="-156025.5">24170 12634 0,'13'0'94,"-13"13"-94,13 0 0,-13 1 0,0-1 15,13-13-15,-13 13 0,14-13 0,-14 13 0,0 0 0,13-13 0,-13 14 0,13-1 16,-13 0-16,13-13 0,1 27 0,-1-14 16,-13 0-16,0 0 0,13-13 0,0 14 0,0-1 15,-13 0-15,14-13 0,-1 26 16,-13-12-16,13-14 0,-13 13 16,13-13-16,-13 13 15,14-13-15,-14 13 16,13-13-16,-13 14 15,0-1-15,13-13 0,0 0 16,-13 13-16,0 0 16,13-13 31,-13 14-1,0-1-46,14-13 0,-14 13 16,13-13-16,-13 13 0,0 0 0,26-13 0,-26 14 0,14-14 16,-14 13-16,0 0 0,13-13 15,-13 13-15,13-13 0,-13 14 16</inkml:trace>
  <inkml:trace contextRef="#ctx0" brushRef="#br0" timeOffset="-155087.14">24540 13031 0,'13'0'78,"-13"13"-63,0 0-15,14-13 16,-14 13-16,0 1 0,13-14 0,-13 13 16,0 0-16,13-13 0,-13 13 0,0 1 15,13-1-15,-13 0 0,0 0 0,13 0 16,-13 1-16,0-1 0,14-13 0,-14 13 0,13 0 15,-13 1-15,0-1 0,0 0 0,13-13 0,-13 13 16,13 1-16,-13-1 16,-13-13 124,-13 0-140,12 0 16,1 0-16,0 0 0,0 0 0,0 0 0,-1 0 16,1 0-16,13-13 0,-13 13 0,0 0 15,13-14-15,-14 14 16,1 0-16</inkml:trace>
  <inkml:trace contextRef="#ctx0" brushRef="#br0" timeOffset="-149657.12">24302 1654 0,'-13'0'31,"13"13"-15,-13-13-16,-1 0 0,14 13 0,-13-13 0,0 0 15,0 0-15,13 13 0,-14-13 0,1 0 16,13 14-16,-13-14 0,0 13 0,-1 0 15,1-13-15,13 13 16,-13-13-16,0 0 0,13 13 0,-13-13 0,13 14 16,-14-1-16,1-13 15,13 13-15,-13 0 16,13 1-16,0-1 0,0 0 16,-13-13-16,13 13 15,0 1-15,0-1 0,0 0 16,0 0-1,13-13 79,-13 13-94,13-13 0,0 0 0,1 0 16,-1 0-16,0 0 0,0 0 0,0 0 0,1 0 0,-1 0 15,0 0-15,0 0 0,1 0 0,-1 0 0,0 0 0,0 0 16,1 0-16,-1 0 0,13 0 0,-13 0 0,1 0 0,-1 0 0,0 0 16,0 0-16,1 0 0,12 0 0,-13 0 0,14 0 15,-14 0-15,13 0 0,-12 0 0,39-13 16,-53 0 0,26 13-16,-26-13 15,26 13-15,-26-13 16,0-1-1,0 1 79,0 0-94,-13 13 16,13-13-16,-13-1 0,0 14 0,13-13 0,-13 13 0,-1 0 15,14-13-15,-13 13 0,0 0 0,0-13 0,13-1 0,-14 14 16,1 0-16,0-13 0,0 13 0,-1 0 0,1 0 16,13-13-16,-13 13 0,0 0 0,13-13 0,-13 0 15,-1 13-15,1 0 16,0-14-16,0 14 16,-1 0-16,1 0 15,0 0-15,0 0 16,0 0-1,-1 0-15,1 0 0,0 0 16,0 0-16,-1 0 16</inkml:trace>
  <inkml:trace contextRef="#ctx0" brushRef="#br0" timeOffset="-74318.92">19063 7567 0,'13'0'31,"1"0"-31,-1 0 0,0 0 15,0 0-15,-13 13 0,14-13 0,-1 0 0,0 0 16,0 0-16,1 0 0,-14 14 0,13-14 0,0 0 0,0 0 0,-13 13 0,13-13 16,27 13-16,-27-13 0,-13 13 0,14-13 0,-1 13 15,13-13-15,-26 14 0,13-14 0,54 39 16,-54-39-16,-13 14 0,13-14 0,0 13 16,53 27-16,-52-40 0,-1 13 0,-13 0 15,79 27-15,-65-27 0,38 27 16,-38-40-16,-1 0 15,-13 13-15,13-13 0,-13 13 0,13-13 0,1 0 16,-1 27-16,-13-14 78,0 0-62,13-13-16,-13 13 0,0 0 0,0 1 15,13-14-15,-13 13 0,0 0 16,0 0-16,14-13 16,-14 14-16,0-1 0,0 0 15,13-13-15,-13 13 0,0 0 0,0 1 0,13 12 16,-13-13-16,0 1 16,13-1-16,-13 0 0,0 0 0,13 1 15,-13-1-15,14 0 0,-14 0 0,13 14 16,-13-14-16,13-13 15,-13 13-15,0 0 16,13-13-16,-13 14 16,14-14-16,-14 13 0,0 0 15,0 0 1,13-13-16,-13 14 0,13-14 109</inkml:trace>
  <inkml:trace contextRef="#ctx0" brushRef="#br0" timeOffset="-73000.22">19831 8215 0,'0'14'63,"0"-1"-63,13 0 15,-13 0-15,13-13 0,-13 13 0,0 1 0,13-1 0,-13 0 0,13 0 0,1-13 16,-14 14-16,0-1 0,13-13 0,-13 13 0,0 0 0,13-13 0,-13 14 0,13 12 15,1-13-15,-1-13 0,-13 27 16,13-14-16,0-13 16,-13 13-16,13 0 15,1-13 1,-1 14-16,-13-1 0,13-13 0,0 0 16,1 13-16,-1-13 15,0 0-15,-13 13 0,13-13 0,1 0 16,-1 0-1,-13-13 95,0 0-110,13 13 15,-13-13-15,0-1 0,0 1 0,0 0 0,0 0 16,13 13-16,-13-14 0,0 1 16,0 0-16,13 13 15,-13-13-15,0 0 16,0-1 0,0 1-1,0 0 1,0 0-1,0-1 267,0 1-282,0 0 15,0 0-15,0-1 0,0 1 16,0 0-16,0 0 16,0 0-16,14 13 15,-14-14-15,0 1 16,0 0-16,0 0 15</inkml:trace>
  <inkml:trace contextRef="#ctx0" brushRef="#br0" timeOffset="-67721.85">19672 8229 0,'13'13'78,"-13"0"-78,13-13 0,0 13 0,-13 0 0,14-13 0,-1 14 16,-13-1-16,13-13 0,0 13 0,1-13 0,-14 13 0,13-13 15,0 27-15,0-27 0,27 26 16,-40-12-16,13-14 16,-13 13-16,13-13 0,-13 13 0,14-13 15,-1 0-15,0 13 16,0-13-16,-13 13 0,14-13 16,-14 14-16,13-14 0,0 0 0,-13 13 15,40 0 1,-27-13-16</inkml:trace>
  <inkml:trace contextRef="#ctx0" brushRef="#br0" timeOffset="-64753.13">22344 3466 0</inkml:trace>
  <inkml:trace contextRef="#ctx0" brushRef="#br0" timeOffset="-64015.46">21193 6853 0</inkml:trace>
  <inkml:trace contextRef="#ctx0" brushRef="#br0" timeOffset="-63022.55">18719 7488 0,'0'-14'94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00" max="448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5.14238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1-02-13T20:47:38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12528 6628 0,'13'0'110,"0"0"-110,1 0 15,-1 0-15,0 0 0,0 0 0,1 0 16,-1 0-16,0 0 0,0 0 16,1 0-16,12 0 0,0 0 15,-12 0-15,-1 0 0,0 0 16,0 0-16,1 0 0,-1 0 0,0 0 0,0 0 15,14 0-15,-14 0 0,40 0 16,-40 0-16,0 0 16,1 0-16,-1 0 0,0 0 0,0 0 15,0 0-15,1 0 0,-1 0 16,0 0-16,0 0 0,1 0 16,-1 0-16,0 0 0,0 0 0,1 0 15,25 0 1,-26 0-16,1 0 0,-1 0 0,0 0 0,14 0 15,-14 0-15,0 0 0,53 0 16,-53 0-16,1 0 0,-1 0 0,0 0 0,0 0 0,14 0 16,-14 0-16,0 0 0,1 0 0,52 0 15,-53 0-15,40 0 16,-40 0-16,0 0 0,0 0 0,1 0 16,-1 0-16,13 0 0,-12 0 0,78 0 15,-65 0-15,-14 0 0,0 0 0,0 0 0,1 0 16,-1 0-16,40 13 0,-40-13 0,0 0 0,0 0 0,80 0 15,-80 0-15,93 0 16,-93 0-16,1 0 0,12 0 16,-13 0-16,14 0 0,12 0 0,-25 0 0,-1 0 0,0 0 15,53 0-15,-53 0 0,1 0 16,-1 0-16,0 0 0,14 0 0,-14 0 16,0 0-16,0 0 0,1 0 0,-1 0 15,40 0 1,-40 0-16,0 0 0,14 0 15,-14 0-15,0 0 0,53 0 16,-53 0-16,1 0 0,-1 0 0,0 0 0,0 0 16,1 0-16,-1 0 0,0 0 0,13 0 15,-12 0-15,12 0 16,-13 0-16,1 0 0,-1 0 0,0 0 16,0 0-16,1 0 0,-1 0 15,0 0-15,0 0 0,0 0 16,1 0-16,-1 0 0,0 0 0,0 0 0,1 0 15,12 0-15,-13 0 0,67 0 16,-54 0-16,-13 0 16,1 0-16,-1 0 0,13 0 0,-12 0 0,-1 0 15,0 0-15,27 0 0,-27 0 16,0 0-16,0 0 0,1 0 0,12 0 0,-13 0 0,0 0 16,1 0-16,-1 0 0,27 0 0,-14 0 15,-13 0-15,53 0 16,-52 0-16,-1 0 0,0 0 0,0 0 0,1 0 0,25 0 15,-25 0-15,-1 0 0,53 0 16,-53 0-16,0 0 0,1 0 0,-1 0 0,0 0 16,0 0-16,1 0 0,-1 0 0,0 0 0,27 0 15,-27 0-15,79 0 16,-78 0-16,-1 0 0,0 0 0,0 0 0,40 0 16,-39 0-16,-1 0 0,0 0 0,66 0 15,-65 0-15,-1 0 0,0 0 0,0 0 0,1 0 16,-1 0-16,26 13 0,-25-13 0,-1 0 0,0 0 0,0 0 0,1 0 15,65 14-15,-66-14 0,0 0 0,67 13 16,-67-13-16,0 0 0,0 13 16,1-13-16,-1 0 0,27 0 0,-27 0 15,27 0-15,-27 0 0,0 0 16,0 0-16,0 0 0,1 0 0,-1 0 16,0 0-16,0 0 0,1 0 15,-1 0-15,0 0 16,0 0-16,1 0 0,-1 0 15,0 0-15,0 0 0,0 13 16,1-13-16,-1 13 0,0-13 0,0 0 0,1 0 16,-1 0-16,0 0 0,0 0 0,1 0 15,-1 0-15,0 0 0,27 0 16,-27 0-16,0 0 0,0 0 0,1 0 16,25 0-16,-26 0 0,40 0 15,-39 0-15,-1 0 0,0 0 16,0 0-16,1 0 0,-1 0 0,0 0 0,0 0 15,14-13-15,-14 13 0,27 0 16,-27 0-16,0 0 16,-13-13-16,13 13 0,1 0 0,-1 0 15,0 0-15,0 0 0,0 0 16,-13-13-16,14 13 0,-1 0 0,0 0 0,0 0 16,1 0-16,-1 0 0,0-13 15,0 13-15,27-14 16,-27 14-16,0 0 0,1 0 15,-1 0 79</inkml:trace>
  <inkml:trace contextRef="#ctx0" brushRef="#br0" timeOffset="3565.27">2805 8268 0,'13'0'31,"0"0"-15,0 0-16,0 0 0,1 0 0,-1 0 15,0 0-15,0 0 0,1 0 0,-1 0 0,0 0 16,0 0-16,1 0 0,-1 0 0,0 0 16,0 0-16,-13-13 0,13 13 0,1 0 0,-1 0 15,13 0-15,-12 0 0,39-13 16,-40 13-16,0 0 0,27 0 16,-27 0-16,40-13 15,-40 13-15,0 0 16,1 0-16,-1 0 0,-26 0 109,-1 0-109,1 0 0,0 0 16,0 0-16,-1 0 0,1 0 0,0 0 0,0 0 0,-1 0 0,1 0 15,0 0-15,-13 0 0,12 0 0,1 0 0,0 0 0,0 0 0,-1 0 0,1 0 0,0 0 16,-14 0-16,14 0 0,0 0 0,0 0 0,0 0 0,-1 0 0,1 0 16,-13 0-16,12 0 0,1 0 0,-27 0 15,27 0-15,-13 0 16,13 0-16,-1 0 16,1 0-16,0 0 15,0 13-15,-1-13 16,1 0-16,0 0 15,0 0-15,0 0 0,-1 0 16,-25 0-16,39 13 16,-27-13-16,14 0 0,13 13 0,-13-13 15,-27 0 1,27 0-16,0 0 16,13 13 93,0 1-93,0-1-16,0 0 0,0 0 0,0 1 0,0-1 15,0 0-15,0 0 0,0 1 0,0-1 0,0 0 16,0 0-16,0 0 0,13 1 0,-13-1 0,0 0 15,0 40-15,0-40 0,0 80 16,0-80 0,13 0-16,-13 53 0,0-52 15,0 52 1,0-53-16,0 0 0,0 1 0,13-14 0,-13 13 16,0 0-1,0 0 1,0 0 78,0 1-79</inkml:trace>
  <inkml:trace contextRef="#ctx0" brushRef="#br0" timeOffset="4202.84">2553 8652 0,'13'0'63,"1"-13"-63,-1 13 15,0 0-15,0 0 0,1 0 0,-14-14 0,13 14 0,0 0 0,14 0 16,-14 0-16,0-13 0,0 13 0,0 0 0,14-13 15,-14 13-15,40-13 16,-40 13-16,0 0 0,1 0 16,-14-14 46</inkml:trace>
  <inkml:trace contextRef="#ctx0" brushRef="#br0" timeOffset="5314.86">3149 8652 0,'0'13'15,"0"0"1,0 1-16,0-1 0,0 0 15,0 0 1,0 0 0,0 1-1,0-1-15,0-26 47,13 13-47,-26 0 0,13 13 16,0-26-16,0 26 47,0 0-47,0 0 15,0 1 1,0-1 0,0 0 93,13-13-109,-13 13 0</inkml:trace>
  <inkml:trace contextRef="#ctx0" brushRef="#br0" timeOffset="5979.51">2924 8652 0,'0'-13'0,"13"13"16,0 0 0,0-14-16,1 14 0,-1 0 0,0 0 0,-13-13 0,13 13 15,0 0-15,1 0 0,-1 0 0,-13-13 0,13 13 0,0 0 0,1 0 16,-14-13-16,13 13 0,0 0 0,0 0 16,1 0-16,-1 0 0,0 0 15,-13-14-15</inkml:trace>
  <inkml:trace contextRef="#ctx0" brushRef="#br0" timeOffset="6364.12">2884 8718 0,'13'0'32,"14"0"-17,-14 0-15,0-13 0,0 13 0,1 0 0,-1 0 16,0 0-16,-13-13 0,13 13 0,0 0 0,1 0 0,25-14 16,-25 1-16,-1 13 0,53-13 15,-53 13-15,0 0 0,1 0 0,-1 0 16,0 0-16,0 0 0,1-13 0,-1 13 0,0 0 15,0 0-15,1 0 0</inkml:trace>
  <inkml:trace contextRef="#ctx0" brushRef="#br0" timeOffset="7735.12">3360 8678 0,'0'14'47,"0"-1"-47,13-13 0,-13 13 15,0 0-15,0 0 0,0 1 0,0-1 16,0 0-16,0 0 0,0 1 16,14-14 62,-14-14-47,0 1-31,0 0 0,13 13 0,-13-13 0,0-1 16,13 1-16,-13 0 0,13 0 0,-13 0 0,14-27 15,-1 40-15,0-13 16,-13-1-16,13 14 0,0 0 16,-13-13-16,14 13 0,-1 0 0,0 0 15,0 0 1,1 0-16,-1 0 15,0 0 32,-13 13-47,0 1 0,0-1 0,0 0 16,13-13-16,-13 13 0,0 1 0,0-1 16,14 0-16,-14 0 0,0 0 15,13-13-15,-13 14 0,0-28 94,13 1-94,-13 0 0,0 0 16,13 13-16,-13-13 0,13-1 0,1 14 0,-14-13 0,13 0 0,-13 0 15,13-1-15,-13 1 0,13 13 0,14-26 16,-14 26-16,-13-14 0,0 1 0,27 13 0,-1-26 15,-13 13-15,14-1 16,-14 14 0,-13 14 31,13-14-47,-13 13 0,13-13 0,-13 13 0,0 0 15,14 0-15,-14 1 0,0-1 0,13-13 16,-13 13-16,0 0 0,0 1 0,0-1 0,13-13 0,-13 13 15,13-13-15,-13 13 0,0 1 0,0-1 16,14-13-16,-14 13 0,0 0 16,13-13-16,-13 13 0,0 1 15,13-14 63,0 0-78,0 0 16</inkml:trace>
  <inkml:trace contextRef="#ctx0" brushRef="#br0" timeOffset="9009.78">4366 8480 0,'0'0'0,"-14"0"31,1 0-31,0 0 16,0 0-16,-1 0 15,14 13-15,-13-13 0,13 13 16,-13-13-16,13 14 0,-13-14 15,13 13-15,0 0 16,0 0-16,0 0 16,0 1-1,13-14 1,-13 13-16,13 0 16,-13 0-16,13-13 15,-13 14-15,0-1 16,14-13-16,-1 0 15,0 0 1,0 0 0,1 0-1,-1 0-15,0 0 16,0 0-16,-13-13 0,0-1 16,14 1-1,-14 0 126,0 0-32,-14 13-109,14-14 0,0 1 0,-13 0 0,13 0 16,0 0-1,0-1-15,0 1 16,-13 13 15,13 13 94,0 1-125,0-1 16,0 0-16,0 0 0,13 0 0,-13 1 0,0-1 16,13-13-16,-13 13 0,0 0 0,0 1 0,14-14 0,-1 13 15,-13 0-15,0 0 0,13 1 0,-13-1 0,13-13 0,-13 13 0,0 0 16,13-13-16,1 13 0,-14 1 0,13-14 0,-13 13 15,13-13 1,0 0 47,1 0-17,-1 0-30,0 0 0,0 0-16,1 0 0</inkml:trace>
  <inkml:trace contextRef="#ctx0" brushRef="#br0" timeOffset="9432.16">4815 8427 0,'14'0'47,"-1"0"-47,0 0 16,0 0-16,1 0 0,-1 0 0,0 0 0,0 0 15,27 0-15,-27 0 0,0 0 0,1 0 16,-14-13-16,13 13 0,27 0 0,-27 0 0,0 0 16,0 0-16,0-13 0,1 13 0</inkml:trace>
  <inkml:trace contextRef="#ctx0" brushRef="#br0" timeOffset="9776.99">4829 8572 0,'26'0'32,"-13"0"-32,1 0 0,-1 0 15,0 0-15,0 0 0,0 0 0,1 0 0,-1 0 0,13 0 16,-26-13-16,14 13 0,-1 0 0,0 0 0,0 0 0,53-13 15,-52 13-15,-1 0 0,40-26 16,-40 26-16,0 0 0,1 0 0,-1 0 16,-13-14-16,13 14 0</inkml:trace>
  <inkml:trace contextRef="#ctx0" brushRef="#br0" timeOffset="10372.53">5093 8308 0,'13'0'62,"1"13"-62,-1-13 0,0 13 0,0-13 0,-13 14 0,14-1 16,-1-13-16,0 0 0,-13 13 0,27 0 0,-14-13 0,0 0 16,27 40-16,-27-40 0,27 13 15,-40 0 1,0 1 15,0-1-31,0 0 0,0 0 16,0 1-16,0-1 0,0 0 0,0 0 15,0 0-15,-14 67 16,1-67-16,13 0 0,0 1 0,-13-1 16,13 0-16,-13-13 0,13 13 0,-14 0 15,1-13-15,13 14 0,-13-14 16,13 13-16,-13-13 16,0 0-16,-1 0 15,14 13-15,-13-13 16</inkml:trace>
  <inkml:trace contextRef="#ctx0" brushRef="#br0" timeOffset="11506.07">6099 8334 0,'0'-13'15,"-14"13"-15,1 0 0,0 0 16,0 0-16,-1 0 0,1 0 0,0 0 16,0 0-16,0 0 0,-1 0 15,1 0-15,0 0 16,0 0-16,-1 0 0,14 13 0,-13-13 15,13 14-15,-13-14 0,13 13 16,-13-13-16,13 13 0,0 0 0,0 1 16,0-1-16,-13-13 0,13 13 0,0 0 0,0 14 15,0-14 1,0 0-16,0 0 16,13-13 30,0 0-46,0 0 0,0 0 16,1 0-16,-1 0 0,0 0 0,0 0 16,1 0-16,-1 0 0,0 0 15,0 0 1,-13-13-16,0 0 16,13 13-1,-13-13-15,0-1 0,0 1 16,0 0-16,14 13 15,-14-13-15,0 0 0,0-1 16,0 1-16,0 0 16,0 26 109,0 0-125,0 1 15,13-14-15,-13 13 0,0 0 0,0 0 0,13-13 0,-13 13 0,0 1 16,13-14-16,-13 13 0,0 0 0,14-13 0,-14 13 0,13 1 0,-13-1 16,0 0-16,13-13 0,-13 13 0,13-13 0,-13 13 0,0 1 15,14-14-15,-14 13 0,13-13 0,-13 13 16,13-13-1,-13 13 48,13-13-63,0 0 94</inkml:trace>
  <inkml:trace contextRef="#ctx0" brushRef="#br0" timeOffset="12017.05">6496 8453 0,'13'0'16,"0"0"-1,0 0-15,0 0 0,-13-13 0,14 13 0,-1 0 16,0 0-16,0 0 0,1 0 0,12 0 16,-13 0-16,0 0 0,27 0 15,-27 0-15,1 0 0,-1 0 16</inkml:trace>
  <inkml:trace contextRef="#ctx0" brushRef="#br0" timeOffset="12403.4">6482 8586 0,'14'0'47,"-1"0"-47,0 0 0,0 0 15,0 0-15,1 0 0,-1 0 0,0 0 16,0 0-16,1 0 0,-14-14 0,13 14 15,13 0-15,-13 0 0,1 0 16,-1 0-16,0 0 0,-13-13 16</inkml:trace>
  <inkml:trace contextRef="#ctx0" brushRef="#br0" timeOffset="13638.52">7250 7911 0,'13'0'15,"0"0"1,0 0 0,0 0-16,1 0 0,-1 0 15,0 0-15,0 0 0,1 0 0,-1 0 0,0 13 0,0-13 16,1 0-16,-1 0 0,0 0 0,13 0 15,-12 0-15,25 0 16,-25 0-16,-1 0 0,0 0 16,0 0-16,1 0 15,-1 0 17,-26 0 30,-1 0-62,1 0 16,0 0-16,0 0 0,-1 0 0,1 14 0,0-14 0,0 0 15,-1 0-15,1 0 0,0 0 0,0 0 0,0 0 16,-14 0-16,14 0 0,0 0 0,-1 0 0,-12 0 16,13 0-16,-1 0 0,1 0 0,-40 13 15,40-13-15,0 13 0,0-13 16,-1 13-16,1-13 15,13 13 189,0 1-189,0-1-15,0 0 0,0 0 0,0 1 0,0-1 0,0 0 0,0 0 16,0 0-16,0 1 0,0-1 0,0 0 0,0 0 0,0 40 15,0-39-15,13 78 16,-13-79-16,0 1 0,0-1 0,0 0 0,0 0 0,0 1 16,0-1-16,0 0 0,0 13 15,0-12-15,0-1 0,0 0 16</inkml:trace>
  <inkml:trace contextRef="#ctx0" brushRef="#br0" timeOffset="14172.51">7157 8374 0,'0'-13'47,"13"13"-47,-13-13 0,13 13 0,1 0 0,-1 0 0,0 0 16,0 0-16,1 0 0,-14-14 0,13 14 0,0 0 0,0 0 0,0-13 15,1 13-15,-1 0 0,0 0 0,0 0 0,1 0 0,-1 0 16,0 0-16,-13-13 0,13 13 0,1 0 0,-1-13 15,0 13-15</inkml:trace>
  <inkml:trace contextRef="#ctx0" brushRef="#br0" timeOffset="14715.01">7051 8784 0,'0'0'16,"13"0"-16,1 0 0,-1 0 0,0 0 0,-13-13 0,13 13 0,1 0 0,-1 0 15,0 0-15,0-13 0,0 13 0,14 0 0,-14 0 0,0 0 0,14 0 16,-14 0-16,-13-14 0,40 14 0,-27 0 15,27-26-15,-27 26 16,0 0-16,-13-13 0,13 13 0,14 0 16,-14 0-16,-13-13 0,13 13 0,27-14 15,-27 14-15,0-13 16,1 13-16</inkml:trace>
  <inkml:trace contextRef="#ctx0" brushRef="#br0" timeOffset="16444.59">7223 9036 0,'0'13'31,"0"0"-16,0 0-15,0 0 0,0 1 16,0-1-16,0 0 0,0 0 16,0 1-16,0-1 0,0 0 0,0 0 0,0 1 15,0-1-15,13 0 0,-13 0 16,0 0-16,0-26 141,0 0-141,0 0 0,0 0 0,0-1 0,0 1 15,0 0-15,0 0 0,0-1 0,0 1 16,0 0-16,0 0 0,0-1 0,0 1 15,0 0-15,0 0 0,0 0 0,14-27 16,-1 40-16,-13-13 0,0-1 16,13 14-1,0 0-15,0 0 16,1 0 0,-1 0 15,-13 14 31,0-1-46,0 0-16,13-13 0,-13 13 0,0 1 0,0-1 16,13-13-16,-13 13 0,0 0 0,0 0 0,14-13 15,-14 14-15,0-1 0,0 0 0,0 0 16,0 1-16,0-1 0,0 0 15,0 0 1,0 1 0,0-1-1,0 0-15,0 0 16,0 0 0,13-13-1,-13-13 63,0 0-62,0 0-16,0 0 0,0-1 0,0 1 0,0 0 16,0 0-16,0-1 0,0 1 0,0 0 15,0 0-15,0-1 0,0 1 16,0 0-16,0 0 0,0 0 15,0-1-15,13 14 0,-13-26 16,13 26-16,1 0 0,-1-13 16,0 13-16,0 0 15,0 0-15,-13-14 16,14 14-16,-14-13 16,13 13-1,0 0-15,0 0 31,1 0-31,-1 0 16,0 0 0,0 0-16,1 0 15,-14 13 17,13-13-32,-13 14 15,0-1-15,0 0 16,0 0-16,13-13 0,-13 14 0,0-1 15,13 0-15,-13 0 0,0 27 16,0-27-16,0 0 16,0 1-16,13-1 0,-13 0 15,0 0-15,0 1 16,0-1-16,0 0 16,0 0-1,0 0-15,0 1 16,0-1-1</inkml:trace>
  <inkml:trace contextRef="#ctx0" brushRef="#br0" timeOffset="19934.3">10927 8070 0,'14'0'32,"-1"0"-32,0 0 0,0 0 0,-13-13 0,53 13 15,-40 0-15,1 0 0,38 0 16,-38 0-16,12 0 0,-13 0 0,93-14 16,-93 14-16,107 0 15,-107 0-15,0 0 0,0 0 16,0-13-16,1 13 0,-28 0 125,1 0-125,0 0 15,0 0-15,0 0 0,-1 0 0,1 0 16,0 0-16,0 0 0,-1 0 0,1 0 0,0 0 16,0 0-16,-1 0 0,1 0 0,0 0 15,0 0-15,0 0 0,13 13 0,-14-13 16,-12 0-16,13 0 0,-1 0 0,1 0 16,0 0-16,0 0 0,-14 0 15,14 0-15,0 0 16,0 0-16,-1 0 0,1 0 15,0 0-15,0 0 16,-1 0-16,1 0 0,0 0 16,13 14-16,-13-14 0,0 0 15,13 13 142,0 0-142,0 0-15,0 0 0,0 1 0,0-1 16,0 0-16,0 0 0,0 1 0,0-1 0,0 0 0,-14-13 0,14 13 0,0 1 15,0-1-15,0 0 0,-13 13 0,13-12 0,0-1 0,0 0 0,0 0 16,0 1-16,-13-14 0,13 66 0,0-53 0,-13-13 0,13 13 0,-27 80 16,27-80-1,-26 40-15,26-40 16,0 0-16,0 1 0,-14-1 0,14 0 16,0 0-16,-13 14 15,13-14-15,0 0 0,0 0 16,0 1-16,-13-14 78,0-14-62,13 1-16</inkml:trace>
  <inkml:trace contextRef="#ctx0" brushRef="#br0" timeOffset="20672.98">10901 8480 0,'0'-13'78,"13"13"-78,0 0 0,1 0 15,-1 0-15,-13-14 0,13 14 0,0 0 0,0 0 16,1 0-16,-1-13 0,0 13 0,14 0 0,-27-13 16,13 13-16,0 0 0,66-26 15,-65 12-15,-1 14 0,0 0 0,-13-13 0,13 13 0,1 0 0,12 0 16,-13 0-16,-13-13 0,13 13 0,1 0 0,-1 0 15</inkml:trace>
  <inkml:trace contextRef="#ctx0" brushRef="#br0" timeOffset="21224.49">11840 8281 0,'13'0'31,"1"0"-31,-1 0 16,0 0-16,0 0 0,0 0 0,1-13 15,-1 13-15,0-13 0,0 13 0,1 0 0,-1 0 16,0 0-16,0 0 0,1 0 0,12-13 16</inkml:trace>
  <inkml:trace contextRef="#ctx0" brushRef="#br0" timeOffset="21683.9">11893 8480 0,'13'0'31,"0"0"-31,-13-13 16,14 13-16,-1 0 0,0 0 0,-13-14 0,13 14 0,14 0 16,-14 0-16,27-13 15,-27 13-15,-13-13 16,13 13-16,0 0 16</inkml:trace>
  <inkml:trace contextRef="#ctx0" brushRef="#br0" timeOffset="23389.47">12951 7911 0,'0'13'46,"-13"-13"-46,13 14 0,-13-14 16,13 13-16,0 0 0,-13 0 0,13 0 16,0 1-16,-14-14 0,14 13 0,-13 0 15,13 0-15,-13-13 0,13 14 0,0-1 16,-13-13-16,13 13 0,-13 0 0,13 0 0,-14-13 16,1 14-16,13-1 0,0 0 0,0 0 15,-13 1-15,13-1 16,-13 0-16,13 0 15,13-13 95,0 0-95,0 0-15,1 0 0,-1 0 0,0 0 16,0 0-16,0 0 0,1 0 0,-1 0 16,0 0-16,0 0 0,1 0 0,-1 0 15,0 0-15,0 0 16,0 0-16,1 0 16,-1 0 15,-13-13 125,0 0-156,0 0 16,0-1-16,-13 1 0,13 0 0,0 0 15,0-1-15,-14 14 0,14-13 0,0 0 16,0 0-16,0 0 0,-13 13 16,13-14-16,0 1 0,0 0 0,0 0 15,-13 13-15,13-14 16,0 1-16,0 0 15,-13 0-15,13 0 16,0-1 0</inkml:trace>
  <inkml:trace contextRef="#ctx0" brushRef="#br0" timeOffset="24200.21">13256 7951 0,'0'13'31,"0"0"-31,0 0 0,0 1 0,13-14 0,-13 13 15,0 0-15,0 0 0,0 1 0,0-1 16,13-13-16,-13 13 0,0 0 0,0 0 0,0 27 16,0-27-16,0 40 15,0-39-15,0-1 0,0 0 0,0 0 0,0 0 16,0 1-16,0-1 62,0 0-46,0 0 0</inkml:trace>
  <inkml:trace contextRef="#ctx0" brushRef="#br0" timeOffset="24992.93">13242 7924 0,'14'0'16,"-1"0"0,0 0-16,-13-13 0,13 13 0,1 0 15,-1 0-15,0 0 0,0 0 16,0 0-16,1 0 16,-1 0-16,0 0 0,0 0 15,1 0 1,-14 13 93,0 1-109,0-1 16,0 0-16,0 0 15,0 0-15,0 1 0,0-1 0,-14-13 0,14 13 16,0 0-16,0 1 0,-13-14 16,13 13-16,-13 0 0,13 0 0,0 0 15,-13-13-15,13 14 0,-14-14 0,14 13 16,0 0-16,0 0 0,-13-13 16,13 14-16,-13-14 93</inkml:trace>
  <inkml:trace contextRef="#ctx0" brushRef="#br0" timeOffset="25998.86">12766 8387 0,'13'0'63,"1"0"-63,-1 0 0,0 0 0,0 0 15,1 0-15,12 0 0,-13 0 0,0 0 0,1 0 16,-1 0-16,40-13 0,-40 13 0,0 0 0,0 0 0,67 0 16,-67-13-16,0 13 15,1 0-15,-1 0 0,0 0 0,13 0 0,-12 0 0,-1 0 16,0 0-16,0 0 0,14 0 0,-14 0 15,53-13 1,-53 13-16,1 0 0,-14-14 0,26 14 16,-13 0-16,1 0 0,-1 0 0,13 0 15,-12 0-15,-1 0 0,0 0 0,-13-13 16,13 13-16,0 0 0,1 0 16,-14 13 187</inkml:trace>
  <inkml:trace contextRef="#ctx0" brushRef="#br0" timeOffset="27431.16">13044 8546 0,'0'13'16,"0"0"-1,0 1-15,-13-14 0,13 13 16,0 0-16,-14 0 0,1 1 16,0 25-16,13-25 15,0-1-15,-13 0 0,13 0 0,0 0 16,-13-13-16,13 14 0,0-1 15,0 0-15,-14-13 16,14 13-16,0 1 16,0-1-1,14-13 79,-1 0-94,0 0 16,0 0-16,0 0 0,1 0 0,-1 0 0,0 0 15,0 0-15,1-13 0,-1 13 0,0 0 16,0 0-16,1-14 0,-1 14 0,0 0 16,13 0-16,-12 0 15,-14-13-15,13 13 31,0 0-15,-13-13 93,-13 13-109,13-13 16,-13 13-16,13-14 0,-14 14 0,14-13 0,-13 13 16,13-13-16,-13 13 0,13-13 0,0 0 15,-13 13-15,13-14 0,0 1 16,-13 13-16,13-13 16,-14 0-16,1 13 15,13-14-15,-13 1 0,13 0 31,0 0-31,-13 13 0</inkml:trace>
  <inkml:trace contextRef="#ctx0" brushRef="#br0" timeOffset="28113.78">13428 8506 0,'0'14'31,"0"-1"-16,0 0-15,0 0 0,13 0 16,-13 1-16,0-1 0,13-13 0,-13 13 16,0 0-16,0 14 0,0-14 15,0 0-15,13-13 0,-13 14 16,0-1 0,0 0 62,0 0-78,0 0 15,0 1 1</inkml:trace>
  <inkml:trace contextRef="#ctx0" brushRef="#br0" timeOffset="28724.34">13361 8625 0,'14'0'31,"-1"0"-15,0 0-16,-13-13 0,13 13 0,1 0 0,-1 0 16,0 0-16,0 0 0,1 0 15,-1 0-15,0 0 0,0 0 0,-13-13 0,13 13 16,-13-13-16,14 13 0,12 0 15,-13 0-15,1 0 16,-1 0 0,-13-14-1</inkml:trace>
  <inkml:trace contextRef="#ctx0" brushRef="#br0" timeOffset="29936.46">13441 8506 0,'0'14'16,"0"-1"-16,0 0 15,13-13-15,-13 13 0,0 0 0,0 1 0,0-1 16,13 0-16,-13 0 0,0 1 16,14-1-16,-14 0 0,0 27 15,13-40-15,-13 13 0,0 0 16,0 14-16,13-27 0,-13 26 15,0-13 1,0 1-16,13-14 0,-13 13 16,0 0 249,13-13-249,-13 13-16,0 1 16,14-14-16,-14 13 15,13-13 1</inkml:trace>
  <inkml:trace contextRef="#ctx0" brushRef="#br0" timeOffset="55656.1">16761 7858 0,'-13'0'47,"13"13"-47,-13-13 0,0 0 16,13 14-16,-14-1 0,14 0 15,-13-13-15,13 13 0,-13 1 0,13-1 16,-13-13-16,13 13 0,-13-13 0,-14 53 16,27-40-16,-13-13 0,0 13 0,13 1 15,0-1-15,-27 0 0,27 0 0,-13-13 0,13 13 16,-27 27-16,27-27 0,-52 54 16,52-54-16,-14-13 0,14 13 15,-53 40-15,40-53 0,-13 53 16,26-40-1,0 0-15,-14-13 0,1 0 0,13 14 0,13-14 125,1 0-125,-1 0 16,0 0-16,0 0 0,1 0 0,-1 0 0,0 0 16,0 0-16,1 0 0,-1 0 0,0 0 0,0 0 0,0 0 15,1 0-15,-1 0 0,0 0 0,0 0 16,27 0-16,-27 0 0,1 0 16,-1 0-16,13 0 0,-13 0 0,1 0 15,-1 0-15,0 0 0,14 0 0,-1 0 0,40 0 16,-53 0-16,1 0 15,-1 0-15,0 0 0,0 0 0,1 0 0,-1 0 0,0 0 16,0 0-16,14 0 16,-14 0-16,0 0 15,-13-14 1,0 1 156,0 0-172,0 0 0,0-1 15,0 1-15,0 0 0,-13 13 0,13-13 0,0-1 16,0 1-16,-13 13 0,13-13 0,0 0 0,-14 13 16,14-13-16,0-1 0,0 1 0,-13 0 0,13 0 0,0-1 15,-13 14-15,13-13 0,0 0 0,0 0 0,-13-1 0,0-12 16,13 0-16,-14-27 16,1 39-16,13 1 0,0 0 0,0 0 15,-13 0-15,13-1 0,-13 14 0,13-39 16,0 25-16,-14 14 0,14-13 15,0 0-15,0 0 0,-13 13 0,13-14 16,0 1 0,-13 13-16</inkml:trace>
  <inkml:trace contextRef="#ctx0" brushRef="#br0" timeOffset="56278.17">17251 8043 0,'0'0'0,"0"14"0,0-1 0,0 0 0,13-13 16,-13 13-16,0 0 0,13-13 0,-13 14 0,0-1 16,14 0-16,-14 0 0,0 1 0,0-1 0,0 0 0,0 0 0,0 1 15,13-14-15,-13 13 0,26 53 0,-26-53 0,13 80 16,-13-80-16,0 13 15,0-12-15,14-14 0,-14 13 0,0 27 0,0-27 16,0 0-16,0 0 0,13 40 16,-13-40-16,0 1 0,0-1 0,0 0 15,13-13-15,-13 13 0,0 1 0,13-14 16,-13 13 31</inkml:trace>
  <inkml:trace contextRef="#ctx0" brushRef="#br0" timeOffset="57272.08">17502 8017 0,'13'0'32,"-13"13"108,0 0-124,-13-13 156,0 0-157,0 0-15,-1 0 0,1 0 16,0 0 0</inkml:trace>
  <inkml:trace contextRef="#ctx0" brushRef="#br0" timeOffset="58442.15">17224 8043 0,'14'0'63,"-1"0"-63,0-13 15,0 13-15,1 0 0,-1 0 16,0 0-16,0 0 0,0 0 16,1 0-16,-1 0 0,0 0 0,0-13 15,1 13-15,-1 0 0,13 0 16,-13 0-16,1 0 15,-1 0 1,0 0 0,0 0-16,1 0 15,-1 0-15,0 0 110,-13 13-95,0 0 17,13-13-32,-13 14 0,0-1 15,0 0 1,0 0-16,0 0 0,0 1 15,14-14-15,-14 13 0,0 0 0,0 0 16,0 1-16,0-1 16,0 0-1,0 0-15,0 1 16,0-1 0,0 0-1,-14-13 1,14 13-16,-13-13 15,0 0 1,13 13-16,-13-13 0,-1 0 16,14 14-16,-13-14 0,0 0 15,0 0-15,-1 0 16,1 0 0,0 0-16,13 13 15,-13-13-15,0 0 16,-1 0-1,1 0-15,0 0 16,0 13-16,-1-13 16,1 0-1,0 0-15,13 13 16</inkml:trace>
  <inkml:trace contextRef="#ctx0" brushRef="#br0" timeOffset="59022.68">17899 8057 0,'13'0'94,"1"0"-78,-1 0-16,0 0 15,0 0-15,-13-14 0,13 14 0,1 0 16,-1 0-16,0 0 16,0 0-16,1 0 15,-1 0-15,-13-13 16,13 13-16,0 0 0,0 0 16,1 0-1</inkml:trace>
  <inkml:trace contextRef="#ctx0" brushRef="#br0" timeOffset="59494.1">17952 8202 0,'13'0'62,"0"0"-62,1 0 16,-1 0-16,0 0 0,0 0 0,1 0 16,-1 0-16,0 0 0,0 0 0,0 0 15,1 0-15,-1 0 47</inkml:trace>
  <inkml:trace contextRef="#ctx0" brushRef="#br0" timeOffset="60921.95">18455 7871 0,'0'-13'47,"13"13"-31,0 0-16,0 0 0,-13-13 15,14 13-15,-1 0 0,0 0 0,0 0 0,1 0 16,-1 0-16,0 0 16,-13-13-16,13 13 0,0 0 0,1 0 0,-1 0 15,0 0-15,0 0 0,1 0 16,-1 0-16,0 0 15,0 0-15,0 0 16,1 0 0,-1 0-1,-13 13 48,0 0-63,0 0 0,0 1 15,0-1-15,0 0 0,0 0 0,0 1 0,0-1 16,0 0-16,0 13 0,0-12 0,0-1 0,0 0 16,0 0-16,0 1 0,0-1 0,0 0 0,0 0 0,0 0 0,0 1 15,0-1-15,0 0 0,0 14 16,0-14-16,0 0 0,-13 40 0,13-40 16,-14-13-16,14 13 0,0 1 0,-13-1 0,13 0 15,-13 0-15,0-13 0,13 14 0,0-1 16,0 0-16,-27 14 15,27-14-15,0 0 0,-13-13 16,13 13-16,-13-13 0,13 13 16,-13-13-16,13 14 0,0-1 15,-14-13 1,14 13-16,-13-13 16,0 0-16,13 13 15,-13-13 1,13 14-16,-13-14 15,13 13 1,13-13 109,0 0-125,0 0 0,-13-13 0,13 13 16,1 0-16,-1 0 0,0 0 0,0 0 0,-13-14 15,27 14-15,-14 0 0,0 0 0,0 0 16,1 0-16,-1 0 16,0 0-16,0 0 15,1 0 1,-1 0-16,0 0 15,0 0-15,1 0 16,-1 0 0,0 0-16,0 0 15,0 0 17</inkml:trace>
  <inkml:trace contextRef="#ctx0" brushRef="#br0" timeOffset="62871.23">19209 8176 0,'0'13'31,"0"0"-31,0 0 0,0 1 0,0-1 16,0 0-16,0 0 0,0 0 0,13 1 15,-13-1-15,0 0 0,0 0 0,0 1 0,0 39 16,0-40-16,0 0 0,0 0 0,0 0 16,0 1-16,0 12 0,0-13 0,0 1 15,0 25-15,0-26 0,0 40 16,0-39-16,0-1 15,0 0-15,0 0 16</inkml:trace>
  <inkml:trace contextRef="#ctx0" brushRef="#br0" timeOffset="63826.12">19248 8123 0,'14'0'31,"-1"0"16,0 0-47,0 0 16,1 0-16,-1 0 0,0 0 0,0 0 15,0 0-15,1 0 0,-1 0 0,0 0 16,0 0-16,1 0 0,-1 0 15,0 0 1,0 0-16,1 0 16,-1 0-1,-13 13 63,0 0-62,0 0-16,0 1 0,-13-1 16,13 0-16,0 0 0,-14-13 15,14 14-15,-13-14 0,13 13 0,-13-13 0,13 13 16,0 0-16,-27 14 16,14-27-16,13 13 0,0 0 0,-13-13 0,13 13 15,-13-13-15,-1 14 16,14-1-16,-13-13 0,13 13 0,-13-13 15,0 0 1,13 13 0,-13-13-16,-1 0 15,1 0 1,13 14-16,-13-14 16,0 0-16,-1 0 15,14 13 32,-13-13-47,13 13 16</inkml:trace>
  <inkml:trace contextRef="#ctx0" brushRef="#br0" timeOffset="65815.92">19487 8361 0,'13'0'47,"0"0"-31,0 0 15,0 0-15,1 0 15,-14 13-15,0 0-16,13-13 15,-13 14-15,13-14 16,-13 13-16,13-13 0,-13 13 0,0 0 15,14-13-15,-14 13 0,0 1 16,0-1 0,0 0-1,0 0-15,13-13 16,-13 14-16,0-1 0,0 0 16,0 0-1,0 0-15,0 1 0,0-1 31,0 0-15,-13-13 0,13 13-16,-14-13 15,14 14-15,-13-14 0,13 13 16,-13-13-16,0 0 16,13-13 265,0-1-266,0 1 1,0 0-16,0 0 16,0-1-1,0 1 32,13 13-31,-13-13-16,13 13 15,-13-13-15,0 0 16,13 13-16,-13-14 0,14 14 31,-14-13-31,13 13 16,-13-13-16,0 0 16,13 13-1,0 0 1,1 0-16,-14-14 0,13 14 15,-13-13-15,13 13 0,0 0 16,-13-13-16,0 0 0,13 13 16,1 0-16,-1 0 78,-13-13-63,13 13-15,0 0 16,-13-14 15,14 14 157,-1 0-173,-13-13-15,13 13 0,0 0 16,-13-13-16,0 0 16,14 13-16,-14-14 15</inkml:trace>
  <inkml:trace contextRef="#ctx0" brushRef="#br0" timeOffset="73200.17">20227 8559 0,'0'-13'62,"0"0"-46,14 13-1,-14-13-15,13 13 0,-13-14 16,0 1-16,0 0 0,13 13 0,-13-13 0,13 13 0,-13-14 0,14-12 16,-14 13-16,13 13 0,-13-13 0,0-1 0,13 14 0,0-39 15,-13 25-15,0 1 0,40-53 16,-40 53-16,13 13 0,-13-13 0,0-1 16,0 1-16,13 0 0,-13 0 0,0-1 0,14 1 0,-1-40 15,0 40-15,0 13 16,-13-13-16,0 0 0,14 13 0,-14-14 0,0 1 15,0 0-15,0 0 0,0-1 0,13 14 16,-13-13-16,0 0 0,0 0 16,0 0-16,0-1 15,13 14-15,-13-13 0,0 0 16,0 0-16,0-1 0,0 1 16,13 13-16,0 0 0,-13-13 15,0 0-15,0-1 31,0 28 63,0-1-94,14 0 0,-14 0 16,13 1-16,-13-1 0,0 0 0,13-13 0,-13 13 0,0 1 0,13-14 0,-13 13 0,0 0 0,14 0 15,-14 0-15,0 1 0,13-1 0,-13 0 0,0 0 0,0 1 0,13-14 0,0 13 16,-13 0-16,0 0 0,0 0 0,13-13 0,-13 14 0,0-1 0,14 0 16,-14 0-16,0 1 0,13-14 0,-13 13 0,13 13 15,-13-12-15,13-1 0,1 40 16,-14-40-16,0 0 0,13-13 0,-13 13 0,13 1 0,-13-1 16,13-13-16,-13 13 0,0 0 0,0 1 0,14-1 0,-14 0 15,0 0-15,13-13 0,-13 13 0,13-13 0,-13 14 0,0-1 16,0 0-16,13-13 0,-13 13 0,0 1 0,13-14 15,-13 13-15,0 0 0,0 0 16,14-13 0,-14-13 140,0 0-156,0 0 16,13-1-16,-13 1 0,13 0 0,-13 0 0,0-1 15,13 1-15,-13 0 0,0 0 0,0 0 0,14 13 0,-14-14 0,0-12 16,13 13-16,-13-1 0,13 14 0,-13-26 0,13-27 15,-13 40-15,14 13 0,-14-13 0,26-67 16,-26 67-16,0 0 0,0-1 0,0 1 0,13 13 16,-13-26-16,13 13 0,-13-1 0,0 1 0,0 0 0,0 0 15,14-1-15,-14 1 0,13-40 16,-13 40-16,0 0 16,0 0-16,0-1 0,13 14 15,-13-13-15,0 0 0,0 0 16,0-1-16,0 1 31</inkml:trace>
  <inkml:trace contextRef="#ctx0" brushRef="#br0" timeOffset="75092.89">21021 8414 0,'13'0'31,"1"0"-15,-1 0-16,0 0 0,0 0 0,1 0 15,-1 0-15,0 0 16,0 0-16,0 0 16,1 0-16,-1 0 0,0 0 15,-13 13-15,13-13 16,1 0 15,-14 13-15,0 0 31,0 1-32,0-1-15,0 0 16,0 0-16,0 1 0,0-1 16,0 0-16,-14-13 0,14 13 0,0 0 0,0 1 15,0-1-15,-13-13 0,0 53 16,0-40-1,-1-13-15,14 13 0,0 1 0,-13-14 16,-13 26 0,13-26-16,13 13 0,0 0 0,-14-13 0,14 14 15,-13-14-15,13 13 16,-13-13-16,0 13 16,13-26 140,13 0-141,-13-1-15,0 1 0,13 13 0,-13-13 16,13 13-16,-13-13 0,0 0 0,14 13 0,-14-14 0,13 14 0,-13-13 16,13 13-16,-13-13 0,13 13 0,-13-13 0,27-1 15,-27 1-15,13 13 0,0-13 0,0 0 16,-13-1-16,14 14 0,-1-13 0,0 13 16,-13-13-16,0 0 31,13 13-16,0 0-15,-13-13 16,0-1-16,14 14 0,-14-13 16,13 0-16,-13 0 0,13 13 15,0-14-15,-13 1 0,14-13 16,-1 26-16,-13-13 16,0-1-16,13 14 0,-13-13 46,13 13-30,-13-13 0,14 13 62,-14 13 16,0 0-63,0 1-31,0-1 15,0 0-15,0 0 32,13-13 15,-13 13-32,0 1 1,0-1-1</inkml:trace>
  <inkml:trace contextRef="#ctx0" brushRef="#br0" timeOffset="89059.19">22781 7051 0,'-14'0'47,"14"13"-31,-13-13-16,0 0 0,13 14 0,-13-14 0,-1 0 15,14 13-15,-13-13 0,0 13 0,0 0 0,0-13 0,13 14 0,-27-1 16,14-13-16,0 13 0,13 0 0,-27-13 0,27 13 0,-13 1 16,0-14-16,13 13 0,-14-13 0,1 0 0,0 26 15,0-12-15,0-1 16,-1 0-16,1 0 0,13 0 16,-13-13-16,13 14 0,0-1 15,-13-13-15,-1 0 0,14 13 0,-13-13 16,13 13-16,0 1 15,-13-1-15,13 0 16,0 0-16,-13-13 16,26 0 62,0 0-78,0 0 15,1 0-15,-1 0 0,0 0 0,0 0 0,1 0 16,-1 0-16,0 0 0,0 0 0,0 0 0,1 0 0,12 0 16,-13 0-16,1 0 0,-14-13 0,13 13 0,27 0 15,-27 0-15,0 0 0,0 0 0,40 0 16,-40-13-16,1 13 0,-1 0 0,-13-13 0,13 13 0,14 0 16,-14 0-16,0 0 0,0 0 0,40-14 15,-40 14-15,1 0 0,-1 0 16,0-13-16,0 13 0,1 0 15,-1 0-15,0 0 0,-13-13 0,13 13 16,-13-13 125,0-1-126,0 1 1,-13 0-16,13 0 0,-13 13 0,13-13 16,-13-1-16,13 1 0,-14-13 15,1 12-15,0 14 16,13-13-16,0 0 0,-13 13 0,13-13 0,-14 13 0,14-13 15,0-1-15,-13 14 0,13-13 0,-13 13 16,13-13-16,-13 13 16</inkml:trace>
  <inkml:trace contextRef="#ctx0" brushRef="#br0" timeOffset="89674.27">23138 7091 0,'0'13'16,"0"0"-16,13-13 0,-13 14 0,0-1 0,13 0 15,-13 0-15,0 0 0,13-13 0,-13 14 0,0-1 16,0 0-16,0 0 0,14-13 0,-14 14 0,0-1 0,0 0 16,13-13-16,-13 13 0,0 0 0,0 1 0,0-1 0,13 13 15,-13-12-15,13-14 0,-13 39 16,0-25-16,14-14 0,-14 13 0,0 0 16,0 0-16,0 0 0,0 1 15,0-1-15,13-13 0,-13 13 16,0 0 15</inkml:trace>
  <inkml:trace contextRef="#ctx0" brushRef="#br0" timeOffset="90802.29">23177 7197 0,'14'0'79,"-14"-14"-64,13 14-15,-13-13 0,13 13 16,0 0-16,1 0 0,-14-13 15,13 13-15,0 0 16,0 0-16,1 0 16,-1 0-16,0 0 15,0 0 1,0 0-16,-13-13 0,14 13 31,-14 13 125,0 0-156,0 0 16,-14-13-16,1 0 0,13 14 0,-13-14 16,13 13-16,-13-13 0,13 13 15,-13-13 1,-1 0 15,1 0 0,0 0-15,13 13 0,-13-13-16,-1 0 15,1 0 1,0 0 31</inkml:trace>
  <inkml:trace contextRef="#ctx0" brushRef="#br0" timeOffset="91452.91">22423 7660 0,'14'0'16,"-1"0"-1,0 0-15,0 0 0,1 0 0,-1 0 16,0 0-16,0 0 0,0 0 0,1 0 0,52 0 15,-53 0-15,119-14 16,-105 14-16,-14 0 0,0 0 0,1 0 0,-1 0 0,13 0 0,67-13 16,-67 13-16,-12 0 0,118-13 15,-119 13-15,133-13 16,-133 13-16,0 0 0,0 0 0,0-13 0,40 13 16,-39 0-16,-1 0 0,0 0 0,40-14 15,-40 14-15,0 0 16,1 0-16,-1 0 0</inkml:trace>
  <inkml:trace contextRef="#ctx0" brushRef="#br0" timeOffset="92605.97">22767 7951 0,'0'13'63,"0"0"-48,-13-13-15,13 13 0,-13-13 0,13 14 0,-13-14 0,13 13 0,-14-13 0,14 13 0,0 0 16,-13 14-16,0-27 0,13 13 0,-13 0 0,-14 40 16,14-40-16,-13 27 15,26-27-15,0 1 16,-14-1-16,14 0 0,0 0 15,0 0 1,14-13 78,-1 0-94,0 0 0,0 0 0,1 0 0,-1 0 15,0 0-15,0 0 0,0 0 0,1 0 0,-1 0 0,0 0 0,-13-13 16,13 13-16,1 0 0,-1 0 0,0 0 0,0 0 0,1 0 16,-1-13-16,0 13 0,0 0 15,-13-13 1,0 0 93,0-1-93,0 1-16,0 0 0,-13 13 0,13-13 0,-13-1 16,0 14-16,13-13 0,0 0 0,-14 13 0,14-13 0,-13-1 15,0 1-15,13 0 0,-13 13 0,13-13 0,-14 0 16,1 13-16,13-14 0,0 1 0,-13 13 0,0-26 15,-1 26-15,14-27 16,0 14-16,-13 13 0</inkml:trace>
  <inkml:trace contextRef="#ctx0" brushRef="#br0" timeOffset="93064.38">23098 7818 0,'0'14'31,"0"-1"-31,0 0 0,13 0 0,-13 1 0,0-1 16,14-13-16,-14 53 15,0-40-15,13-13 0,-13 13 0,0 0 0,0 1 0,0-1 0,0 0 16,0 0-16,0 1 0,0-1 0,0 0 0,0 0 16,0 0-16,0 1 0,13-14 0,-13 13 15,0 0-15,0 0 31,0 1-31,0-1 16</inkml:trace>
  <inkml:trace contextRef="#ctx0" brushRef="#br0" timeOffset="93577.85">23072 8004 0,'13'0'78,"0"0"-78,0 0 0,1 0 0,-1-14 16,0 14-16,0 0 0,-13-13 0,13 13 0,1 0 0,-1 0 0,0 0 0,-13-13 15,13 13-15,1 0 0,-1 0 0,0 0 0,0 0 16,1 0-16</inkml:trace>
  <inkml:trace contextRef="#ctx0" brushRef="#br0" timeOffset="94217.44">23707 7422 0,'13'0'78,"0"0"-78,-13-14 0,13 14 0,1 0 16,-1 0-16,0 0 0,0-13 0,0 13 0,1 0 0,-1 0 16,0 0-16,-13-13 0,13 13 0,1 0 15,-1 0-15,0 0 0,0 0 0,1 0 16,-1 0-16</inkml:trace>
  <inkml:trace contextRef="#ctx0" brushRef="#br0" timeOffset="94650.84">23601 7620 0,'13'0'47,"0"0"-32,-13-13-15,14 13 0,-1 0 0,0 0 16,-13-13-16,13 13 0,14-14 0,-14 14 0,0 0 0,0 0 16,1 0-16,12-13 0,-13 13 0,27-13 15,-27 13 1,0 0-16</inkml:trace>
  <inkml:trace contextRef="#ctx0" brushRef="#br0" timeOffset="95806.9">24143 6919 0,'0'-13'47,"13"13"-47,1 0 0,-1 0 16,0-14-16,0 14 0,1 0 0,-1 0 0,0 0 0,-13-13 0,27 13 15,-14 0-15,0 0 0,0 0 0,-13-13 0,13 13 0,1 0 16,-1 0-16,-13-13 0,13 13 0,0 0 15,1 0 1,-1 0 0,-13 13 62,0 0-63,0 0-15,-13 1 0,13-1 0,0 0 16,0 0-16,-14 1 0,14-1 0,0 0 16,0 0-16,-13-13 0,13 13 0,0 1 0,-26 25 15,12-25-15,-38 65 16,38-66-16,14 0 0,-13 1 0,-13-1 16,26 0-16,-14-13 0,14 13 0,-13-13 0,-13 40 15,12-40-15,14 13 0,0 0 0,-13-13 0,13 14 0,-13-14 16,0 13-16,13 0 0,-13-13 0,13 13 0,0 1 0,-40-1 15,40 0-15,-13-13 16,13 13-16,13-13 94,0 0-94,0 0 0,1 0 15,-1 0-15,0 0 0,0 0 0,0 0 0,1-13 0,-1 13 0,0 0 0,0 0 16,1 0-16,-1 0 0,0 0 0,-13-13 0,13 13 0,40 0 16,-40 0-16,1 0 0,-1 0 0,53-13 15,-53 13-15,0 0 0,1 0 0,-1-14 0,0 14 16,0 0-16,1 0 0,-1 0 0,0 0 16,0 0-16,1 0 0,-14-13 15,13 13-15</inkml:trace>
  <inkml:trace contextRef="#ctx0" brushRef="#br0" timeOffset="96289.34">24805 7144 0,'0'13'31,"0"0"-31,0 0 0,0 1 15,0-1-15,0 0 0,0 0 0,0 1 0,0-1 0,0 0 16,0 0-16,0 0 0,13-13 0,-13 14 0,0 25 16,0-25-16,0-1 0,0 53 15,0-53-15,0 53 16,0-52-16,0-1 0,0 0 0,0 0 16,0 1 15</inkml:trace>
  <inkml:trace contextRef="#ctx0" brushRef="#br0" timeOffset="97259.22">24818 7078 0,'13'0'79,"0"0"-64,-13-14-15,14 14 0,-1 0 16,0 0-16,0 0 0,1 0 15,-1 0-15,0 0 16,0 0-16,0 0 31,1 0-15,-1 0 15,-13 14 16,0-1-31,0 0 15,0 0-31,0 1 16,0-1-16,0 0 0,0 0 15,0 0-15,0 1 16,0-1-16,0 0 15,0 0-15,0 1 16,-13-14-16,13 13 16,-14 0-16,1-13 15,0 0-15,0 13 0,0-13 16,-1 0-16,1 0 0,0 0 16,13 13-16,-13-13 0,13 14 15,-14-14-15,1 0 16</inkml:trace>
  <inkml:trace contextRef="#ctx0" brushRef="#br0" timeOffset="98058.96">25082 7210 0,'0'13'63,"0"0"-63,0 1 15,14-14-15,-14 13 0,13-13 0,-13 13 0,13 0 16,-13 0-16,13 1 0,-13-1 15,14-13-15,-14 13 0,13 0 0,-13 1 0,13-14 0,-13 13 16,0 0-16,13-13 0,-13 13 0,0 1 0,14-1 16,-1-13-16,-13 13 15,0 0 1,13-13-16</inkml:trace>
  <inkml:trace contextRef="#ctx0" brushRef="#br0" timeOffset="98725.57">25162 7382 0,'-13'0'32,"13"13"-17,-14-13-15,14 13 0,0 1 0,-13-14 0,13 13 0,-13-13 16,13 13-16,-13-13 0,13 13 0,0 0 0,0 1 16,-14-14-16,14 13 0,-13-13 15,13 13-15,0 0 16,0 1-16,0-1 62</inkml:trace>
  <inkml:trace contextRef="#ctx0" brushRef="#br0" timeOffset="100802.02">25426 7382 0,'0'-13'47,"0"-1"-31,0 1-16,0 0 0,14 13 0,-14-13 16,0-1-16,0 1 0,0 0 0,0 0 0,13 13 0,-13-27 15,0 14-15,0 0 0,0 0 0,0-1 0,0 1 0,0 0 16,0 0-16,0 0 0,0-1 0,13 14 0,-13-26 15,0 13-15,0-27 16,0 27-16,0-1 0,0 1 16,0 0-1,0 0 1,0 0 15,0-1 47,0 1-78,0 0 16,0 0-16,13 13 16,-13-14-16,0 1 0,14 13 15,-14-13-15,0 0 31,0 26 110,13-13-125,-13 13-16,13-13 0,-13 13 0,0 1 0,0-1 0,13-13 0,1 13 15,-14 0-15,13 1 0,-13-1 0,13 0 0,-13 0 16,13 0-16,-13 1 0,13-14 0,1 39 0,-14-25 0,13-1 16,-13 0-16,13 0 0,-13 1 15,0-1-15,13 0 0,1-13 0,-14 13 0,0 0 16,0 1-16,13-14 15,-13 13-15,0 0 16,13-13 0,-13 13-16,0 1 15,0-1 48,0-26 31,0-1-94,0 1 15,0 0-15,0 0 0,0-1 0,0 1 16,0 0-16,13 0 0,-13 0 0,0-1 0,0 1 15,0 0-15,0 0 0,0-1 0,0 1 0,0 0 0,0-14 16,0 14-16,13 13 0,-13-13 0,0 0 0,0 0 0,0-1 16,0 1-16,0 0 0,0 0 15,0-1-15,0 1 0,0 0 16,0 0-16,0-1 16,0 1-1,14 13-15,-14-13 16</inkml:trace>
  <inkml:trace contextRef="#ctx0" brushRef="#br0" timeOffset="101489.64">25850 7223 0,'13'0'78,"-13"13"-62,13-13-16,-13 14 0,13-14 0,-13 13 0,0 0 0,14-13 0,-14 13 15,13-13-15,-13 13 0,13-13 0,0 14 0,-13-1 0,0 0 16,14-13-16,-14 13 0,13 1 16,-13-1-16,13-13 0,0 26 15,-13-12-15,14-14 0,-14 13 16,0 0-16,13-13 47</inkml:trace>
  <inkml:trace contextRef="#ctx0" brushRef="#br0" timeOffset="103645.11">25889 7250 0,'14'13'78,"-1"0"-62,0-13-16,-13 13 16,13-13-16,-13 13 0,14-13 0,-14 14 0,13-1 15,0-13-15,-13 13 0,0 0 0,13-13 16,-13 14-16,0-1 15,14-13-15,-14 13 0,0 0 32,13-13-32,-13 14 0,0-1 15,13-13 1,-13 13-16,0 0 16,0 0 15,0 1-16,0-1 1,-13-13-16,13 13 16,-13-13-16,13 13 0,-14-13 15,1 0-15,0 0 0,13 14 0,-13-14 16,-1 0-16,14 13 0,-13-13 0,0 0 0,0 0 16,13 13-16,-14-13 0,-12 13 15,13-13 1,13-13 93,0 0-93,0 0-16,0-1 0,0 1 0,0 0 0,0 0 15,0-1-15,0 1 0,0 0 0,13 13 0,-13-13 0,13 0 16,-13-1-16,0 1 0,0 0 0,13 13 0,-13-13 16,0-1-16,14 1 0,-1-13 15,-13 12-15,13 14 0,-13-13 0,0 0 16,13 13-16,-13-13 0,0 0 16,0-1-16,14 14 0,-1-13 15,0 13 1,-13-13-16,13 13 31,-13-13-31,0-1 16,0 1-1,14 13-15,-14-13 0,13 13 0,0-13 16,-13 0-16,13 13 16,-13-14-16,13 14 15,-13-13-15,0 26 125,0 1-125,0-1 16,0 0-16,0 0 15,0 0-15,0 1 16,14-14-16,-14 13 16,0 0-1</inkml:trace>
  <inkml:trace contextRef="#ctx0" brushRef="#br0" timeOffset="105463.28">25109 7302 0,'13'0'63,"-13"14"-48,13-14-15,-13 13 0,14-13 16,-14 13-16,0 0 0,13-13 15,0 0-15,-13 14 0,13-14 16,-13 13-16,0 0 16,14-13-16,-14 27 15,0-14-15,13-13 16,-13 13-16,0 0 0,0 0 16,13-13-16,-13 14 0,0-1 15,0 0 1,0 0-16,0 1 15,0-1-15,0 0 16,0 0-16,0 1 0,0-1 16,-13-13-16,13 13 15,-13-13 1,13 13 0,-14-13-16,14 13 15,-13-13-15,0 0 16,13 14-16,-13-14 15,13-14 157,0 1-156,0 0-16,0 0 16,0 0-16,0-1 15,0 1-15,0 0 16,0 0-16,0-1 15,13 1-15,-13 0 0,13 13 16,-13-13-16,0-1 0,0 1 16,0 0-16,13 13 0,-13-13 15,0 0-15,14 13 16,-14-14-16,0 1 0,0 0 16,0 0-1,0-1 32,0 1-47,13 0 16,-13 0-16,13 13 15,-13-14-15,0 1 0,0 0 16,13 13-16,-13-13 16,0 0-16,0-1 15,0 1 1,13 13-1,-13-13-15,0 0 16,0-1-16,14 14 0,-14-13 16,13 13-16,-13-13 15,0 26 95,0 0-95,0 1-15,13-14 16,-13 13-16,0 0 0,0 0 16,0 1-16,13-14 0,-13 13 125</inkml:trace>
  <inkml:trace contextRef="#ctx0" brushRef="#br0" timeOffset="106253.51">25387 7805 0,'13'0'31,"0"0"-15,-13-13-16,13 13 0,1 0 0,-14-13 0,26 13 16,-13 0-16,-13-13 0,53 13 15,-39 0-15,-1 0 0,-13-14 0,13 14 0,0 0 0,14 0 16,-14 0-16,0 0 0,0-13 0,1 13 0,12 0 16,-13 0-16,67-13 15,-67 13-15,-13-13 0,13 13 0,0 0 0,1 0 0,-1 0 0,26-14 16,-25 14-16,-1 0 0,0 0 0,40-26 15,-40 26-15,67-27 16,-67 27-16,0 0 0,0-13 16,1 13-16,-1-13 15</inkml:trace>
  <inkml:trace contextRef="#ctx0" brushRef="#br0" timeOffset="108240.34">25837 7924 0,'-14'0'0,"1"0"16,0 0-16,0 0 0,-1 0 16,1 0-16,0 0 0,0 0 0,13 14 15,-14-14-15,1 0 0,0 0 0,13 13 0,-13-13 16,0 0-16,13 13 0,-14-13 0,1 0 0,13 13 16,-13-13-16,0 0 0,13 13 15,-14 1-15,14-1 16,14-13 62,-1 0-78,0 0 0,0 0 0,1 0 0,-1 0 16,0 0-16,0 0 0,0 0 0,-13 13 0,14-13 0,-1 0 15,0 0-15,0 0 0,1 0 0,-14 13 0,13-13 0,0 0 16,-13 14-16,13-14 15,-13 13 1,0 0 47,0 0-48,0 0-15,0 1 0,-13-14 0,0 13 16,0-13-16,13 13 0,-40 0 15,40 1-15,-13-14 16,-1 0-16,1 0 0,13 13 0,-13-13 0,0 0 16,0 0 15</inkml:trace>
  <inkml:trace contextRef="#ctx0" brushRef="#br0" timeOffset="108998.07">25995 7977 0,'14'0'93,"-1"0"-93,0 0 0,-13-13 0,13 13 0,0 0 0,1-13 16,-1 13-16,0 0 0,-13-13 0,13 13 0,1 0 0,-14-14 0,13 14 16,0 0-16,-13-13 0,13 0 0,1 13 0,-14-13 0,13 13 0,-13-14 15,13 14-15,-13-13 0,0 0 0,13 13 16,-13-13-16,0-1 15,-13 14 17,0 0-32,0 0 15,-1 0-15,1 0 0,0 0 0,0 0 16,-1 0-16,1 0 0,0 0 0,0 0 0,-1 0 16,14 14-16,-39-1 0,26-13 15,-1 13-15,1-13 0,0 0 0,0 13 16,-1-13-16,14 14 0,-26-14 0,26 13 15,0 0-15,-13 0 16,13 1-16,-14-14 0,14 13 16,0 0-16,0 0 0,0 0 15,-13 27 1,13-27-16,0 1 31,13-14-31,1 13 0,-1-13 16,0 0-1,0 0-15,1 13 0,-1-13 0,0 0 16,0 0-16,1 0 0,12 0 0,-13 0 0,0 0 0,40 0 16,-39 0-16,12 0 15,-13 0-15</inkml:trace>
  <inkml:trace contextRef="#ctx0" brushRef="#br0" timeOffset="109596.62">26577 7739 0,'-13'0'31,"0"0"-31,0 0 0,13 13 16,-14-13-16,1 0 0,13 14 0,-26 12 15,13-13-15,-1-13 0,14 13 0,0 1 16,-13-14-16,13 13 0,0 0 0,0 0 0,-13-13 0,13 14 16,0-1-16,0 0 0,0 0 0,0 27 15,0-27 1,0 0-16,0 1 16,0-1-16,13-13 15,-13 13-15,13-13 16,1 0-16,-1 0 15,0 0 1,0 0-16,0 0 16,-13 13 62</inkml:trace>
  <inkml:trace contextRef="#ctx0" brushRef="#br0" timeOffset="120780.37">4273 10253 0,'0'13'32,"0"0"-32,0 0 15,0 1-15,0-1 0,0 0 0,0 0 0,0 0 16,0 1-16,0-1 0,0 0 0,0 0 0,0 1 0,0-1 15,0 0-15,0 0 0,0 1 0,0-1 0,0 0 0,0 0 0,0 0 0,0 14 16,0-14-16,0 0 0,0 1 0,0-1 0,0 26 16,0-25-16,-13 52 15,13-53-15,0 0 0,0 1 0,0-1 16,-13-13-16,13 13 0,0 0 0,0 0 16</inkml:trace>
  <inkml:trace contextRef="#ctx0" brushRef="#br0" timeOffset="121699.71">4273 10239 0,'0'-13'63,"13"13"-63,0 0 15,1 0-15,-1 0 0,0 0 0,0 0 0,1 0 16,-1 0-16,-13-13 0,13 13 0,0 0 0,1 0 0,-14-13 16,13 13-16,0 0 0,0 0 0,0 0 0,1 0 0,-1 0 15,0 0-15,0 0 0,1 0 16,-1 0-16,0 0 15,0 0-15,1 0 16,-14 13-16,0 0 63,13-13-63,-13 13 15,13 1 1,-13-1-16,0 0 0,0 0 15,0 1-15,0-1 0,0 0 16,0 0-16,0 0 0,0 1 0,0-1 16,-13 0-16,13 0 0,-13 1 15,13-1-15,-14-13 0,14 13 0,-13-13 16,13 13-16,-13-13 0,13 14 16,-13-14-16,-1 0 15,14 13-15,-13-13 0,0 0 0,0 0 16,13 13-16,-14-13 0,1 0 0,-13 13 15,13-13-15,-1 0 16,1 0-16,13 13 0,-13-13 16,13 14-16,-27-14 0,14 0 15,0 0-15,0 0 0,-1 0 0,1 0 16,0 0-16,0 0 0,0 0 16,-1 0-16,1 0 31</inkml:trace>
  <inkml:trace contextRef="#ctx0" brushRef="#br0" timeOffset="123461.32">4657 10464 0,'13'0'16,"0"0"31,0 0-16,-13 14-15,0-1-16,14-13 0,-14 13 0,0 0 15,13-13-15,-13 13 0,0 1 0,13-14 16,-13 13-16,13-13 0,-13 13 0,0 0 0,0 1 15,13-14-15,-13 13 0,0 0 0,14-13 16,-14 13-16,0 0 16,0 1 124,0-1-140,-14-13 16,14 13-16,0 0 0,0 1 16,-13-14-16,0 0 0,13 13 15,-13-13-15,13 13 0,-13-13 0,13 13 16,-14-13-16,14 14 0,-13-14 0,-13 13 15,12-13 1,1 0-16,13 13 0,-13-13 47,13-13 78,0 0-109,0-1-16,0 1 0,13-13 15,-13 12-15,13 14 0,-13-13 0,0 0 16,14 0-16,-14-1 0,0 1 15,13 13-15,-13-13 0,13 13 16,-13-13-16,13 13 0,-13-13 16,0-1-16,14 14 15,-14-13-15,13 13 16,-13-13 0,13 13 62,0 0-78,-13-13 0,13-1 15,1 1 1,-1 13-16,-13-13 16,13 13-16,-13-13 15,13 13-15,-13-13 16,14 13-16,-1 0 31,0 0-15,-13-14-16,0 28 187,0-1-187,13-13 0,-13 13 0,0 0 16,14-13-16,-14 13 15,0 1-15,0-1 16,13-13-16,-13 13 16</inkml:trace>
  <inkml:trace contextRef="#ctx0" brushRef="#br0" timeOffset="124068.87">5014 10067 0,'13'0'63,"0"0"-63,1 0 16,-1 0-16,0 0 0,0 0 0,0 0 0,1 0 15,25 0-15,-25 0 0,-1 0 0,27 0 16,-27 0-16,13 0 15</inkml:trace>
  <inkml:trace contextRef="#ctx0" brushRef="#br0" timeOffset="124551.31">5067 10266 0,'13'0'31,"0"0"-31,0 0 16,1 0-16,-1 0 0,0 0 0,0 0 15,1 0-15,-1 0 0,13 0 0,-12 0 0,-1 0 16,0 0-16,40 0 0,-40 0 15,0 0-15,1 0 0,-14-13 0,13 13 0,0 0 0,0 0 0,0 0 16,-13-14-16,14 14 0,-1 0 16</inkml:trace>
  <inkml:trace contextRef="#ctx0" brushRef="#br0" timeOffset="125834.49">6152 9459 0,'-14'0'16,"14"13"-16,0 0 16,0 1-16,-13-14 0,13 13 0,0 13 15,0-13-15,0 1 0,0-1 0,0 0 0,-13 0 16,13 1-16,0-1 0,0 0 0,0 40 16,0-40-16,0 67 15,0-67-15,0 0 0,0 0 0,0 14 16,0-14-16,0 27 15,0-27-15,0 0 0,0 0 16,0 1-16,0-1 0,0 0 16,0 0-1,0 0-15,0 1 16,0-28 109,0 1-125,0 0 0,0 0 16,0 0-16,0-1 0,13 14 0,-13-13 0,0 0 15,13 13-15,-13-13 0,14 13 0,-14-14 0,13 14 16,-13-13-16,0 0 0,13 13 0,-13-13 0,13 13 15,-13-14-15,13 14 0,-13-13 0,14 13 16,-14-13-16,13 13 0,0 0 16,0 0-1,1 0 1,-1 0 15,0 0-15,0 0 31,1 0 0,-14 13-32,13-13-15,-13 13 0,0 1 16,13-14-16,-13 13 0,0 0 15,0 0-15,13 1 0,-13-1 0,13-13 16,-13 13-16,0 0 0,0 1 0,0-1 16,0 0-16,0 0 0,0 0 15,0 1 1,0-1 0,0 0-1,0 0-15,0 1 0,0-1 16,0 0-16,0 0 0,0 1 15</inkml:trace>
  <inkml:trace contextRef="#ctx0" brushRef="#br0" timeOffset="126746.82">5861 10186 0,'13'0'62,"0"0"-46,0 0-16,0 0 0,1 0 0,-1 0 0,0 0 15,53 0-15,-53 0 0,1 0 0,-1 0 16,13 14-16,-12-14 0,-1 0 0,13 0 16,-12 0-16,65 0 15,-53 0-15,-12 0 0,-1 0 0,27 0 16,-27 0-16,0 0 0,0 0 0,40 0 16,-40 0-16,1 0 0,-1 0 0,0 0 15,0 0-15,1 0 0,-1 0 0,13 0 16,-13 0-16,14 0 15,-14 0 48</inkml:trace>
  <inkml:trace contextRef="#ctx0" brushRef="#br0" timeOffset="127644.64">6099 10451 0,'13'0'16,"0"0"31,-13 13-32,27 27-15,-27-27 0,13-13 0,-13 13 16,0 1-16,13-1 0,-13 0 0,13-13 0,-13 13 0,13-13 0,-13 14 16,0-1-16,14-13 0,-1 26 0,-13-13 0,0 1 0,0-1 0,13-13 15,-13 13-15,13-13 0,-13 13 0,14 27 0,-1-27 0,13 40 16,-26-40-16,14 14 16,-14-14-1</inkml:trace>
  <inkml:trace contextRef="#ctx0" brushRef="#br0" timeOffset="128339.78">6218 10663 0,'-14'0'47,"1"13"-31,13 0-16,0 0 0,0 1 0,-13-14 15,0 13-15,13 0 0,0 0 0,-13-13 16,-1 14-16,14-1 0,0 0 0,-13-13 0,0 40 15,13-27-15,-13-13 0,13 13 16,-14 0-16,14 1 0,-26 12 16,26-13-16,0 1 0,-13-14 15,13 13-15,-14 0 0,14 0 0,0 0 16,-13-13-16,13 14 0,-13-14 0,13 13 0,0 0 16,0 0-16,-13-13 0</inkml:trace>
  <inkml:trace contextRef="#ctx0" brushRef="#br0" timeOffset="130938.68">6099 10464 0,'13'14'79,"-13"-1"-79,0 0 0,13-13 0,-13 13 0,13-13 15,-13 13-15,0 1 0,14-1 0,-1 13 16,-13-12-16,0-1 0,26 13 15,-26-13-15,13-13 0,-13 14 0,0-1 0,14-13 0,-14 13 0,0 0 16,13 1-16,-13-1 0,13-13 16,-13 13-16,13-13 0,-13 13 15,0 1-15,14-14 16,-14 13-16,0 0 31,13-13-31,-13 13 16,13-13-16,-13 13 0,0 1 31,13-14-31,-13 13 16,0 0-1,14-13 1,-14 13-16,0 1 16,0-1-16,13-13 15,-13 13-15,0 0 16,13 1-16,-13-1 15,13-13 1,-13 13 0,0 0-1,0 0 1,13-13 0,-13 14 296,14-14-312,-14 13 0,0 0 16,13-13-16,-13 13 0,0 1 15,13-14-15,-13 13 78,0-26 94,0-1-172,0 1 16,-13 13-16,13-13 0,0 0 0,-13-1 0,13 1 16,0 0-16,-14 13 0,14-13 0,0 0 0,0-1 15,-13 14-15,13-13 0,-13 13 0,13-13 0,-13-14 16,13 14-16,-13 0 15,13 0-15,-14 13 0,14-14 16,0 1-16,-13 13 0,13-13 125,-13 13-109,13-13-16,0 0 0,-13 13 15,13-14-15,-14 14 16,14-13-16,-13 13 16,13-13-16,0 0 15,-13 13-15,13-14 0,-13 14 16,13-13-16,0 0 15,-14 13-15,14-13 16,-13 13-16,13-14 0,0 1 16,-13 13-16,13-13 15,0 0 1,-13 13-16,13-13 0,-13 13 16,13-14-16,0 1 15,-14 13-15,14-13 16,-13 0-16,13-1 15,-13 14-15,13-13 16,0 0 172,-13 13-188,13-13 0,0 0 15,-14 13-15,14-14 0,-13 14 0,13-13 0,0 0 16,-13 0-16,13-1 15,-13 14-15,13-13 16,0 0-16,-14 13 16,14-13-16,-13 13 0,13-14 31</inkml:trace>
  <inkml:trace contextRef="#ctx0" brushRef="#br0" timeOffset="150993.07">10570 9578 0,'0'13'0,"0"0"0,0 1 0,13-14 0,1 13 0,-14 0 15,0 0-15,0 1 0,0-1 0,0 0 0,0 27 16,0-27-16,13 79 16,-13-78-16,0-1 0,0 0 0,0 0 0,0 1 0,0 52 15,0-40-15,0-13 0,0 1 0,26 92 16,-26-93-16,0 0 0,0 0 0,0 0 0,0 1 0,0-1 16,0 40-16,0-40 0,0 0 0,0 1 0,0-1 0,13 66 15,-13-66-15,0 1 0,0 65 16,0-66-16,0 0 0,0 1 15,0-1-15,0 0 0,0 0 16,0 1-16,0-1 0,0-26 125,0-1-125,-13 14 0,13-13 0</inkml:trace>
  <inkml:trace contextRef="#ctx0" brushRef="#br0" timeOffset="152299.26">10610 9538 0,'13'0'47,"0"0"-32,0 0-15,1 0 16,-1 0-16,0 0 0,0 0 0,1 0 0,-1 0 15,0 0-15,0 0 0,14 0 0,-14 0 0,0 0 0,0 0 0,67 0 16,-67 0-16,0 0 0,1 0 0,-1 0 16,0 0-16,0 0 0,-13 13 0,53-13 0,-40 14 15,14-14-15,-14 13 0,27 0 16,-27-13-16,27 27 16,-40-14-16,13-13 0,0 0 0,-13 13 15,13-13-15,-13 13 16,14-13-16,-14 14 15,0-1-15,13-13 0,-13 13 0,0 0 16,0 0-16,0 1 0,0-1 16,13 0-16,-13 0 0,0 1 0,0-1 0,0 0 15,0 0-15,0 27 16,0-27-16,0 0 0,0 1 16,0-1-16,0 0 0,0 0 15,-13-13-15,13 14 0,-13-14 16,-1 13-16,1-13 15,13 13-15,-13-13 0,13 13 16,-13-13-16,-1 0 0,1 0 16,-13 13-16,12-13 15,1 0-15,0 0 0,0 0 16,0 0-16,-1 0 16,1 0-16,13 14 0,-13-14 0,0 0 15,-1 0-15,1 0 0,0 0 16,13 13-16,-13-13 0,0 0 0,13 13 15,-14-13-15,1 0 0,0 0 0,0 0 16,-1 0-16,14 13 0,-26-13 16,13 0-16,-1 0 15,1 0-15,0 0 16,0 0-16,13 14 0,-13-14 16,-1 0-1,1 0 1,0 0-16,13 13 15,-13-13 1,-1 0 0,1 0-1,13 13-15,-13-13 0</inkml:trace>
  <inkml:trace contextRef="#ctx0" brushRef="#br0" timeOffset="152962.37">11496 10081 0,'13'0'31,"1"0"-15,-1 0-16,0 0 0,-13-14 0,13 14 0,1 0 16,-1 0-16,0 0 0,-13-13 0,13 13 0,0 0 0,1 0 15,12 0-15,-13 0 0,1 0 0,-1 0 0,40-13 16,-40 13-16,0 0 0,0 0 0,1 0 0,-1 0 16,0 0-16,14 0 0,-14 0 0,0 0 0,0 0 0,0 0 15,40 0-15,-39 0 0,65 0 16,-66 0-1,0 0-15,1 0 0,-1 0 16,0 0-16,-26 0 78,0 0-78,13 13 0,-14-13 16,14 13-16,-13-13 0,0 0 0,13 14 0</inkml:trace>
  <inkml:trace contextRef="#ctx0" brushRef="#br0" timeOffset="153809.14">11602 10292 0,'13'0'47,"0"0"-47,1 0 0,-1 0 0,0 0 0,0 0 16,1 0-16,-1 0 0,0 0 0,0 0 0,0 0 0,1 0 15,-1 0-15,0 0 0,0 0 0,1 0 16,25 0-16,-25 0 0,-1 0 0,0 0 16,0 0-16,0 0 0,1 0 0,-1 0 15,0 0-15,0 0 0,1 0 0,-1 0 16,0 0-16,0 0 0,1 0 16,-1 0-16,0 0 15,0 0-15,0 0 16</inkml:trace>
  <inkml:trace contextRef="#ctx0" brushRef="#br0" timeOffset="156514.63">12660 9366 0,'14'0'16,"-14"-13"-16,13 13 0,0 0 0,0 0 16,0 0-16,1 0 0,-14-13 0,13 13 0,0 0 0,27-13 15,-27 13-15,14 0 0,-14 0 0,93-27 16,-93 27-16,106-26 16,-93 26-16,-12 0 0,38-14 15,-38 14-15,12 0 16,-39 0 78,0 0-94,-1 0 15,1 0-15,0 0 0,0 0 0,0 0 0,-1 0 0,1 0 16,13 14-16,-13-14 0,0 0 0,-1 0 0,-12 0 0,26 13 15,-13-13-15,-14 13 0,14-13 0,-27 13 0,27-13 16,-66 27 0,66-27-16,-1 0 0,14 13 0,-13-13 0,0 0 0,0 0 0,-14 13 15,14-13-15,0 0 0,-1 0 0,1 0 0,13 13 16,-13-13-16,0 0 0,13 14 0,-13-14 16,-1 0-16,1 0 0,0 0 31,13 13 31,0 0 1,0 0-63,0 1 0,0-1 0,0 0 15,0 14-15,13-14 0,-13 0 0,0 0 0,0 0 16,0 1-16,0-1 0,0 0 0,0 0 0,13-13 0,-13 27 16,14-14-16,-14 0 0,0 1 0,0-1 0,0 0 0,0 27 15,0-27-15,0 0 0,0 0 0,13 53 16,-13-52-16,0 39 16,0-40-16,0 0 0,0 0 0,0 1 0,0-1 15,0 0-15,13-13 110,0 0-110,0 0 0,1 0 15,-1 0-15,0 0 0,0 0 0,1 0 0,-1 0 0,0 0 0,0 0 16,1 0-16,-1 0 0,0 0 0,13 0 0,1 0 0,-14 0 15,14 0-15,-27-13 0,13 13 0,13 0 0,-13 0 0,40 0 16,-39-13-16,25-1 0,27 14 16,-52 0-16,-1 0 0,0 0 0,0-13 0,14 13 15,-14 0-15,-26 0 94,0 0-94,-1 0 16,1 0-16,0 0 0,0 0 0,-1 0 15</inkml:trace>
  <inkml:trace contextRef="#ctx0" brushRef="#br0" timeOffset="157057.12">12713 9671 0,'13'0'32,"1"0"-32,-1 0 0,0 0 0,-13-14 0,13 14 15,1 0-15,-1 0 0,0 0 0,0 0 0,1 0 0,-1 0 0,0 0 16,0 0-16,0 0 0,1 0 0,-1 0 0,0 0 0,27 0 16,-27 0-16,13 0 0,-12 0 0,-1 0 0,40 0 15,-27 0-15,40 0 16,-52 0-16,-1 0 0,0 0 0,0 0 15,1 0-15,-1 0 0,0 0 16</inkml:trace>
  <inkml:trace contextRef="#ctx0" brushRef="#br0" timeOffset="157931.42">12488 10239 0,'14'0'16,"-1"0"-16,0 0 15,0 0-15,0 0 0,1 0 0,-1 0 0,0-13 16,0 13-16,1 0 0,-1 0 0,-13-13 0,13 13 0,27 0 16,-27 0-16,0 0 0,0 0 0,54-13 15,-54 13-15,93-14 16,-80 1-16,-13 13 0,1 0 0,-1 0 0,79 0 15,-78 0-15,12 0 0,67-13 16,-80 13-16,0 0 0,0 0 16,-13-13-16,14 13 0,25 0 0,-25 0 15,-1 0-15,53-13 0,-53 13 0,67-14 16,-67 14-16,0-13 16,0 13-16,0 0 0,1 0 0,-1 0 0,0 0 0,-13-13 0,13 13 15,1 0-15,12-13 0</inkml:trace>
  <inkml:trace contextRef="#ctx0" brushRef="#br0" timeOffset="158711.13">13110 10372 0,'0'13'32,"0"0"-17,0 0-15,13-13 0,-13 14 0,0-1 0,0 0 0,0 0 16,14-13-16,-14 14 0,0-1 0,0 0 0,0 0 0,13 0 15,-13 1-15,0-1 0,0 0 0,0 0 0,0 27 16,0-27-16,0 0 0,0 1 0,0-1 16,0 0-16,0 0 0,0 1 0,0-1 0,0 0 15,13 0-15,-13 1 0,0-1 0,0 0 16,0 13-16,0-12 0,0-1 16,0 0-16,0 0 0,0 1 15,0-1-15,0 0 16</inkml:trace>
  <inkml:trace contextRef="#ctx0" brushRef="#br0" timeOffset="159327.69">13031 10636 0,'0'-13'15,"13"13"1,0 0-1,0 0-15,1 0 0,-1 0 0,-13-13 0,13 13 16,0 0-16,1 0 0,-14-13 0,13 13 16,0 0-16,0 0 0,0 0 0,1 0 15,-14-14-15,13 14 0,0 0 0,0 0 0,1 0 16,-1 0 0,0 0-16,0 0 15</inkml:trace>
  <inkml:trace contextRef="#ctx0" brushRef="#br0" timeOffset="161924.06">14155 9975 0,'13'0'62,"-13"-13"-62,14 13 16,-1 0-16,0 0 0,0 0 0,1 0 0,-14-14 0,13 14 16,0 0-16,0 0 0,0 0 0,40 0 0,-39 0 15,-1 0-15,66-13 0,-66 13 16,93 0 0,-92 0-16,-1 0 0,0 0 0,13 0 15,-12 0-15,-1 0 0,0 0 16</inkml:trace>
  <inkml:trace contextRef="#ctx0" brushRef="#br0" timeOffset="162915.96">14221 10239 0,'14'0'62,"-1"0"-46,0 0 0,0 0-16,0 0 0,1 0 0,-1 0 0,0 0 0,0 0 15,1 0-15,-1 0 0,0 0 0,0 0 0,1 0 0,-1 14 0,0-14 16,0 0-16,0 0 0,40 13 0,-26-13 0,-27 13 0,13-13 0,0 0 15,1 0-15,38 0 0,-38 0 16,-1 0-16,40 0 0,-40 0 0,0 0 16,1 0-16,-1 0 0,0 0 0,0 0 15,0 0-15</inkml:trace>
  <inkml:trace contextRef="#ctx0" brushRef="#br0" timeOffset="173915.55">15452 9102 0,'0'13'31,"0"0"-15,0 0-16,0 1 0,0-1 0,0 0 0,0 0 15,0 1-15,0-1 0,0 0 0,0 0 0,0 0 0,0 1 16,0-1-16,0 0 0,13 14 0,-13-14 0,0 0 15,0 0-15,0 27 0,0-27 0,0 0 0,13 54 16,-13-54 0,0 0-16,0 0 0,0 0 0,0 1 0,0-1 15,0 0-15,13 27 16,-13-27-16,0 0 0,0 1 0,0-1 0,0 0 16,0 0-16,0 0 0,0 1 15,14-14-15,-14 13 16,0 0-16,0-26 140,0 0-124,0-1-16,0 1 0,0 0 0,0 0 16,0 0-16,0-1 0,0 1 0,0 0 15,0 0-15,0-1 0,0 1 0,0 0 16,13 13-16,-13-13 0,0-1 0,13 1 16,-13 0-16,0 0 0,13 13 15,-13-13-15,13-1 16,-13 1-1,14 13-15,-1 0 32,-13-13-32,13 0 15,0 13 17,1 0-32,-1 0 46,0 0-30,-13 13 0,13-13-16,1 0 0,-14 13 15,0 0-15,13-13 0,0 27 16,-13-14-16,13-13 0,-13 13 0,13-13 0,-13 13 0,0 1 16,14-14-16,-14 13 0,13 0 0,-13 0 15,0 1-15,26 12 16,-26-13-16,0 1 0,0-1 0,0 0 15,0 0-15,14-13 0,-14 13 16,0 1-16,13-14 0,-13 13 0,0 0 16,0 0-1</inkml:trace>
  <inkml:trace contextRef="#ctx0" brushRef="#br0" timeOffset="175148.66">16153 9459 0,'-13'0'0,"-1"0"31,1 0-15,0 0-16,0 0 31,-1 0-16,14 13-15,-13-13 16,0 0-16,13 13 0,0 1 16,-13-14-1,13 13-15,0 0 16,-13-13-16,13 13 0,0 0 16,0 1-16,-14-14 15,14 13-15,0 0 0,0 0 0,-13 1 16,13-1-16,0 0 0,0 0 15,0 1-15,0-1 16,0 0-16,0 0 0,0 0 31,13-13 79,1 0-110,-1 0 15,0 0-15,0 0 0,0 0 0,1 0 16,-1 0-16,0 0 0,0 0 16,1 0-16,-1 0 15,0 0-15,0 0 16,0 0-16,1 0 15,-1 0-15,0 0 0,-13-13 16,13 13-16,1 0 0,-1 0 0,0 0 16,0 0-16,1 0 15,-1 0-15,0 0 0,0 0 16</inkml:trace>
  <inkml:trace contextRef="#ctx0" brushRef="#br0" timeOffset="176229.16">15359 9935 0,'13'0'78,"1"0"-78,-1 0 0,0 0 0,0 0 16,0 0-16,1 0 0,-1 0 0,0 0 0,0 0 0,1 0 16,-1 0-16,0 0 0,0 0 0,53 0 15,-52 0-15,-1 0 0,106 0 16,-106 0-16,0 0 0,1 0 0,12 0 0,-13 0 0,40 0 16,-40 0-16,1 0 0,-1 0 0,0 0 0,67 0 15,-67 0-15,0 0 0,0 0 0,0 0 0,-13-13 0,14 13 0,25 0 16,-25 0-16,-1 0 0,53 0 15,-53 0-15,67 0 16,-80-13-16,13 13 0,0 0 0,0 0 16,14 0-16,-14 0 0,0 0 15,14 0-15,-14 0 0,13 0 16,-12 0 0,-1 0-16,0 0 0,0 0 15,0 0-15,1 0 16,-1 0-16,0 0 0,0 0 0,1 0 15,-1 0-15,0 0 16,0 0-16,1 0 16,-14 13 77,-14-13-93,1 0 0,0 0 0</inkml:trace>
  <inkml:trace contextRef="#ctx0" brushRef="#br0" timeOffset="177270.11">15888 10054 0,'0'13'62,"13"-13"-62,-13 14 0,14-14 16,-14 13-16,13-13 0,-13 13 0,0 0 0,13 1 0,-13-1 0,13-13 16,-13 13-16,14-13 0,-1 26 0,-13-12 0,13-14 0,-13 13 0,40 53 15,-27-53-15,-13 1 0,13-1 16,-13 0-16,13-13 0,14 26 0,-27-12 0,0-1 0,13 0 16,0 0-16,-13 1 0,14-1 0,-14 0 0,39 27 15,-39-27 1,13-13-16,-13 13 0,0 0 0,14-13 0,-14 14 15,0-1-15,26 0 16,-26 0-16,13-13 16</inkml:trace>
  <inkml:trace contextRef="#ctx0" brushRef="#br0" timeOffset="178099.86">16073 10345 0,'-13'0'47,"0"0"-31,13 13-16,-13-13 16,13 14-16,0-1 0,-13-13 0,-1 0 15,1 40-15,13-27 16,-13-13-16,13 13 0,-13 0 15,13 1-15,-14-14 0,14 26 16,-13-26-16,13 13 0,0 0 0,-13-13 0,13 14 0,0-1 16,-13-13-16,13 13 0,-14 0 15,14 1-15,-13-1 16,0-13-16,13 13 16,0 0 46</inkml:trace>
  <inkml:trace contextRef="#ctx0" brushRef="#br0" timeOffset="192253.36">16960 10345 0,'0'-13'78,"13"13"-78,-13-13 0,0 0 0,0-1 16,0 1-16,13 13 0,-13-13 0,0 0 0,13 13 0,-13-14 0,14 1 0,-14 0 0,0 0 0,0-1 15,13 1-15,-13-13 0,13 13 0,-13-1 0,0 1 0,0 0 0,27-53 16,-27 52-16,0 1 0,0 0 0,0 0 0,0 0 16,13-14-16,-13 14 0,13-53 15,-13 52-15,0 1 0,0 0 0,0 0 16,0 0-16,13-1 0,-13-12 0,14-1 15,-14 14-15,0 0 16,0 0-16,0 0 16,13 13-16,-13-14 15,0 28 110,0-1-125,13-13 0,-13 13 0,0 0 0,0 0 16,13 1-16,-13-1 0,0 0 0,27 0 0,-27 1 0,0-1 0,0 0 0,13 0 0,-13 0 0,13-13 16,-13 14-16,0-1 0,13 13 0,1 14 0,-14-27 0,13 14 0,-13-14 0,13 0 0,-13 0 15,0 1-15,13-1 0,1 53 0,-1-66 0,-13 13 0,0 1 0,13-1 0,-13 0 16,0 0-16,26 53 0,-12-39 0,-14-14 15,26 40-15,-26-40 0,13 0 16,-13 1-16,0-1 0,14 0 0,-14-26 141,0 0-141,13 13 0,-13-14 0,0 1 0,0 0 15,0 0-15,0 0 0,0-1 0,13 14 0,-13-13 0,0 0 0,13 13 0,-13-13 0,0-1 0,0 1 0,0 0 0,0 0 16,13-40-16,1 53 0,-14-13 0,0-14 0,39-105 16,-39 119-16,27-120 15,-14 120-15,-13 0 0,0 0 0,0-1 0,13 14 16,-13-13-16,14-79 0,-14 78 0,26-65 15,-26 66-15,13 13 16,-13-14-16,0 1 0</inkml:trace>
  <inkml:trace contextRef="#ctx0" brushRef="#br0" timeOffset="193612.61">17674 10160 0,'0'0'0,"13"0"16,-13 13-16,14-13 0,-14 13 0,13-13 0,0 0 0,-13 14 15,13-14-15,1 0 0,-1 0 0,-13 13 0,13-13 0,-13 13 16,13-13-16,0 0 0,-13 13 0,14-13 0,-1 14 16,0-14-16,-13 13 0,13 0 0,1-13 0,-1 27 31,-13-14-31,13-13 0,-13 13 0,0 0 16,0 0-16,0 1 0,13 12 15,-13-13-15,0 1 0,0-1 0,0 0 0,0 0 16,0 1-16,0-1 0,0 0 0,0 0 15,0 0-15,0 14 16,-13-27-16,13 13 0,0 0 16,-13-13-16,13 14 0,-13-14 0,-1 0 0,1 13 15,13 0-15,-13-13 0,0 0 16,-1 13-16,1-13 16,0 0-16,0 0 15,13 13-15,0-26 78,0 0-78,-13 0 0,13 0 0,-14-1 16,14 1-16,0 0 0,0 0 0,0-1 0,0 1 0,0 0 0,0 0 16,0 0-16,0-1 0,0 1 0,0 0 0,0 0 0,0-1 15,0 1-15,0 0 0,0 0 0,14 13 0,-14-14 0,0 1 16,0 0-16,13 13 0,-13-13 0,13 13 0,13-40 15,-26 27-15,40-27 16,-27 40-16,-13-13 0,14 13 0,-1-13 16,0-1-16,14-12 15,-14 26-15,-13-13 16,13 13 93,0 0-77,-13 13-32,0 0 15,0 0-15,13-13 0,-13 14 0,0-1 16,0 0-16,14-13 0,-14 13 0,0 1 0,0-1 0,0 0 15,13 0-15,-13 1 0,0-1 0,13-13 16,-13 13-16,0 0 0,13-13 0,-13 13 0,0 1 16</inkml:trace>
  <inkml:trace contextRef="#ctx0" brushRef="#br0" timeOffset="194179.12">18455 10001 0,'-14'0'15,"1"0"-15,13 13 0,0 1 16,0-1-16,-13-13 0,13 13 0,0 0 0,-13 14 15,13-14-15,0 0 0,0 1 0,0-1 0,-13-13 0,13 13 0,-14-13 0,14 13 0,0 0 0,0 1 0,-13-14 16,0 39-16,13-25 0,0-1 0,-13-13 0,13 13 0,-14 0 0,-12 53 16,26-52-16,-40 52 15,40-53-15,0 0 0,-13-13 0,13 14 0,0-1 16,-26 13-16,26-13 0,0 1 0,-40 39 16,27-53-16,-1 52 15,1-38-15,0-1 16,13 0-16,0 0 0,-13-13 15,26 0 64,-13-13-79</inkml:trace>
  <inkml:trace contextRef="#ctx0" brushRef="#br0" timeOffset="194806.69">18508 10332 0,'-14'0'16,"1"0"-16,0 0 0,0 0 16,-1 0-16,1 0 0,13 13 15,-13-13-15,0 0 0,0 13 0,-1 1 16,14-1-16,-13-13 0,13 13 0,0 0 15,0 1-15,0-1 0,-13-13 0,13 13 16,0 0-16,0 1 16,0-1-16,0 0 15,0 0-15,13-13 16,0 0-16,-13 27 0,14-27 0,-1 13 16,0-13-16,-13 13 0,13-13 0,-13 13 0,40 14 15,-40-14 1,13-13-16,-13 13 0,0 0 0,13-13 15,-13 14-15,0-1 0,0 0 16,14-13-16,-14 13 0,0 1 0,0-1 16,0 0-16,0 0 0,0 1 15,-14-14-15,14 13 0,-13 0 16,0-13-16,13 13 0,-13-13 16,-1 13-16,1-13 0,-26 14 15,25-14-15,14 13 0,-13-13 0,0 0 0,0 0 16,-1 13-16,1-13 15,13 13-15,-13-13 0,13-13 63,0 0-63,13 13 0,-13-13 0,13-1 16,1 14-16,-14-13 0,13 13 0,-13-13 0,13 13 0,0 0 0</inkml:trace>
  <inkml:trace contextRef="#ctx0" brushRef="#br0" timeOffset="195508.83">18640 10610 0,'0'-13'47,"13"13"-16,0-14-15,-13 1-16,14 13 0,-1 0 15,-13-13-15,13 13 0,0-13 0,-13-1 0,13-12 0,1 26 16,-14-13-16,13 13 0,-13-13 0,13-1 0,14-25 16,-14 39-16,-13-14 0,0-25 15,13 25-15,-13-38 16,0 38-16,0 1 0,0 0 16,-13 13 15,0 0-31,-1 0 0,1 0 15,0 0-15,0 13 0,-1-13 16,14 13-16,-13-13 0,0 14 0,0-14 16,0 26-16,13-13 0,-27 14 15,27-14-15,0 0 0,-13 0 0,13 1 16,0-1-16,-13 0 0,13 0 0,0 1 0,0-1 16,0 26-16,0-25 0,0-1 0,0 53 15,0-53-15,0 0 16,0 1-16,0-1 0,0 13 0,0-12 0,26 52 15,-26-53 1,0 0-16,13-13 0,-13 13 0,14 1 16,-14-1-16,13-13 0,0 26 15,0-26-15,14 14 16,-14-14-16,0 0 0,0 0 16,1 0-16,-1 0 15,0 0 32</inkml:trace>
  <inkml:trace contextRef="#ctx0" brushRef="#br0" timeOffset="196059.34">19063 10372 0,'-13'13'16,"0"-13"-16,13 13 0,-13-13 0,13 13 15,0 1-15,-14-1 0,14 0 0,-13 0 0,13 1 0,0-1 16,-13 0-16,13 0 0,0 0 0,0 27 15,0-27-15,0 1 0,0-1 0,0 26 0,0-25 16,0-1-16,0 0 0,0 0 0,0 1 0,0-1 16,0 0-16,0 0 0,0 1 0,0 12 15,0-13-15,40 53 16,-40-52-16,13-14 0,-13 13 0,26 0 16,-26 0-16,40 1 15,-27-14-15,-13 13 0,13-13 0,1 0 16,-1 0-16,0 0 0,0 0 15,1 0-15,-1 0 0,0 0 16,0 0-16,-13 26 47</inkml:trace>
  <inkml:trace contextRef="#ctx0" brushRef="#br0" timeOffset="-197973.84">21286 9538 0,'0'13'32,"0"1"-17,0-1-15,0 0 0,0 0 0,0 1 0,0-1 0,0 27 16,-14-14-16,14 93 16,0-106-16,0 0 0,0 1 0,0-1 15,0 0-15,-13 27 0,13-14 0,0-12 0,0 52 16,-13-53-16,13 0 0,0 0 15,-13-13-15,13 14 0,0 25 0,0-25 0,-13-14 0,13 13 0,0 0 16,-14 53-16,14-53 16,0 1-16,0-1 0,0 0 0,-13-13 0,13 27 0,-13-14 15,13 0-15,0 0 0,0 0 0,0 1 16,0-1-16,0 0 0,-13-13 0,13 13 16</inkml:trace>
  <inkml:trace contextRef="#ctx0" brushRef="#br0" timeOffset="-196770.75">21312 9525 0,'13'0'63,"1"0"-48,-1 0-15,0 0 16,0 0-16,1 0 16,-1 0-16,0 0 0,0 0 0,0 0 15,1 0-15,-1 0 16,0 0-16,-13 13 16,13-13-1,1 0 1,-14 13-16,13-13 15,-13 14 1,13-14-16,-13 13 16,0 0-16,0 0 31,0 1-15,0-1-1,0 0-15,13 0 0,-13 1 0,0-1 16,0 13-16,0-13 0,0 1 15,0-1-15,0 0 0,0 0 16,0 1-16,-13-1 0,13 0 0,0 0 16,-13 27-16,13-27 15,-13-13-15,13 13 0,0 1 0,-14-1 16,14 0-16,-13 0 16,13 1-16,0-1 0,-13-13 0,0 13 0,13 0 15,-14-13-15,14 13 16,-13-13-16,0 14 15,0-14-15,0 0 0,13 13 16,-14-13-16,1 0 16,0 0-1,0 0-15,13 13 16,-14-13-16,1 0 0,0 0 0,0 0 16,-1 0-16,1 0 15,0 0-15,13 13 0,-13-13 16,0 0-16,-1 14 15,1-14-15,0 0 0,0 0 16,-1 13-16,1-13 16,0 0-16,0 0 15,13 13 48,13-13-48</inkml:trace>
  <inkml:trace contextRef="#ctx0" brushRef="#br0" timeOffset="-195707.26">21616 10372 0,'-13'0'31,"0"0"-31,0 0 0,0 0 16,13 13-16,-14-13 0,1 0 0,0 0 0,13 13 16,0 0-16,-13-13 0,-1 0 0,1 0 15,13 14-15,-13-14 0,13 13 0,-13-13 0,-1 0 16,14 13 0,0 0-1,0 1 32,0-1-47,0 0 0,14-13 0,-14 13 16,13-13-16,0 13 0,-13 1 0,13-14 0,-13 13 15,14-13-15,-14 13 0,13 0 16,0-13-16,-13 14 0,0-1 31,0 0-15,0 0-1,-13-13-15,13 13 0,-13-13 0,-1 0 16,14 14-16,-13-14 0,-13 13 0,12-13 0,14 13 16,-66 0-1,53-13-15,0 0 0,0 14 16,-1-14-16,-12 0 16,13 0-1,-1 0 16,28 0 32,-1 0-63,0 0 0,0 0 0</inkml:trace>
  <inkml:trace contextRef="#ctx0" brushRef="#br0" timeOffset="-194523.68">21802 10517 0,'0'0'0,"-14"0"0,1 0 0,0 0 16,0 0 0,13 13-16,-13-13 0,-1 0 15,14 14 1,-13-14 0,13 13-16,0 0 0,0 0 15,0 1-15,0-1 16,0 0-1,0 0-15,0 0 16,13-13 31,1 0-47,-1 0 16,0 0-16,0 0 15,0 0-15,1 0 0,-1 0 16,0 0-16,0 0 0,1 0 15,-14-13 32,0 0-15,0 0-17,0 0 1,-14 13-16,1 0 15,13-14-15,0 1 16,-13 13 0,0 0-16,-1 0 31,14-13 0,0 26 141,0 0-172,14-13 0,-14 14 0,13-14 0,-13 13 0,13-13 0,-13 13 16,13-13-16,1 26 0,-1-26 0,-13 14 0,13-14 15,0 13-15,-13 0 0,13-13 0,-13 13 16,14-13-16,-1 0 16</inkml:trace>
  <inkml:trace contextRef="#ctx0" brushRef="#br0" timeOffset="-194014.22">22132 10504 0,'0'13'31,"0"0"-31,0 1 0,0-1 16,0 0-16,0 0 0,0 1 15,0-1-15,0 0 0,0 0 16,0 0-16,14-13 0,-14 14 15,0-1-15,0 0 47</inkml:trace>
  <inkml:trace contextRef="#ctx0" brushRef="#br0" timeOffset="-193724.94">22185 10398 0</inkml:trace>
  <inkml:trace contextRef="#ctx0" brushRef="#br0" timeOffset="-193293.55">22410 10279 0,'0'13'16,"0"1"-1,0-1-15,0 0 0,0 0 0,0 0 0,0 1 16,0-1-16,0 0 0,0 0 0,0 1 0,0-1 0,0 0 16,0 0-16,0 1 0,0 25 0,0-26 0,0 1 15,0-1-15,0 40 0,0-40 16,13 53-16,-13-53 15,0 1-15,0-1 0,14-13 0,-14 13 0,0 0 16,0 1-16,0-1 16,0 0-16,13-13 0</inkml:trace>
  <inkml:trace contextRef="#ctx0" brushRef="#br0" timeOffset="-191313.69">13877 7302 0,'14'0'47,"-1"0"-47,0 0 16,0 0-16,1 0 0,-1 0 0,0 0 16,0 0-16,0 0 0,1 0 0,-1 0 0,0 0 15,0 0-15,54 0 0,-54 0 0,66-13 31,-66 0-31,1 13 0,-1 0 0,0 0 0,13 0 16,-12 0-16,-1 0 0,40 0 16,-53-13-16,13 13 0,0 0 0,1 0 0,-1 0 0,0 0 0,13 0 15,-12 0-15,-1 0 0,0 0 0,0 0 0,40 0 16,-39 0-16,65 0 16,-66 0-16,0 0 0,1 0 0,-1 0 0,13 0 15,1 0-15,26 0 16,-40 0-16,0 0 0,0 0 0,1 0 15,-1 0-15,13 0 0,-13 0 0,1 0 0,65 0 16,-66 0-16,80 13 16,-67-13-16,-12 0 0,-1 0 15,66 0-15,-66 0 0,14 0 16,52 0-16,-65 0 0,-1 0 0,0 0 16,0 0-16,67 13 0,-67-13 0,0 0 15,0 0-15,67 0 0,-67 0 16,79 0-1,-78 0-15,-1 0 0,0 0 0,0 0 0,1 0 0,25 0 16,-25 0-16,-1 0 0,0 0 0,53 0 16,-53 0-16,1 0 0,-1 0 0,0 0 0,0 0 15,1 0-15,-1 0 0,0 0 0,0 0 16,0 0-16,1 0 16,-1 0-16,0 0 0,0 0 15,1 0-15,-1 0 0,0 0 16,0 0-16,0 0 0,1 0 15,-1 0-15,0 0 0,0 0 16,1 0-16,-1 0 0,0 0 16,0 0-16,1 0 0,-1 0 15,0 0-15</inkml:trace>
  <inkml:trace contextRef="#ctx0" brushRef="#br0" timeOffset="-185894.25">22688 9975 0,'13'0'47,"0"0"-31,1 0-16,-1 0 0,0 0 0,0 0 0,1 0 0,-1 0 15,0 0-15,0 0 0,1 0 0,-1 0 0,0 0 0,0 0 16,0 0-16,14-13 0,-14 13 0,0 0 0,1 0 0,-1 0 16,-13-14-16,13 14 0,0 0 0,1 0 15,-1 0-15,0 0 78</inkml:trace>
  <inkml:trace contextRef="#ctx0" brushRef="#br0" timeOffset="-185261.68">22648 10200 0,'14'0'16,"-1"0"-16,0 0 15,0 0-15,0 0 0,1 0 0,-1 0 16,0 0-16,0 0 0,1 0 0,-1 0 16,0 0-16,0 0 0,1 0 0,-1 0 0,0 0 15,0 0-15,-13-14 0,27 14 16,-14 0-16,0 0 16,0 0 46</inkml:trace>
  <inkml:trace contextRef="#ctx0" brushRef="#br0" timeOffset="-184196.21">23535 9578 0,'0'13'47,"0"0"-47,0 1 0,0-1 15,13 53-15,-13-53 0,0 0 16,0 1-16,0-1 0,0 0 0,0 0 0,0 1 0,0-1 0,0 0 0,0 40 16,0-40-16,0 0 0,13-13 0,-13 14 0,0-1 0,0 0 0,0 66 15,0-65-15,0 92 16,0-93-16,0 0 0,0 0 0,0 0 0,0 1 0,0 12 15,0-13-15,0 1 0,0-1 0,0 40 16,0-40-16,0 40 16,0-40-16,0 0 15,13-13-15,-13 14 0,0-1 0,0 0 16,0 0-16,0 1 16,14-14-16,-14 13 0,0-26 125</inkml:trace>
  <inkml:trace contextRef="#ctx0" brushRef="#br0" timeOffset="-182918.04">23548 9499 0,'13'0'125,"0"0"-110,1 0-15,-1 0 0,0 0 0,-13 13 0,13-13 0,1 0 16,-1 0-16,0 0 0,0 0 0,0 13 0,1-13 15,-1 0-15,0 13 0,0-13 0,1 13 16,-1-13-16,13 14 16,-13-14-16,-13 13 0,14-13 0,-14 13 15,13-13-15,-13 13 0,13-13 0,-13 14 0,0-1 32,13-13-32,-13 13 0,0 0 15,14 1-15,-14-1 16,0 0-1,0 0-15,0 0 0,0 1 0,0-1 16,0 0-16,0 0 0,0 1 16,0-1-16,0 0 0,0 0 15,0 0-15,0 1 0,0-1 0,0 0 0,0 14 16,0-14-16,0 0 16,-14-13-16,14 13 0,0 1 15,-13-14-15,13 13 0,-13 0 0,0-13 16,13 13-16,-14-13 15,14 13 1,-13-13-16,0 0 0,0 0 16,0 0-1,13 14-15,-14-14 16,1 0 0,0 0-16,13 13 15,-13-13-15,-1 0 16,1 0-16,0 0 15,13 13-15,-13-13 0,0 0 16,-1 0-16,1 0 16,0 13-1,0-13-15,-1 0 16,1 0 0,13 14-1</inkml:trace>
  <inkml:trace contextRef="#ctx0" brushRef="#br0" timeOffset="-179692.59">24514 9115 0,'0'13'78,"0"0"-78,-14 1 0,14-1 0,0 0 0,0 0 15,0 1-15,-13-1 0,13 0 0,0 0 0,0 0 0,0 1 16,0-1-16,0 0 0,0 0 0,-13-13 0,13 14 0,0-1 16,0 0-16,0 0 0,0 0 0,0 1 15,-13-14-15,13 13 0,0 0 0,0 0 78,0 1-62,0-1-16,0 0 16,0 0 202,0 1-218,0-1 0,0 0 16,0 0-16,-14-13 0,14 13 16,0 1-16,0-1 0,0 0 15,-13-13-15,13 13 0,0 1 16,0-1-16,-13 0 0,13 0 16,0 1-16,-13-14 0,13 13 15,0 0-15,0 0 16,-13-13-16,13-13 140,0 0-140,0 0 16,0-1-16,0 1 0,0 0 16,0 0-16,0-1 0,0 1 0,0 0 0,13 13 0,-13-27 15,0 14-15,0 0 0,13-53 16,-13 53-16,0-1 0,0 1 0,0 0 0,0 0 16,13-1-16,-13-12 0,0 13 0,0 0 0,0-1 15,0 1-15,13 0 0,1-40 16,-14 40-16,0 0 15,13 13-15,-13-14 0,0 1 0,0 0 16,0 0-16,0-1 16,0 1-1,13 13 1,-13-13 0,0 0 46,13 13-62,1 0 16,-14-14-1,13 14-15,0 0 16,-13-13-16,13 13 0,1 0 16,-1 0-16,0 0 15,0 0-15,0 0 110,-13 13-110,14 1 15,-14-1-15,13 13 0,-13-12 0,13-14 16,-13 13-16,13-13 0,-13 13 0,0 0 0,14 1 15,-14-1-15,13 0 0,-13 0 0,0 0 16,13 1-16,0-14 0,-13 13 0,0 0 0,0 0 16,14-13-16,-14 14 0,0-1 15,13 0-15,-13 0 0,13 0 16,-13 1-16,13-14 0,-13 13 0,0 0 16,13-13-16,-13 13 0,0 1 0,14-14 0,-14 13 0,0 0 15,13 0-15,0 1 0,0 12 16,-13-13-16,0 0 15,14-13-15,-14 14 0,0-1 0,0 0 16,13-13-16,-13 13 0,0 1 16,0-1-16,13-13 0,0 13 15,-13 0-15,0 1 16,0-1-16,14-13 16,-14 13-16</inkml:trace>
  <inkml:trace contextRef="#ctx0" brushRef="#br0" timeOffset="-178899.87">24461 9432 0,'13'0'78,"0"0"-78,0 0 0,1 0 0,-1 0 16,0 0-16,0 0 0,1 0 0,-1 0 15,0 0-15,0 0 0,0 0 0,1 0 16,-1 0-16,0 0 0,0 0 0,1 0 0,-1 0 15,0 0-15,0 0 0,1 0 0,-14-13 16,13 13-16,0 0 78,0 0-62,0 0-1,1 0 95,-1 0-95</inkml:trace>
  <inkml:trace contextRef="#ctx0" brushRef="#br0" timeOffset="-177909.45">25109 9499 0,'0'13'62,"0"0"-62,-13-13 16,13 13-16,0 0 16,0 1-16,0-1 15,-14-13-15,14 13 0,0 0 16,-13-13-16,13 14 15,0-1-15,0 0 47,0 0 31,13-13-62,-13 14-16,0-1 63,0 0-63,0 0 15,0 0 1,0 1-16,0-1 15,0 0-15,-13-13 0,13 13 16,-13-13-16,0 0 0,13 14 16,-13-14-16,13 13 15,-14-13-15,1 0 16,0 0-16,0 0 16,-1 0-1</inkml:trace>
  <inkml:trace contextRef="#ctx0" brushRef="#br0" timeOffset="-176661.31">25347 9604 0,'-13'0'0,"0"0"15,-1 0 1,1 0-16,13 14 15,-13-14-15,13 13 0,0 0 16,-13-13 0,13 13-16,0 1 0,0-1 15,-14-13-15,14 13 0,0 0 16,0 0-16,0 1 0,0-1 16,0 0-16,0 0 15,0 1-15,0-1 16,14-13-1,-14-13 126,0-1-141,13 14 0,-13-13 16,0 0-1,13 13-15,-13-13 16,0-1-16,0 1 16,13 13-1,-13-13 1,0 0 31,0 0-32,0-1 1,14 14-16,-14-13 47,0 26 62,13-13-109,-13 14 0,13-14 16,-13 13-16,0 0 0,13-13 15,-13 13-15,0 0 0,0 1 16,14-14-16,-14 13 0,13-13 0,-13 13 16,13 0-1,-13 1-15,0-1 16,13-13-16,-13 13 0,13 0 16,1 0-1</inkml:trace>
  <inkml:trace contextRef="#ctx0" brushRef="#br0" timeOffset="-176208.82">25598 9618 0,'0'13'15,"0"0"1,0 0-16,14-13 16,-14 14-16,0-1 0,0 0 0,0 0 15,0 0-15,0 27 16,0-27-16,0 27 16,0-27-16,0 0 0,13-13 0,-13 14 0,0-1 15,0 0 1,0 0-1</inkml:trace>
  <inkml:trace contextRef="#ctx0" brushRef="#br0" timeOffset="-175865.51">25612 9525 0</inkml:trace>
  <inkml:trace contextRef="#ctx0" brushRef="#br0" timeOffset="-175345.03">25929 9432 0,'0'27'16,"0"-14"-16,0 0 0,0 1 0,0-1 15,0 13-15,0-13 0,0 14 16,0-14-16,0 0 0,0 1 15,0-1-15,0 0 16,0 0-16,0 1 16,0-1-16,0 0 0,0 0 15,0 0-15,0 1 0,0-1 16,-13 0-16,13 0 16,0 1-16,0-1 15,0 0-15</inkml:trace>
  <inkml:trace contextRef="#ctx0" brushRef="#br0" timeOffset="-174273.05">24170 9962 0,'13'0'15,"0"0"-15,0 0 16,1 0-16,-1 0 16,0 0-16,0 0 0,1 0 15,-1 0-15,0 0 0,0 0 0,0 0 16,1 0-16,-1 0 0,0 0 0,0 0 15,1 0-15,-1 0 0,13 0 0,-13 0 0,80 0 16,-80 0-16,1 0 16,-1 0-16,0 0 0,0 0 0,53 0 15,-39 0-15,-14 0 0,0 0 0,80 0 16,-80 0-16,0 0 0,1 0 0,-1 0 0,0 0 0,0 0 0,40 0 16,-40 0-16,1 0 0,-1 0 0,79 0 15,-65 0-15,105 0 16,-119 0-16,1 0 0,-1 0 0,13 0 0,41 0 15,-41 0-15,-13 0 0,0 0 0,80 0 16,-80 0-16,14 0 0,-14 0 16,0 0-16,0 0 0,1-14 0,-1 14 0,0 0 0,0 0 0,1 0 15,-1 0-15,13 0 0,-13 0 0,80 0 16,-80 0-16,1 0 0,-1 0 16,66 0-16,-66 0 0,1 0 0,105 0 15,-106 0 1,66 0-16,-65 0 0,-1 0 0,0 0 15,0 0-15,0 0 0,14 0 0,-14 0 16,14 0 0,-14 0-16,0 0 0,-13 14 78</inkml:trace>
  <inkml:trace contextRef="#ctx0" brushRef="#br0" timeOffset="-172772.67">24553 10147 0,'0'13'47,"0"0"-47,0 0 15,-13-13-15,13 14 0,0-1 0,0 0 0,0 0 0,-13-13 16,13 14-16,-13-14 0,13 13 0,0 0 0,0 14 0,0-14 15,0 0-15,-14-13 0,14 26 0,-13 1 16,0 26 0,13-40-16,-13-13 0,13 13 0,0 1 0,0-1 0,-14 40 15,1-53-15,13 13 0,-26 40 16,26-40-16,0 0 0,-13-13 16,13 13-16,0 1 0,0-28 156,0 1-141,0 0-15,0 0 0,0 0 0,0-1 0,0 1 16,0 0-16,13 0 0,-13-1 0,0 1 0,13 0 16,-13 0-16,0 0 0,13 13 0,-13-14 0,13-25 15,-13 25-15,0 1 0,14 0 0,-1-27 16,0 40-16,-13-13 0,13 0 0,-13 0 0,0-1 16,14 14-16,-14-13 0,0 0 0,13 13 0,-13-13 0,13 13 15,-13-14-15,13-25 16,1 39-16,-14-14 0,0 1 15,13 13-15,0-13 0,-13 0 0,13 13 0,0-27 16,-13 14-16,0 0 16,14 13-16,-1 0 62,0 0-46,-13-13-16,13 13 15,1 0 64,-14 13-79,13-13 0,-13 13 0,0 0 0,13-13 15,-13 14-15,0-1 0,13-13 0,-13 13 0,0 0 0,0 0 16,14-13-16,-14 14 0,13-14 0,-13 13 0,0 0 0,0 0 15,0 1-15,13-14 0,-13 13 0,0 0 0,13 40 16,-13-40-16,13 0 0,-13 1 16,14-1-16,-14 0 0,0 0 0,0 1 0,0-1 0,13-13 0,-13 40 15,0-27-15,13 13 16,-13-13-16,0 1 16,0-1-16,0 0 0,0 0 15</inkml:trace>
  <inkml:trace contextRef="#ctx0" brushRef="#br0" timeOffset="-171708.2">24500 10451 0,'14'0'47,"-1"0"-31,0 0-16,0 0 0,1 0 15,-1 0-15,0 0 0,0 0 0,0 0 16,1 0-16,-14-13 0,13 13 0,0 0 15,0 0-15,1 0 0,-1 0 16,-13-13-16,13 13 0,0 0 16,1 0 15,-1 0-15,0 0-1,0 0 1,0 0-16,1 0 15,-1 0 79,0 0-78,0 0-1</inkml:trace>
  <inkml:trace contextRef="#ctx0" brushRef="#br0" timeOffset="-170479.57">25096 10398 0,'0'13'31,"0"1"-31,0-1 0,0 0 16,0 0-16,0 1 0,0-1 0,0 0 0,0 0 15,13-13-15,-13 13 0,0 27 16,0-27 0,0 1-1,0-1 204,0 0-219,0 0 16,0 0-1,0 1-15,0-1 47</inkml:trace>
  <inkml:trace contextRef="#ctx0" brushRef="#br0" timeOffset="-169596.26">25109 10610 0,'13'0'47,"0"0"-47,-13-13 0,14 13 16,-1 0-16,0 0 15,-13-14-15,13 14 0,1 0 16,-1 0 0,0 0 62,0 14 0,-13-1-63,0 0-15,0 0 16,0 0-16,0 1 16,0-1-16,0 0 15,0 0 1,0 1-16,-13-14 16,13 13-1,-13-13-15,0 0 16,13 13-16,-14-13 0,1 0 15,0 0-15,13 13 0,-13-13 16,13 14-16,-14-14 16,1 0-16</inkml:trace>
  <inkml:trace contextRef="#ctx0" brushRef="#br0" timeOffset="-168754.99">25440 10623 0,'13'0'47,"0"0"31,0 0-62,-13-13-16,14 13 0,-14-13 0,13 13 0,0 0 16,-13-14-16,13 14 0,1-13 0,-1 0 15,-13 0-15,13 13 16,-13-14-16,-13 14 62,0 0-62,-1 0 16,1 0-16,0 0 0,0 0 16,-1 0-16,1 0 15,0 0-15,0 0 0,13 14 16,-14-14-16,1 0 16,0 0-16,13 13 15,-13-13-15,13 13 16,-13-13-16,13 13 15,0 1-15,0-1 16,0 0 0,0 0-16,0 0 15,0 1-15,0-1 32,13-13-32,0 0 0,0 0 15,0 0-15,14 0 16,-14 0-16,0 0 0,1 0 0,-1 0 15,0 0-15,0 0 0,1 0 0,25 0 16,-26 0-16,14 13 16,-14-13-16</inkml:trace>
  <inkml:trace contextRef="#ctx0" brushRef="#br0" timeOffset="-167807.13">25784 10583 0,'-14'0'31,"1"0"-15,13 14-16,-13-14 0,13 13 15,-13-13-15,13 13 0,-14-13 0,14 13 16,0 0 0,0 1-16,0-1 0,0 0 15,0 0 1,0 1-16,0-1 0,0 0 16,14-13 30,-1 0-30,0 0-16,0 0 16,1 0-16,-1 0 15,0 0-15,-13-13 16,0 0-16,13 13 0,-13-14 16,14 14-16,-14-13 15,0 0-15,0 0 16,0-1-1,-14 14 32,14 14 47,14-14-94,-14 13 16,0 0-1,13-13-15,-13 13 0,0 1 0,13-14 0,-13 13 0,0 0 16,13-13-16,0 13 0,-13 1 0,14-1 16,-14 0-16,13-13 0,-13 13 0,0 0 15,13-13-15</inkml:trace>
  <inkml:trace contextRef="#ctx0" brushRef="#br0" timeOffset="-166403.31">25942 10583 0,'0'14'31,"0"-1"-31,14 0 16,-14 0-16,0 0 0,0 1 15,13-14-15,-13 13 0,0 0 16,0 0-16,0 1 16,0-1-16,0 0 15,0 0 1,0-26 93,0 0-93,0 0-16,0-1 0,0 1 16,0 0-16,13 0 0,-13-1 0,0 1 15,13 13-15,1-13 0,-14 0 0,0 0 16,13 13-16,-13-14 0,13 14 0,-13-13 15,13 13-15,0 0 0,-13-13 16,27 13-16,-14 0 16,-13-13-16,13 13 0,1 0 93,-14 13-93,0 0 0,0 0 16,13 1-16,-13-1 0,0 0 0,0 0 0,0 0 16,13 1-16,-13-1 0,0 0 0,0 0 15,0 1-15,0-1 0,0 27 16,0-27-16,0 0 16,0 0-16,0 0 0,0 1 15,0-1 1,0-26 109,0-1-125,0 1 0,0 0 15,0 0-15,0 0 0,0-1 0,0 1 16,0 0-16,0 0 0,13-1 0,-13 1 16,0 0-16,0 0 0,0-1 0,14 1 15,-14 0-15,13-13 16,0 26 0,-13-14-16,13 14 0,0 0 15,-13-13 1,14 13-1,-1 0 1,0 0-16,0 0 0,1 0 94,-14 13-94,0 1 0,0-1 0,13-13 15,-13 13-15,0 0 0,0 0 0,13-13 16,-13 14-16,0-1 0,13-13 0,-13 13 0,0 0 16,0 1-16,0-1 0,13-13 0,-13 13 0,0 0 15,0 1-15,0 12 16,0-13-16,0 0 16,14-13-16,-14 14 0,0-1 31,0 0-16,0 0-15,0 1 16</inkml:trace>
  <inkml:trace contextRef="#ctx0" brushRef="#br0" timeOffset="-164236.83">26696 9723 0,'14'0'31,"-1"0"-31,0 0 15,0 0-15,1 0 0,-1 0 0,0 0 0,0 0 16,1 0-16,-1 0 0,0 0 0,0 0 0,0 0 0,1 0 0,-1 0 0,0 0 0,40 0 16,-40 0-16,0 0 0,1 0 0,39 0 15,-40 0-15,0 0 0,0 0 16,1 0-16,-14 14 78</inkml:trace>
  <inkml:trace contextRef="#ctx0" brushRef="#br0" timeOffset="-163684.33">26776 10041 0,'13'0'47,"0"0"-32,1 0-15,-1 0 0,0 0 0,0 0 16,0 0-16,1 0 0,-1 0 0,0 0 0,0 0 0,1 0 16,-1 0-16,26 0 0,-25 0 0,-1 0 0,53 0 15,-53 0-15,40 0 16,-40 0 0,1 0-16,-1 0 15,0 0 16</inkml:trace>
  <inkml:trace contextRef="#ctx0" brushRef="#br0" timeOffset="-162265.02">27517 9446 0,'0'13'31,"0"0"-31,0 0 0,0 1 16,0-1-16,0 0 0,0 0 0,13 14 0,-13-14 0,0 0 0,0 14 0,0-14 0,13 0 15,-13 0-15,0 1 0,0-1 0,0 0 0,13 13 0,-13-12 0,0 12 0,0 1 0,0 39 16,0-53-16,0 0 0,0 0 0,0 1 0,0 12 0,0-13 0,0 1 0,0 52 16,0-53-16,0 0 0,0 0 0,0 1 0,0 65 15,0-66-15,0 0 0,0 1 0,0 65 16,0-66-16,0 1 0,-13-14 0,13 26 16,0-13-16,-13-13 0,13 13 0,0 27 15,-13-40-15,13 13 0,0 1 16,0-1-16,0 0 0,0 0 0,0 1 15,0-28 79,0 1-94,0 0 16,0 0-16,0-1 0,0 1 0,0 0 0,0 0 0,0-1 0,0 1 15,0 0-15,0 0 0,0 0 0,0-1 0,0 1 0,0 0 0,0-27 0,0 27 16</inkml:trace>
  <inkml:trace contextRef="#ctx0" brushRef="#br0" timeOffset="-160253.16">27543 9393 0,'13'0'62,"1"0"-62,-1 0 16,0 0-16,0 0 0,0 0 0,-13 13 0,14-13 0,-1 0 16,0 0-16,0 0 0,1 0 0,-1 0 15,0 0-15,0 0 0,-13 13 0,14-13 0,-1 0 16,-13 13-16,13-13 0,0 0 0,0 0 0,-13 14 0,14-14 15,-1 0-15,13 26 16,-12-26-16,-14 13 0,13-13 16,-13 14-16,0-1 0,13-13 15,0 0-15,-13 13 0,14 13 16,-14-12-16,13-14 16,-13 13-16,0 0 0,0 0 0,0 1 0,13-14 15,-13 13-15,0 0 0,0 0 0,13-13 16,-13 14-16,0-1 0,0 0 0,0 0 0,0 0 15,13 1-15,-13-1 0,0 27 16,0-27-16,0 0 0,0 0 16,0 0-16,0 1 15,0-1-15,0 0 0,-13-13 16,0 0-16,13 13 0,-13-13 16,13 14-16,0-1 0,-13-13 0,13 13 15,-40-13 1,40 13-16,-13-13 0,-1 0 15,1 0-15,0 0 16,0 0 0,-1 0 15,1 0-31,0 0 16,13 14-16,-13-14 15,0 0-15,-1 0 94,1 0-94,0 0 16,13 13-16,-13-13 0,-1 0 31,1 0 219,0 0-250,0 0 62,13 13-30,-14-13-17,1 0 79,13 13-94,-13-13 78,0 0-31</inkml:trace>
  <inkml:trace contextRef="#ctx0" brushRef="#br0" timeOffset="-158477.54">28588 9022 0,'0'14'47,"0"-1"-47,0 0 0,-13-13 16,13 13-16,0 0 0,0 1 0,0-1 0,0 27 15,0-27-15,-13 40 16,13-40-16,-13-13 0,13 13 16,0 0-16,0 1 0,-14-14 15,14 13-15</inkml:trace>
  <inkml:trace contextRef="#ctx0" brushRef="#br0" timeOffset="-157970.08">28787 8996 0,'0'13'47,"0"0"-47,0 1 0,0-1 0,0 0 16,0 13-16,0-12 0,0 39 15,0-40-15,0 0 16,0 0-16,0 1 0,0-1 0,0 0 15,0 0-15,0 0 16</inkml:trace>
  <inkml:trace contextRef="#ctx0" brushRef="#br0" timeOffset="-157357.52">28482 9022 0,'14'0'47,"-1"0"-47,0 0 15,0 0-15,1 0 0,-1 0 0,0 0 0,0 0 16,0 0-16,1 0 0,-1 0 0,0 0 16,0 0-16,1 0 0,-1 0 0,13-13 15,-12 13-15,-1 0 0,0 0 0,0 0 0,0 0 0,1 0 16,-1 0-16,0 0 0,0 0 0,1 0 0,-1 0 15,0 0-15,53 0 16,-53 0-16,1 0 0,-1 0 0,0 0 0,0 0 16,1 0-16,-1 0 0,0 0 0,0 0 15,0 0-15,1 0 0</inkml:trace>
  <inkml:trace contextRef="#ctx0" brushRef="#br0" timeOffset="-156466.7">29554 8401 0,'-13'0'0,"13"13"16,-14-13-16,14 13 0,0 0 0,-13-13 15,13 13-15,0 1 0,-13-14 0,13 13 0,-13-13 0,13 13 16,0 0-16,0 1 0,-13-14 0,13 13 0,-14 13 15,14-13-15,-13 54 16,13-54-16,0 0 0,-13-13 0,13 13 16,0 1-16,0-1 0,0 0 0,-13 13 15,13-12-15,0 52 16,0-53-16,0 0 0,0 1 0,0-1 16,-14 26-16,14-25 0,0 65 15,0-66-15,0 1 16,0-1-16,0 0 0,0 0 0,0 0 15,0 14-15,0-14 0,0 0 16,0 1-16,0-1 16,0 0-16,0 0 0,14-13 15,-14 14-15,0-1 0,0 0 0,0 0 16,13-13-16,0 13 0,-13 1 16,0-1-16,0 0 31</inkml:trace>
  <inkml:trace contextRef="#ctx0" brushRef="#br0" timeOffset="-155074.41">29898 8625 0,'-13'0'16,"-1"0"-16,1 0 15,0 0 1,0 0 0,0 0-16,-1 0 15,1 0 1,13 14-16,-13-14 16,13 13 15,0 0 16,13-13-16,-13 13-31,13-13 125,-13-13-109,14 13-1,-1 0-15,-13-13 16,13 13-16,0 0 0,-13-13 15,13 13 1,-13-14-16,14 14 16,-14-13-1,0 0-15,0 0 16,0-1-16,13 14 0,-13-13 0,0 0 16,0 0-16,0 0 0,13 13 15,0 0-15,-13-14 0,0 1 16,0 0-16,0 0 15,0-1-15,0 1 16,0 0 0,0 26 140,0 0-156,-13 1 0,13-1 0,0 0 16,0 0-16,0 1 0,0-1 0,0 0 0,-13-13 0,26 26 0,-13 1 15,0-14-15,0 0 0,0 1 0,0-1 0,0 0 0,0 14 16,0-14-16,0 0 0,0 0 0,0 0 0,0 14 15,0-14-15,0 14 16,0-14-16,13-13 0,-13 13 0,0 0 16,14-13-1,-14 14 1,13-14 0,-13-14 93,13 14-109,-13-13 0,13 0 0,-13 0 16</inkml:trace>
  <inkml:trace contextRef="#ctx0" brushRef="#br0" timeOffset="-152896.91">29673 9036 0,'13'0'78,"0"0"-78,1 0 0,-1 0 0,0 0 16,0 13-16,1-13 0,-1 0 0,0 0 0,0 0 0,1 0 0,12 0 15,-13 0-15,14 0 0,-14 0 0,0 0 0,0 0 0,1 0 16,12 0-16,-13 0 0,1 0 0,-1 0 15,0 0-15,0 0 0,-13-13 0,53-1 16,-40 14-16,1 0 16,-1 0-16,-13-13 15,13 13 1</inkml:trace>
  <inkml:trace contextRef="#ctx0" brushRef="#br0" timeOffset="-152235.31">29805 9141 0,'14'0'31,"-1"0"-15,0 0-16,0 0 0,-13-13 15,13 13-15,1 0 0,-1 0 0,0 0 0,0 0 16,1 0-16,-1 0 0,0 0 0,0 0 16,1 0-16,-14 13 46,0 1-30,0-1-16,0 0 0,0 0 0,0 1 16,0-1-16,0 0 0,-14-13 0,14 13 0,0 0 0,0 1 15,-13-14-15,13 13 0,0 0 0,0 0 0,-13-13 0,13 14 0,0-1 16,0 0-16,-13 0 0,13 0 0,-14 1 0,14 12 0,-13-26 0,13 13 16,0 14-16,0-14 15,-13 0-15,26-13 110,0 0-110,1 0 0,-1 0 0,0 0 15,0 0-15,-13-13 0,14 13 0,-1 0 0,-13-13 0,0 0 16,13 13-1,0 0 1,-13-14 0,13 14-16</inkml:trace>
  <inkml:trace contextRef="#ctx0" brushRef="#br0" timeOffset="-150834.53">29845 8652 0,'-13'0'15,"0"0"-15,-1 0 16,14 13-1,-13-13-15,0 0 16,0 0-16,13 13 0,-14-13 31,14 14-31,-13-14 0,0 0 32,13 13-32,0 0 0,-13-13 15,13 13-15,0 0 16,0 1-16,0-1 0,0 0 15,0 0-15,0 1 16,0-1-16,0 0 16,0 0-1,0 1 1,0-1-16,0 0 31,13-13-31,-13 13 16,13-13-1,-13 13-15,13-13 16,-13 14 0,14-14-16,-1 0 15,0 0 17,0 0-1,1 0-16,-1 0-15,0 0 16,0 0 47,0 0-32,1 0-31,-14-14 0,0 1 0,0 0 15,13 13 1,-13-13-16,0 0 16,0-1-16,13 14 0,-13-13 15,0 0-15,0 0 0,13 13 16,-13-14-16,0 1 16,14 13-16,-14-13 0,0 0 15,0-1-15,13 14 16,-13-13-1,0 0 1,0 0 0,0 0-1,0-1 32</inkml:trace>
  <inkml:trace contextRef="#ctx0" brushRef="#br0" timeOffset="-150004.78">30414 8268 0,'-13'0'15,"13"13"-15,0 1 0,0-1 16,13 0-16,-13 0 0,0 1 0,0-1 0,13-13 0,-13 13 0,0 0 16,0 1-16,0-1 0,13-13 0,-13 13 0,0 0 0,0 0 0,0 1 0,14-14 0,-14 13 15,13 0-15,-13 0 0,0 1 0,0-1 0,13 0 0,-13 27 16,13-14-16,-13-13 0,0 1 0,40 65 15,-40-66-15,0 0 0,26 80 16,-26-80-16,0 1 0,0-1 0,14 0 0,-14 53 16,0-53-16,0 1 0,0-1 0,0 0 0,0 0 0,0 1 15,0-1-15,0 0 0,0 0 0,0 0 0,0 1 0,0-1 16,0 0-16,-14-13 0,14 13 0,-13 27 16,13-27-16,-26 40 15,26-40-15,-14-13 0,14 14 0,-13-14 16,13 13-16,0 0 0,-13-13 15,13 13-15,-13 1 0,0-14 16,13 13-16,-14-13 16,14 13-16,-13 0 15,13 0-15,-13 1 0,0-14 0,13 13 16,-14 13-16,1-26 0,13 14 16,-13-14-16,13 13 0,0 0 0,0 0 15,-13-13-15,13 14 0,0-1 16,-14-13-16</inkml:trace>
  <inkml:trace contextRef="#ctx0" brushRef="#br0" timeOffset="-148129.06">28496 9737 0,'13'0'16,"0"0"-16,0 0 15,1 0-15,-14-14 0,26 14 0,-13 0 0,0 0 0,1 0 0,-1 0 0,13 0 0,-12 0 16,-1 0-16,0 0 0,0 0 0,1 0 0,131-13 16,-132 13-16,14 0 0,-14 0 0,132-13 15,-131 13-15,-1 0 0,0 0 0,0 0 0,1 0 0,-1-13 0,53 13 16,-53 0-16,14 0 0,-27-13 0,119-1 15,-106 14-15,132-13 16,-131 13-16,-1 0 0,0 0 0,14-13 0,-14 13 0,13 0 0,40 0 16,-39 0-16,-14 0 0,146 0 15,-146 0-15,14 0 0,-14 0 0,0 0 0,0 0 0,106 0 16,-105 0-16,12 0 0,-13 0 0,0 0 0,14 0 0,66 0 16,-80 0-16,93-13 15,-93 13-15,0 0 0,0 0 16,-13-14-16,40 14 0,-27 0 0,0 0 15,27 0-15,-27 0 0,14 0 16,-14 0-16,0 0 0,1 0 0,-1 0 0,0 0 16,0 0-16,0 0 0,1 0 0,-1 0 0,27 0 15,-54 0 79,14 14-94,-13-14 0</inkml:trace>
  <inkml:trace contextRef="#ctx0" brushRef="#br0" timeOffset="-147369.86">28826 10160 0,'0'13'32,"0"0"-32,0 1 0,0-1 0,0 0 0,0 0 15,0 1-15,0-1 0,-13 0 0,13 0 0,0 1 0,0-1 16,-13-13-16,13 13 0,0 40 0,0-40 0,0 0 0,-13 67 15,13-67-15,0 0 0,0 0 16,-14 54-16,14-54 0,0 13 0,0-13 16,0 1-16,0 39 0,0-40 15,-13 0 1,13-26 31,0 0-47,0-1 0,0 1 15,0 0-15,0 0 0,0-1 0,0 1 16,0 0-16,13 0 0,-13 0 0,0-1 0,0 1 16</inkml:trace>
  <inkml:trace contextRef="#ctx0" brushRef="#br0" timeOffset="-146951.97">29012 10173 0,'0'13'31,"0"1"-31,0-1 0,0 0 0,0 0 16,0 1-16,0-1 0,0 0 0,0 0 0,0 1 0,0-1 0,0 0 16,0 0-16,0 0 0,0 1 0,0 25 15,0-25-15,0-1 0,0 0 16,0 0-16,0 1 0,0-1 16</inkml:trace>
  <inkml:trace contextRef="#ctx0" brushRef="#br0" timeOffset="-146256.83">29025 10266 0,'0'13'16,"0"0"-16,0 1 0,0-1 15,0 0-15,0 0 0,0 0 0,0 1 16,0-1-16,-13-13 0,13 13 0,0 0 16,0 1-16,0 39 15,0-40-15,-14-13 0,14 13 0,0 0 0,0 14 16,0-14-16,0 0 0,0 14 15,0-14-15,-13 13 16,13-13-16,0 1 0,0-1 16,0 0-16</inkml:trace>
  <inkml:trace contextRef="#ctx0" brushRef="#br0" timeOffset="-145730.36">28760 10134 0,'13'0'63,"1"0"-63,-1 0 0,0 0 15,0 0-15,1 0 0,-1 0 0,0 0 0,0 0 0,0 0 0,14 0 16,-14 0-16,0 0 0,1 0 0,-1 0 0,0 0 0,40 0 16,-27 0-16,54 0 15,-67 0-15,0 0 0,1 0 0,-1 0 16,0 0-16,0 0 0,0 0 16,1 0-16</inkml:trace>
  <inkml:trace contextRef="#ctx0" brushRef="#br0" timeOffset="-145121.8">29620 9882 0,'-26'0'0,"26"13"15,-14-13-15,1 0 0,13 14 0,0-1 16,-13 0-16,0 0 0,13 1 0,-14-14 0,14 13 15,0 0-15,0 0 0,0 0 0,-13-13 0,13 14 0,0-1 0,0 0 0,-13 0 16,13 14-16,0-14 0,0 0 0,0 1 0,-13-1 0,0 53 16,13-53-16,0 93 15,0-93-15,0 0 0,0 1 0,0-1 16,0 0-16,0 40 0,0-40 0,0 1 0,0 65 16,0-66-16,0 66 15,0-65-15,0-1 16,0 0-16,13 40 0,-13-40 0,13-13 0,0 53 15,-13-40 1,0 1-16,13-1 0,1 0 0</inkml:trace>
  <inkml:trace contextRef="#ctx0" brushRef="#br0" timeOffset="-144390.14">29951 9842 0,'0'14'46,"0"-1"-46,0 0 0,0 0 16,0 1-16,0-1 0,0 0 0,0 0 16,0 27-16,0-27 0,0 53 15,0-52-15,0-1 0,0 0 16,0 0-16,0 1 0,0-1 0,0 0 0,0 13 16,0-12-16,0 12 15,0-13-15,0 1 16,0-1-1</inkml:trace>
  <inkml:trace contextRef="#ctx0" brushRef="#br0" timeOffset="-143368.7">29938 9816 0,'13'0'47,"0"0"-47,0 0 15,1 0-15,-1 0 0,0 0 0,0 0 16,0 0-16,1 0 16,-1 0-1,0 0 1,-13 13-16,0 0 0,13-13 16,1 0-16,-14 14 0,26 25 15,-13-39-15,0 0 0,-13 14 0,0-1 0,14-13 16,-14 13-16,0 0 0,13-13 0,-13 14 15,13-14-15,-13 13 0,0 0 16,13-13-16,-13 13 16,14-13-16,-14 13 0,0 1 15,0-1 1,0 0-16,13-13 0,-13 13 16,0 1-16,0-1 0,0 0 15,0 0-15,0 1 16,0-1-16,0 0 0,0 0 15,0 0-15,0 1 16,0-1 0,0 0-1,-13-13 17,-1 0-17,14 13-15,-13-13 16,0 0-16,0 0 15,13 14-15,-14-14 16,1 0-16,0 0 16,13 13-1,-13-13 1,0 0 0,-1 0-16,1 0 0,13 13 0,-13-13 0,0 0 15,-1 0-15,1 0 0,0 0 16,0 0-1,0 0-15</inkml:trace>
  <inkml:trace contextRef="#ctx0" brushRef="#br0" timeOffset="-142812.2">29832 10451 0,'13'0'15,"0"0"1,0 0-16,1 0 0,-1 0 0,0 0 0,0 0 15,1 0-15,-1 0 0,0 0 0,0 0 0,1 0 0,-1 0 0,0 0 16,0 0-16,0 0 0,1 0 0,-1 0 0,27-13 16,-27 13-16,0 0 0,27-13 15,-27 13-15,27 0 16,-27 0-16,0 0 16,0 0-1,1 0-15,-1 0 0,0 0 16,0 0-1,-13 13 64</inkml:trace>
  <inkml:trace contextRef="#ctx0" brushRef="#br0" timeOffset="-141996.45">29951 10729 0,'13'-13'0,"-13"-1"0,13 14 15,1 0-15,-1 0 0,0 0 0,0-13 16,0 13-16,1 0 0,-1 0 16,0 0-16,0 0 0,1 0 15,-1 0-15,0 0 0,0 0 0,0 0 16,1 0-16,-1 0 0,0 0 16,-13 13 62,0 1-78,13-14 0,-13 13 0,0 0 15,0 0-15,0 1 0,0-1 16,0 0-16,0 0 0,0 0 0,-13-13 0,13 14 16,0-1-16,-13 27 0,13-27 0,-13-13 15,13 13-15,0 0 0,-14-13 0,14 14 0,-13-14 16,13 13-16,-13-13 0,13 13 15,0 0 1,-13-13-16,26 0 94,0 0-94,0 0 0,1 0 0,-1 0 15,0 0-15,0 0 0,-13-13 0,14 13 0,-1 0 0,0 0 16,0 0-16,1 0 0,-1 0 0,-13-13 0,13 13 0,0 0 16,0 0-16,1 0 0,-1 0 15,0 0 1,0 0 0</inkml:trace>
  <inkml:trace contextRef="#ctx0" brushRef="#br0" timeOffset="-141356.87">30374 9750 0,'0'0'0,"13"26"0,1-26 0,-14 14 0,13-1 0,-13 0 0,13-13 15,0 13-15,1 0 0,-14 1 0,13-14 0,-13 13 0,13 0 0,0 0 0,0-13 0,-13 14 0,0-1 16,14-13-16,-1 13 0,-13 0 0,13-13 0,0 14 0,-13-1 0,14 0 0,-1 0 15,0 0-15,14 27 0,-27-27 0,13 1 0,-13-1 0,13-13 0,0 13 0,-13 0 16,27 40-16,-27-40 0,0 1 0,13-14 0,-13 13 0,26 66 16,-26-65-16,27 65 15,-27-66-15,13 0 0,-13 1 0,0-1 16,0 0-16,0 0 0,13 14 0,-13-14 0,0 0 0,0 0 16,0 1-16,0-1 0,0 0 0,0 0 0,0 1 0,0-1 0,0 0 15,0 0-15,0 0 0,0 1 0,0 12 0,0-13 16,0 1-16,0-1 0,0 53 15,0-53-15,-13 0 0,0 54 16,13-54-16,-13-13 0,13 13 0,0 0 0,-14-13 0,1 27 16,13-14-16,-26 13 15,26-12-15,-14-14 0,14 13 0,0 0 16,-13-13-16,0 0 0,13 13 0,0 1 0,-13-14 0,13 13 16,-13-13-16,-1 26 15,1-26-15,13 13 0,-13-13 63,13-13-63,0 0 0,-13 13 0,13-13 0,0 0 15,-14-1-15</inkml:trace>
  <inkml:trace contextRef="#ctx0" brushRef="#br0" timeOffset="-139965.6">30890 9737 0,'0'13'110,"0"0"-110,0 0 15,-13-13-15,13 14 16,0-1 47,13-13 218,0 0-266,1 0 32,-14 13-15,-14-13 61</inkml:trace>
  <inkml:trace contextRef="#ctx0" brushRef="#br0" timeOffset="-138784.02">30731 9697 0,'14'0'0,"-1"0"16,0 0 0,0 0-16,0 0 0,1 0 15,-1 0-15,0 0 16,0 0-16,1 0 31,-14 13-15,13-13-16,0 0 15,-13 13-15,0 1 0,13-14 16,-13 13-16,0 0 16,14-13-16,-14 13 0,0 1 15,0-1-15,0 0 16,0 0-16,0 0 0,0 1 16,0-1-16,0 0 0,0 14 15,0-14-15,0 0 16,0 0-16,-14-13 0,14 14 15,0-1-15,-13 0 16,0 0-16,13 0 16,-13-13-16,26 0 172,0 0-172,0 0 0,1 0 15,-1 0-15,0 0 16,0 0-16,0 0 15,1 0 1,-1 0 31,0 0-16,0 0-15,1 0 46,-1 0-46,-13 14 140</inkml:trace>
  <inkml:trace contextRef="#ctx0" brushRef="#br0" timeOffset="-137577.41">29078 8784 0,'-14'0'15,"14"13"-15,0 1 0,0-1 0,-13-13 16,13 13-16,-13 0 0,13 1 0,0 12 0,-13-26 0,13 13 0,-13-13 0,-1 27 0,14-1 15,-13-13-15,0 1 0,13-1 0,-13-13 0,13 13 0,-14 0 0,-39 40 16,53-26-16,0-14 0,-26-13 0,-27 79 16,53-65-16,-66 52 15,53-53-15,13 0 0,-13-13 0,13 13 0,-14-13 0,-12 40 16,13-40-16,13 13 0,-67 53 16,54-66-16,-53 80 15,66-67-15,-13-13 0,13 13 16,-13-13-16,13 13 0,-14-13 15</inkml:trace>
  <inkml:trace contextRef="#ctx0" brushRef="#br0" timeOffset="-136900.74">29303 9935 0,'-14'0'15,"14"13"-15,-13-13 0,13 14 0,-13-14 0,13 13 0,-13-13 0,13 13 16,-14 0-16,1-13 0,-26 53 0,25-40 0,14 1 16,-13-14-16,-53 92 0,39-79 15,14 1-15,13-1 0,0 0 0,-13-13 0,0 0 0,13 13 0,-40 54 16,27-54-16,0 0 0,-1 0 0,14 0 0,-13 1 0,-27 39 16,40-40-16,-13-13 0,-66 119 15,66-93-15,-1-12 0,14-1 0,-39 40 16,26-53-16,13 13 0,-14 0 0,-25 27 15,25-27-15,1 14 16,0-27-16,13 13 0,-13-13 0,26 0 109</inkml:trace>
  <inkml:trace contextRef="#ctx0" brushRef="#br0" timeOffset="-135997.95">30467 10451 0,'-13'0'15,"-1"0"1,14 13-16,-13-13 0,13 14 0,0-1 0,-13-13 16,13 13-16,-13-13 0,13 13 0,-14-13 0,14 13 0,-13 1 0,0-1 15,0 13-15,-1-26 0,14 14 0,-13-14 0,13 13 0,-13 0 0,-13 27 16,12-27-16,14 0 0,0 0 0,-53 40 16,53-39-16,-26-1 0,26 0 15,-13 0-15,13 0 0,-40 1 0,40-1 0,-13 0 16,-14 40-16,14-53 0,-27 53 15,40-40-15,-13-13 0,0 0 16,13 13-16,0 1 0,-26 12 0,26-13 16,-40 27-16,27-40 15,13 13-15,-14-13 0,14 13 0,-13-13 110,13-13-110</inkml:trace>
  <inkml:trace contextRef="#ctx0" brushRef="#br0" timeOffset="-135044.05">30189 8956 0,'0'0'0,"-13"0"15,-1 0-15,1 13 16,0-13-16,13 14 0,-13-14 0,13 13 0,-13-13 0,13 13 0,-14 0 16,1 1-16,13-1 0,-13-13 0,13 13 0,-13 0 15,13 0-15,-14-13 0,1 0 0,13 14 0,-13-1 0,13 0 0,-13 0 16,0-13-16,-14 67 15,14-54-15,13 0 0,-13-13 0,13 13 0,-14-13 16,14 27-16,0-14 0,-13-13 0,13 13 0,-13 0 16,0-13-16,13 14 15,0-1-15,-14-13 16,14 13-16,-13-13 16,13 13-16,0 0 0,-13-13 15,13 14-15,0-1 0,-13-13 0,13 13 0,-13-13 16,13 13-16,-14 1 0,14-1 0,-13-13 15,0 26-15,0-26 16,13 14-16</inkml:trace>
  <inkml:trace contextRef="#ctx0" brushRef="#br0" timeOffset="-133215.89">21272 11271 0,'0'13'15,"0"1"-15,0-1 0,0 0 0,0 0 16,0 1-16,0-1 0,0 0 0,0 0 0,0 1 0,0-1 15,0 0-15,0 0 0,0 0 0,0 1 0,0-1 0,0 13 0,0-12 16,0-1-16,0 0 0,0 0 0,0 1 0,0 38 16,0-38-16,0-1 0,0 93 15,0-93-15,0 0 0,0 0 0,0 1 0,0-1 0,0 0 0,0 14 16,0-1-16,0-13 0,0 40 16,0-13-1,0-53 48,0-1-48,0 1-15,0 0 0,0 0 0,0-1 16,14 1-16</inkml:trace>
  <inkml:trace contextRef="#ctx0" brushRef="#br0" timeOffset="-132109.89">21259 11271 0,'13'0'31,"1"0"-31,-1 0 0,0 0 16,0 0-16,1 0 0,-1 0 16,0 0-16,0 0 15,1 0-15,-1 0 0,0 0 16,0 0 15,0 0-31,1 13 16,-1 1-16,-13-1 0,13-13 0,-13 13 15,13-13-15,-13 13 0,14-13 0,-14 14 0,13-1 16,-13 0-16,0 0 16,0 1-1,0-1-15,0 0 0,0 0 16,0 0-16,0 1 0,0-1 16,0 0-16,0 0 15,0 1-15,0-1 16,0 0-1,0 0 1,-13-13-16,-1 14 16,14-1-16,-13 0 15,0-13-15,0 0 0,13 13 16,-14-13-16,1 0 0,13 13 16,-13-13-16,0 0 0,0 0 15,-1 0-15,1 0 0,0 0 16,0 0-16,-1 0 15,14 14-15,-13-14 0,0 0 16,0 0-16,13 13 31,13 0 32,-13 0-63,13-13 0,-13 14 0,13-14 0,1 0 31,-1 0-15,0 0-16,0 0 0</inkml:trace>
  <inkml:trace contextRef="#ctx0" brushRef="#br0" timeOffset="-131291.62">21749 11787 0,'-13'0'47,"13"13"-47,-14-13 15,1 0-15,0 14 0,0-14 16,13 13-16,-14-13 16,14 13-16,-13-13 0,13 13 47,0 1-1,13-14-46,-13 13 0,0 0 16,14-13-16,-14 13 0,13-13 0,-13 13 0,13 1 16,0-14-16,-13 13 0,14-13 0,-14 13 0,13-13 15,-13 13-15,13-13 0,-13 14 16,13-14-16,-13 13 16,0 0-16,13-13 15,-13 13-15,0 1 16,0-1-16,0 0 0,14-13 15,-14 13-15,0 0 16,0 1-16,0-1 0,0 0 16,0 0-16,0 1 15,0-1-15,-14-13 16,14 13-16,-13-13 0,0 0 16,0 0-16,0 0 15,-1 0 1,1 0-16,0 0 47,26 0 15,0-13-46,1 0-16</inkml:trace>
  <inkml:trace contextRef="#ctx0" brushRef="#br0" timeOffset="-130199.64">22079 11774 0,'-13'0'31,"0"0"-15,13 13-16,-13-13 0,13 13 15,-13-13-15,13 14 0,0-1 16,-14-13-16,14 13 15,0 0-15,-13-13 0,13 14 0,0-1 16,0 0-16,0 0 0,0 0 16,0 1-16,0-1 0,0 0 15,0 0-15,0 1 32,13-14 61,-13-14-61,14 14-32,-1 0 15,-13-13-15,0 0 0,13 13 0,-13-13 0,0-1 16,13 14-16,-13-13 15,0 0 1,0 0 0,13 13-16,-13-13 15,0-1-15,14 14 172,-1 0-172,-13 14 16,0-1-16,13-13 0,-13 13 0,0 0 0,0 0 15,13-13-15,-13 14 0,0-1 0,0 0 0,14 0 16,-14 1-16,13-1 0,-13 0 0,0 0 0,13-13 16,-13 27-1,0-14 17</inkml:trace>
  <inkml:trace contextRef="#ctx0" brushRef="#br0" timeOffset="-129825.28">22357 11787 0,'0'13'47,"0"1"-47,0-1 0,0 0 15,14-13-15,-14 13 0,0 1 0,13-1 0,-13 0 16,0 0-16,0 0 0,0 1 0,0-1 0,0 0 16,13 40-1,-13-40-15,0 1 0,13-14 16,-13 13-16</inkml:trace>
  <inkml:trace contextRef="#ctx0" brushRef="#br0" timeOffset="-129560.04">22344 11576 0</inkml:trace>
  <inkml:trace contextRef="#ctx0" brushRef="#br0" timeOffset="-129150.67">22648 11523 0,'0'13'0,"0"-26"0,0 39 0,0-13 0,0 1 15,0-1-15,0 0 0,0 0 0,0 0 0,0 1 0,0-1 16,0 0-16,0 0 0,0 1 0,14-1 0,-14 0 0,0 0 0,0 1 0,0-1 16,0 0-16,0 0 0,0 0 0,0 1 0,0-1 0,0 0 15,0 0-15,13 14 0,-13-14 0,0 0 0,0 0 0,0 27 16,0-27-16,0 14 15,0-14-15,0 0 16,0 1-16,13-14 109</inkml:trace>
  <inkml:trace contextRef="#ctx0" brushRef="#br0" timeOffset="-128768.83">22926 11668 0,'13'0'62,"1"0"-62,-1 0 16,0 0-16,0 0 0,-13-13 0,14 13 0,-1 0 0,0 0 16,0 0-16,0 0 0,1 0 0,-1 0 15,0 0-15,0 0 0,1 0 0,-14-13 0,13 13 0,0 0 16,0 0-16,0 0 16</inkml:trace>
  <inkml:trace contextRef="#ctx0" brushRef="#br0" timeOffset="-128298.39">22979 11827 0,'13'0'32,"1"0"-32,-1 0 15,0 0-15,0 0 0,0 0 0,1 0 16,-1 0-16,40-13 15,-40 13-15,0 0 0,0 0 0,-13-14 0,14 14 16,-1 0-16</inkml:trace>
  <inkml:trace contextRef="#ctx0" brushRef="#br0" timeOffset="-126906.09">23918 11377 0,'0'13'15,"0"1"-15,0-1 0,0 0 16,0 0-16,0 0 0,0 1 0,0-1 0,0 0 0,0 0 0,0 1 15,0-1-15,0 0 0,0 0 0,0 1 0,0-1 0,0 0 0,0 0 0,0 0 0,0 67 16,0-67-16,0 14 0,0-14 0,0 106 16,0-80-16,0 67 15,0-92-15,0 12 0,0-13 0,0 53 16,0-52-16,0 25 16,0-25-16,0-1 0,0 0 15,0 0 1</inkml:trace>
  <inkml:trace contextRef="#ctx0" brushRef="#br0" timeOffset="-125859.14">23971 11364 0,'0'-13'15,"13"13"32,1 0-31,-1 0-16,0 0 0,0 0 0,1 0 15,-14-14-15,13 14 0,0 0 0,0 0 0,1 0 0,-1 0 16,0 0-16,0 0 0,0 0 0,1 0 0,-1 0 0,0 0 16,0 0-16,1 0 0,-1 0 0,0 0 15,0 0-15,1 0 16,-1 0-16,-13 14 16,0-1-16,13-13 0,-13 13 15,13-13-15,-13 13 16,13-13-16,-13 14 0,0-1 15,14 0-15,-14 0 16,0 0-16,13-13 0,-13 14 16,0-1-16,0 13 0,0-12 15,0-1-15,0 0 0,13 0 16,-13 1-16,0-1 0,0 0 0,0 0 16,13-13-16,-13 27 15,0-14-15,0 0 31,-13-13-31,13 13 16,0 1-16,-13-14 0,0 0 16,-1 0-16,14 13 0,-13-13 0,0 0 15,0 0-15,0 0 0,13 13 0,-14-13 16,1 0-16,0 0 0,0 0 0,-1 13 16,1 1-16,0-14 0,0 0 0,-1 0 15,1 0-15,13 13 0,-13-13 16,0 0-16,13 13 0,-13-13 15,-1 0-15,1 0 16,0 13-16,13 0 16,-13-13-16,-1 0 0,14 14 31,14-14 63</inkml:trace>
  <inkml:trace contextRef="#ctx0" brushRef="#br0" timeOffset="-124207.1">25149 11377 0,'0'0'0,"-14"0"0,1 0 0,0 0 0,0 0 15,-1 0-15,1 0 0,0 0 16,0 0-16,13 13 15,-13-13-15,13 14 0,-14-14 0,14 13 16,-13-13-16,0 0 16,13 13-16,0 0 15,0 0-15,-13-13 0,13 14 16,0-1-16,0 0 16,0 0-16,0 1 0,0-1 15,0 0-15,0 0 16,0 1-16,13-14 0,-13 13 15,0 0-15,13-13 0,-13 13 16,13-13-16,1 0 16,-14 13-16,13-13 15,0 0-15,0 0 16,0 0-16,1 0 16,-1 0-16,0 0 15,0 0-15,1 0 0,-1 0 16,-13-13-16,13 13 0,-13-13 15,13 13-15,-13-13 0,0 0 16,14 13-16,-14-14 0,0 1 16,0 0-16,0 0 15,13 13-15,-13-14 0,0 1 0,0 0 16,0 0-16,0-1 16,0 1-16,0 0 0,0 0 0,0 0 15,0-1-15,0 1 0,-13 13 0,13-13 0,-14-14 16,14 14-16,0-27 15,0 27 1,-13 13 0,13-13-16,0 0 15,0 0-15,-13 13 0,13-14 16,0 1-16,0 0 16,0 0-16,0-1 15,0 1 16,0 0 1,-13 13 46,13 13-63,0 0-15,0 1 0,0-1 16,-14-13-16,14 13 0,0 0 0,0 1 0,0-1 0,0 0 0,0 0 16,0 0-16,0 1 0,0-1 0,0 0 0,0 0 0,0 1 0,0-1 15,0 0-15,0 0 0,0 1 0,0-1 0,0 0 0,0 0 16,0 0-16,0 14 0,0-14 0,0 0 0,0 27 16,0-27-16,0 1 15,0-1-15,14-13 0,-14 13 0,0 0 0,0 0 16,0 1-16,0-1 15,0 0 1,13-13 15,0 0 94,0 0-109,-13 13-16,14-13 0,-1 0 16,0 0 15</inkml:trace>
  <inkml:trace contextRef="#ctx0" brushRef="#br0" timeOffset="-123202.18">25215 11060 0,'13'0'47,"0"0"-32,0 0 1,1 0 0,-1 0-16,0 0 15,0 0-15,1 0 0,-1 0 16,0 0-16,0 0 15,-13 13-15,0 0 79,0 0-79,0 0 15,0 1-15,0-1 0,0 0 16,0 0-16,-13-13 15,13 14-15,0-1 16,0 0-16,-13-13 0,0 0 16,13 13-16,0 1 15,0-1-15,0 0 94,13-13-94,0 0 16,0 0-16,1 0 0,-1 0 15,0 0-15,0 0 16,0 0-16,1 0 0,-1 0 16,-13 13 93,-13-13-109,13 13 16,-14-13-16</inkml:trace>
  <inkml:trace contextRef="#ctx0" brushRef="#br0" timeOffset="-122462.5">24871 11972 0,'0'-13'31,"13"13"-15,0 0-1,1 0-15,-1-13 0,0 13 0,0 0 0,0 0 16,1 0-16,-14-13 0,13 13 0,53-14 16,-53 14-16,0 0 0,1 0 0,-1 0 0,0 0 15,0 0-15,1 0 0,-1 0 0,0 0 0,-13-13 0,13 13 0,80-13 16,-80 13-16,53 0 15,-52 0-15,-1 0 0,-13-13 0,13 13 0,0 0 16,14 0-16,-27-13 0,13 13 0,0 0 16,0 0-16,1 0 31,-28 0 78,14 13-109,-13-13 0,0 0 16</inkml:trace>
  <inkml:trace contextRef="#ctx0" brushRef="#br0" timeOffset="-121098.25">25135 12131 0,'0'13'32,"0"1"-32,0-1 0,0 0 15,0 0-15,0 1 0,0-1 0,0 0 0,0 0 0,0 0 16,0 1-16,0-1 0,0 0 0,0 0 0,0 1 16,14-14-16,-14 13 0,0 0 0,0 0 0,0 0 15,0 1-15,0-1 0,13 0 0,-13 0 16,0 27-1,0-27-15,0 1 0,0-1 0,0 0 16,0 0-16,0 0 16,0-26 124</inkml:trace>
  <inkml:trace contextRef="#ctx0" brushRef="#br0" timeOffset="-120229.96">25162 12078 0,'13'0'31,"0"0"-15,1 0-16,-1 0 16,0 0-16,0 0 0,0 0 15,1 0-15,-1 0 16,0 0 15,-13 13-15,0 1-1,13-14-15,1 0 0,-14 13 0,0 0 16,0 0-16,0 1 0,13-1 0,-13 0 16,0 0-16,0 1 0,0-1 0,0 0 15,13-13-15,-13 13 0,0 0 0,0 1 16,0-1-16,0 0 0,0 0 0,0 1 16,0 25-16,0-26 15,0 1-15,0-1 0,0 0 0,0 0 16,0 1-16,0-1 15,0 0-15,0 0 63,0 1-47,-13-14-16,0 0 0,-1 0 0,1 0 15,13 13-15,-13-13 16,0 0-1,13 13-15,-14-13 0,1 0 16,0 0 0,13 13-1,-13-13-15,0 0 0,-1 0 32,14-13 61,0 0-93</inkml:trace>
  <inkml:trace contextRef="#ctx0" brushRef="#br0" timeOffset="-119199.52">25440 12025 0,'13'0'0,"0"0"94,0 0-94,1 0 15,-1 0 1,-13 14 46,0-1-46,0 0-16,0 0 0,0 0 16,13 1-16,-13-1 15,0 0 1,0 0-16,0 1 16,0-1-16,0 0 15,0 0-15,0 1 16,0-1-16,-13-13 31,26 0 78,0 0-109,1 0 0,-1 0 0,0 0 16,0 0-16,0 0 0,1 0 16,-1 0-16,0 0 15,-13 13 126</inkml:trace>
  <inkml:trace contextRef="#ctx0" brushRef="#br0" timeOffset="-118473.35">26485 11377 0,'-27'0'16,"14"0"-16,0 0 0,0 0 15,-1 0-15,1 0 0,0 0 0,0 0 0,-1 0 16,1 0-16,0 0 0,0 0 16,0 0-16,-1 0 0,1 0 0,0 0 15,0 0-15,-1 0 0,1 0 16,0 0-16,0 0 0,0 0 16,-1 13-16,1-13 0,0 0 15,0 0-15,13 14 0,-14-14 0,1 0 0,-13 0 16,12 0-1,1 0-15,0 0 16,0 0-16,0 0 16,-1 0-16,14 13 0,-13-13 15,0 0-15,0 0 0,-1 0 16,1 0-16,0 0 0,0 0 16,-1 0-16,1 0 0,0 0 15,13 13 1,-13-13-16</inkml:trace>
  <inkml:trace contextRef="#ctx0" brushRef="#br0" timeOffset="-117851.78">26035 11351 0,'-13'0'16,"0"0"-1,-1 0-15,1 0 0,0 0 0,0 0 16,-1 0-16,1 0 0,13 13 0,-13-13 0,0 0 16,-1 0-16,14 13 0,-13-13 0,0 0 0,0 0 0,13 13 15,-13-13-15,-1 0 16,14 14-16,-13-1 0,0-13 0,0 13 15,-1 0-15,1-13 16,0 13-16,13 1 0,-13-14 0,-14 13 16,14 0-1,13 0-15,0 1 0,-13-14 16,13 13 46,13-13-62,0 0 0,0 0 16,1 0-16,-1 0 0,0 0 0,-13 13 0,13-13 0,1 0 0,-1 0 0,0 0 0,0 0 0,27 13 16,-27-13-16,0 14 0,1-14 0,-1 0 0,0 0 0,27 0 15,-27 0-15,0 13 0,1-13 0,-1 0 0,0 0 16,0 0-16,0 0 0,1 0 0,-1 0 0,0 0 16,-13 13 15</inkml:trace>
  <inkml:trace contextRef="#ctx0" brushRef="#br0" timeOffset="-117128.62">27054 11245 0,'-27'0'0,"14"0"16,0 0-16,-1 0 0,1 0 16,0 0-16,0 0 0,0 0 0,-1 0 0,1 0 15,13 13-15,-13-13 0,0 0 0,-1 0 0,14 13 16,-26 0-16,13-13 0,0 0 0,-14 27 16,27-14-16,0 0 15,-13-13-15,13 14 0,0-1 16,0 0-1,0 0-15,0 1 16,13-14-16,-13 13 0,13 0 0,-13 0 16,14-13-16,25 53 0,-12-53 15,-27 13-15,13-13 0,13 40 0,-12-40 16,-14 13-16,13-13 0,-13 14 16,0-1 15,0 0-16,-13-13-15,-1 13 16,1-13-16,-40 27 16,40-27-16,13 13 0,-13-13 0,0 0 0,-1 0 15,1 0-15,13 13 0,-13-13 0,0 0 0,-1 0 0,1 0 16,0 0-16,0 0 16,26 0 46</inkml:trace>
  <inkml:trace contextRef="#ctx0" brushRef="#br0" timeOffset="-116225.79">27159 11298 0,'0'0'0,"-13"0"16,0 0-16,0 0 15,0 0-15,-1 0 16,1 0-16,13 13 16,-13-13-16,0 13 0,13 0 0,0 1 15,-14-14-15,14 13 0,0 0 16,0 0-16,0 40 15,0-40-15,0 1 0,0-1 0,0 0 16,0 0-16,0 1 0,0-1 0,14-13 0,-14 13 0,0 0 16,0 1-16,13-14 0,-13 13 0,13-13 15,-13 13-15,0 0 0,13-13 0,1 0 0,-14 13 16,13-13-16,0 0 16,13 0-16,-12 0 0,-1 0 15,0 0-15,-13-13 16,13 13-16,1-13 0,-14 0 15,0 0-15,0-1 16,0 1-16,0 0 0,0 0 16,0-1-16,13 1 0,-13 0 15,0 0 1,0-1 0,0 28 109,0-1-110,0 0-15,0 0 0,0 1 0,13-14 16,-13 13-16,0 0 0,0 0 0,13-13 0,-13 14 0,14-14 15,-14 13-15,13-13 0,-13 13 0,0 0 0,0 0 0,13-13 0,-13 14 16,13-14-16,-13 13 0,13 0 0,-13 0 16,14 1-1,-1-14 95,0 0-110,0 0 0,1 0 15,-14-14-15</inkml:trace>
  <inkml:trace contextRef="#ctx0" brushRef="#br0" timeOffset="-115735.34">27556 11298 0,'0'13'32,"-13"-13"-17,13 13-15,0 0 0,0 1 0,-13-1 0,13 0 0,0 14 16,0-14-16,0 0 0,0 0 0,0 14 0,0-14 0,0 0 0,0 0 15,0 1-15,0 12 0,0-13 0,0 1 0,13 12 16,-13-13-16,0 0 0,0 40 0,0-39 16,13 25-1,-13-25-15,0-1 0,0 0 0,0 0 16,14-13 46,-14-13-46,0 0-16,13 0 0,-13-1 0,13 1 16,-13 0-16,0 0 0,13 13 0,-13-14 0,0 1 0</inkml:trace>
  <inkml:trace contextRef="#ctx0" brushRef="#br0" timeOffset="-115324.97">27609 10993 0</inkml:trace>
  <inkml:trace contextRef="#ctx0" brushRef="#br0" timeOffset="-114951.12">27834 10927 0,'0'14'0,"0"-1"0,0 0 16,-13-13-16,13 13 0,0 0 0,-13 1 0,13-1 0,-14-13 0,14 13 0,0 0 0,0 1 0,-13-14 0,13 13 15,0 0-15,0 0 0,0 0 0,-13 1 0,13 12 0,-26 67 16,26-67-16,0-13 0,-27 133 16,27-133-16,0 0 0,0 14 0,0-14 0,0 0 0,0 40 15,0-39-15,0-1 0,0 53 16,0-53-16,-13 40 15,13-40-15,0 1 0,0-1 16,0 0 15</inkml:trace>
  <inkml:trace contextRef="#ctx0" brushRef="#br0" timeOffset="-113970.23">27186 11324 0,'0'13'63,"0"1"-63,0-1 15,13-13-15,-13 13 0,0 0 0,0 1 16,13-14-16,-13 13 0,0 0 0,0 0 0,14-13 15,-14 13-15,0 1 0,0-1 0,13-13 0,-13 13 16,0 0-16,0 1 16,0-1-16,13-13 15,-13 13 79</inkml:trace>
  <inkml:trace contextRef="#ctx0" brushRef="#br0" timeOffset="-113250.58">26194 12224 0,'-13'0'63,"-1"0"-48,1 0-15,0 0 0,0 0 0,-1 0 16,1 0-16,0 0 0,0 0 0,-1 0 16,1 0-16,0 0 0,0 0 15,0 0-15,-1 0 0,1 0 16,13 13-16,-13-13 16,0 0-16,-1 0 31,1 0-31,0 0 0,0 0 15,-1 0-15,1 0 0,0 0 0,0 0 16,0 0-16,-1 0 0,-12 13 16,13-13-16,-1 0 0,14 13 0,-13-13 15</inkml:trace>
  <inkml:trace contextRef="#ctx0" brushRef="#br0" timeOffset="-112598.45">25876 12131 0,'0'13'47,"0"1"-32,-13-14-15,13 13 0,-13-13 16,13 13-16,0 0 16,-13-13-16,13 14 0,-14-14 15,14 13-15,0 0 0,-13 0 16,13 0-16,0 1 0,0-1 15,0 0-15,0 0 0,-13-13 16,13 14-16,0-1 0,-13-13 0,-1 0 16,14 13-16,0 0 15,0 0-15,14-13 78,-1 0-62,0 0-16,0 0 0,1 0 0,-1 0 16,0 0-16,0 0 0,0 0 0,1 0 15,-1 0-15,0 0 0,0 0 0,1 0 16,-1 0-16,13 0 94,-26 14-94,14-14 15,-1 0-15,0 0 0,0 0 0</inkml:trace>
  <inkml:trace contextRef="#ctx0" brushRef="#br0" timeOffset="-111857.27">26670 12091 0,'0'14'32,"0"-1"-32,0 0 0,26 0 0,-26 27 15,0-27-15,0 1 0,0-1 0,0 0 0,14 0 0,-14 0 0,0 1 0,0-1 16,0 0-16,0 0 0,0 1 0,13-1 0,-13 0 0,0 0 0,0 14 0,0-14 16,0 0-16,0 0 0,0 1 0,0-1 0,0 0 0,13 27 15,-13-27-15,0 0 0,13 27 16,-13-27-16,0 0 15,0 1-15,0-28 141,-13 1-141,13 0 0,0 0 0,0-1 0,0 1 16,-13 13-16,13-13 0,0 0 0,0 0 0,0-1 0,0 1 0</inkml:trace>
  <inkml:trace contextRef="#ctx0" brushRef="#br0" timeOffset="-111154.64">26670 12052 0,'13'0'78,"0"0"-78,1 0 0,-1 0 0,0 0 0,0 0 0,1 0 16,-1 0-16,0 0 0,0 0 0,1 0 0,-1 0 16,0 0-16,0 0 0,0 0 0,1 0 15,-14 13-15,0 0 0,13-13 0,0 0 16,-13 13-16,13-13 0,-13 14 0,0-1 15,14-13-15,-14 13 0,0 0 16,0 1-16,13-14 16,-13 13-16,0 0 0,0 0 15,0 1-15,0-1 16,0 0-16,0 0 0,0 0 0,0 1 16,0-1-16,0 0 0,0 0 0,0 1 15,0-1-15,0 0 0,0 0 0,0 0 0,0 1 16,0 25-16,-13-25 15,13-1-15,0 0 0,-14-13 16,14 13-16,0 1 0,-13-1 16,0-13-16,0 26 15,13-13-15,-27-13 0,27 14 0,-13-14 16,0 0-16,0 13 16,-1-13-16,1 13 15,0-13 1</inkml:trace>
  <inkml:trace contextRef="#ctx0" brushRef="#br0" timeOffset="-99243.7">30480 8242 0,'13'0'62,"-13"-13"-62,13 13 0,1 0 0,-1 0 0,-13-14 0,13 14 16,0 0-16,1 0 0,-1 0 0,-13-13 0,13 13 16,0 0-16,1 0 0,-1 0 15,0 0 17,-13 13 93,0 1-110,0-1-15,-13 0 0,13 0 16,0 0-16,-13-13 0,13 14 0,-14-14 15,14 13-15,-13-13 0,13 13 16,-13 0-16,13 1 0,-13-14 16,-1 0-16,14 13 0,-13-13 15,13 13-15,-13-13 16,13 13-16,0 1 0,0-1 16,-13-13-16,-1 0 0,14 13 0,-13 0 15,13 0-15,-13 1 16,13-1-1,13-13 110,0 0-109,1 0-16,-1 0 0,0 0 0,0 0 16,1 0-16,-1 0 0,0 0 0,0 0 0,1-13 15,-1 13-15,0 0 0,0 0 0,0 0 0,1 0 16,-1 0-16</inkml:trace>
  <inkml:trace contextRef="#ctx0" brushRef="#br0" timeOffset="-95616.87">26683 12039 0,'0'13'32,"13"-13"-32,-13 13 0,0 0 0,0 0 15,0 1-15,0-1 0,0 0 0,0 0 16,0 1-16,0-1 0,0 0 0,0 0 0,0 1 15,0-1-15,0 0 0,0 13 0,0 1 0,0 39 16,0-53 0,0 40-16,0-40 0,0 1 0,0-1 15,0 0-15,-13 0 0,13 27 16,0-27-16,0 27 16,0-27-16,0 0 0,0 1 0,0-1 15,0 0-15,0 0 16,0 1-1,-13-14-15,13 13 16,0 0 203,0 0-219,0 0 0,0 1 0,0-1 15,0 0-15,0 0 0,0 1 0,0-1 16,0 0-16,0 0 0,0 1 0,0-1 16,0 0-16,0 0 15,-13-13-15,13 13 16,0 1 0,0-1-16,0 0 0,0 0 15,0 1 63,0-1-62,0 0 0,0 0-1,13-13 32,0 0 0,0 0-47,1 0 0,-1 0 0,0 0 16,0 0-16,1 0 0,-1 0 15,-13-13-15,13 13 0,0-13 16,1 13-1,-1 0 1,-13-13-16,0-1 16,13 14-16,-13-13 15,13 13-15,-13-13 0,0 0 16,13 13-16,-13-14 16,0 1-1,0 0 16,0 0-31,0 0 16,14 13-16,-14-14 0,0 1 0,0 0 16,0 0-16,0-1 0,0 1 0,0 0 15,0 0-15,0-1 0,0 1 16,0 0-16,0 0 94,0 0-79,-14 13-15,14-14 0,-13 14 16,13-13-16,-13 13 0,0 0 16,0 0-16,-1 0 0,1 0 15,0 0-15,0 0 0,-1 0 16,1 0-16,0 0 15,0 0-15,-1 0 16,1 0 0</inkml:trace>
  <inkml:trace contextRef="#ctx0" brushRef="#br0" timeOffset="-94736.06">27067 12594 0,'13'0'32,"0"0"46,1 0-78,-1 0 0,0-13 0,0 13 0,0 0 15,-13-13-15,14 13 0,-14-14 0,13 14 0,0 0 0,0-13 16,1 13-16,-14-13 0,13 13 0,0 0 16,-13-13-16,13 13 0,-13-13 0,0-1 46,0 1-14,-13 0-17,0 13 1,0 0-16,-1 0 0,1 0 16,0 0-16,0-13 0,-1 13 15,1 0-15,0 0 0,0 0 16,0 0-16,-14 0 0,14 0 15,13 13-15,-13-13 16,13 13-16,-14-13 0,14 13 16,0 1-16,0-1 15,0 0-15,0 0 16,0 0-16,0 1 16,14-14-16,-14 13 0,13-13 15,-13 13-15,13-13 0,-13 13 0,27 14 16,-14-27-1,-13 13-15,13-13 0,0 0 16,0 0-16,1 13 0,-1-13 16,-13 14-16,13-14 0,0 0 0,1 0 0,-1 0 15,0 0-15,0 0 0,27 0 16,-27 0-16,0 0 0,1 0 16,-1 0-16,0 0 0</inkml:trace>
  <inkml:trace contextRef="#ctx0" brushRef="#br0" timeOffset="-93670.59">27742 12475 0,'-14'0'16,"1"0"-16,0 0 15,0 0-15,-1 0 16,1 0-16,13 13 0,-13-13 0,0 0 15,13 14-15,-14-14 0,1 0 0,13 13 16,0 0 15,0 0 1,0 0-17,13 1-15,-13-1 16,14-13-16,-1 0 0,-13 13 15,13-13-15,-13 13 0,13-13 0,-13 14 0,14-14 16,-1 0-16,0 13 16,0-13-16,1 0 47,-1 0-32,0 0-15,0 0 63,-13-13-63,0-1 0,0 1 15,0 0-15,13 13 0,-13-13 0,0-1 0,0 1 16,0 0-16,0 0 0,14 0 16,-14-1-1,0 28 157,0-1-156,0 0-16,13-13 0,-13 13 0,0 0 0,13-13 0,-13 14 0,0-1 15,13-13-15,-13 13 0,14 0 0,-14 1 16,13-14-16,-13 13 0,13-13 16,-13 13-16,0 0 0,13-13 0,-13 14 15,14-14-15</inkml:trace>
  <inkml:trace contextRef="#ctx0" brushRef="#br0" timeOffset="-92240.77">28046 12449 0,'13'0'47,"0"13"-47,1-13 15,-14 13-15,0 0 0,13-13 0,-13 14 0,0-1 16,13 0-16,-13 0 0,0 0 16,13 1-16,-13-1 0,13 0 15,-13 0-15,0 1 16,0-1-16,0-26 141,0-1-141,0 1 15,0 0-15,0 0 0,0-1 0,0 1 16,0 0-16,0 0 0,0 0 15,14 13-15,-14-14 0,0 1 16,26 0 0,-13 13-16,-13-13 15,14 13-15,-1 0 0,0 0 16,0-14 0,0 14-16,1 0 0,-1 0 15,0 0-15,0 0 0,-13-13 16,14 13-16,-1 0 15,0 0 48,-13 13-47,0 1-16,13-14 0,-13 13 0,0 0 15,0 0-15,14 1 0,-14-1 0,0 0 0,13-13 16,-13 13-16,0 0 0,13-13 0,-13 14 0,0-1 0,0 0 15,0 0-15,13 1 0,-13-1 16,0 0-16,0 0 16,13-13 124,-13-13-140,0 0 16,0 0-16,0-1 16,0 1-16,14 13 0,-14-13 0,13 13 15,-13-13-15,13-1 0,0-12 0,-13 13 16,53-27-16,-39 27 15,-1 13-15,0 0 0,-13-13 0,0-1 16,13 14-16,0 0 16,1-13-16,-1 13 0,0 0 47,0 0 31,-13 13-78,0 1 0,14-14 0,-14 13 0,13-13 15,-13 13-15,0 0 0,0 1 0,13-14 0,-13 13 0,13-13 0,-13 13 16,0 0-16,14 0 0,-1-13 0,-13 14 0,0-1 16,13-13-16,-13 13 0,0 0 0,13-13 0,-13 14 15,0-1-15,13-13 16,-13 13-16,14-13 15,-14 13-15</inkml:trace>
  <inkml:trace contextRef="#ctx0" brushRef="#br0" timeOffset="-83324.09">10530 12052 0,'0'13'31,"0"0"-16,0 0-15,0 1 0,0-1 0,0 0 0,0 0 16,0 1-16,0-1 0,-13 0 0,13 0 0,0 1 16,0-1-16,0 0 0,0 0 0,0 0 0,-13 14 15,13-14-15,0 0 0,0 27 16,0-27-16,0 0 0,0 1 0,0-1 0,0 0 16,0 0-16,0 1 0,0-1 15,0 0-15,0 0 16,0 1-1,0-1-15,0 0 16,0 0-16,0 0 0,0 1 16,0-1-1,0 0 17,0 0-17,0 1-15,0-1 0,0 0 16,0 0-16,0 1 0,0-1 0,0 0 15,0 0-15,0 0 0,0 1 0,0-1 16,0 27 0,0-27-16,0 0 0,0 0 15,0-26 126,0 0-125,0 0-16</inkml:trace>
  <inkml:trace contextRef="#ctx0" brushRef="#br0" timeOffset="-82355.2">10491 12012 0,'13'0'78,"0"0"-78,0 0 0,1 0 0,-1 0 16,0 0-16,0 0 0,1 0 0,-1 0 0,0 0 16,0 0-16,0 0 0,1 0 0,-1 0 0,0 0 0,0 0 0,1 0 15,-1 0-15,0 0 0,0 0 0,1 0 0,-1 0 16,0 0-16,0 0 0,0 0 0,1 0 16,-1 0-1,-13 13-15,0 1 16,13-14-16,-13 13 15,13 0-15,-13 0 0,0 0 16,0 1-16,0-1 16,0 0-16,0 0 0,0 1 15,0-1-15,0 27 16,0-27-16,0 0 0,0 0 0,0 0 16,0 1-16,-13-1 0,13 0 0,-13-13 15,13 13-15,0 1 0,-13-14 16,13 13-16,-14-13 0,14 13 15,-13-13-15,0 13 0,0-13 16,0 0-16,13 13 0,-14-13 16,1 0-16,0 14 0,13-1 0,-13-13 0,-1 0 15,1 0-15,0 13 0,0-13 0,-40 13 16,53 1-16,-13-14 16,-1 13-16,-12-13 0,26 13 15,-13-13-15,-1 0 0,1 0 16,0 0-1,13 13-15,-13-13 0,-1 0 32,28 0 77,-1 0-93,0 0-16,0 0 0,1 0 0,-1 0 0,0 0 0,0 0 15,1 0-15</inkml:trace>
  <inkml:trace contextRef="#ctx0" brushRef="#br0" timeOffset="-81633.04">10901 12726 0,'-13'0'15,"-1"0"-15,1 0 0,0 0 16,0 0-16,-1 0 0,1 0 0,0 0 15,0 0-15,0 0 0,13 14 0,-14-14 0,1 0 16,0 0-16,0 0 0,13 13 0,-14-13 0,1 13 16,0-13-16,0 0 0,13 13 0,-14-13 15,14 14-15,0-1 32,0 0-17,0 0-15,14-13 16,-14 14-16,13-14 0,-13 13 0,13-13 0,14 26 15,-14-26-15,-13 13 0,13-13 0,27 27 16,-27-14-16,-13 0 16,13-13-16,0 14 0,-13-1 15,14-13-15,-14 13 0,13-13 0,-13 13 0,0 1 16,0-1 0,0 0-16,0 0 15,0 0 1,-13-13-16,13 14 0,0-1 0,-14-13 15,14 13-15,-13-13 0,13 13 0,-26-13 16,13 0-16,-1 14 16,1-1-16,0-13 0,0 0 0,-1 0 0,1 0 15,0 0-15,0 0 0,-1 0 16,1 0-16,0 0 16</inkml:trace>
  <inkml:trace contextRef="#ctx0" brushRef="#br0" timeOffset="-80504.01">11046 12898 0,'-13'0'0,"0"0"15,0 0-15,-1 0 16,1 0-16,0 0 0,0 0 16,13 14-16,-13-14 15,-1 0-15,14 13 0,0 0 16,-13-13-1,13 13-15,-13-13 0,13 14 16,0-1-16,0 0 0,0 0 16,0 1-16,0-1 15,0 0-15,0 0 32,13-13-32,-13 13 15,13-13-15,1 0 0,-14 14 16,13-14-1,-13 13-15,13-13 0,0 0 16,0 0 0,-13-13-1,14 13-15,-1 0 0,-13-14 16,0 1-16,13 0 0,-13 0 0,13 13 0,-13-27 16,14 27-16,-14-13 0,0 0 0,0 0 15,13 13-15,-13-14 0,0-12 16,0 39 140,0 0-140,0 1-16,13-14 0,-13 13 0,0 0 0,13-13 0,-13 13 15,0 1-15,0-1 0,0 0 16,0 0-16,0 0 0,13-13 16,-13 14-16,0-1 0,0 0 0,0 0 0,14-13 15,-14 14-15,0-1 0,0 0 0,13-13 16,-13 13-16,13-13 0</inkml:trace>
  <inkml:trace contextRef="#ctx0" brushRef="#br0" timeOffset="-80095.64">11271 12938 0,'0'13'16,"0"1"-1,0-1-15,0 0 0,0 0 16,0 1-16,0-1 16,0 0-16,13-13 0,-13 13 0,0 0 15,0 1 1,0-1 0,14-13-1,-14 13-15</inkml:trace>
  <inkml:trace contextRef="#ctx0" brushRef="#br0" timeOffset="-79808.38">11324 12793 0</inkml:trace>
  <inkml:trace contextRef="#ctx0" brushRef="#br0" timeOffset="-79329.93">11576 12700 0,'0'13'15,"0"0"-15,0 1 0,-14-14 0,14 13 16,0 0-16,0 0 0,0 1 0,0-1 0,0 0 0,0 0 16,0 1-16,0-1 0,0 0 0,0 0 0,0 0 0,0 40 15,0-39-15,0-1 0,0 53 16,0-53-16,0 0 0,0 1 0,0-1 0,0 27 16,0-27-16,14-13 0,-14 13 15,0 0-15,0 0 16,13-13 62,0 0-78</inkml:trace>
  <inkml:trace contextRef="#ctx0" brushRef="#br0" timeOffset="-78955.59">12105 12303 0,'0'13'47,"13"-13"-47,0 0 0,0 0 16,-13 14-16,14-14 0,-1 0 0,0 0 0,0 0 15,1 0-15,-14 13 0,13-13 0,0 0 0,66 13 16,-65-13-16,-1 0 0,0 0 0,0 0 0,0 13 16,1-13-16,-1 0 0</inkml:trace>
  <inkml:trace contextRef="#ctx0" brushRef="#br0" timeOffset="-78603.77">12039 12647 0,'13'0'16,"0"0"0,0 0-16,0 0 0,1 0 0,-1 0 0,0 0 0,0 0 15,1 0-15,-1 0 0,0 0 0,0 0 0,1 0 0,-1 0 0,0 0 16,0 0-16,0 0 0,14 0 0,-14 0 0,0 0 0,1 0 0,-1 0 15,40-13-15,-40 13 0,27-13 16,-27 13 0</inkml:trace>
  <inkml:trace contextRef="#ctx0" brushRef="#br0" timeOffset="-77306.05">13137 11615 0,'0'13'0,"0"1"15,0-1-15,0 0 0,0 0 0,0 1 0,0-1 0,0 13 16,0-12-16,13-1 0,-13 0 0,0 0 0,0 0 0,0 40 15,0-39-15,0-1 0,13 0 0,-13 0 0,13 93 16,-13-79-16,0-14 0,0 0 0,0 0 0,0 0 0,0 1 0,0 52 16,0-53-16,0 0 0,0 1 0,0 65 15,0-66-15,0 0 0,0 40 16,0-40-16,0 1 0,0-1 16,0-26 109,0-1-125,13 14 15,-13-13-15,0 0 0,0 0 0,14 13 0,-14-13 0,0-1 0,0 1 16,0 0-16,0 0 0,13-1 0,-13 1 0,0-13 15,13 26-15,-13-13 0,27-40 16,-27 39-16,13 14 0,-13-13 0,13 0 16,0 13-16,-13-13 15,14 13-15,-1 0 16,-13-14-16,13 14 0,0 0 16,0 0-16,1 0 15,-14-13 1,13 13-1,0 0 1,-13 13 62,0 1-78,13-1 0,-13 0 16,0 0-16,14-13 0,-14 14 0,0 12 15,0-13-15,0 1 0,26 25 16,-26-26-16,0 1 0,0-1 16,0 0-16,0 0 0,0 1 0,0-1 15,0 0-15,0 0 0,13-13 0,-13 13 16,0 1-16,0-1 16,0 0-1,14-13 95,-14-13-110,13 13 15,0-13-15</inkml:trace>
  <inkml:trace contextRef="#ctx0" brushRef="#br0" timeOffset="-76662.45">13996 12039 0,'-13'0'16,"13"-14"-16,-13 14 0,0 0 16,0 0-16,-1 0 0,1 0 0,0 0 15,0 0-15,-1 0 0,1 0 0,0 0 16,0 0-16,-1 0 0,14 14 16,-13-14-16,0 13 0,0-13 0,-14 13 15,14 0-15,13 0 16,-13-13-16,13 14 0,-13-14 0,13 13 0,-14-13 0,14 13 15,0 0-15,-13 1 0,13-1 0,-13 27 16,13-27-16,0 0 16,0 0-16,0 0 0,0 1 15,0-1-15,0 13 0,0-12 16,0-1-16,0 0 0,0 0 0,13-13 0,-13 13 16,0 1-16,13-14 0,-13 13 0,14 0 15,-1 0-15,0-13 0,14 27 16,-14-27-16,-13 13 0,13-13 0,0 0 0,0 0 0,14 13 15,-14-13-15,40 0 16,-40 0-16,1 0 0,-1 0 0,0 0 16,-13-13-16,13 13 0,0 0 31</inkml:trace>
  <inkml:trace contextRef="#ctx0" brushRef="#br0" timeOffset="-75989.84">13057 12660 0,'13'0'32,"1"0"-17,-1 0 1,0 0-16,0 0 0,1 0 0,-1 0 0,0 0 16,0 0-16,0 0 0,27 0 0,-27 0 0,1 0 0,118 14 15,-106-14-15,-12 0 0,-1 0 16,0 0-16,0 0 0,93 0 0,-93 0 0,1 0 0,-1 13 0,0-13 0,13 0 15,-12 0-15,78 0 0,-65 0 0,-14 0 16,93 0-16,-93 0 0,0 0 16,1 0-16,-1 0 0,0 0 0,27 0 0,-27 0 15,27 0 1,-54 0 78,1 0-94</inkml:trace>
  <inkml:trace contextRef="#ctx0" brushRef="#br0" timeOffset="-75470.35">13441 12832 0,'0'14'31,"13"-14"-31,-13 13 0,0 0 0,13-13 0,1 0 0,-14 13 16,0 0-16,13-13 0,-13 14 0,13 12 0,0-26 0,0 27 15,27 39-15,-27-53 0,40 80 32,-40-67-32,1-26 0,-1 40 0,0-40 15,0 39 1,1-25-16,-14-1 16</inkml:trace>
  <inkml:trace contextRef="#ctx0" brushRef="#br0" timeOffset="-74992.89">13560 13057 0,'-13'0'31,"-1"0"-16,14 13-15,-13 1 0,13-1 16,-13-13-16,13 13 0,-13 0 0,13 1 0,-13-14 16,13 13-16,-14 0 0,1 13 15,13-12-15,-13-14 0,-14 53 16,14-40-16,13 0 0,-13-13 0,13 13 0,0 1 16,-13-14-16,13 13 0,-14-13 15,14 13-15,-13-13 0,13 13 16</inkml:trace>
  <inkml:trace contextRef="#ctx0" brushRef="#br0" timeOffset="-73933.42">14380 12872 0,'0'-13'47,"0"0"-31,0-1-16,0 1 0,13 13 0,-13-13 0,0 0 0,0-1 0,0 1 15,0 0-15,0 0 0,0-1 0,0 1 0,0-40 0,0 40 0,0 0 0,0 0 0,0-1 16,0 1-16,0 0 0,14 0 0,-1-93 0,-13 93 15,13-14-15,-13 14 0,26-133 0,-26 133 16,40-146 0,-40 146-16,0 0 0,13 13 0,1-79 15,-14 65-15,13 1 16,0 13 15,-13 13-15,0 1-16,0-1 0,0 0 0,0 14 15,0-14-15,13 106 16,-13-106-16,14-13 0,-14 27 0,0-14 0,0 0 0,13 106 16,-13-106-16,13 14 0,13 131 15,-26-131-15,14 105 16,-14-105-16,0-14 0,13-13 16,-13 13-16,0 27 0,0-27 0,13 0 15,-13 14-15,13-14 0,1-13 78,-14-13-62,0 0-16,0-1 0,0 1 0,0 0 0,13 0 16,-13-1-16,0 1 0,0 0 0,0 0 0,0-1 0,13 1 0,-13 0 0,0 0 15,0 0-15,0-1 0,13 14 0,-13-13 0,0 0 0,0 0 0,0-1 0,0 1 0,0 0 0,0-27 16,0 27-16,0 0 0,0 0 0,0-1 0,14-92 15,-14 80-15,0-133 16,0 146-16,0 0 0,0 0 0,0-1 0,0 1 0,0 0 0,0-93 16,0 93-16,0 0 0,13-54 15,-13 54-15,0-26 16</inkml:trace>
  <inkml:trace contextRef="#ctx0" brushRef="#br0" timeOffset="-72768.35">14949 12449 0,'13'0'0,"0"0"0,1 0 16,-1 0-16,-13 13 0,13-13 0,-13 13 0,0 0 16,13-13-16,-13 14 0,0-1 0,0 0 15,14 13-15,-1-26 0,-13 14 0,0-1 0,0 0 16,13 0-16,-13 1 0,0 12 0,0-13 0,13-13 0,-13 14 0,0-1 16,0 0-16,13 27 0,-13-27 0,0 53 15,0-53-15,0 1 16,0-1-16,0 0 0,0 0 0,0 0 0,0 1 15,0-1-15,-13-13 0,13 13 0,0 0 0,-39 27 32,39-27-32,-14-13 0,1 14 15,13-1-15,-40 13 16,27-26-16,0 0 0,13 13 16,-13-13-16,13-13 46,0 0-46,0 0 0,0 0 0,0-1 0,0-52 16,0 53-16,0-14 0,0 14 0,0-66 16,0 66-16,0-1 0,13-105 15,-13 106-15,13-93 16,0 93-16,-13 0 0,0 0 16,14-14-16,-14 14 0,13-14 15,0 27 16,0 0 48,1 0 14,-14 14-93,13-14 0,-13 13 0,0 0 16,13-13-16,-13 13 0,13-13 0,-13 14 16,0-1-16,13-13 0,-13 13 0,14-13 15,-14 13-15,13-13 16,-13 13-16,0 1 125</inkml:trace>
  <inkml:trace contextRef="#ctx0" brushRef="#br0" timeOffset="-72326.93">15505 12356 0,'-27'26'16,"14"-26"-16,13 14 0,0-1 0,-13-13 16,13 13-16,-14-13 0,1 0 0,13 13 0,-13-13 0,13 14 0,0-1 0,-13-13 0,13 13 0,-13-13 15,13 13-15,-14-13 0,14 14 0,-13-1 0,0 13 0,0-13 0,13 1 0,-14-14 0,14 13 16,-13 0-16,13 0 0,-13 1 0,-14 12 0,27-13 0,0 1 0,0-1 16,-13-13-16,0 66 0,13-53 0,-26 53 15,26-52 1,0-1-16,13-13 62,0 0-46,0 0-16,0 0 0,1 0 0,-1 0 0,0 0 0,0 0 0,14 0 16</inkml:trace>
  <inkml:trace contextRef="#ctx0" brushRef="#br0" timeOffset="-71793.45">15571 12700 0,'-14'0'15,"1"0"-15,13 13 16,-13-13-16,-13 13 0,12-13 16,1 14-16,0-14 0,13 13 0,-13-13 0,13 26 15,-14-26-15,1 27 16,13-14-16,0 0 0,-13-13 0,13 14 47,0-1-32,13-13-15,0 0 0,-13 13 0,14 0 16,-1-13-16,-13 13 0,13-13 0,0 0 16,-13 14-16,14-14 0,-1 26 0,-13-13 47,0 1-47,0-1 15,0 0-15,0 0 16,-13-13-16,13 14 0,-14-14 15,14 13-15,-13-13 0,0 0 0,13 13 0,-13-13 16,13 13-16,-14-13 16,28 0 46</inkml:trace>
  <inkml:trace contextRef="#ctx0" brushRef="#br0" timeOffset="-71052.76">15663 12938 0,'0'-13'93,"14"13"-93,-1 0 16,-13-13-16,13 13 0,0 0 0,-13-14 16,13 14-16,-13-13 0,14 13 0,-1 0 15,-13-13-15,0 0 0,13 13 0,-13-13 16,0-1-16,0 1 0,0 0 0,0 0 16,0-1-16,0 1 15,0 0-15,0-14 16,0 14-16,-13 13 0,13-13 0,-13 13 0,13-13 15,-14 13-15,1 0 16,0 0-16,0 0 16,0 0-16,-1 0 0,1 0 15,0 0-15,0 0 16,13 13-16,-14-13 0,14 13 0,-13-13 16,13 13-16,-13-13 0,13 14 0,-13-1 15,13 0-15,0 0 0,0 1 16,0-1-16,0 0 0,0 0 0,0 1 0,0-1 15,0 13-15,0-13 0,0 67 16,0-67-16,0 0 0,0 1 16,13 12-16,-13-13 0,13-13 0,0 40 15,-13-27 1,14-13-16,-1 13 0,-13 1 0,13-14 16,-13 13-16,13-13 0,-13 13 15,14-13-15,-1 0 0,0 0 16,0 0-16,0 0 0,1 0 0,-1 0 15,0 0-15,0 0 0,14 0 16,-14 0-16,-13-13 16,13 13-16,-13-13 62</inkml:trace>
  <inkml:trace contextRef="#ctx0" brushRef="#br0" timeOffset="-70600.35">15981 12753 0,'-13'0'16,"-1"0"-16,1 0 15,0 0-15,13 13 0,-13-13 0,13 13 16,-14-13-16,14 14 0,-13-14 0,13 13 0,-13 0 0,13 0 15,-13 1-15,0-1 0,13 0 0,-14 53 16,14-53-16,0 1 0,0-1 16,0 0-16,0 0 0,0 1 0,0-1 0,0 40 15,0-40-15,0 0 16,0 0-16,0 1 0,0-1 16,14 0-16,-1 0 0,0 0 15,-13 1-15,13-14 0,0 0 16,1 0-16,-1 0 0,0 0 15,0 0-15,1 0 0,-1 0 16,0 0-16,0 0 0,1 0 16</inkml:trace>
  <inkml:trace contextRef="#ctx0" brushRef="#br0" timeOffset="-69899.7">16351 13176 0,'0'-13'0,"-13"13"31,0 0-31,0 0 16,-1 13-16,1-13 0,0 0 16,13 13-16,-13 1 0,-1-14 0,14 13 15,-13-13-15,0 13 0,13 0 16,-13-13-16,13 14 0,0-1 16,0 0-16,0 0 15,0 1 1,0-1-1,13-13-15,-13 13 16,13-13-16,0 0 0,-13 13 0,14 0 0,-14 1 16,13-14-16,0 0 0,-13 13 0,13-13 15,-13 13-15,0 0 63,0 1-48,-13-14-15,0 0 16,13 13-16,-13-13 0,-1 0 0,1 13 16,13 0-16,-13-13 0,0 0 0,-1 0 0,1 0 15,13 14-15,-13-14 0,0 0 16</inkml:trace>
  <inkml:trace contextRef="#ctx0" brushRef="#br0" timeOffset="-69068.95">16523 13216 0,'-26'0'15,"13"0"1,-1 0-16,14 13 0,-13-13 0,13 13 0,-13-13 0,13 14 0,0-1 16,-13-13-16,13 13 0,0 0 0,-14-13 15,14 14-15,0-1 0,-13-13 0,13 13 0,-13-13 0,13 13 16,0 0-16,-13 1 0,13-1 16,0 0-16,0 0 0,-14 1 0,14 12 15,0-13-15,0 1 0,0-1 16,0 0-1,14-13 17,-1 0-32,0 0 15,0 0-15,1 0 0,-14-13 0,13 13 16,0 0-16,-13-13 0,13-1 0,-13 1 16,14 13-16,-14-13 0,26-27 0,-26 27 15,13-27 1,-13 27-16,0 26 125,0 0-125,0 1 0,0-1 0,0 0 15,0 0-15,0 1 0,0-1 0,0 0 0,0 0 0,0 1 0,13-1 16,-13 0-16,0 0 0,0 0 0,0 1 16,14-14-16,-14 13 0,13 0 0,-13 0 0,0 1 15,13-14-15,-13-14 157,0 1-157,0 0 0</inkml:trace>
  <inkml:trace contextRef="#ctx0" brushRef="#br0" timeOffset="-68660.57">16669 13229 0,'-13'0'0,"13"13"15,0 1-15,0-1 0,0 0 0,0 0 16,0 1-16,0-1 0,0 0 0,0 0 16,0 0-16,0 1 0,0-1 0,0 0 15,0 0-15,0 1 0,0-1 16,0 0-16,0 0 15,0 1 1</inkml:trace>
  <inkml:trace contextRef="#ctx0" brushRef="#br0" timeOffset="-68379.82">16656 13044 0,'0'13'78</inkml:trace>
  <inkml:trace contextRef="#ctx0" brushRef="#br0" timeOffset="-67958.42">16801 13110 0,'0'13'15,"0"1"-15,0-1 0,0 0 0,0 0 0,0 0 0,0 1 16,0-1-16,0 0 0,0 0 0,0 1 0,0-1 0,0 0 15,0 0-15,0 1 0,0-1 0,0 0 0,0 0 0,0 0 16,0 1-16,0-1 0,0 0 0,0 0 0,0 1 0,0-1 16,0 0-16,0 0 15,0 1 63</inkml:trace>
  <inkml:trace contextRef="#ctx0" brushRef="#br0" timeOffset="-62362.74">17211 12568 0,'-13'0'15,"26"0"173,0 0-188,1 0 16,-1 0-16,0 0 0,0 0 0,1 0 15,-1 0-15,0 0 0,0 0 0,0 0 0,1 0 0,-1 0 0,0 0 16,0 0-16,1 0 0,25 0 0,-26 0 15,40 0 1,-53-14-16,14 14 0,-1 0 0,0 0 16,-26 0 109,0 0-125,13 14 0,-14-14 0</inkml:trace>
  <inkml:trace contextRef="#ctx0" brushRef="#br0" timeOffset="-61903.82">17171 12819 0,'14'0'16,"-1"0"0,0 0-16,0 0 0,1 0 15,-1 0-15,0 0 0,0 0 0,1 0 0,-1 0 16,0 0-16,0 0 0,0 0 0,1 0 0,25 0 0,-25 0 15,65 0 1,-66 0-16,0 0 0,1 0 0,-1 0 0,0 0 0,14 0 16,-1 0-16,-13 0 0,0 0 15</inkml:trace>
  <inkml:trace contextRef="#ctx0" brushRef="#br0" timeOffset="-61100.08">18190 12105 0,'0'13'31,"0"0"-31,0 0 0,0 1 0,0 12 16,0-13-16,0 1 0,0-1 0,0 0 0,0 0 0,0 0 0,0 1 0,0-1 16,0 0-16,0 0 0,0 1 0,0-1 0,0 0 0,0 13 0,0-12 0,0-1 0,0 0 0,0 0 0,0 1 15,-13-1-15,13 0 0,0 14 0,0 25 0,0-38 0,0-1 0,0 0 0,0 0 0,0 14 16,0-14-16,0 0 0,0 1 0,-13 78 0,13-79 0,0 1 0,0-1 16,0 93-16,0-80 0,0 80 15,0-93 1,0 0-16,0 1 0,0 39 15,0-40-15,0 0 0,0 27 16,0-27-16,0 0 0,0 0 0,0 1 16,0-1-1,0-26 110</inkml:trace>
  <inkml:trace contextRef="#ctx0" brushRef="#br0" timeOffset="-59856.43">18230 12052 0,'13'0'79,"0"0"-79,0 0 15,1 0-15,-1 0 0,0 13 16,0-13-16,1 0 0,-1 0 0,-13 13 15,13-13-15,0 13 0,1-13 0,25 27 16,-26-27 0,-13 13-16,14 0 0,-14 1 15,0-1-15,13-13 16,-13 13-16,13 0 0,-13 1 16,0-1-16,0 0 0,0 0 15,0 0-15,13-13 0,-13 14 0,0-1 16,0 0-16,0 0 0,0 1 15,0-1-15,0 0 0,0 0 16,0 0-16,0 1 0,0-1 16,0 0-16,0 0 15,0 1-15,0-1 0,0 0 16,0 0-16,-13-13 0,13 14 16,0-1-16,-13-13 0,0 26 15,-1-26-15,14 13 0,-13 1 16,0-14-16,13 13 0,-13 0 15,0-13-15,-14 27 16,14-14 0,0-13-16,-1 13 0,1-13 15,13 13-15,-13-13 0,0 0 16,-1 0-16,1 0 16,13 14-1,-13-14-15,0 0 16,13 13-16,-13-13 15,-1 0 1</inkml:trace>
  <inkml:trace contextRef="#ctx0" brushRef="#br0" timeOffset="-58259.48">19090 12356 0,'-14'0'0,"28"0"0,-41 0 0,14 0 0,0 0 15,0 0-15,-1 0 16,1 0-16,0 0 0,0 0 16,-1 0-16,14 13 0,-13-13 0,0 0 15,13 13-15,-13-13 0,-1 0 0,14 14 16,-13-14-16,0 0 0,13 13 0,-13-13 0,13 13 15,0 0-15,-13-13 16,13 14-16,0-1 16,0 0-16,0 0 15,0 1-15,0-1 16,13-13-16,-13 13 0,0 0 0,13-13 16,0 0-16,-13 13 0,27 14 15,-14-27-15,0 0 16,0 0-16,-13 13 0,14-13 15,-1 0-15,0 0 16,0 0-16,1 0 0,-1 0 16,0 0-16,-13-13 15,13 13-15,0-13 0,-13-1 16,14 14-16,-14-13 0,0 0 0,13 0 0,-13 0 16,13 13-16,-13-14 0,0-12 0,0 13 15,0-1-15,0 1 16,0 0-16,0 0 0,0-1 0,0 1 15,0 0-15,0 0 0,0 0 16,0-1-16,0 1 0,0 0 0,0 0 16,0-1-16,0 1 0,0 0 0,0-40 15,0 40-15,0 0 0,0-1 16,0 1-16,0 0 0,0 0 0,0-1 0,0 1 0,0 0 16,-13 0-16,13 0 0,0-1 0,-13-12 15,-1 13 1,14 26 124,0 0-140,0 0 0,0 1 0,0-1 0,0 0 16,0 0-16,0 0 0,0 1 0,0-1 0,0 0 0,0 0 0,0 1 16,0-1-16,0 0 0,0 0 0,14 1 0,-14-1 0,0 0 0,0 0 0,0 0 15,0 1-15,0 12 0,13-26 0,-13 13 0,0 1 0,0-1 0,0 0 0,0 0 0,13 27 16,-13-27-16,0 0 0,0 1 0,0 25 16,0-25-16,13 38 15,-13-38-15,0-1 0,0 0 16,0 0-16,0 1 15,14-14-15,-14 13 0,13-26 125,0 13-109,-13-14-16</inkml:trace>
  <inkml:trace contextRef="#ctx0" brushRef="#br0" timeOffset="-57413.7">19248 11827 0,'14'0'16,"-1"0"-1,0 0 1,0 0-16,1 0 0,-1 0 16,0 0-16,0 0 15,0 0 1,1 0-16,-14 13 47,0 0-32,0 1-15,0-1 0,0 0 16,0 0-16,0 0 0,0 1 16,-14-14-16,14 13 0,0 0 0,-13 14 15,0-27-15,0 13 16,0-13-16,13 13 0,-14-13 15,14 13-15,0 1 0,-13-14 16,13 13-16,0 0 63,13 0-48,1-13-15,-1 0 0,-13 13 0,13-13 0,0 0 16,0 0-16,1 0 0,-1 0 0,0 0 15,0 0-15,1 0 0,-1 0 16,-13 14 47,-13-14-48,13 13-15,-14-13 0,1 0 16</inkml:trace>
  <inkml:trace contextRef="#ctx0" brushRef="#br0" timeOffset="-56378.76">18785 12674 0,'14'0'156,"-1"0"-156,0 0 0,0 13 0,1-13 0,-1 0 0,0 0 16,0 13-16,0-13 0,1 0 0,-1 13 0,0-13 0,0 0 0,1 0 0,-1 0 15,-13 13-15,13-13 0,0 14 0,1-14 0,-1 0 0,0 0 0,40 13 16,-40-13-16,0 0 0,1 0 0,-1 0 0,79 26 16,-78-26-16,-1 0 0,93 0 15,-93 0-15,0 0 0,0 0 0,1 0 0,-1 0 0,0 0 0,0 0 16,1 0-16,-1 0 15,0 0 17,-26 0 77,0 0-109,-1 0 0</inkml:trace>
  <inkml:trace contextRef="#ctx0" brushRef="#br0" timeOffset="-55878.3">18971 13018 0,'0'13'16,"0"0"0,0 0-16,0 0 0,0 1 0,0-1 0,0 0 0,0 14 15,0-14-15,0 13 0,13-26 0,-13 27 0,0-14 0,0 80 16,0-67-16,0-13 0,0 14 0,0-14 0,0 119 15,0-119-15,0 146 16,0-146-16,0 1 0,0-1 0,0 0 0,0 14 16,0-14-16,0-26 62,0-1-62,0 1 0,0 0 0,0 0 0,0-1 16,0 1-16,0 0 0,0 0 0,0-1 0,0 1 0,0 0 15,0 0-15,0 0 0,0-1 0,0 1 0,0 0 0,0 0 16,0-1-16,0 1 0,0 0 0,0 0 0,0 0 0</inkml:trace>
  <inkml:trace contextRef="#ctx0" brushRef="#br0" timeOffset="-55204.68">18997 13123 0,'0'-13'32,"13"13"-17,1 0-15,-1 0 0,0 0 16,0 0-16,0 0 0,1 0 0,-1 0 16,0 0-16,0 0 0,1 0 0,-1 0 0,0 0 15,0 0-15,1 0 0,-1 0 0,0 0 16,0 0-16,0 0 0,-13 13 0,14-13 0,-1 14 15,0-14-15,-13 13 0,13 13 16,-13-13-16,0 1 16,14-14-16,-14 13 0,0 0 0,0 0 15,0 14-15,0-14 0,0 0 0,0 1 16,0-1-16,0 26 0,0-25 0,0-1 0,0 0 16,0 40-16,0-40 0,-14 53 15,14-52-15,0-1 0,0 0 0,-13 0 16,0-13-16,0 40 0,-1-27 0,-25 27 15,39-27-15,-13-13 16,13 13-16,-14-13 0,14 14 0,-13-14 0,13 13 16,-13-13-16,13 13 0,-13-13 0,13 27 0,-14-27 15,-12 26 1,13-26-16,13 13 0,-14-13 0,-12 13 16,26 1-16,-13-14 0,0 0 15,-1 0-15,1 0 78,13-14-78,0 1 0,0 0 0,0 0 16,0 0-16,0-1 0,0 1 0,0 0 0</inkml:trace>
  <inkml:trace contextRef="#ctx0" brushRef="#br0" timeOffset="-54345.9">19381 12978 0,'13'0'31,"0"0"-15,0 0 0,1 0-16,-1 0 0,0 0 15,0 0-15,1 0 16,-14 13-16,0 0 47,13-13-47,-13 14 0,0-1 0,0 0 15,0 0-15,0 0 0,0 1 0,0-1 0,0 0 16,0 0-16,0 1 0,-13-14 0,13 13 0,0 0 0,0 0 16,0 14-16,-14-14 0,14 0 15,0 0-15,14-13 125,-1 0-109,0 0-16,0 0 0,0 0 0,1 0 15,-1 0-15,0 0 0,0 0 16,1 0-16,-1 0 16</inkml:trace>
  <inkml:trace contextRef="#ctx0" brushRef="#br0" timeOffset="-48968.97">11761 15174 0,'0'-13'63,"0"-1"-47,0 1-16,0 0 0,0 0 0,0-1 0,0 1 15,13 0-15,-13 0 0,0 0 0,0-1 0,0-25 16,13 39-16,-13-14 0,0 1 0,13-53 15,-13 53-15,14-40 16,-14 40-16,0-1 0,0-12 16,13 26-16,-13-13 0,0-14 15,0 14-15,0 0 0,0 0 0,13 13 16,-13-14-16,0 1 0,0 0 0,13 13 0,-13-13 0,0-14 16,0 14-16,0 0 0,14-53 15,-14 52-15,0 1 0,0 0 16,0 0-1,13 13 95,-13 13-95,0 0-15,13 0 0,0-13 0,-13 14 0,0-1 0,0 0 16,13-13-16,-13 13 0,0 1 0,0-1 0,14-13 0,-14 13 0,0 0 0,26 27 16,-13-27-16,-13 0 0,40 80 15,-40-80-15,13-13 0,-13 13 0,0 1 0,14-1 0,-14 13 16,26-12-16,-26-1 0,0 0 0,13 13 16,-13-12-16,13-14 0,-13 13 15,0 0-15,0 0 203,14-13-203,-14 14 16,13-14-16,-13 13 0,0 0 0,0 0 16,13-13-16,-13 14 0,0-1 0,0 0 15,0 0-15,13-13 0,-13 13 31,14-13-31,-14 14 16,13-14 15,-13 13-31,0 0 16,0 0 0,13-13 15,-13 14-16,0-28 95,0 1-110,0 0 15,0 0-15,0-1 0,0 1 0,0 0 0,13 13 0,-13-13 16,0 0-16,0-1 0,14-25 0,-14 25 0,0 1 16,13-66-16,0 66 0,0-93 15,-13 79 1,0 14-16,0 0 0,13-53 0,-13 52 16,14-78-16,-14 79 15,0-1-15,0 1 0,0 0 0,0 0 0,13-14 16,-13 14-16,0 0 0,0 0 0,0-14 15,13 27-15,-13-13 0,0-40 16,13 53-16,-13-13 0,14 13 0,-14-27 16,0 14-16,0 0 15</inkml:trace>
  <inkml:trace contextRef="#ctx0" brushRef="#br0" timeOffset="-47178.33">12435 14989 0,'0'-14'47,"0"28"-16,14-14-16,-14 13-15,13-13 0,-13 13 0,13-13 0,0 27 16,1-14-16,-1 0 0,-13 0 16,13 0-16,0-13 0,-13 14 0,27 39 15,-27-40-15,13-13 0,-13 13 0,0 0 0,13-13 0,0 27 16,-13-14-16,0 0 0,0 14 16,14-27-16,-14 53 15,13-53-15,-13 13 16,0 0-16,0 0 15,0 1-15,0-1 16,0 0 0,0 0-16,0 0 15,-13-13 48,13-13-1,0 0-62,-14 0 0,14 0 0,0-1 16,0 1-16,0 0 0,-13 13 0,13-13 0,0-1 16,0 1-16,0 0 0,-13 13 0,13-13 0,0-1 0,0 1 15,0 0-15,0 0 0,0 0 0,0-1 16,0 1-16,0 0 0,0 0 0,0-27 15,0 27-15,13 13 0,-13-14 16,0 1-16,0 0 0,13 13 0,-13-13 0,0 0 16,0-1 15,0 1-15,14 13-1,-14-13-15,13 13 16,-13-13-16,0-1 125,13 14-125,-13-13 15,0 0-15,13 13 0,-13-13 0,0-1 16,14 14-16,-14-13 0,13 0 16,0 13-16,-13-13 15,0 26 126,0 0-32,13-13-93,-13 13 0,0 1-16,0-1 15,13-13 1,-13 13 46</inkml:trace>
  <inkml:trace contextRef="#ctx0" brushRef="#br0" timeOffset="-46274.51">12951 14856 0,'0'14'31,"0"-1"-31,0 0 0,0 0 0,0 0 15,-13-13-15,13 14 0,0-1 0,0 0 0,0 0 0,0 1 16,-13-14-16,13 13 0,0 0 0,-13 27 16,13-27-16,-14 13 0,14-12 0,-13 25 0,13-25 15,0-1-15,-13-13 0,13 13 0,0 0 16,0 1-16,-13-14 0,13 13 0,-13 13 16,13-13-16,-14 1 15,14-1-15,-13-13 0,13 13 0,0 0 16</inkml:trace>
  <inkml:trace contextRef="#ctx0" brushRef="#br0" timeOffset="-45670.96">13110 15121 0,'-13'0'31,"13"13"-15,-13-13-16,13 13 0,-14-13 15,1 14-15,0-14 16,13 13 0,0 0 46,0 0-46,0 1-1,0-1-15,13 0 16,0-13-16,-13 13 0,0 0 16,0 1-1,0-1-15,0 0 16,0 0-16,0 1 16,0-1-16,0 0 15,-13-13-15,13 13 0,-13-13 16,0 0-16,-1 14 0,1-14 15,0 0-15,0 0 0,13 13 16,-13-13-16,-1 0 16,14-13 46,14 13-46</inkml:trace>
  <inkml:trace contextRef="#ctx0" brushRef="#br0" timeOffset="-44944.79">13163 15280 0,'0'-14'15,"13"14"17,0 0-1,1 0-31,-1-13 15,0 13-15,0 0 0,-13-13 0,0 0 0,14 13 0,-1 0 16,0-13-16,0 13 0,-13-14 0,14 14 0,-1-13 16,0 0-16,0 13 0,14-40 15,-14 40-15,-13-13 16,-13 13 62,13 13-78,-14-13 16,14 13-16,-13-13 0,13 14 0,-13-14 0,13 13 15,-13-13-15,13 13 0,0 0 16,-13-13-16,13 14 16,-14-14-16,14 13 0,0 0 15,0 0-15,-13-13 0,13 13 0,0 1 16,0-1-16,0 0 15,0 0-15,0 1 16,0-1 0,13-13 62,1 0-78,-1 0 15,-13 13 64</inkml:trace>
  <inkml:trace contextRef="#ctx0" brushRef="#br0" timeOffset="-44430.33">13547 15174 0,'0'13'31,"0"0"-15,0 1-1,0-1-15,0 0 0,0 0 16,-14-13-16,14 13 0,0 1 16,0-1-16,0 0 0,0 0 15,0 1-15,0-1 16,0 0-16,0 0 16,14-13-16,-14 14 15,13-14-15,-13 13 0,13-13 16,-13 13-16,13-13 15,1 0 1,-14 13 0,13-13-16,0 0 15,-13 13 17</inkml:trace>
  <inkml:trace contextRef="#ctx0" brushRef="#br0" timeOffset="-43825.78">13891 15505 0,'-14'0'31,"1"0"-15,0 0-16,0 0 15,13 13-15,-14-13 0,1 13 16,13 0-16,-13-13 16,13 14-16,0-1 0,0 0 15,0 0 1,0 0 0,0 1-1,13-14-15,-13 13 0,13-13 16,-13 13-16,14-13 0,-14 27 0,13-27 15,0 26-15,-13-13 16,0 0 47,0 1-48,-13-14-15,0 0 16,-1 0 15,14 13 0,14-13 1</inkml:trace>
  <inkml:trace contextRef="#ctx0" brushRef="#br0" timeOffset="-42870.9">14036 15610 0,'0'14'47,"0"-1"-31,0 0 0,0 0-1,0 1-15,0-1 16,0 0-16,0 0 15,13-13 1,-13 13-16,0 1 0,14-14 0,-14-14 141,0 1-141,13 13 15,-13-13-15,0 0 0,0 0 0,0-1 16,0 1-16,0 0 16,0 26 171,13-13-171,-13 13-16,0 1 0,0-1 15,13-13-15,1 13 16,-1-13 0,-13 13 62</inkml:trace>
  <inkml:trace contextRef="#ctx0" brushRef="#br0" timeOffset="-42475.01">14208 15597 0,'13'0'31,"1"0"-16,-14 13 1,0 1-16,13-14 0,-13 13 16,0 0-16,13 0 0,-13 1 15,0-1-15,13-13 0,-13 13 16,0-26 93</inkml:trace>
  <inkml:trace contextRef="#ctx0" brushRef="#br0" timeOffset="-42166.73">14235 15531 0,'0'-13'0</inkml:trace>
  <inkml:trace contextRef="#ctx0" brushRef="#br0" timeOffset="-41799.88">14248 15478 0,'13'13'15,"-13"1"-15,0-1 0,13-13 0,-13 13 0,0 0 16,0 1-16,13-1 0,-13 0 0,14 0 0,-14 0 0,0 1 0,0-1 16,13-13-16,-13 13 0,13-13 0,-13 13 0,0 1 0,13-1 15,-13 0-15,0 0 0,0 0 16,0 1-16,14-1 0,-28-13 109,14-13-109</inkml:trace>
  <inkml:trace contextRef="#ctx0" brushRef="#br0" timeOffset="-41283.9">14724 14764 0,'13'0'47,"1"0"-47,-14 13 0,13-13 0,0 0 16,0 0-16,0 13 0,1-13 0,-1 0 0,0 0 0,-13 13 0,13-13 15,1 0-15,12 14 0,0-14 0,-12 0 0,-1 0 0,0 0 0,0 0 16,1 0-16,25 0 0,-25 0 0,-1 0 0,53 0 16,-53 0-16,0 0 15,1 0-15,-1 0 16</inkml:trace>
  <inkml:trace contextRef="#ctx0" brushRef="#br0" timeOffset="-40820.48">14790 14989 0,'13'0'47,"1"0"-47,-1 0 0,0 0 0,0 0 16,1 0-16,-1 0 0,0 0 0,0 0 0,0 0 0,1 0 16,-1 0-16,0 0 0,0 0 0,1 0 0,-1 0 15,0 0-15,0 0 0,1 0 0,-1 0 0,0 0 16,0 0-16,0 0 0,1 0 15,-1 0-15,0 0 16</inkml:trace>
  <inkml:trace contextRef="#ctx0" brushRef="#br0" timeOffset="-39048.86">16021 14393 0,'0'14'16,"0"-1"-16,0 0 15,0 0-15,0 0 0,0 14 0,0-14 0,-14 14 0,14-14 0,0 0 0,0 0 16,0 1-16,0-1 0,0 0 0,0 0 0,0 0 0,0 14 0,0-14 0,0 0 0,0 1 0,0 39 15,0-40-15,0 0 0,0 0 0,0 0 0,0 1 0,0-1 0,0 0 0,0 80 16,14-80-16,-14 0 0,0 0 0,0 1 0,0-1 0,13 93 16,-13-93-16,0 93 15,0-93-15,0 0 0,0 0 0,0 1 0,0-1 0,0 0 0,13 27 16,-13-27-16,0 14 16,0-14-16,0 0 0</inkml:trace>
  <inkml:trace contextRef="#ctx0" brushRef="#br0" timeOffset="-38032.92">15941 14407 0,'13'0'47,"1"0"-47,-1 0 15,0 0-15,0 0 16,1 0-16,-14 13 0,13-13 0,0 0 16,0 0-16,0 26 15,1-26-15,-1 0 0,-13 13 0,0 1 0,13-14 16,-13 13-16,13-13 0,1 26 16,-14-12-16,13-14 15,-13 13-15,13-13 0,-13 13 16,0 0 78,0 1-79,0-1-15,0 0 16,0 0-16,-13 0 0,13 1 15,0-1-15,-13-13 0,13 13 0,0 0 0,-14 1 16,14-1-16,-13-13 0,13 13 0,-13 14 16,0-27-16,13 13 0,-14 0 15,14 0-15,0 0 0,-13-13 16,13 14-16,-13-14 0,13 13 16,-13-13-16,13 13 0,-13-13 15,13 13-15,-14-13 0,14 14 16,-13-14-16,0 0 0,0 0 15,13 13-15,-14-13 16,28 0 78,-1 0-94,0 0 0</inkml:trace>
  <inkml:trace contextRef="#ctx0" brushRef="#br0" timeOffset="-36812.79">16801 14526 0,'-13'0'47,"13"-14"-47,-13 14 0,-1 0 0,1 0 15,0 0-15,0 0 0,-1 0 0,1 0 16,0 0-16,0 0 0,0 0 16,-1 0-16,1 0 0,13 14 0,-13-14 15,0 0-15,-1 13 0,1 0 16,0-13-16,13 13 0,0 1 16,-13-14-16,-14 39 15,27-26-15,0 1 0,-13-14 0,13 13 16,0 0-16,0 0 0,0 1 15,0-1 1,13-13 62,0 0-78,1 0 0,-1 0 16,0 0-16,0 0 0,1 0 15,-1 0-15,0-13 16,-13-1-16,13 14 0,-13-13 0,14 13 0,-14-13 16,13 13-16,-13-13 0,0-1 0,0 1 0,13 13 15,-13-13-15,0 0 0,0 0 0,13 13 0,-13-14 0,13 14 16,-13-13-16,0 0 0,14 13 16,-14-13-16,13-14 15,-13 14-15,0 0 0,0-1 0,13 1 0,-13 0 16,13 13-16,-13-13 0,0 0 0,0-40 15,0 39-15,0 1 0,14 13 0,-14-13 0,0 0 0,0 0 0,0-1 16,13 1-16,-13 0 0,0 0 0,13-40 16,-13 39-16,13-25 15,-13 26-15,0-1 0,0 1 16,0 0-16,0 26 125,0 0-125,0 1 0,0-1 0,0 0 16,0 13-16,0-12 0,0-1 0,0 0 0,0 0 0,0 1 0,0-1 15,0 0-15,0 0 0,-13 1 0,13-1 0,0 0 0,0 53 16,0-53-16,0 1 0,0 78 15,0-79-15,0 1 0,0-1 0,0 0 0,0 0 0,0 14 16,0-14-16,0 0 0,0 0 0,0 14 16,0-14-16,13-13 0,-13 13 15,0 1 126</inkml:trace>
  <inkml:trace contextRef="#ctx0" brushRef="#br0" timeOffset="-35924.98">16999 14023 0,'14'0'78,"-1"0"-78,-13-13 0,13 13 0,0 0 15,1 0-15,-1 0 0,0 0 16,0 0 47,-13 13-63,0 0 15,14-13-15,-14 13 0,0 1 16,0-1-1,0 0 1,0 0 0,0 1-16,-14-14 15,14 13-15,0 0 0,-13-13 0,0 0 16,13 13-16,-13-13 0,13 13 0,-27 14 16,14-27-16,13 13 15,-13-13-15,-1 13 0,14 1 0,-13-14 16,13 13-1,13-13 48,-13 13-63,14-13 0,-1 0 0,0 0 16,0 0-16,1 0 0,-1 0 0,0 0 0,14 13 15,-14-13-15,0 0 0,0 0 0,0 0 16,1 14-16,-14-1 94,0 0-79</inkml:trace>
  <inkml:trace contextRef="#ctx0" brushRef="#br0" timeOffset="-35335.44">16364 15002 0,'27'0'16,"-14"0"-16,0 0 15,1 0-15,-1 0 0,0 0 0,0 0 16,1 0-16,-1 0 0,0 0 0,0 0 0,0 0 0,1 0 0,12 0 16,-13 0-16,27 13 0,-27-13 0,1 0 0,-1 0 0,0 0 0,0 0 0,67 0 15,-67 0-15,0 0 0,0 0 0,0 0 0,1 0 0,65 0 16,-52 0-16,-14 0 16,0 0-16,40 0 0,-40 0 0,-13-13 0,13 13 15,1 0-15,-1 0 0,0 0 16</inkml:trace>
  <inkml:trace contextRef="#ctx0" brushRef="#br0" timeOffset="-34673.83">16669 15240 0,'0'13'31,"0"0"-31,0 1 0,0-1 0,0 0 16,0 0-16,0 1 0,0-1 0,13-13 0,-13 13 0,13 27 15,-13-27-15,0 0 0,0 0 0,0 1 0,0-1 0,27 66 16,-27-65-16,0-1 0,0 0 0,13 80 16,-13-80-16,0 0 0,0 0 0,0 0 0,0 1 0,13-1 15,-13 0-15,0 0 0,0 1 0,0-1 16,0 0-16,0-26 109,0 0-109,0-1 0,0 1 0</inkml:trace>
  <inkml:trace contextRef="#ctx0" brushRef="#br0" timeOffset="-33976.19">16708 15293 0,'14'0'46,"-1"0"-30,0 0-16,0 0 0,1 0 0,-1 0 16,0 0-16,0 0 0,0 0 0,1 0 15,-1 0-15,0 0 0,-13 13 16,13-13-16,-13 13 16,14-13-16,-1 14 0,-13 12 15,13-26-15,-13 13 0,0 1 0,0-1 0,13-13 16,-13 13-16,0 0 15,0 0-15,0 1 0,0-1 0,14-13 16,-14 13-16,13-13 0,-13 13 0,13 27 16,-13-27-16,0 1 15,0-1-15,0 0 0,0 0 16,0 0-16,0 1 0,0-1 16,0 0-16,0 0 15,0 1-15,0-1 0,0 0 16,0 0-16,-13-13 0,0 27 0,13-14 15,-27 13-15,27-12 16,-13-14-16,0 13 0,-1-13 16,14 13-1,-13-13-15,0 0 0,0 0 0,13 13 16,-14-13-16,1 0 16,0 0-16,0 0 15,0 0-15,-1 0 16,14 14-1,-13-14-15,13-14 47,0 1-47</inkml:trace>
  <inkml:trace contextRef="#ctx0" brushRef="#br0" timeOffset="-32934.22">16960 15200 0,'13'0'78,"0"0"-78,0 0 0,1 0 0,-1 0 15,0 0-15,0 0 0,1 0 16,-1 0-16,0 0 0,0 0 16,1 0 46,-14 14-46,0-1-16,0 0 15,13-13-15,-13 13 0,0 0 0,0 1 0,0-1 16,0 0-16,0 0 0,0 1 0,0-1 0,0 0 16,0 0-16,0 1 0,0-1 15,0 0-15,0 0 0,0 0 0,0 1 16,0-1-1,13-13 48,0 13-63,0-13 0,1 0 16,-1 0-16,0 0 0,0 0 0,1 0 15,-1 0-15,0 0 0,0 0 0</inkml:trace>
  <inkml:trace contextRef="#ctx0" brushRef="#br0" timeOffset="-31982.34">18217 14235 0,'0'13'47,"0"0"-47,0 0 0,0 1 0,13-14 16,-13 13-16,13 0 0,-13 0 0,0 0 0,13-13 15,-13 14-15,0-1 0,13 0 0,-13 0 0,0 1 16,14-14-16,-14 26 0,13-26 0,13 53 16,-26-40-16,0 0 15,14-13-15,-14 14 0,26 39 0,-13-53 16,-13 13-16,40 26 0,-40-25 15,0-1-15,13-13 0,-13 13 0,13 0 0,-13 1 16,0-1-16,14-13 0,-1 13 16,0 0-16,-13 1 15,13-14-15,-13 13 0,14-13 0,-14 13 0,13-13 16,-26 0 78,-1-13-94,14 0 15</inkml:trace>
  <inkml:trace contextRef="#ctx0" brushRef="#br0" timeOffset="-31331.72">18309 14539 0,'0'13'16,"-13"0"0,0-13-16,13 14 0,-14-1 0,14 0 15,0 0-15,-13-13 0,13 13 0,-13-13 0,13 14 16,-26 12-16,26-13 0,-14 1 0,-12 25 15,26-25-15,-13-1 0,13 0 16,-14-13-16,14 13 0,-26 14 0,26-14 0,-27 40 16,14-53-16,0 13 15,13 0-15,-13-13 0,13 13 0,0 1 0,-13-14 16,13 13-16,0 0 0,-14-13 0,1 40 16,13-27-1,13-13 79</inkml:trace>
  <inkml:trace contextRef="#ctx0" brushRef="#br0" timeOffset="-30672.62">17648 15081 0,'0'0'0,"13"0"16,0 0-16,0 0 0,1 0 0,-1 0 16,-13-13-16,13 13 0,0 0 0,1 0 0,-1 0 0,0 0 15,0 0-15,0 0 0,1-13 0,-1 13 0,0 0 16,0 0-16,1 0 0,39 0 0,-40 0 0,106 0 16,-106 0-16,0 0 15,0 0-15,1 0 0,65 0 0,-52 0 16,105-27-1,-119 27-15,0 0 0,1 0 0,-1 0 0,66-13 16,-52 13-16,-14 0 0,0 0 0,14 0 16,-14 0-16,13-13 15,-13 13 32,1 0-47,-1 0 16,0 0-16,-13 13 0,13-13 15,1 0-15,-1 0 16,0 0 15</inkml:trace>
  <inkml:trace contextRef="#ctx0" brushRef="#br0" timeOffset="-29091.67">17978 15346 0,'0'13'15,"0"0"-15,14-13 0,-14 14 0,0-1 0,0 0 16,0 0-16,0 0 0,0 1 0,13-14 0,-13 13 0,0 0 16,13 0-16,-13 1 0,0-1 0,0 0 0,0 0 0,0 1 15,0 12-15,0-13 0,13-13 0,-13 13 0,0 40 16,0-39-16,14 38 15,-14-38-15,0-1 0,0 0 16,0 0-16,0 1 16,0-1-16,0 0 31,0-26 125,0 0-156,0-1 0,0 1 16,0 0-16,0 0 0,0-1 0,0 1 0,0 0 0,0 0 15,13 0-15,-13-1 0,0 1 0,13 13 16,-13-13-16,13 0 0,-13-1 16,13 14-16,1 0 15,-14-13-15,13 13 0,0 0 0,0 0 16,1 0-16,-1 0 0,0-13 0,0 13 16,-13-13-16,14 13 31,-1 13 0,0-13-15,-13 13-16,13-13 15,-13 13 1,0 1-16,0-1 16,13 0-16,-13 0 15,0 1-15,14-14 0,-14 13 0,0 0 16,13 0-16,-13 0 0,0 14 15,0-14 1,13-13-16,-13 13 0,0 1 16,0-1-1</inkml:trace>
  <inkml:trace contextRef="#ctx0" brushRef="#br0" timeOffset="-28125.79">18587 15558 0,'-13'0'79,"0"0"-64,-1 0-15,14 13 16,-13-13-16,13 13 0,-13-13 0,13 13 15,-13-13-15,13 13 0,-14-13 0,14 14 16,0-1-16,0 0 0,-13-13 16,13 13-16,0 1 15,0-1-15,0 0 0,-13-13 0,13 13 16,0 0-16,0 1 16,0-1-16,0 0 15,0 0 1,0 1-1,13-14 48,0 0-47,-13 13-16,14-13 0,-1 0 15,0 0-15,0 0 0,-13 13 16,14-13-16,-1 0 0,0 0 0,-13 13 15,13-13-15,0 0 0,1 0 16,-1 0-16,0 0 47,0 0-47,1 0 16,-1 0-1,0 0 1</inkml:trace>
  <inkml:trace contextRef="#ctx0" brushRef="#br0" timeOffset="-13491.84">26061 5715 0,'0'13'16,"0"0"0,0 1-16,0-1 0,-13-13 0,13 13 0,0 0 15,-13-13-15,13 27 0,0-14 0,-40 53 16,40-53-1,0 1-15,-13-1 0,13 0 0,-13 27 0,0-27 16,13 0-16,-27 40 0,27-40 16,0 1-16,-13-14 0,13 13 0,0 0 0,-27 0 15,27 1-15,0-1 0,0 0 0,-13 13 16,0-12-16,0 25 16,13-25-16,-13-14 0</inkml:trace>
  <inkml:trace contextRef="#ctx0" brushRef="#br0" timeOffset="-12878.28">25731 6191 0,'0'13'47,"0"1"-32,13-14-15,-13 13 0,13-13 16,-13 13-16,0 0 0,13-13 0,-13 14 16,14-14-16,-14 13 0,13-13 15,-13 13-15,13-13 0,-13 13 16,13-13-16,1 0 62,-1 0-46,0 0 15,-13-13-31,13 13 16</inkml:trace>
  <inkml:trace contextRef="#ctx0" brushRef="#br0" timeOffset="-8870.58">21312 14367 0,'13'0'78,"1"0"-78,-1-13 0,0 13 0,0-14 0,1 14 0,-1 0 16,0 0-16,0 0 0,0 0 0,1-13 0,-1 13 0,0 0 0,0 0 15,1 0-15,-14-13 0,13 13 0,0 0 0,14 0 16,-14 0-16,13 0 16,-13 0-1,1 0 1,-1 0-16,-13-13 94,-13 13-79,-1 0-15,1 0 0,0-13 0,0 13 0,0 0 0,-1 0 16,1 0-16,0 0 0,0 0 0,-1 0 0,1 0 0,0 0 0,0 0 0,-1 0 16,1 0-16,0 0 0,-53 0 0,53 0 15,-1 0-15,1 0 0,0 0 0,-27 0 16,27 0-16,0 0 0,0 0 0,-1 0 0,1 0 15,0 0-15,0 0 0,-1 0 63,14 13 93,0 0-140,0 0-16,0 0 15,0 1-15,0-1 0,0 0 0,0 0 0,0 1 0,0 12 16,0-13-16,0 106 16,0-105-16,0-1 0,0 0 0,0 0 0,0 14 15,0-14-15,0 0 0,0 0 0,0 1 0,0 25 16,0-25-16,0-1 0,0 0 16,0 0-16,0 0 0,0 1 15,0-1-15,0 0 0,0 0 0,14 40 16,-14-40-16,0 1 0,0-1 15,0 0-15,0 0 0,13 1 0,-13-1 0,0 0 16,0 0-16,0-26 141</inkml:trace>
  <inkml:trace contextRef="#ctx0" brushRef="#br0" timeOffset="-8390.15">21153 14777 0,'0'-13'63,"14"13"-63,-1 0 15,0 0-15,0 0 0,1 0 0,-1 0 0,0 0 0,0 0 16,0 0-16,1 0 0,-1 0 0,0 0 0,0 0 0,1 0 0,-1 0 15,27 0-15,-27 0 0,0 0 0,40 0 16,-53-13-16,13 13 16,0 0-16,1 0 0,-1 0 15</inkml:trace>
  <inkml:trace contextRef="#ctx0" brushRef="#br0" timeOffset="-7711.52">21947 14499 0,'13'0'16,"1"0"-16,-1 0 0,0 0 0,0 0 0,1 0 0,-1 0 0,0 0 16,0 0-16,0 0 0,1 0 0,-1 0 0,0 0 0,0 0 15,1 0-15,-1 0 0,0 0 0,0 0 0,1 0 0,-1 0 0,0 0 16,0 0-16,0 0 0,1-13 15,-1 13 1</inkml:trace>
  <inkml:trace contextRef="#ctx0" brushRef="#br0" timeOffset="-7288.13">22013 14592 0,'14'0'47,"-1"-13"-32,0 13-15,0 0 0,0 0 0,1 0 16,-1 0-16,0 0 16,-13-14-16,13 14 0,1 0 0,-1 0 0,0 0 0,0 0 15,1 0-15,-1 0 0,0 0 16</inkml:trace>
  <inkml:trace contextRef="#ctx0" brushRef="#br0" timeOffset="-6151.1">23032 13824 0,'-13'0'15,"0"0"1,-1 14-16,14-1 0,-13-13 0,13 13 16,-13-13-16,13 13 0,-13-13 0,-1 0 0,14 14 0,0-1 15,-13-13-15,13 13 0,-13 0 0,0-13 16,-27 53 0,40-40-16,-13-13 0,-14 40 15,14-27-15,13 1 0,-40 25 16,40-25-16,-13-1 0,13 0 0,-13-13 15,13 13-15,-13-13 0,13 13 0,0 1 0,0-1 0,-14 0 16,14 0-16,0 1 16,14-14 31,-1 0-47,0 0 15,0 0-15,1 0 0,-1 0 0,0 0 0,0 0 0,1 0 0,-1 0 0,0 0 0,0 0 16,0 0-16,1 0 0,25-14 0,-25 14 0,-1 0 0,0 0 15,0 0-15,27-13 0,-27 13 0,0 0 16,14 0-16,-14 0 0,-13-13 16,13 13-16,1 0 15,-14-13 79,0-1-94,0 1 16,0 0-16,0 0 0,0 0 0,0-1 15,0 1-15,0 0 0,0 0 0,0-1 16,0 1-16,-14 13 0,14-13 0,0 0 0,0-1 16,-13 14-16,13-13 0,0 0 0,0 0 0,-13 13 0,13-13 15,0-14-15,-13 14 0,13-27 16,-14 40-16,14-13 0,0 0 15,0-1-15,0 1 0,0 0 0,-13 13 0,13-13 16</inkml:trace>
  <inkml:trace contextRef="#ctx0" brushRef="#br0" timeOffset="-5055.09">23376 13996 0,'-13'0'32,"13"14"-32,0-1 15,0 0-15,0 0 0,0 1 0,-14-14 0,14 13 0,0 0 16,0 0-16,0 1 0,0-1 0,0 0 0,0 0 0,0 0 16,0 1-16,0-1 0,0 0 0,0 0 0,0 1 0,0 39 15,0-40-15,0 40 16,0-40-16,0 0 15,0-26 64,0 0-64</inkml:trace>
  <inkml:trace contextRef="#ctx0" brushRef="#br0" timeOffset="-4359.95">23416 13996 0,'13'0'31,"0"0"-31,0 0 16,1 0-16,-1 0 0,0 0 16,0 0-16,0 0 0,1 0 15,-1 0-15,0 0 0,-13 14 0,13-14 16,1 0-16,-14 13 62,0 0-62,0 0 16,0 1-16,0-1 0,0 0 16,0 0-16,0 1 15,0-1-15,-14 0 16,1-13-16,13 13 0,-13-13 16,0 0-16,13 13 0,-14-13 0,14 14 0,-13-14 15,0 0-15,0 13 0,0-13 0,-27 13 16,27-13-16,13 13 15,-14-13-15,1 0 0,0 14 0,0-14 16</inkml:trace>
  <inkml:trace contextRef="#ctx0" brushRef="#br0" timeOffset="-3797.44">22688 14393 0,'13'0'0,"0"0"0,1 0 0,-1 0 16,0 0-16,0 0 0,1 0 0,-1 0 0,0 0 0,0 0 0,1 0 16,-1 0-16,0 0 0,0 0 0,0 0 0,40 0 15,-39 0-15,-1 0 0,0 0 0,53 0 16,-53 0-16,133 0 16,-133 0-16,0 0 0,14 0 0,-14 0 0,14 0 0,25 0 15,-38 0-15,118-13 16,-119 13-16,0 0 0,1 0 0,-1 0 0,13 0 0,-12 0 15,12 0-15,-13 0 0,1 0 0,-1 0 16,0 0-16</inkml:trace>
  <inkml:trace contextRef="#ctx0" brushRef="#br0" timeOffset="-2778.98">23045 14645 0,'-13'13'0,"13"0"16,-13-13-16,13 13 0,-13-13 0,13 14 0,-14-1 15,14 0-15,-13 0 0,13 1 0,-13-14 0,13 13 16,-13-13-16,13 13 0,-14-13 0,14 13 0,0 0 0,-13 1 15,13-1-15,-13-13 0,13 13 0,0 0 16,-13 1-16,13-1 16,-14-13-16,14 13 0,0 0 15,14-13 48,-1 0-63,0 0 15,0 0-15,1 0 0,-1 0 0,0 0 0,0 0 0,1 0 16,-1 0-16,0 0 0,0 0 0,0 0 0,1 0 0,-1 0 0,0 0 16,0 0-16,1 0 0,-1 0 0,-13-13 0,13 13 0,0 0 15,0 0-15,1 0 0,-1 0 0,0 0 16,0 0-16,-13-13 16,14 13 30,-14-13-14,0-1-17,0 1-15,0 0 16,0 0-16,0-1 0,0 1 16,0 0-16,-14 13 0,14-13 0,-13 13 0,13-13 15,0-1-15,-26-12 16,26 13-16,0-1 15,-14 14-15</inkml:trace>
  <inkml:trace contextRef="#ctx0" brushRef="#br0" timeOffset="-2316.55">23535 14499 0,'0'13'15,"0"1"-15,0-1 0,0 0 16,0 0-16,0 1 0,0-1 0,0 0 16,0 0-16,0 0 0,0 1 0,0-1 0,0 13 15,0-12-15,0-1 0,0 27 16,0-27-16,0 0 0,0 0 0,0 0 16,0 1-16,0-1 0,0 0 15,0 0-15,0 1 16</inkml:trace>
  <inkml:trace contextRef="#ctx0" brushRef="#br0" timeOffset="-1905.18">23389 14698 0,'0'-14'15,"13"14"17,1 0-17,-14-13-15,13 13 0,0 0 0,0 0 0,1 0 16,-14-13-16,13 13 0,0 0 0,0 0 0,0 0 0,1 0 15,-14-13-15,13 13 0,0 0 0,0 0 0,27-27 16,-27 27-16,1 0 0,25-26 16,-26 26-16,1 0 0,-1 0 0,-13-13 15</inkml:trace>
  <inkml:trace contextRef="#ctx0" brushRef="#br0" timeOffset="-1459.77">24104 14221 0,'13'0'78,"0"0"-78,0 0 0,0 0 15,1 0-15,-1 0 0,-13-13 0,13 13 0,0 0 0,1 0 16,-1 0-16,0 0 0,0 0 16</inkml:trace>
  <inkml:trace contextRef="#ctx0" brushRef="#br0" timeOffset="-1024.37">24090 14473 0,'14'0'0,"-1"0"15,-13-14-15,13 14 0,0 0 16,0 0-16,1 0 0,-14-13 15,13 13-15,0 0 0,0 0 16,1 0-16,-1 0 0,-13-13 0,13 13 16,0 0-16,1 0 0,-1 0 0,0 0 15,-13-13-15,13 13 0,0 0 16,1-13-16,-1 13 16,0 0-1</inkml:trace>
  <inkml:trace contextRef="#ctx0" brushRef="#br0" timeOffset="1458.41">18336 8678 0,'13'0'62,"0"0"-62,0 14 0,1-14 0,-1 0 0,0 0 16,0 0-16,0 0 0,-13 13 0,14-13 0,39 13 0,-40-13 16,0 0-16,0 0 0,80 13 0,-80-13 15,0 0-15,1 0 0,118 13 16,-106-13-16,-12 0 0,12 0 0,-13 0 0,0 14 0,80-14 15,-66 0-15,-14 0 0,0 0 0,0 0 0,53 0 16,-52 0-16,65 0 16,-53 0-16,-12 0 0,-1 0 0,0 0 15,14 0-15,-14 0 0,66 0 16,-66 0-16,1 0 0,-1 0 0,0 0 0,0 0 16,14 0-16,-14 0 0,0 0 0,0 0 0,1 0 0,12 0 15,-13 0-15,40 0 16,-39 0-16,-1 0 15,0 0-15,0 0 0,0 0 0,1 0 16,-1 0-16,0 0 0,0 0 0,1 0 16,12 0-16,-13 0 15,1 0-15,-1 0 47,0 0-16</inkml:trace>
  <inkml:trace contextRef="#ctx0" brushRef="#br0" timeOffset="4558.75">24739 13877 0,'13'0'78,"-13"-13"-78,13 13 0,0 0 0,0 0 0,1 0 15,-1 0-15,0 0 0,-13-13 0,13 13 0,1 0 0,-1 0 0,0 0 16,14 0-16,-14-13 0,-13-1 0,13 14 0,0 0 0,0 0 0,1 0 0,12-13 16,-13 13-16,1 0 0,-1 0 0,-13-13 0,13 13 0,13 0 15,-12 0-15,-1 0 16,0 0 31,-13 13-47,13-13 15,-13 13-15,0 1 0,0-1 16,14-13-16,-14 13 0,0 0 16,0 1-16,0-1 0,13-13 0,-13 13 15,0 0-15,0 1 0,0-1 16,0 0-16,0 0 0,0 0 0,0 1 0,0-1 16,0 0-16,-13-13 0,13 13 0,0 1 15,0-1-15,-14 13 16,14-12-16,-13-14 0,13 13 0,0 0 15,0 0-15,0 0 0,-13-13 0,13 14 16,-13-14-16,13 13 0,-14-13 0,14 13 0,0 0 16,-13-13-16,13 14 0,0-1 0,-13-13 0,0 13 15,13 0-15,-13 27 16,13-27-16,-14-13 0,14 13 16,-13-13-16,13 14 0,0-1 0,-13 13 15,13-12-15,0-1 16,-13 0-16,13 0 0,-14-13 0,14 13 15,0 1-15,0-1 0,-13-13 16,0 40-16,13-27 0,-13-13 16,13 13-16,0 0 0,0 1 15,-13-14-15,13 13 0,0 0 16,-14-13 0,14 13-1,14-13 63,-14 13-78,13-13 0,0 0 16,0 0-16,0 0 0,1 0 0,-1 0 16,0 0-16,0 0 0,1 0 0,-1 0 15,0 0-15,0 0 0,0 0 0,1 0 16,-1 0-16,0 0 0,0 0 15,-13 14 1,14-14-16,-1 0 0,0 0 0,0 0 16,1 0-16,-1 0 0,0 0 0,0 0 15,0 0-15,1 0 16,-1 0-16,0 0 31,0 0 79,-13-14-110,0 1 0,0 0 0,0 0 0</inkml:trace>
  <inkml:trace contextRef="#ctx0" brushRef="#br0" timeOffset="5835.94">25598 13454 0,'-13'13'16,"13"1"-16,0-1 0,0 0 16,0 0-16,0 0 0,0 1 0,0-1 0,0 0 15,0 0-15,0 1 0,0-1 0,0 0 0,0 0 0,0 0 0,0 1 16,0-1-16,0 13 0,0-12 0,0-1 0,0 0 16,0 0-16,0 1 0,0-1 0,0 0 0,0 0 15,0 14-15,0-14 0,0 0 0,0 0 16,0 1-16,0-1 15,0 0-15,0 0 0,0 1 16,0-1-16,0 0 0,0 0 16,0 0-1,13-13-15,-13-13 157,0 0-157,0 0 0,0 0 0,0-1 15,0 1-15,0 0 0,0 0 0,0-1 16,0 1-16,0 0 0,0 0 0,0-1 15,0 1-15,0 0 0,14-13 0,-14 12 16,13-25-16,-13 25 16,13 14-1,0 0 1,-13-13-16,14 13 0,-1-13 16,0 13-1,0 0-15,0 0 16,1 0-1,-1 0-15,0 0 16,0 13 31,-13 0-31,0 1-16,0-1 0,14 0 15,-14 0-15,0 1 0,0-1 0,13 0 0,-13 0 16,0 0-16,13-13 0,-13 14 0,0-1 15,0 0-15,0 0 0,0 1 0,13-1 16,-13 27 0,0-27-16,0 0 0,0 0 0,0 0 15,0 1 1,0-1-16,14-13 16,-14 13-16,0 0 15,0 1 1,0-1-16,0 0 15</inkml:trace>
  <inkml:trace contextRef="#ctx0" brushRef="#br0" timeOffset="6940.46">25453 14380 0,'13'0'15,"0"0"63,1 0-78,-1 0 0,0 0 0,0 0 16,1 0-16,-1 0 0,0 0 0,0 0 0,0 0 0,14 0 16,-14 0-16,0 0 0,1 0 0,12 0 15,-13 0-15,40 0 16,-40 0-16,1 0 0,-1 0 15,0 0-15,0 0 0,1 0 0,-1 0 16,0 0-16,0 0 0,-13-13 0,13 13 0,1 0 0,-1 0 16,0 0-16,0 0 0,1 0 0,-1 0 0,0 0 0,0 0 15,14-13-15,-14 13 0,27-14 16,-27 14-16,0 0 16,0 0-16,1 0 78,-28 0-16</inkml:trace>
  <inkml:trace contextRef="#ctx0" brushRef="#br0" timeOffset="7624.09">25638 14539 0,'0'13'31,"0"0"-15,13-13-16,-13 14 0,0-1 0,14 0 15,-14 0-15,13 0 0,0-13 0,-13 14 0,0-1 16,13 0-16,-13 0 0,13-13 0,-13 14 0,0-1 16,14-13-16,-14 13 0,13-13 0,-13 13 0,0 1 0,26 25 15,-26-26-15,14-13 0,-14 14 0,13-1 0,-13 0 0,13 0 0,-13 1 16,0-1-16,13-13 0,-13 13 0,0 0 0,0 0 16,14 1-16,-1-14 0,-13 13 0,0 0 0,13-13 15,-13 13-15,0 1 0,13 12 16,0-26-16,-13 13 0,14-13 0,-14 27 15,13-27-15,-13 13 16</inkml:trace>
  <inkml:trace contextRef="#ctx0" brushRef="#br0" timeOffset="8342.75">25810 14764 0,'-13'0'62,"13"13"-62,0 0 0,-13-13 0,13 13 16,0 1-16,0-1 0,-14 0 15,14 0 1,0 1 0,-13-14-16,13 13 15,0 0-15,0 0 16,-13 0-16,13 1 0,-13-14 0,13 13 0,0 0 16,-14 0-16,14 1 0,0-1 15,-13-13-15,13 13 0,0 0 0,-13-13 16,13 14-16,-13-1 0,13 0 0,0 0 15,-13-13-15,13 13 0,0 1 16,-14-1-16,1 13 16,13-12-16,0-1 0,-13 0 15,0 0-15,13 1 0,0-1 16,-14-13-16,14 13 16</inkml:trace>
  <inkml:trace contextRef="#ctx0" brushRef="#br0" timeOffset="15347.16">26577 13957 0,'0'13'47,"0"0"-47,0 0 0,14-13 0,-14 14 16,0-1-16,13 0 0,-13 0 0,13-13 0,-13 14 0,13-1 16,-13 0-16,0 0 0,14 1 0,-14-1 0,26 26 15,-26-25-15,0-1 16,0 0-16,13-13 0,-13 13 0,0 1 15,0-1-15,0 0 0,13-13 0,-13 13 16,0 1-16,0-1 0,0 0 0,14 0 0,-1-13 16,-13 13-16,0 1 0,0-1 0,13 0 0,0 27 15,-13-27-15,14 27 16,-14-27-16,0 0 0,0 0 16,0 1 30,0-1-30,0 0-16,0 0 16,0 1-16,0-1 0,0 0 15,0 0-15,0 0 16,0 1-16,0-1 16,0-26 124,-14 13-140,1-14 16,13 1-16,-13 0 0,0 13 0,13-13 0,0 0 15,0-1-15</inkml:trace>
  <inkml:trace contextRef="#ctx0" brushRef="#br0" timeOffset="16883.06">26564 13996 0,'13'0'63,"1"0"-63,-1-13 0,0 13 15,0 0-15,1 0 0,-14-13 16,13 13-16,0 0 0,0 0 0,0 0 15,-13-13-15,14 13 0,12 0 0,-13 0 16,27-13 0,-27 13-16,1 0 0,-1 0 0,0 0 15,0 0 17,0 0-17,-13 13-15,14 0 16,-1-13-16,-13 13 0,0 0 0,13-13 0,0 14 15,-13-1 1,14-13-16,-14 13 0,13-13 0,-13 13 16,0 1-16,13-14 15,-13 13-15,0 0 16,0 0 0,0 1-1,0-1-15,13-13 0,-13 13 16,0 0-16,0 0 15,0 1-15,0-1 16,0 0-16,0 0 16,0 1-16,-13-14 31,13 13-15,-13-13-1,0 0-15,-1 0 16,14 13-16,-13-13 15,0 0 1,0 13-16,-1-13 0,1 0 16,0 0-16,13 14 15,-13-14-15,0 0 16,-1 0 0,1 0-16,0 0 15,0 0 1,-1 0-1,1 0-15,13 13 16,-13-13-16,0 0 16</inkml:trace>
  <inkml:trace contextRef="#ctx0" brushRef="#br0" timeOffset="18551.15">27622 13996 0,'0'-13'62,"-13"13"-46,0 0 0,0 0-16,0 0 15,-1 0-15,14 13 16,-13-13-16,0 0 15,13 14 1,-13-14-16,-1 13 16,14 0-16,-13-13 0,13 13 15,0 1-15,0-1 0,0 0 16,-13-13-16,13 13 0,0 1 16,0-1-16,0 0 0,0 0 15,0 0 16,13-13 126,-13-13-157,13 13 0,1 0 0,-1 0 15,-13-13-15,13 13 32,-13-13 14,0 0-46,13 13 0,1 0 16,-14-14 0,13 14-16,-13-13 31,0 0-15,0 0-16,0-1 15,13 14-15,-13-13 0,0 0 0,0 0 16,0-1-16,0 1 0,13 13 0,-13-13 15,0 0-15,0 0 0,0-27 16,0 27-16,0-1 0,0 1 0,0 0 0,0 0 16,0-1-16,0 1 0,0-13 15,0 13-15,0-27 16,0 27-16,0-1 0,0 1 16,0 0-16,0 0 15,0-1-15,0 1 0,0 0 0,0 0 16,0 0-16,0-1 0,0 1 0,0 0 15,0 0-15,0-1 0,0-12 16,0 13 0,0 0-16,0 26 93,0 0-77,0 0-16,0 0 0,13-13 0,-13 14 0,0-1 16,14-13-16,-14 13 0,0 0 0,0 1 0,13-14 0,-13 13 0,0 0 15,0 0-15,0 0 0,0 1 0,0-1 0,0 0 0,13-13 0,-13 40 16,0-27-16,0 0 0,0 1 0,0-1 0,0 0 0,13 27 16,-13-27-16,14 0 0,-14 0 0,0 40 15,0-39-15,0-1 0,0 0 0,0 0 16,0 0-16,0 1 0,0-1 0,0 0 15,0 0-15,13-13 0,0 27 16,-13-14 0,0 0 15</inkml:trace>
  <inkml:trace contextRef="#ctx0" brushRef="#br0" timeOffset="19361.88">27847 13547 0,'0'-14'63,"0"1"-47,14 13-16,-1 0 0,0 0 15,0 0-15,1 0 0,-1 0 16,0 0-1,0 0-15,0 0 16,1 0 15,-14 13-31,13-13 16,-13 14-16,0-1 16,13-13-16,-13 13 0,0 0 15,0 1-15,0-1 0,0 0 16,0 0-16,0 0 0,0 1 15,0-1-15,0 0 0,0 14 16,0-14-16,0 0 0,0 0 16,0 1-16,-13-1 0,13 0 15,0 0-15,0 0 0,0 1 16,13-14 62,0 0-62,1 0-16,-1 0 0,0 0 15,0 0-15,-13 13 94</inkml:trace>
  <inkml:trace contextRef="#ctx0" brushRef="#br0" timeOffset="20019.5">27384 14393 0,'14'0'47,"-1"0"-47,0 0 0,0 0 0,1 0 15,-1 0-15,13 0 0,-13 0 0,1 0 0,-1 0 0,0 0 0,14 0 16,-14 0-16,40 0 0,-40 0 0,0 0 0,0 0 0,1 0 0,118 0 15,-119 0-15,159 0 16,-145 0-16,-14 0 0,13 0 0,-12 0 16,12 0-16,14 0 0,-27 0 0,0 0 0,-13-13 0,79 0 15,-65 13 1,-1 0-16,0 0 0,-13-13 0,13 13 16,-13-14-1,0 28 48</inkml:trace>
  <inkml:trace contextRef="#ctx0" brushRef="#br0" timeOffset="20590.04">27636 14565 0,'13'0'0,"-13"14"16,0-1-16,13 0 0,-13 0 0,13-13 0,-13 13 15,0 1-15,14-1 0,-14 0 0,0 0 0,13 1 0,-13-1 16,0 0-16,13-13 0,-13 13 0,13 27 0,-13-14 0,14-12 16,-1 78-16,-13-79 15,0 1-15,13 78 16,-13-65-16,0-14 0,0 0 0,0 0 0,0 1 15,0-1-15,13-13 0,-13 26 16,0-12 0,-13-14 15,13-14-31,-13 14 16,13-13-16,-13 13 0,13-13 15,0 0-15,-14 13 0,1 0 0,13-14 16,0 1-16,-13 0 0</inkml:trace>
  <inkml:trace contextRef="#ctx0" brushRef="#br0" timeOffset="21937.77">27742 14552 0,'13'0'15,"0"0"1,0 0-16,0 0 0,1 0 16,-1 0-16,0 0 0,0 0 0,1 0 15,-1 0-15,13 0 0,-12 0 16,-1 0-16,0 0 0,0 0 16,0 0-16,1 13 15,-1-13-15,-13 14 0,13-1 16,0 0-16,1 0 0,-1-13 0,-13 13 0,13 14 15,0-14-15,1 14 0,12 12 16,-26-25-16,13-14 0,-13 13 0,13-13 0,-13 13 0,0 0 0,14 0 16,-14 1-16,13-14 0,-13 13 15,0 0-15,0 0 16,0 1-16,13-14 16,-13 13-16,0 0 15,0 0-15,0 0 0,0 1 16,13-14-16,-13 13 0,0 0 15,0 0-15,0 1 16,-13-14-16,13 13 0,0 0 16,-13-13-1,13 13-15,-13-13 16,-1 0-16,14 14 0,-13-14 0,0 0 16,13 13-16,-13-13 0,13 13 0,-13-13 15,-1 13 1,1-13-16,13 13 0,-13 1 15,13-1 32,-13-13-31,-1 0-16,14 13 0,-13-13 16,13 13-1,-13-13-15,0 0 125,-1 0-125,1 0 16,0 0-16,13 14 0,-13-14 15,0 0-15,13 13 16,-14-13 0,1 0 109,0 0-78,0 0-16,-1 0 94</inkml:trace>
  <inkml:trace contextRef="#ctx0" brushRef="#br0" timeOffset="23212.46">28218 14512 0,'13'0'110,"0"0"-110,0 0 15,1 0-15,-1 0 16,0 0-16,0 0 0,1 0 15,-14 14 1,13-14-16,-13 13 16,0 0 15,13 0-31,-13 1 0,0-1 16,0 0-16,0 0 0,0 0 0,0 1 15,0-1-15,0 0 0,0 0 16,0 1-16,0-1 0,-13-13 15,13 13-15,0 0 16,-13-13-16,13 14 16,-14-14-16,1 0 0,13 13 15,-13 0-15,13 0 16,-13 0 0,26-13 46,0 0-62,0 0 0,1 0 16,-1 0-16,0 0 0,0 0 0,-13-13 0,14 13 15,-1 0-15,-13-13 0,13 13 0,0 0 0,0 0 0,1 0 16,-1 0-16,0 0 0,-13-13 0,13 13 0,1 0 16,-14-13-1,13 13-15</inkml:trace>
  <inkml:trace contextRef="#ctx0" brushRef="#br0" timeOffset="24021.19">29051 13454 0,'0'13'15,"0"1"-15,0-1 16,13-13-16,-13 13 0,14-13 0,-14 13 0,0 0 0,13-13 0,-13 14 0,0-1 16,13-13-16,-13 13 0,0 0 0,13-13 0,-13 14 0,0-1 0,14-13 0,-1 13 15,-13 0-15,13 0 0,0 1 0,-13 12 0,14-26 0,-1 13 16,-13 1-16,13-14 0,0 39 0,14-25 0,-27-1 15,13-13-15,-13 13 0,26 13 0,-12-26 0,-14 14 0,0-1 16,13 0-16,13 0 0,-26 1 0,0-1 16,14-13-16,-14 13 0,13-13 0,-13 13 15,26-13 1,-39 0 78,0 0-79,13-13-15</inkml:trace>
  <inkml:trace contextRef="#ctx0" brushRef="#br0" timeOffset="24601.72">29184 13785 0,'0'13'62,"-14"-13"-62,14 13 0,-13-13 0,13 13 16,0 1-16,0-1 0,0 0 0,-13-13 0,13 13 16,-27 27-16,27-27 15,0 1-15,-13 12 0,0-26 16,13 13-16,0 0 0,0 1 0,-13-14 0,13 13 16,-14-13-16,14 13 15,-13-13-15,13 13 0,0 1 16,0-1-1,-13-13-15,13 13 16,-13-13 0,13 13-16,-13-13 0,13 14 31,0-1 16</inkml:trace>
  <inkml:trace contextRef="#ctx0" brushRef="#br0" timeOffset="25284.84">28721 14314 0,'0'0'0,"13"-13"0,0 13 0,0 0 15,0 0-15,1 0 16,-1 0-16,-13-13 0,13 13 0,0 0 16,1 0-16,-1 0 0,-13-14 0,53 14 15,-40 0-15,0 0 0,0-13 0,27 13 16,-27 0-16,1 0 0,-1 0 0,0 0 0,53-13 15,-53 13-15,93-27 16,-93 27-16,-13-13 0,27 13 0,-14 0 0,0-13 16,1 13-16,-1 0 0,-13-13 0,13 13 0,-13-14 0,53 1 15,-40 0-15,0 13 16,1 0-16,-1 0 0,0-13 0,0 13 0,-13-13 16,14 13-16,12 0 0,0 0 15,-12 0-15,-1 0 16,0 0-16,0 0 0,-13-14 0,14 14 0,-1 0 15,0 0-15,0 0 16,1 0-16,-1 0 16,0 0-16,0 0 47</inkml:trace>
  <inkml:trace contextRef="#ctx0" brushRef="#br0" timeOffset="26730.17">28972 14526 0,'0'13'47,"13"-13"-47,-13 13 0,0 0 0,13 1 0,-13-1 0,14 0 0,-14 0 16,0 0-16,0 1 0,13-14 0,-13 13 0,0 0 0,0 0 0,13-13 16,-13 14-16,0-1 0,0 0 0,0 0 0,0 1 0,13-14 0,-13 13 15,0 0-15,13 0 0,-13 0 0,0 1 0,0-1 0,0 0 16,14 0-16,-14 1 0,0-1 0,0 0 0,0 0 15,13 14-15,-13-14 0,0 40 16,0-40-16,0 0 0,0 1 0,0-1 16,0 0-16,0 0 0,13-13 15,-13 13-15,0 1 0,0-1 16,0-26 140,0-1-156,0 1 0,0 0 0,0 0 16,0 0-16,0-1 0,0 1 0,0 0 0,0 0 15,0-1-15,0 1 0,0 0 0,0 0 0,13 13 0,-13-14 16,14 1-16,-14 0 0,13 13 16,-13-13-16,0 0 0,13 13 0,0-14 15,-13 1-15,14 13 0,-1 0 16,0 0 31,0 0-47,0 0 0,1 0 15,-1 0-15,0 0 16,0 0-16,1 0 16,-1 0 46,-13 13-62,0 1 16,0-1-16,13-13 0,-13 13 15,13-13-15,-13 13 0,0 0 0,0 1 16,0-1 0,14-13-16,-14 13 15,0 0 17,0 1-32,13-14 15,-13 13-15,0 0 16,0 0 62</inkml:trace>
  <inkml:trace contextRef="#ctx0" brushRef="#br0" timeOffset="27578.94">29673 14751 0,'0'-14'0,"-13"14"47,0 0-31,13 14-16,-14-1 15,14 0-15,0 0 16,-13-13-16,13 13 0,-13-13 16,13 14-16,0-1 0,0 0 15,0 0-15,0 1 16,-13-14-16,13 13 0,0 0 0,0 0 0,0 0 16,0 1-16,0-1 0,0 0 15,0 0 16,13-13 48,0 0-79,-13 14 15,13-14-15,-13 13 0,14-13 0,-1 0 16,0 0-16,0 0 0,0 0 0,1 0 15,-1 0-15,0 0 0,0 0 16,1 0-16,-1 0 16,0 0-16,0 0 15,1 0 1,-1 0 0,-13 13 124</inkml:trace>
  <inkml:trace contextRef="#ctx0" brushRef="#br0" timeOffset="32745.83">29779 13335 0,'0'13'31,"-13"0"-16,13 1-15,-14-14 0,1 0 0,13 13 0,-13-13 16,13 13-16,-13-13 0,-1 13 0,14 1 0,-13-14 0,0 0 16,13 13-16,-13-13 0,13 13 0,-13-13 15,-14 13-15,27 1 16,-13-14-16,13 13 0,-13-13 0,-1 0 0,1 0 16,13 13-16,-40 0 15,27-13-15,13 13 0,-13 1 0,0-14 0,13 13 0,-13-13 16,-1 0-16,14 13 0,-13-13 0,0 0 0,0 13 15,13 1-15,-14-14 0,-12 26 16,13-26-16,0 13 0,13 0 0,-14-13 16,14 14-16,-13-14 0,0 0 0,0 26 15,-1-26-15,1 13 0,0 1 16,0-14-16,-1 13 0,1-13 16,13 13-16,-13 0 0,0-13 0,-27 27 15,27-27-15,0 0 0,-1 13 16,14 0-16,-26-13 0,26 13 0,-53 14 15,40-27-15,13 13 16,-13-13-16,13 13 0,-14-13 0,1 0 0,13 14 16,-13-14-16,13 13 0,0 0 0,-13-13 15,13 13 1,-14-13-16,1 0 31,13 14-15,-13-14-1,13 13-15,0 0 0,-13-13 16,13 13-16,-14-13 16,1 0-16,13 13 0,0 1 0,-13-14 0,13 13 0,-13 0 15,0-13-15,-1 13 0,14 1 0,-13-14 16,13 13-16,-13-13 0,13 13 0,-13-13 0,13 13 0,-27 1 16,27-1-1</inkml:trace>
  <inkml:trace contextRef="#ctx0" brushRef="#br0" timeOffset="33588.6">25995 14592 0,'-26'13'15,"26"0"-15,-13-13 0,13 13 0,-14-13 0,14 14 16,0-1-16,-13-13 0,0 13 0,13 0 0,-13-13 16,-14 53-1,14-53-15,13 14 0,0-1 0,-13-13 0,0 26 16,-1-13-16,1-13 0,13 14 0,-13 12 15,13-13-15,-13-13 0,-27 66 16,27-52-16,-1-14 0,14 13 0,0 0 0,-39 27 16,26-40-16,13 13 0,-53 27 15,53-27-15,-14 0 0,1 0 16,13 1-16,-13-14 0,0 0 0,13 13 0,-13-13 16,13 13-16,0 0 0,-14-13 15,14 14-15,-13-14 16,0 0-16,13 13 15,0 0 79</inkml:trace>
  <inkml:trace contextRef="#ctx0" brushRef="#br0" timeOffset="34391.33">29356 14605 0,'0'13'15,"-14"-13"-15,14 13 0,0 1 0,-13-14 16,13 13-16,-13-13 0,13 13 0,-13-13 0,13 13 0,0 1 16,-14-14-16,14 13 0,-13-13 0,13 13 0,-13-13 0,0 0 0,13 13 0,0 1 0,-14-14 15,-12 26-15,13-26 0,13 13 0,0 0 0,-13-13 0,-1 14 16,-25 25-16,12-25 0,27-1 0,-13-13 0,-27 66 16,27-66-16,0 13 0,0 0 15,13 1-15,0-1 0,-27 0 0,14 14 0,13-14 16,-13 0-16,-1-13 0,1 40 0,0-40 0,13 13 0,-40 53 15,27-53-15,13 1 16,-13-14-16,13 13 0,-13-13 0,13 13 0,0 0 0,-14-13 16,14 27-16,-13-27 15,13 13 1,-13-13 0,0 0-16,13 13 0</inkml:trace>
  <inkml:trace contextRef="#ctx0" brushRef="#br0" timeOffset="35382.23">26181 13428 0,'-14'0'0,"1"13"15,13 0-15,-13 0 0,0-13 0,13 14 16,-14-14-16,14 13 0,-13-13 0,13 13 0,0 0 0,-13-13 0,13 13 0,-13-13 0,-1 0 0,14 14 0,-13-14 15,13 13-15,-13 0 0,0-13 0,0 13 0,-14 14 0,14-27 0,0 13 16,13 0-16,-27-13 0,1 40 0,12-40 16,14 13-16,-13-13 0,-13 27 0,26-14 0,-53 13 31,53-12-31,-13-14 0,13 13 0,-14 0 0,1-13 16,0 0-16,13 13 0,-27 0 15,14-13-15,13 14 0,-13-14 0,0 26 16,0-26-16,-1 0 0,14 13 0,-13-13 0,0 14 15,13-1-15,-13-13 0,-1 0 0,14 13 16,-13-13-16,13 13 0,-13-13 0,0 0 16,0 14-16,-1-14 0,14 13 0,-13-13 15,13 13-15,-13-13 16,0 0 0,13 13-1,0 0 1,-14-13-16,14 14 15,-13-14 1</inkml:trace>
  <inkml:trace contextRef="#ctx0" brushRef="#br0" timeOffset="37141.35">21061 15915 0,'0'13'47,"-13"-13"-47,13 13 0,0 0 0,0 1 0,0-1 15,0 0-15,0 0 0,0 1 0,0-1 0,0 0 0,0 0 16,0 0-16,0 14 0,0-14 0,0 0 0,0 1 0,0-1 16,0 26-16,0-25 0,-14 92 15,14-80 1,0-13-16,0 27 0,0-27 0,0 0 0,0 1 16,0 39-16,0-40 0,0 0 0,0 0 15,0 0-15,0 1 0,0-1 0,0 0 0,0 0 16,0 1-16,0-1 0,-13 0 0,13 0 15,0 14 1,0-14 0</inkml:trace>
  <inkml:trace contextRef="#ctx0" brushRef="#br0" timeOffset="37879.02">21034 15941 0,'14'0'109,"-1"0"-93,0 0-16,0 0 0,1 0 0,-1 13 0,0-13 0,0 0 15,0 0-15,1 0 0,-1 14 0,0-14 0,0 13 0,1-13 16,-1 0-16,26 0 0,-25 0 15,12 0-15,-13 0 16,1 0 31,-1 0-31,0 0-1</inkml:trace>
  <inkml:trace contextRef="#ctx0" brushRef="#br0" timeOffset="38489.08">21021 16378 0,'13'0'63,"1"0"-63,-1 0 15,0 0-15,0 0 0,1 0 0,-1 0 16,13 0-16,-13 0 0,1 0 0,-1 0 0,0 0 15,14 0-15,-14 0 0,0 0 0,0 0 16,0 0-16,1 0 0,-1 0 0,0 0 16,0 0-16,1 0 0,-1 0 15</inkml:trace>
  <inkml:trace contextRef="#ctx0" brushRef="#br0" timeOffset="39022.07">21894 16298 0,'13'0'62,"1"0"-62,-1 0 0,0 0 0,-13-13 16,13 13-16,1 0 0,-1 0 0,0 0 15,0 0-15,1 0 0,-1 0 16,-13-13-16,13 13 0,0 0 0,0 0 16,1 0-1,-1 0-15,0 0 16</inkml:trace>
  <inkml:trace contextRef="#ctx0" brushRef="#br0" timeOffset="39648.64">21934 16576 0,'13'0'31,"0"0"-15,1 0-16,-14-13 0,13 13 0,13 0 16,-12 0-16,38-13 15,-38 13-15,-1 0 0,0 0 0,0 0 0,1 0 0,12 0 16,-13-14-16,1 14 0,-1 0 0,13 0 16,-13 0-16,14-13 15,-14 13-15</inkml:trace>
  <inkml:trace contextRef="#ctx0" brushRef="#br0" timeOffset="41158.02">22979 15544 0,'0'-13'0,"13"13"47,1 0-47,12-13 16,-13 13-16,0 0 0,-13-13 0,14 13 0,-1 0 0,0 0 15,0 0-15,1 0 0,-1 0 0,0 0 0,-13-14 0,13 14 0,14-13 16,-14 13-16,0 0 0,0 0 0,1 0 0,-1 0 0,27 0 16,-27-13-16,40 13 15,-40 0-15,0 0 0,0 0 16,1 13 46,-14 0-46,13-13-16,-13 14 0,0-1 16,0 0-16,0 0 0,13-13 0,-13 14 0,0-1 0,0 0 15,0 0-15,0 0 0,0 1 0,0-1 0,0 0 16,0 0-16,0 1 0,0-1 0,0 13 16,-13 27-16,13-40 15,0 1-15,-13-14 0,13 13 0,0 13 16,0-12-16,-14-14 0,14 26 15,-13-26-15,0 40 16,0-27-16,13 0 0,-14-13 16,14 13-16,-13-13 0,0 14 15,13-1-15,-13-13 32,13 13-32,0 0 31,0 1 0,13-14 32,0 0-63,0 0 0,1 0 15,-1 0-15,0 0 0,0 0 0,1 0 16,-1 0-16,0 0 0,0 0 0,1 0 0,12 0 15,-13 0-15,0 0 0,1 0 0,-1 0 16,0 0-16,0 0 0,-13 13 47</inkml:trace>
  <inkml:trace contextRef="#ctx0" brushRef="#br0" timeOffset="41648.97">23799 15491 0,'0'14'32,"0"-1"-32,0 0 0,0 0 0,0 1 0,0-1 15,0 0-15,0 0 0,13-13 0,-13 13 0,0 1 0,0 25 16,0-25-16,0-1 0,14-13 0,-14 13 0,0 53 15,0-53-15,13 80 16,-13-80-16,0 0 0,0 1 0,0-1 0,0 27 16,0-27-16,0 40 15,0-40-15,0-26 110,0 0-95,0-1-15,-13 14 0,13-13 0</inkml:trace>
  <inkml:trace contextRef="#ctx0" brushRef="#br0" timeOffset="42411.17">23799 15478 0,'13'0'47,"1"0"-47,-1 0 16,0 0-16,0 0 15,1 0-15,-1 0 0,0 0 0,0 0 0,1 0 16,-1 0-16,0 0 0,-13-13 0,13 13 0,0 0 0,1 0 16,-1 0-16,0 0 0,0 0 47,-13 13-32,0 0-15,14 1 0,-14-1 16,0 0-16,0 0 0,13-13 15,-13 14-15,0-1 0,0 0 16,0 0-16,0 0 0,0 1 16,0-1-16,0 0 15,0 0-15,-13-13 0,13 14 0,-14-14 16,14 13-16,-13-13 0,13 13 0,-13-13 0,13 13 0,-27 0 31,14-13-31,13 14 0,0-1 0,-13 0 16,13 0-1,-13-13-15,0 0 16,-1 0 62,1 0-62,13 14-16</inkml:trace>
  <inkml:trace contextRef="#ctx0" brushRef="#br0" timeOffset="43787.94">24553 15875 0,'-13'0'16,"0"-13"-1,0 13-15,-1 0 0,1 0 16,13-13-16,-13 13 15,0 0-15,-1 0 0,1 0 16,0 0-16,0 0 16,0 0-16,-1 0 0,1 0 15,13 13-15,-13-13 0,13 13 0,-13-13 0,-1 0 16,14 13-16,-13-13 0,13 13 16,-13-13-16,0 27 15,13-14-15,0 0 16,0 1-1,0-1-15,0 0 16,0 0 0,13-13-16,-13 14 0,0-1 15,13-13-15,-13 13 0,0 0 0,13-13 16,-13 13-16,0 1 0,14-14 0,-1 13 0,0-13 16,-13 13-16,13-13 15,1 0-15,-1 0 16,0 0-16,0 0 15,0-13-15,1 13 16,-1 0-16,-13-13 0,0-1 16,13 14-16,-13-13 0,13 13 15,1-13-15,-14 0 0,0 0 16,13 13-16,-13-14 0,0 1 16,0 0-16,0 0 0,0-14 15,0 14-15,13 13 0,-13-13 0,0-1 0,0 1 0,0 0 16,0 0-16,0 0 0,0-40 15,0 39-15,0 1 0,0 0 0,0 0 16,0-1-16,0 1 0,0 0 0,0 0 0,0 0 16,0-1-16,0-39 15,0 40-15,0 0 0,0 0 0,0 0 16,0-1-16,0 1 0,0 0 0,0 0 16,0-1-16,0 1 0,0 0 15,0 0 1,0-1-16,0 1 15,0 0-15,0 0 0,0 0 16,0-1-16,0 1 0,0 0 16,0 0-16,0 26 93,0 0-93,0 0 0,0 1 0,0-1 0,0 0 16,0 0-16,0 0 0,0 1 0,0-1 0,0 0 0,0 0 16,0 1-16,0-1 0,0 0 0,0 0 0,0 1 0,0-1 0,0 0 15,0 13-15,0-12 0,0-1 0,0 0 0,0 0 0,0 1 16,0 25-16,13-12 0,-13-14 0,14 40 16,-14-40-16,0 0 0,0 1 15,0-1-15,0 0 0,0 0 0,13-13 0,-13 13 16,0 1-16,0-1 0,0 0 15,0 14-15,13-27 0,-13 13 16,0 0-16,0 0 16,0 1-16,0-1 47,0-26 62</inkml:trace>
  <inkml:trace contextRef="#ctx0" brushRef="#br0" timeOffset="44562.66">24659 15333 0,'13'0'32,"1"0"-17,-1 0-15,0 0 0,-13-14 16,13 14-16,1 0 0,-1 0 16,0 0-16,0 0 46,-13 14-14,13-14-32,-13 13 15,0 0-15,0 0 0,0 1 16,0-1-16,0 0 0,0 0 16,-13 0-16,0 1 0,13-1 0,-13 0 15,0-13-15,13 13 0,0 1 0,-14-14 0,14 13 0,0 0 16,0 0-16,0 1 15,0-1 17,14-13-1,-1 0-31,0 0 16,0 0-16,0 0 0,1 0 0,-1 0 15,0 0-15,0 0 16,1 0-16,-14 13 62,0 0-30</inkml:trace>
  <inkml:trace contextRef="#ctx0" brushRef="#br0" timeOffset="45625.14">22966 16298 0,'0'-13'0,"0"0"16,13 13-16,0 0 0,1 0 0,-1 0 15,0 0-15,0 0 0,0 0 0,-13-13 0,14 13 0,-1 0 16,27 0-16,-27 0 0,0 0 0,119 0 16,-118 0-16,12 0 0,-13 0 0,0 0 15,1 0-15,-1 0 0,93 0 0,-93 0 0,0 0 0,0 0 0,1 0 16,12 0-16,159-14 0,-158 14 0,198-13 15,-212 13-15,13-13 16,-12 13-16,12 0 0,-13 0 0,133-13 0,-133 13 16,14 0-16,-14 0 0,145-27 15,-131 27-15,-14-13 0,0 13 0,1 0 0,-1 0 0,27 0 16,-27 0-16,0 0 0,-13-13 0,13 13 0,14 0 16,-14 0-16,27-13 15,-27 13-15,0 0 0,0 0 0,1 0 0,25 0 16,-26 0-16,1 0 0,52 0 15,-53 0-15,0 0 0,1 0 0,-1 0 0,0 0 16,-13-14-16,13 14 0,0 0 16,-13 14 62,0-1-78,0 0 15,0 0-15,0 0 0,-13-13 0,13 14 16,-13-14-16,13 13 0,-13-13 0,0 13 0</inkml:trace>
  <inkml:trace contextRef="#ctx0" brushRef="#br0" timeOffset="46418.86">23336 16497 0,'13'13'47,"-13"0"-47,14 0 0,-14 1 0,13-1 0,-13 13 15,0-12-15,13-14 0,-13 13 0,0 0 0,0 0 0,13 1 0,-13 38 16,0-38-16,27 92 15,-27-93-15,0 0 0,0 0 0,0 0 0,0 1 16,13 12-16,-13-13 0,0 1 0,0-1 0,0 0 0,0 27 16,0-27-16,0 0 15,0 0-15,0 1 0,0-1 16,0 0 0,0 0-1,0-26 48,0 0-48,0 0-15,-13 13 0,13-14 16,0 1-16,-13 13 0,13-13 0,0 0 0</inkml:trace>
  <inkml:trace contextRef="#ctx0" brushRef="#br0" timeOffset="47169.54">23376 16629 0,'0'-13'31,"0"0"-15,13 13 0,0 0-16,1 0 0,-1-14 0,0 14 15,0 0-15,1 0 0,-1 0 0,40 0 16,-40 0-16,53 0 15,-53 0-15,1 0 0,-1 0 0,0 0 0,0 0 16,27 0-16,-27 0 0,0 0 0,14 27 16,-14-27-16,0 0 15,-13 13 17,13-13-32,-13 13 15,14-13-15,-14 14 0,0-1 0,0 0 16,13-13-16,-13 13 0,0 0 0,0 1 15,13 12 1,-13-13-16,0 1 0,0-1 16,0 0-16,0 0 15,0 1-15,0-1 0,-13-13 0,13 13 0,-13-13 16,13 13-16,0 0 0,-40 14 16,40-14-16,-40 40 15,27-53-15,13 13 0,0 0 0,-26 14 16,12-27-16,14 13 0,0 0 0,-26 1 15,26-1-15,-13-13 16,0 0-16,13 13 16,-14-13-16,14 13 15,-13-13 95,13-13-95,-13 13-15,0-13 0,13 0 16,0-1-16</inkml:trace>
  <inkml:trace contextRef="#ctx0" brushRef="#br0" timeOffset="48150.95">23945 16563 0,'0'-13'31,"13"13"-15,0 0 0,0-14-16,1 14 15,-1 0-15,-13-13 0,26 13 0,-12 0 16,-1 0-16,0-13 0,14 0 15,-14 13-15,0 0 0,0 0 47,-13 13 16,0 0-63,0 0 15,0 1-15,0-1 0,0 0 16,0 0-16,-13-13 0,13 14 0,0-1 16,0 0-16,-13-13 15,13 13-15,-13-13 16,13 14 0,0-1-1,0 0 1,-14-13-16,14 13 15,0 0-15,14-13 94,-1 0-78,0 0-16,0 0 0,0 0 0,1 0 0,-1 0 15,0 0-15,14 0 0,-14 0 0,0 0 16,0 0-16,1 0 0</inkml:trace>
  <inkml:trace contextRef="#ctx0" brushRef="#br0" timeOffset="51524.04">24778 16748 0,'13'0'62,"1"13"-15,-14 1-47,0-1 16,0 0-16,-14-13 0,14 13 0,0 1 0,0-1 15,-13-13-15,13 13 0,0 0 0,0 0 16,-13-13-16,13 14 0,0-1 16,0 0-16,-13 14 15,13-14-15,0 0 16,0 0-16,0 0 15,0 1-15,0-1 16,0 0 31,13-13 62,0 0-93,0 0-16,1 0 0,-1 0 16,0 0-16,0 0 15,1 0-15,-1 0 0,0 0 16,0 0-1,1 0 32,-1 0-31,-26 0 125,-1 0-126,14 13-15,-13-13 0,0 0 0,0 0 0,-1 0 16,1 0-16,0 0 0,0 0 0,-1 0 0,1 0 15,0 0-15,0 0 63,0 0-32,13-13-31,0 0 31,-14 13-31,14-13 0,0-1 47,0 1-31,0 0-16,0 0 0,0 0 16,0-1-16,0 1 0,0 0 0,0 0 15,14-27-15,-14 27 0,13-27 16,0 27-16,-13 0 15,13-1-15,-13 1 0,13 13 16,-13-13-16,14 13 0,-14-13 16,13 13-1,0 0 1,-13-14 0,13 14-16,1 0 0,-1 0 0,0 0 15,0 0-15,-13-13 0,14 13 0,-1 0 16,0 0-1,0 0-15,0 0 110,1 0-95,-14 13 1,0 1-16,0-1 16,-14 0-16,14 0 15,-13 1-15,13-1 16,-13-13-16,13 13 0,-13 0 0,13 1 0,-13-14 0,-1 52 16,1-38-1,13-1-15,-13 0 16,0 0-16,13 1 0,-14 12 15,14-13-15,0 0 0,0 1 0,0-1 16,0 0 0,0 0-16,-13-13 0,13 14 0,0-1 15,0 0-15,-13 0 16,13 1 0,0-1 15,13-13 63,0 0-94,1 0 15,-1 0-15,0 0 0,0 0 0,1 0 16,-1 0-16,0 0 15,-26 0 204,0 13-203,-1-13-16,1 0 15,0 0-15,0 0 16,-1 0 0,1 0-1,0 0 1,0 0 15,13-13 32,0 0-48,0-1-15,0 1 0,-14 13 0,14-13 16,0 0-16,0-1 0,0 1 0,0 0 16,0 0-16,0-1 0,-13 1 0,13 0 15,0 0-15,0 0 0,0-1 16,0 1-16,0 0 0,0 0 15,0-1-15,0 1 0,0 0 16,0 0-16,13 0 16,-13-1-16,14 14 0,-14-13 0,13 13 15,-13-13-15,13 13 0,-13-13 16,13 13-16,-13-14 0,14 14 0,12-26 16,-26 13-16,13 13 0,-13-14 15,14 14-15,-1 0 0,0 0 16,-13-13-16,13 13 0,0-13 15,1 13-15,-28 13 157,1 0-142,13 1-15,-13-1 16,13 0-16,-13-13 0,13 13 0,0 1 0,-13-14 16,13 13-16,-14-13 0,14 13 0,0 0 0,0 1 15,0-1-15,-13-13 0,13 13 0,-13-13 0,13 13 16,-13 0-16,13 1 0,-14 25 15,14-25-15,0-1 16,-13 0-16,13 0 0,0 0 16,0 1-16,0-1 15,0 0 1,0 0 0,13-13 124,1 0-140,-14 14 0,13-14 0,0 0 16,0 0-16,1 0 0,-1 0 0,0 0 15,0 0-15,0 0 0,1 0 0,-1 0 16,0 0-16,0 0 0,1 0 16,-1 0-16,0 0 15,0 0-15,0 0 16,1 0-16,-1 0 16,0 0-1,0 0-15,1 0 0,-1 0 16,0 0-16,0-14 0,-13 1 15,14 13-15,-14 13 157</inkml:trace>
  <inkml:trace contextRef="#ctx0" brushRef="#br0" timeOffset="53115.99">25321 16126 0,'0'0'0,"13"0"78,0 0-78,0 0 0,1 0 16,-1 0-16,-13-13 0,13 13 0,0 0 0,0 0 0,1 0 0,-1 0 15,0 0-15,14-13 0,-14 13 0,0 0 16,27 0-16,-27 0 0,27 0 15,-27 0-15,0 0 16,0 0-16</inkml:trace>
  <inkml:trace contextRef="#ctx0" brushRef="#br0" timeOffset="53678.01">25374 16351 0,'13'0'47,"0"0"-47,0 0 0,0 0 0,1 0 15,-1 0-15,0 0 0,0 0 0,1 0 0,-1 0 16,0 0-16,0 0 0,1 0 0,-1 0 16,40 13-16,-40-13 0,0 0 15,0 0-15,1 0 0,-1 14 0,0-14 16,0 0-16,0 0 0,1 0 0,-1 0 16,0 0-16,40 0 15,-40 0-15,1 0 0,-1 0 0,0-14 16,0 1-16,0 13 15</inkml:trace>
  <inkml:trace contextRef="#ctx0" brushRef="#br0" timeOffset="54545.79">25717 15941 0,'14'13'79,"-1"1"-79,0-1 0,0 0 0,1-13 15,-14 13-15,13-13 0,-13 14 0,13-14 0,-13 13 0,13-13 0,1 0 0,-14 13 0,13-13 0,-13 13 0,13-13 0,0 13 0,0-13 0,1 14 0,-1-1 16,0-13-16,0 0 0,1 13 0,-14 0 0,13-13 0,0 0 0,0 0 0,-13 14 0,14-14 0,38 26 15,-38-13-15,-1-13 0,-13 13 0,40 14 16,-27-27-16,0 0 0,-13 13 0,13-13 0,-13 13 16,14-13-16,-1 0 15,-13 14-15,13-14 0,-13 13 16,0 0 31,0 0 0,0 1-32,0-1-15,-13-13 0,0 0 0,13 13 0,-14-13 16,14 13-16,-13-13 0,13 13 0,-13-13 0,13 14 0,-13-14 16,-1 0-16,14 13 0,-13-13 0,13 13 0,-13-13 0,-14 27 15,14-27-15,13 13 0,-13-13 0,0 13 0,0-13 0,-1 27 16,1-27-16,-27 39 15,27-39-15,13 13 0,-13-13 0,13 14 0,-13-14 16,13 13-16,-14-13 0,28 0 172,-1 0-172,0 0 0</inkml:trace>
  <inkml:trace contextRef="#ctx0" brushRef="#br0" timeOffset="56456.06">27530 16550 0,'-13'0'15,"-1"0"16,1 0-15,0-14 0,0 1-16,0 13 15,-1-13 1,1 13-16,0 0 0,0 0 0,-1 0 16,-12 0-16,13 0 0,-1 0 15,1 0-15,0 0 0,0 0 0,0 0 16,-1 0-16,1 0 0,0 0 0,13 13 15,-13-13-15,13 13 0,-14-13 0,1 14 0,0-14 16,13 13-16,-13-13 0,-1 26 0,14-12 16,-39 39-1,39-40-15,0 0 0,0 0 0,0 0 0,-13 1 16,13-1-16,0 0 0,0 0 0,-14 1 16,14-1-16,0 0 0,0 0 0,0 1 15,0-1-15,0 0 0,0 0 16,0 0-1,0 1-15,14-14 16,-14 13-16,0 0 0,13-13 0,-13 13 0,13 1 16,0-14-16,14 13 15,-27 0-15,13-13 0,0 0 16,0 0-16,1 0 0,39 0 16,-40 0-16,0 0 15,0 0-15,0 0 0,1 0 0,-1 0 16,27 0-16,-27 0 15,0 0-15,0 0 0,-13-13 16,14 13-16,-1 0 0,-13-13 16,13 13-16,-13-14 0,13 14 15,-13-13-15,13 0 0,-13 0 0,14 13 0,-14-14 0,0 1 16,13 13-16,-13-13 0,0-13 16,0 12-16,13 14 0,-13-13 0,0 0 0,0 0 15,0-1-15,0 1 16,0 0-16,0 0 15,0-1-15,0 1 0,0 0 16,0 0-16,0 0 0,0-1 16,0 1-16,0 0 0,0 0 31,0 26 110,0 0-126,0 0-15,0 1 0,0-1 0,0 0 16,0 0-16,0 0 0,13-13 0,-13 14 15,0-1-15,0 0 0,14-13 0,-14 13 0,13-13 0,-13 14 16,0-1-16,13-13 0,-13 13 0,13 0 16,-13 1-1,13-14-15,-13 13 0,14-13 0,-14 13 0,13-13 16,-13 13-16,13-13 16,-13 13-16,0 1 0,13-14 15,1 13 1,-1-13 15,0 0-15,-13 13-16,13-13 0,1 0 15,-1 0-15,-13 13 0,13-13 0,0 0 16,0 0 0,-13 14 109,0-1-94</inkml:trace>
  <inkml:trace contextRef="#ctx0" brushRef="#br0" timeOffset="57471.99">27847 16285 0,'14'0'62,"-1"0"-62,0 0 0,0 0 16,1 0-16,-1 0 0,0 0 0,0 0 15,0 0-15,1 0 0,-1 0 0,0 0 16,0 0-16,1 0 0,-1 0 0,0 0 16,0 0-16,1 0 0,-1 0 15,0 0-15,0 0 0,0 0 0,1 0 16,-1 0-16,0 0 15,0 0 1,-26 0 78,13 13-94,-13-13 0</inkml:trace>
  <inkml:trace contextRef="#ctx0" brushRef="#br0" timeOffset="57977.95">27861 16563 0,'13'0'16,"0"0"-16,0 0 0,1 0 0,-14-13 15,13 13-15,0 0 0,0 0 0,0 0 16,-13-14-16,14 14 0,39-13 16,-40 13-16,-13-13 0,13 13 0,0 0 0,1 0 0,-1 0 15,0 0-15,0 0 0,0 0 0,-13-13 0,14 13 16,-1 0-16,0 0 0,0 0 0,1 0 0,-1 0 15,0-13-15,0 13 0,0 0 0,1 0 0,-1 0 16,-13-14-16,13 14 0,0 0 0,1 0 0,12-13 16,-13 13-16,-26 0 93</inkml:trace>
  <inkml:trace contextRef="#ctx0" brushRef="#br0" timeOffset="59531.89">28773 15531 0,'14'0'31,"-1"0"-15,0 0-16,0 0 0,1 0 0,-1 0 0,-13 13 16,13-13-16,-13 14 0,13-14 0,0 0 0,1 0 0,-1 13 0,0-13 0,0 0 0,-13 13 15,14-13-15,-1 13 0,0-13 0,27 13 16,-27 1-16,0-14 0,40 39 15,-40-39-15,1 0 0,-14 14 0,13-14 0,-13 13 0,26 13 16,-12-26-16,-1 0 0,-13 13 0,26 14 16,-26-14-16,27 27 15,-27-27-15,0 0 0,0 14 16,0-14-16,0 0 16,0 0-16,0 1 15,0-1-15,-14-13 0,14 13 16,0 0-16,0 1 0,-13-14 0,0 39 15,0-25-15,13-1 0,-13-13 0,13 13 16,-14 27-16,1-40 0,-27 66 16,40-53-16,0 0 0,0 0 15,-13-13-15,13 14 0,-13-1 0,13 0 0,-13-13 0,13 13 16,0 1-16,-14-14 0,14 13 16,-13-13-16,26 0 93,1 0-93,-1 0 16,0 0-16,14 0 0,-14 0 0,0 0 0,0 0 16,1 0-16,-1 0 0,0 0 0,0 0 0,0 0 0,1 0 0,12 0 15,-13 0-15,1 0 0,-1 0 0,13 0 16,-12 0-16,-14-13 15,13 13 1,0 0-16,0 0 16,0 0-16,1 0 15,-1 0-15,0 0 16,0 0 0,-26 0 46,0 0-46,0 0-16,-1 0 0,14 13 15</inkml:trace>
  <inkml:trace contextRef="#ctx0" brushRef="#br0" timeOffset="60188.48">29832 15399 0,'0'13'31,"0"0"-31,0 0 0,0 1 16,0 12-16,0-13 0,0 1 0,0-1 0,0 0 0,0 0 0,0 1 0,0-1 0,0 0 0,0 27 15,-13-40-15,13 13 0,0 13 0,0-12 0,0-1 0,0 0 0,0 13 0,0 54 16,0-67-16,0 0 0,0 1 0,13 105 16,-13-106-16,0 79 15,13-65 1,-13-14-16,0 0 0,0-26 125,0 0-125,0 0 16,0-1-16,0 1 0,0 0 0,0 0 0,0 0 0,0-1 0,-13 1 15,13 0-15</inkml:trace>
  <inkml:trace contextRef="#ctx0" brushRef="#br0" timeOffset="60991.25">29819 15438 0,'13'0'62,"0"0"-46,0 0-16,-13-13 0,13 13 0,1 0 0,-1 0 15,0 0-15,0 0 0,-13-13 0,14 13 16,-1 0-16,0 0 0,0 0 62,-13 13-62,14-13 0,-14 13 16,13-13-16,-13 14 0,13-14 0,-13 13 0,13-13 16,-13 13-16,0 0 0,13-13 0,-13 14 0,0-1 0,14 0 15,-14 0-15,13-13 16,-13 14 0,0-1-1,-13-13-15,13 13 0,-14-13 16,14 13-16,-13-13 0,13 13 15,0 1-15,-13-14 0,0 0 0,13 13 0,-13-13 16,13 13-16,-14-13 0,14 13 16,-13 1-16,-13-1 15,12-13-15,1 0 16,13 13-16,-13-13 0,0 0 0,-1 0 16,14 13-16,-13-13 0,0 0 15,13 13-15,-13-13 0,0 0 16,13 14-16,-14-14 0,1 0 15,0 0-15,13 13 0,-13-13 16,26 0 93,0 13-109,0-13 0,1 13 0,-1-13 0,0 0 16,0 0-16,0 14 0,1-14 0,-1 0 0,0 0 0</inkml:trace>
  <inkml:trace contextRef="#ctx0" brushRef="#br0" timeOffset="62341.98">30427 15809 0,'0'0'0,"0"-13"16,-13 13-16,0 0 0,-1 0 15,1 0-15,0 0 0,0 0 0,-1 0 16,1 0-16,0 0 15,13 13-15,-13-13 0,0 0 0,-1 0 16,14 13-16,-13 0 0,13 1 0,-13-14 0,0 13 16,13 0-16,0 0 15,0 0-15,0 1 0,-14-14 0,14 13 0,0 0 16,-13-13-16,13 13 0,0 1 16,0-1-16,0 0 0,0 0 0,0 1 15,0-1-15,0 0 0,13-13 16,-13 13-16,0 0 0,14 1 15,-14-1-15,13 0 0,-13 0 0,13-13 0,-13 14 16,13-14-16,1 0 0,-1 26 16,0-26-16,13 0 15,-12 0-15,-1 0 0,0 0 16,0 0-16,1 0 0,-1 0 0,-13-13 16,13 13-16,0-13 0,1 13 15,-14-14-15,26-65 16,-13 79-16,0-93 15,1 80-15,-14 0 0,0 0 16,13-40-16,-13 40 0,0-54 16,0 54-16,0 0 15,0 0-15,0-1 0,0 1 0,0-13 0,0 13 16,0-1-16,-27-39 16,27 40-16,0 0 0,0 0 0,-13 13 0,13-13 15,-13-1-15,13 1 0,0 0 16,-13 13-16,13-13 0,0-1 15,0 28 95,0-1-95,0 0-15,0 0 0,0 1 0,0-1 0,0 0 16,0 0-16,0 0 0,0 1 0,0-1 0,0 0 0,0 0 16,0 1-16,0-1 0,0 0 0,0 0 0,0 0 0,0 14 0,0-14 0,0 0 0,0 1 15,0-1-15,0 0 0,0 27 0,0-27 16,0 0-16,13 53 16,-13-52-16,0-1 0,0 0 0,13-13 0,-13 13 0,0 1 15,0-1-15,0 0 16,13-13-1,-13 13 64,0 0-64,14-13-15,-14 14 16,0-1 15,0 0-31,13-13 16,0 0-1,-13 13-15,0 1 16,13-14-16,-13 13 0,0 0 16,14-13-16,-14 13 0,13-13 15,-13 13-15,13-13 0,-13 14 16,13-14-1</inkml:trace>
  <inkml:trace contextRef="#ctx0" brushRef="#br0" timeOffset="63516.05">30493 15319 0,'13'0'46,"1"0"-30,-1 0-16,0 0 16,0 0-16,1 0 0,-1 0 15,0 0-15,0 0 0,1 0 16,-1 0-16,0 0 0,0 0 16,0 0-16,1 0 15,-1 0 1,-13 14-1,0-1 1,0 0-16,0 0 16,0 1-1,0-1 1,0 0 0,0 0-16,0 0 15,-13-13-15,13 14 0,0-1 16,0 0-16,-14-13 0,14 13 15,-13-13-15,13 14 0,-13-14 0,13 13 16,0 0-16,-13-13 0,13 13 16,-13-13-16,13 14 47,13-14 62,-13 13-109,13-13 0,0 0 16,0 0-16,1 0 15,-1 0 1,0 0-16,0 0 15,1 0 1,-1 0 0,-13 13 46,0 0 1,-13-13-63,13 13 0,-14-13 15</inkml:trace>
  <inkml:trace contextRef="#ctx0" brushRef="#br0" timeOffset="65052.46">28813 16497 0,'0'-13'47,"13"13"-47,1 0 15,-1 0-15,-13-14 0,13 14 0,0 0 0,0 0 0,1 0 0,12-13 16,-13 13-16,-13-13 0,27 13 0,-14 0 0,0 0 0,1-13 0,-1 13 0,0 0 0,0 0 16,-13-14-16,80-12 0,-27 26 15,-53-13-15,92-1 0,-65 14 0,92-26 16,-106 13-16,13 13 0,1 0 15,-14 0-15,0 0 0,53-13 0,-52 13 16,-1 0-16,79-14 0,-78 14 16,92-13-16,-93 13 15,0 0-15,-13-13 0,13 13 0,0 0 0,54-13 16,-54 13-16,0 0 0,53-14 16,-53 14-16,1 0 0,-1 0 0,0 0 0,14 0 15,-14 0-15,0 0 0,0 0 0,0 0 0,1 0 16,-1 0-16,-13-13 0,13 13 0,0 0 0,1 0 0,-1 0 15,0-13-15,0 13 0,1 0 0,-1 0 0,0 0 0,40 0 16,-40 0-16,14 0 0,26 0 16,-40 0-16,0 0 0,0 0 0,0 0 0,1 0 15,12-13-15,-13 13 0,1 0 0,-1 0 0,27 0 16,-27 0-16,40-14 16,-40 14-1,0 0-15,0 0 0,1 0 16,-1 0-16,0 0 15,0 0-15,0 0 0,1 0 0,-1 0 16,0 0-16,0 0 0,14 0 0,-14 0 16,40 0-1,-40 0-15,0 0 0,1 0 0,-1 0 16,-13 14 109</inkml:trace>
  <inkml:trace contextRef="#ctx0" brushRef="#br0" timeOffset="66035.87">29157 16576 0,'13'0'63,"-13"13"-63,0 1 15,0-1-15,0 0 0,14-13 0,-14 13 0,0 1 0,13-14 0,-13 13 0,0 0 16,0 0-16,0 0 0,0 1 0,0-1 0,0 0 0,0 0 0,0 1 16,0-1-16,0 0 0,13 14 0,-13-14 0,0 0 0,0 0 15,13-13-15,-13 13 0,0 27 0,0-27 0,27 53 16,-27-52-16,0-1 15,0 0-15,0 0 0,0 1 0,0-1 16,0 0-16,0 0 0,0 14 0,0-14 16,0 13-1,0-12-15,0-1 0,-14-13 110,14-13-95,0-1-15,-13 14 0,13-13 16</inkml:trace>
  <inkml:trace contextRef="#ctx0" brushRef="#br0" timeOffset="67241.96">29276 16576 0,'13'0'125,"1"0"-125,-1 0 16,0 0-16,0 0 0,1 0 0,-1 0 0,0 0 15,0 0-15,0 0 0,1 0 0,-1 0 0,13 0 16,-12 0-16,25 13 16,-26-13-16,1 0 15,-14 14 32,0-1-31,0 0-16,13-13 15,0 13-15,-13 1 0,0-1 16,0 0-16,13-13 0,-13 13 16,0 0-16,0 1 0,0-1 15,0 0-15,0 0 0,14-13 0,-14 14 0,0-1 16,0 0-16,0 0 0,0 1 0,0 38 16,0-38-1,0-1-15,0 0 0,0 0 16,0 1-16,0-1 0,0 0 15,0 0-15,0 0 16,0 1-16,0-1 16,0 0-16,0 0 15,0 1-15,-14-14 0,14 13 16,-13-13-16,13 13 16,-13-13-16,13 13 0,-13-13 15,-1 0-15,1 0 16,0 14-16,0-14 15,0 0-15,13 13 0,-14-13 0,1 0 0,-27 0 16,27 0-16,-40 13 16,40-13-16,13 13 0,-13-13 0,0 0 15,-1 0-15,1 0 0,13 13 0,-13-13 0,13 14 16,-27-14-16,14 0 16,0 0-16,13 13 15,-13-13 1,0 0-16</inkml:trace>
  <inkml:trace contextRef="#ctx0" brushRef="#br0" timeOffset="68477.61">29779 16563 0,'0'-13'110,"13"13"-95,0 0-15,1 0 0,-14-14 0,13 14 0,0 0 16,0 0-16,0 0 0,1 0 15,-1 0-15,0 0 0,0 0 16,1 0-16,-1 0 16,-13 14 62,0-1-63,0 0 1,0 0-16,0 1 16,0-1-16,0 0 15,-13-13-15,13 13 16,0 1-16,0-1 0,-14-13 16,14 13-16,-13-13 0,13 13 15,-13-13-15,13 13 0,0 1 16,-13-14-1,26 0 110,0 0-125,0 0 16,1 0-16,-1 0 0,0 0 16,0 0-16,1 0 0,-1 0 0,0 0 15,0 0-15,0 0 94</inkml:trace>
  <inkml:trace contextRef="#ctx0" brushRef="#br0" timeOffset="70999.41">30242 16867 0,'0'13'0,"0"-26"0,0 40 15,0-14-15,0 0 0,0 0 16,0 1-16,0-1 297,0 0-297,0 0 0,0 0 16,0 1-16,13-1 0,-13 0 0,0 0 15,0 1-15,0-1 0,0 0 16,13-13-16,-13 13 15,0-26 189,0 0-204,0 0 15,0-1-15,0 1 0,0 0 0,0 0 0,0-1 0,0 1 16,0 0-16,0 0 0,0 0 0,0-1 0,0 1 0,0 0 15,0 0-15,0-1 0,0 1 0,0 0 0,0 0 0,0 0 16,0-1-16,0 1 16,0 0-1,14 13-15,-14-13 16,0-1 15,13 14-15,0 0 31,0 0-16,-13 14-31,13-14 16,-13 13-16,14-13 0,-1 0 0,-13 13 0,0 0 15,13-13-15,-13 14 0,13-1 16,-13 0-16,0 0 15,14-13-15,-14 13 0,13-13 16,-13 14-16,0-1 0,13-13 16,-13 13-16,0 0 0,0 1 15,13-14-15,-13 13 0,0 0 16,0 0-16,0 0 16,0 1-1,14-14 48,-14-14 46,0 1-109,0 0 0,0 0 0,0 0 0,0-1 16,0 1-16,0 0 0,0 0 0,0-1 0,0 1 0,0 0 15,0 0-15,0 0 0,0-1 0,0 1 0,13 13 0,-13-26 16,0 12-16,13-25 16,-13 25-16,0 1 15,13 13-15,-13-13 31,13 13-31,1 0 0,-1 0 16,0 0-16,-13-13 0,13 13 16,1 0 62,-1 0-63,-13 13-15,13-13 0,-13 13 0,0 0 16,0 1-16,13-14 0,-13 13 16,0 0-16,0 0 0,14-13 0,-14 14 15,0-1-15,13-13 0,-13 13 16,0 0-16,0 1 16,13-1-1,-13 0-15,0 0 16,0 0-16,0 1 0,13-1 15,-13 0-15,0 0 0,0 1 16,0-1-16,0 0 16,0 0-1,0 0 48,0 1-48,13-14-15,-13 13 0,0 0 0,0 0 16,0 1 0</inkml:trace>
  <inkml:trace contextRef="#ctx0" brushRef="#br0" timeOffset="71949.28">31102 16642 0,'-13'0'47,"-1"0"-47,1 0 15,0 14-15,0-14 0,13 13 0,-14-13 0,14 13 0,-13-13 16,0 0-16,0 26 0,-1-26 16,14 14-16,-13-14 0,0 26 0,0-13 0,13 1 15,0-1-15,-13-13 0,13 13 16,0 0-16,0 1 0,0-1 16,0 0-1,0 0-15,-14-13 0,14 13 16,0 1-16,0-1 15,-13-13-15,13 13 0,0 0 0,0 1 16,0-1-16,0 0 16,0 0-16,0 0 0,13 1 15,-13-1-15,0 0 16,14-13-16,-14 13 16,13-13-1,0 0 1,0 0-16,-13 14 0,13-14 0,1 0 15,-1 0-15,-13 13 0,13-13 16,0 0-16,1 0 16,-1 0-16,0 0 15,0 0-15,1 0 16,-1 0 0,0 0-16,0 0 15,0 0 1,-26 0 93</inkml:trace>
  <inkml:trace contextRef="#ctx0" brushRef="#br0" timeOffset="83229.61">32160 14526 0,'0'13'62,"0"0"-46,-13-13-16,13 13 0,0 1 0,-13-14 0,-1 0 0,14 13 15,-13 0-15,13 0 0,-13-13 0,13 13 16,-13 1-16,-1-14 0,14 13 0,-13-13 16,13 13-16,-13-13 0,13 13 0,-13 1 0,0-14 15,13 13-15,-14-13 0,-12 40 16,13-40-16,13 13 0,-14-13 0,14 13 0,0 0 15,-13-13-15,0 13 0,0-13 0,13 14 0,-13-14 16,-1 13-16,-25 13 16,25-26-16,14 14 0,-13-14 0,13 13 15,-13-13-15,0 13 0,13 0 0,-14-13 0,1 0 16,0 13-16,0-13 0,13 14 0,-13-14 16,13 13-16,-14-13 0,1 0 15,13 13-15,-13-13 0,0 0 16,13 13-16,-14-13 15,1 0 17,13 14-32,-13-14 15,13 13-15,-13-13 0,13 13 16,-27-13 0,14 0-16,13 13 0,0 1 0,-13-14 0,0 13 0,-1-13 15,14 13-15,-13-13 0,0 26 16,0-26-16,13 14 0,-14-1 0,1-13 0,13 13 15,-13-13-15,13 13 0,-13-13 0,13 14 0,-14-14 0,1 13 16,13 0-16,-26 0 16,13-13-16,-1 0 0,14 14 0,0-1 0,-13-13 15,13 13-15,-13-13 0,13 13 16,-13-13-16,-1 0 16,1 0-16,13 13 0,0 1 0,-13-14 15,13 13-15,-13-13 0,-14 26 16,27-12-16,-13-14 15,13 13-15,-13-13 0,0 0 0,13 13 0,-14-13 16,14 13-16,-13-13 0,13 14 16</inkml:trace>
  <inkml:trace contextRef="#ctx0" brushRef="#br0" timeOffset="84154.46">31128 15161 0,'0'13'63,"-13"-13"-48,13 13-15,0 0 0,-13-13 0,0 0 16,13 14-16,0-1 0,0 0 0,0 0 0,-14-13 0,14 13 16,0 1-16,0-1 0,-13 0 0,0-13 0,13 13 0,-13 1 15,13-1-15,0 0 0,0 0 0,0 1 16,-14-1-16,14 0 0,-13-13 0,13 13 15,0 0-15,0 1 16,0-1 0,0 0-1,0 0-15,-13-13 0,13 14 16,0-1 0,0 0-1,0 0 79,26-13-94,-12 0 0,-1 0 16,0 0-16,0 0 0,1 0 0,-1 0 0,0 0 0,0 0 0,0 0 0,1 0 0,-1 0 0,0 14 15,0-14-15,1 0 0,-1 0 0,0 0 0,14 0 0,-14 13 0,0-13 0,0 0 0,0 0 0,40 0 16,-53 13-16,14-13 0,12 0 0,-13 0 0,0 0 0,1 0 0,-1 0 0,27 13 15,-14-13-15,-13 0 0,1 0 0,-1 0 0,13 0 16,-13 0-16,14 0 16,-14 0 62</inkml:trace>
  <inkml:trace contextRef="#ctx0" brushRef="#br0" timeOffset="88638.58">741 12462 0,'0'0'0,"-13"0"0,-1 0 0,1 0 0,0 0 15,0 13-15,-1-13 0,1 0 0,13 13 16,-13-13-16,0 14 0,0-14 16,-1 0-16,1 0 15,13 13-15,-13-13 0,13 13 0,-13-13 0,-27 13 16,40 0-1,-13-13-15,13 14 0,-14-14 16,14 13-16,0 0 0,0 0 16,0 1-16,0-1 15,0 0-15,0 0 16,0 1-16,0-1 0,0 0 16,0 0-16,0 0 0,0 1 15,14-1-15,-14 0 0,13 14 16,0-14-16,-13 0 0,13-13 0,-13 13 0,27 14 15,-14-27-15,-13 13 0,13-13 0,-13 13 0,40 0 16,-27 1-16,53 12 16,-52-26-16,-1 0 0,27 13 15,-27-13-15,13 0 16,-13 0 0,1 0-16,-1 0 15,-13-13 1,13 13-16,-13-13 0,0 0 15,13 13-15,-13-14 0,0 1 16,0 0-16,14 0 16,-14 0-16,0-1 0,0 1 0,0 0 0,0 0 15,0-1-15,0-39 16,0 40-16,0-53 16,0 53-16,0 0 0,0-1 0,0 1 0,0-13 15,0 12-15,0 1 0,-40-40 16,40 40-16,0 0 0,0 0 15,-13-1-15,13 1 0,0 0 0,-14 13 16,14-13-16,0-1 0,0 28 141,0-1-141,0 0 0,0 0 0,0 1 0,0-1 15,14-13-15,-14 13 0,0 0 0,0 1 0,13-14 0,-13 13 0,13-13 0,-13 26 0,13-13 0,1 14 16,-14-14-16,13-13 0,-13 13 0,0 1 0,13-1 0,-13 0 0,0 0 0,26 40 16,-26-40-16,14-13 0,-14 14 0,13-1 0,-13 0 0,40 80 15,-40-80-15,13-13 0,0 66 16,-13-53-16,13-13 0,-13 14 0,14-1 0,-14 0 15,13-13-15,-13 13 0,13 1 16,-13-1-16,13-13 31,0 0-15,-13-13 78,0-1-94</inkml:trace>
  <inkml:trace contextRef="#ctx0" brushRef="#br0" timeOffset="89060.96">1310 12422 0,'13'0'16,"0"0"-16,0 13 16,1 1-16,-1-14 0,0 0 0,0 0 0,1 13 0,-1-13 0,0 0 0,0 13 15,0-13-15,1 0 0,-1 0 0,0 0 0,0 0 0,1 13 0,-1-13 0,0 0 16,0 0-16,0 0 0,1 14 0,-1-14 0,0 0 0,0 0 0,1 0 0,-1 0 15,13 0-15,-12 0 0,-1 0 0,0 0 0,27 0 16,-27 0-16,0 0 16,0 0-16</inkml:trace>
  <inkml:trace contextRef="#ctx0" brushRef="#br0" timeOffset="89538.39">1363 12898 0,'13'0'0,"-26"0"0,39 0 0,-13 0 16,1 0-16,-1 0 0,0 0 0,0 0 0,0 0 16,1 0-16,-1 0 0,0 0 0,0 0 0,14 0 15,-14 0-15,0 0 0,0 0 0,67-13 16,-67 13-16,14 0 0,-14-13 0,0 13 0,0 0 0,27 0 16,-27 0-16,0 0 0,1 0 0,-1 0 0,53-13 15,-53 13-15,27 0 16</inkml:trace>
  <inkml:trace contextRef="#ctx0" brushRef="#br0" timeOffset="92001.66">2421 11549 0,'13'-13'47,"0"13"-47,1 0 0,-1 0 0,-13-13 15,13 13-15,0 0 0,1 0 0,-1 0 0,0 0 0,0 0 0,0-14 0,1 14 16,-1 0-16,0 0 0,0 0 0,1 0 0,-1 0 0,0 0 0,27-13 16,-27 13-16,0 0 0,0 0 0,54 0 15,-54 0-15,40-13 16,-40 13-16,0 0 0,0 0 15,1 0-15,-1 0 47,-13 13-31,0 0-16,0 1 0,0-1 0,0 0 0,0 0 16,0 1-16,0-1 0,0 0 0,0 13 0,0-12 15,0-1-15,0 40 16,0-40-16,0 0 0,0 1 0,0-1 0,0 0 0,0 0 15,0 0-15,0 1 0,0-1 16,-13-13-16,13 13 0,-14 0 16,1-13-16,13 14 0,-13-14 15,13 13-15,-13-13 0,-1 0 16,14 13-16,-13 0 0,13 0 0,-13-13 16,0 14-16,0-14 0,-1 0 15,14 13-15,-13-13 0,13 13 0,-13-13 16,0 0-16,13 13 0,-14 1 15,1-14-15,13 13 16,-13-13-16,0 0 0,13 13 0,-13-13 16,13 13-16,0 1 15,-14-14-15,1 0 0,0 0 16,13 13-16,-13-13 16,13 13-16,-14-13 15,14 13 110,0 0-109,0 1-16,0-1 15,0 0-15,-13 0 0,13 1 0,0-1 16,-13-13-16,13 13 0,0 0 0,0 1 16,0-1-16,0 0 0,0 0 15,-13-13-15,26 0 188,0 0-188,-13 13 0,13-13 0,1 0 15,-1 0-15,0 0 0,0 0 0,1 0 0,-1 0 16,0 0-16,-13 14 0,26-14 0,-12 0 0,-1 0 0,-13 13 16,13-13-16,0 0 0,14 13 0,-14-13 0,0 0 0,0 13 15,27 1-15,-27-14 0,54 13 16,-54-13 0,0 0-16,-13 13 0,13-13 0,14 13 0,-14-13 15,0 0 1,0 0-16,1 0 15,-14 13-15,13-13 47,0 0-31,0 0 265,1 0-281,-1 0 16,0 0-16,0 0 0,0 0 15,1 0-15,-1 0 0,0 0 0,0 0 0,1 0 16,-1 0-16,0 0 16,0 0-16,1 0 15,-1 0-15,0 0 16,0 0-16,0 0 16,1 0-1</inkml:trace>
  <inkml:trace contextRef="#ctx0" brushRef="#br0" timeOffset="105647.66">3731 11523 0,'-14'0'0,"1"0"47,13 13-47,-13-13 0,13 13 15,0 0-15,-13-13 0,13 14 0,0-1 16,-14-13-16,14 13 0,-13 0 16,13 0-16,-13-13 0,13 27 0,0-14 15,-13 27-15,13-27 16,0 0-16,0 1 0,0-1 0,0 0 15,0 0-15,0 0 0,0 27 0,0-27 0,0 40 16,0-40 0,0 1-16,0-1 0,0 27 15,0-27-15,0 40 16,0-40-16,0 0 0,0 0 0,0 1 0,0-1 16,0 0-16,0 0 0,0 1 0,13-1 15,-13 0-15,13 27 16,-13-27-16,0 0 0,0 0 15,0 1-15,0-1 0,0 0 0,0 0 16,13 1-16,-13-1 0,0 0 16,14-13-16,-14 13 0,0 0 0,0 1 15,13-14-15,-13 13 0,26 27 16,-26-27-16</inkml:trace>
  <inkml:trace contextRef="#ctx0" brushRef="#br0" timeOffset="106355.3">3995 11695 0,'0'13'15,"0"0"1,0 0-16,0 1 0,0-1 0,0 0 15,0 0-15,0 0 0,0 1 0,0-1 0,0 0 0,0 0 16,0 1-16,0-1 0,0 0 0,0 0 0,0 0 16,0 1-16,0-1 0,0 0 0,0 0 0,0 14 15,0-14-15,0 0 0,0 1 0,0 12 16,0-13-16,0 0 0,0 1 0,0-1 0,0 0 16,0 0-16,0 1 0,0-1 0,0 0 15,0 0-15,0 1 0,0-1 0,0 0 16,0 0-16,0 0 0,0 1 0,0-1 15,0 0-15,0 0 0,0 1 16,0-1-16</inkml:trace>
  <inkml:trace contextRef="#ctx0" brushRef="#br0" timeOffset="106898.8">4194 12052 0,'13'0'31,"-13"13"-15,13-13-16,0 13 0,-13 0 15,14-13-15,-1 0 0,0 27 0,27-1 16,-40-12-16,13-14 0,-13 13 0,13-13 16,-13 13-16,13-13 0,-13 13 15,14-13-15</inkml:trace>
  <inkml:trace contextRef="#ctx0" brushRef="#br0" timeOffset="107392.24">4366 12091 0,'-14'0'0,"1"0"15,0 0-15,0 14 16,-1-14-16,14 13 15,-13-13-15,13 13 0,-13-13 16,0 13-16,0-13 16,-1 0-1,14 14 95</inkml:trace>
  <inkml:trace contextRef="#ctx0" brushRef="#br0" timeOffset="108068.87">4643 11721 0,'0'13'31,"0"1"-31,0-1 0,0 0 16,0 0-16,0 0 0,0 1 0,0-1 0,0 13 16,0-12-16,0-1 0,0 0 0,0 0 0,0 40 15,0-40-15,0 93 16,0-93-16,0 1 0,0-1 0,0 0 0,0 0 0,0 27 16,0-27-16,14 1 0,-14 38 15,0-38-15,0-1 0,0 0 16,0 0-16,0 1 0,0-1 15,0 0 1</inkml:trace>
  <inkml:trace contextRef="#ctx0" brushRef="#br0" timeOffset="108931.65">4868 11814 0,'-13'0'47,"13"13"-47,0 0 15,0 0-15,-13 1 0,13-1 0,-13-13 0,13 13 16,0 0-16,0 0 0,0 1 0,0-1 0,0 0 16,0 0-16,0 1 0,0-1 0,0 0 15,0 0-15,-14-13 0,14 14 0,0-1 16,0 0-16,0 0 0,0 0 0,0 40 15,14-39-15,12 65 16,-26-66-16,0 0 0,13-13 16,-13 14-16,27 25 0,-27-25 0,26-1 15,-26 0-15,13-13 16,1 0-16,-1 0 16,0 0-1,0 0-15,1 0 0,-14-13 16,13 13-16,0-13 0,-13-1 0,13 14 15,1-13-15,-1 13 0,-13-13 16,0 0-16,13 13 0,-13-14 0,0 1 0,13 0 0,-13 0 16,13 13-16,-13-13 0,0-1 0,0-25 15,14 39-15,-14-14 0,0-52 16,0 53-16,0 0 0,0 0 0,0-27 16,0 27-16,0-1 0,-14 1 0,1-40 15,13 40-15,-13 0 0,13 0 0,-13 13 16,13-14-16,0 1 0,0 0 0,-13 13 0,-1-13 0,14-1 15,-13 14-15,13-13 16,-13 13-16,13-13 0,-13 13 16,-1 0-16,1-13 0,0 13 15,0 0-15,-1 0 16,1 0-16,0 0 0,-13 0 16,12 0-16,1 0 15,0 0-15,13 13 0,-13-13 0,-1 0 16,14 13-16,-13-13 15</inkml:trace>
  <inkml:trace contextRef="#ctx0" brushRef="#br0" timeOffset="109456.13">5278 11576 0,'0'13'16,"0"0"-16,0 0 16,0 0-16,0 1 15,0-1-15,0 0 16,0 0-16,0 1 0,0-1 0,0 0 15,0 0-15,0 14 16,0-14-16,0 0 0,0 0 0,0 1 0,0-1 16,14-13-16,-14 13 0,13 0 15</inkml:trace>
  <inkml:trace contextRef="#ctx0" brushRef="#br0" timeOffset="109937.57">5411 11562 0,'0'14'32,"0"-1"-32,0 0 15,0 0-15,0 0 0,0 1 0,0-1 16,0 0-16,0 0 0,13 1 0,-13-1 0,0 0 16,0 0-16,0 1 0,0-1 0,0 40 31,0-40-31,0 0 0,0 0 0,0 1 15,0-1 1</inkml:trace>
  <inkml:trace contextRef="#ctx0" brushRef="#br0" timeOffset="111121.14">5556 11867 0,'0'26'16,"0"-13"-16,0 0 0,0 1 0,0-1 15,0 0-15,13-13 0,-13 13 0,0 1 0,0-1 16,0 0-16,0 0 0,14 1 0,-14-1 0,0 0 0,0 13 16,0-12-16,13 52 15,-13-53-15,13 0 0,-13 1 16,0-1-16,0 0 0,0 0 0,13-13 0,-13 13 15,14 14-15,-14-14 0,0 0 16,0 1 0,0-1-16,13-13 31,-13-13 31,13 13-62,-13-14 0,0 1 16,13 13-16,-13-13 0,0 0 0,0-1 0,0 1 0,14 13 16,-14-13-16,0 0 0,0 0 0,0-1 0,0 1 0,0-13 15,13 12-15,-13-39 16,0 40-16,13 26 94,-13 1-94,0-1 0,0 0 0,13-13 15,-13 13-15,0 1 0,0-1 0,0 0 0,0 0 16,0 1-16,13-14 0,1 26 0,-14-13 16,0 0-16,0 1 0,13-1 0,-13 0 0,0 0 15,13 27 1,-13-27-16,13-13 0,-13 27 15,14-27-15,-1 0 63,-13-14-63,0 1 0,0 0 0,13 13 0,-13-13 16,0 0-16,0-1 0,13 14 0,-13-13 0,0 0 15,0 0-15,14 13 0,-14-14 0,0 1 0,0 0 0,0 0 0,0 0 16,0-14-16,0 14 0,13 0 0,-13-1 0,0-39 15,0 40-15,0 0 16,0 0-16,0 0 0,0-14 0,0 14 0,0 0 16,0-1-16,0 1 0,0 0 0,0 0 15,0-1 1</inkml:trace>
  <inkml:trace contextRef="#ctx0" brushRef="#br0" timeOffset="111835.8">6112 11324 0,'0'0'0,"13"13"0,-13 1 0,13-1 0,-13 0 15,27 27-15,-27-27 0,0 0 0,13 0 16,13 40-16,-26-26 0,14-14 0,25 80 15,-39-80-15,14 0 0,-14 0 16,0 1-16,0-1 0,26 27 0,-26-27 0,0 0 0,13 0 16,-13 0-16,0 1 0,14 39 0,-14-40 15,26 53-15,-26-53 16,0 0-16,0 1 0,0-1 0,0 0 0,0 66 31,0-65-31,0-1 0,0 0 0,0 0 0,0 1 0,0-1 16,0 0-16,0 0 0,-13-13 0,13 40 15,0-27-15,-53 53 16,53-52-16,-13-1 0,13 0 0,-14-13 0,1 13 16,0 0-16,0-13 0,13 14 0,-27 12 15,14-13-15,-27 27 16,40-27-16,-13-13 16,13 27-16,0-14 0,-26 0 15,12-13-15,14 13 0,0 1 16,-13-14-16,13 13 0,-13-13 15,13 13-15,0 0 16,0 1-16,-13-14 0,-1 0 16</inkml:trace>
  <inkml:trace contextRef="#ctx0" brushRef="#br0" timeOffset="117564.05">6707 11404 0,'0'13'16,"0"0"-16,-13-13 0,13 13 15,0 0-15,-13-13 0,13 14 16,0 12-16,0-13 0,-14 1 16,14-1-16,-13-13 0,13 13 0,0 0 0,0 1 15,0-1-15,0 0 0,-13-13 0,13 13 16,0 0-16,0 1 0,0-1 0,0 0 15,0 0-15,-13-13 0,13 27 0,0-14 16,-13 0-16,13 1 0,0-1 0,-14 0 16,14 0-16,0 0 0,0 1 0,0-1 0,-13 13 15,13-12-15,-13 52 16,13-53-16,0 0 0,0 0 0,0 1 0,0-1 0,0 13 16,0-12-16,0 52 15,0-53-15,0 0 0,0 0 0,0 1 16,0-1-16,0 0 0,0 0 0,0 1 0,0-1 15,0 0-15,0 0 0,0 27 16,13-40-16,-13 13 0,0 0 16,0 1-16,13-14 0,-13 26 0,27 27 15,-27-40-15,0 0 0,13 1 0,-13-1 16,0 0-16,13-13 0,0 13 0,-13 1 0,0-1 16,27 26-16,-27-25 15,13 12-15,0-26 16,-13 13-16,14-13 0</inkml:trace>
  <inkml:trace contextRef="#ctx0" brushRef="#br0" timeOffset="118363.29">6945 11668 0,'0'13'47,"0"1"-47,0-1 0,0 0 16,0 0-16,-13-13 0,0 0 0,13 14 0,0-1 15,0 0-15,0 0 0,0 0 0,0 1 0,0-1 16,0 0-16,0 0 0,0 1 0,0-1 0,0 0 16,0 0-16,0 0 15,0 1-15,0-1 0,0 0 32,0 0-32,13 1 46,-13-1-46,13-13 0,-13 13 16,14-13-16,-14 13 0,13-13 0,-13 14 0,13-14 0,0 13 16,0-13-16,-13 13 0,14-13 15,-14 13-15,13-13 0,0 0 0,0 13 16,1 1 0,-1-14-1,0 0-15,0 0 31</inkml:trace>
  <inkml:trace contextRef="#ctx0" brushRef="#br0" timeOffset="118895.78">7117 11681 0,'0'14'15,"0"-1"1,0 0-16,0 0 0,0 1 0,0-1 0,0 0 0,0 0 0,0 0 0,0 1 16,0-1-16,0 0 0,0 0 0,0 1 0,0-1 0,0 0 0,0 0 0,0 0 15,0 1-15,0-1 0,0 0 0,0 14 0,0-14 0,0 0 0,0 0 16,0 1-16,0-1 0,0 40 0,0-40 0,0 66 16,0-65-16,0-1 15,0 0-15,0 0 0,0 0 0,0 14 0,0-14 16,0 0-16,0 1 0,0 12 15,0-13-15,0 14 16,0-14-16,0 0 0,0 0 16,0 1-16,0-1 15,0 0-15,0 0 0,0 1 32</inkml:trace>
  <inkml:trace contextRef="#ctx0" brushRef="#br0" timeOffset="120522.28">7250 12224 0,'13'0'62,"-13"13"-62,0 0 0,0 0 16,0 1-16,0-1 0,0 0 0,13 0 0,-13 1 16,0-1-16,0 0 0,0 0 0,0 0 15,0 1-15,13-1 16,-13 0-16,0 0 0,13-13 172,-13-13-157,0 0-15,0 0 0,0-1 16,0 1-16,0 0 0,0 0 0,0 0 16,0-1-16,0 1 0,0 0 0,0 0 15,0-1-15,0 1 0,0 0 0,14 13 16,-14-13-16,0 26 172,0 0-157,13-13-15,-13 13 0,0 1 0,0-1 16,13 0-16,-13 0 0,0 1 0,13-14 0,-13 13 16,0 0-16,14-13 0,-14 13 0,0 0 15,0 1-15,13-1 16,-13 0-16,0-26 203,0 0-187,0-1-16,0 1 15,0 0-15,0 0 0,0 0 0,0-1 16,13 1-16,0 13 0,-13-13 16,0 0-16,14 13 0,-14-14 15,13 14 141,-13 14-124,13-14-17,-13 13-15,13-13 0,-13 13 0,0 0 0,0 1 0,13-1 16,-13 0-16,0 0 0,14-13 0,-14 13 16,0 1-16,13-14 0,13 39 15,-26-25-15,0-1 16,14-13-16,-14-13 187</inkml:trace>
  <inkml:trace contextRef="#ctx0" brushRef="#br0" timeOffset="121188.9">7673 11430 0,'13'0'46,"-13"13"-46,13 0 0,-13 1 16,14-14-16,-14 13 0,26 40 0,-26-40 0,13 0 0,-13 1 16,14-1-16,25 66 0,-39-66 0,13 1 0,27 105 15,-40-106-15,13-13 0,-13 13 16,0 0-16,14 1 0,-14-1 0,13 26 0,-13-25 0,0-1 0,0 0 16,13 40-16,0-40 15,-13 1-15,0-1 0,0 0 0,13 0 0,-13 14 16,0-14-16,0 0 0,0 40 15,0-40-15,14 67 16,-14-67-16,0 0 0,0 0 0,0 1 0,0-1 16,0 0-16,0 0 0,0 0 0,0 27 15,0-27-15,-14-13 0,14 14 0,0-1 0,0 0 16,0 0-16,0 1 0,0-1 16,-13 0-16,0 0 0,13 0 15,0 1-15,0-1 0,-13-13 0,13 13 16,0 0-16,0 1 0,-13-14 0,-1 39 15,1-39-15,13 14 0,-13-14 16,13 13-16,-13-13 16,13 13-16</inkml:trace>
  <inkml:trace contextRef="#ctx0" brushRef="#br0" timeOffset="122057.69">7937 11311 0,'14'0'47,"-1"0"-32,0 0-15,0 0 0,1 0 0,-1 0 0,0 0 16,0 0-16,1 0 0,-1 0 0,0 0 16,0 0-16,0 0 15,-13 13 48,0 0-48,0 1-15,0-1 0,0 0 16,0 0-16,0 1 0,-13-1 0,13 0 16,0 0-16,0 0 0,0 1 15,-13-14-15,13 13 0,0 0 16,0 0-1,13-13 48,0 0-47,1 0-16,-1 0 0,0 0 0,0 0 0,1 0 15,-1 0-15,0 0 16,0 0-16</inkml:trace>
  <inkml:trace contextRef="#ctx0" brushRef="#br0" timeOffset="123701.19">2249 12713 0,'13'0'31,"0"0"-15,1 0-16,-1 0 16,0 0-16,0 0 0,1 0 0,12 0 0,-13 0 15,0 0-15,1 0 0,-1 0 0,0 0 0,0 0 0,1 0 0,-1 0 0,0 0 16,40 0-16,-40 0 0,0 0 0,93 0 15,-92 0-15,12 0 0,-13 0 16,0 0-16,1 0 0,52 0 0,-40 0 0,-13 0 16,14 0-16,39 0 0,-39 0 0,105 0 15,-119 0 1,0 0-16,1 0 0,-1 0 0,13 13 0,40-13 0,-39 0 0,-14 0 16,14 0-16,118 27 15,-132-27-15,0 0 0,14 0 0,-14 0 0,0 0 0,93 13 16,-79-13-16,-14 0 0,0 0 0,0 0 0,159 0 15,-158 0-15,-1 0 0,185 0 16,-158 0-16,-14 0 0,-12 0 0,-1 0 0,106 0 16,-106 0-16,133 0 15,-133 0-15,13 0 0,-12 0 0,-1 0 0,0 0 0,0 0 0,1 0 0,52 0 16,-40 0-16,-13 0 0,80 0 16,-67 0-16,133 0 15,-146 0-15,1 0 0,-1 0 0,13 0 0,93 0 16,-105 0-16,-1 0 0,0 0 0,146 13 15,-133-13-15,-13 0 16,14 0-16,-14 0 0,0 0 0,67 14 0,-54-14 0,-13 0 0,1 0 16,-1 0-16,106 13 0,-106-13 15,27 0-15,-27 13 0,67-13 0,-54 0 16,0 13-16,-12-13 0,-1 0 0,0 0 0,0 0 0,1 0 0,-1 0 16,0 0-16,0 0 0,0 0 0,-13 14 0,14-14 0,-1 0 0,0 0 0,0 0 15,1 0-15,-14 13 0,13-13 0,40 0 0,-40 0 16,0 0-16,0 0 0,1 0 0,52 13 15,-53-13-15,119 26 16,-118-26-16,-1 0 0,0 0 0,0 0 0,67 14 16,-54-1-16,-13-13 0,106 13 15,-105-13-15,-1 0 0,0 0 0,0 13 0,1-13 0,52 0 16,-53 0-16,0 0 0,0 0 0,1 0 0,78 14 16,-79-14-16,93 13 15,-92-13-15,-1 0 0,0 0 0,0 0 0,0 0 16,67 0-16,-67 0 0,0 0 0,0 0 15,54 0-15,-54 13 0,0-13 0,14 0 16,-14 0-16,0 0 0,13 0 0,-12 0 16,-1 0-16,0 0 0,27 0 0,-27 0 15,66 13-15,-65-13 16,-1 0-16,0 0 0,40 14 16,-40-14-16,53 0 15,-52 0-15,-1 0 0,0 0 0,0 0 0,14 0 16,-14 0-16,0 0 0,0 0 0,1 0 15,-1 13-15,13-13 16,-12 0-16,-1 0 0,0 13 0,0-13 16,1 0-16,-1 0 0,0 0 0,0 0 15,0 0-15,1 0 16,-1 0 31,-13 13 0,13-13 0,0 13-47,1-13 15,-1 0-15</inkml:trace>
  <inkml:trace contextRef="#ctx0" brushRef="#br0" timeOffset="135906.9">10649 6178 0,'14'0'63,"-14"-13"-63,13 13 0,0 0 0,14 0 15,-14 0-15,0 0 0,0-13 0,1 13 0,-1 0 16,-13-14-16,13 14 0,0 0 0,0 0 0,1 0 0,-1 0 0,13 0 16,-12 0-16,-1-13 0,0 13 0,0 0 0,1 0 0,12 0 15,-13-13-15,0 13 0,14 0 0,-14 0 0,0 0 0,14 0 16,-14 0-16,0-13 0,27 13 0,-27 0 0,80-14 15,-67 14-15,-13-13 16,1 13-16,-1 0 0,40 0 16,-53-13-16,26 13 0,27 0 15,-40 0-15,1 0 0,-1 0 0,-13-13 0,13 13 0,0 0 16,1 0-16,-14-14 0,13 14 16,0 0-1,0 0 32,1 0-31,-1 0-1,0 0-15,0 0 16,0 0 0,1 0-16,-1 0 46,0 0-30,0 0-16,1 0 16,-1 0-16,0-13 0,0 13 15,0 0-15,1 0 0,-1 0 16,0 0-16,0 0 0,1 0 0,-1 0 16,-13-13-16,13 13 15</inkml:trace>
  <inkml:trace contextRef="#ctx0" brushRef="#br0" timeOffset="137985.31">2712 13057 0,'0'13'63,"0"1"-63,0-1 0,0 0 16,0 0-16,0 1 0,0-1 0,0 0 0,0 0 15,0 0-15,0 1 0,0-1 0,0 0 0,0 0 16,0 1-16,0 25 0,0-25 15,0-1-15,0 0 0,0 0 0,0 0 0,0 1 16,0-1-16,0 0 0,0 0 0,0 1 16,0-1-16,0 0 15,0 0-15,0 1 0,0-1 16,0 0-16,0 0 0,0 0 16,0 1-16,0-1 0,0 0 15,0 0-15,0 1 16,0-1 15</inkml:trace>
  <inkml:trace contextRef="#ctx0" brushRef="#br0" timeOffset="138920.66">3043 13163 0,'-14'0'15,"14"13"1,-13-13-16,0 13 0,13 1 0,-13-14 16,13 13-16,-13 0 0,13 0 0,0 1 0,0-1 0,-14 0 15,14 0-15,-13-13 0,13 14 0,0 12 0,0-13 16,-13 0-16,13 1 0,0 39 15,-13-53-15,13 13 0,0 0 0,0 0 0,0 1 0,0-1 16,0 0-16,0 0 0,0 0 0,0 1 0,0-1 16,0 0-16,13 0 15,-13 1-15,0-1 0,13-13 0,-13 13 16,13-13-16,-13 13 16,14-13-1,-1 0 1,0 0-16,0 0 0,0 0 15,1 0-15,-1 0 16,0 0-16,0 0 0,-13-13 0,14 13 0,-14-13 16,26 0-16,-13 13 0,14-40 15,-14 40-15,-13-13 16,0-1-16,0 1 0,0 0 0,26-27 16,-26 27-16,0 0 15,0 0-15,0-1 0,0-12 0,0 13 16,0-1-16,0-12 15,0 0-15,0 12 0,0 1 0,0 0 0,-13 0 16,13-1-16,0 1 0,0 0 16,-13 13-1,13-13-15,-13 13 0,13-14 16,-13 14-16,-1 0 31,1 0-15,0 0-1,0 0 1</inkml:trace>
  <inkml:trace contextRef="#ctx0" brushRef="#br0" timeOffset="139740.4">3347 13176 0,'0'13'31,"0"1"-16,0-1-15,0 0 0,0 0 0,0 1 16,0-1-16,0 0 0,0 0 0,0 1 16,-13-1-16,0 66 15,13-66-15,0 1 0,0-1 0,0 0 0,-14 14 16,14-14-16,0 0 0,0 0 0,0 14 16,0-14-16,0 0 0,0 0 0,0 1 15,0-1-15,0 0 0,0 0 16,14-13-16,-14 13 0,0 1 15,13-14-15,0 13 0,0-13 16,0 0-16,1 0 16,-1 0-16,0 0 0,0 0 0,1 0 15,-1 0-15,0 0 0,0 0 16,-13-13-16,13 13 0,1-14 0,-1 14 16,-13-13-16,13 0 0,-13 0 15,0 0-15,13 13 16,-13-14-16,0 1 0,0 0 15,14 13-15,-14-13 0,0-1 0,0 1 16,0 0-16,0 0 0,0 0 0,0-1 0,0 1 16,0 0-16,0-40 15,0 40-15,0-1 0,-14-12 16,1 26-16,13-13 0,-13 13 0,13-13 16,0-1-16,-13 14 0,-1 0 15,14-13-15,-13 13 16,0-13-16,0 13 15,0 0-15,13-13 0,-14 13 16,1 0-16,13-14 16,-13 1-1</inkml:trace>
  <inkml:trace contextRef="#ctx0" brushRef="#br0" timeOffset="140530.13">3731 13176 0,'0'13'16,"0"1"-16,0-1 0,0 0 16,0 0-16,0 1 0,0-1 15,0 0-15,0 0 0,0 1 0,0-1 0,0 0 16,0 0-16,0 0 0,0 1 0,0 12 16,0-13-16,0 1 0,0-1 0,0 0 15,0 0-15,0 1 0,0-1 0,0 26 16,0-25-16,0 12 15,0-13-15,13-13 16,-13 14-16,13-14 16,-13 13-16,13-13 0,-13 13 15,14-13-15,-1 0 16,0 0-16,0 0 16,0 0-16,1 0 15,-1 0-15,0 0 16,0 0-1,-13-13-15,14 13 0,-14-13 16,13 13-16,-13-14 0,0 1 16,13 13-16,-13-13 0,0-14 15,0 14-15,0 0 16,0 0-16,0 0 0,0-1 0,0 1 16,0 0-16,0 0 0,0-1 0,-13 1 15,0 13-15,13-13 0,0 0 0,-14 13 0,14-14 0,-26-25 16,13 39-16,-27-53 15,27 53-15,13-13 16,-13 13-16,-1 0 16,14-14-16,-13 14 0,0 0 15,0 0 1</inkml:trace>
  <inkml:trace contextRef="#ctx0" brushRef="#br0" timeOffset="142350.8">4075 13481 0,'0'13'16,"0"0"-16,0 0 0,0 0 15,0 1-15,-14-14 0,14 13 0,0 0 0,0 0 16,0 1-16,0-1 0,-13-13 0,13 13 16,0 0-16,-13 14 15,13-14-15,0 0 0,0 0 0,0 1 16,0-1-16,0 0 16,0 0-16,0-26 78,0 0-78,0 0 0,0-1 15,-13 14-15,13-13 0,0 0 0,0 0 16,0-1-16,0 1 0,0 0 16,0 0-16,0 0 15,0-1-15,0 1 0,0 0 16,0 0-16,13-1 15,-13 1-15,13 13 16,-13-13-16,13 13 16,-13-13-16,14 13 15,-1 0-15,0 0 16,0 0-16,0 0 47,1 0-16,-14 13-31,13-13 16,-13 13-16,13 0 0,0-13 15,-13 14-15,0-1 0,0 0 16,14 0-16,-14 1 16,0-1-16,0 0 15,0 0 1,0 0-16,0 1 0,0-1 15,0 0 1,0 0 0,0 1 15,0-28 94,0 1-125,0 0 0,0 0 16,0-1-16,0 1 0,0 0 0,0 0 0,0 0 15,0-1-15,0 1 0,0-13 16,13 26-16,-13-14 0,0 1 0,0-40 15,13 53-15,-13-13 0,13 0 0,-13 0 0,0-1 0,0 1 16,14 13-16,-14-13 0,13 0 16,-13-1-16,13 14 0,13-26 15,-26 13-15,14 13 0,-14-13 16,13 13-16,0 0 0,0 0 31,1 0-15,-14 13 31,13-13-47,-13 13 0,13-13 0,-13 13 0,0 0 0,0 1 15,13-1-15,-13 0 0,0 0 0,14 1 0,-14-1 0,0 0 16,13-13-16,-13 13 0,13 27 0,0-14 16,0 41-1,-13-54-15,14-13 0,-14 13 0,13 0 0,-13 0 16,0 1-16,0-1 0,13 13 15,-13-12-15</inkml:trace>
  <inkml:trace contextRef="#ctx0" brushRef="#br0" timeOffset="142886.3">4471 13057 0,'14'0'15,"-1"0"-15,-13 13 0,0 1 0,0-1 0,13-13 0,-13 13 16,13 0-16,1 1 0,-14-1 0,13 0 0,-13 0 0,13-13 0,-13 13 0,0 1 16,40 39-16,-40-40 0,13 13 15,-13-12-15,0-1 0,13-13 0,-13 13 0,0 0 0,27 53 16,-27-52-16,0-1 0,26 79 15,-13-65-15,-13-14 0,0 0 0,0 1 0,0-1 0,0 40 16,0-40-16,0 0 0,14 67 16,-14-67-16,0 66 15,0-66-15,0 1 0,0-1 0,0 0 16,0 0-16,0 1 0,0-1 0,0 0 16,-14-13-16,14 13 15,-13-13-15,0 0 47,0 0-31,-1 0-16,1 0 0,0-13 0</inkml:trace>
  <inkml:trace contextRef="#ctx0" brushRef="#br0" timeOffset="143881.2">2394 12819 0,'0'13'31,"0"1"-31,14-1 16,-1-13-16,-13 13 0,0 0 0,13 0 0,0-13 15,-13 14-15,14-1 0,-1-13 0,-13 13 16,13-13-16,-13 13 0,13-13 16,-13 14-16,0-1 78,0 0-63,0 0-15,0 1 0,0-1 16,-13-13-16,13 26 0,0-13 0,0 1 0,-13-14 16,0 39-16,13-25 0,-14-14 0,14 13 15,0 26-15,-13-39 0,0 40 16,13-13-16,-13-27 0,-1 53 15,1-40-15,13 0 16,0 0-16,-13 27 0,13-27 0,-13 53 16,0-66-16,13 14 15,0 12-15,0-13 0,0 0 16,0 1-16,-14-14 0,14 13 16,0 0-16,0 0 15,0 1-15,0-1 0,0 0 0,0 0 16,0 0-16,0 1 15,0-1-15,0 0 16,14-13-16,-14 13 78,13 1-15</inkml:trace>
  <inkml:trace contextRef="#ctx0" brushRef="#br0" timeOffset="145381.57">4670 12978 0,'13'0'31,"0"0"16,1 0-31,-1 0-16,0 0 16,0 0-1,0 13 16,-13 0-15,0 1-16,14-14 16,-14 13-16,0 0 15,13-13-15,-13 13 0,0 0 0,13 1 16,-13-1-16,0 0 16,0 0-16,0 1 0,0-1 0,0 0 15,0 0-15,0 0 0,0 1 16,0-1-16,0 0 15,0 0 1,-13-13 0,13 14-16,0-1 0,0 0 15,-13-13-15,13 13 16,0 1-16,13-14 125,0 0-125,0 0 0,1 0 16,-1 0-16,0 0 0,0 0 0,1 0 15,-1 0-15,0 0 0,0 0 16,0 0-1</inkml:trace>
  <inkml:trace contextRef="#ctx0" brushRef="#br0" timeOffset="148506.07">5305 13891 0,'0'-14'15,"0"28"189,0-1-189,-13-13-15,-1 0 16,14 13-16,-13-13 0,0 0 15,13 13-15,-13-13 0,0 0 16,-1 0 0,1 0-16,13-13 109,13 13-109,-13-13 0,14 13 0,-1-13 16,0 13-16,0 0 0,0 0 15,-26 0-15,26 0 16,-26 0 234,0 0-234</inkml:trace>
  <inkml:trace contextRef="#ctx0" brushRef="#br0" timeOffset="149353.83">5569 13335 0,'0'13'15,"0"0"-15,-13 1 0,13-1 0,0 0 0,0 0 16,-13 1-16,13-1 0,0 0 0,-13-13 0,13 13 0,0 1 0,-13 25 0,13-26 15,0 1-15,-14 12 0,1-26 0,13 13 0,0 1 0,0-1 0,-13 79 16,13-78-16,0 12 0,-13-26 0,13 13 0,-14 53 16,14-52-16,-13 65 15,13-66-15,0 1 0,0-1 0,0 0 0,0 0 16,0 0-16,0 1 0,0-1 16,13-13-16,-13 13 15,14-13 48,-1 0-63,0 0 0,-13-26 0,13 26 15,-13-14-15,14 14 0,-1 0 0,-13-13 0,13 13 16,0 0-16,0-26 0,-13 13 16,27-1-16,-27 1 0,0 0 15,13 13-15,-13-13 0,0-14 0,13 14 16,-13-40-1,0 40-15,0 0 0,0-1 0,0 1 0,0 0 0,0 0 16,0-1-16,0 1 0,0-27 16,0 27-16,14-53 15,-14 53-15,0 0 0,0-1 0,0 1 16,0 0-16,0 0 0,-14-14 16,14 14-16,0 0 15,-13 13-15,0-13 0,13-1 0,-13 14 16,13-13-16,-14 0 0,1 13 15,13-13-15,-13-1 0,13 1 16,-13 13 0,13-13-16,0 0 15</inkml:trace>
  <inkml:trace contextRef="#ctx0" brushRef="#br0" timeOffset="150112.55">5834 13428 0,'0'13'31,"0"0"-31,0 0 16,0 1-16,0-1 0,0 0 0,0 0 15,0 0-15,0 1 0,0-1 0,0 0 16,0 0-16,0 1 0,0 52 16,0-53-16,0 0 0,0 0 0,0 1 15,0-1-15,0 0 0,0 0 0,0 40 16,0-40-16,0 54 15,0-54-15,0 0 0,13-13 16,-13 13-16,0 1 0,0-1 16,14-13-16,-14 13 0,13-13 0,0 0 15,-13 13-15,13-13 16,0 0 0,1 0-16,-1 0 0,0 0 15,-13-13-15,27 13 16,-27-13-16,39 0 15,-39-1-15,13 14 0,-13-13 0,14 13 16,-14-13-16,0 0 0,0-1 0,0 1 16,13 13-16,-13-66 15,0 53-15,0 0 0,0-1 0,0 1 0,0-27 16,0 27-16,0 0 0,0-66 16,0 65-16,0 1 0,0 0 0,0 0 0,-13 13 0,-1-27 15,1 14-15,13 0 0,-13 13 16,13-13-16,-13 13 0,0 0 31,-1 0-31,1 0 0,0 0 16,0 0-16,-1 0 0,1 0 15,0 0-15,0 0 16,0 0 0</inkml:trace>
  <inkml:trace contextRef="#ctx0" brushRef="#br0" timeOffset="150613">6178 13401 0,'13'40'16,"-13"-27"-16,0 0 0,13-13 0,-13 14 0,0-1 0,0 0 0,0 0 0,14-13 0,-14 13 16,0 1-16,0-1 0,0 0 0,13 0 0,-13 1 0,13-1 0,-13 0 0,0 0 15,0 14-15,0-14 0,0 0 0,0 0 0,13 1 0,-13 78 16,0-65-16,0-14 0,14 13 15,-1-12-15,-13-1 0,0 0 0,0 0 0,0 1 0,0-1 0,0 0 16,0 13-16,0-12 0,0-1 16,13-13-16,-13 13 0,0 0 0,0 1 0,0-1 31,0-26 31,0-1-62,0 1 16</inkml:trace>
  <inkml:trace contextRef="#ctx0" brushRef="#br0" timeOffset="151023.37">6443 13428 0,'0'26'0,"13"-13"16,-13 1-16,0-1 0,0 0 0,0 0 0,0 0 0,0 1 0,13-1 0,-13 0 0,0 0 16,0 1-16,0-1 0,0 0 0,13 0 0,-13 0 0,0 1 0,14-1 0,-14 13 15,0-12-15,0-1 0,0 0 0,0 0 0,0 40 16,0-40-16,13 67 16,-13-67-16,0 0 0,0 1 15,0-1-15,0 0 0,0 0 16</inkml:trace>
  <inkml:trace contextRef="#ctx0" brushRef="#br0" timeOffset="152084.34">6509 13666 0,'13'0'79,"0"0"-64,0 0-15,1 0 0,-1 0 16,0 0-1,0 0-15,1 0 32,-14 13-32,13-13 15,-13 13-15,0 0 0,13-13 16,-13 14 15,13-14-15,-26 0-16,0 0 47,0 0-47,13 13 0,-14-13 0,1 0 15,13 13-15,-13-13 0,13 13 16,-13-13-16,-1 14 0,1-14 16,13 13-1,-13-13-15,0 0 31,0 0-31,-1 0 0,14 13 0,0 0 16,-13-13 0,26 0 109,1 0-125,-1 0 0,0 0 0,0 0 15,0 0-15,1 0 0,-1 0 16,0 0-16,0 0 16,1 0-16,-1 0 0,0 0 15,-13 13 1,13-13-16,-13 14 31,13-14-15,-13 13-1,0 0-15,0 0 0,14-13 16,-14 14-16,0-1 0,0 0 16,0 0-16,0 1 15,13-1 1,-13 0-16,0 0 15,0 0 32,0 1-31,0-1 0,0 0-16</inkml:trace>
  <inkml:trace contextRef="#ctx0" brushRef="#br0" timeOffset="154393.95">6853 13772 0,'-14'0'62,"14"13"-46,-13-13-16,13 13 15,0 0-15,-13-13 0,13 13 0,0 1 16,0-1-16,0 0 0,0 0 16,0 1-16,0-1 15,0 0-15,0 0 0,0 1 16,13-14-16,-13 13 0,0 0 15,0 0 1,13-13-16,-13 13 16,14-13-1,-1 0 32,0 0-31,0 0-16,1 0 15,-1 0-15,0 0 0,-13-13 0,13 0 16,-13 0-16,14 13 0,-14-13 0,0-1 16,13 14-16,-13-13 0,0 0 0,13 13 0,-13-13 0,13 13 15,-13-14-15,0 1 0,0 0 0,13 13 0,-13-27 16,0 14-16,0-13 16,0 13-16,0-1 15,0 1-15,0 0 0,0 0 16,0-1 15,-13 14 0,0 0-15,0 0 0,0 0-16,-1 0 15,1 0 1,13 14-16,-13-14 0,0 0 15,-1 0 32,14 13-31,-13-13-16,0 0 141,13 13-141,0 0 0,13-13 93,0 0-93,1 0 0,-1 0 16,0 0-16,0 0 0,1 0 0,-1 0 16,-13-13-16,13 13 15,0 0 16,0 0-15,1 0 0,-1 0-16,0 0 0,0 0 15,-13 13 32,0 1-31,0-1-1,0 0-15,0 0 0,0 0 16,0 1-16,0-1 0,0 0 0,0 0 0,0 1 16,0-1-16,0 0 0,0 0 0,0 1 0,0-1 15,0 0-15,0 0 0,0 0 0,0 1 0,0-1 0,0 27 16,0-27-16,0 0 0,0 0 16,-13 1-16,13-1 0,0 0 0,0 0 15,-13-13-15,13 13 0,0 1 16,0-1-16,0 0 0,-13-13 0,13 13 15,0 1-15,0-1 0,-14-13 16,14 13-16,-13 0 16,0 1-1,13-1-15,-13-13 0,13 13 16,0 0 0,-13-13-16,-1 0 15,14 13 1,-13-13-16,0 0 0,0 0 15,-1 0 1,14 14-16,-13-14 0,0 0 16,13 13-16,-13-13 0,-1 0 15,1 0 48,0-13 46,13-1-93,0 1-1,0 0 1,0 0-16,0 0 16,0-1-1,-13 1 32,13 0 16</inkml:trace>
  <inkml:trace contextRef="#ctx0" brushRef="#br0" timeOffset="156763.15">7501 13335 0,'0'-13'47,"13"13"-32,0 0-15,1-13 0,-1 13 0,0 0 0,0 0 16,1 0-16,-1 0 0,0 0 0,0 0 0,-13-14 0,13 14 0,1 0 15,-1 0-15,0 0 0,0 0 0,-13-13 0,14 13 16,12 0-16,-13 0 0,1 0 16,-1 0-1,-13 13 48,13-13-63,-13 14 15,0-1-15,13-13 0,-13 13 16,0 0-16,0 0 0,0 1 0,0-1 16,0 0-16,0 0 0,0 1 15,0-1-15,0 0 0,0 0 16,0 1-16,-13 12 16,0-13-16,13 0 0,0 1 0,-13-14 15,-1 0-15,14 13 0,0 0 16,-13-13-16,0 0 0,0 13 15,13 1 1,-14-14-16,1 0 0,0 0 16,26 0 109,0 0-125,1 0 0,-1 0 0,0 0 15,0 0-15,1 0 0,-1 0 0,0 0 0,0 0 16,0 0-16,1 0 0,-1 0 0,0 0 16,0 0-16,1 0 0,-14 13 15,0 0 16,0 0-31,13-13 0,-13 13 0,13-13 16,-13 14-16,0-1 0,0 0 0,0 0 16,0 1-16,0-1 0,13-13 0,-13 13 15,0 0-15,0 1 0,0-1 0,0 0 16,0 0-16,0 0 0,0 1 16,0-1-1,0 0-15,0 0 16,-13-13-1,13 14-15,-13-14 0,0 0 16,13 13-16,0 0 0,-14-13 16,1 0-16,-27 0 15,27 0-15,0 0 0,13 13 0,-13-13 16,0 0-16,-1 0 0,-12 0 16,13 0-16,-1 0 0,1 0 15,0 0-15,0 0 16,-1 0-1</inkml:trace>
  <inkml:trace contextRef="#ctx0" brushRef="#br0" timeOffset="157290.62">8070 13494 0,'13'0'31,"0"0"-31,-13 13 0,13-13 15,1 26-15,-14-12 0,13-14 0,-13 13 0,13-13 0,0 26 16,1-26-16,12 27 16,-26-14-16,13-13 0,-13 13 15,14-13-15</inkml:trace>
  <inkml:trace contextRef="#ctx0" brushRef="#br0" timeOffset="157721.02">8189 13507 0,'0'13'47,"0"0"-47,0 1 0,0-1 15,0 0-15,0 0 0,0 1 0,-13-14 16,13 26-16,0-13 0,-14 27 16,14-27-16,0 0 15,0 1-15,0-1 16,-13-13-16</inkml:trace>
  <inkml:trace contextRef="#ctx0" brushRef="#br0" timeOffset="158190.44">8414 13388 0,'0'13'16,"0"0"0,13-13-16,-13 14 0,0-1 0,0 0 0,0 0 0,0 1 0,0-1 0,0 26 15,0-25-15,0-1 0,0 93 16,0-93-16,0 0 0,0 0 0,0 1 0,0-1 0,0 53 15,0-53-15,0 0 0,0 1 0,0 25 16,0-25 0</inkml:trace>
  <inkml:trace contextRef="#ctx0" brushRef="#br0" timeOffset="159024.23">8533 13414 0,'0'14'62,"0"-1"-62,0 0 0,0 0 0,0 14 16,0-14-16,0 0 0,0 0 0,0 1 0,13-14 0,-13 13 15,13 0-15,-13 0 0,0 1 0,0-1 0,13 0 16,-13 0-16,0 40 16,0-40-16,14 1 0,-14-1 15,0 0 1,13-13 15,0 0-15,0 0-16,1 13 0,-1 1 15,0-14-15,0 0 16,-13 13-16,14-13 0,-1 0 16,0 0-1,0 0 1,0 0-16,-13-13 15,0-1-15,0 1 0,14 13 0,-14-13 16,0 0-16,13-1 0,0-12 16,-13 13-16,0-1 0,0 1 15,0 0-15,0 0 0,0 0 16,0-1-16,-13 14 0,13-13 16,0 0-16,-13 13 0,13-13 0,-14-1 15,1 1-15,0 0 16,0 13-16,0 0 15,13-13-15,0 0 16,-14 13-16,1 0 0,13-14 16,-13 14-16,0 0 15,13-13-15,-14 13 0,1 0 16,0 0 0,0 0-1,-1 0 16</inkml:trace>
  <inkml:trace contextRef="#ctx0" brushRef="#br0" timeOffset="160437.53">8996 13150 0,'-13'0'31,"-1"0"-31,1 0 0,0 0 0,0 0 16,-1 0-16,14 13 16,-13-13-16,0 0 15,13 13-15,13-13 94,0 0-78,1 0-16,-1 0 0,0 0 15,0 0-15,1 0 0,-1 0 0,0 0 16,0 0-16,1 0 0,-1 0 0,0 0 15,0 0-15,0 0 16,-13 13 0,0 1-1,14-14-15,-14 13 16,13-13-16,-13 13 0,0 0 16,13-13-16,-13 14 0,0-1 0,13-13 15,-13 13-15,0 0 0,0 1 0,14-1 16,-14 0-16,0 0 15,0 0-15,-14-13 47,14 14-31,-13-14-16,0 0 0,0 0 0,13 13 0,-14-13 16,1 0-16,13 13 0,-13-13 15,0 0-15,0 0 0,-1 0 0,1 0 16,0 0-1,0 0-15,-1 0 16,1 0 31,13-13-31,0 0 15,0-1-16,0 1-15,0 0 0,0 0 16,0 0-16,0-1 0,13 14 0,1-26 16,-1 26-16,-13-13 0,0-1 0,13 14 0,-13-13 15,13 0-15,1 13 0,-14-13 0,13-1 0,0-25 16,0 39-16,27-53 16,-40 40-16,13 13 15,-13-14-15,0 1 0,13 13 0,1-13 16,-28 13 62,14-13-78,-13 13 16,0 0-16,0 0 0,-1 0 15,1 0-15,0 0 0,0 0 0,13 13 16,-13-13-16,-1 0 0,1 0 0,0 0 15,13 13-15,-13-13 0,13 13 0,-14-13 0,1 0 16,0 14-16,0-14 16,-1 0-1,14 13-15,-13-13 16,0 0 0,13 13 77,0 0-61</inkml:trace>
  <inkml:trace contextRef="#ctx0" brushRef="#br0" timeOffset="161811.79">9340 13533 0,'0'14'0,"0"-28"0,13 28 0,-13-1 0,0 0 16,0 0-16,0 1 0,0-1 15,0 0-15,13 0 0,-13 0 0,0 1 16,0-1-16,0 0 0,0 0 16,0 1-16,0-1 0,0 0 0,0 0 15,0 1-15,0-28 78,-13 1-78,13 0 0,-13 13 0,13-13 0,0-1 16,0 1-16,-13 0 0,13 0 0,0-1 0,0 1 0,0 0 0,-14 13 16,14-13-16,0 0 0,-13-14 0,13 14 0,-13 0 0,13-1 15,0 1-15,0 0 0,0 0 0,0 0 16,0-1-16,13 14 47,-13-13-47,13 13 15,1 0-15,-1 0 16,0 0 0,0 0-16,-13 13 31,13 1-15,-13-1-16,0 0 0,0 0 0,0 0 15,14 14-15,-14-14 0,0 0 0,0 27 16,13-14-16,-13-12 15,0-1 1,0-26 78,0-1-79,0 1-15,0 0 0,0 0 0,0 0 0,0-1 0,0 1 16,13 0-16,-13 0 0,0-1 0,0 1 16,13 13-16,-13-13 0,0 0 0,14 13 0,-14-13 0,13-1 15,0 1-15,0 13 0,-13-13 16,14 13-16,-1 0 0,13-13 16,-13 13-16,1 0 15,-1 0-15,0 0 16,0 0-1,-13 13-15,0 0 16,14-13-16,-14 13 16,13-13-16,-13 14 0,0-1 0,0 0 15,0 0-15,0 0 0,0 1 0,0-1 16,0 0-16,0 0 0,13 14 16,-13-14-16,0 0 0,0 0 0,0 1 0,0-1 15,0 0-15,0 0 0,0 1 16,0-1-16</inkml:trace>
  <inkml:trace contextRef="#ctx0" brushRef="#br0" timeOffset="162256.19">10028 13282 0,'-14'0'0,"14"13"16,0 1-16,-13-14 16,13 13-16,0 0 0,0 0 0,0 0 0,-13-13 0,13 14 0,-13 52 15,0-53-15,13 0 0,-40 106 16,27-105-16,13-1 0,-14-13 0,14 13 0,0 0 15,0 0-15,-26 54 0,26-54 0,0 0 0,0 0 16,-13-13-16,-14 80 0,27-67 0,-26 66 16,13-65-16,13-1 15,0 0-15,-14 0 0,14 14 0,-13-27 16,13 13-16,-13 0 0,13 0 16,0 1-16,-13-1 0,13 0 15</inkml:trace>
  <inkml:trace contextRef="#ctx0" brushRef="#br0" timeOffset="162899.78">10358 13600 0,'-13'0'16,"0"0"-1,0 0-15,0 0 0,-1 0 16,1 0-16,13 13 0,-13-13 0,0 0 16,-1 0-16,14 13 0,-13 0 0,0-13 0,13 13 15,-13-13-15,-1 14 0,14-1 0,-26 27 16,26-27-1,0 0-15,0 0 0,0 1 16,0-1 15,0 0-15,13-13-16,-13 13 0,13-13 0,1 0 16,-14 13-16,13-13 0,0 14 0,-13-1 0,13-13 15,-13 13-15,14-13 0,-14 13 0,13-13 16,-13 14-16,13-1 15,-13 0-15,0 0 0,0 1 16,0-1-16,0 0 0,0 0 16,0 0-16,0 1 0,0-1 0,0 0 15,0 0-15,0 1 0,-13-1 0,0 13 16,-1-12-16,1-1 0,0-13 0,13 13 16,-13-13-16,-1 13 0,1-13 0,0 0 0,13 13 0,-13 1 0,0-14 0,-14 0 15,-26 26-15,40-26 0,0 0 0,-106 27 16,105-27-16,1 0 0,0 0 0,0 0 15,-1 0-15,1 0 0,0 0 0,0 0 16,13 13 0,-13-13-1</inkml:trace>
  <inkml:trace contextRef="#ctx0" brushRef="#br0" timeOffset="164598.33">7977 13031 0,'0'-13'47,"13"13"15,-13-14-62,14 14 0,-1 0 0,0 0 16,0 0-16,1 0 0,-1 0 0,0 0 0,0 0 15,0 0-15,-13-13 0,14 13 0,25 0 0,-25 0 0,-1 0 0,13 0 16,67 0-16,-80 0 0,0 0 0,1 0 16,-1 0-16,0 0 0,0 0 0,40 0 0,-40 0 0,1 0 15,12 0-15,-13 0 0,1 0 0,52-13 16,-53 13-16,0 0 0,27 0 16,-27 0-16,0 0 0,1 0 0,-14-13 0,26 13 15,-13 0-15,0 0 0,54-14 16,-54 14-16,0 0 0,0 0 0,1 0 0,-1 0 0,0-13 0,13 13 15,-12 0-15,-1 0 0,0 0 0,0 0 0,-13-13 0,14 13 0,-1 0 0,53 0 16,-53 0-16,0 0 16,1 0-16,-14-13 0,13 13 0,0 0 0,0 0 15,1 0-15,-1 0 0,0 0 0,0 0 16,0 0-16,1 0 0,25 0 16,-25 0-16,-1 0 15,13 0-15,-12 0 0,-1 0 0,26 0 16,-25 0-16,-1 0 0,0 0 15,0 0-15,1 0 0,-1 0 0,0 0 0,0 0 16,1 0-16,12 0 0,-13 0 16,0 0-16,1 0 0,-1 0 15,0 0-15,0 0 0,1 0 16,-1 0-16,0 0 0,0 0 16,1 0-16,-1 0 0,0 0 0,0 0 15,0 0-15,1 0 0,-1 0 0,13 0 16,1 13-16,-14-13 0,0 0 0,0 0 15,1 0-15,-1 0 0,0 0 0,0 0 0,1 0 0,-1 0 16,0 0-16,14 0 16,-14 0-16,0 0 15,0 0-15,-13 13 16,13-13-16,1 0 0,-14 13 16,26-13-16,-13 0 0,1 0 15,-1 0-15,0 14 0,0-14 16,1 0-16,-1 0 0,0 0 15,0 0 126,0 0-125</inkml:trace>
  <inkml:trace contextRef="#ctx0" brushRef="#br0" timeOffset="172303.9">926 15941 0,'-13'0'15,"0"0"-15,-1 0 16,1 0-16,0 0 0,0 0 0,-1 0 16,1 0-16,0 0 0,0 0 0,-40 0 15,40 0-15,-1 0 0,1 0 0,-40 0 16,40 0-16,-53 27 16,53-27-16,-1 0 0,1 0 15,0 0-15,13 13 0,-53-13 16,53 13-16,-13-13 15,13 13-15,-13-13 0,13 14 16,-27-14-16,27 13 0,0 0 16,-13-13-16,13 13 0,0 0 15,0 1-15,0-1 0,0 13 0,13 27 16,0-53 0,-13 13-16,14-13 0,-14 14 0,13-1 0,0 13 15,0-26-15,-13 14 0,13-14 0,-13 13 0,14-13 0,-1 13 0,0-13 0,-13 13 16,13 1-16,1-14 0,-1 0 0,0 13 0,0-13 0,14 26 15,-14-26-15,0 0 0,0 0 0,1 13 0,25-13 16,-39 14-16,80-1 16,-67 0-16,0-13 0,0 0 0,1 0 0,-1 0 15,0 0-15,0 0 0,14 0 16,-14 0-16,0 0 16,0 0-16,1 0 15,-1 0-15,-13-13 31,0 0-31,13 13 0,-13-14 16,0 1-16,13-26 0,-13 25 0,14 14 0,-14-13 16,0 0-16,0 0 0,0-1 0,0-25 0,0 25 0,0 1 15,13 0-15,-13 0 0,0-53 0,0 52 16,0 1-16,0 0 0,13-53 0,-13 53 16,0-1-16,0 1 0,0 0 0,13-40 15,-13 40-15,0 0 0,0-27 16,0 27-16,0-1 0,0 1 0,0 0 15,-13 13-15,13-13 16,0 26 109,0 0-125,0 0 16,0 1-16,13-1 0,-13 0 0,0 0 0,14-13 0,-14 14 15,0-1-15,13 0 0,-13 0 0,0 0 0,13 1 0,0-14 0,-13 13 0,0 0 16,0 0-16,13-13 0,-13 14 0,0-1 0,0 0 0,14 14 0,-14-14 16,13 0-16,-13 0 0,13-13 0,-13 13 0,0 1 0,27 25 15,-27-25-15,0-1 0,39 40 16,-39-40-16,14-13 0,-14 13 0,0 0 0,13-13 15,-13 14-15,13-14 0,-13 13 0,13-13 16,-13 13-16,27-13 16,-14 0-16,0 0 15,-13 13-15,13-13 0,1 0 16,-1 0 0,0 0-16,0 0 0,1 0 15,-1 0-15,0 0 0,0 0 0,0 0 16,1 0-16,-1 0 15,0 0-15</inkml:trace>
  <inkml:trace contextRef="#ctx0" brushRef="#br0" timeOffset="172789.34">1707 15796 0,'13'0'0,"0"0"0,0 0 16,0 0-16,1 0 0,-1 0 0,0 0 16,0 0-16,1 0 0,-1 0 0,0 0 0,0 0 15,1 0-15,25 0 0,-12 0 0,92 0 16,-106 0-16,0 0 0,0 0 15,1 0-15,-1 0 0,13 0 0,-12 0 0,-1 0 16</inkml:trace>
  <inkml:trace contextRef="#ctx0" brushRef="#br0" timeOffset="173230.25">1707 15994 0,'13'0'0,"0"0"16,0 0-16,0 0 0,1 0 0,-1 0 16,0 0-16,14 0 0,-14 0 0,0 0 0,0 0 15,14 0-15,-14-13 0,53 13 16,-53 0-16,1 0 0,-1 0 0,0 0 16,0 0-16,1 0 0,-1-13 0,0 13 0,13 0 15</inkml:trace>
  <inkml:trace contextRef="#ctx0" brushRef="#br0" timeOffset="174904.77">2910 15518 0,'0'13'47,"0"0"-47,0 1 0,0-1 16,0 0-16,0 0 0,0 0 0,0 1 0,0-1 15,0 0-15,0 0 0,0 1 0,0-1 0,0 0 16,0 0-16,0 0 0,0 1 0,0-1 0,0 0 0,0 0 0,0 1 15,0-1-15,0 0 0,0 27 0,0-27 0,0 0 0,0 0 16,0 67-16,0-67 0,0 0 0,0 1 16,0-1-16,0 0 0,0 0 0,0 14 0,0-14 15,0 0-15,0 0 0,0 14 16,0-14-16,0 13 16,0-12-16,0-1 0,0 0 15,0 0-15</inkml:trace>
  <inkml:trace contextRef="#ctx0" brushRef="#br0" timeOffset="175984.29">3294 15597 0,'-13'0'15,"0"0"1,-1 0-16,14 13 15,-13-13-15,13 14 0,-13-14 0,0 13 16,13 0-16,0 0 0,-14 1 0,14-1 16,0 0-16,-13 0 0,13 0 0,0 1 0,0-1 0,-13 0 15,13 14-15,0-14 0,0 0 0,-26 53 16,26-53-16,0 1 0,0-1 16,0 0-16,0 27 0,0-27 0,0 0 0,0 40 15,0-40-15,0 27 16,0-27-1,0 1 48,13-14-63,0 0 0,0 0 16,0 13-16,1-13 0,-1 0 0,0 0 0,0 0 15,1 0-15,-1 0 0,0 0 0,0 0 16,1 0-16,-1 0 0,0 0 15,0-13-15,0 13 0,1 0 16,-1 0-16,-13-14 0,13 14 16,0 0-16,1 0 0,-14-13 15,13 13-15,0-13 0,-13 0 0,13 13 0,27-27 16,-27 14-16,0 13 0,-13-13 0,0 0 0,14 13 16,-1-40-16,0 40 0,-13-13 0,13 13 0,1-53 15,-14 39 1,0 1-16,0-13 0,0 13 15,0-1-15,0 1 0,0 0 0,0 0 16,-14-1-16,-12-25 16,26 25-16,-13 1 0,13 0 0,-14 0 15,1 13-15,13-13 0,-13 13 0,-14-40 16,14 40-16,0 0 0,13-13 0,-13 13 0,13-14 16,-13 14-16,13-13 0,-14 13 0,1-13 0,0 13 15,0-13-15,-14 13 16,14 0-16,0 0 0,0 0 0,-1 0 15,1 0-15,0 0 0,0 0 16,-1 0-16,1 0 0,0 0 0,0 0 16,-1 0-16,1 0 0,0 0 31,26 0 31,0 13-62,1-13 16</inkml:trace>
  <inkml:trace contextRef="#ctx0" brushRef="#br0" timeOffset="176697.95">3810 16087 0</inkml:trace>
  <inkml:trace contextRef="#ctx0" brushRef="#br0" timeOffset="177604.79">4458 15386 0,'-13'0'0,"26"0"0,-39 0 0,13 0 0,13 13 0,-14-13 0,1 0 0,13 13 16,-13-13-16,13 13 0,-13-13 0,13 13 0,-14-13 0,1 0 0,13 14 0,0-1 15,-13-13-15,13 13 0,-13-13 0,13 13 0,-14-13 0,14 14 0,0-1 16,-13-13-16,13 13 0,-13-13 0,13 13 0,0 1 0,0-1 0,0 0 15,-13-13-15,13 13 0,0 0 0,-13 14 16,13-14-16,-14 40 16,14-40-16,0 0 0,0 1 15,-13 12-15,13-13 0,0 54 16,0-54-16,0 0 16,0 0-16,0 0 0,0 14 0,13-27 0,-13 13 0,0 0 15,27 40-15,-27-39 16,26 25-16,-13-39 15,-13 13-15,14 1 0,-1-14 0,-13 13 16,26-13 0,-12 0-16,-1 0 15,0 0 1,0 0-16,1 0 16,-14-13-1,13 13-15,0 0 0,-13-14 16,0 1-16,0 0 0,13 13 0,-13-13 0,0 0 0,0-1 15,0-12-15,13 26 0,-13-13 0,0-1 0,0 1 0,0-40 16,0 40-16,0 0 0,-13 0 16,13-1-16,-13 14 0,13-13 0,0 0 0,-13 13 15,13-13-15,-13-1 0,-1 14 16,-12-13-16,13 13 16,13-13-16,-14 13 0,1 0 0,0 0 0,0 0 15,-1 0-15,1 0 0,0 0 0,-27 0 16,27 0-1,13 13-15,-13-13 0,0 0 0,-1 0 16,1 13 0,13 1-16,-13-14 0,13 13 15,13-13 63</inkml:trace>
  <inkml:trace contextRef="#ctx0" brushRef="#br0" timeOffset="178119.76">4154 15214 0,'13'0'31,"0"0"-31,1 0 0,-1 0 0,0 0 15,0 0-15,1 0 0,-1 0 0,0 0 0,27 0 16,-27 0-16,80 13 16,-80-13-16,0 0 0,0 0 0,0 0 0,1 0 0,25 0 15,-25 0-15,-1 0 0,13 0 16</inkml:trace>
  <inkml:trace contextRef="#ctx0" brushRef="#br0" timeOffset="179494.04">4868 15637 0,'0'0'0,"0"13"0,0 0 15,0 1-15,0-1 0,0 0 0,0 0 0,0 0 0,0 1 16,14-14-16,-14 13 0,0 0 0,0 0 0,0 1 0,0-1 0,0 0 0,0 0 16,0 1-16,0-1 0,0 0 0,0 0 0,0 0 15,0 1-15,0-1 0,0 0 0,0 0 16,0 1-16,0-1 16,0 0-16,0-26 62,-14 13-46,14-13-16,0-1 0,0 1 0,0 0 0,0 0 0,0-1 0,0 1 0,0 0 0,0 0 15,0 0-15,0-1 0,0 1 0,0 0 0,0 0 0,0-1 0,0 1 0,0 0 0,0 0 0,0-1 0,-13 1 16,13 0-16,0 0 0,0 0 0,0-1 0,0 1 0,0 0 0,0 0 0,0-1 0,0-12 16,0 13-16,0 0 0,0-1 0,0 1 0,0 0 15,0 0-15,0-1 0,0 1 16,0 0-1,13 13-15,1 0 0,-14-13 16,13 13-16,0 0 0,0 0 16,0 0-16,1 0 15,-1 0 1,-13 13 15,0 0-31,13 0 0,-13 1 0,0-1 0,0 13 0,0-12 16,0-1-16,0 0 0,0 0 0,0 0 0,0 27 15,0-27-15,0 1 0,0-1 0,0 0 0,-13 40 16,13-40-16,-13 53 16,13-52-16,0-1 0,0 0 0,0 0 0,-14-13 15,14 13-15,0 1 0,0-28 94,0 1-78,0 0-16,0 0 0,0 0 0,0-1 15,0 1-15,0 0 0,0 0 0,0-1 0,0 1 0,0 0 0,0 0 16,0-1-16,14 1 0,-14 0 0,0-13 0,0 12 0,13 14 16,-13-13-16,0 0 0,13-40 0,-13 40 15,0 0-15,13-40 0,1 53 16,-1-14-16,-13 1 0,13 13 0,-13-13 0,13 13 15,1 0 1,-1 0 0,0 0 15,-13 13-31,13-13 0,-13 13 0,13 14 16,-13-14-16,0 0 0,40 80 15,-40-80-15,27 80 16,-27-80-16,0 0 0,13 0 0,-13 67 15,13-80-15,-13 13 0,0 0 0,13 40 16,-13-40-16,0 1 16,0-1-16,14-13 93,-1 0-77,0 0-16,-13-13 0</inkml:trace>
  <inkml:trace contextRef="#ctx0" brushRef="#br0" timeOffset="179924.43">5847 15386 0,'0'0'0,"-13"0"0,13 13 0,-13-13 0,0 0 15,13 13-15,0 0 0,0 0 0,-14 1 0,14-1 0,0 0 16,-13-13-16,13 13 0,0 1 0,-13-14 0,13 26 0,-13-26 0,13 13 0,-14 53 16,1-66-16,13 14 0,-13-1 0,0 0 0,13 0 0,0 1 0,0-1 0,-40 79 15,40-78-15,-13-14 0,0 13 0,13 0 0,-40 119 16,27-118-16,13 12 0,-14-26 0,14 13 0,0 1 0,-13-1 0,13 0 0,-26 27 16,26-27-16,0 0 0,0 0 0,-13-13 0,-14 66 15,27-52-15,-26 39 16,26-40-16,-14 0 15,14 0-15,-13-13 0,26 0 63,1-13-63,-1 13 16,0 0-16</inkml:trace>
  <inkml:trace contextRef="#ctx0" brushRef="#br0" timeOffset="180487.95">6059 15822 0,'0'0'0,"-13"0"0,-1 0 0,1 0 15,0 0-15,0 0 0,0 0 0,-1 0 0,1 0 16,0 0-16,13 13 0,-13-13 0,-14 0 0,27 14 0,-13-14 16,13 13-16,-13-13 0,0 0 0,-14 26 0,14-26 15,13 13-15,-40 27 0,40-27 16,-13-13-16,13 14 0,0-1 15,0 0-15,0 0 0,0 1 16,0-1-16,13 13 16,0-26-16,1 13 0,-14 1 0,13-14 0,13 39 15,-12-25-15,-1-14 0,53 66 16,-53-66-16,-13 13 0,13-13 0,1 0 0,-14 13 0,26 14 16,-26-14-16,13-13 0,-13 13 0,13 14 15,1-27-15,-14 13 16,0 0-16,0 0 15,0 0-15,0 1 16,0-1-16,0 0 0,-14-13 0,1 0 16,13 13-16,-13-13 0,0 14 0,0-1 15,-1-13-15,1 0 0,-27 26 0,27-26 0,-53 14 16,53-14 0,0 0-16,-1 0 0,-39 13 0,40-13 0,0 0 15,-40 0 1,40 0-16,0 0 0,-14 0 0,14 0 15,0 0-15,-1 0 0,1 0 0,0 0 16</inkml:trace>
  <inkml:trace contextRef="#ctx0" brushRef="#br0" timeOffset="183166.94">225 15346 0,'0'13'15,"0"0"1,0 1-16,0-1 0,0 0 0,0 0 0,0 14 0,0-14 0,0 0 0,0 0 0,0 1 0,0 12 16,0-13-16,0 1 0,0-1 0,0 0 0,0 13 0,0-12 0,0-1 0,13 0 0,0 212 31,1-212-31,-14 0 0,0 1 0,0 12 0,0-13 0,0 67 15,0-67-15,0 13 0,0 80 16,0 27 0,0-120-16,0 0 0,0 0 0,0 14 0,0-14 0,0 27 15,0-27-15,0 0 0,13 53 16,-13-53-16,13-13 0,-13 14 0,0-1 0,0 0 16,0 0-16,0 1 0,0-1 15,13-13-15,-13 13 0,0 0 16,13-13-1,-13 14-15,0-1 0,0 0 16,14-13-16,-1 0 0,-13 13 0,0 0 16,13-13-16,0 14 0,1-14 15,-1 13-15,0-13 0,-13 13 0,93 14 16,-80-14 0,0-13-16,0 0 0,1 13 0,65 0 0,-66 1 15,0-14-15,1 0 0,144 39 16,-144-39-16,12 0 0,-13 0 0,1 13 0,-1-13 0,0 0 0,0 0 0,14 0 0,118 27 15,-118-14-15,-14-13 0,0 13 0,14-13 0,237 27 16,-237-14-16,-14-13 0,291 26 16,-264-26-16,-14 14 0,14-14 0,-27 0 0,186 13 15,-186-13-15,0 0 0,252 0 16,-226 0-16,-12 0 0,-14 0 0,0 0 0,14 0 0,145 0 16,-133 0-16,1 0 0,0 0 0,158 0 15,-171 0-15,330 13 16,-304 0-16,-14-13 0,-12 0 15,158 14-15,-92-14 0,185 39 16,-226-39 0,-25 0-16,-1 0 0,120 0 0,-133 0 0,0 0 15,14 0-15,185 0 0,-173 0 16,186 0-16,-198 0 16,-1 0-16,-13 0 0,0 0 0,146 0 15,-146 0-15,146 0 16,-132 0-16,-27-13 0,13 13 0,0 0 0,0 0 0,1 0 0,-1 0 0,66 0 15,-52 0-15,-14 0 0,0 0 0,0 0 0,80 0 16,-67 0-16,-12 0 0,12 0 0,93 0 16,-92 0-16,-14 0 0,0 0 0,0 0 0,67 0 15,-67 0-15,0 0 0,0 0 0,1 0 0,91 13 16,-105 1-16,14-14 0,12 0 0,-13 0 0,1 0 16,12 0-16,-13 0 0,0 0 0,-13 13 0,14-13 0,12 0 15,-13 0-15,1 0 0,-1 0 16,0 0-16,0 0 0,1 0 0,-1 0 15,0 0-15,0 0 0,0 0 0,1 0 0,12 0 16,-13 0-16,1 0 0,-1 0 16,0 0-16,0 0 0,1-13 15,-14-1-15,13 14 0,-13-13 16,13-53-16,-13 53 16,0-1-16,0 1 0,0 0 0,13-66 0,-13 52 15,13 14-15,-13-13 0,14-80 16,-14 79-16,0 14 0,13 13 0,-13-13 0,0 0 0,0-1 0,0 1 0,13-80 15,-13 80-15,0 0 0,0-13 0,0 12 0,13 1 0,-13-172 16,0 172-16,0-14 0,0 14 0,0 0 0,0-1 0,-13 1 0,13 0 0,-13 0 0,0-93 16,13 93-16,0 0 0,0-14 0,0 14 0,0 0 0,0-1 0,-27-171 15,14 172-15,0-40 0,13-53 16,0 93-16,0 0 0,-13-14 0,13 14 0,0 0 0,-14-14 0,14 14 16,0-53-16,0 53 0,0 0 0,0-1 0,-13-92 15,13 93-15,0 0 0,0-93 16,0 93-16,0 0 0,0-1 0,0 1 0,0 0 15,0-27-15,0 27 0,-13 0 16,13 0-16,0-1 16,-13 14-16,-1 0 15,14-13-15,-13 13 0,0 0 16,13-13-16,-27 13 0,14 0 16,0 0-16,0 0 0,-14 0 15,14 0-15,0 0 0,-80-27 16,80 27-16,0 0 0,0 0 0,-1 0 0,-39 0 15,40 0-15,-13 0 0,12 0 0,-118-26 16,119 26-16,-146-26 16,133 26-16,13 0 0,-1 0 0,1-14 0,-13 14 0,12 0 0,-105 0 15,106 0-15,0 0 0,-133 0 16,120 0-16,13 0 0,-1 0 0,1 0 0,0 0 0,0 0 0,0 0 0,-120 14 16,120-14-16,0 0 0,0 0 0,-1 0 0,-158 13 15,146-13-15,-186 26 16,159-26-16,14 0 0,25 0 0,-12 0 15,-133 0-15,133 0 0,12 0 0,-210 0 16,197 0-16,14 0 0,-14 0 0,14 0 16,0 0-16,0-13 0,-133 13 0,133 0 0,-53 0 15,-40 0-15,93 0 0,0 0 16,-159 0 0,145 0-16,14 0 0,-106 0 15,106 0-15,-133 0 16,133 0-16,-14 13 0,14-13 0,-13 0 0,12 0 0,1 0 0,-106 13 15,93-13-15,12 0 0,-105 14 16,93-14-16,13 0 0,0 0 0,-1 0 0,1 0 0,0 0 0,-40 13 16,40 0-16,-1-13 0,1 0 0,0 0 0,0 0 0,0 0 0,-1 0 15,1 0-15,0 0 0,0 0 0,-1 0 0,14 13 0,-13-13 0,0 0 0,0 0 0,-1 0 0,1 0 0,0 0 0,0 0 16,-40 14-16,40-14 0,-1 0 0,1 0 0,0 0 0,0 0 0,-1 0 0,-65 13 16,66-13-16,0 0 0,-1 0 0,14 13 0,-132 0 15,119-13-15,-133 14 16,133-14-16,-13 13 0,12-13 0,-105 13 15,93-13-15,13 0 0,-186 26 16,186-26-16,-13 0 0,12 0 16,-12 0-16,13 0 0,-67 0 0,54 0 0,13 0 15,-1 0-15,1 0 0,0 0 0,0 0 0,-1 0 0,1 0 0,0 0 0,-13 0 0,12 0 0,1 0 0,-13 0 16,12 14-16,1-14 0,0 0 0,-40 0 0,40 0 16,0 0-16,-1 0 0,1 0 0,-13 0 15,12 0-15,-52 0 16,53 0-16,0 0 0,0 0 0,-1 0 0,1 0 0,0 0 15,0 0-15,-1 0 0,1 0 0,-26 0 16,25 0-16,-39 0 16,40 0-16,0 0 0,0 0 15,-1 0-15,1 0 0,0 0 16,0 0-16,0 0 0,-1 0 0,1 0 16,0 0-16,0 0 15,13 13-15,-14-13 16,1 0 31,13 13-16,0 0-15,-13-13-1,13 14 1,-13-14-16,13 13 15,0 0-15,0 0 16,0 1-16,-14-14 0,14 52 16,-13-38-16,13-1 0,0 0 0,-13 0 0,0 1 15,13 12-15,-13 1 16,13-14-16,-14-13 0,14 13 0,0 0 16,-13-13-16</inkml:trace>
  <inkml:trace contextRef="#ctx0" brushRef="#br0" timeOffset="187159.63">29699 5980 0,'0'-14'16,"-13"14"-16,0 0 0,0 0 16,0 0-16,-1 0 0,1 0 0,0 0 0,0 0 0,-1 0 15,1 0-15,0 0 0,0 0 0,-14 0 0,14 0 0,-13 0 0,12 0 16,1 0-16,0 0 0,-27 0 0,14 0 0,13-13 15,-1 13-15,1 0 0,-40 0 0,40 0 0,-80 0 16,80 0 0,0 0-16,0 0 0,-1 0 0,1-13 0,0 13 0,0 0 15,-1 0-15,1 0 0,0 0 0,0 0 16,0 0-16,-1 0 0,1 0 0,0-13 0,0 13 16,-1 0-16,1 0 0,0 0 0,0 0 0,-1 0 15,1 0-15,-53 0 16,53 0-16,0 0 0,-1 0 0,1 0 15,0 0-15,0 0 0,0 0 0,-1 0 16,1 0-16,0 0 0,13 13 0,-13-13 16,-1 0-16,1 0 0,0 0 0,0 13 15,-1-13-15,1 0 0,-53 0 16,53 0-16,0 0 16,-1 0-16,1 0 0,0 13 0,0-13 0,-1 0 0,1 0 0,-79 14 15,78-14-15,1 0 0,0 0 16,0 0-16,-1 0 0,-38 13 0,38-13 0,1 0 0,0 0 0,13 13 0,-27-13 15,-65 0-15,79 0 0,-67 13 16,67-13-16,0 0 16,0 0-16,-1 0 0,1 0 0,-13 0 0,12 0 15,1 0-15,-27 0 16,27 0-16,0 0 0,0 0 0,0 0 16,13 13-16,-14-13 0,1 0 15,0 0-15,0 0 0,-14 0 16,14 0-16,0 0 0,-1 0 0,1 0 15,0 0-15,0 0 0,0 0 0,-1 0 16,1 0-16,0 0 0,0 0 0,-1 0 0,1 0 16,0 0-16,0 0 0,0 0 0,-1 0 0,-12 0 15,13 0-15,-27 14 16,27-14-16,-1 0 0,1 0 16,0 0-16,0 0 0,0 0 0,-1 0 0,-25 0 15,25 0-15,1 0 16,0 0-16,0 0 0,-1 0 0,14 13 0,-13-13 15,0 0-15,0 0 0,0 0 16,13 13-16,-14-13 0,1 0 16,0 0-16,0 0 15,-1 0 17,14 13-17,-13-13 16,0 0-31,13 14 0,0-1 47,13 0 78,0-13-109,-13 13-16,14-13 16,-1 0-16,0 0 0,-13 14 15,13-14-15,-13 13 0,14-13 16,-14 13-16,13-13 0,0 0 0,0 0 15,-13 13-15,13-13 16,-13 13 0,14-13-1,-14 14 17,13-14-32,0 0 15,-13 13-15,13-13 16,1 13-16,-1-13 15,0 13 1,-13 1-16,13-14 16,1 13-16,-1-13 15,-13 13-15,13-13 0,-13 13 16,13-13-16,-13 14 0,13-14 0,-13 13 0,14-13 0,-1 0 16,-13 13-16,13-13 15,-13 13-15,0 0 0,13-13 16,-13 14-16,14-14 15,-1 0-15,-13 13 16,13-13-16,-13 13 0,13 0 16,1-13-1,-14 14-15,13-14 0,0 0 0,-13 13 16,13-13-16,14 13 0,-27 0 16,26 1-16,-13-14 0,1 0 15,-1 13-15,0-13 0,0 0 16,0 0-16,1 0 0,-14 13 15,13-13-15,0 0 0,0 0 0,1 0 16,-1 0-16,0 0 16,0 0-16,1 0 0,-1 0 15,0 0-15,0 0 0,0 13 0,1-13 16,-1 0-16,0 0 0,0 0 16,1 0-16,-1 0 0,-13 13 0,13-13 0,0 0 15,1 0-15,12 0 16,-13 0-16,0 0 0,1 0 15,-1 0-15,0 0 0,0 0 0,1 0 16,-1 0-16,0 0 0,0 0 0,1 0 16,-1 0-16,0 0 0,0 0 0,0 0 0,1 0 15,-1 0-15,0 0 0,0 0 0,53 0 16,-52 0-16,-1 0 0,0-13 0,0 13 16,1 0-16,12 0 0,-13 0 0,1 0 0,65 0 15,-66 0-15,0 0 0,1 0 16,-1 0-16,0 0 0,0 0 0,14-13 0,-14 13 0,0 0 0,0 0 15,1 0-15,52-13 0,-53 13 16,66 0-16,-65 0 16,-1 0-16,27 0 15,-14 0-15,-13 0 0,0 0 0,1 0 0,12 0 16,-13 0-16,1 0 0,-1 0 0,0 0 0,0 0 0,1 0 0,-1 0 16,0 0-16,0 0 0,0 0 0,40 0 15,-39 0-15,-1 0 0,40 0 16,-40 0-16,0 0 0,0 0 0,1 0 0,12 0 15,-13 0-15,1 0 0,-1 0 0,27-13 16,-27 13-16,0 0 0,0 0 0,0 0 16,1 0-16,-1 0 0,0 0 0,-13-14 0,27 14 15,-14 0-15,53 0 16,-53 0-16,0 0 0,1 0 16,-1 0-16,13 0 0,-12 0 0,-1 0 0,53-13 15,-53 13-15,0 0 16,1 0-16,-14-13 0,13 13 0,13 0 0,-12 0 0,-1 0 15,0 0-15,0 0 0,0-13 0,1 13 16,25-14-16,-25 14 16,-1 0-16,0 0 0,0-13 0,1 13 15,-1 0-15,13-13 16,-13 13-16,1 0 16,-1 0-16,0 0 15,-13-13 1,0-1 15,0 1 110,0 0-141,-13 0 15,13 0-15,0-1 0,-13 14 0,13-13 16,-14 0-16,14 0 0,0-1 16,-13 14-16,13-13 0,-13 13 15,13-13-15,0 0 16,-13 13-16,13-14 15,0 1 1,-13 13-16,13-13 16,0 0 62,-14 13-47,1 0-15,0 0-1,0-13 1,-1 13 0,1 0-16,13-14 0,-13 14 15,0 0-15,-1 0 16,1 0-16,13-13 0,-13 13 0,13-13 0,-13 13 15,13-13 1,-27 13-16,27-14 16,-13 14-16,0 0 0,13-13 31,-13 13-15,13-13-16,-14 13 15,14-13 1,-13 13-16,13-14 15,0 1-15,-13 13 0,13-13 16,-13 13 0,13-13-16,0 0 15,-14 13-15,14-14 16,-13 14-16,13-13 16,-13 13-16,13-13 0,-13 13 15,0 0 1,13-13-16</inkml:trace>
  <inkml:trace contextRef="#ctx0" brushRef="#br0" timeOffset="198939.96">27437 17145 0,'0'13'0,"0"0"16,-13-13-16,0 14 0,13-1 0,0 0 16,-13-13-16,13 13 0,-14 1 0,14-1 0,-13 0 0,0 14 0,13-14 0,-13-13 0,13 13 0,0 0 0,-14-13 15,14 13-15,0 1 0,-13-14 0,0 13 0,13 0 0,-26 27 0,26-27 0,-14 0 0,1-13 0,13 13 0,-13 1 16,0-1-16,-1 0 0,-39 53 0,53-52 0,-13-1 15,0 0-15,13 0 0,-66 53 0,53-52 16,-120 105 0,94-93-16,-41 27 15,54-40-15,-80 53 16,93-66-16,0 14 0,-1-14 0,1 0 0,-53 39 16,53-39-16,-1 14 0,1-1 0,-66 27 15,66-40-15,-1 0 0,1 13 0,0-13 0,0 0 0,13 13 0,-27-13 16,14 0-16,0 0 0,0 0 0,-1 0 0,14 13 0,-26-13 0,-40 27 15,53-27-15,-1 0 0,-144 0 16,118 13-16,27-13 0,-14 0 0,-13 0 0,-79 0 16,93 0-16,13 0 0,-1 0 0,-197 0 15,198 0-15,-14 0 0,14 0 0,0 0 0,-14 0 0,14 0 0,0 0 16,-14 0-16,14 0 0,-146 0 0,133 0 0,-14 0 0,14 0 0,-1 0 0,-237 26 16,224-26-16,14 0 0,-332 0 15,305 0 1,27 0-16,0 0 0,-1 0 0,14 0 0,-265 14 0,252-14 0,-27 0 15,26 0-15,-304 0 0,318 0 0,-13 0 0,-424 0 32,397 0-32,27 0 0,12 0 0,-263 0 15,250 0-15,-383 0 16,384 0-16,12 0 0,-12 0 0,-1 0 0,1 0 0,13 0 0,-173-14 16,160 14-16,13 0 0,-14 0 0,1-13 0,13 13 0,-252-13 15,225 13-15,14-13 0,-14 13 0,14 0 0,13 0 0,-133-14 16,120 14-16,12 0 0,-12-13 0,-1 13 0,14 0 0,-13 0 0,-186-13 15,186 13-15,-1-13 0,-224 0 16,238 13-16,-1 0 0,-12 0 0,-1-14 0,14 14 0,-13 0 0,-159-13 16,171 13-16,1 0 0,0 0 0,-14 0 0,-171-26 15,158 26-15,40-14 0,-26 14 0,13 0 0,-14 0 16,1 0-16,-133 0 0,146 0 0,-1 0 0,1 0 0,-13 0 0,-1 0 0,14 0 16,-172-26-16,172 26 0,-27 0 0,13 0 0,-264-13 15,252 13-15,12 0 16,14-14-16,-13 14 0,12 0 0,-12-13 0,-1 13 0,-145 0 0,146 0 15,0-13-15,12 13 0,-303-13 16,304 13-16,-1 0 0,-12-13 0,13 13 0,-14 0 0,1 0 0,13-14 0,-146 1 0,119 13 16,14 0-16,12-13 0,-12 13 0,-252-13 15,225 13-15,27 0 0,-1 0 0,14 0 0,-13 0 0,12 0 0,-12 0 0,-120-27 16,120 27-16,13 0 0,-27 0 0,27 0 0,-14 0 0,1 0 0,-212-26 16,198 26-16,0-14 0,27 14 0,-291-26 15,264 26-15,27 0 0,-13 0 0,-14 0 0,13-13 0,14 13 0,-13 0 0,-1-13 0,-211-1 16,225 14-16,-27-13 0,14 13 0,-1-13 0,14 13 0,-304-13 15,290 13-15,-26-14 0,27 14 0,-331-26 16,317 26-16,13 0 0,1 0 0,-1 0 0,14 0 0,-13 0 0,-1-13 0,-211-1 16,225 14-16,-13 0 0,-1 0 0,-13-13 0,-277-13 15,264 26-15,26 0 0,14 0 0,-13 0 0,-14-13 16,14 13-16,-1 0 0,-145-27 0,133 27 0,25 0 0,1 0 0,-13 0 0,-1 0 0,1 0 16,-199-26-16,185 12 0,0 14 15,27-13-15,-225 0 0,212 13 0,12-13 0,1 13 0,-27 0 16,27 0-16,0 0 0,-13 0 0,-160-27 0,173 27 0,-40-13 15,0 13-15,-132-26 0,172 26 16,-239-40 0,239 40-16,-26 0 0,25 0 0,-52-13 0,27-1 0,-94 1 15,80 0-15,-172-13 16,199 12-16,13 14 0,-1 0 0,-12 0 0,13 0 0,-159-26 16,145 13-16,1 13 0,-225-40 15,224 27-15,14 13 0,0-14 0,-1 14 0,1 0 0,0 0 0,-14 0 0,-105-52 16,119 52-16,-27 0 0,27 0 0,0 0 0,0-14 0,-199-39 15,199 53-15,-239-53 16,226 40-16,13 13 0,-1-13 0,1 13 0,-13 0 0,13 0 0,-120-40 16,120 27-16,-13 13 0,-80-53 15,79 53-15,-79-53 16,93 53-16,0-13 0,0 0 16,-67-27-16,80 27 0,-13 13 0,-79-66 15,78 53-15,1 13 16,0-14-16,0 1 0,-40-40 0,39 53 15,1-13-15,-66-53 16,66 39-16,-1 27 0,14-13 0,-13 13 0,-27-40 16,40 27-16,-13 0 0,0 0 0,-13-27 15,26 27-15,-14 13 0,-39-80 16,53 67-16,-13-13 0,13 12 0,-13 1 0,-14-26 16,27 25-16,0 1 0,-52-66 15,38 52-15,-52-79 16,53 93-16,13 0 0,-13 0 0,13 0 0,-27-40 15,14 53-15,13-14 0,-40-65 16,27 66-16,13 0 0,0-1 0,-13 1 0,-14-40 16,27 40-16,-13 0 0,-13-40 15,26 40-15,-13-1 0,13 1 16,0 0-16,-14 0 0,14-1 0,-13 14 16,13-13-16,0 0 0,-13-13 0,0 12 0,-1-25 15,14 25 1,0 1-16,0 0 0,-26 0 0,26-1 0,0 1 15,-13-13-15,13 13 16,-14-1-16,14 1 0,0 0 0,0 0 16,-13 13-16,13-14 0,0 1 15,0 0-15,-26-14 16,26 14-16,0 0 0,0 0 16,-13 13-16,13-13 0,0-1 15,-14 14-15,14-13 0,0 0 0,0 0 16,0-1-16,-13 14 0,13-13 15,-13 13-15,13-13 0,0 0 32,13 13 140,-13 13-172,13-13 0,1 13 0,-1 0 0,0-13 15,0 0-15,-13 14 0,13-14 0,1 13 0,-1-13 0,0 13 0,0-13 0,-13 13 0,14-13 0,-1 14 16,0-14-16,0 13 0,1-13 0,-1 0 0,-13 13 0,13 0 0,0-13 0,0 0 0,1 13 0,-1-13 15,0 0-15,14 14 0,-14-1 0,0-13 0,-13 13 0,13-13 0,1 0 0,-1 0 16,0 0-16,0 0 0,-13 13 0,13-13 0,1 0 16,-1 0-16,-13 14 0,13-14 31,-13-14 78,-13 14-93,13-13-16,0 0 0,-13 13 0,13-13 0,-14 13 0,14-14 16,-13 14-16,13-13 0,0 0 0,-13 13 0,0 0 0,13-13 0,-13 0 0,-1-1 15,14 1-15,-13 13 0,0-13 0,13 0 0,-13 13 0,13-14 16,-14 14-16,1-13 0,0 0 0,0 13 0,13-13 15,-14 13-15,1 0 0,-13-14 16,13 14-16,13-13 16,-14 13-16,1 0 0,13-13 0,-13 13 15,0 0-15,-1 0 16,1 0-16,0 0 0,0 0 16,-1 0-16,1 0 0,0 0 0,13-13 0,-53 13 15,40 0 1,0 0-16,-1 0 15,1 0 1,0 0 140,0 0-140,13 13-16,0 0 0,-14-13 0,14 13 0,0 1 0,-13-14 0,13 13 16,0 0-16,-13 0 0,13 1 0,0-1 0,0 0 0,0 0 0,-13-13 15,13 14-15,-13-14 0,13 13 0,0 0 0,0 0 0,0 0 0,-14 27 0,14-13 16,-13-27-16,13 13 0,0 0 0,-26 53 15,26-53-15,-14 54 16,1-67-16,13 13 0,0 0 0,0 0 0,-13-13 16,13 14-16</inkml:trace>
  <inkml:trace contextRef="#ctx0" brushRef="#br0" timeOffset="208078.86">8149 9790 0,'-13'0'0,"0"0"0,-1 0 15,1 0-15,0 0 0,0 0 0,0 0 16,-1 0-16,14 13 0,-13-13 0,0 0 0,0 0 16,-1 13-16,1-13 0,0 0 0,-53 13 15,66 0-15,-13-13 0,-1 0 16,1 0-16,0 0 0,0 14 0,-1-14 0,1 0 0,0 0 16,0 0-16,-27 26 0,27-26 0,-53 13 15,52 1 1,1-14-16,0 0 0,-13 0 0,26 13 15,-27-13-15,-26 13 16,40-13-16,13 13 0,-13-13 0,-14 0 16,14 0-16,0 0 0,13 14 0,-13-14 0,-14 0 15,14 0-15,-40 13 16,40-13-16,-1 0 0,14 13 0,-13-13 0,0 0 0,0 13 16,0-13-16,-40 13 15,39-13-15,1 0 0,0 0 16,0 14-16,0-14 0,-1 0 0,1 0 15,0 0-15,0 0 0,13 13 16,0 0-16</inkml:trace>
  <inkml:trace contextRef="#ctx0" brushRef="#br0" timeOffset="209123.81">7263 9882 0,'-13'0'47,"13"13"-47,-14-13 16,1 0-16,0 0 0,13 14 0,-13-1 15,13 0-15,0 0 0,-14-13 0,1 0 16,13 14-16,0-1 15,-13-13-15,0 0 0,13 13 16,0 0 31,-13-13-47,13 13 16,-14-13-16,1 0 15,13 14-15,-13-14 0,13 13 16,-13-13-16,13 13 15,-14-13-15,14 13 47,-13-13-47,0 0 16,13 14-16,-13-14 16,13 13-16,-14-13 0,14 13 0,-13-13 15,13 13-15,-13-13 0,13 14 0,-13-14 0,0 0 16,13 13-16,-14-13 0,14 13 0,-13-13 15,13 13-15,-13-13 0,0 0 16,26 0 93,0 0-109,-13 13 0,13-13 0,1 0 0,-1 0 16,0 14-16,0-14 0,0 0 0,1 13 0,25-13 16,-25 0-16,-1 13 0,0-13 0,53 13 15,-53-13-15,1 0 0,-14 14 0,13-14 0,0 0 0,-13 13 0,13-13 0,27 0 16,-27 13-16,0-13 0,1 0 0,-1 0 0,27 13 16,-27-13-16,13 0 15,1 14-15,-14-14 16,-13 13-16,13-13 0,0 0 0,1 0 15,-1 0 1</inkml:trace>
  <inkml:trace contextRef="#ctx0" brushRef="#br0" timeOffset="-188122.81">23879 7951 0,'-14'0'16,"28"0"31,-1 0-32,0 0-15,0 0 0,1 13 0,-1-13 0,0 0 16,0 0-16,0 0 0,1 0 0,-1 0 0,0 13 15,0-13-15,1 0 0,-1 0 0,0 0 0,0 0 0,1 13 0,-1-13 16,0 0-16,0 0 0,0 0 0,40 27 16,-39-27-16,-14 13 0,92 27 15,-79-40-15,1 13 0,-1-13 0,0 13 0,40 14 16,-40-27-16,-13 13 0,106 40 16,-93-40-16,1-13 0,-1 13 0,0-13 0,-13 14 0,13-14 15,27 26-15,-27-13 0,0-13 0,40 40 16,-53-27-16,66 27 15,-66-27-15,14-13 0,-14 13 16,26 14-16,-13-14 0,40 40 16,-53-40-16,14-13 0,-14 13 0,13-13 15,-13 14-15,13-14 0,40 52 0,-40-52 0,-13 14 16,13-14-16,53 53 0,-52-53 0,-14 13 16,13-13-16,-13 13 0,13-13 0,0 0 0,14 13 0,-1-13 15,-26 14-15,14-14 0,52 13 16,-53 0-16,53-13 15,-66 13-15,13-13 0,1 0 0,-1 0 0,0 0 0,0 0 0,14 0 16,-14 13-16,0-13 0,40 0 16,-40 0-16,1 0 0,-1 0 0,0 0 0,0 0 0,0 0 0,1 0 0,12 0 15,1 0-15,-14 0 0,0 0 0,53 0 16,-39 0-16,78-26 16,-91 26-16,-1 0 0,0 0 0,0 0 0,1 0 0,-1 0 15,40-13-15,-40 0 0,0 13 0,27 0 0,26 0 16,-66-14-16,13 14 0,1 0 0,-1 0 0,0 0 15,0 0-15,0-13 0,14 13 0,-14 0 0,0 0 0,1 0 0,-1 0 16,26-13-16,-25 13 0,39 0 16,-40 0-16,0 0 15,0 0-15,14 0 0,-27-13 0,13 13 16,0 0-16,0 0 0,1 0 0,-1 0 16,0 0-16,0 0 0,-13-14 0,14 14 0,-1 0 15,0 0-15,0 0 0,1 0 0,-1 0 16,0 0-16,0 0 15,0 0-15,1 0 0,-14-13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00" max="448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5.14238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1-02-13T21:01:02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9988 11470 0,'0'13'15,"0"0"1,0 0-16,0 1 0,0-1 15,0 0-15,0 0 16,-13-13-16,13 14 0,0-1 0,0 0 0,0 0 0,0 0 16,0 1-16,0-1 0,0 0 0,0 27 15,0-27-15,0 0 0,0 67 16,0-67-16,0 0 0,0 0 0,0 1 16,0 25-16,0-26 0,0 1 0,0 39 15,0-27-15,0-13 0,13 1 16,-13-1-16,0 0 0,13-13 0,-13 13 0,0 0 0,0 1 15,13 12-15,1-13 16,-14 1-16,13-14 94,0 0-94,0 0 15,1 0-15,-1 0 16,0 0-16,-13-14 0,13 14 0,1 0 16,-14-13-16,13 13 0,0 0 0,-13-13 15,13 0-15,0-1 0,27-25 16,-27 39-16,-13-13 0,0-1 0,14 14 0,-1-26 16,0 13-16,0-1 15,1 1-15,-14 0 0,13 13 0,-13-13 16,13 13-16,-13-14 0,0 1 0,0 0 15,13 13-15,-13-13 0,0 0 0,27-40 16,-27 26-16,0 14 16,0 0-16,13 13 0,-13-27 0,0 14 0,0 0 15,0 0-15,0-54 0,0 54 16,0 0-16,0 0 0,0 0 0,0-1 0,0-12 0,13 13 0,-13-1 16,0 1-16,0 0 0,0-53 15,0 53-15,0-54 16,0 54-16,0 0 0,0 0 0,0-1 0,0-12 15,0 13-15,0 0 0,0-1 0,-13 1 0,13 0 16,0 0-16,-13-1 0,13 1 0,0 0 0,0 0 16,0-1-16,0 1 0,-14-40 15,1 40-15,0-27 16,0 40-16,13-13 0,0 0 16,-13 13-16,13-13 0,0 0 15,-14 13-15,14-14 16,-13 14-1,0 0-15,0 0 32,-1 0-32,1 0 15,0 0-15,0 0 0,-1 0 16,1 0-16,0 0 0,0 0 16,0 0-16,13 14 0,-27-1 15,14-13-15,-14 26 16,14-26-16,13 13 0,-13-13 0,0 14 15,-1-1-15,14 0 0,-26 14 16,26-14-16,-13-13 0,13 13 0,-13-13 16,13 13-16,0 0 0,0 1 0,0-1 15,-14 0-15,1-13 0,0 53 16,13-40-16,0 1 16,0-1-16,-13-13 0,13 13 15,0 0-15,0 0 16,0 1-1,0-1-15,0 0 16,0 0-16,0 1 0,0-1 16,0 0-1,13-13-15,-13 13 0,0 1 0,13-1 16,0-13-16,-13 13 0,0 0 16,14-13-16,-14 13 0,13-13 15,-13 14-15,13-14 0,-13 13 16,13-13-16,-13 13 0,0 0 15,13-13-15,-13 14 0,14-14 16,-1 0 0,-13 13-16,13-13 15,0 0 32,1 0-31,-1 0-16,0 0 15,0 0-15,1 0 16,-1 0 15,0 0-15,0 0-16,0 0 16,1 0-16,-1 0 15,0 0-15,0 0 16,1 0-1,-1 0 1</inkml:trace>
  <inkml:trace contextRef="#ctx0" brushRef="#br0" timeOffset="1076.48">10689 11999 0,'-13'0'0,"0"0"0,-1 0 16,1 0 0,0 13-16,0-13 15,0 0-15,13 13 16,-14 1-16,14-1 0,-13-13 16,13 13-16,-13-13 0,13 13 0,-27 0 15,27 1-15,0-1 16,-13-13-16,13 13 0,-13-13 15,13 13-15,0 1 16,0-1 0,0 0 15,13-13-15,-13 13-16,13-13 0,-13 14 15,14-14-15,-14 13 0,13-13 0,0 0 0,0 0 16,-13 13-16,14-13 0,-1 0 0,0 0 0,-13 13 15,13-13-15,27 0 16,-27 0-16,0 0 16,1 0-16</inkml:trace>
  <inkml:trace contextRef="#ctx0" brushRef="#br0" timeOffset="3049.28">12382 11205 0,'0'0'0,"-13"0"0,0 0 16,0 0-16,0 0 15,-1 0-15,1 13 0,0-13 16,0 0-16,13 14 0,-14-14 16,1 0-16,-13 13 15,13-13-15,-1 13 0,-12 13 16,13-26-16,-1 14 0,-12-1 15,26 0-15,-40 14 16,27-27-16,0 0 0,13 13 0,-13 0 0,-1 0 16,1-13-16,0 14 0,0-14 15,-1 13-15,1 0 0,0 0 16,0-13-16,13 13 0,-14-13 0,1 0 16,13 14-16,-13-14 0,0 13 0,0-13 0,-14 13 15,14-13-15,0 0 0,13 13 16,-14-13-16,1 0 0,0 0 15,0 0-15,-1 0 0,14 14 16,-13-14-16,0 0 16,0 0-16,0 0 15,-1 0 1,1 0 0,0 0-16,0-14 0,-1 14 15,1 0-15,13-13 0,-13 13 0,0 0 16,13-13-16,0 0 0,-13 13 0,-1-14 0,1 14 0,0 0 15,13-13-15,-27-13 16,14 26-16,13-13 16,-13 13-16,13-14 0,-13 14 15,13-13 1,0 0-16,-14 13 16,14-13-16,0-1 31,0 1-16,14 13-15,-14-13 0,0 0 16,13 13-16,0 0 16,0 0-16,1 0 0,-14-14 15,13 14-15,0 0 0,0 0 16,1 0-16,-1 0 0,0 0 0,0 0 16,0 0-16,1 0 0,-1 0 0,13 0 15,-12 0-15,52 14 16,-53-14-16,0 0 0,0 0 0,14 13 15,-27 0-15,13-13 0,27 0 16,-27 0-16,-13 13 0,13-13 0,0 0 16,1 0-16,-14 14 0,13-14 0,0 0 15,-13 13 1,13-13-16,-13 13 0,0 0 16,14-13-16,-1 0 0,-13 14 0,26 25 15,-26-26-15,14-13 16,-1 14-16,-13-1 0,13-13 0,-13 13 0,0 0 0,13-13 0,-13 14 15,40 12-15,-27-13 16,-13 1-16,13-1 0,1 0 0,-1-13 16,-13 13-16,13-13 0,-13 13 15,27-13 1,-14 0-16,-13 14 16,13-14-16,0 0 15,0 13-15,1-13 0,-1 0 0,0 0 16,-13 13-16,13-13 0,1 0 0,-1 0 0,0 0 0,0 0 0,14 0 15,-1 0-15,-13 0 0,1 0 16,-1 0-16,0 0 0,0 0 16</inkml:trace>
  <inkml:trace contextRef="#ctx0" brushRef="#br0" timeOffset="3870.03">13335 10173 0,'0'13'16,"0"1"-16,0-1 0,0 0 0,0 0 15,0 1-15,0-1 0,0 0 0,0 0 0,0 1 0,0-1 16,0 13-16,0-13 0,0 1 0,0-1 0,0 27 15,0-27-15,0 53 16,0-53-16,0 0 0,0 1 0,0-1 16,0 27-16,0-27 0,13 66 15,-13-66-15,0 1 0,0-1 16,0 0-16,0 0 0,0 1 0,0-1 0,0 0 16,0 0-16,0 0 0,0 1 0,0 25 15,0-25 1,0-1-16,0 0 15</inkml:trace>
  <inkml:trace contextRef="#ctx0" brushRef="#br0" timeOffset="4178.32">13520 10874 0</inkml:trace>
  <inkml:trace contextRef="#ctx0" brushRef="#br0" timeOffset="5067.13">13785 10173 0,'0'0'0,"13"0"0,0 0 0,0 0 0,1 0 16,-1 0-16,0 0 15,0 0-15,1 0 0,-1 0 0,0 0 16,0 0-16,1 0 0,-1 0 0,0 0 16,0 0-16,0 0 0,1 0 15,-14 13 1,13-13-16,-13 14 16,13-14-16,-13 13 0,0 0 0,0 0 15,0 1-15,0-1 0,0 0 0,0 0 16,0 1-16,0-1 0,0 0 0,0 0 0,0 27 15,0-27-15,-13 40 16,0-40-16,13 1 0,0-1 0,-14-13 16,1 26-16,13-13 0,-13 1 0,13-1 15,-26 27-15,12-27 0,1-13 16,13 13-16,0 0 0,-13 0 0,0-13 0,13 14 0,-14-14 16,1 0-16,13 13 0,-26 0 0,26 0 0,-27 27 15,27-27 1,0 1-16,-13-14 0,13 13 0,0 0 15,0 0 48,0 0-63,13-13 0,0 14 16,1-1-16,-1-13 0,0 13 15,0-13-15,-13 13 0,14-13 0,-1 0 0,-13 14 0,13-14 0,0 0 16,1 0-16,-1 0 0,-13 13 0,13-13 15,0 0-15,0 0 0,1 0 16</inkml:trace>
  <inkml:trace contextRef="#ctx0" brushRef="#br0" timeOffset="5980.98">14235 10186 0,'26'0'15,"-26"-13"-15,13 13 0,0 0 0,1 0 0,-1 0 16,0 0-16,0 0 16,1 0-16,-1 0 0,0 0 15,0 0 1,1 0-16,-1 0 15,-13 13-15,13-13 0,-13 14 16,0-1-16,13-13 0,-13 13 0,0 0 16,0 1-16,0-1 0,0 0 15,0 0-15,0 53 16,0-52-16,0-1 0,-13 0 0,13 0 0,-13 14 16,13-14-16,-13-13 0,-1 66 15,1-39-15,13-14 0,0 0 16,-13 14-16,0-14 0,13 0 0,-14-13 0,14 13 15,-13 14-15,13-14 0,-40 53 16,40-53-16,0 1 0,-13-14 0,13 13 16,-13 13-16,13-13 0,-26 27 15,26-27 1,0 1-16,0-1 0,-14-13 16,14 13-16,0 0 0,14-13 62,-1 0-62,0 0 16,0 14-16,0-14 0,1 0 0,-1 0 0,0 0 0,0 0 15,1 0-15,-1 0 0,0 0 0,14 0 0,-14 0 16,0 0-16,0 0 0,0 0 16,-13 13 15</inkml:trace>
  <inkml:trace contextRef="#ctx0" brushRef="#br0" timeOffset="6779.21">14896 10186 0,'0'14'63,"0"-1"-63,0 0 0,13 0 0,-13 1 0,13-14 0,-13 26 0,0-13 0,14-13 0,-14 14 0,0-1 0,0 0 15,13 0-15,0 0 0,-13 1 0,0-1 0,13 0 0,-13 0 0,0 1 0,27 25 16,-14-25-16,-13-1 0,0 0 0,13 0 0,-13 14 0,14-27 0,-14 13 0,26 53 16,-13-40-16,-13-12 0,13-14 0,27 119 15,-27-119-15,-13 13 0,40 66 16,-40-65-16,0-1 0,13 0 16,-13 0-16,0 1 0,0-1 15,14-13-15</inkml:trace>
  <inkml:trace contextRef="#ctx0" brushRef="#br0" timeOffset="7441.82">15068 10610 0,'-13'0'0,"0"0"16,13 13-1,-14-13-15,1 13 16,13 0-16,-13-13 0,13 14 0,-13-14 0,13 13 16,-14-13-16,14 13 0,-13-13 0,0 13 0,13 1 0,-27 25 15,14-39-15,13 14 0,-13-14 16,13 13-16,0 0 0,-13 0 0,13 0 16,0 1-16,-27-1 0,27 0 15,-13 0 1,13 1-16,-13-14 0,13 13 0,-13 0 15,13 0 1,-14-13-16,14 14 0,-13-14 16,13 13-16,0 0 15</inkml:trace>
  <inkml:trace contextRef="#ctx0" brushRef="#br0" timeOffset="8751.01">12978 11165 0,'0'0'0,"13"0"15,0 0-15,0 0 0,1 0 16,-1 0-16,-13-13 0,13 13 0,-13-13 0,13 13 16,1 0-16,-1 0 0,0 0 0,0 0 15,40 0-15,-40-13 0,1 13 16,-1 0-16,0 0 0,0 0 0,27 0 0,-13 0 16,-14 0-16,79 0 15,-78-14-15,-1 14 0,0 0 0,80 0 16,-80 0-16,0 0 0,0 0 0,53 0 15,-52 0-15,78 0 16,-78 0-16,-1 0 0,0 0 0,0 0 0,0 0 0,27 0 16,-27 0-16,1 0 0,65 0 15,-66 0-15,106 14 16,-105-14-16,-1 0 0,0 0 0,80 0 16,52 13-1,-132-13-15,1 0 0,-1 0 0,0 0 0,13 0 16,27 0-16,-26 0 0,-14 0 0,0 0 0,53 0 15,-52 0-15,-1 0 0,13 0 16,-12 0-16,-1 0 0,27 0 0,-27 0 16,0 0-16,0 0 0,27 0 0,-27 0 0,66 0 15,-65 0-15,-1 0 16,13 0-16,-12 0 0,-14 13 0,66-13 16,-53 0-16,0 0 0,0 0 0,80 13 15,-80-13-15,1 0 0,-1 0 0,0 0 0,0 0 0,0 0 0,1 0 0,-1 0 0,0 0 0,0 0 16,1 0-16,-1 0 0,0 0 0,0 0 0,40 0 15,-40 0-15,67 0 16,-67 0-16,0 0 0,0 0 0,1 0 16,-1 0-16,0 0 0,0 0 15,1 0 1,-28 0 109</inkml:trace>
  <inkml:trace contextRef="#ctx0" brushRef="#br0" timeOffset="9768.94">13970 11443 0,'0'13'47,"0"1"-47,0-1 15,0 0-15,0 0 0,-13-13 0,13 27 0,0-14 16,0 0-16,0 1 0,0 12 0,-13-13 0,13 14 0,0-14 16,0 0-16,0 0 0,-27 80 15,27-80-15,-13 106 16,0-92-16,13-14 0,-14 13 0,14 67 15,-13-80-15,13 80 16,0-80-16,0 0 0,0 14 16,0-14-16,0 0 0,0 0 15,0 1-15,0-1 16,0 0-16,0 0 16,-13-13 93,13-13-93</inkml:trace>
  <inkml:trace contextRef="#ctx0" brushRef="#br0" timeOffset="10767.85">13996 11496 0,'14'0'32,"-1"0"-17,0 0 1,0 0-16,1 0 15,-1 0-15,0 0 0,0 0 16,1 0-16,-1 13 0,0 1 0,0-14 16,0 13-16,1-13 0,-1 26 0,0-12 15,40 12-15,-40-13 16,-13 0-16,13-13 0,-13 14 0,14-14 0,-1 0 16,-13 13-16,13 0 0,-13 0 15,13 1-15,-13-1 16,14 0-16,-14 0 0,13 1 15,-13-1-15,0 0 0,13 13 16,-13-12-16,0-1 0,0 0 0,13-13 16,-13 13-16,0 1 0,14 25 15,-14-26-15,0 1 16,0-1-16,0 0 0,0 0 16,0 1-16,0-1 0,0 0 0,-14-13 15,14 13-15,0 1 0,-13-14 0,13 13 0,0 0 16,0 0-16,-13-13 0,13 13 0,-13-13 0,13 14 0,0-1 15,-14 0-15,1-13 0,13 13 16,0 1-16,-13-14 0,13 13 0,-13-13 16,13 13-16,-14-13 0,14 13 15,-39 1-15,39-1 16,-13-13-16,-1 0 0,14 13 16,-13-13-16,0 0 0,0 0 15,13 13-15,-14-13 0,1 0 16,0 0-16,0 0 0,0 0 15,13 13-15,-14-13 0,-12 0 16,13 0-16,13 14 0,-14-14 16,1 0-16,0 0 15,0 0 1,-1 0 0,1 0-1,0 0-15,0 0 31,13 13 1</inkml:trace>
  <inkml:trace contextRef="#ctx0" brushRef="#br0" timeOffset="11342.88">14565 12065 0,'0'13'32,"0"0"-32,0 1 0,0-1 15,0 0-15,0 0 16,0 1-16,0-1 0,0 0 0,0 0 16,0 1-16,0-1 0,0 0 15,0 0 1,0 0-16,0 1 0,0-1 15,0 0 1</inkml:trace>
  <inkml:trace contextRef="#ctx0" brushRef="#br0" timeOffset="11989.98">14565 12263 0,'14'-13'62,"-1"13"-62,0 0 16,0 0-1,-13 13 142,0 1-142,0-1 1,0 0-16,-13 0 16,13 1-16,-13-14 15,0 0-15,13 13 0,0 0 16,-14-13-16,1 0 15,0 13 17,0-13-32,-1 0 31,14 13-31</inkml:trace>
  <inkml:trace contextRef="#ctx0" brushRef="#br0" timeOffset="12671.1">14764 12343 0,'13'0'63,"0"0"-48,0 0-15,1 0 16,-14-13-16,13 13 0,0 0 0,-13-14 0,13 14 0,1 0 16,-1 0-16,26-13 15,-25 13-15,-14-13 0,0 0 0,13 13 16,-13-14-16,0 1 0,26 13 15,-26-13-15,0 0 16,0 0-16,0-1 47,-13 14-31,0 0-1,0 0-15,-1 0 0,1 0 16,0 0-16,13 14 0,-13-14 15,13 13-15,-13 0 0,-1 0 16,14 0-16,0 1 16,0-1-16,0 0 15,0 0-15,0 1 0,0-1 16,0 0-16,14 0 0,-14 0 16,0 1-16,13-14 15,-13 13-15,13-13 16,0 0-16,-13 13 15,13-13-15,1 0 0,-1 0 16,0 0-16,0 0 0,1 0 16,-1 0-16,0 0 15,0 0-15</inkml:trace>
  <inkml:trace contextRef="#ctx0" brushRef="#br0" timeOffset="13481.85">15319 12303 0,'-13'0'16,"0"0"-1,0 0 1,13 13 0,0 1-1,0-1-15,0 0 16,0 0 31,0 0-47,13-13 47,-13-13-47,13 13 15,0 0-15,-13-13 0,14 13 0,-1-13 16,0 13-16,-13-13 0,0-1 16,13 14-16,14-13 0,-27 0 0,0-14 15,13 27-15,-13-13 16,0 0-16,13 13 31,-13 13 63,13 0-94,1-13 0,-14 14 0,0-1 15,13-13-15,-13 13 0,13 0 0,-13 1 16,13-14-16,-13 13 0,14-13 0,-14 13 0,13-13 0,-13 13 0,13 0 16,-13 1-16,13-14 0,-13 13 15,13-13 1,-13-13 78</inkml:trace>
  <inkml:trace contextRef="#ctx0" brushRef="#br0" timeOffset="14819.09">15650 12197 0,'0'14'15,"0"-1"-15,0 0 0,0 0 16,13-13-16,-13 13 0,0 14 0,14-27 0,-14 13 15,13 27 1,-13-27-16,0 0 0,0 0 0,0 1 0,0-1 16,0 0-16,0 0 0,0-26 93,0 0-93,0 0 16,0-1-16,0 1 0,0 0 16,0 0-16,0 0 0,0-1 0,0 1 0,0 0 15,0 0-15,0-1 0,0 1 0,0 0 16,0 0-16,0 0 0,0-1 16,0 1-16,0 0 0,13 13 15,-13-13-15,0-1 0,0 1 16,13 13-16,0 0 0,-13-13 15,14 13-15,-1 0 16,0 0 0,0 0 31,-13 13-47,0 0 15,0 1-15,0-1 0,14-13 0,-14 13 0,0 0 0,0 1 16,0-1-16,0 0 0,13-13 0,-13 13 0,0 40 15,0-40-15,0 1 0,13-14 16,-13 13-16,0 0 0,13 0 0,-13 0 0,0 1 16,0-28 62,0 1-78,0 0 15,14 13-15,-14-13 0,0 0 0,0-1 0,0 1 16,13 13-16,-13-13 0,0 0 0,0-1 0,13 14 16,-13-13-16,0 0 0,13 0 15,-13 0-15,27-1 16,-14 14 0,0 0 15,0 0-31,-13-13 15,0 26 48,14-13-63,-14 14 0,0-1 0,13-13 0,-13 13 0,0 0 16,0 0-16,0 1 0,13-14 0,-13 13 0,13 0 15,-13 0-15,0 1 0,0-1 16,0 0-16,14-13 15,-14 13-15,0 0 47</inkml:trace>
  <inkml:trace contextRef="#ctx0" brushRef="#br0" timeOffset="46960.21">13242 6562 0,'14'0'32,"-1"0"-32,0 0 15,0 0-15,1 0 0,-1 0 0,0 0 16,0 0-16,53 13 15,-52-13-15,-1 0 0,0 0 0,0 0 0,40 13 16,-40-13-16,1 0 0,-1 0 0,0 0 0,53 27 16,-53-27-16,1 0 0,-1 0 0,0 0 0,0 0 0,14 13 15,-14-13-15,0 0 0,-13 13 0,14-13 0,25 0 16,-26 0-16,40 27 16,-39-27-16,-1 0 0,0 0 0,0 0 15,1 0-15,-14 13 0,13-13 16,0 0-1,0 0 17,0 0-1,1 0-15,-14 13-16,13-13 0,0 0 0,0 0 0,-13 13 15,14-13-15,-1 0 0,27 13 0,-27-13 16,66 14-1,-66-14-15,1 0 0,-1 0 0,0 0 0,40 13 16,-40-13-16,0 0 0,1 0 0,-1 0 0,0 0 0,40 13 16,-40-13-16,0 0 0,93 13 15,-92-13-15,-1 0 0,0 0 0,53 0 16,-53 0-16,93 0 16,-93 0-16,14 0 0,-14 14 0,0-14 0,1 0 0,12 0 15,0 0-15,-12 0 0,65 0 16,-66 0-16,14 0 0,65 0 15,-78 0-15,-1 0 0,0 0 0,0 0 0,53 0 16,-52 0-16,-1 0 0,0 0 0,80 0 16,-80 0-16,13 0 15,-12 0-15,25 0 0,-25 0 0,-1 0 0,0 0 16,53 0-16,-53 0 0,1 0 16,-1 0-16,0 0 0,0 0 0,14-14 0,-14 14 0,0 0 15,14 0-15,-14 0 0,0 0 0,27-13 0,-27 13 16,80 0-1,-80 0-15,0-13 0,0 13 0,1 0 0,-1 0 0,0 0 0,27 0 16,-27 0-16,0 0 0,0 0 0,80 0 16,-80 0-16,120-13 15,-120 13-15,0 0 0,0 0 0,0 0 0,54 0 16,-54 0-16,0 0 0,106-14 16,-106 14-16,1-13 0,-1 13 0,0 0 0,0 0 15,27 0-15,-27 0 0,14 0 0,-14 0 0,13 0 0,-12 0 16,-1 0-16,0 0 0,0 0 0,0 0 0,14 0 0,-27-13 0,26 13 15,-12 0-15,12 0 0,-13 0 0,1 0 0,-1 0 0,0 0 16,0 0-16,40 0 0,-40 0 0,1 0 0,-1 0 0,40 0 16,-40 0-16,0 0 0,0 0 15,1 0-15,-1 0 0,27 0 0,-27 0 0,0 0 16,0 0-16,40 0 0,-40 0 0,1 0 16,-1 0-16,0 0 0,0 0 0,40 0 0,-40 0 15,1 0-15,-1 0 0,0 0 0,0 0 0,80 0 16,-67 0-16,-12 0 0,-1 0 0,0 0 0,53 0 15,-39 0-15,-14 0 0,13 0 0,-12 0 0,-1 0 0,0 0 0,40 0 16,-26 0-16,-14 0 0,0 0 0,0 0 0,0 0 0,106 13 16,-92-13-16,-14 0 0,0 0 0,1 0 0,39 0 15,-40 0-15,0 0 0,0 0 0,0 0 0,1 0 0,-1 0 0,40 0 16,66 13 0,-106-13-16,0 0 0,1 0 0,-1 0 0,40 0 15,-40 14-15,66-14 16,-65 0-16,65 0 15,-66 0-15,0 0 0,1 0 16,-1 0-16,27 0 0,-27 0 0,66 0 16,-66 0-16,1 0 15,-1 0-15,0 0 0,40 0 0,-40 0 0,0 0 16,1-14-16,39 14 0,-40 0 16,0 0-16,0 0 0,1 0 0,-1 0 0,0 0 0,0 0 0,0 0 15,1 0-15,-1 0 0,0 0 0,14 0 16,-14 0-16,40 0 15,-40 0-15,0 0 0,0 0 0,1 0 0,-1 0 0,0 0 16,0 0-16,1 0 0,-1 0 0,0 0 16,0 0-16,40 0 15,-40 0-15,1 0 16</inkml:trace>
  <inkml:trace contextRef="#ctx0" brushRef="#br0" timeOffset="48600.7">9591 10901 0,'0'13'63,"0"0"-63,0 1 0,0-1 0,0 0 15,0 0-15,0 0 0,0 1 0,0-1 0,0 0 0,0 0 16,13-13-16,-13 14 0,0-1 0,0 0 0,0 0 0,0 0 0,0 27 15,0-27-15,0 1 0,0-1 0,0 0 0,0 0 0,0 27 16,0-27-16,0 0 0,0 1 0,0-1 0,0 66 16,0-65-16,0-1 0,0 0 0,0 0 0,14 14 15,-14-14-15,0 0 0,0 0 0,0 1 0,0-1 0,0 0 0,0 27 16,0-27-16,13 0 0,-13 67 16,13-67-16,-13 0 0,0 14 0,0-14 15,0 0-15,0 13 0,0-12 0,0-1 0,0 53 16,0-53-16,0 0 0,0 1 15,0-1-15,0 0 0,0 0 0,0 1 0,0-1 16,0 0-16,0 0 0,0 1 16,13-14-16,-13 13 0,0-26 125</inkml:trace>
  <inkml:trace contextRef="#ctx0" brushRef="#br0" timeOffset="49499.07">9485 11589 0,'0'13'62,"0"0"-62,0 0 0,0 1 0,14-1 0,-14 0 16,0 0-16,13-13 0,-13 14 0,13-14 0,-13 13 0,0 0 15,13-13-15,-13 13 0,0 1 0,13-1 0,-13 0 16,27 13-16,-14-26 16,0 40-16,-13-27 15,14-13-15,-1 14 0,-13-1 0,13-13 0,-13 13 16,0 0-16,13-13 0,1 40 16,-1-27-16,-13 0 0,13-13 0,-13 14 15,13-14-15,-13 13 0,0 0 0,13-13 0,1 13 16,-14 1-16,0-1 15,13-13 142,-13-13-157,0-1 15,0 1-15,0 0 0,13 0 0,-13-1 16,0 1-16,0 0 0,0 0 0,13-1 0,-13 1 0,0 0 0,0 0 16,14 13-16,-14-13 0,0-1 0,0 1 0,13 13 0,-13-26 15,0 12-15,13 1 0,-13 0 0,0 0 0,13-27 16,-13 27-16,13-40 15,-13 40-15,0-1 0,0 1 0,0 0 16,0 0-16,14 13 0</inkml:trace>
  <inkml:trace contextRef="#ctx0" brushRef="#br0" timeOffset="51508.92">19923 9723 0,'0'14'31,"0"-1"-31,13 13 0,-13-12 16,0-1-16,14 0 0,-1 0 0,-13 0 0,13-13 0,-13 14 0,0-1 0,40 27 16,-40-27-16,0 0 0,13-13 0,-13 13 0,13 1 0,-13-1 0,0 0 0,40 40 15,-27-40-15,-13 0 0,27 1 0,-27-1 0,52 53 16,-38-53-16,78 67 15,-92-67-15,14-13 0,-14 13 0,13-13 0,0 0 0,0 27 16,0-27-16</inkml:trace>
  <inkml:trace contextRef="#ctx0" brushRef="#br0" timeOffset="52215.57">20029 10120 0,'0'14'16,"-13"-14"-16,-1 0 31,14 13-31,-13-13 16,13 13-16,0 0 15,-13-13-15,0 0 0,13 13 0,-13 1 16,-1-1-16,14 0 0,-13 0 15,0-13-15,13 14 0,-13-14 0,13 13 0,0 0 0,-14 0 16,1 1-16,0-14 0,-13 39 16,12-26-16,1-13 0,13 14 0,-26 12 15,26-13-15,-14-13 0,1 0 16,0 14-16,13-1 0,0 0 16</inkml:trace>
  <inkml:trace contextRef="#ctx0" brushRef="#br0" timeOffset="52857.16">20730 9684 0,'0'13'31,"0"0"-31,0 0 0,0 1 16,0-1-16,0 0 0,0 0 0,0 1 0,0-1 0,0 0 16,0 0-16,0 0 0,0 14 0,0-14 0,0 0 0,0 1 15,0-1-15,0 40 0,0-40 0,0 66 16,0-65-16,0-1 0,0 0 15,0 0-15,0 1 0,0 12 0,0 0 16,0-12-16,13 25 0,-13-25 16,0 25-1,0-25-15,0-1 0,14-13 0,-14 13 16,0 0-16,0 0 16,0 1-16</inkml:trace>
  <inkml:trace contextRef="#ctx0" brushRef="#br0" timeOffset="53832.05">20505 10107 0,'0'13'62,"0"1"-46,13-14-16,-13 13 0,0 0 0,14-13 0,-14 13 0,0 0 0,13 1 16,0-1-16,-13 0 0,13 0 0,-13 1 0,0-1 15,14-13-15,-14 13 0,13 0 0,-13 1 0,26 25 16,-26-26-1,13-13-15,-13 14 0,0-1 0,14 0 16,-1 0-16,-13 1 0,13-14 16,-13 13-16,13 0 15,-13 0-15,14-13 110,-1 0-79,0 0-31,-13-13 0,13 13 16,-13-13-16,14 13 0,-14-13 0,13 13 0,-13-14 0,13 14 15,-13-13-15,0 0 0,26-14 0,-12 14 0,-1 13 16,27-53-16,-40 40 0,13 0 15,-13 0-15,13 13 0,-13-14 0,27-12 16,-14 26-16,-13-13 0,13-1 16,0 14-16,-13-13 0,13-13 15,1 26-15,-14-13 0,13 13 16,-13-14-16</inkml:trace>
  <inkml:trace contextRef="#ctx0" brushRef="#br0" timeOffset="54605.75">19923 11205 0,'0'13'32,"0"1"-17,0-1-15,0 0 0,0 0 0,0 0 0,0 1 0,0-1 16,0 0-16,0 14 0,0-14 0,0 0 0,0 0 0,0 1 0,0-1 0,0 0 16,0 0-16,0 0 0,0 1 0,0 52 0,0-53 0,0 0 0,0 1 15,0 12-15,0-13 0,0 67 0,0-67 0,0 13 16,0-12-16,0-1 0,0 0 0,0 0 0,0 27 0,0-27 0,0 0 15,0 1-15,0-1 0,0 0 0,0 0 0,0 0 16,0 1-16,0-1 0,0 27 16,0-27-16,0-26 109,0-1-109,0 1 0,0 0 0,0-14 16,0 14-16,0 0 0,0 0 0,0 0 0,0-1 0,0 1 0</inkml:trace>
  <inkml:trace contextRef="#ctx0" brushRef="#br0" timeOffset="55283.88">19883 11284 0,'14'0'47,"-1"0"-31,0 0-16,0 0 0,1 0 0,-1 0 0,13 0 0,-13 0 15,14 0-15,26 14 0,-40-14 16,66 26-16,-65-26 15,-1 13-15,0-13 0,-13 14 0,13-1 16,1-13-16,-14 13 0,53 27 16,-53-27-16,13-13 0,-13 13 0,13-13 0,-13 13 0,13 14 15,-13-14-15,13-13 0,-13 13 0,14 14 16,-14-14-16,13 40 16,-13-40-16,13-13 0,-13 13 0,0 1 0,0-1 0,0 0 15,0 14-15,0-14 0,0 0 0,0 27 16,0-27-16,0 0 0,0 0 0,0 1 15,0-1-15,0 0 0,0 0 0,-13-13 0,0 53 16,-1-40-16,1 27 16,0-27-16,0 1 0,0-14 15,-1 26-15,14-13 0,-13-13 0,0 0 0,-27 27 16,27-27-16,0 0 0,-1 0 16,14 13-16,-13-13 0,-13 13 0,13-13 0,-1 0 15,1 0-15,0 0 0,0 0 16,-1 0-16,1 0 15,0 0 32,13-13-47,0 0 16,-13 13-16,13-13 16</inkml:trace>
  <inkml:trace contextRef="#ctx0" brushRef="#br0" timeOffset="55693.25">20558 11628 0,'0'14'0,"0"-1"0,13 0 15,-13 0-15,14 1 0,-14-1 0,0 0 0,0 0 16,0 1-16,13-14 0,-13 13 0,0 0 0,0 0 0,0 0 0,0 1 0,13 12 15,-13-13-15,0 1 0,0-1 0,0 0 0,0 0 0,13 27 16,-13-27-16,13 67 16,-13-67-16,0 0 0,14-13 15,-14 13-15</inkml:trace>
  <inkml:trace contextRef="#ctx0" brushRef="#br0" timeOffset="56194.21">20743 11880 0,'0'0'0,"27"0"15,-14 0-15,0 13 0,-13 0 16,13-13-1,-13 13 32,0 1-31,0-1 0,0 0-16,0 0 15,-13-13 1,13 14-16,-13-14 0,13 13 0,-13-13 0,0 0 15,13 13-15,-14-13 0,1 0 0,0 13 16,0-13-16,-1 0 16,1 0-16,0 0 15,13 14 1,-13-14-16,13 13 0,-14-13 16</inkml:trace>
  <inkml:trace contextRef="#ctx0" brushRef="#br0" timeOffset="56930.39">20862 12039 0,'0'-14'15,"14"14"32,-1 0-31,-13-13-16,13 13 0,0-13 0,-13 0 15,14 13-15,-14-14 0,13 14 0,-13-13 0,13 13 16,0-13-16,-13 0 0,13 13 0,-13-14 0,14 14 0,-14-13 16,13 0-16,-13 0 0,13 13 0,-13-13 0,0-1 15,13 14-15,-13-13 0,0 0 16,-13 13 62,0 13-62,0-13-16,13 13 15,-14-13-15,14 14 0,-13-14 16,13 13-16,0 0 0,0 0 15,0 0-15,-13-13 0,13 14 0,0-1 16,0 0-16,0 0 16,0 1-16,0-1 15,13-13-15,0 0 94,1 0-94,-1 0 0,0 0 0,0 0 16,1 0-16,-1 0 0,0 0 15,0 0 1</inkml:trace>
  <inkml:trace contextRef="#ctx0" brushRef="#br0" timeOffset="58531.86">21352 11880 0,'13'-13'0,"-13"26"78,0 0-78,0 0 15,0 0-15,0 1 16,0-1-16,0 0 16,0 0-16,13-26 156,-13 0-156,0 0 0,0-1 15,14 1-15,-14 0 16,0 0-16,0 0 0,13 13 0,-13-14 16,0 1-16,0 0 15,0 0 126,0-1-125,-13 14 30,-1 0-30,14 14 0,-13-14-16,13 13 15,-13-13-15,13 13 0,-13-13 16,13 13-16,0 1 16,-14-14-16,14 13 15,0 0-15,0 0 16,-13-13-16,13 13 0,-13-13 0,13 14 15,0-1-15,0 0 16,0 0 0,-13-13-1,26 0 126,0 0-125,0 0-1,-13-13-15,0 0 16,14 13-16,-14-13 15,13 13-15,-13-14 0,0 1 16,13 0-16,-13 0 0,13 13 16,-13-13-16,0-1 0,14 1 15,-1 0-15,-13 0 0,0 26 157,0 0-142,13-13-15,-13 13 0,13 1 0,-13-1 0,0 0 0,13 0 16,1 0-16,-14 1 0,13-1 0,-13 0 15,13-13-15,-13 13 0,0 1 0,13-1 0,-13 0 0,14-13 0,-14 13 16,13 14-16,0-27 0,-13 13 0,13 0 16,-13 0-1,14-13-15,-14-13 157</inkml:trace>
  <inkml:trace contextRef="#ctx0" brushRef="#br0" timeOffset="59606.89">21656 11867 0,'13'0'47,"-13"13"-47,0 0 16,0 0-16,0 0 15,14-13-15,-14 14 0,0-1 0,13-13 16,-13 13-16,0 0 15,13-13 95,0 0-110,-13-13 0,0 0 0,0 0 0,0-1 0,0 1 0,14 0 15,-14 0-15,0 0 0,0-1 0,0 1 0,0 0 0,13 0 0,-13-1 0,0 1 16,13 0-16,-13 0 0,0 0 0,13-1 0,0 1 0,-13 0 0,0 0 0,0-1 0,14 1 16,-14 0-16,0 0 0,0-1 0,13 1 0,-13 0 0,0 0 0,13 13 15,-13-13-15,0-1 0,13 14 0,-13 14 47,14-14-31,-14 13-16,0 0 0,13-13 0,-13 13 0,0 0 0,13 1 15,0-14-15,-13 13 0,0 0 0,13 0 16,-13 1-16,0-1 0,14-13 0,-14 13 16,0 0-16,0 1 0,13-14 0,-13 13 15,0 0-15,0 0 0,0 0 16,13-13-16,-13 53 0,0-39 16,0-1-16,0 0 0,0 0 15,0 0-15,0 1 0,13-1 16,-13 0-16,0-26 78,0 0-78,0-1 16,0 1-16,0 0 0,0 0 0,0 0 0,0-1 15,0-39-15,14 40 16,-14 0-16,0 0 0,0 0 0,0-1 0,13 14 0,-13-13 15,0 0-15,0 0 16,13 13-16,0 0 63,1 0-63,-14 13 15,13-13-15,0 0 0,-13 13 0,13-13 0,-13 13 0,13 1 0,-13-1 16,14-13-16,-14 13 0,13 0 15,-13 0-15,0 1 16,0-1-16,13-13 16,-13 13-16,0 0 0,0 1 15,13-1 1,-13 0 0,0-26 62,14 13-78</inkml:trace>
  <inkml:trace contextRef="#ctx0" brushRef="#br0" timeOffset="60088.33">22582 11046 0,'0'14'16,"0"-1"-1,0 0-15,0 0 0,0 0 0,13-13 0,-13 14 0,0-1 0,0 0 0,0 0 16,14-13-16,-14 14 0,0-1 0,0 0 0,0 0 0,0 1 0,0-1 0,0 0 0,0 0 16,0 0-16,0 1 0,0-1 0,0 0 0,0 0 0,0 67 15,0-67-15,0 0 0,0 0 0,0 93 16,0-79-16,0-14 0,0 0 0,13 0 0,-13 1 0,0 39 15,0-40-15,0 0 0,0 0 0,0 53 16,0-52-16,0 65 16,0-66-16,0 0 0,0 1 15,13-14-15,-13 13 0,0-26 78,0-1-78,0 1 0,0 0 0,0 0 16,0 0-16,0-1 0,0 1 0,0 0 0</inkml:trace>
  <inkml:trace contextRef="#ctx0" brushRef="#br0" timeOffset="61128.28">22542 10874 0,'-13'0'15,"0"0"-15,0 0 16,13 14-16,0-1 0,0 0 0,-13-13 0,13 13 16,-14-13-16,14 14 0,0-1 0,-13-13 0,13 13 0,-13-13 0,13 13 15,-13 14-15,-1-27 0,14 13 0,-13-13 0,0 53 16,0-40-16,13 0 0,-13 0 0,13 1 0,-14-14 16,14 13-16,-13 13 0,0-26 0,13 14 0,0-1 0,-13-13 15,13 13-15,-27 14 0,27-14 0,0 0 0,-26 40 16,12-40-16,14 0 15,-13-13-15,13 14 0,0-1 0,-13-13 16,13 13-16,0 0 0,0-26 94,0 0-79,0 0-15,0-1 0,13 14 0,-13-13 0,13 13 0,-13-13 16,0 0-16,0-1 0,14 14 0,-14-13 0,0 0 0,13 0 0,-13 0 0,0-1 16,13 1-16,0 0 0,-13 0 0,14 13 0,-14-14 0,0 1 0,13 0 0,-13 0 0,40-67 15,-27 80-15,-13-13 0,13-13 0,53-67 16,-66 80-16,13-14 0,1 27 0,-14-13 0,0 0 16,13 0-16,0-14 0,0 27 0,0 0 0,-13-13 0,0 0 0,27-14 15,-27 14 1,13 13-16,-13-13 15,13 13 32,-13 13-47,14-13 16,-14 13-16,13-13 0,-13 14 0,0-1 16,13 0-16,-13 0 0,13-13 0,-13 13 0,14-13 0,-14 14 0,26 39 15,-26-40-15,13-13 0,0 13 0,40 93 16,-39-93-16,-1 14 0,-13-14 0,13-13 0,-13 26 0,13 1 15,1-27-15,-14 13 0,13 0 0,13 40 16,-26-40-16,27 14 16,-14-27-16,-13 13 0</inkml:trace>
  <inkml:trace contextRef="#ctx0" brushRef="#br0" timeOffset="63501.96">3307 7898 0,'14'0'16,"-1"0"0,0 0-16,0 0 0,0 0 0,1 0 15,-1 0-15,0 0 0,0 0 0,1 0 0,-1 0 0,0 0 0,0 0 0,0 0 16,1 0-16,-1 0 0,40 0 0,-40 0 0,0 0 0,1 0 0,-1 0 0,0 0 16,0 0-16,0 0 0,54 0 0,-54 0 0,0 0 15,66 0-15,-65 0 0,78 0 16,-78 0-16,-1 0 15,13 0-15,27 0 0,-40 0 0,1 0 16,65 0-16,-66 0 16,0 0-16,1 0 0,39 0 15,-40 0-15,0 0 0,0 0 0,80 0 16,-80 0-16,0 0 0,67 0 16,-67 0-16,0 0 0,0 0 0,1 0 0,39 0 15,-40 13-15,93 0 16,-93-13-16,0 0 0,0 0 0,0 0 0,1 0 0,39 0 15,-40 0-15,0 0 0,0 0 0,53 0 16,-52 0-16,78 0 16,-78 0-16,-1 0 0,0 0 0,0 0 0,53 0 15,-52 0-15,-1 0 0,0 0 0,0 0 0,67 0 16,-67 0-16,0 14 0,0-14 0,1 0 0,-1 0 16,40 0-16,-40 0 0,0 0 0,0 0 15,1 0-15,-1 0 0,13 0 0,-12 0 0,38 0 16,-52 13-16,14-13 15,-1 13-15,0-13 0,0 0 0,1 0 16,-1 0-16,0 0 16,0 0-16,1 0 0,-14 13 0,13-13 0,0 0 15,0 0-15,0 0 0,1 0 32</inkml:trace>
  <inkml:trace contextRef="#ctx0" brushRef="#br0" timeOffset="65601.38">10993 7488 0,'0'13'62,"0"0"-62,0 0 0,0 14 16,0-14-16,0 0 0,0 1 0,14-14 0,-14 13 0,0 0 15,13-13-15,-13 13 0,0 0 0,0 1 0,0-1 0,0 0 0,13-13 0,-13 13 16,0 1-16,0-1 0,0 0 0,13-13 0,-13 13 0,0 1 16,0-1-16,14-13 109,-14-13-93,13 13-16,-13-14 15,13 14-15,-13-13 0,0 0 0,13 13 16,-13-13-16,0-1 0,13 14 0,-13-13 0,0 0 0,14 13 16,-14-13-16,13 13 0,-13-14 0,26-25 0,-26 26 0,14 13 0,-14-14 0,13 1 15,13-40-15,-26 40 0,14 0 16,-14-1-16,13 1 0,-13 0 0,0 0 0,13-14 0,0 27 15,-13-13-15,13 13 0,-13-13 0,0 0 0,27-14 16,-27 14-16,0 0 0,26-27 16,-26 27-16,14 13 0,-14-13 0,0-1 15,13 14-15,-13-26 16,0 13 0,13 13-16,0 0 0,-13-14 0,0 1 15,0 0-15,0 0 16,14 13-16,-14-13 15,13 13 17,-13-14-32,0 1 15,13 13-15,-13-13 16,0 0 0,13 13-1,0-14 1,-13 1-16,14 0 15,-14 0-15,13 13 0,-13-14 16,0 1 0,13 13 77,-13-13-77</inkml:trace>
  <inkml:trace contextRef="#ctx0" brushRef="#br0" timeOffset="68924.44">10888 8030 0,'0'13'47,"13"-13"-47,-13 14 0,13-14 0,-13 13 15,13-13-15,-13 13 0,14-13 0,-1 13 0,-13 0 0,13-13 0,-13 14 0,13-14 0,-13 13 16,27 0-16,-27 0 0,39 14 0,-39-14 0,14-13 0,-14 13 0,13-13 0,-13 14 15,13-1-15,0 0 0,0-13 0,-13 13 0,14-13 0,-1 13 0,0 1 0,-13-1 0,13-13 0,-13 13 16,14-13-16,-1 0 0,-13 13 0,13-13 0,14 40 0,-14-27 0,-13 1 0,13-14 0,0 0 16,-13 13-16,13 0 0,14 13 0,-14-26 0,0 14 0,-13-1 15,14 0-15,25 14 0,-25-14 16,-1 13-16,0-26 0,0 0 16,0 13-16,1 1 15</inkml:trace>
  <inkml:trace contextRef="#ctx0" brushRef="#br0" timeOffset="70243.14">11430 7938 0,'-13'0'31,"13"13"-31,-13-13 0,13 13 0,-14-13 0,1 0 16,13 13-16,-13-13 0,0 0 0,13 13 15,-14-13-15,1 14 0,0-1 0,13 0 0,-13-13 16,-14 13-16,27 1 0,-13-14 0,13 13 0,-13-13 16,13 13-16,-13-13 0,-1 13 0,14 0 15,-13-13-15,13 14 0,-13-1 0,0-13 16,-14 13 0,27 0-16,-13 1 0,-14-1 15,14-13-15,13 13 0,-39 14 16,25-14-16,1-13 0,13 13 0,-13-13 0,0 13 15,13 0-15,-14-13 0,1 0 0,0 27 16,0-27-16,0 26 16,-1-26-1,14 14 1,-13-14 0,0 13-16,13 0 15,-13-13-15,13 13 0,-14-13 0,14 14 0,0-1 16,-13-13-16,0 0 15,13 13-15,0 0 0,-13-13 0,13 13 16,-14 1-16,1-14 16,13 13-16,0 0 15,-13-13-15,0 0 16,13 13-16,-13-13 16,13 14-1,-14-14-15,14 13 16,-13-13-1,13 13-15,-13-13 16</inkml:trace>
  <inkml:trace contextRef="#ctx0" brushRef="#br0" timeOffset="76221.67">11205 8665 0,'0'13'47,"0"1"-47,0-1 16,13 0-16,-13 0 15,14-13-15,-14 13 0,13-13 0,-13 14 0,13-1 16,0 0-16,0-13 0,-13 13 0,0 1 0,14-14 16,-14 13-16,13-13 0,0 26 0,0-12 15,14 25-15,-27-26 16,13-13-16,0 14 0,-13-1 0,14-13 0,-14 26 0,13-26 15,-13 14-15,13-14 0,-13 13 0,26 13 16,-26-12-16,40 25 16,-27-39-16,-13 13 0,14-13 0,-14 14 15,13-14-15,-13 13 0,0 0 0,13-13 16,0 0-16,-13 13 0,14-13 0,-14 14 16,13-14-16,-13 13 0,13-13 15,0 0-15,-13 13 0,0 0 0,13-13 0,-13 14 16,14-14-16,-14 13 31,13-13-31,0 0 47</inkml:trace>
  <inkml:trace contextRef="#ctx0" brushRef="#br0" timeOffset="77008.39">11734 8612 0,'-13'0'0,"0"27"15,0-27-15,13 13 0,-14 0 16,14 0-16,-13-13 0,0 0 16,13 14-16,0-1 0,-13-13 0,13 13 0,-14-13 0,14 13 15,-26-13-15,26 13 0,-40 27 16,40-27-16,-13-13 0,13 14 16,-13-14-16,13 13 0,-13 0 0,-1-13 0,14 13 15,0 1-15,-26 12 16,13-26-16,13 13 0,0 0 0,-14-13 0,14 14 0,-13-14 0,0 0 15,13 13-15,-13 0 0,0 0 0,13 1 16,-14-14-16,14 13 0,-13-13 0,13 13 0,-13-13 16,13 13-16,-13-13 0,13 14 0,-14-14 0,14 13 0,-13 0 15,0-13-15,0 13 0,-1 14 16,1-27-16,13 13 0,-13-13 0,13 13 16,0 0-16,-13-13 0,13 14 0,-13-1 15,-1-13-15,14 13 16,0 0-16,-13-13 15,13 14 17</inkml:trace>
  <inkml:trace contextRef="#ctx0" brushRef="#br0" timeOffset="86045.65">26485 8149 0,'-27'0'15,"14"0"-15,0 0 0,0 0 16,-1 0-16,1 0 16,0 0-16,13 13 0,-13-13 0,-1 0 0,1 0 15,0 0-15,0 0 0,-14 0 16,14 0-16,0 0 0,0 0 0,-1 0 15,1 0-15,0 0 0,0 0 0,0 0 16,-1 0-16,1 0 0,0 0 0,0 0 16,-1 0-16,1 0 0,0 0 0,0 0 15,-14 0-15,14 0 0,-53 0 16,53 0-16,-1 0 16,1 0-16,0 0 0,0 0 0,-1 0 0,1 0 0,0 0 15,0 0-15,0 0 0,-1 0 0,1 0 16,0 0-16,0 0 0,-1 0 0,1 0 0,0 0 0,0 0 15,-1 0-15,1 0 0,-26 0 0,25 0 16,-39 14 0,40-14-16,0 0 0,-27 13 15,27-13-15,-13 13 16,12-13-16,1 0 0,13 13 16,-13-13-16,0 0 0,-1 0 0,14 14 15,-13-14-15,0 0 0,13 13 16,-13 0-16,0-13 0,13 13 0,-14-13 15,14 13-15,-13-13 0,0 27 16,0-27-16,13 13 0,0 0 16,-14-13-16,14 14 0,0-1 0,-13-13 15,0 13-15,13 0 0,-13 27 16,13-27-16,0 0 16,0 1-16,0-1 0,0 0 0,0 0 15,-14 40-15,14-40 16,0 1-16,0-1 0,0 0 0,0 0 15,0 1-15,0-1 0,0 0 0,0 0 16,14 53 0,-14-52-16,0-1 0,13-13 0,-13 13 15,0 0-15,0 1 0,13-14 16,-13 13-16,0 0 16,13-13-16,-13 13 15,14 1 16,-1-1-31,0-13 16,0 26-16,1-26 0,-14 13 16,26 1-16,-13-14 0,-13 13 0,40 13 15,-27-26-15,14 27 16,-14-27-16,0 13 16,0-13-16,14 13 0,-27 1 0,13-14 0,53 13 15,-66 0 1,13-13-16,-13 13 0,14-13 0,-1 0 0,0 0 0,0 0 0,-13 13 15,13-13-15,1 0 0,12 0 16,-13 0-16,1 0 0,-1 0 0,0 0 0,-13 14 0,13-14 16,1 0-16,-1 0 0,0 0 0,0 0 15,0 0-15,1 0 0,-1 0 0,0 0 16,0 0-16,1 0 0,-1 0 0,0 0 16,0 0-16,1 0 0,-1 0 15,0 0-15,0 0 0,14 0 16,-14 0-16,0 0 15,0 0-15,1 0 0,-1 0 0,27 0 16,-27 0-16,0 0 0,0 0 0,-13-14 16,27 14-16,-14 0 0,0 0 0,0 0 15,1 0-15,-1-13 0,0 13 0,0 0 0,-13-13 0,13 13 16,1 0-16,-14-13 0,13 13 0,0 0 0,0 0 0,1 0 16,-14-13-16,13 13 0,0-14 0,0 14 0,-13-13 15,53-13-15,-40 26 0,-13-14 16,14 14-16,-1 0 0,-13-13 0,0 0 0,40-14 15,-27 27-15,-13-13 0,13 0 0,27-13 16,-40 12-16,53-25 16,-40 39-16,-13-14 0,40-12 15,-40 13-15,13-1 16,-13 1-16,13 13 0,-13-13 31,0 0 32,0 0-48,0-1-15,0 1 0,0 0 0,0 0 16,0-1-16,0 1 0,0 0 16,0 0-16,0-1 0,0 1 15,0 0-15,-13 13 0,13-13 0,0 0 16,0-1-16,0 1 0,-13 0 15,13 0-15,-14-1 0,14 1 16,0 0-16,0 0 16,0 0-16,0-1 15,-13 14-15,13-13 0,0 0 16,0 0-16,-13 13 0,13-14 0,0 1 16,0 0-16,0 0 0,0-1 15,-13 14-15,13-13 16,-14 13-16,14-13 15,0 0-15,-13 0 32,13-1-17,-13 14-15,13-13 32,-13 13-32,13-13 0,-13 13 15,13-13-15,-14 13 0,14-14 16,-13 14-16,13-13 15,-13 13-15,13-13 16,-13 13-16,-1 0 16,1 0-1,13-13 1,-13 13 0,0 0 46,-1 0-62,1 0 16,13-14-1,-13 14-15,0 0 16,0 0-16,-1 0 16,1 0-1,0 0 1,0 0-16,-1 0 31,1 0-15,0 0-1,0 0-15,-1 0 16,1 0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00" max="448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95.14238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1-02-13T21:03:04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8625 6998 0,'14'0'47,"-14"13"-47,0 1 0,0-1 15,13-13-15,-13 13 0,13 0 0,0 54 16,1-67-16,12 79 15,-26-66-15,0 0 0,13 1 0,-13-1 0,0 0 0,13 27 16,-13-27-16,0 0 0,14 0 0,-14 1 0,0-1 0,13 66 16,-13-66-16,0 1 0,13 105 15,-13-106-15,13 0 0,-13 0 0,0 1 0,0-1 16,14 40-16,-14-40 0,13 53 16,-13-53-16,0 1 0,13-14 15,-13 13-15,0 0 0,0 0 16,0 1-1,0-1 1,0 0 0,0 0-16,0 1 15</inkml:trace>
  <inkml:trace contextRef="#ctx0" brushRef="#br0" timeOffset="1024.44">9221 7025 0,'-14'0'16,"14"13"-16,-13-13 0,0 0 15,0 13-15,0-13 0,13 13 16,-14-13-16,1 0 0,13 14 0,-13-14 0,-14 13 15,14 0-15,0-13 0,0 13 0,0 1 0,-1-14 16,14 13-16,-13-13 0,-13 26 0,12-26 16,1 0-16,-13 40 0,12-40 15,14 13-15,-13-13 0,13 13 0,-13 1 0,0-1 16,0-13-16,13 13 0,-14-13 0,14 13 0,-39 27 16,39-27-16,-53 40 15,53-40-15,-14-13 0,14 14 0,-13-14 0,0 13 16,0-13-16,13 13 0,0 0 0,-13 0 15,-1-13-15,14 14 0,0-1 16,-13-13-16,13 13 0,0 0 16,-13-13-16,13 14 0,0-1 78,0 0-78,0 0 31,13-13-15,0 14-16,1-14 0,-1 13 0,0-13 15,-13 13-15,13-13 0,0 0 0,1 0 0,-1 0 0,0 0 16,0 0-16,1 0 0,-1 13 0,0-13 0,40 0 16,-40 0-16,80 0 15,-80 0-15,0 0 0,1 13 0,-1-13 16,0 0-16,0 0 0,27 14 15,-27-1-15,0-13 0,-13 13 0,14-13 16,-1 0-16,0 13 0,0 1 16,-13-1-16,13-13 0,1 0 0,-1 26 15,-13-12-15,13-14 0,-13 13 0,13-13 0,-13 13 16,0 0-16,27-13 0,-27 13 0,13 40 16,0-39-16,-13-1 15,14 0-15,-14 0 0,13-13 0,-13 14 0,0-1 16,13 26-16,-13-25 0,13-14 0,0 66 15,1-66-15,-14 13 16,0 0-16,0 0 0,13 14 0,-13-14 16,0 27-1,0-27-15,13-13 0,-13 13 0,0-26 78,0 0-78,0 0 16</inkml:trace>
  <inkml:trace contextRef="#ctx0" brushRef="#br0" timeOffset="2258.56">9710 6985 0,'13'0'79,"1"0"-79,-1 0 0,0 0 0,0 0 0,1 0 0,-1 0 15,0 0-15,0 0 0,0 0 0,1 0 0,-1 0 0,0 0 0,0 0 0,1 0 16,-1 0-16,0-13 0,0 13 0,14 0 0,-14 0 0,0 0 0,-13-13 15,13 13-15,1 0 0,-1 0 0,27-14 0,-27 14 16,0 0-16,0 0 0,-26 0 94,0 0-94,0 0 0,-1 0 0,1 0 15,0 0-15,0 0 0,-1 0 0,1 0 0,0 0 16,13 14-16,-26-14 0,12 0 0,1 0 0,0 0 0,0 0 16,-14 13-16,14-13 0,0 0 0,-1 13 15,1-13-15,0 0 0,0 0 0,13 13 0,-13-13 16,-1 0-16,1 0 0,0 0 16,13 13-16,-13-13 0,-1 0 15,1 0 1,0 0-16,0 0 15,13 14-15,-13-14 16,-1 0 0,1 0-16,13 13 0,0 0 15,-13-13 1,13 13 0,0 1-1,-13-1-15,13 0 16,0 0-16,0 1 0,0-1 0,0 0 15,0 0-15,0 0 0,0 1 0,0-1 0,0 0 0,0 0 0,-14 1 16,14 25-16,0-26 0,0 1 0,0-1 0,-13 119 16,13-119-16,0 1 0,0 158 15,0-159-15,0 0 0,0 0 0,0 1 16,0 65-16,0-66 0,0 80 16,0-80-16,0 0 15,0 1-15,0-1 0,0 0 0,0 0 0,0 0 16,0 1-16,0-1 0,0 0 15,0 0-15,0 1 0,0-1 16,0 0-16,0 0 16,0 0-1,13-13 110,1 0-125,-1 0 16,-13-13-16,13 13 0,0 0 0,1 0 0,-1 0 0,0 0 0,0 0 0,0 0 16,1 0-16,-1 0 0,0-13 0,0 13 0,1 0 0,-1 0 15,0 0-15,0 0 0,14-13 0,-14 13 0,0 0 16,0 0-16,14 0 0,-14 0 15,-13-13-15,13 13 0,1 0 16,-14-14-16</inkml:trace>
  <inkml:trace contextRef="#ctx0" brushRef="#br0" timeOffset="2788.04">9697 7580 0,'13'0'94,"0"0"-94,1 0 0,-1 0 0,0 0 16,0 0-16,1 0 0,-1 0 0,0 0 0,0 0 0,0 0 0,1 0 15,-1 0-15,0 0 0,0 0 0,1 0 0,-1 0 0,0-13 0,0 13 16,1 0-16,-1 0 0,0 0 0,0-13 16,0 13-16</inkml:trace>
  <inkml:trace contextRef="#ctx0" brushRef="#br0" timeOffset="3683.87">10319 8176 0,'13'0'78,"-13"-14"-78,13 14 0,0-13 16,1 13-16,-14-13 0,13 13 0,0 0 0,-13-13 0,13 13 0,-13-14 15,14 14-15,-1 0 0,-13-13 0,0 0 0,13 13 0,0-26 16,0 12-16,-13 1 0,14 13 0,-14-13 0,0-27 16,0 27-16,0 0 0,0 0 15,0-1-15,0 1 16,-14 13-1,1 0 17,0 0-17,0 0-15,0 0 0,-1 0 16,1 0-16,0 0 16,0 0-16,-1 0 15,14 13-15,-13 1 0,0-1 16,0-13-16,13 13 0,0 0 15,-27 40 1,27-40-16,0 1 0,-13-14 0,13 13 0,-13-13 16,13 13-16,0 40 15,0-40-15,0 0 0,0 1 0,0-1 16,0 0-16,0 0 0,0 1 16,0-1-1,13-13 1,0 0 15,1 0-15,-1 0-16,0 0 0,0 0 0,0 0 15,1 0-15,-1 0 0,0 0 0,0 0 16,1 0-16,-1 0 0,0 0 16,0 0-16,0 0 15</inkml:trace>
  <inkml:trace contextRef="#ctx0" brushRef="#br0" timeOffset="4154.29">10689 7805 0,'13'0'62,"1"0"-46,-1 0-16,0 0 0,0 0 0,1 0 0,-14-13 0,13 13 15,0 0-15,0 0 0,0 0 0,1 0 0,-1 0 16,0 0-16,0 0 0,1 0 16</inkml:trace>
  <inkml:trace contextRef="#ctx0" brushRef="#br0" timeOffset="4800.88">11390 7183 0,'14'0'47,"-1"0"-32,0 0-15,0 0 0,0 0 0,1 0 0,-1 0 0,0 0 0,0 0 16,1 0-16,-1 14 0,0-14 0,14 0 0,12 0 0,-26 0 0,1 0 0,-1 0 0,0 0 0,40 0 16,-40 0-16,0 0 0,1 0 0,-1 0 0,0 0 0,0 0 0,1 13 0,39-13 15,-40 0-15,0 0 0,0 0 0,-13 13 0,13-13 0,27 13 16,-27-13-16,1 0 15</inkml:trace>
  <inkml:trace contextRef="#ctx0" brushRef="#br0" timeOffset="5220.26">11377 7435 0,'27'0'31,"-14"0"-31,0 0 0,0 13 0,0-13 0,1 0 16,12 0-16,-13 0 0,1 0 0,-1 0 0,0 0 0,0 13 0,27-13 15,-27 0-15,0 0 0,1 0 0,12 0 0,-13 0 0,1 0 0,-1 0 0,26 0 16,-12 0-16,-14 0 0,0 0 0,54 0 16,-54 0-16,26 0 15</inkml:trace>
  <inkml:trace contextRef="#ctx0" brushRef="#br0" timeOffset="9537.2">12700 6959 0,'13'0'94,"0"0"-94,1 0 0,-1 0 0,0 0 0,0 0 16,1 0-16,-1 0 0,0 0 0,0 13 0,1-13 0,-1 0 15,0 0-15,0 0 0,0 13 0,1-13 0,-1 0 0,27 0 0,-27 0 0,0 0 16,0 0-16,0 0 0,1 0 0,12 0 16,-13 0-16,1 0 0,-1 0 0,0 0 15,-26 0 110,0 0-109,-1 0-16,1 0 0,0 0 0,0 0 0,13 13 15,-14-13-15,1 0 0,0 0 0,0 0 0,0 0 0,-1 0 16,14 13-16,-13-13 0,-27 0 0,27 0 0,-66 0 16,66 0-1,-1 0-15,1 0 0,0 0 0,0 0 0,-1 0 16,1 0-16,0 0 0,0 14 0,0-14 16,-1 0-16,1 0 0,0 0 15,0 0-15,-1 0 0,1 0 16,0 0-16,0 0 15,-1 0 1,14 13 109,0 0-125,0 0 16,0 1-16,0-1 0,0 0 0,0 0 0,0 1 0,0-1 15,0 0-15,0 0 0,0 0 0,0 1 0,-13 39 16,13-40-16,0 26 0,0 81 16,-13-107-16,0 119 15,13-119-15,-13 67 16,13-67-16,0 66 15,0-65-15,0-1 0,0 0 0,-14-13 0,14 13 0,0 14 16,-13-27-16,13 13 0,0 13 16,0-12-16,0-1 15,0 0-15,13-13 157,1 0-157,-1 0 15,0 0-15,0 0 0,0 0 0,1 0 0,-1 0 0,0 0 0,0 0 0,1 0 16,-1 0-16,0 0 0,0 0 0,1 0 0,-1 0 0,0 0 0,0 0 15,14 0-15,-14 0 0,0 0 0,0 0 0,1 0 16,-1 0-16,0 0 16</inkml:trace>
  <inkml:trace contextRef="#ctx0" brushRef="#br0" timeOffset="10032.17">12554 7580 0,'0'-13'16,"14"13"46,-1 0-62,27 0 16,-27 0-16,0 0 0,0 0 15,1 0-15,-1 0 0,0 0 0,0 0 16,0-13-16,1 13 0,-1 0 16</inkml:trace>
  <inkml:trace contextRef="#ctx0" brushRef="#br0" timeOffset="11418.96">12991 7845 0,'0'13'63,"0"0"-63,0 1 0,13-14 15,-13 39-15,0-25 16,0-1-16,13-13 0,-13 13 0,0 0 0,0 0 15,0 1-15,0-1 16,0 0-16,0 0 0,0 1 16,0-1-16,0 0 0,0 0 15,-13-13-15,13 13 0,-13-13 16,13 14-16,0-1 0,0 0 16,-13-13-16,13 13 15,0 1 1,-13-14-16,-1 0 15,14 13 1,-13-13 0,13-13 93,0-1-93,0 1-16,0 0 0,13 13 0,-13-13 0,14-1 15,-14 1-15,0 0 16,0 0-16,0 0 0,13 13 0,-13-14 16,13 14-16,0 0 0,-13-13 0,0 0 15,13 13-15,1 0 0,-14-13 0,13 13 16,0-14-16,-13 1 0,13 13 15,-13-13-15,14 13 0,-14-13 0,13 13 0,0 0 16,-13-13-16,13 13 16,-13-14-16,0 1 15,14 13-15,-14-13 0,0 0 16,13 13-16,0-14 0,-13 1 0,13 13 16,-13-13-16,13 13 46,-13-13-46,0 26 125,14-13-125,-14 13 0,0 0 0,0 1 16,13-14-16,-13 13 0</inkml:trace>
  <inkml:trace contextRef="#ctx0" brushRef="#br0" timeOffset="11999.48">13613 7501 0,'13'0'62,"0"0"-62,0 0 0,1 0 0,-1 0 16,0 0-16,0 0 0,14 0 0,-14 0 0,0 0 0,1 0 0,-1 0 0,13 0 16,-13 0-16,1 0 0,12 0 0,-13 0 0,1 0 0,-1 0 15,13 0-15,-12 0 0,-1 0 0,53 13 16,-53-13-16,53 27 15,-52-27-15,-1 0 0,0 0 63</inkml:trace>
  <inkml:trace contextRef="#ctx0" brushRef="#br0" timeOffset="12752.2">14407 7011 0,'13'0'31,"0"0"-31,0 0 0,0 0 16,1 0-16,-1 0 0,0 0 0,0 0 0,1 0 0,-1 0 0,13 0 0,-12 0 16,-1 0-16,0 0 0,0 14 0,0-14 0,1 0 0,-1 0 0,53 13 15,-53-13-15,1 0 0,-1 13 0,0-13 0,0 0 0,80 13 16,-80-13-16,0 0 0,0 0 0,80 14 16,-80-14-16,1 0 0,-1 0 0,13 0 0,-13 0 0,1 0 15,12 0-15,-13 0 0,1 0 0,-1 0 0,0 0 0,53 13 16,-39-13-16,105 0 15,-106 0-15,-12 0 0,-1 0 0,40 13 16,-40-13-16,27 0 16,-54 0 46,1 0-46,0 0-16</inkml:trace>
  <inkml:trace contextRef="#ctx0" brushRef="#br0" timeOffset="13362.76">14936 7131 0,'0'13'31,"0"0"-31,-14-13 0,14 13 0,0 14 16,0-14-16,0 0 0,0 0 0,0 1 0,-13-1 0,13 0 0,-13 80 15,13-80-15,-13 0 0,-14 93 16,27-93-16,0 0 0,-26 120 15,26-120-15,0 0 0,0 0 0,0 1 0,0-1 0,-27 79 16,14-65-16,-13 118 16,26-118-16,0-14 0,0 0 0,0 1 0,0-1 15,-13 40-15,13-40 0,0 0 0,0 0 16,-14 27-16,14-27 0,0 14 16,-13-14-1</inkml:trace>
  <inkml:trace contextRef="#ctx0" brushRef="#br0" timeOffset="14005.34">14420 8215 0,'13'0'47,"0"0"-31,0 0-16,1 0 0,-1 0 0,0 0 0,0 0 0,27 0 15,-27 0-15,1 0 0,12 0 0,80 0 16,-93 0-16,106 0 16,-106 0-16,14 0 0,-14 0 0,0 0 0,0 0 15,1-13-15,-1 13 0,0 0 16,0 0-16,1 0 47,-1 0-47</inkml:trace>
  <inkml:trace contextRef="#ctx0" brushRef="#br0" timeOffset="15461.67">14989 7461 0,'-14'0'0,"1"0"0,0 0 0,13-13 0,-13 13 16,-1 0-1,1 0-15,0 0 0,0 0 16,0 0-16,-1 0 0,1 0 15,0 0-15,0 0 0,-1 0 16,1 0-16,0 0 16,13 13-16,-13-13 0,0 0 15,13 13-15,-14-13 0,1 0 16,0 14-16,0-14 0,-1 0 16,1 13-16,0-13 15,0 0-15,13 13 0,-14-13 0,14 13 0,-13-13 0,13 14 16,-26-14-16,26 13 0,-13-13 15,-1 0-15,14 13 0,0 0 0,-13-13 0,13 14 16,-13-14-16,0 0 0,13 13 0,-27 13 16,27-13-16,-13-13 15,13 14-15,-13-14 0,13 26 0,0-13 0,-14-13 0,14 14 16,-13 12-16,13-13 16,-13 14-16,13-14 0,0 0 15,0 0-15,0 1 16,0-1-16,0 0 31,0 0-15,13-13-16,-13 14 0,0-1 15,13-13-15,-13 13 0,14-13 16,-14 13-16,13-13 0,0 0 0,-13 14 16,13-14-16,1 0 0,-14 13 0,13 0 0,0-13 0,0 0 15,14 13-15,-14-13 0,0 0 0,-13 13 0,66 1 16,-52-14-16,78 26 15,-79-26-15,1 0 0,-1 0 16,27 0-16,-27 0 0,40 0 16,-40 0-16,0 0 15,0 0-15,1 0 16,-1 0-16,0 0 16,0 0-16,1 0 0,-1 0 0,0 0 15,-13-13-15,13 13 0,0 0 0,-13-13 16,27-1-1,-14 14-15,0 0 0,-13-13 0,14 13 16,-14-13-16,13 13 0,13-40 16,-12 40-16,12-53 15,-26 40-15,0 0 0,13 13 0,0-27 16,-13 14-16,0-13 16,14 26-16,-14-13 0,0-1 15,0 1 1,0 0-16,0 0 0,0-1 15,0 1-15,0 0 0,0 0 0,0-1 16,0 1-16,0 0 0,0 0 16,0 0-16,-14-1 15,14 1-15,-13 13 0,13-13 16,-13 13-16,13-13 0,-13 13 16,13-14-16,-13 14 0,13-13 15,-14 13-15,1 0 0,13-13 0,-13 13 16,0 0-16,-27-13 15,40-1-15,-13 14 0,-1-13 0,1 13 16,0 0-16,0 0 0,0 0 0,-1-13 16,1 13-16,0 0 0,0 0 15,-1 0-15,1 0 0,0 0 16,0 0-16,-1 0 16,1 0-1</inkml:trace>
  <inkml:trace contextRef="#ctx0" brushRef="#br0" timeOffset="22451.57">14261 8202 0,'13'0'62,"0"0"-62,1 0 16,-1 0-16,0 0 0,0 0 16,1 0-16,-1 0 0,0 0 15,0 0-15,1 0 0,-1 0 16,0 0-16,0 0 0,0 0 16,1 0-16,-1 0 0,0 0 0,0 0 15,1 0-15,-1 0 0,0 0 0,0 0 16,1 0-16,25 0 15,-26 0-15,1 0 0,-1 0 0,0 0 16,0 0-16,1 13 0,39-13 16,-40 14-16,0-14 15,0 0-15,0 0 0,1 0 0,-1 0 0,0 0 16,0 0-16,1 0 0,-1 0 16,0 0-16,-13 13 0,13-13 0,0 0 15,1 0-15,-1 0 16,0 0-16,0 0 0,1 0 0,-14 13 0,13-13 15,0 0-15,0 0 0,1 0 0,-1 0 16,0 0-16,13 0 16,-12 0-16,-1 0 0,0 0 0,0 0 15,1 0-15,-1 0 16,0 0-16,0 0 16,1 0-1,-1 0-15,0 0 16,0 0-16,0 0 15,1 0-15,-1 0 0,0 0 0,0 0 16,1 0 0,-1 0-16</inkml:trace>
  <inkml:trace contextRef="#ctx0" brushRef="#br0" timeOffset="28079.31">17052 6932 0,'-13'0'46,"0"0"-46,0 0 0,-1 0 16,1 0-16,13 13 0,-13-13 0,0 0 0,0 0 16,-1 0-16,1 14 0,0-14 0,0 0 0,-1 0 0,1 0 0,13 13 0,-13-13 15,0 0-15,-1 0 0,1 0 0,-53 26 0,40-26 0,-93 40 16,92-27 0,14-13-16,0 0 0,-1 0 0,14 13 0,-52 1 15,38-1-15,1-13 0,0 0 0,-53 26 16,52-12-16,-38 12 15,38-26-15,1 0 0,0 0 0,-14 13 16,14-13-16,0 13 0,-40 14 16,40-27-16,0 0 0,-1 13 0,1-13 0,-13 13 15,12-13-15,1 0 0,13 14 0,-39-1 16,25 0-16,1-13 0,0 13 0,0-13 16,-1 0-16,1 13 0,13 1 15,-13-14-15,0 0 0</inkml:trace>
  <inkml:trace contextRef="#ctx0" brushRef="#br0" timeOffset="28881.04">15994 7170 0,'-13'0'47,"13"13"-47,-13-13 0,13 14 0,-14-14 0,14 13 16,-13-13-16,13 13 0,-13-13 0,13 13 0,-13 1 15,-1-14-15,14 13 0,-13-13 0,13 13 0,-13 0 16,13 0-16,-13-13 0,13 14 0,-13-14 15,13 13-15,0 0 16,-14-13-16,14 13 16,0 1-1,0-1-15,-13-13 0,13 13 16,0 0-16,-13-13 16,13 14-16,0-1 0,-13-13 15,26 0 79,0 0-94,0 0 0,1 0 16,-1 0-16,0 0 0,0 0 0,0 0 0,1 0 0,-1 0 0,0 0 15,0 0-15,1 0 0,-1 0 0,0 0 0,0 0 0,1 0 0,-1 0 0,0 0 16,0 0-16,0 0 0,1 0 0,-1 0 0,0 0 0,0 0 15,1 0-15,-1 0 0,0 0 0,0 0 16,0 0-16,-13 13 78</inkml:trace>
  <inkml:trace contextRef="#ctx0" brushRef="#br0" timeOffset="30961.96">17674 6866 0,'13'0'31,"1"-13"-31,-1 13 0,0 0 16,0 0-16,1 0 0,-1 0 0,0 0 0,0 0 15,0 0-15,1 0 0,-1 0 0,0-14 0,0 14 0,1 0 0,-1 0 16,0 0-16,0 0 0,-13-13 0,14 13 0,-1 0 0,0 0 16,0 0-16,0 0 0,-13-13 0,14 13 0,-1 0 0,0 0 15,0 0-15,-13-13 16,-13 13 93,0 0-109,0 0 0,-1 0 16,1 0-16,0 0 0,0 13 0,0-13 0,-1 0 15,1 0-15,13 13 0,-13-13 0,0 0 0,-1 0 0,1 0 0,0 0 16,13 13-16,-13-13 0,-1 0 0,1 0 16,0 0-16,13 14 0,-13-14 0,0 0 15,13 13-15,-14-13 16,1 0-16,0 0 16,0 0-1,13 13 110,0 0-109,0 1-1,0-1-15,0 0 0,0 0 0,0 1 0,0-1 0,0 0 0,0 0 16,-14-13-16,14 13 0,0 1 0,0-1 0,0 0 0,0 0 0,0 1 0,0-1 0,0 0 16,0 0-16,0 1 0,-13-14 0,13 13 0,0 0 15,13-13 95,1 0-110,-1 0 0,0 0 15,0 0-15,1 0 0,-1 0 0,0 0 0,0 0 0,0 0 16,1 0-16,-1 0 0,0 0 0,0 0 0,1 0 0,-1 0 16,0 0-16,0 0 0,1 0 0,-1 0 0,0 0 0,13 0 15,-12 0-15,-1 0 0,0 0 16,0 0-16,-13 13 15,0 0 17,0 1-17,0-1-15,14-13 0,-14 13 0,0 0 0,0 1 16,0-1-16,0 0 0,0 0 16,0 0-16,0 1 0,0-1 15,0 0-15,0 0 0,0 1 0,-14-14 16,-12 26-16,26-13 0,-13-13 15,13 14-15,-14-14 0,1 0 0,0 0 0,13 13 0,-13-13 16,-53 26 0,52-26-16,1 13 0,0-13 0,0 0 0,-14 14 0,14-14 15,0 0-15,0 0 0,-27 13 16,27 0-16,-40-13 16,39 0-16,1 0 15,0 0 1,0 0-1</inkml:trace>
  <inkml:trace contextRef="#ctx0" brushRef="#br0" timeOffset="31298.26">18203 7474 0</inkml:trace>
  <inkml:trace contextRef="#ctx0" brushRef="#br0" timeOffset="31863.79">18534 6826 0,'0'13'31,"0"1"-31,0-1 0,13 0 16,-13 0-16,0 1 0,0-1 0,0 0 0,0 0 16,0 1-16,0 12 0,0-13 0,0 0 0,0 1 0,14 39 15,-14-40-15,0 0 0,0 80 16,0-80-16,0 0 16,0 0-16,0 1 0,0-1 0,0 0 0,0 0 0,0 0 15,0 1-15,0 25 0,0-25 0,0 39 16,0-40-1,0 0-15,0 0 0</inkml:trace>
  <inkml:trace contextRef="#ctx0" brushRef="#br0" timeOffset="32687.53">18838 7395 0,'14'0'78,"-14"-13"-78,13 13 16,0-13-16,0 13 0,-13-14 15,13 14-15,-13-13 0,0 0 0,14 13 0,-1 0 0,-13-13 0,0-1 16,13 14-16,-13-13 0,0 0 0,13 13 0,-13-13 0,14 0 0,-14-1 16,13 14-16,-13-13 0,0 0 0,13 13 0,-13-13 15,-13 13 63,0 0-78,-1 0 0,1 0 16,0 0-16,0 0 0,13 13 0,-14-13 0,1 0 0,0 0 16,13 13-16,-13-13 0,13 13 0,-13-13 0,13 14 0,-14-14 0,-12 13 15,13-13-15,-40 39 16,53-25-16,-14-14 0,14 13 0,-13-13 15,0 26-15,13-12 0,-13-14 0,0 26 16,13-13-16,-27 14 16,27-14-16,0 0 15,0 0 1,0 1 0,13-14 15,1 0-31,-1 13 15,0-13-15,0 0 0,0 0 0,1 13 0,-1-13 16,0 0-16,40 0 16,-40 0-16,1 0 0,-1 0 0,0 0 0,0 0 15,0 0-15,1 0 0,-14-13 0,13 13 0,0 0 16</inkml:trace>
  <inkml:trace contextRef="#ctx0" brushRef="#br0" timeOffset="33595.86">19182 6813 0,'0'13'47,"0"0"-47,14 1 0,-14-1 0,0 0 16,0 0-16,0 1 0,13-14 0,-13 13 0,0 0 0,0 0 0,13 1 0,-13-1 15,0 0-15,0 0 0,0 0 0,13-13 0,-13 14 0,0-1 0,13 0 0,-13 0 16,0 1-16,0-1 0,14 0 0,-14 0 0,0 1 15,0-1-15,0 0 0,13-13 0,-13 13 0,0 0 0,0 14 16,13-27-16,0 26 16,-13-12-1,0-1 1,0 0-16,14-13 0,-14 13 0,0 0 16,0 1-16,0-1 15,13-13 95,0 0-95,-13-13-15,0-1 16,13 14-16,-13-13 0,13 13 0,-13-13 0,0 0 0,14 13 0,-14-13 0,13-1 0,-13 1 15,13-13-15,0 12 0,-13 1 0,0 0 0,40-53 16,-40 53-16,27-80 16,-27 67-16,13 26 0,-13-14 15,13-25-15,-13 25 0,13-25 16,-13 25 0,0 1-16,13 13 0,-13-13 0</inkml:trace>
  <inkml:trace contextRef="#ctx0" brushRef="#br0" timeOffset="35129.26">11867 9684 0,'0'-13'31,"0"-1"-31,13 14 15,-13-13-15,13 13 0,-13-13 0,13 0 0,-13-1 0,0 1 0,13 13 0,-13-13 16,0 0-16,14-1 0,-1-12 0,0 13 0,-13 0 0,0-1 0,13 14 16,-13-13-16,14 0 0,12-40 0,-26 40 0,13-1 0,1 14 0,-14-13 0,0 0 15,13 13-15,26-66 0,-25 39 0,39-52 16,-53 66-16,0 0 16,13 13-16,-13-14 0,0 1 0,0 0 0,13 13 0,14-40 0,-27 27 0,13 0 15,-13-14-15,26-12 0,-13 39 16,-13-14-16,0 1 0,0 0 0,0 0 0,14 13 0,-14-14 15,13 1-15,0 0 0,-13 0 0,13 0 0,-13-1 16,0 1-16,14-13 16,-14 12-16</inkml:trace>
  <inkml:trace contextRef="#ctx0" brushRef="#br0" timeOffset="36077.65">12396 8599 0,'-14'0'16,"1"0"-16,13 13 0,-13-13 15,0 13-15,0-13 0,13 14 0,-14-14 0,14 13 16,-13-13-16,0 0 0,13 13 0,-13-13 0,13 13 0,-14-13 0,14 14 15,-13-14-15,0 13 0,0-13 0,13 13 0,-13-13 0,-1 13 16,1-13-16,13 13 0,0 1 31,-13-14-31,0 0 16,13 13 0,0 0-16,-14-13 0,1 0 15,26 0 48,1 0-63,-1 0 0,-13-13 0,13 13 15,0 0-15,1-13 0,-1 13 0,0-14 0,0 14 0,0 0 0,-13-13 0,14 13 0,-14-13 0,13 13 0,27-13 16,-27 13-16,0-13 0,0 13 0,0-14 0,1 14 0,-1 0 0,0 0 16,14-13-16,-14 0 0,0 13 0,0 0 0,1 0 0,-1 0 15,13 0-15,-13 0 0,27 0 16,-27 0-1,1 0-15,-14 13 79,13-13-79,-13 13 0,0 1 0,0-1 0,0 0 15,0 0-15,0 0 0,0 1 16,0-1-16,0 0 15,0 0-15,0 1 125,0-1-125,0 0 16,0 0-16,0 1 0,-13-14 0,13 13 0,0 0 0,0 0 16,-14-13-16,14 13 0,0 1 15,-13-14-15,13 13 0,0 0 16</inkml:trace>
  <inkml:trace contextRef="#ctx0" brushRef="#br0" timeOffset="38013.43">12197 6178 0,'14'0'63,"-1"0"-63,0 0 0,0 0 0,0 0 15,1 0-15,-1 0 0,0 0 0,0 0 0,1 0 0,-1 0 0,0-13 0,0 13 16,0 0-16,1 0 0,-1 0 0,0 0 0,0 0 0,1 0 0,39 0 15,-53-13-15,13 13 0,0 0 0,0 0 0,67 0 16,-67 0-16,53 0 16,-53 0-16,0 0 0,1 0 0,25 0 15,-25 0-15,39 0 16,-40 0-16,0 0 0,0 0 0,0 0 16,1 0-16,-1 0 0,0 0 0,0 0 0,1 0 15,-1 0-15,0 0 0,0 0 0,27 0 16,-27 0-16,0 0 15,-13-14-15,14 14 0,-1 0 0,-13-13 0,13 13 16,0 0-16,1 0 0,-1 0 16,0 0-16,0 0 0,-13-13 0,13 13 15,1 0-15,-1 0 0,0 0 16,0 0-16,1 0 16,-1 0-16,0 0 15,0 0-15,1 0 16,-14-13-16,13 13 0,0 0 0,0 0 15,0 0-15,1 0 0,-1 0 16,0 0-16,27 0 16,-27 0-16,0 0 0,1 0 15,-1 0-15,0 0 16,0 0-16,0 0 16,1 0 15,-14 13 31,13-13 1</inkml:trace>
  <inkml:trace contextRef="#ctx0" brushRef="#br0" timeOffset="41690.83">11708 10544 0,'13'0'63,"0"0"-63,0 0 0,1-14 0,-1 14 15,0 0-15,0 0 0,1 0 0,-1 0 0,0 0 0,0 0 0,1 0 0,-1 0 0,26-13 16,-25 13-16,-1 0 0,-13-13 0,13 13 0,0 0 0,1 0 0,-1 0 16,0 0-16,14 0 0,-14 0 0,0 0 0,0-13 0,40 13 15,-40 0-15,27-27 16,-27 27-16,1 0 16,-1 0-16,-13-13 0,13 13 0,0 0 15,0 0-15,1 0 31,-28 0 48,1 0-64,0 0-15,0 0 0,0 0 0,-1 0 0,1 0 16,0 0-16,0 0 0,-1 0 0,1 0 0,0 0 15,0 0-15,-1 13 0,1-13 0,0 0 0,0 0 0,-14 0 16,14 0-16,0 0 0,0 0 16,-1 0-16,14 14 0,-13-14 0,0 0 15,0 0-15,-1 0 0,1 0 0,-13 0 16,13 0-16,-1 0 16,1 0-16,0 0 0,0 0 0,-1 0 15,1 0-15,0 0 0,0 13 0,-1-13 16,1 0-16,0 0 0,0 0 0,0 0 15,-1 0-15,1 0 0,0 0 0,13 13 0,-40-13 32,27 0-32,0 0 0,0 0 15,13 13 126,0 0-141,0 1 16,0-1-16,0 0 0,0 0 0,0 1 0,13-1 0,-13 0 0,0 0 15,0 0-15,0 1 0,0-1 0,0 0 0,13 14 0,-13-14 0,0 0 0,0 14 16,0-14-16,0 0 0,0 0 0,0 40 0,0-40 0,13 1 15,-13-1-15,0 0 0,0 66 0,13-65 0,-13-1 16,0 66-16,0-66 0,0 1 16,0-1-16,0 0 0,0 0 0,0 1 0,0 25 15,0-25-15,0-1 0,0 40 16,0-40-16,0 40 16,0-40-16,14-13 171,-1 0-171,0 0 16,0 0-16,1 0 0,-1 0 0,0 0 0,0 0 16,0 0-16,1 0 0,-1 0 0,13-13 15,-12 0-15,-1 13 0,0 0 0,27-14 16,-27 14-16,0 0 0,0 0 0,1 0 0,-1 0 16,0 0-16,0-13 0,1 13 0,-1 0 15,0 0-15,0 0 16,-13-13 156,-13 13-157,13-13-15,-13 13 0,13-14 0,-13 14 0</inkml:trace>
  <inkml:trace contextRef="#ctx0" brushRef="#br0" timeOffset="42183.8">11655 11033 0,'0'-13'47,"0"0"-47,13 13 0,0 0 16,1 0-16,-1 0 0,0-14 0,0 14 15,0 0-15,1 0 0,-1 0 0,0-13 16,0 13-16,1 0 0,-1 0 0,0 0 0,0-13 16,1 13-16,-1 0 0,0 0 15,0 0-15,0 0 16,1 0 0</inkml:trace>
  <inkml:trace contextRef="#ctx0" brushRef="#br0" timeOffset="43095.63">12793 10398 0,'0'0'0,"0"13"0,-14-13 0,14 14 16,-13-14-1,13 13-15,0 0 0,0 0 16,-13-13-16,13 14 0,0-1 0,0 0 16,0 0-16,0 0 0,0 14 0,0-14 0,0 0 15,0 53-15,-13-52 0,13-1 16,0 0-16,0 0 0,0 1 0,0-1 0,0 13 0,0-12 0,0-1 15,0 0-15,0 53 0,0-53 16,0 67 0,0-67-16,0 0 0,0 0 0,13 14 15,-13-14-15,13 53 16,0-53-16,-13 1 0,0-1 0,0 0 0,14 0 16,-14 1-16,0-1 0,13 0 0,-13 0 15,0 1-15,13-14 0,-13 13 16,13-13 78</inkml:trace>
  <inkml:trace contextRef="#ctx0" brushRef="#br0" timeOffset="43796.77">12951 11046 0,'14'0'78,"-14"-13"-62,13 13-16,0 0 0,0 0 0,-13-13 0,13 13 0,1 0 15,-14-13-15,13 13 0,0 0 0,-13-14 0,13 14 0,-13-13 16,14 13-16,-1-13 0,0 13 0,-13-13 15,0 0-15,13 13 0,-13-14 0,0 1 16,14 0 0,-14 0-16,0-1 15,-14 14 1,1 0 0,0 0-16,0 0 0,-1 0 15,1 0-15,0 0 16,0 0-16,-1 0 15,14 14 1,-13-14-16,0 0 0,13 13 0,-13-13 0,13 13 16,-13-13-16,13 13 0,-14-13 0,14 14 0,0-1 0,-26 13 15,26-13-15,0 27 16,0-27-16,0 1 16,0-1-16,0 0 0,0 0 15,0 14-15,0-14 16,0 0-16,0 0 15,13-13-15,0 0 16,-13 14-16,14-14 0,-1 0 16,0 0-16,0 0 15,0 0-15,1 0 0,-14 13 0,13-13 16,0 0-16,0 0 0,1 0 0,-1 0 16,0 0-16,-13 13 0,0 0 46</inkml:trace>
  <inkml:trace contextRef="#ctx0" brushRef="#br0" timeOffset="44427.34">13335 10411 0,'0'14'0,"0"-1"16,13-13-16,-13 13 0,0 0 0,13-13 0,-13 14 0,0-1 0,0 0 0,14-13 16,-14 13-16,0 0 0,0 1 0,13-14 0,-13 13 0,0 0 0,0 0 0,0 1 0,0-1 0,13 0 0,-13 0 0,0 0 15,0 1-15,0-1 0,13 0 0,-13 0 0,0 1 0,0-1 0,14 53 0,-1-40 16,-13-12-16,0-1 0,0 13 0,0-12 0,0-1 0,13 53 0,0-53 15,-13 0-15,0 1 0,27 52 16,-27-53-16,13 13 16,0-26-16,-13-13 62,13 0-62,-13 0 0,0 0 16,0-1-16,0 1 0,0 0 0,0 0 0,0-1 0,0 1 0,0 0 15,0 0-15,14 0 0,-14-1 0,0 1 0,0 0 0,0 0 0,0-1 0,0 1 16,0 0-16,0 0 0,13-1 0,-13-12 0,0 13 0,0 0 0,0-1 0,0 1 0,0 0 0,0 0 16,0-1-16,0 1 0,0-40 0,13 27 0,-13 13 0,0-1 0,0 1 15,0-79-15,13 78 0,-13-105 16,0 106-16,0 0 16,0 0-16,0-1 0,14-12 0,-14 13 15,0-1-15,0-12 0</inkml:trace>
  <inkml:trace contextRef="#ctx0" brushRef="#br0" timeOffset="44892.76">13732 10107 0,'13'0'15,"0"13"1,1 1-16,-1-1 0,-13 0 0,0 0 0,13-13 0,13 40 16,-26-27-16,14 0 0,-1-13 0,-13 14 0,40 65 15,-40-53-15,13-26 0,-13 14 0,53 105 16,-53-106-16,13 0 0,-13 0 0,0 1 0,0 12 0,13-26 0,-13 13 0,13 67 16,1-67-16,-14 0 0,13 0 0,0 120 15,-13-120-15,27 106 16,-27-106-16,0 0 0,0 1 0,0-1 0,0 53 15,0-53-15,0 0 0,0 1 0,-14 12 16,14 1-16,0-14 16,-13-13-16,13 13 0,-13-13 0,13 13 0,0 1 15,-13-14 32,-1 0-31,14-14-16,-13 1 0,13-13 15,0 12-15</inkml:trace>
  <inkml:trace contextRef="#ctx0" brushRef="#br0" timeOffset="45242.08">14327 10517 0,'0'-13'0,"13"13"62,1 0-46,-1 0-16,0 0 0,0 0 15,1-13-15,-1 13 0,40 0 16,-40 0-16,-13-13 0,13 13 0,0 0 16,1 0-16</inkml:trace>
  <inkml:trace contextRef="#ctx0" brushRef="#br0" timeOffset="45569.9">14327 10729 0,'13'0'31,"1"0"-15,-1 0-16,0 0 0,0 0 0,1 0 15,25-13-15,-26 13 0,27-14 16,-27 14-16,1 0 16,-1 0-16</inkml:trace>
  <inkml:trace contextRef="#ctx0" brushRef="#br0" timeOffset="46185.46">15333 9525 0,'13'0'16,"-13"13"-16,0 0 0,0 1 0,0-1 0,0 0 15,0 0-15,0 1 0,0-1 0,0 13 0,0-12 0,0-1 0,0 0 0,0 0 0,0 0 0,0 1 16,0 12-16,0-13 0,0 67 0,0-67 0,0 0 0,0 0 0,0 1 0,0-1 0,0 0 16,0 0-16,0 14 0,13 105 0,0-105 0,-13-14 0,0 0 0,0 0 0,14 106 15,-14-105-15,0 65 16,0-66 0,0 0-16,0 1 0,0-1 0,0 0 0,13-13 15,-13 13-15,0-26 63,0 0-48</inkml:trace>
  <inkml:trace contextRef="#ctx0" brushRef="#br0" timeOffset="46925.63">15505 9618 0,'13'0'32,"0"0"-32,0 0 0,0 0 0,1 0 15,12 0-15,-13 0 0,1 0 0,-1 13 16,0-13-16,0 0 0,1 0 0,-1 0 0,0 0 0,0 0 15,27 0-15,-27 0 0,27 13 16,-27-13-16,-13 13 16,0 1-1,0-1 1,0 0-16,0 0 0,0 0 0,0 1 0,0-1 0,0 0 16,0 0-16,0 1 0,-13 65 0,13-66 15,-40 119 1,40-118-16,0-1 0,0 0 0,-13-13 0,13 13 0,-13-13 0,13 14 0,-27 91 15,27-91-15,0-1 0,-39 66 16,39-65-16,-27 38 16,27-38-16,-13-14 0,13 13 0,0 0 15,0 0-15,-13-13 0,13 14 0,0-1 16,13-13 46,0 0-62,0 0 0,-13-13 0,14 13 0,-1 0 16,0 0-16,-13-14 0,13 14 0,-13-13 0,40 13 0,-27-13 0,0 13 0,1-13 16,-1 13-16,0 0 0,14-27 0,-14 14 0,0 13 15,0 0-15,0-13 0,1 13 0,12-13 16</inkml:trace>
  <inkml:trace contextRef="#ctx0" brushRef="#br0" timeOffset="47520.17">16100 9737 0,'0'13'63,"0"0"-63,0 0 0,0 1 15,0-1-15,0 0 0,0 13 0,0-12 0,0 52 16,0-53-16,0 0 16,0 1-16,0-1 0,0 0 0,0 0 15,13-13-15,-13 13 0,0 1 0,0-1 16,13-13 15,1 0-15,-1 0-16,0 0 0,0 0 15,0 0-15,1 13 0,52-13 16,-53 0-16,27 0 16,-27 0-16</inkml:trace>
  <inkml:trace contextRef="#ctx0" brushRef="#br0" timeOffset="47922.55">16259 9684 0,'0'53'15,"0"-40"-15,0 0 0,0 0 0,0 1 0,0-1 0,0 0 16,0 13-16,0-12 0,0 12 0,0-13 0,0 1 0,0 12 0,-14-13 0,14 14 0,0-14 0,0 0 15,0 0-15,0 1 0,0 12 0,0-13 0,0 1 0,0-1 0,0 0 0,0 0 0,0 1 0,0-1 16,0 0-16,0 13 0,0-12 0,0-1 0,0 40 0,0-40 0,0 0 16,0 1-16,0-1 0,14-13 0,-14 39 0,0-25 0,0-1 15,0 0-15,0 0 78,13-13-62,0 0 0</inkml:trace>
  <inkml:trace contextRef="#ctx0" brushRef="#br0" timeOffset="48562.13">16603 9644 0,'0'13'0,"-27"-13"16,27 14-16,0-1 0,-13-13 0,13 13 0,0 0 0,0 0 16,-27 1-16,14 12 0,13-13 0,0 1 0,-26-1 15,26 0-15,0 0 0,0 0 0,0 1 0,0-1 0,-13 0 0,13 0 0,0 1 16,0-1-16,-14 13 0,14-12 0,0-1 0,0 0 0,0 0 0,-13-13 0,13 80 16,0-67-16,0 0 0,0 0 0,-13 67 15,13-67-15,0 66 16,0-65-16,13-14 0,-13 13 15,0 0-15,13 27 0,-13-27 16,14 0-16,-1 0 16,0-13-1,0 0 1,0 0-16,1 0 0,-1 0 0,0 0 0,0 0 16,1 0-16,-14-13 0,39-13 15,-25 26-15,-1-14 0,40-65 16,-53 66-16,0 0 0,0-1 0,13 1 0,-13 0 0,13-53 15,-13 53-15,0-67 16,0 67-16,0 0 0,0-1 0,0 1 0,0 0 0,0-13 16,-13 26-16,13-14 0,0 1 0,-27-27 15,27 27-15,-26-27 16,26 27-16,-13 13 0,13-13 0,-13 13 16,-1-13-16,1 0 0,13-1 15,-13 14-15,0 0 0,-1 0 0,1 0 16,0 0-16,0 0 15,-1 0-15,1 0 16,0 0 0</inkml:trace>
  <inkml:trace contextRef="#ctx0" brushRef="#br0" timeOffset="49615.1">16933 10372 0,'0'0'0,"40"-14"16,-27 14-16,0-13 0,1 13 0,-14-13 0,13 13 15,0-13-15,-13 0 0,13 13 0,1 0 16,-14-14-16,0 1 0,13 0 0,-13 0 0,0-1 15,0 1-15,0 0 0,0 0 0,0-1 0,0-25 16,0 26 0,-13-1-16,13 1 15,-14 13-15,1 0 0,0 0 16,0 0 0,-1 0-16,1 0 0,13 13 15,-13-13-15,0 0 0,13 14 0,-13-14 0,13 13 16,-14-13-16,1 0 0,13 13 15,0 0-15,-13-13 0,0 13 0,13 1 0,-14 25 16,14-25-16,-13-1 0,13 0 0,0 0 0,0 1 16,0-1-16,0 0 0,0 0 0,0 40 15,0-40-15,0 27 16,13-40-16,-13 13 0,14-13 16,-14 14-16,13-14 15,0 0-15,0 0 0,1 0 16,-1 0-16,0 0 0,0 0 0,0 0 15,1 0-15,-1 0 0,0 0 0,0 0 0,27 0 16,-27 0 0,1 0-16,-1 0 0</inkml:trace>
  <inkml:trace contextRef="#ctx0" brushRef="#br0" timeOffset="50194.13">17185 9763 0,'0'13'0,"0"-26"0,0 40 0,0-14 0,0 0 0,0 0 0,0 14 0,0-14 15,0 0-15,0 0 0,0 1 0,0-1 0,0 0 0,0 0 0,0 14 0,0-14 0,0 0 0,0 53 16,0-52-16,13-1 0,-13 0 0,0 0 0,0 1 0,0-1 16,0 40-16,13-53 0,-13 39 15,0-25-15,13 39 16,-13-40-16,14-13 0,-14 13 16,0 0-16,13-13 0,0 0 62,0 0-62,-13-13 0,14 13 0,-14-13 0,0 0 16,13-1-16,-13 1 0,0 0 0,13 13 0,-13-13 0,0-1 0,0-12 0,0 13 15,13-1-15,-13-12 0,13 13 0,-13 0 0,0-1 0,0 1 0,14-13 0,-14-1 0,0-26 16,13 27-16,-13 13 0,13-14 0,-13 14 0,0-14 0,0 1 0,0-67 16,0 80-16,0 0 0,0 0 0,0-1 0,0-78 15,0 65-15,0-39 16,0 53-16,-13 0 0,13 0 0,0-1 15,-13 14-15</inkml:trace>
  <inkml:trace contextRef="#ctx0" brushRef="#br0" timeOffset="51019.88">17595 10147 0,'0'0'0,"0"13"0,-13 53 16,13-53-16,0 1 0,-14-1 0,14 0 0,0 0 16,0 1-16,0-1 0,0 0 0,0 0 0,0 0 0,0 1 0,0-1 15,0 0-15,0 0 0,0 1 0,0-1 0,0 0 16,0 0-16,0-26 62,0 0-46,0 0-16,0-1 0,0 1 0,14 13 0,-14-13 0,0 0 0,0-1 16,0 1-16,13 13 0,-13-13 0,0 0 0,0 0 0,0-1 0,0 1 0,0 0 0,13 0 15,-13-1-15,13 1 0,-13 0 0,0 0 0,13-27 0,-13 27 0,0 0 0,14 13 16,-14-14-16,0 1 0,0 0 0,13 0 0,-13-1 0,0 1 15,13 13-15,0 0 47,-13 13-47,14 1 16,-14-1-16,0 0 0,13-13 0,-13 13 0,0 27 16,0-27-16,13-13 0,-13 13 0,13 14 0,1 39 15,-14-53-15,13 67 16,-13-67-16,13-13 0,-13 13 0,0 0 0,0 14 15,0-14-15,0 0 16,0-26 93,13 13-109</inkml:trace>
  <inkml:trace contextRef="#ctx0" brushRef="#br0" timeOffset="51978.3">17939 10213 0,'0'40'0,"0"-27"0,0 0 16,0 0-16,0 1 0,0-1 0,0 0 0,0 0 15,0 0-15,0 1 0,0-1 0,0 0 0,0 0 16,0 1-16,0-1 0,0 0 0,0 0 0,0 1 0,-13-14 16,13 13-16,-14-13 62,14-13-46,0-1-16,0 1 0,0 0 0,0 0 0,0-1 0,0 1 0,0 0 0,0 0 15,0-1-15,14-65 0,-14 66 0,0 0 16,0-1-16,13-25 0,-13 25 0,0 1 0,13 13 16,-13-13-16,0-13 0,13 26 0,0-27 15,1 27-15,-14-13 16,0 0-16,13 13 0,0 0 31,-13 13-15,13-13-16,-13 13 0,14-13 15,-14 13-15,0 1 0,13 65 16,-13-66-16,0 0 0,0 1 0,0-1 0,0 0 0,0 27 16,0-27-16,0 0 0,0 0 0,0 27 15,0-27-15,13 14 16,0-27 46,-13-13-62,0-1 0,13 14 0,-13-13 0,0 0 0,14 0 0,-14-1 0,0 1 16,13 0-16,-13 0 0,0 0 0,0-1 0,13 1 0,0 13 0,-13-13 0,0 0 0,14 13 16,-14-14-16,13-25 0,0 25 0,-13 1 0,40-40 15,-27 40-15,-13 0 0,13 13 16,-13-13-16,13 13 0,-13-14 0,14 14 0,-14-13 15,13 13-15,-13-13 0,13 13 0,0 0 32,-13 13-17,0 0-15,0 1 0,0-1 16,0 0-16,0 0 0,0 1 0,0-1 0,0 13 16,0-13-16,0 1 0,0-1 0,0 53 15,0-53-15,0 53 16,0-52-16,0-1 0,0 0 15,-13-13-15,13 13 32,-13-13-1,0 0-31,-1 0 16,1 0-16,0 0 0,0 0 0,0 0 0</inkml:trace>
  <inkml:trace contextRef="#ctx0" brushRef="#br0" timeOffset="53057.79">15108 10649 0,'13'0'16,"0"0"-16,0 0 0,1 0 15,-1 0-15,0 0 0,0 0 0,1 0 0,-14 14 0,13-14 0,40 0 16,-40 0-16,0 0 0,14 13 0,65 0 15,-79 0-15,1-13 0,-1 0 0,132 27 16,-118-27-16,-14 0 0,0 0 0,1 13 0,-1-13 0,0 0 0,106 27 16,-106-27-16,1 0 0,12 0 0,120 26 15,-133-26-15,212 0 16,-212 0-16,0 0 0,27 0 0,-27 0 16,13 0-16,1 0 0,145-13 0,-132 13 15,-27 0-15,172-27 0,-159 27 16,-12 0-16,-1 0 0,0 0 0,53-13 0,-52 13 15,-1 0-15,53 0 0,-53 0 16,67 0 0,-67 0-16,0 0 0,0 0 0,0 0 0,80 0 15,-66 0-15,-14 0 0,132 0 16,-118 0-16,-14 0 0,0 0 0,0 0 0,14 0 0,52 0 16,-66 0-16,1 0 0,-1 0 0,0 0 0,67-13 15,-67 13-15,0 0 0,0 0 0,0 0 0,1 0 0,-1 0 16,13 0-16,-12 0 0,-1 0 0,0 0 0,14 0 0,12 0 15,-26 0-15,80-13 16,-80 13-16,0 0 0,1 0 16,-1 0-16,27 0 0,-27 0 0,0 0 0,-13-14 0,53 14 15,-40 0-15,40 0 16,-40 0-16,1 0 0,-1 0 16,0 0-1,-26 0 48,0 0-63,-1 0 0,1 0 15</inkml:trace>
  <inkml:trace contextRef="#ctx0" brushRef="#br0" timeOffset="53690.37">16245 10967 0,'0'13'16,"0"0"-16,14-13 0,-14 14 0,13-14 0,-13 13 0,13-13 15,-13 13-15,13 0 0,1 14 0,-14-14 0,39 40 0,-26-53 0,-13 13 16,14 0-16,-14 1 0,13-14 0,-13 26 0,13-26 0,67 106 15,-80-93-15,26 27 0,-13-14 0,0-26 0,54 80 0,-67-67 16,92 119 0,-79-132-16,-13 13 0,0 1 0,14-14 0,12 39 15,1-25-15,-14 25 16,0-39-16,-13 14 0,0-28 78,-13 1-62,13 0-16,0 0 0,-13 13 15,13-14-15</inkml:trace>
  <inkml:trace contextRef="#ctx0" brushRef="#br0" timeOffset="54272.9">16510 11404 0,'0'13'31,"-13"-13"-31,13 13 0,0 0 0,-13-13 0,13 13 16,0 1-16,0 12 0,-14-13 0,14 1 15,0-1-15,-13-13 0,13 13 0,0 0 0,0 1 0,-13-14 0,0 13 16,13 0-16,-14 0 0,14 0 0,0 1 16,-13-14-16,13 13 15,-13-13-15,0 0 16,13 13-16,-14 0 0,1 1 15,13-1-15,0 0 16,-13-13-16,0 0 0,13 13 0,-13-13 0,13 14 16,-14-14-16,14 26 0,-13-26 0,0 13 0,0 0 15</inkml:trace>
  <inkml:trace contextRef="#ctx0" brushRef="#br0" timeOffset="55352.89">17132 11549 0,'13'40'16,"0"-27"-16,-13 0 0,0 0 0,0 1 15,13-14-15,-13 13 0,0 0 0,14-13 16,-14 13-16,0-26 125,0 0-125,0 0 0,-14 13 0,14-14 15,0 1-15,0 0 0,0 0 0,0 0 16,0-1-16,0 1 0,0 0 0,0 0 0,0-1 16,0 1-16,0 0 0,0 0 0,14 13 0,-1-40 15,-13 27-15,26-27 16,-12 27-16,-14 0 0,13 13 0,0 0 16,-13-14-16,13 14 0,-13-13 0,14 13 15,-1 0 32,0 13-31,-13 1-16,26-1 0,-12 0 15,-14 0-15,13-13 0,-13 14 0,13-1 0,-13 0 16,13-13-16,-13 13 0,14 0 0,-14 1 0,0-1 16,0 0-16,13-13 0,-13 13 0,0 1 15</inkml:trace>
  <inkml:trace contextRef="#ctx0" brushRef="#br0" timeOffset="56270.25">17582 11377 0,'13'13'16,"-13"1"-16,13-1 0,-13 0 16,0 0-16,0 0 0,13 1 0,-13-1 15,0 0-15,0 0 0,13 1 0,-13-1 16,0 0-16,0 0 0,0 1 15,0-28 64,0 1-64,0 0-15,0 0 0,0-1 0,0 1 0,0 0 0,0 0 0,0-1 16,0 1-16,0 0 0,0 0 0,14 13 0,-1-40 15,-13 27-15,0 0 0,26-27 16,-12 40-16,-14-13 0,13 13 0,-13-14 0,13 14 16,0 0-16,-13-13 15,14 13-15,-1 0 0,0 0 16,0 0 0,-13 13-1,0 1 1,13-14-16,-13 13 0,0 0 0,0 0 0,14-13 0,-14 14 0,0-1 15,0 0-15,0 0 0,13-13 0,-13 14 0,0-1 16,0 0-16,0 0 0,0 0 0,0 1 0,0-1 16,0 0-16,0 0 0,13 1 15,-13-28 63,0 1-78,0 0 0,0 0 0,0-1 0,13 14 0,-13-13 0,0 0 0,14 13 16,-14-13-16,0 0 0,13 13 0,-13-14 0,0 1 0,13 13 0,-13-13 0,27-14 16,-27 14-16,13 13 0,-13-13 0,39 0 15,-39-1-15,53 14 16,-39 0 0,-1 0-1,-13 14-15,0-1 0,13 0 16,-13 0-16,0 1 0,13-1 0,0 0 0,-13 0 0,0 1 0,0-1 15,14 40-15,-1-40 0,-13 0 0,0 0 16,13-13-16,-13 14 0,0-1 0,13 0 0,-13 0 0,0 1 16,0-1-16,0 0 0,0 0 15,0-26 63,-13 13-78,0 0 0,13-13 0,-13 13 0</inkml:trace>
  <inkml:trace contextRef="#ctx0" brushRef="#br0" timeOffset="56913.36">16999 11073 0,'0'13'0,"0"27"16,0-27-16,0 0 16,0 0-16,0 1 0,0-1 0,0 0 0,0 0 0,0 1 0,0-1 15,0 0-15,0 0 0,0 0 0,0 1 0,0-1 0,0 13 16,0-12-16,0-1 0,0 0 0,0 0 0,0 80 15,0-80-15,0 0 0,14 80 16,-14-80-16,13 0 0,-13 1 0,0-1 0,0 0 0,13 14 16,-13-14-16,0 0 0,0 27 15,13-40-15,-13 13 16,0 0 15,14-13-15,-1 0-16,0 0 15,0 0-15,1 0 16,-1 0-16</inkml:trace>
  <inkml:trace contextRef="#ctx0" brushRef="#br0" timeOffset="57534.92">18177 10980 0,'0'13'0,"0"-26"0,13 40 0,0-27 0,-13 13 15,14 0-15,-14 0 0,13-13 0,-13 14 0,0-1 0,13-13 0,-13 13 0,13 0 0,-13 0 16,13-13-16,-13 14 0,14 12 0,-14-13 0,13 1 0,0-1 0,-13 0 0,0 0 0,13 1 16,-13-1-16,14 0 0,-1 0 0,-13 0 0,0 1 0,0-1 0,13 0 15,-13 14-15,13-27 0,-13 13 0,0 0 0,0 0 0,0 1 0,0-1 16,0 0-16,27 27 0,-27-27 0,0 0 15,0 0-15,0 27 0,0-27 0,0 27 16,0-27-16,0 0 16,-13-13-16,13 14 0,0-1 0,-14-13 15,14 13-15,-13 0 16,0-13-16,13 14 16,-13-14-16,13 13 0,-14-13 15,1 0 32</inkml:trace>
  <inkml:trace contextRef="#ctx0" brushRef="#br0" timeOffset="58435.25">18587 10504 0,'13'0'31,"0"0"-31,-13 13 0,14-13 0,-1 0 16,0 0-16,0 0 0,1 0 0,-1 0 15,0 0-15,0 0 0,0 0 0,1 0 16,-1 0-16,0 0 0,0 0 0,1 0 15,-1 0-15,13 0 0,-12 0 0,25 0 16,-26 0-16,1 0 16</inkml:trace>
  <inkml:trace contextRef="#ctx0" brushRef="#br0" timeOffset="58840.62">18653 10808 0,'13'0'47,"1"0"-47,-1 0 0,0 0 0,0 0 15,0 0-15,1 0 0,-1 0 0,0 0 0,0 0 16,1 0-16,-1 0 0,0 0 0,0-13 16</inkml:trace>
  <inkml:trace contextRef="#ctx0" brushRef="#br0" timeOffset="59967.15">19738 9393 0,'0'13'31,"0"0"-31,0 0 0,0 1 0,0-1 0,0 0 0,0 80 16,0-80-16,13 0 0,-13 14 0,13-14 0,14 132 15,-27-131-15,0-1 0,0 0 0,0 0 0,0 0 0,0 1 0,13-1 0,-13 0 0,0 0 16,13 80-16,-13-67 0,0-12 0,0 12 0,14 67 16,-14-80-16,13 66 15,-13-65-15,13-14 16,-13 13-16,0 0 0,0 0 0,13-13 0,-13 14 15,0-1-15,0-26 79</inkml:trace>
  <inkml:trace contextRef="#ctx0" brushRef="#br0" timeOffset="60655.8">20174 9406 0,'14'0'47,"-1"0"-47,0 0 15,-13 13-15,13-13 0,1 0 0,-1 0 0,0 0 0,27 13 16,-27 1-16,0-14 0,0 13 0,67 0 15,-54-13-15,-12 13 0,78 14 16,-65-14-16,-27 0 0,13-13 0,0 0 0,13 27 16,-12-14-16,-14 0 15,13-13-15,-13 13 0,13-13 0,-13 14 0,0-1 16,0 0-16,0 0 0,0 1 0,0-1 0,0 0 16,0 13-16,0-12 0,0 65 15,-13-66-15,13 0 0,0 1 16,-13-1-16,13 0 0,-14 40 0,1-53 0,13 13 0,-13-13 0,13 14 15,-26 52-15,12-53 0,-12 66 16,13-65-16,13-1 16,0 0-16,0 0 0,0 0 0,-14-13 15,14 40 1,0-27-16,0 1 0,0-1 16,14-13-1,-1 13-15,0-13 0,0 0 0,1 0 16,-1 0-16,0 0 0,0 0 0,0 0 0,27 0 15,-27 0-15,54 0 16,-41 0-16,-13 0 0,0 0 0,1 0 16,12 0-16,-13 0 0,14-13 15,-14 13-15,-13-13 94</inkml:trace>
  <inkml:trace contextRef="#ctx0" brushRef="#br0" timeOffset="61169.27">21061 9512 0,'0'13'16,"0"0"-16,0 0 16,0 1-16,0-1 0,0 0 0,0 0 0,0 1 15,0-1-15,0 0 0,0 0 0,0 1 0,0-1 16,0 0-16,0 0 0,13 0 0,-13 1 0,0-1 0,0 0 16,0 0-16,13-13 0,-13 14 0,14 38 15,-14-38-15,13 25 16,-13-25-16,13-14 0,-13 13 0,13-13 0,-13 13 15,13-13-15,1 0 16,-1 0-16,0 0 0,0 0 16,1 0-16,-1 0 0,0 0 0,0 0 0,0 0 15,27 0-15,-27 0 0,1 0 16,12-13-16,-13 13 0,-13-13 0,14 13 0,-1 0 16,-13-14-16,13 14 0</inkml:trace>
  <inkml:trace contextRef="#ctx0" brushRef="#br0" timeOffset="61618.18">21312 9485 0,'0'40'16,"0"-27"-16,0 0 0,0 1 0,0-1 0,13-13 0,-13 13 0,0 0 0,0 1 0,0-1 15,0 0-15,0 0 0,0 1 0,0-1 0,0 13 0,0-13 0,0 1 0,0-1 0,14 40 16,-1-40-16,-13 0 0,0 0 0,0 1 0,0-1 0,0 66 16,13-79-16,-13 14 0,13 91 15,-13-91-15,0-1 0,0 0 0,0 0 0,0 1 0,0 12 16,14-13-16,-1-13 0,-13 13 0,0 1 0,0-1 0,0 0 15,0 0-15,0 1 16,0-1 0,0-26 31,13 13-32,-13-14-15</inkml:trace>
  <inkml:trace contextRef="#ctx0" brushRef="#br0" timeOffset="62297.8">21762 9393 0,'0'0'0,"0"13"0,-13-13 15,0 0-15,13 13 0,-14 0 0,14 1 0,-13-1 16,13 0-16,0 0 0,-13 1 0,13-1 0,-13 13 16,13-13-16,0 14 0,0-14 0,-14 67 15,14-67-15,-13 119 16,13-119-16,0 0 0,0 1 0,0-1 0,0 0 0,0 53 16,0-52-16,0-1 0,0 0 0,0 0 0,13 14 15,-13-14-15,0 0 0,0 0 0,14-13 0,-14 14 0,0-1 16,13 0-16,0-13 0,-13 13 0,0 1 0,13-14 15,-13 13-15,40 13 16,-27-26-16,0 0 16,1 0-16,-1 0 0,0 0 15,0 0-15,1 0 16,-1 0-16,-13-13 0,13 13 0,0 0 16,-13-13-16,0 0 0,40-54 15,-40 54-15,13 0 0,-13 0 16,0-1-16,13 14 0,14-66 0,-27 40 0,13 13 15,-13-1-15,0 1 0,27-106 16,-27 93-16,0 12 0,0 1 0,0-13 0,0-54 0,0 54 16,0 13-16,0-1 0,0 1 0,0 0 0,-27-93 15,14 106-15,13-26 0,-27-27 16,14 53-16,0-13 0,0 13 0,13-14 0,-14 14 16,14-13-16,-13 13 0,0 0 0,0-13 15,0 13-15,-1 0 0,1 0 16,0 0-16,0 0 0,-1 0 0,1 0 15,0 0-15,0 0 0,0 0 16,-14 0-16,14 0 0,13 13 0,-13-13 0</inkml:trace>
  <inkml:trace contextRef="#ctx0" brushRef="#br0" timeOffset="63447.38">19566 10570 0,'13'0'0,"0"0"15,1 0-15,-1 0 0,0 0 16,0 0-16,1 0 0,-1 0 0,0 0 0,0 0 0,0 0 16,40 0-16,-39 0 0,-1 0 0,106 0 15,-106 0-15,0 0 0,1 0 0,-1 0 16,0 0-16,0 0 0,40-13 0,-26 13 0,-14 0 0,0 0 16,80-13-16,-80 13 0,132 0 15,-131 0-15,-1 0 16,0 0-16,0 0 0,106 0 0,-79 0 0,-27 0 15,14 0-15,-14 0 0,199 0 16,-199 0-16,27 0 0,-14 0 0,-13 0 0,14 0 0,-14 0 0,106 0 16,-106 0-16,1 0 0,-1 0 0,0 0 0,0 0 0,146-14 15,-133 14-15,-12 0 0,118-13 16,-119 13-16,0 0 0,1 0 0,-14-13 0,13 13 0,0 0 0,53 0 16,-53 0-16,1 0 0,65-13 15,-66 13-15,14 0 0,-14 0 0,0 0 0,0 0 16,14 0-16,-14 0 0,0 0 0,1 0 0,-1 0 0,40-13 15,-40 13-15,93-14 16,-93 14-16,0 0 0,0 0 16,14 0-16,-27-13 0,13 13 0,0 0 0,14 0 15,-14 0-15,0 0 0,1 0 16,-1 0-16,0 0 16,0 0-1,0 0 1,-13 13 46</inkml:trace>
  <inkml:trace contextRef="#ctx0" brushRef="#br0" timeOffset="64192.07">20267 10914 0,'0'13'15,"0"1"1,-13-1-16,13 0 0,0 0 0,0 0 0,0 1 0,0-1 0,0 0 0,-13-13 0,13 13 15,0 1-15,0-1 0,0 0 0,0 0 0,0 0 0,0 1 0,-14-1 16,14 13-16,0-12 0,0-1 0,0 0 0,-13 14 16,13-14-16,0 0 0,0 0 0,0 0 15,13-13 32,-13-13-47,14 13 16,-14-13-16,13 13 0,0 0 0,0-13 0,1 13 0,-1-13 15,0-1-15,0 14 0,0 0 0,1-13 0,-1 13 0,0 0 16,0 0-16,1-13 0,-1 13 0,0-13 0,0 13 0,1 0 16,-1-14-16,0 14 0,0 0 0,0 0 15,1-13-15,-1 13 0,0 0 16,0 0-16,1 0 16</inkml:trace>
  <inkml:trace contextRef="#ctx0" brushRef="#br0" timeOffset="64598.44">20532 10967 0,'0'13'16,"0"0"-16,0 1 0,0-1 0,0 0 16,0 0-16,0 1 0,0-1 0,0 0 0,0 0 0,0 0 0,0 1 0,0-1 15,0 0-15,0 0 0,0 1 0,13-14 0,-13 13 0,0 0 0,0 27 16,0-27-16,0 0 0,0 0 0,0 1 0,0 25 16,0-25-16,0 52 15,0-53-15,0 0 16</inkml:trace>
  <inkml:trace contextRef="#ctx0" brushRef="#br0" timeOffset="65220">20809 11007 0,'0'13'32,"0"0"-32,0 0 0,0 1 0,0-1 0,0 0 15,0 0-15,0 0 0,0 1 0,0-1 0,0 0 16,0 0-16,0 1 0,0-1 0,0 13 0,0-12 15,0-1-15,0 0 0,0 53 16,0-53-16,0 1 0,0-1 0,14-13 16,-14 13-16,0 0 0,0 1 0,0-1 15,13-13-15,-13 13 0,13 0 16,0-13-16,-13 13 0,14-13 16,-1 0-16,0 0 15,0 0-15,1 0 0,-14-13 16,13 13-16,-13-13 0,13 13 0,-13-13 0,13 0 0,-13-1 0,0 1 15,27-27-15,-27 27 0,26-79 16,-13 92-16,-13-14 0,0 1 0,0 0 16,0 0-16,0-1 0,0 1 0,0 0 0,0 0 15,0-1-15,0 1 0,0 0 0,0 0 0,-13 13 0,13-13 16,0-1-16,-13 14 0,13-13 0,-13-13 0,13 12 0,-14 14 0,1-13 16,13 0-16,-26-13 0,13 26 0,-54-53 15,54 53 1,0 0-16,0 0 0,-1 0 15,1 0 32</inkml:trace>
  <inkml:trace contextRef="#ctx0" brushRef="#br0" timeOffset="65807.55">21233 10874 0,'0'27'0,"-13"-27"16,13 13-16,0 0 0,0 1 0,-14-14 0,14 13 0,0 0 15,-13 0-15,13 0 0,0 1 0,-13-1 0,13 0 0,-13 0 0,13 1 16,-14 38-16,14-38 0,0-1 0,0 0 0,0 0 0,-26 67 15,26-54-15,0-13 0,0 1 0,0-1 16,0 0-16,0 14 0,0-14 0,0 0 0,0 0 16,0 1-16,0-1 0,0 0 0,0 0 0,0 14 15,13-27 32,0 0-31,1 0-16,-1-14 0,0 14 15,0 0-15,1-13 0,52-40 16,-66 40-16,13 13 0,-13-13 0,0 0 0,13 13 0,0-40 16,-13 27-16,14 13 0,-14-14 0,26-38 15,-26 38-15,0-52 16,0 53-16,0 0 0,0-1 0,0 1 0,0-26 16,-13 25-16,0-78 15,-1 79-15,14-1 0,0 1 0,-13 13 0,-13-53 16,26 40-16,-14 13 0,14-13 0,0-1 0,-39-12 15,26 26 1,-1 0-16,1 0 16</inkml:trace>
  <inkml:trace contextRef="#ctx0" brushRef="#br0" timeOffset="66731.94">21431 11192 0,'0'40'16,"0"-27"-16,13-13 0,-13 13 0,0 0 15,0 0-15,0 1 0,0-1 0,14-13 0,-14 13 0,0 0 0,0 1 0,0-1 16,0 0-16,13-13 0,-13 13 0,0 1 0,0-1 0,13 13 16,-13-13-16,0 1 0,0 12 15,0-39 79,0 0-94,0-1 0,0 1 0,0 0 16,0 0-16,0 0 0,0-1 0,0 1 0,0 0 0,0 0 15,0-40-15,0 39 0,0 1 16,0 0-16,0 0 0,0 0 0,0-1 15,13 1-15,-13 0 16,14 0-16,-1 13 16,0 0 15,0 0 0,-13 13-31,0 0 16,14-13-16,-14 13 0,0 1 0,13-14 15,-13 13-15,0 0 0,0 0 0,13-13 0,-13 13 16,0 1-16,0-1 0,0 0 0,13-13 0,-13 13 0,0 1 16,0-1-16,0 0 0,13-13 0,-13 13 15</inkml:trace>
  <inkml:trace contextRef="#ctx0" brushRef="#br0" timeOffset="67620.75">21788 11205 0,'0'13'0,"0"1"0,0-1 15,0 0-15,14-13 0,-14 13 0,0 0 0,0 1 16,0-1-16,13 0 0,-13 0 0,0 1 0,0-1 0,0 0 0,26 27 16,-26-27-16,0 27 15,14-40 1,-14 13-16,0-26 62,0-1-46,0 1-16,0 0 0,0 0 0,0 0 0,0-1 0,0 1 16,0 0-16,0 0 0,0-1 0,0 1 0,0 0 15,0 0-15,0-1 0,0 1 0,13 13 16,-13-13-16,0 0 0,13 13 15,0 0 32,-13 13-47,13 0 16,-13 0-16,14-13 0,-14 14 0,0-1 0,13 13 16,0-26-16,-13 40 15,0-27 1,0 1-16,0-1 0,0 0 15,0 0 1,13-13 0,-13-13 31,0 0-47,0 0 0,0-1 15,0 1-15,14 13 0,-14-13 0,0 0 0,0-1 0,13 1 16,0 13-16,-13-13 0,13 0 0,-13-1 0,14 14 0,12-13 15,-26 0-15,0 0 0,26 13 16,-26-13-16,14 13 0,-1 0 0,0 0 16,0 0-16,1 0 15,-1 0 17,0 13-17,-13 0-15,13 0 0,-13 0 16,0 1-16,14-1 0,-14-26 109,0-1-109,0 1 0,0 0 0,0 0 0,0-14 0,0 14 0,0 0 16,0-14-16</inkml:trace>
  <inkml:trace contextRef="#ctx0" brushRef="#br0" timeOffset="68339.92">22265 10054 0,'0'13'0,"0"1"15,0-1 1,13-13-16,0 0 16,0 0-16,1 0 0,-1 0 15,0 0-15,0 0 0,1 0 16,-14-13-16,13 13 0,0 0 0,-13-14 0,13 14 0,-13-13 0,27-13 16,-27 12-16,13-12 15,-13 13-15,0 0 16,0-1-16,0 1 15,-13 13-15,13-13 0,-14 13 0,14-13 0,-13 13 0,13-14 16,-13 14-16,0 0 0,0-13 0,-1 13 0,14-13 16,-13 13-16,0 0 0,13-13 0,-13 13 0,-14 0 15,14 0 1,0 0-16,-1 0 0,14 13 16,-13-13-16,0 0 0,-13 40 15,26-27-15,-14-13 0,14 13 0,-13 0 0,13 1 0,-26 38 16,26-38-16,0-1 0,-14-13 0,14 13 0,-13 14 15,13-14-15,-13 40 16,13-40-16,0 0 0,0 0 0,0 1 16,0-1-16,0 0 0,0 0 15,13 1-15,0-14 0,-13 13 16,0 0-16,14-13 0,-14 13 0,13-13 0,0 0 16,14 14-16,-14-14 0,53 26 15,-53-26-15,0 0 0,1 0 16,-1 0-16,0 0 0,0 0 0,1 0 15,-1 0-15,0 0 0,0 0 16</inkml:trace>
  <inkml:trace contextRef="#ctx0" brushRef="#br0" timeOffset="68961.49">22728 9538 0,'0'13'0,"0"-26"0,0 53 0,-14-27 15,14 0-15,-13 14 0,13-14 0,-13-13 0,13 13 0,0 1 0,0-1 0,-13 0 0,13 0 0,-13 0 0,13 1 0,0-1 16,0 0-16,0 14 0,0-14 0,0 0 0,-14-13 0,14 13 0,0 0 0,0 1 0,0 78 16,0-78-16,0-1 0,0 0 0,0 93 15,0-93-15,0 0 0,0 1 0,0-1 0,0 0 0,0 0 0,0 27 16,0-27-16,0 0 0,0 1 16,0-1-1,14-13 16,-1 0-15,0-13-16,-13-1 0,13 14 0,-13-26 0,13 26 16,-13-13-16,40-67 0,-40 67 0,0 0 0,13 13 15,-13-27-15,0 14 0,14 0 0,-14 0 0,13-1 0,-13-25 0,0 26 16,13-1-16,-13 1 0,0 0 0,0 0 0,27-93 16,-27 93-16,13 13 0,-13-67 15,0 54-15,0 0 0,0 0 0,0 0 0,0-1 16,0 1-16,0-13 15,0 12-15,0 1 16,13 13 31</inkml:trace>
  <inkml:trace contextRef="#ctx0" brushRef="#br0" timeOffset="69856.34">23045 10014 0,'-13'67'16,"13"-54"-1,0 0-15,0 0 0,-13-13 0,13 14 0,0-1 0,0 0 0,0 0 0,0 0 16,0 1-16,-13-1 0,13 0 0,0 0 16,0 1-16,0-28 78,0 1-63,0 0-15,0 0 0,0-1 0,0 1 16,0 0-16,0 0 0,13 13 0,-13-13 0,0-1 0,0 1 16,13 0-16,-13 0 0,13-40 0,0 53 15,14-66-15,-27 52 16,0 1-16,13 13 0,-13-13 0,0 0 0,13 13 16,1 0-16,-1 0 15,0 0 16,-13 13-31,0 0 16,13-13-16,-13 13 0,0 1 0,13-14 0,-13 13 0,0 0 16,0 13-16,0-12 0,0 65 15,0-66-15,0 1 0,14-14 0,-14 13 0,0 0 16,0 0-16,0 0 0,0 1 0,0-1 16,0 13-16,0-12 0,0 12 15,0-39 63,0 0-62,0-1-16,0 1 0,-14 0 0,14 0 16,0-1-16,0 1 0,0 0 0,0 0 0</inkml:trace>
  <inkml:trace contextRef="#ctx0" brushRef="#br0" timeOffset="70805.71">23310 9975 0,'0'13'32,"13"0"-32,-13 0 0,0 1 0,0-1 0,0 0 0,0 0 0,0 1 15,0-1-15,0 0 0,0 0 0,0 1 0,0-1 0,0 0 16,0 0-16,0 0 0,0 1 0,0 12 15,0-13-15,0 1 16,0-28 62,-13 14-78,13-13 0,0 0 0,0 0 0,0-1 16,0 1-16,0 0 0,0 0 0,0 0 0,0-1 15,0 1-15,0 0 0,0 0 0,0-1 0,0 1 0,0 0 0,13 0 16,-13-1-16,0 1 0,13 13 0,-13-39 0,13 25 0,-13 1 16,0 0-16,0 0 0,0-1 15,14 14-15,-1-13 16,0 13-16,-13-13 0,13 13 16,1 0-1,-1 0 16,-13 13-31,13-13 0,-13 13 0,0 1 0,0-1 16,0 0-16,13-13 0,-13 13 0,0 1 0,0-1 0,0 0 0,0 0 16,0 14-16,0-14 0,0 40 15,0-40-15,0 0 0,0 1 16,0-1-16,0-26 94,0-1-94,0 1 0,0 0 0,14 13 0,-14-13 0,0-1 15,0 1-15,13 13 0,-13-13 0,0 0 0,26 13 0,-26-14 0,27-12 16,-27 13-16,13 13 0,-13-13 0,0-1 0,13 14 0,-13-13 0,40-27 16,-40 27-16,26 0 15,-12 13-15,-1 0 47,0 0-47,-13 13 16,0 0-16,0 1 0,13-1 0,-13 0 0,0 0 0,13 1 0,-13-1 15,0 0-15,0 0 0,0 0 0,14-13 0,-14 14 0,0-1 0,0 0 16,0 0-16,0 14 0,0-14 0,13 14 16,-13-14-16,0 0 15,0 0 16,-13-13 1,-1 13-32,1-13 0,0 0 0,13 14 0</inkml:trace>
  <inkml:trace contextRef="#ctx0" brushRef="#br0" timeOffset="72271.06">22146 10478 0,'13'0'63,"0"0"-63,0 0 16,1 0-16,-1 0 0,0 0 0,0 0 15,-13 13-15,13-13 0,14 0 0,-14 0 0,0 0 16,1 0-16,-1 0 0,13 13 0,-12-13 0,78 0 15,-79 0-15,1 0 16,-1 0-16,0 0 0,0 0 0,0 0 0,1 0 0,-1 0 16,13 0-16,-12 0 0,52 13 15,-53-13-15,53 0 16,-53 0-16,1 0 0,-1 0 0,0 0 0,14 0 16,-14 0-16,79 0 15,-78 0-15,-1 0 0,0 0 0,0 0 0,1 0 16,12 0-16,-13 0 0,14 0 0,26 0 15,-40 0-15,93-13 16,-93 13-16,0-13 0,0 13 0,1 0 16,12-13-16,-13 13 0,0 0 0,40 0 15,-39 0-15,-1 0 16,0 0-16,0 0 0,1 0 0,-1 0 16,0 0-16,0 0 0,-13-14 0,40 14 15,-27 0 1,-13-13-16,13 13 0,14 0 0,-27-13 15,66 0 1,-53 13-16,0 0 0,1 0 0,-14-14 0,26 14 16,-26-13-16,53 13 15,-40 0-15,14 0 16,-14-13-16,0 13 0,0 0 0,1 0 16,-1 0-16,0 0 15,0 0-15,1 0 0,-1 0 16,0 0-16,0 0 0,0 0 15,1-13-15,-1 13 0,0 0 16,0 0 0,1 0 77</inkml:trace>
  <inkml:trace contextRef="#ctx0" brushRef="#br0" timeOffset="73586.25">24262 10319 0,'14'0'31,"-1"0"-31,0 0 0,0 0 0,0 0 0,1 0 0,-1 0 16,0 0-16,0 0 0,1 0 0,-1 0 0,13 0 0,-13 0 0,40 0 0,-39 0 0,12 0 0,1 0 0,-1 0 15,0 0-15,41 0 0,-41-13 0,53 13 0,-39-14 0,-27 14 16,14 0-16,-14 0 0,14 0 0,184-39 0,-184 39 15,158-27-15,-172 14 16,0 13-16,1 0 0,-1 0 0,0 0 0,0 0 0,14-13 16</inkml:trace>
  <inkml:trace contextRef="#ctx0" brushRef="#br0" timeOffset="74296.91">24262 10663 0,'-13'0'16,"0"0"-16,13-14 15,13 14 1,0 0 0,1 0-16,-1 0 0,13 0 0,-13 0 0,1 0 0,12 0 0,-13 0 0,1 14 15,12-14-15,-13 0 0,0 0 0,93 0 0,-92 0 0,-1 0 0,0 0 0,0 0 0,14 0 16,131-14-16,-131 14 0,-1 0 0,-12 0 0,224-13 16,-212 13-16,-13 0 15,14 0-15,-14 0 0,0 0 0,1 0 0,25 0 0,-12 0 0,79-13 0,-80 13 16,-13 0-16,0-13 0,1 13 0,105-27 15,-106 27-15,27-13 16</inkml:trace>
  <inkml:trace contextRef="#ctx0" brushRef="#br0" timeOffset="75665.17">25942 9723 0,'0'-13'16,"14"13"-16,-1 0 16,0 0-16,0 0 0,1 0 0,-1 0 15,0 0-15,0 0 0,0 0 0,1 0 0,-1 0 16,27 0-16,-27 0 0,0 0 0,40 0 15,-40 0-15,0 0 0,1 0 16,-1 0-16,0 0 0,0 0 0,-13 13 16,14-13-16,-1 0 0,-13 14 0,26 12 15,-26-13-15,13-13 16,-13 14-16,14-1 0,-14 0 0,13-13 16,-13 13-16,0 0 0,13 1 0,-13-1 15,0 0-15,13 0 0,-13 1 16,0-1-16,0 0 0,0 0 0,0 1 15,0-1-15,-26 0 16,26 0-16,-13-13 0,13 13 0,-14-13 0,1 0 16,0 0-16,0 14 0,0-14 0,-1 0 15,1 0-15,13 13 0,-13-13 0,0 0 0,13 13 0,-40-13 16,27 0-16,13 13 0,-13-13 0,-14 0 16,14 0-16,-27 14 15,27-14-15,13 13 16,-13-13-16,-1 0 0,14 13 0,-13-13 15,26 0 64,1 0-79,-1 0 0,0 0 0,0 0 0,1 0 15,-1 0-15,0 0 0,0 0 0,1 0 0,-1 0 0,0 0 0,0 0 16,0 0-16,1 0 0,-1 0 0,0 13 0,0-13 0,1 0 0,-1 0 0,0 0 15,0 0-15,0 0 0,-13 14 0,14-14 0,-1 0 0,13 13 16,-12-13-16,-14 13 0,13-13 0,0 0 0,0 13 16,-13 0-16,14-13 15,-14 14-15,0-1 0,0 0 16,13-13-16,-13 13 0,0 1 0,0-1 0,0 0 0,13 0 16,-13 1-16,13 65 15,-13-66-15,0 0 0,0 1 16,0-1-16,0 0 0,0 0 0,0 1 15,0-1-15,0 13 0,-13-13 0,13 1 0,0-1 16,-13-13-16,13 13 0,0 0 0,-13-13 0,13 14 0,0-1 16,-14-13-16,1 0 0,-13 13 15,12-13 1,1 0-16,0 0 0,13 13 16,-13-13-16,-1 0 0,1 0 15,0 0-15,13 13 0,-13-13 0,0 0 16,13 14-16,-14-14 0,1 0 15,0 0-15,0 0 16,-1 0-16,1 0 0</inkml:trace>
  <inkml:trace contextRef="#ctx0" brushRef="#br0" timeOffset="76216.17">26855 10623 0</inkml:trace>
  <inkml:trace contextRef="#ctx0" brushRef="#br0" timeOffset="77289.17">27199 9565 0,'0'53'16,"0"-40"-16,0 0 0,0 0 0,0 1 0,0-1 16,0 0-16,0 0 0,0 0 0,0 1 0,0 12 0,-13-26 0,13 13 0,0 1 15,0 12-15,0-13 0,0 0 0,0 1 0,0-1 0,0 0 0,0 0 0,0 54 16,0-54-16,0 0 0,0 0 0,0 0 0,0 93 16,0-92-16,13 118 15,-13-119-15,0 0 0,0 1 0,0-1 0,0 0 16,0 27-16,0-27 0,0 0 0,13 40 15,-13-40-15,0 1 16,14-1-16,-14 0 0,0 0 16,0 0-16,0 1 109</inkml:trace>
  <inkml:trace contextRef="#ctx0" brushRef="#br0" timeOffset="78231.55">27609 10438 0,'13'0'31,"1"0"-15,-14-13-16,13 13 0,0 0 0,0 0 16,1 0-16,-1-14 0,-13 1 0,53-27 15,-40 27 1,-13 0-16,13 13 0,0 0 0,1-26 0,-14 12 16,0 1-16,13 0 15,-13 0-15,0-1 0,0 1 0,0 0 0,13 0 16,-13-1-16,0 1 0,0 0 0,0-13 15,0 12-15,0 1 16,0 0-16,0 0 16,0-1-16,-13 14 0,0 0 15,-1 0 1,1 0-16,0 0 0,0 0 16,13 14-16,-13-14 0,-1 0 0,1 0 15,0 0-15,13 13 0,-13-13 0,-14 13 16,14-13-16,13 13 15,-27 1-15,14-14 0,13 13 0,0 0 16,-13-13-16,13 13 0,0 0 16,-13-13-16,0 14 0,13-1 15,0 0-15,0 0 16,-14-13-16,14 14 0,0-1 16,0 40-1,0-40-15,14-13 0,-14 13 0,13-13 0,-13 13 0,0 1 16,13-1-16,-13 0 0,13 0 0,14 14 15,-14-14-15,40 40 16,-53-40-16,13-13 0,-13 13 0,40 1 16,-27-14-16,-13 13 0,13-13 0,27 13 15,-40 0-15,13-13 0,0 0 0,1 0 0,12 0 16,-13 14-16,1-14 0,12 0 16,-13 0-16,14 0 15,-14 0 48</inkml:trace>
  <inkml:trace contextRef="#ctx0" brushRef="#br0" timeOffset="78854.62">28284 9644 0,'0'0'0,"0"13"0,0 1 0,0-1 15,0 0-15,0 0 0,0 0 0,0 1 0,0 12 0,0-13 0,0 14 0,0-14 16,0 0-16,0 0 0,0 1 0,0-1 0,0 0 0,0 0 0,0 1 0,0 105 16,0-106-16,26 132 15,-26-131-15,0-1 0,0 0 0,14-13 0,-14 13 0,0 14 0,13 26 16,-13-40-16,13-13 0,-13 13 0,0 0 0,0 1 0,13 39 16,-13-40-16,14 0 0,-14 0 15,13-13-15,0 14 0,-13-1 0,13-13 31,0 0-15,1 0-16,-1 0 0,-13-13 16,13 13-16,27-67 0,-40 54 0,13-13 15,53-133-15,-66 146 16,13-14-16,-13 1 0,14 13 0,-14-14 0,26-79 16,-26 93-16,0-13 0,13-120 15,-13 133-15,0 0 0,0-1 0,0 1 0,0-40 16,0 27-16,0 13 0,0-40 15,0 39-15,0-12 16,0 13-16,0-1 16,0 28 31</inkml:trace>
  <inkml:trace contextRef="#ctx0" brushRef="#br0" timeOffset="80422.06">26868 10649 0,'27'0'16,"-14"0"-16,0 0 0,1 0 0,-1 0 0,0 0 15,0 0-15,0 0 0,1 0 0,-1 0 16,0 0-16,0 0 15,-13 14 64,-13-14-79,0 0 15,13 13-15,-13-13 0,-1 0 0,14 13 0,-13-13 0,0 0 16,13 13-16,-13-13 0,0 0 0,13 14 15,-14-14-15,1 0 47,0 0 0,13-14 16,0 1-48,0 0-15,0 0 16,0-1-16,0 1 0,0 0 16,13 13-16,-13-13 0,13 13 15,1 0-15,-1 0 0,-13-13 16,13 13-16,0 0 15,-13 13 126,0 0-141,0 0 16,0 0-16,-13-13 0,0 0 15,0 0 1,13 14 78</inkml:trace>
  <inkml:trace contextRef="#ctx0" brushRef="#br0" timeOffset="83686.55">11549 13044 0,'0'-13'63,"13"13"-63,1 0 0,-1 0 15,0 0-15,0 0 0,0 0 0,1 0 0,-1 0 0,0 0 16,27 0-16,-27 0 0,0 0 0,0 0 0,1 0 0,131-13 16,-132 13-16,186 0 15,-186 0-15,0 0 0,1 0 0,-1 0 0,0 0 0,0 0 0,1 0 16,105 0-16,-106 0 0,93-14 16,-93 14-16,0 0 15,-13-13-15,13 13 0,1 0 0,-14-13 16,-14 13 62,1 0-78,0 0 0,0 0 0,-1 0 0,1 0 0,0 0 16,13-13-16,-13 13 0,-1 0 0,1 0 0,0 0 0,-13 0 0,12 0 0,-12 0 0,13-14 0,-53 14 15,26 0-15,13 0 0,14 0 0,0 0 0,0 0 0,-120 0 16,120 0-16,-13 0 0,-173 0 15,186 0-15,-13 0 0,-1 0 0,14 0 0,0 14 0,-1-14 0,-105 26 16,106-26-16,0 0 0,0 13 0,-106 1 16,92-1-16,-92 13 15,106-26-15,0 0 16,13 13-16,-14-13 0,14 14 141,0-1-141,0 0 0,0 0 15,0 1-15,0-1 0,0 0 0,0 0 0,0 0 0,0 1 0,14 39 16,-14-40-16,13 0 0,13 106 15,-26-106-15,0 1 0,0-1 0,0 0 0,0 0 0,14 40 16,-14-26-16,0-14 0,13 0 0,-13 0 0,0 67 16,0-67-16,0 0 0,13 80 15,-13-80-15,0 0 0,0 0 16,0 1-16,0-1 0,0 0 0,0 0 16,0 1-16,0-1 0,0 0 15,13-13 95,0 0-95,40 0-15,-39 13 0,-1-13 16,0 0-16,0 0 0,1 14 0,-1-14 0,0 0 0,0 0 0,14 0 0,-14 0 0,13 0 0,-12 0 0,-1 0 15,53 0-15,-40 0 0,-12 0 0,-1 0 0,0 0 0,0 0 0,14 0 0,-14 0 16,252-14 0,-252 14-16,0 0 0,0 0 0,1 0 0,-1 0 15,0-13-15,0 13 0,0 0 0,1 0 0,-14-13 110,-14 13-110,14-13 0,-13 13 0,0 0 0,13-14 0,-13 14 15,0 0-15,-1 0 0</inkml:trace>
  <inkml:trace contextRef="#ctx0" brushRef="#br0" timeOffset="84174.99">11337 13533 0,'14'0'31,"-1"0"-15,0 0-16,0 0 0,1 0 0,-1 0 0,0 0 0,0 0 15,0 0-15,1 0 0,-1 0 0,53 14 0,-53-14 0,1 0 0,-1 0 16,13 0-16,54 0 0,-67 0 0,0 0 0,0 0 0,133 13 16,-120-13-16,-13 0 15,1 0-15,-1 0 0,53 0 0,-53 0 0,1 0 16</inkml:trace>
  <inkml:trace contextRef="#ctx0" brushRef="#br0" timeOffset="85658.35">12541 13785 0,'13'0'93,"1"0"-93,-14 13 0,13-13 16,-13 13-16,0 0 0,0 1 16,13-14-16,-13 13 0,13-13 0,-13 13 0,0 0 15,0 1-15,0-1 0,14-13 16,-14 13-16,0 0 0,0 1 0,0-1 0,0 26 16,0-25-1,0-1-15,0 0 0,0 0 0,0 1 16,0-1-16,-14 27 0,14-27 15,-26 26 1,26-25-16,-13-14 0,13 13 0,0 0 16,-14-13-1,14 13-15,-13-13 0,13 14 32,-13-14-17,0 0 79,13-14-94,0 1 16,0 0-16,0 0 0,-13 13 15,13-14-15,0 1 0,0 0 0,0 0 16,0 0-16,0-1 15,0 1-15,0 0 0,13-14 16,-13 14-16,13 0 0,-13 0 0,26-1 16,-26 1-16,0 0 0,27-13 15,-27 12-15,13 14 0,-13-13 0,13 13 0,-13-13 16,0 0-16,14 13 0,-1 0 16,-13-27-16,13 14 0,0 13 0,-13-13 15,14 13-15,-14-27 0,13 27 0,0-13 0,0 13 16,-13-13-16,13 13 0,-13-13 0,14-1 15,-14 1 1,13 13 0,0 0-1,-13-13-15,13 13 16,1 0-16,-1 0 16,-13-13-16,13 13 0,0-14 0,1 14 93,-14 14-77,13-14 15,-13 13-31,0 0 16,13-13-1,0 13-15,-13 1 0,0-1 16,0 0-16,0 0 16,0 0-16,13-13 0,-13 14 15</inkml:trace>
  <inkml:trace contextRef="#ctx0" brushRef="#br0" timeOffset="86734.85">14076 12978 0,'-13'13'62,"-1"-13"-62,1 0 0,13 13 0,0 1 16,0-1-16,-13-13 0,-27 26 16,40-13-16,-53 40 15,40-53-15,13 14 0,-13-14 16,0 0-16,-1 13 0,14 0 0,-13-13 0,13 13 0,-53 14 15,40-14-15,0-13 0,0 0 16,13 13-16,0 0 0,-40 1 0,27-14 0,13 13 0,-14-13 16,-25 26-16,25-26 0,14 14 0,-13-14 15,13 13-15,-13-13 0,0 13 0,0 0 0,13 0 16,-14-13-16,14 14 0,-13-14 16,0 0-16,13 13 0,13-13 109,0 0-93,-13 13-16,14-13 0,-1 0 0,0 0 0,-13 13 0,13-13 0,0 0 0,1 0 15,-1 0-15,-13 14 0,13-14 0,0 0 0,1 0 0,-1 13 0,0-13 0,-13 13 16,13-13-16,1 0 0,-1 13 0,13-13 0,-13 14 0,14-1 0,-14-13 0,0 13 0,1-13 15,-1 0-15,0 13 0,14 0 0,-14-13 0,0 14 0,0-14 0,14 0 16,-14 13-16,0 0 0,14-13 0,-14 13 0,0-13 16,0 0-16,40 0 0,-40 0 0,1 0 15,-14 14-15,13-14 0,0 0 32</inkml:trace>
  <inkml:trace contextRef="#ctx0" brushRef="#br0" timeOffset="87794.83">14658 12568 0,'79'0'15,"-65"0"-15,-1 0 0,0 0 0,-13-14 0,13 14 16,0 0-16,1 0 0,-1 0 0,0 0 0,0 0 0,1 0 0,12 0 0,-13 0 0,14 0 0,12 0 15,-25 0-15,-1 0 0,0 0 0,0 0 0,14 0 0,-14 0 0,0 0 0,14 0 0,26 0 16,-40 0-16,0 0 0,0 0 0,1 0 0,12 0 0,40 0 16,-53 0-16,1 0 0,91 0 15,-91 0-15,-1 0 0,0 0 0,40 0 16,-40-13-16,0 13 0,27-13 16,-27 13-16,1 0 0,-14-13 0,13 13 15,0 0-15,-26 0 47,0 0-31</inkml:trace>
  <inkml:trace contextRef="#ctx0" brushRef="#br0" timeOffset="88301.29">15068 12660 0,'0'0'0,"0"14"0,0-1 0,-26-13 0,26 13 15,0 80-15,0-80 0,0 0 0,0 0 16,0 1-16,0-1 0,0 13 0,0-13 0,-14-13 0,14 27 0,0 39 0,0-53 16,0 14-16,0-14 0,0 13 0,0-12 0,0 12 0,0-13 0,0 1 15,0-1-15,0 13 0,0 1 0,0-14 0,0 80 16,0-80-16,0 0 0,0 119 15,0-118-15,-13 12 0,13-13 0,0 14 0,-13-14 0,13 0 0,0 53 16,0-53-16,0 1 0,0-1 0,0 0 0,-13 93 16,13-93-16,-27 106 15,27-105-15,0-1 0,0 0 0,-13 0 16,13 0-16,0 1 62,-13-14-46</inkml:trace>
  <inkml:trace contextRef="#ctx0" brushRef="#br0" timeOffset="88753.71">14579 14036 0,'13'0'15,"0"0"1,13 0-16,-26-13 0,14 13 0,-1 0 16,0 0-16,0 0 0,1 0 0,-1 0 0,0 0 0,0 0 0,-13-13 0,66 13 15,-52 0-15,-1-14 0,0 14 0,14 0 0,-14 0 0,0-13 0,119 0 16,-118 0-16,-1 13 0,0 0 0,0 0 0,133-40 15,-120 40-15,-13 0 0,1-13 0,-1 13 0,13 0 0,-26-13 0,80-1 16,-67 14-16,-13-13 0,13 13 0,0 0 0,1 0 0,39-13 16,-53 0-16,39 13 15,-39-14 48</inkml:trace>
  <inkml:trace contextRef="#ctx0" brushRef="#br0" timeOffset="89828.69">15253 13110 0,'0'0'16,"0"-13"-16,-13 13 0,0 0 0,0 0 15,-1 0-15,1 0 16,0 0-16,0 0 0,-1 0 16,1 0-16,0 0 0,0 0 0,-1 0 15,1 0-15,0 0 0,0 0 0,0 0 0,-1 13 16,1-13-16,0 13 0,-27 14 15,27-27-15,13 13 0,-13-13 0,-1 0 0,14 13 0,-13 0 16,0-13-16,13 14 0,0-1 0,-26-13 16,26 13-16,-27 14 15,27-14-15,-13-13 0,13 13 0,0 0 16,0 1-16,-13-14 0,13 13 16,0 0-16,-14-13 0,1 0 0,13 13 15,0 0-15,0 1 0,0-1 16,0 0-1,0 0-15,0 1 16,0-1-16,13-13 0,-13 13 0,0 0 16,0 1-16,14-14 15,-14 13-15,13-13 0,-13 13 0,0 0 16,13-13-16,-13 13 0,13-13 16,40 53-1,-40-53-15,-13 14 0,40-1 16,-40 0-16,53-13 15,-40 0-15,1 0 0,-1 0 0,0 0 0,13 0 16,1 0-16,-1 0 0,-12 0 16,12 0-16,-13 0 0,80-26 15,-80 26-15,-13-14 0,13 14 0,1-13 16,-1 0-16,0 13 0,0 0 0,-13-13 0,27-1 16,-14 14-1,-13-13-15,0 0 0,13 13 0,-13-13 0,13 13 16,1 0-16,-1-27 0,-13 14 0,0 0 15,40-27-15,-40 27 0,13 13 16,-13-13-16,13 13 0,-13-27 0,13 27 16,0 0-16,-13-13 0,0 0 15,14 13-15,-14-13 0,0-1 16,0 1-16,0 0 0,0 0 16,0-1-16,0 1 0,0-13 15,0 12-15,0 1 0,0 0 16,0 0-16,-14 13 0,14-13 0,0-1 0,-26-12 15,13 26-15,13-13 0,0-1 0,-13 14 0,-14-26 16,14 26-16,13-13 16,-13 13-16,-1 0 0,1 0 0,0-13 15,0 13-15,0 0 0,-1 0 16,1 0-16,0 0 0,0 0 16,-1 0-16,1 0 0,13 13 15,-13-13-15,0 0 0,-1 0 16,1 0-16,13 13 0,-13-13 15</inkml:trace>
  <inkml:trace contextRef="#ctx0" brushRef="#br0" timeOffset="92021.7">17330 13269 0,'0'13'32,"0"0"-32,0 1 0,0-1 0,0 0 0,13 0 0,-13 0 0,0 1 0,0-1 0,0 0 15,14 0-15,-14 1 0,0-1 0,0 0 0,0 0 0,0 1 0,0-1 0,0 0 0,13 0 0,-13 0 0,0 1 16,0-1-16,0 0 0,0 0 0,0 1 0,0-1 0,0 0 0,0 0 0,0 0 0,0 1 16,0-1-16,0 0 0,0 14 0,13-14 0,-13 0 0,0 0 0,0 1 0,0-1 15,0 0-15,0 0 0,0 0 0,0 1 0,0-1 16,0 0-16,0 0 0,0-26 78,-13 13-78,13-13 0,0 0 16,0-1-16,0 1 0,0 0 0,0 0 0,0 0 0,0-1 0,0 1 15,0 0-15,-13 13 0,13-13 0,0-1 0,0 1 0,0 0 0,0 0 0,0-1 0,0 1 16,0 0-16,0 0 0,0 0 0,0-1 0,0 1 0,0 0 0,0 0 0,0-1 0,0 1 15,13-13-15,-13 13 0,0-1 0,0 1 0,0 0 0,13 13 0,0-53 16,-13 40-16,14-1 0,-14 1 0,13-40 16,-13 40-16,13 13 0,13-79 15,-12 79-15,-14-14 0,13 1 0,0 13 16,0-26-16,1 26 0,12-13 16,-13 13-16,1 0 15,-1 0-15,0 0 16,0 0-16,-13 13 0,13-13 15,1 13-15,-14 0 0,13-13 0,-13 13 16,13-13-16,-13 14 0,13-14 0,-13 13 0,14 27 16,-1-40-16,-13 13 0,26 53 15,-26-53-15,14 0 0,-14 1 0,0-1 0,13 0 0,0 27 16,-13-27-16,0 0 0,0 1 0,13 52 16,-13-53-16,0 79 15,0-78-15,0-1 0,13 0 0,-13 0 16,0 1-16,0-1 0,0 0 15,0 0-15,14-13 0,-14 14 16</inkml:trace>
  <inkml:trace contextRef="#ctx0" brushRef="#br0" timeOffset="92794.41">18243 13150 0,'-13'13'0,"-14"13"15,27-12-15,-13-14 0,0 13 16,13 0-16,-13-13 0,13 13 0,0 1 0,-14-14 0,14 13 0,0 0 16,-13 0-16,13 1 0,-13-14 0,13 13 0,0 0 0,-13 13 15,13-12-15,0-1 0,0 0 0,0 0 0,0 1 0,-14 25 16,14-25-16,0-1 0,0 0 0,0 0 0,0 0 0,0 1 15,0-1-15,0 0 0,0 0 0,0 1 0,0-1 0,0 0 16,0 0-16,14-13 0,-14 13 16,0 1-16,13-14 0,0 26 15,0-26 1,-13 13-16,0 1 0,14-14 0,-1 0 16,0 13-16,0-13 0,1 0 15,-1 0-15,-13 13 0,26-13 0,-13 0 0,1 0 16,25 0-1,-25 0-15,-1 0 0,-13-13 0,13 13 0,0 0 0,1 0 16,-14-13-16,13-1 0,0 14 0,0-13 16,0 0-16,-13 0 0,53-40 15,-53 40-15,14-1 0,-1 14 0,-13-13 0,0 0 0,26-14 16,-26 14-16,14 13 0,-14-13 0,26-40 16,-26 40-16,0 0 0,13 13 0,-13-14 0,0 1 0,0-27 15,0 27-15,0 0 0,0 0 0,0 0 0,0-27 16,0 27-16,-26-54 15,13 54-15,13 0 0,-14 13 0,14-13 0,-13 13 0,0-40 16,13 27-16,-13 13 0,-1-13 0,-12-14 16,13 14-16,-1 13 0,14-13 0,-13 13 15,0 0-15,0 0 16,0 0-16,-1 0 16,1 0-16,0 0 15,0 0-15,-1 0 16,14 13-16,-13-13 15,13 13-15,0 0 0,-13-13 0,0 0 16,13 14-16,0-1 16,-14-13-16</inkml:trace>
  <inkml:trace contextRef="#ctx0" brushRef="#br0" timeOffset="93872.39">19513 13507 0,'13'0'16,"0"0"-1,1 0-15,-1 0 0,0 0 0,0 0 0,1 0 16,-1 0-16,0 0 0,0 0 0,1 0 0,-1 0 0,0 0 16,0 0-16,0 0 0,1 0 0,-1 0 0,0 0 15,0 0-15,1 0 0,-1 0 0,0 0 0,0 0 16,1 0-16,-14-13 0,13 13 0,-13-13 16,13 13-16,-13-14 0,13 14 0,0-53 15,-13 40-15,0 0 0,14 13 0,-14-13 0,0-1 0,13-25 16,-13 26-16,13-27 15,-13 27-15,0-1 0,0 1 16,0 0-16,-13 0 0,13-1 0,0 1 0,-13 0 16,-1 0-16,14 0 15,-13 13-15,0-14 0,0 14 16,0 0 0,-1 0-16,1 0 0,0 0 15,0 0-15,-1 0 16,14 14-16,-13-14 0,0 0 15,13 13-15,-13-13 0,-1 0 16,1 0-16,13 13 0,-13-13 16,13 13-16,-13 0 0,0 1 15,-1-14-15,14 13 0,0 0 0,0 0 0,-13-13 0,0 27 16,13-14-16,0 0 0,-13-13 0,-1 40 16,14-27-16,0 0 0,0 1 0,0-1 0,0 0 15,0 0-15,0 1 0,0-1 0,0 0 0,0 0 0,0 27 16,0-27-16,14 67 15,-14-67-15,13 0 0,-13 0 0,0 0 0,0 1 0,26 25 16,-12-25-16,-14-1 0,0 0 0,26 27 16,-26-27-16,13 0 15,0-13-15,-13 13 0,0 1 0,14-14 0,-14 13 0,13-13 16,-13 13-16,13-13 0,0 0 16,1 0-16,-1 0 0,0 0 15,0 0-15,1 0 0,-1 0 0,0 0 16,0-13-16,0 13 0,14-13 0,-27-1 15,53-12-15,-40 26 16,-13-13-16,13 13 0,-13-13 0,13 13 16,-13-14-1,0 1 1,0 0 0,0 0-16,14 13 15,-14-14 1</inkml:trace>
  <inkml:trace contextRef="#ctx0" brushRef="#br0" timeOffset="94514.97">19976 13057 0,'13'0'16,"0"0"-16,1 0 0,-1 0 15,0 0-15,0 0 16,1 0-16,-1 0 0,0 0 0,0 0 16,1 0-16,-1 0 0,0 13 0,0-13 15,14 0-15,-14 0 0,0 0 0,0 0 0,1 0 16,-1 0-16,0 0 0,40-13 15,-40 13-15,0 0 0,1-13 16,-1 13-16,0 0 0,0 0 16,-13-13-16,14 13 0</inkml:trace>
  <inkml:trace contextRef="#ctx0" brushRef="#br0" timeOffset="95259.66">21233 13626 0,'13'0'47,"0"0"-47,0 0 16,1 0-16,-1 0 0,0 0 0,0 0 0,1 0 0,-1 0 15,0 0-15,0 0 0,14 0 0,-14-13 0,0 13 16,0 0-16,27-13 0,-27 13 0,1 0 0,-1 0 16,27-27-16,-40 14 0,13 13 0,0 0 15,-13-13-15,13 13 0,0-14 0,-13 1 0,14 0 16,-14 0-16,0 0 16,13 13-16,-13-14 0,0-25 0,0 25 15,0 1-15,0 0 0,0 0 0,-13-14 0,13 14 16,-14 0-16,1-14 0</inkml:trace>
  <inkml:trace contextRef="#ctx0" brushRef="#br0" timeOffset="95874.22">21352 13256 0,'0'13'0,"0"-26"0,-13 26 0,13 0 0,-14 0 0,14 1 0,-13-1 15,0-13-15,13 13 0,0 0 0,0 0 0,0 1 0,-13-14 0,13 13 0,0 0 16,0 0-16,0 1 0,0-1 0,0 0 0,0 0 0,0 1 0,0-1 15,0 0-15,0 13 0,0-12 0,0-1 0,0 0 16,0 0-16,0 1 0,0-1 0,0 0 16,0 0-16,0 0 0,0 1 78,13-14-78,0 0 0,-13 13 0,13-13 0,-13 13 15,14-13-15,-1 0 0,-13 13 0,13-13 16,0 0-16,1 0 0,-14 14 0,13-14 0,0 0 16,0 0-16,0 13 15,1-13-15,-14 13 0,13-13 0,0 0 0,0 0 16,1 0-16,-1 0 0,-13 13 0,13-13 16,0 0-16,1 14 0,-1-14 15,0 0-15,0 0 0,0 0 0,1 13 16,-1-13-16,0 13 0,14-13 15,-14 0-15,0 0 16,0 0-16,1 0 0,-1 0 16,0 0-16,0 0 15,0 0 1,-13-13-16,14 13 16</inkml:trace>
  <inkml:trace contextRef="#ctx0" brushRef="#br0" timeOffset="96873.12">22159 13361 0,'0'14'0,"0"-28"0,0 41 0,-13-27 0,13 13 16,0 0-16,0 1 0,0-1 0,-14-13 0,14 13 0,0 0 0,-13 1 15,13-1-15,-26 159 16,26-159-16,0 0 0,-14 67 16,14-67-16,0 0 15,0 0-15,0 0 0,0 1 0,0-1 16,0-26 62,0-1-78,0 1 0,0 0 0,0 0 0,0 0 0,0-1 16,0 1-16,0 0 0,0 0 0,0-1 0,0 1 0,0 0 0,0 0 0,0-1 0,0 1 0,0 0 15,0 0-15,0 0 0,0-1 0,0 1 0,0 0 0,0 0 0,14 13 0,-1-53 16,-13 40-16,13 13 0,14-27 16,-14 27-1,0 0-15,0 0 16,1 0-1,-1 0-15,0 0 16,-13 13-16,13 1 0,-13-1 16,13-13-16,-13 13 0,0 0 0,14 0 15,-14 1-15,0-1 0,0 0 0,13 0 0,-13 1 0,0-1 16,0 0-16,0 0 0,13 27 0,-13-27 0,0 40 31,13-40-31,-13 1 0,0-1 0,0 0 0,14-13 16,-14 13-16,0-26 62,0 0-62,13 0 0,-13-1 0,0-12 0,13 26 16,-13-13-16,0-1 0,13 14 0,-13-13 0,0 0 0,14 0 0,-14-1 0,0 1 0,13 0 0,-13-13 16,13 26-16,-13-14 0,26-25 0,-26 25 0,14 14 0,-14-13 0,0 0 0,13 13 0,13-40 15,-26 27-15,14 0 0,-1 13 0,-13-13 0,26-1 16,-26 1-16,13 13 47,1 13-47,-14 1 0,0-1 15,0 0-15,13 0 0,-13 1 0,0-1 0,0 0 0,0 0 0,13-13 16,-13 13-16,0 1 0,27 52 0,-27-53 16,13 66-16,-13-65 15,13-14-15,-13 13 0,0 0 0,0 0 0,0 1 16,0-1-16,13-13 0,-13 13 15,14-13 48,-1 0-47,0 0-16,0 0 15,0 0-15,1 0 0,-1 0 0,-13-13 0,13 13 0,0 0 0,-13-13 0,14 13 16</inkml:trace>
  <inkml:trace contextRef="#ctx0" brushRef="#br0" timeOffset="97233.45">23045 13454 0,'-13'0'16,"0"0"-16,13 13 0,0 1 0,0-1 0,-13-13 0,13 13 16,0 0-16,0 0 0,-14 1 0,14-1 0,-13 0 0,13 0 0,0 1 0,0-1 15,-13 26-15,13-25 0,0-1 0,-13 0 0,13 0 16,0 14-16,0-14 0,0 14 15,-14-27 1,14-14 47,0 1-63,-13 13 0,13-13 0,0 0 0,0-1 0,0 1 15,0 0-15</inkml:trace>
  <inkml:trace contextRef="#ctx0" brushRef="#br0" timeOffset="97492.19">23058 13070 0,'-13'0'47,"13"14"-15,0-1-32,0 0 15</inkml:trace>
  <inkml:trace contextRef="#ctx0" brushRef="#br0" timeOffset="97917.58">23336 12872 0,'0'13'15,"0"0"-15,0 1 0,0-1 0,0 0 0,0 0 16,0 1-16,-13-14 0,13 13 0,0 0 0,0 0 0,0 1 0,0-1 0,0 0 0,-13 0 0,13 14 0,-13 39 15,13-53-15,-14-13 0,14 26 0,0-12 0,0-1 0,0 0 0,0 0 0,0 1 0,-26 105 16,26-106-16,0 0 0,0 0 0,-13 120 16,13-120-16,0 0 0,0 93 15,0-93-15,0 0 0,0 1 0,0-1 0,0 13 16,0-12-16,13-14 62,0 0-46,0 0-16,-13-27 0,14 27 0,-14-13 0,0 0 0,13 13 0,0-27 16</inkml:trace>
  <inkml:trace contextRef="#ctx0" brushRef="#br0" timeOffset="98316.95">23733 13004 0,'-40'40'0,"40"-27"0,-13-13 0,13 13 16,-13 1-16,0-1 0,13 0 0,-13 0 0,13 14 0,-14-14 0,14 0 0,-13 0 0,13 1 16,-13-14-16,13 13 0,0 0 0,-13 0 0,13 1 0,0-1 0,-27 40 0,27-40 0,0 0 0,-13-13 15,13 13-15,0 1 0,0-1 0,-27 80 0,27-80 0,0 0 16,0 0-16,0 93 16,0-93-16,0 0 0,0 1 0,0-1 0,0 0 15,0 0-15,0 1 0,0-1 0,0 0 0,0 0 16,0 1-16,0 12 15,0-13-15,0 0 0,0 1 16,0-1-16,-13-13 16</inkml:trace>
  <inkml:trace contextRef="#ctx0" brushRef="#br0" timeOffset="98871.45">23125 13467 0,'13'0'62,"0"0"-62,0 0 0,0 0 0,1 0 16,-1 0-16,0 0 0,0 0 0,1 0 0,-1 14 0,0-14 0,0 0 0,1 0 16,-1 0-16,0 0 0,0 13 0,0-13 0,1 0 0,-1 0 0,13 0 15,-12 0-15,-1 0 0,0 0 0,0 0 0,1 0 0,25 0 16,-26 0-16,1 0 0,25 0 15,-39-13-15,14 13 0,-1 0 0,-13-14 16,13 14-16,0 0 94,-13 14-94</inkml:trace>
  <inkml:trace contextRef="#ctx0" brushRef="#br0" timeOffset="99605.12">23945 13639 0,'0'-13'16,"0"0"46,13 13-62,-13-13 0,13 13 16,-13-14-16,0 1 0,13 13 0,-13-13 0,0 0 0,0-1 0,14 14 0,-14-13 15,13 0-15,-13 0 0,13 0 0,-13-27 16,0 27-16,0-14 0,13 27 0,-13-13 16,0 0-16,0-1 15,-13 14-15,13-13 0,-13 13 0,13-13 16,-13 13-16,-27-13 15,27 13-15,0 0 0,-1 0 0,1 0 16,0 0-16,0 0 0,-1 0 0,-12 0 16,13 0-16,-27 26 15,40-13-15,0 1 0,-13-14 0,0 0 16,13 13-16,-14 13 16,14-12-16,0-1 15,0 0-15,0 0 0,0 1 0,0-1 16,0 0-16,0 0 0,0 0 0,0 1 15,0-1-15,0 0 0,0 14 0,0-1 0,0-13 16,0 0-16,0 1 0,14 12 0,-1-13 16,13 40-16,-13-39 15,1-1-15,-14 0 0,13-13 0,-13 13 0,26 0 0,-26 1 16,14-14-16,12 13 16,-13-13-16,14 0 15,-14 0-15,0 0 0,0 0 0,1 0 16,-14-13-16,39-14 15,-25 14-15,-14 0 16,13 0-16,-13-1 0,13 14 63,0 0-63,1 0 0</inkml:trace>
  <inkml:trace contextRef="#ctx0" brushRef="#br0" timeOffset="100831.76">24606 13322 0,'-13'0'16,"26"0"-16,-39 0 0,13 0 0,-1 0 0,1 0 16,0 0-16,0 0 0,-1 0 0,1 0 0,0 0 15,0 0-15,-14 13 0,14 0 16,0-13-16,0 0 0,-27 27 16,40-14-16,-13-13 0,13 13 0,-40 14 15,27-14-15,13 0 0,-13 0 16,13 1-16,0-1 15,0 0-15,-14-13 0,14 13 16,0 0-16,0 1 16,0-1-16,0 0 0,0 0 15,0 1-15,0-1 0,0 0 16,14-13-16,-14 13 0,13 0 16,0 14-16,0-27 0,-13 13 15,13-13-15,-13 13 0,14-13 0,-1 0 16,-13 14-16,13-14 0,-13 13 0,13-13 15,1 0-15,-1 0 0,0 0 0,-13 13 16,13-13-16,14 0 0,-14 0 16,0 0-16,0 0 15,1 0-15,-1 0 16,-13-13-16,0 0 16,13 13-16,-13-14 0,0 1 0,13 13 0,-13-13 0,0 0 15,0-1-15,14 14 0,-14-13 0,26-40 16,-26 40-16,0 0 0,0 0 0,0-1 0,13 1 0,-13 0 15,0 0-15,0 0 0,0-1 0,0 1 0,0 0 0,0 0 0,0-1 16,0-12-16,0 13 0,0-1 0,0-38 16,0 38-16,0 1 0,0 0 0,0 0 15,0-1-15,0 1 0,-13 0 0,13 0 0,0-1 0,0-25 16,0 26-16,0-54 16,0 54-16,0 0 0,0 0 15,0-14-15,0 14 0,0 0 0,0 0 0,0-27 16,0 27-1,0-1-15,0 1 0,0 0 16,0 0 0,-13 13 15,0 0 78,13 13-109,0 0 0,-14-13 0,14 13 0,0 1 0,0-1 16,-13-13-16,13 13 0,0 0 0,0 1 0,0-1 0,0 0 0,0 0 0,-13-13 0,0 27 0,13-14 16,0 0-16,0 0 0,-14 40 0,14-39 0,0-1 0,0 0 0,0 0 0,0 0 15,0 14-15,-13 26 0,13-40 0,0 0 0,0 1 0,0 78 16,0-79-16,0 1 0,0-1 15,0 0-15,0 0 0,0 1 0,13 25 0,-13-26 16,0 1-16,0-1 0,0 0 0,14-13 0,-14 13 0,13-13 0,-13 14 0,0-1 0,0 0 16,0 0-16,13 0 0,-13 1 0,0-1 15,0 0-15,13-13 0,-13 13 16,0 1 46,-13-14 1,0 0-63,0 0 0,-1 0 0</inkml:trace>
  <inkml:trace contextRef="#ctx0" brushRef="#br0" timeOffset="101848.68">23998 13652 0,'-14'0'15,"1"0"1,13 14-1,-13-14-15,13 13 0,-13-13 0,0 0 16,13 13-16,-14-13 0,14 13 16,-13-13-16,13 14 47,-13-14-32,0 0 1,-1 0-16,14 13 15,-13-13-15,0 0 0,13 13 0,-13-13 16,-1 0 31,14 13-47</inkml:trace>
  <inkml:trace contextRef="#ctx0" brushRef="#br0" timeOffset="103651.33">21378 13282 0,'0'-13'94,"14"13"-78,-1 0-16,0 0 15,0 0-15,-13-13 0,13 13 0,1 0 0,-1 0 0,0 0 16,0 0-16,-13-14 0,14 14 0,-1 0 0,0 0 0,0 0 15,1 0-15,-1 0 0,0 0 16,0 0 0,0 0-1,1 0-15,-1 0 16,0 0-16,0 0 0,1 0 16,-1 0-16,-13 14 140</inkml:trace>
  <inkml:trace contextRef="#ctx0" brushRef="#br0" timeOffset="107522.87">27371 6178 0,'-13'0'47,"0"0"-47,-1 0 16,1 0-16,0 0 0,0 0 0,0 0 15,-1 0-15,1 0 0,0 13 0,0-13 16,13 13-16,-14-13 0,1 0 16,0 0-16,0 0 0,13 14 0,-14-14 15,1 0-15,0 0 0,0 0 16,0 13-16,-1-13 0,-25 13 15,25-13-15,1 0 0,13 13 16,-13-13-16,0 0 0,-1 0 0,-12 14 16,13-14-16,0 0 15,-1 0-15,1 0 0,0 0 0,13 13 0,-13-13 16,-1 0-16,1 0 0,0 0 16,0 0-16,0 0 15,-1 0-15,1 0 0,13 13 0,-13-13 16,0 0-16,13 13 15,-14-13-15,1 0 0,0 0 16,0 0-16,-1 0 0,1 0 16,0 0-16,13 14 0,-13-14 15,0 0-15,-1 0 0,14 13 0,-13-13 16,0 0-16,13 13 0,-13-13 16,-1 0-16,14 13 0,-13-13 0,13 13 0,-13-13 15,0 0-15,13 14 0,-14-14 16,14 13-1,-13-13-15,13 13 16,0 0-16,-13-13 16,13 14-16,-13-14 15,13 13-15,0 0 16,0 0-16,0 1 16,0-1-16,0 0 15,0 0-15,13-13 0,-13 13 0,0 1 16,26 12-1,-12-26 1,-1 0-16,-13 13 0,13-13 16,0 0-16,1 0 0,-1 0 0,0 0 15,0 0-15,1 0 0,-1 0 0,0 0 0,27 14 16,-27-14-16,53 0 16,-39 0-16,-14 0 0,0 0 0,13 0 15,-12 0-15,-14 13 0,13-13 0,0 0 0,27 0 16,-27 0-16,66 13 15,-65-13-15,-1 0 0,0 0 0,0 0 16,27 0-16,-27 0 0,67 13 16,-67-13-16,0 0 15,0 0-15,1 0 0,-1 0 16,0 0-16,0 0 16,-13 14-16,13-14 0,1 0 0,-1 0 0,0 0 15,0 13-15,1-13 0,-1 0 0,13 13 0,-12-13 16,65 13-1,-66-13-15,0 0 0,1 0 0,25 0 16,-26 0-16,1 0 0,-1 0 0,13 0 16,-12 0-16,52 0 15,-53 0-15,0 0 0,0 0 0,27 0 16,-27 0-16,80 0 16,-80 0-16,14 0 0,-14 0 0,40 0 15,-40 0-15,0 0 0,1 0 0,-1 0 0,66 0 16,-66 0-16,1 0 0,12 0 0,-13 0 0,14 0 15,-14 0-15,27 0 0,-27 0 0,13 0 0,-12 0 0,-1 0 16,0 0-16,53 0 0,-53 0 0,93 0 16,-93 0-16,1 0 0,-1 0 0,0 0 15,-13-13-15,13 13 0,27 0 0,-27 0 0,1 0 0,-1 0 0,66 0 16,-66 0 0,1 0-16,-1 0 0,0 0 0,0 0 0,27 0 0,-27 0 15,0 0-15,1 0 0,-1 0 0,53 0 0,-53 0 16,0 0-16,67 0 15,-67 0-15,0 0 0,1 0 0,-1 0 0,0 0 0,27 0 16,-27 0-16,0 0 0,0 0 0,1 0 0,25 0 16,-25 0-16,-1 0 0,0 0 0,0 0 0,0 0 0,14 0 15,-14 0-15,0 0 0,1 0 0,-1 13 0,0-13 0,40 0 16,-40 0-16,119 13 16,-118-13-16,-1 0 0,0 0 0,0 14 0,14-14 0,26 0 15,-40 0-15,0 0 0,0 0 0,93 0 16,-79 0-16,65 13 15,-78-13-15,-1 0 0,0 0 0,0 0 16,53 0-16,-52 0 0,91 0 16,-91 0-16,-1 0 0,0 0 15,0 0-15,67 0 0,-67 0 0,0 0 0,0 0 16,80 0-16,-80 0 16,1 0-16,-1 0 0,0 0 0,27-13 0,-27 13 15,0 0-15,0 0 0,40 0 16,-40 0-16,40-14 15,-39 14-15,-1 0 0,0 0 0,0 0 0,1 0 16,-1 0-16,0 0 0,0 0 0,0 0 16,-13-13-16,80 13 15,-67 0-15,0 0 0,1 0 0,-1 0 16,-13-13-16,26 13 16,-13 0-16,1 0 15,-14-13-15,13 13 0,0 0 16,0-13-16,1 13 0,-1 0 15,-13-14-15,13 14 0,0 0 16,-13-13-16,14 13 0,-1 0 16,-13-13-16,0 0 0,13 13 15,-13-14-15,13 14 0,0 0 0,-13-13 0,0 0 16,0 0-16,14 13 0,-14-14 0,26-25 16,-13 39-1,-13-13-15,14 13 16,-14-14-1,0 1-15,13 13 0,-13-13 0,0 0 16,0-1 0,0 1 15,0 0 31,-13 0-62,-1 13 16,1-14-16,0 14 0,13-13 0,-13 13 16,13-13-16,-14 13 0,1-13 0,0 13 0,13-13 15,-13 13-15,0-14 0,-1 14 0,1 0 16,13-13-16,-13 13 16,13-13-1,-13 13-15,-1 0 16,1 0-16,13-13 15,-13 13-15,0 0 0,-1 0 16,1 0-16,0-14 0,0 14 16,0 0-1,-1 0-15,1 0 16,0 0-16,0 0 16,-1 0-16,14-13 15,-13 13-15,0 0 0,0-13 16,-1 13-16,1 0 0,0 0 15,-13-13-15,12 13 0,1 0 0,0 0 16,-14 0-16,27-14 0,-66 1 16,53 13-16,0 0 15,0 0-15,-14-13 0,14 13 0,0 0 0,-1 0 16,1 0-16,-13 0 16,13 0-16,-1 0 0,-12-13 0,13 13 15,-1 0-15,1 0 0,-13-13 16,12 13-16,-52 0 15,53 0-15,0 0 0,0 0 0,-1 0 0,1 0 0,-13 0 16,12 0-16,1 0 0,0 0 0,-53-14 16,39 14-16,14 0 0,0 0 0,0 0 0,-1 0 0,-12 0 15,13 0-15,0 0 0,-1 0 0,-39 0 16,40 0-16,0 0 0,-66 0 16,65 0-16,1 0 0,0 0 0,0 0 0,-67 0 15,80 14-15,-13-14 0,0 0 0,-119 13 16,118-13-16,1 0 0,0 0 0,0 0 0,-14 0 15,27 13-15,-53 0 0,40-13 0,0 0 0,0 0 0,-1 0 0,-12 0 16,13 0-16,-1 0 0,14 13 0,-13-13 0,0 0 0,0 0 0,0 0 16,-1 0-16,1 0 0,0 0 0,0 14 0,-14-14 0,27 13 0,-13-13 0,0 0 15,-1 0-15,1 0 0,-13 0 0,13 0 0,-1 0 0,1 0 16,-40 0-16,40 0 16,0 0-16,-1 0 0,1 0 0,0 0 0,0 13 0,0-13 15,-1 0-15,1 0 0,-40 0 16,40 0-16,0 0 0,-53 0 15,52 0-15,1 0 0,0 0 0,0 0 0,-14 0 16,14 0-16,0 0 0,-27 0 16,27 0-16,-14 0 0,14 0 15,0 0-15,0 0 0,-1 0 16,1 0-16,0 0 0,0 0 0,-14 0 16,14 0-16,0 0 0,0 0 15,-1 0-15,1 0 0,0 0 16,0 0-16,-1 0 0,1 0 15,0 0-15,0 0 16,0 0-16,-1 0 16,1 0-16,0 0 0,0 0 0,-1 0 15,1 0-15,0 0 0,0 0 16,-1 0-16,1 0 0,0 0 0,0 0 16,0 0-16,-1 0 0,1 0 15,0 0-15,0 0 0,-1 0 16,1 0-16,-13 0 15,13 0-15,-1 0 0,1 0 0,0 0 16,0 0-16,-1 0 0,1 0 0,-13 0 16,12 0-16,1 0 0,0 0 0,0 0 0,0 0 15,-1 0-15,1 0 0,0 0 0,0 0 0,-1 0 0,-12 0 16,13 0-16,-80-26 16,80 26-16,0 0 0,-1 0 0,1 0 0,0 0 15,0 0-15,-14 0 0,14 0 0,0-14 0,0 14 0,-54 0 16,54 0-16,0 0 0,13-13 0,-13 13 15,0 0-15,-1 0 16,1 0-16,0 0 16,0 0-1,-1 0-15,1 0 0,0 0 16,0 0-16,-1 0 16,1 0-16,0 0 15,0 0-15,0 0 16,13-13-16,-14 13 0,-12 0 15,13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2/13/2021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7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2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B5DA44-6BB8-4FCD-946A-1E2EFA3D1A5F}" type="datetime1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6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customXml" Target="../ink/ink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customXml" Target="../ink/ink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customXml" Target="../ink/ink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customXml" Target="../ink/ink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customXml" Target="../ink/ink8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customXml" Target="../ink/ink9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Physics 214</a:t>
            </a:r>
            <a:br>
              <a:rPr lang="en-US" dirty="0"/>
            </a:br>
            <a:r>
              <a:rPr lang="en-US" dirty="0"/>
              <a:t>Exam 1 HKN </a:t>
            </a:r>
            <a:br>
              <a:rPr lang="en-US" dirty="0"/>
            </a:br>
            <a:r>
              <a:rPr lang="en-US" dirty="0"/>
              <a:t>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9BEC-84C4-4EC8-84C3-1FCF8F10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9216-AED5-44D6-8E80-40F8B5D7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C44-D94A-410F-BFB6-C898FF7BF8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675" y="-724694"/>
            <a:ext cx="10058400" cy="1449387"/>
          </a:xfrm>
        </p:spPr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C35475-60C6-4D4E-9ADF-75D505804E2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47675" y="637372"/>
            <a:ext cx="5476875" cy="3038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76E07C-F6EF-49C1-8CE6-A5F4B5BC0CED}"/>
                  </a:ext>
                </a:extLst>
              </p14:cNvPr>
              <p14:cNvContentPartPr/>
              <p14:nvPr/>
            </p14:nvContentPartPr>
            <p14:xfrm>
              <a:off x="285840" y="147600"/>
              <a:ext cx="11439720" cy="504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76E07C-F6EF-49C1-8CE6-A5F4B5BC0C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480" y="138240"/>
                <a:ext cx="11458440" cy="50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3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45A5-477D-4807-8105-864AFA16B3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-725488"/>
            <a:ext cx="10058400" cy="1450976"/>
          </a:xfrm>
        </p:spPr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9C263-1146-45DB-A075-D8B0AD76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644652"/>
            <a:ext cx="4768958" cy="24447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108A75-09A4-4CD2-A0A3-C232C09336B4}"/>
                  </a:ext>
                </a:extLst>
              </p14:cNvPr>
              <p14:cNvContentPartPr/>
              <p14:nvPr/>
            </p14:nvContentPartPr>
            <p14:xfrm>
              <a:off x="299880" y="371520"/>
              <a:ext cx="11301840" cy="5720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108A75-09A4-4CD2-A0A3-C232C09336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520" y="362160"/>
                <a:ext cx="11320560" cy="57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C4CF-54DE-4103-AC1F-8FE4AE021A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-725488"/>
            <a:ext cx="10058400" cy="1450976"/>
          </a:xfrm>
        </p:spPr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6B06B8E-02BA-4F1E-8C5F-610F3DFD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636028"/>
            <a:ext cx="5103563" cy="4022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6C3E97-889B-4C45-9D2A-911753392E6E}"/>
                  </a:ext>
                </a:extLst>
              </p14:cNvPr>
              <p14:cNvContentPartPr/>
              <p14:nvPr/>
            </p14:nvContentPartPr>
            <p14:xfrm>
              <a:off x="733320" y="690480"/>
              <a:ext cx="10601640" cy="4663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6C3E97-889B-4C45-9D2A-911753392E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960" y="681120"/>
                <a:ext cx="10620360" cy="46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83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32D6-6A94-4210-B244-53204DCC87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880" y="-745799"/>
            <a:ext cx="10058400" cy="1449387"/>
          </a:xfrm>
        </p:spPr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A37C4-0EAE-47FF-9484-603D71A0B27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306808" y="141870"/>
            <a:ext cx="5707062" cy="3167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D56028-B61F-4FB4-B287-D87BE04B5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0" y="703588"/>
            <a:ext cx="2714625" cy="23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877C21-A8E9-48A2-8A2F-FD24ACB05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10" y="941713"/>
            <a:ext cx="342900" cy="6000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CB1ACB-3FF1-4773-85C7-2CF12FA49A0D}"/>
                  </a:ext>
                </a:extLst>
              </p14:cNvPr>
              <p14:cNvContentPartPr/>
              <p14:nvPr/>
            </p14:nvContentPartPr>
            <p14:xfrm>
              <a:off x="71280" y="909720"/>
              <a:ext cx="10487520" cy="502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CB1ACB-3FF1-4773-85C7-2CF12FA49A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20" y="900360"/>
                <a:ext cx="10506240" cy="50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4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32D6-6A94-4210-B244-53204DCC87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880" y="-745799"/>
            <a:ext cx="10058400" cy="1449387"/>
          </a:xfrm>
        </p:spPr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A37C4-0EAE-47FF-9484-603D71A0B27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366185" y="169126"/>
            <a:ext cx="5707062" cy="3167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7DFE7-1493-4F9D-9EAB-AD944454A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0" y="613060"/>
            <a:ext cx="6581775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C87BA8-A8AD-4E16-9EA1-6C3C2B00C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80" y="1194085"/>
            <a:ext cx="457200" cy="5619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172857-AAC7-4A5C-85FF-37961D9A1C99}"/>
                  </a:ext>
                </a:extLst>
              </p14:cNvPr>
              <p14:cNvContentPartPr/>
              <p14:nvPr/>
            </p14:nvContentPartPr>
            <p14:xfrm>
              <a:off x="590400" y="576360"/>
              <a:ext cx="9797040" cy="417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172857-AAC7-4A5C-85FF-37961D9A1C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040" y="567000"/>
                <a:ext cx="9815760" cy="41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5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32D6-6A94-4210-B244-53204DCC87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880" y="-745799"/>
            <a:ext cx="10058400" cy="1449387"/>
          </a:xfrm>
        </p:spPr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A37C4-0EAE-47FF-9484-603D71A0B27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378060" y="141870"/>
            <a:ext cx="5707062" cy="3167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838C86-9498-4236-85A4-5CF485C2D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0" y="703588"/>
            <a:ext cx="6729047" cy="3906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6CF6E-0D0A-4305-BFDD-5D67D21FE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10" y="1094244"/>
            <a:ext cx="876300" cy="942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390D28-08A8-4EF5-8FD4-6CC2F429E26D}"/>
              </a:ext>
            </a:extLst>
          </p:cNvPr>
          <p:cNvSpPr txBox="1"/>
          <p:nvPr/>
        </p:nvSpPr>
        <p:spPr>
          <a:xfrm>
            <a:off x="551471" y="2205077"/>
            <a:ext cx="412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Bonus Question: How wide are the slits?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79B7BC-1B16-4F2F-B240-2B1AB4C491D8}"/>
                  </a:ext>
                </a:extLst>
              </p14:cNvPr>
              <p14:cNvContentPartPr/>
              <p14:nvPr/>
            </p14:nvContentPartPr>
            <p14:xfrm>
              <a:off x="561960" y="318960"/>
              <a:ext cx="11625480" cy="5943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79B7BC-1B16-4F2F-B240-2B1AB4C491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600" y="309600"/>
                <a:ext cx="1164420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58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047A-D9A7-4A8E-B47C-864E2B0492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1376" y="-724694"/>
            <a:ext cx="10058400" cy="1449387"/>
          </a:xfrm>
        </p:spPr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D663F-4FC2-49E1-A60A-9470142A9D6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47579" y="724693"/>
            <a:ext cx="7612063" cy="129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FEC26-05C6-46F7-B116-C4A178C36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76" y="2023268"/>
            <a:ext cx="6824980" cy="8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B9328C-16F5-4E5F-8E57-131997ED6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943" y="1902892"/>
            <a:ext cx="1303338" cy="10563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45EBCD-2195-4DC1-989D-927479AE4247}"/>
                  </a:ext>
                </a:extLst>
              </p14:cNvPr>
              <p14:cNvContentPartPr/>
              <p14:nvPr/>
            </p14:nvContentPartPr>
            <p14:xfrm>
              <a:off x="81000" y="2057400"/>
              <a:ext cx="11496960" cy="450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45EBCD-2195-4DC1-989D-927479AE42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640" y="2048040"/>
                <a:ext cx="11515680" cy="45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9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047A-D9A7-4A8E-B47C-864E2B0492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1376" y="-724694"/>
            <a:ext cx="10058400" cy="1449387"/>
          </a:xfrm>
        </p:spPr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D663F-4FC2-49E1-A60A-9470142A9D6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47579" y="724693"/>
            <a:ext cx="7612063" cy="1298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AEB6F-1EF5-4596-8842-C468DEA1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79" y="2023268"/>
            <a:ext cx="6503195" cy="1298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B076F0-1BB1-4C3D-ADB9-5B84F94AB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399" y="2144243"/>
            <a:ext cx="2057901" cy="10563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625D33-27E9-4665-97A0-7D5A22369D05}"/>
                  </a:ext>
                </a:extLst>
              </p14:cNvPr>
              <p14:cNvContentPartPr/>
              <p14:nvPr/>
            </p14:nvContentPartPr>
            <p14:xfrm>
              <a:off x="1190520" y="2362320"/>
              <a:ext cx="8453880" cy="2114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625D33-27E9-4665-97A0-7D5A22369D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1160" y="2352960"/>
                <a:ext cx="8472600" cy="21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04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047A-D9A7-4A8E-B47C-864E2B0492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1376" y="-724694"/>
            <a:ext cx="10058400" cy="1449387"/>
          </a:xfrm>
        </p:spPr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D663F-4FC2-49E1-A60A-9470142A9D6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47579" y="724693"/>
            <a:ext cx="7612063" cy="1298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B5C1EC-9B1B-4082-97F1-07644582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79" y="2023268"/>
            <a:ext cx="6828158" cy="572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E16D9-A48D-4F9A-8E23-7B1625999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307" y="2056744"/>
            <a:ext cx="1625114" cy="5051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5B8803-87F0-44ED-8F88-BAA8F586EC19}"/>
                  </a:ext>
                </a:extLst>
              </p14:cNvPr>
              <p14:cNvContentPartPr/>
              <p14:nvPr/>
            </p14:nvContentPartPr>
            <p14:xfrm>
              <a:off x="3105000" y="2195640"/>
              <a:ext cx="8196840" cy="2929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5B8803-87F0-44ED-8F88-BAA8F586EC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5640" y="2186280"/>
                <a:ext cx="8215560" cy="29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81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Waves and Harmonics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standard equation for a traveling wave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the Amplitude of the wave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: the wavenumber, associated with the wave’s momentum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: the radial frequency, has units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𝑟𝑎𝑑𝑖𝑎𝑛𝑠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𝑠𝑒𝑐𝑜𝑛𝑑</m:t>
                        </m:r>
                      </m:den>
                    </m:f>
                  </m:oMath>
                </a14:m>
                <a:r>
                  <a:rPr lang="en-US" dirty="0"/>
                  <a:t>, related to standard frequency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: the relative phase of the wave</a:t>
                </a:r>
              </a:p>
              <a:p>
                <a:pPr lvl="2"/>
                <a:r>
                  <a:rPr lang="en-US" dirty="0"/>
                  <a:t>Ex: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+90°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This is for a wave traveling in the positive x directions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D804-5133-498F-8168-6442AE7FF0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8338" y="-772933"/>
            <a:ext cx="10058400" cy="1449387"/>
          </a:xfrm>
        </p:spPr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CE4B7-F7F3-4A79-8234-EF9672E365C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48338" y="632331"/>
            <a:ext cx="4076700" cy="827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03E22-6B57-44AF-BDE9-BA945889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142" y="936117"/>
            <a:ext cx="3449679" cy="1601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5EF5B3-0EA5-4B61-8C82-418CCC607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846" y="167545"/>
            <a:ext cx="2117913" cy="826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8DA40-FC01-4622-A382-BA7C172D3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38" y="1427675"/>
            <a:ext cx="5621381" cy="776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9E50D-9579-4FFC-B6AD-3125A7FDF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38" y="2143947"/>
            <a:ext cx="5621381" cy="218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A3BFB-6BD3-4EB4-AB0C-5B319AB5C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407" y="2315273"/>
            <a:ext cx="985561" cy="1117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21C7E6-6CA3-4D12-BF49-66E01BFD2794}"/>
                  </a:ext>
                </a:extLst>
              </p14:cNvPr>
              <p14:cNvContentPartPr/>
              <p14:nvPr/>
            </p14:nvContentPartPr>
            <p14:xfrm>
              <a:off x="909720" y="1461960"/>
              <a:ext cx="8301240" cy="3700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21C7E6-6CA3-4D12-BF49-66E01BFD27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0360" y="1452600"/>
                <a:ext cx="8319960" cy="37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95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D804-5133-498F-8168-6442AE7FF0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8338" y="-772933"/>
            <a:ext cx="10058400" cy="1449387"/>
          </a:xfrm>
        </p:spPr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CE4B7-F7F3-4A79-8234-EF9672E365C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48338" y="632331"/>
            <a:ext cx="4076700" cy="827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03E22-6B57-44AF-BDE9-BA945889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142" y="936117"/>
            <a:ext cx="3449679" cy="1601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5EF5B3-0EA5-4B61-8C82-418CCC607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846" y="167545"/>
            <a:ext cx="2117913" cy="826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8DA40-FC01-4622-A382-BA7C172D3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38" y="1427675"/>
            <a:ext cx="5621381" cy="776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2A8AD-CE29-451D-BA0B-CCCDB25C83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38" y="2150894"/>
            <a:ext cx="5645717" cy="583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2D2B1F-4621-40EE-8EC6-E2E71ABBD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577" y="2734078"/>
            <a:ext cx="1128334" cy="5831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6F554B-8FA9-4F9C-BE2E-72B427CA7AA4}"/>
                  </a:ext>
                </a:extLst>
              </p14:cNvPr>
              <p14:cNvContentPartPr/>
              <p14:nvPr/>
            </p14:nvContentPartPr>
            <p14:xfrm>
              <a:off x="947880" y="2114640"/>
              <a:ext cx="10468080" cy="4048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6F554B-8FA9-4F9C-BE2E-72B427CA7A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8520" y="2105280"/>
                <a:ext cx="10486800" cy="40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72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Waves and Intensity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96A3E-F301-410A-8A8A-6FE1B0787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Waves can constructively or destructively interfere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Intensity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): A measure of the power provided by a wave over a given area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Keep in mind that these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dirty="0"/>
                  <a:t>, intensity varies with distance and has a maximum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96A3E-F301-410A-8A8A-6FE1B0787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41120" y="1901952"/>
                <a:ext cx="9509760" cy="4123944"/>
              </a:xfrm>
            </p:spPr>
            <p:txBody>
              <a:bodyPr/>
              <a:lstStyle/>
              <a:p>
                <a:r>
                  <a:rPr lang="en-US" dirty="0"/>
                  <a:t>A mathematical tool to help visualize time dependent systems</a:t>
                </a:r>
              </a:p>
              <a:p>
                <a:pPr lvl="1"/>
                <a:r>
                  <a:rPr lang="en-US" dirty="0"/>
                  <a:t>Each phasor, like a vector, has a magnitude and a direction</a:t>
                </a:r>
              </a:p>
              <a:p>
                <a:pPr lvl="1"/>
                <a:r>
                  <a:rPr lang="en-US" dirty="0"/>
                  <a:t>In this course we will only deal with phasors that share a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(YAY!!!)</a:t>
                </a:r>
              </a:p>
              <a:p>
                <a:r>
                  <a:rPr lang="en-US" dirty="0"/>
                  <a:t>When adding phasors, we must account for their </a:t>
                </a:r>
                <a:r>
                  <a:rPr lang="en-US" i="1" dirty="0"/>
                  <a:t>relative </a:t>
                </a:r>
                <a:r>
                  <a:rPr lang="en-US" dirty="0"/>
                  <a:t>phase to each other</a:t>
                </a:r>
              </a:p>
              <a:p>
                <a:pPr lvl="1"/>
                <a:r>
                  <a:rPr lang="en-US" dirty="0"/>
                  <a:t>Since all frequencies are the same, adding phasors is just like adding vectors (because it is)</a:t>
                </a:r>
              </a:p>
              <a:p>
                <a:pPr lvl="1"/>
                <a:r>
                  <a:rPr lang="en-US" dirty="0"/>
                  <a:t>The total amplitude depends on the phase between the two waves.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41120" y="1901952"/>
                <a:ext cx="9509760" cy="4123944"/>
              </a:xfrm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B5997DF-1F7C-408B-8562-C441A8D8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822" y="467360"/>
            <a:ext cx="3006058" cy="1160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6D04B-8C5A-40D7-AB67-C1AADE49C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305" y="4644771"/>
            <a:ext cx="3076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AD173D-E37D-492A-90BF-500E72256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Maxima Location: Located every phase change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when interfering waves are integer wavelengths out of phase.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under small angel approximation: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  where d is the distance between slits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wavelength.</a:t>
                </a:r>
              </a:p>
              <a:p>
                <a:r>
                  <a:rPr lang="en-US" dirty="0"/>
                  <a:t>Minima Location: Located every phase change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between maxima</a:t>
                </a:r>
              </a:p>
              <a:p>
                <a:r>
                  <a:rPr lang="en-US" dirty="0"/>
                  <a:t>Intensity: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AD173D-E37D-492A-90BF-500E72256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45E-9DEB-4027-B3C2-F6B6DFE5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EBEF-D082-43D4-AC9F-9822EBEDE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dirty="0"/>
                  <a:t>We can have interference between a wave going though a single slit!</a:t>
                </a:r>
              </a:p>
              <a:p>
                <a:r>
                  <a:rPr lang="en-US" dirty="0"/>
                  <a:t>This patter will have minima when the waves from the top and bottom of the slit destructively interfere (are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en-US" dirty="0"/>
                  <a:t> out of phase)</a:t>
                </a:r>
              </a:p>
              <a:p>
                <a:pPr lvl="1"/>
                <a:r>
                  <a:rPr lang="en-US" dirty="0"/>
                  <a:t>This happens at angles described by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or if angles are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Intensity: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Notice: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essentially the same thing, only 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one uses the slit spacing (d) and the other use the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slit width (a)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EBEF-D082-43D4-AC9F-9822EBEDE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" t="-1477" b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DA1EBF-7172-4330-B3CC-86D517331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95" b="10927"/>
          <a:stretch/>
        </p:blipFill>
        <p:spPr>
          <a:xfrm>
            <a:off x="6962610" y="2719866"/>
            <a:ext cx="3888270" cy="33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1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40DE-E4FA-4D59-8EF4-EF012CD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Criteria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ECD5-BF50-4168-9F38-3D124D159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Need to be able to differentiate two waves that are next to each other in a grating</a:t>
                </a:r>
              </a:p>
              <a:p>
                <a:pPr lvl="1"/>
                <a:r>
                  <a:rPr lang="en-US" dirty="0"/>
                  <a:t>Rayleigh Limit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Light from two sources can be differentiated if they are a certain angle apart where</a:t>
                </a:r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 for holes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for slits.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the slit width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the diameter of the 	beam</a:t>
                </a:r>
              </a:p>
              <a:p>
                <a:pPr lvl="1"/>
                <a:r>
                  <a:rPr lang="en-US" dirty="0"/>
                  <a:t>This can be translated to a spatial  size of beam limit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.122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𝑙𝑒𝑛𝑠𝑒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𝑏𝑒𝑎𝑚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ECD5-BF50-4168-9F38-3D124D159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69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A6D4DE-15BA-43EB-9107-50A22C48EB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Photons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): Treating light as a particle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A6D4DE-15BA-43EB-9107-50A22C48E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555DA-917B-4D02-9137-6D4719EB4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hc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dirty="0"/>
                  <a:t>                       h is Plank’s constant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6.626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=1.0545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pronounced “h-bar”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a photon of energy,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dirty="0"/>
                  <a:t>, is incident on a metal surface with work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: An electron is emitted with kinetic energy,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: No electron is emitted from the surface and the photon is reflected.</a:t>
                </a:r>
              </a:p>
              <a:p>
                <a:pPr lvl="1"/>
                <a:r>
                  <a:rPr lang="en-US" dirty="0"/>
                  <a:t>Helpful Equation: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1240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𝑒𝑉𝑛𝑚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555DA-917B-4D02-9137-6D4719EB4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1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78EB-839F-4584-8E3D-E847A33B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4410-CCE7-44EE-857C-2774B006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</p:txBody>
      </p:sp>
    </p:spTree>
    <p:extLst>
      <p:ext uri="{BB962C8B-B14F-4D97-AF65-F5344CB8AC3E}">
        <p14:creationId xmlns:p14="http://schemas.microsoft.com/office/powerpoint/2010/main" val="8630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schemas.microsoft.com/office/2006/documentManagement/types"/>
    <ds:schemaRef ds:uri="http://purl.org/dc/dcmitype/"/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0262f94-9f35-4ac3-9a90-690165a166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10533</TotalTime>
  <Words>720</Words>
  <Application>Microsoft Office PowerPoint</Application>
  <PresentationFormat>Widescreen</PresentationFormat>
  <Paragraphs>72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Cambria Math</vt:lpstr>
      <vt:lpstr>Retrospect</vt:lpstr>
      <vt:lpstr>Physics 214 Exam 1 HKN  Review Session</vt:lpstr>
      <vt:lpstr>Traveling Waves and Harmonics </vt:lpstr>
      <vt:lpstr>Adding Waves and Intensity</vt:lpstr>
      <vt:lpstr>Phasors</vt:lpstr>
      <vt:lpstr>Interference</vt:lpstr>
      <vt:lpstr>Diffraction</vt:lpstr>
      <vt:lpstr>Rayleigh Criteria </vt:lpstr>
      <vt:lpstr>Photons (γ): Treating light as a particle</vt:lpstr>
      <vt:lpstr>Exam Advice</vt:lpstr>
      <vt:lpstr>Past Exam Questions</vt:lpstr>
      <vt:lpstr>Fall 2014</vt:lpstr>
      <vt:lpstr>Spring 2017</vt:lpstr>
      <vt:lpstr>Spring 2017</vt:lpstr>
      <vt:lpstr>Spring 2017</vt:lpstr>
      <vt:lpstr>Spring 2017</vt:lpstr>
      <vt:lpstr>Spring 2017</vt:lpstr>
      <vt:lpstr>Spring 2017</vt:lpstr>
      <vt:lpstr>Spring 2017</vt:lpstr>
      <vt:lpstr>Spring 2017</vt:lpstr>
      <vt:lpstr>Spring 2015</vt:lpstr>
      <vt:lpstr>Spring 2015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214 Exam 1 HKN Review Session</dc:title>
  <dc:creator>Steven Kolaczkowski</dc:creator>
  <cp:lastModifiedBy>Kolaczkowski, Steven Andrew</cp:lastModifiedBy>
  <cp:revision>101</cp:revision>
  <dcterms:created xsi:type="dcterms:W3CDTF">2018-02-03T22:53:08Z</dcterms:created>
  <dcterms:modified xsi:type="dcterms:W3CDTF">2021-02-13T21:17:03Z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