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7308C8-BE0C-4460-9C15-332D37A61364}">
  <a:tblStyle styleId="{FC7308C8-BE0C-4460-9C15-332D37A61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8e5cad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8e5cad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8e5cad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8e5cad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8e5cad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8e5cad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cff5e77d_3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cff5e77d_3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cff5e77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cff5e77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8e5cad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28e5cad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8e5cad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8e5cad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d84426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d84426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d844267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d844267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8e5cad9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8e5cad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8e5cad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8e5cad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8e5cad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28e5cad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28e5cad9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28e5cad9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8e5cad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8e5cad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8e5cad9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28e5cad9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2d84426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2d8442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d84426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d84426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&lt;</a:t>
            </a:r>
            <a:r>
              <a:rPr lang="en">
                <a:solidFill>
                  <a:srgbClr val="A31515"/>
                </a:solidFill>
              </a:rPr>
              <a:t>stdio.h</a:t>
            </a:r>
            <a:r>
              <a:rPr lang="en"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string[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reverse[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*stringptr =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*reverseptr = reverse;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"Please insert string \n"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"%s"</a:t>
            </a:r>
            <a:r>
              <a:rPr lang="en"/>
              <a:t>, stringptr);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i = -</a:t>
            </a:r>
            <a:r>
              <a:rPr lang="en">
                <a:solidFill>
                  <a:srgbClr val="09885A"/>
                </a:solidFill>
              </a:rPr>
              <a:t>1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(*stringptr)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(i &gt;=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*stringptr;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reverseptr++;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\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"Reverse string is:"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"%s \n"</a:t>
            </a:r>
            <a:r>
              <a:rPr lang="en"/>
              <a:t>, reverse);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d8442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d8442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&lt;</a:t>
            </a:r>
            <a:r>
              <a:rPr lang="en">
                <a:solidFill>
                  <a:srgbClr val="A31515"/>
                </a:solidFill>
              </a:rPr>
              <a:t>stdio.h</a:t>
            </a:r>
            <a:r>
              <a:rPr lang="en"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even[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odd[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numbers[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j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, k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"Please enter the number of elements \n"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"%d"</a:t>
            </a:r>
            <a:r>
              <a:rPr lang="en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"element - %d : "</a:t>
            </a:r>
            <a:r>
              <a:rPr lang="en"/>
              <a:t>, 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"%d"</a:t>
            </a:r>
            <a:r>
              <a:rPr lang="en"/>
              <a:t>, &amp;numbers[i]);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</a:t>
            </a:r>
            <a:r>
              <a:rPr lang="en"/>
              <a:t>(numbers[i] % </a:t>
            </a:r>
            <a:r>
              <a:rPr lang="en">
                <a:solidFill>
                  <a:srgbClr val="09885A"/>
                </a:solidFill>
              </a:rPr>
              <a:t>2</a:t>
            </a:r>
            <a:r>
              <a:rPr lang="en"/>
              <a:t> ==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even[j] = numbers[i];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else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odd[k] = numbers[i];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"\n Even Elements: \n"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j;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"%d "</a:t>
            </a:r>
            <a:r>
              <a:rPr lang="en"/>
              <a:t>, even[i]);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"\n Odd Elements: \n"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k;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"%d "</a:t>
            </a:r>
            <a:r>
              <a:rPr lang="en"/>
              <a:t>, odd[i]);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2d165a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2d165a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check(int board[N][N], int row, int col){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check if any otehr queen is in the same row as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i&lt;col;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if(board[row][i]){return 0;}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//check the diagonals.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upper diagonals(on the left side (top left to bottom right)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 = row;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j = col;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while(i&gt;=0 &amp;&amp; j&gt;=0){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i--; j--;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//2. lower diagoals (top right to bottom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 = row;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 = col;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while(i&lt;N &amp;&amp; j&gt;=0){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i++; j--;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NQueens(int board[N][N], int current_column){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if(current_column &gt;= N){return 1;}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int queen_placed = check(board, i, current_column);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if(queen_placed){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if(NQueens(board, current_column+1)){return 1;}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//queen cannot be placed anywhere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board[N][N];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j=0; j&lt;N; j++){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board[i][j]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can_be_placed = NQueens(board, 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if(can_be_placed){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i=0; i&lt;N;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for(int j=0; j&lt;N; j++){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printf("%d ", board[i][j]);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printf("\n");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printf("Queens cannot be placed");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d84426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d84426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Skeleton:</a:t>
            </a:r>
            <a:endParaRPr b="1" sz="1050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/*-----------------merge arrays------------------------------------*/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 __ 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"__"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arr1[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arr2[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arr3[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s1, s2, s3;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 j, k;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;i&lt;s1;i++)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,&amp;arr1[i]);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;i&lt;s2;i++)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,&amp;arr2[i]);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s3 = s1 + s2;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insert in the third array------------------------------------*/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&lt; s1){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arr1[i];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arr2[i - s1];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temp, empty;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 &lt; s3; i++){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temp = arr3[i];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empty = i;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(j = i-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 &gt; 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j--){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(temp &lt; arr3[j]){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arr3[j+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arr3[j];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empty = j;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arr3[empty] = temp;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/*----------------- sort the array in ascending order 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for(i=0;i&lt;s3; i++)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for(k=0;k&lt;s3-1;k++)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if(arr3[k]&lt;=arr3[k+1])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j=arr3[k+1];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arr3[k+1]=arr3[k];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arr3[k]=j;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}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}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}                    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  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arr3[i]);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2d84426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2d84426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c90021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c90021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-Runtime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-C-&gt;LC3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Ritesh: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-Basic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-Pointers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Daksh: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-Structs/typedef/union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-File I/O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d165a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d165a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8e5cad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8e5cad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8e5cad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8e5cad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8e5cad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8e5cad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8e5cad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8e5cad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8e5cad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8e5cad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8e5cad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8e5cad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kn.illinois.edu/servic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220 Midterm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will be posted on hkn.illinois.edu/service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Callee Teardown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R6, R5, #3  ;Have R6 point to return space (3 below R5)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R0, R6, #0  ;Push return value into return spot (If R0 has value)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LDR R5, R6, #-2   ;Push old stack frame back into R5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LDR R7, R6, #-1   ;Load old return address back into R7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3294B"/>
                </a:solidFill>
              </a:rPr>
              <a:t>Address of a variable in memory, can be used to access of variables</a:t>
            </a:r>
            <a:endParaRPr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Value is an LC3 address (x3000, xCAFE) or NULL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3294B"/>
                </a:solidFill>
              </a:rPr>
              <a:t>Declaration:</a:t>
            </a:r>
            <a:r>
              <a:rPr lang="en" sz="1400">
                <a:solidFill>
                  <a:srgbClr val="13294B"/>
                </a:solidFill>
              </a:rPr>
              <a:t> type *ptr; (type* ptr;)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13294B"/>
                </a:solidFill>
              </a:rPr>
              <a:t>Dereference Operator: *</a:t>
            </a:r>
            <a:endParaRPr b="1"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Returns the </a:t>
            </a:r>
            <a:r>
              <a:rPr b="1" lang="en" sz="1400">
                <a:solidFill>
                  <a:srgbClr val="13294B"/>
                </a:solidFill>
              </a:rPr>
              <a:t>data </a:t>
            </a:r>
            <a:r>
              <a:rPr lang="en" sz="1400">
                <a:solidFill>
                  <a:srgbClr val="13294B"/>
                </a:solidFill>
              </a:rPr>
              <a:t>that the pointer points to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13294B"/>
                </a:solidFill>
              </a:rPr>
              <a:t>Address Of Operator: &amp;</a:t>
            </a:r>
            <a:endParaRPr b="1"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Returns the </a:t>
            </a:r>
            <a:r>
              <a:rPr b="1" lang="en" sz="1400">
                <a:solidFill>
                  <a:srgbClr val="13294B"/>
                </a:solidFill>
              </a:rPr>
              <a:t>address </a:t>
            </a:r>
            <a:r>
              <a:rPr lang="en" sz="1400">
                <a:solidFill>
                  <a:srgbClr val="13294B"/>
                </a:solidFill>
              </a:rPr>
              <a:t>in memory of the object applied on 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13294B"/>
                </a:solidFill>
              </a:rPr>
              <a:t>Shorthand Dereference &amp; access operator: -&gt;</a:t>
            </a:r>
            <a:endParaRPr b="1"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pointer-&gt;member is equivalent to *(pointer).member</a:t>
            </a:r>
            <a:endParaRPr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Good for use with struct pointers</a:t>
            </a:r>
            <a:endParaRPr sz="1400">
              <a:solidFill>
                <a:srgbClr val="13294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7650" y="1941175"/>
            <a:ext cx="7688700" cy="25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list of values s</a:t>
            </a:r>
            <a:r>
              <a:rPr lang="en" sz="1400"/>
              <a:t>tored sequentially in contiguous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access by inde, p</a:t>
            </a:r>
            <a:r>
              <a:rPr lang="en" sz="1400"/>
              <a:t>ointer to several blocks of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Declaration:</a:t>
            </a:r>
            <a:r>
              <a:rPr lang="en" sz="1400"/>
              <a:t> type array[size] = {...}; (type array[size];)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int a[#]</a:t>
            </a:r>
            <a:r>
              <a:rPr lang="en" sz="1400"/>
              <a:t>, a is a pointer to the FIRST element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arr[x]</a:t>
            </a:r>
            <a:r>
              <a:rPr lang="en" sz="1400"/>
              <a:t> operator is same as </a:t>
            </a:r>
            <a:r>
              <a:rPr b="1" lang="en" sz="1400"/>
              <a:t>*(arr + x)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Basically gets you to starting address of object at 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passed to function, only pointer to first element is passed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Arrays cannot be passed by value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access any element by pointer due to sequential nature</a:t>
            </a:r>
            <a:endParaRPr sz="1400"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20208" l="10994" r="14361" t="10395"/>
          <a:stretch/>
        </p:blipFill>
        <p:spPr>
          <a:xfrm>
            <a:off x="5853575" y="900975"/>
            <a:ext cx="2734075" cy="13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</a:t>
            </a:r>
            <a:r>
              <a:rPr lang="en"/>
              <a:t>Arrays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5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3294B"/>
                </a:solidFill>
              </a:rPr>
              <a:t>Declaration:</a:t>
            </a:r>
            <a:r>
              <a:rPr lang="en" sz="1400">
                <a:solidFill>
                  <a:srgbClr val="13294B"/>
                </a:solidFill>
              </a:rPr>
              <a:t> type array[row][col]= {{...}, {...}}; 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Char char="●"/>
            </a:pPr>
            <a:r>
              <a:rPr lang="en" sz="1400">
                <a:solidFill>
                  <a:srgbClr val="13294B"/>
                </a:solidFill>
              </a:rPr>
              <a:t>Stored in memory as a 1D array</a:t>
            </a:r>
            <a:endParaRPr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13294B"/>
                </a:solidFill>
              </a:rPr>
              <a:t>Row-major order: </a:t>
            </a:r>
            <a:r>
              <a:rPr lang="en" sz="1400">
                <a:solidFill>
                  <a:srgbClr val="13294B"/>
                </a:solidFill>
              </a:rPr>
              <a:t>index = (row * (# of columns)) + column</a:t>
            </a:r>
            <a:endParaRPr sz="1400"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Ex. int array[2][3] = {{a, b, c}, {d, e, f}};</a:t>
            </a:r>
            <a:endParaRPr sz="1400">
              <a:solidFill>
                <a:srgbClr val="13294B"/>
              </a:solidFill>
            </a:endParaRPr>
          </a:p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</a:rPr>
              <a:t>array[0][2] = array[(0 * 3) + 2];</a:t>
            </a:r>
            <a:endParaRPr sz="1400">
              <a:solidFill>
                <a:srgbClr val="13294B"/>
              </a:solidFill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4903075" y="36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{FC7308C8-BE0C-4460-9C15-332D37A61364}</a:tableStyleId>
              </a:tblPr>
              <a:tblGrid>
                <a:gridCol w="1141050"/>
                <a:gridCol w="1141050"/>
                <a:gridCol w="1141050"/>
              </a:tblGrid>
              <a:tr h="48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Pointer-Array Duality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 word[10];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 *cptr;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ptr = word;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2844600" y="21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{FC7308C8-BE0C-4460-9C15-332D37A61364}</a:tableStyleId>
              </a:tblPr>
              <a:tblGrid>
                <a:gridCol w="1657725"/>
                <a:gridCol w="1657725"/>
                <a:gridCol w="1657725"/>
              </a:tblGrid>
              <a:tr h="40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cptr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&amp;word[0]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cptr + 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+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&amp;word[n]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*cptr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word[0]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*(cptr + 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*(word +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word[n]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2136075" y="2580925"/>
            <a:ext cx="4917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191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Search: iterates from the start of the array till the item is found.</a:t>
            </a:r>
            <a:endParaRPr sz="14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Search: (Requires a </a:t>
            </a:r>
            <a:r>
              <a:rPr b="1" lang="en" sz="1400" u="sng"/>
              <a:t>sorted </a:t>
            </a:r>
            <a:r>
              <a:rPr lang="en" sz="1400"/>
              <a:t>array in ascending order)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the middle and check if it is the item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search item &lt; center item: search the 2nd half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		If search item &gt; center item: search the 1st half</a:t>
            </a:r>
            <a:endParaRPr sz="1400"/>
          </a:p>
          <a:p>
            <a:pPr indent="-317500" lvl="0" marL="914400" rtl="0" algn="l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Repeat 1 and 2 until item found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299850" y="659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3294B"/>
                </a:solidFill>
              </a:rPr>
              <a:t>Bubblesort</a:t>
            </a:r>
            <a:r>
              <a:rPr lang="en" sz="1400">
                <a:solidFill>
                  <a:srgbClr val="13294B"/>
                </a:solidFill>
              </a:rPr>
              <a:t>: Most basic (and slow) algorithm</a:t>
            </a:r>
            <a:endParaRPr sz="1400">
              <a:solidFill>
                <a:srgbClr val="13294B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</a:rPr>
              <a:t>(Check EVERY element for EVERY spot)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ctr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1400"/>
              <a:buAutoNum type="arabicParenR"/>
            </a:pPr>
            <a:r>
              <a:rPr lang="en" sz="1400">
                <a:solidFill>
                  <a:srgbClr val="13294B"/>
                </a:solidFill>
              </a:rPr>
              <a:t>Compare items next to each other and swap if necessary</a:t>
            </a:r>
            <a:endParaRPr sz="1400">
              <a:solidFill>
                <a:srgbClr val="13294B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AutoNum type="arabicParenR"/>
            </a:pPr>
            <a:r>
              <a:rPr lang="en" sz="1400">
                <a:solidFill>
                  <a:srgbClr val="13294B"/>
                </a:solidFill>
              </a:rPr>
              <a:t>Repeat until entire array is sorted</a:t>
            </a:r>
            <a:endParaRPr sz="1400">
              <a:solidFill>
                <a:srgbClr val="13294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862" y="2122450"/>
            <a:ext cx="6188276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3550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1374" l="0" r="0" t="17305"/>
          <a:stretch/>
        </p:blipFill>
        <p:spPr>
          <a:xfrm>
            <a:off x="3673350" y="969450"/>
            <a:ext cx="5470651" cy="37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24850" y="2120350"/>
            <a:ext cx="2989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item from array, insert it at the proper location in the sorted part by shifting other items.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Repeat this process until the end of the array is reached.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3550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Sort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778875" y="2120350"/>
            <a:ext cx="29898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A.K.A Divide-and-Conquer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Pick a pivot and partition array into 2 subarrays.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Continue to sort subarrays using this method.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675" y="673625"/>
            <a:ext cx="4956575" cy="43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Backtracking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Whenever a function calls itself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Builds a runtime stack frame every call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Always include a base case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Recursive case should make problem smaller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HKN: Who are we?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 sessions for most required ECE and PHYS courses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Tutoring available for a variety of classes (including 220!)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https://hkn.illinois.edu/service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List of previous review session slides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Names of tutors you can email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522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Structs: </a:t>
            </a:r>
            <a:r>
              <a:rPr b="0"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aggregate data type; multiple types of variables</a:t>
            </a:r>
            <a:endParaRPr b="0"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2078875"/>
            <a:ext cx="478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struct StudentStruct {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char Name[100];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int UIN;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float GPA;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/>
          </a:p>
        </p:txBody>
      </p:sp>
      <p:sp>
        <p:nvSpPr>
          <p:cNvPr id="219" name="Google Shape;219;p32"/>
          <p:cNvSpPr txBox="1"/>
          <p:nvPr/>
        </p:nvSpPr>
        <p:spPr>
          <a:xfrm>
            <a:off x="4306175" y="2244500"/>
            <a:ext cx="43245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member of a struct, use the “.” operator: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StudentStruct my_struct;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my_struct.UIN = 123456789;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member of a struct pointer, use the “-&gt;” operator: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StudentStruct *my_struct;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my_struct-&gt;UIN = 123456789;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2078875"/>
            <a:ext cx="807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//Example 1: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struct StudentStruct {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 Both allow you to use ‘Student’ as an alias to ‘struct StudentStruct’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6" name="Google Shape;226;p33"/>
          <p:cNvSpPr txBox="1"/>
          <p:nvPr/>
        </p:nvSpPr>
        <p:spPr>
          <a:xfrm>
            <a:off x="4399525" y="1997125"/>
            <a:ext cx="4353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//Example 2: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struct StudentStruct {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StudentStruct Student;</a:t>
            </a:r>
            <a:endParaRPr b="1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Unions: One member “in use” at a time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1115900" y="2119100"/>
            <a:ext cx="250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union Data {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float f;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char str[20];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 data; 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3" name="Google Shape;233;p34"/>
          <p:cNvSpPr txBox="1"/>
          <p:nvPr/>
        </p:nvSpPr>
        <p:spPr>
          <a:xfrm>
            <a:off x="3938125" y="1159700"/>
            <a:ext cx="47571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2023650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FILE* fopen(char* filename, char* mode)</a:t>
            </a:r>
            <a:endParaRPr b="1"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//mode: “r”, “w”, “a”, ...</a:t>
            </a:r>
            <a:endParaRPr b="1"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a pointer to FILE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failure-&gt; returns NULL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int fclose(FILE* stream)</a:t>
            </a:r>
            <a:endParaRPr b="1"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0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failure-&gt; returns EOF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int fprintf(FILE* stream, const char* format, ...)</a:t>
            </a:r>
            <a:endParaRPr b="1"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the number of characters written failure-&gt; returns a negative number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4572000" y="644450"/>
            <a:ext cx="38358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</a:rPr>
              <a:t>int fscanf(FILE* stream, consta char* format, ...)</a:t>
            </a:r>
            <a:endParaRPr b="1"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the number of items read; 0, if pattern doesn’t match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</a:rPr>
              <a:t>int fgetc(FILE* stream)</a:t>
            </a:r>
            <a:endParaRPr b="1"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the next character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 and sets end-of-file indicator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</a:rPr>
              <a:t>int fputc(FILE* stream)</a:t>
            </a:r>
            <a:endParaRPr b="1"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write the character to file and returns the character written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 and sets end-of-file indicator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</a:rPr>
              <a:t>char* fgets(char* string, int, num, FILE* stream)</a:t>
            </a:r>
            <a:endParaRPr b="1"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a pointer to string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NULL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94B"/>
                </a:solidFill>
              </a:rPr>
              <a:t>int fputs(const char* string, FILE* stream)</a:t>
            </a:r>
            <a:endParaRPr b="1"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writes string to file and returns a positive value</a:t>
            </a:r>
            <a:endParaRPr sz="1100">
              <a:solidFill>
                <a:srgbClr val="1329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 and sets the end-of-file indicator</a:t>
            </a:r>
            <a:r>
              <a:rPr lang="en" sz="1800">
                <a:solidFill>
                  <a:srgbClr val="13294B"/>
                </a:solidFill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Practice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to print a string in reverse using a pointer</a:t>
            </a:r>
            <a:endParaRPr sz="1800"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Concepts used: arrays, pointers, loops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83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to separate odd and even integers in separate arrays</a:t>
            </a:r>
            <a:endParaRPr sz="1800"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Concepts used: arrays, basic I/O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to solve nQueens problem</a:t>
            </a:r>
            <a:endParaRPr sz="1800"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Concepts used: arrays, recursion, backtracking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25" y="2078875"/>
            <a:ext cx="285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two arrays and sort the result in </a:t>
            </a:r>
            <a:r>
              <a:rPr lang="en" sz="1800" u="sng"/>
              <a:t>ascending </a:t>
            </a:r>
            <a:r>
              <a:rPr lang="en" sz="1800"/>
              <a:t>order using insertion sort</a:t>
            </a:r>
            <a:endParaRPr sz="1800"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Concepts used: arrays, sorting algorithm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 the mean of a given array of integers recursively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25" y="1735450"/>
            <a:ext cx="2797076" cy="34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912100" y="1735450"/>
            <a:ext cx="3930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Concepts used: arrays, recursion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4">
            <a:alphaModFix/>
          </a:blip>
          <a:srcRect b="0" l="4004" r="6002" t="0"/>
          <a:stretch/>
        </p:blipFill>
        <p:spPr>
          <a:xfrm>
            <a:off x="1169743" y="2078050"/>
            <a:ext cx="3118082" cy="30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(Lectures 7-17)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 -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</a:rPr>
              <a:t>data types, operators, scope, storage, functions, I/O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Run-time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Pointers &amp;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-&gt; LC-3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7370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&amp; Backtracking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Structs, Typedef, &amp; Union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Count number of occurrences of a character in a string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729450" y="1853850"/>
            <a:ext cx="371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Concepts used: arrays, data types, loops</a:t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50" y="1853850"/>
            <a:ext cx="3324233" cy="31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C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4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Scope: local vs global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class: static vs automatic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 vs post decrement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Conditional and iterative constructs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Nested loops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775" y="762675"/>
            <a:ext cx="34671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800" y="1488400"/>
            <a:ext cx="32635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51797" t="0"/>
          <a:stretch/>
        </p:blipFill>
        <p:spPr>
          <a:xfrm>
            <a:off x="3826650" y="2642275"/>
            <a:ext cx="3658500" cy="25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C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</a:t>
            </a:r>
            <a:r>
              <a:rPr lang="en"/>
              <a:t>prototype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definition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36575" y="3184075"/>
            <a:ext cx="425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Why use functions?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abstraction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Reusable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Hides low-level details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325" y="987300"/>
            <a:ext cx="4758799" cy="39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 Stack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22101" l="0" r="0" t="7933"/>
          <a:stretch/>
        </p:blipFill>
        <p:spPr>
          <a:xfrm>
            <a:off x="5009175" y="490800"/>
            <a:ext cx="4134824" cy="2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492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R5 – </a:t>
            </a:r>
            <a:r>
              <a:rPr b="1" lang="en" sz="1200">
                <a:solidFill>
                  <a:srgbClr val="13294B"/>
                </a:solidFill>
              </a:rPr>
              <a:t>Frame Pointer</a:t>
            </a:r>
            <a:endParaRPr sz="1200">
              <a:solidFill>
                <a:srgbClr val="13294B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13294B"/>
                </a:solidFill>
              </a:rPr>
              <a:t>It points to the beginning of a region of activation record that stores local variables for the current function.</a:t>
            </a:r>
            <a:endParaRPr sz="1200">
              <a:solidFill>
                <a:srgbClr val="13294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R6 – </a:t>
            </a:r>
            <a:r>
              <a:rPr b="1" lang="en" sz="1200">
                <a:solidFill>
                  <a:srgbClr val="13294B"/>
                </a:solidFill>
              </a:rPr>
              <a:t>Stack Pointer</a:t>
            </a:r>
            <a:endParaRPr sz="1200">
              <a:solidFill>
                <a:srgbClr val="13294B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13294B"/>
                </a:solidFill>
              </a:rPr>
              <a:t> It points to the top most occupied location on the stack.</a:t>
            </a:r>
            <a:endParaRPr sz="1200">
              <a:solidFill>
                <a:srgbClr val="13294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R7 - </a:t>
            </a:r>
            <a:r>
              <a:rPr b="1" lang="en" sz="1200">
                <a:solidFill>
                  <a:srgbClr val="13294B"/>
                </a:solidFill>
              </a:rPr>
              <a:t>Return Address</a:t>
            </a:r>
            <a:endParaRPr b="1" sz="1200">
              <a:solidFill>
                <a:srgbClr val="13294B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Char char="○"/>
            </a:pPr>
            <a:r>
              <a:rPr lang="en" sz="1200">
                <a:solidFill>
                  <a:srgbClr val="13294B"/>
                </a:solidFill>
              </a:rPr>
              <a:t>It stores the address </a:t>
            </a:r>
            <a:endParaRPr sz="1200">
              <a:solidFill>
                <a:srgbClr val="13294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Arguments are pushed to the stack </a:t>
            </a:r>
            <a:r>
              <a:rPr b="1" lang="en" sz="1200">
                <a:solidFill>
                  <a:srgbClr val="13294B"/>
                </a:solidFill>
              </a:rPr>
              <a:t>RIGHT TO LEFT</a:t>
            </a:r>
            <a:endParaRPr b="1" sz="1200">
              <a:solidFill>
                <a:srgbClr val="13294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Local variables are pushed to the stack in the </a:t>
            </a:r>
            <a:r>
              <a:rPr b="1" lang="en" sz="1200">
                <a:solidFill>
                  <a:srgbClr val="13294B"/>
                </a:solidFill>
              </a:rPr>
              <a:t>order declared</a:t>
            </a:r>
            <a:endParaRPr b="1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450" y="2878525"/>
            <a:ext cx="2638025" cy="2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5" y="239287"/>
            <a:ext cx="7641451" cy="46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22" y="839597"/>
            <a:ext cx="6519500" cy="36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Callee Setup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R6, R6, #-3  ;Allocate space for linkage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R5, R6, #0  ;Save old value of R5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R5, R6, #-1   ;Set R5 to new frame base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R7, R5, #2   ;Save return address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