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5" r:id="rId6"/>
    <p:sldId id="266" r:id="rId7"/>
    <p:sldId id="268" r:id="rId8"/>
    <p:sldId id="270" r:id="rId9"/>
    <p:sldId id="272" r:id="rId10"/>
    <p:sldId id="274" r:id="rId11"/>
    <p:sldId id="275" r:id="rId12"/>
    <p:sldId id="279" r:id="rId13"/>
    <p:sldId id="280" r:id="rId14"/>
    <p:sldId id="289" r:id="rId15"/>
    <p:sldId id="281" r:id="rId16"/>
    <p:sldId id="300" r:id="rId17"/>
    <p:sldId id="302" r:id="rId18"/>
    <p:sldId id="299" r:id="rId19"/>
    <p:sldId id="301" r:id="rId20"/>
    <p:sldId id="296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80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2/13/2021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2/13/2021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2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B5DA44-6BB8-4FCD-946A-1E2EFA3D1A5F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Physics 214</a:t>
            </a:r>
            <a:br>
              <a:rPr lang="en-US" dirty="0"/>
            </a:br>
            <a:r>
              <a:rPr lang="en-US" dirty="0"/>
              <a:t>Exam 1 HKN 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BEC-84C4-4EC8-84C3-1FCF8F10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16-AED5-44D6-8E80-40F8B5D7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C44-D94A-410F-BFB6-C898FF7BF8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-724694"/>
            <a:ext cx="10058400" cy="1449387"/>
          </a:xfrm>
        </p:spPr>
        <p:txBody>
          <a:bodyPr/>
          <a:lstStyle/>
          <a:p>
            <a:r>
              <a:rPr lang="en-US" dirty="0"/>
              <a:t>Fall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35475-60C6-4D4E-9ADF-75D505804E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7675" y="637372"/>
            <a:ext cx="5476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5A5-477D-4807-8105-864AFA16B3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-725488"/>
            <a:ext cx="10058400" cy="1450976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9C263-1146-45DB-A075-D8B0AD76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44652"/>
            <a:ext cx="4768958" cy="2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C4CF-54DE-4103-AC1F-8FE4AE021A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-725488"/>
            <a:ext cx="10058400" cy="1450976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B06B8E-02BA-4F1E-8C5F-610F3DFD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636028"/>
            <a:ext cx="51035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06808" y="141870"/>
            <a:ext cx="5707062" cy="3167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56028-B61F-4FB4-B287-D87BE04B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703588"/>
            <a:ext cx="27146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77C21-A8E9-48A2-8A2F-FD24ACB0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941713"/>
            <a:ext cx="342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66185" y="169126"/>
            <a:ext cx="5707062" cy="316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7DFE7-1493-4F9D-9EAB-AD944454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0" y="613060"/>
            <a:ext cx="658177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87BA8-A8AD-4E16-9EA1-6C3C2B00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80" y="1194085"/>
            <a:ext cx="4572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2D6-6A94-4210-B244-53204DCC87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880" y="-745799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DA37C4-0EAE-47FF-9484-603D71A0B2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78060" y="141870"/>
            <a:ext cx="5707062" cy="3167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38C86-9498-4236-85A4-5CF485C2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0" y="703588"/>
            <a:ext cx="6729047" cy="390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6CF6E-0D0A-4305-BFDD-5D67D21F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1094244"/>
            <a:ext cx="876300" cy="94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90D28-08A8-4EF5-8FD4-6CC2F429E26D}"/>
              </a:ext>
            </a:extLst>
          </p:cNvPr>
          <p:cNvSpPr txBox="1"/>
          <p:nvPr/>
        </p:nvSpPr>
        <p:spPr>
          <a:xfrm>
            <a:off x="551471" y="2205077"/>
            <a:ext cx="4120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Bonus Question: How wide are the slits?</a:t>
            </a:r>
          </a:p>
        </p:txBody>
      </p:sp>
    </p:spTree>
    <p:extLst>
      <p:ext uri="{BB962C8B-B14F-4D97-AF65-F5344CB8AC3E}">
        <p14:creationId xmlns:p14="http://schemas.microsoft.com/office/powerpoint/2010/main" val="107458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FEC26-05C6-46F7-B116-C4A178C3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6" y="2023268"/>
            <a:ext cx="6824980" cy="8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9328C-16F5-4E5F-8E57-131997ED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943" y="1902892"/>
            <a:ext cx="1303338" cy="10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AEB6F-1EF5-4596-8842-C468DEA1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9" y="2023268"/>
            <a:ext cx="6503195" cy="1298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B076F0-1BB1-4C3D-ADB9-5B84F94A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399" y="2144243"/>
            <a:ext cx="2057901" cy="1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047A-D9A7-4A8E-B47C-864E2B049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76" y="-724694"/>
            <a:ext cx="10058400" cy="1449387"/>
          </a:xfrm>
        </p:spPr>
        <p:txBody>
          <a:bodyPr/>
          <a:lstStyle/>
          <a:p>
            <a:r>
              <a:rPr lang="en-US" dirty="0"/>
              <a:t>Spring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D663F-4FC2-49E1-A60A-9470142A9D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579" y="724693"/>
            <a:ext cx="7612063" cy="1298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B5C1EC-9B1B-4082-97F1-07644582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9" y="2023268"/>
            <a:ext cx="6828158" cy="5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E16D9-A48D-4F9A-8E23-7B1625999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307" y="2056744"/>
            <a:ext cx="1625114" cy="5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Waves and Harmonics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equation for a traveling wave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Amplitude of the wave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: the wavenumber, associated with the wave’s momentum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: the radial frequency, has units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𝑟𝑎𝑑𝑖𝑎𝑛𝑠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r>
                  <a:rPr lang="en-US" dirty="0"/>
                  <a:t>, related to standard frequency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the relative phase of the wave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+90°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is for a wave traveling in the positive x directions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338" y="-772933"/>
            <a:ext cx="10058400" cy="1449387"/>
          </a:xfrm>
        </p:spPr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8338" y="632331"/>
            <a:ext cx="4076700" cy="827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42" y="936117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846" y="167545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8" y="1427675"/>
            <a:ext cx="5621381" cy="77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E50D-9579-4FFC-B6AD-3125A7FD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38" y="2143947"/>
            <a:ext cx="5621381" cy="218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A3BFB-6BD3-4EB4-AB0C-5B319AB5C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07" y="2315273"/>
            <a:ext cx="985561" cy="11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5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D804-5133-498F-8168-6442AE7FF0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338" y="-772933"/>
            <a:ext cx="10058400" cy="1449387"/>
          </a:xfrm>
        </p:spPr>
        <p:txBody>
          <a:bodyPr/>
          <a:lstStyle/>
          <a:p>
            <a:r>
              <a:rPr lang="en-US" dirty="0"/>
              <a:t>Spring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CE4B7-F7F3-4A79-8234-EF9672E365C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8338" y="632331"/>
            <a:ext cx="4076700" cy="827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3E22-6B57-44AF-BDE9-BA945889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42" y="936117"/>
            <a:ext cx="3449679" cy="160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EF5B3-0EA5-4B61-8C82-418CCC607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846" y="167545"/>
            <a:ext cx="2117913" cy="826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8DA40-FC01-4622-A382-BA7C172D3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8" y="1427675"/>
            <a:ext cx="5621381" cy="776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2A8AD-CE29-451D-BA0B-CCCDB25C8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38" y="2150894"/>
            <a:ext cx="5645717" cy="58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D2B1F-4621-40EE-8EC6-E2E71ABB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77" y="2734078"/>
            <a:ext cx="1128334" cy="5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2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Waves and Intensity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Waves can constructively or destructively interfere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Intensity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): A measure of the power provided by a wave over a given area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Keep in mind that these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intensity varies with distance and has a maximum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96A3E-F301-410A-8A8A-6FE1B078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</p:spPr>
            <p:txBody>
              <a:bodyPr/>
              <a:lstStyle/>
              <a:p>
                <a:r>
                  <a:rPr lang="en-US" dirty="0"/>
                  <a:t>A mathematical tool to help visualize time dependent systems</a:t>
                </a:r>
              </a:p>
              <a:p>
                <a:pPr lvl="1"/>
                <a:r>
                  <a:rPr lang="en-US" dirty="0"/>
                  <a:t>Each phasor, like a vector, has a magnitude and a direction</a:t>
                </a:r>
              </a:p>
              <a:p>
                <a:pPr lvl="1"/>
                <a:r>
                  <a:rPr lang="en-US" dirty="0"/>
                  <a:t>In this course we will only deal with phasors that share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(YAY!!!)</a:t>
                </a:r>
              </a:p>
              <a:p>
                <a:r>
                  <a:rPr lang="en-US" dirty="0"/>
                  <a:t>When adding phasors, we must account for their </a:t>
                </a:r>
                <a:r>
                  <a:rPr lang="en-US" i="1" dirty="0"/>
                  <a:t>relative </a:t>
                </a:r>
                <a:r>
                  <a:rPr lang="en-US" dirty="0"/>
                  <a:t>phase to each other</a:t>
                </a:r>
              </a:p>
              <a:p>
                <a:pPr lvl="1"/>
                <a:r>
                  <a:rPr lang="en-US" dirty="0"/>
                  <a:t>Since all frequencies are the same, adding phasors is just like adding vectors (because it is)</a:t>
                </a:r>
              </a:p>
              <a:p>
                <a:pPr lvl="1"/>
                <a:r>
                  <a:rPr lang="en-US" dirty="0"/>
                  <a:t>The total amplitude depends on the phase between the two waves.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41120" y="1901952"/>
                <a:ext cx="9509760" cy="4123944"/>
              </a:xfrm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997DF-1F7C-408B-8562-C441A8D8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822" y="467360"/>
            <a:ext cx="3006058" cy="116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6D04B-8C5A-40D7-AB67-C1AADE49C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05" y="4644771"/>
            <a:ext cx="3076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Maxima Location: Located every phase change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when interfering waves are integer wavelengths out of phase.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under small angel approximation: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 where d is the distance between slits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wavelength.</a:t>
                </a:r>
              </a:p>
              <a:p>
                <a:r>
                  <a:rPr lang="en-US" dirty="0"/>
                  <a:t>Minima Location: Located every phase change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between maxima</a:t>
                </a:r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AD173D-E37D-492A-90BF-500E7225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45E-9DEB-4027-B3C2-F6B6DFE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dirty="0"/>
                  <a:t>We can have interference between a wave going though a single slit!</a:t>
                </a:r>
              </a:p>
              <a:p>
                <a:r>
                  <a:rPr lang="en-US" dirty="0"/>
                  <a:t>This patter will have minima when the waves from the top and bottom of the slit destructively interfere (are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US" dirty="0"/>
                  <a:t> out of phase)</a:t>
                </a:r>
              </a:p>
              <a:p>
                <a:pPr lvl="1"/>
                <a:r>
                  <a:rPr lang="en-US" dirty="0"/>
                  <a:t>This happens at angles described by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or if angles are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Intensity: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essentially the same thing, only 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one uses the slit spacing (d) and the other use the</a:t>
                </a:r>
              </a:p>
              <a:p>
                <a:pPr marL="365760" lvl="1" indent="0">
                  <a:buNone/>
                </a:pPr>
                <a:r>
                  <a:rPr lang="en-US" dirty="0"/>
                  <a:t>     slit width (a)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CEBEF-D082-43D4-AC9F-9822EBEDE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" t="-1477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DA1EBF-7172-4330-B3CC-86D517331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95" b="10927"/>
          <a:stretch/>
        </p:blipFill>
        <p:spPr>
          <a:xfrm>
            <a:off x="6962610" y="2719866"/>
            <a:ext cx="3888270" cy="33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40DE-E4FA-4D59-8EF4-EF012CD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Criteria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be able to differentiate two waves that are next to each other in a grating</a:t>
                </a:r>
              </a:p>
              <a:p>
                <a:pPr lvl="1"/>
                <a:r>
                  <a:rPr lang="en-US" dirty="0"/>
                  <a:t>Rayleigh Limit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Light from two sources can be differentiated if they are a certain angle apart where</a:t>
                </a:r>
              </a:p>
              <a:p>
                <a:pPr marL="4572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 for holes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for slits.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slit width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diameter of the 	beam</a:t>
                </a:r>
              </a:p>
              <a:p>
                <a:pPr lvl="1"/>
                <a:r>
                  <a:rPr lang="en-US" dirty="0"/>
                  <a:t>This can be translated to a spatial  size of beam limit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.122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𝑏𝑒𝑎𝑚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ECD5-BF50-4168-9F38-3D124D159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Photons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): Treating light as a particle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A6D4DE-15BA-43EB-9107-50A22C48E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5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hc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/>
                  <a:t>                       h is Plank’s constant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=1.0545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pronounced “h-bar”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a photon of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dirty="0"/>
                  <a:t>, is incident on a metal surface with work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An electron is emitted with kinetic energy,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: No electron is emitted from the surface and the photon is reflected.</a:t>
                </a:r>
              </a:p>
              <a:p>
                <a:pPr lvl="1"/>
                <a:r>
                  <a:rPr lang="en-US" dirty="0"/>
                  <a:t>Helpful Equation: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𝑒𝑉𝑛𝑚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555DA-917B-4D02-9137-6D4719EB4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schemas.microsoft.com/office/2006/documentManagement/types"/>
    <ds:schemaRef ds:uri="http://purl.org/dc/dcmitype/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10375</TotalTime>
  <Words>720</Words>
  <Application>Microsoft Office PowerPoint</Application>
  <PresentationFormat>Widescreen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Physics 214 Exam 1 HKN  Review Session</vt:lpstr>
      <vt:lpstr>Traveling Waves and Harmonics </vt:lpstr>
      <vt:lpstr>Adding Waves and Intensity</vt:lpstr>
      <vt:lpstr>Phasors</vt:lpstr>
      <vt:lpstr>Interference</vt:lpstr>
      <vt:lpstr>Diffraction</vt:lpstr>
      <vt:lpstr>Rayleigh Criteria </vt:lpstr>
      <vt:lpstr>Photons (γ): Treating light as a particle</vt:lpstr>
      <vt:lpstr>Exam Advice</vt:lpstr>
      <vt:lpstr>Past Exam Questions</vt:lpstr>
      <vt:lpstr>Fall 2014</vt:lpstr>
      <vt:lpstr>Spring 2017</vt:lpstr>
      <vt:lpstr>Spring 2017</vt:lpstr>
      <vt:lpstr>Spring 2017</vt:lpstr>
      <vt:lpstr>Spring 2017</vt:lpstr>
      <vt:lpstr>Spring 2017</vt:lpstr>
      <vt:lpstr>Spring 2017</vt:lpstr>
      <vt:lpstr>Spring 2017</vt:lpstr>
      <vt:lpstr>Spring 2017</vt:lpstr>
      <vt:lpstr>Spring 2015</vt:lpstr>
      <vt:lpstr>Spring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214 Exam 1 HKN Review Session</dc:title>
  <dc:creator>Steven Kolaczkowski</dc:creator>
  <cp:lastModifiedBy>Kolaczkowski, Steven Andrew</cp:lastModifiedBy>
  <cp:revision>100</cp:revision>
  <dcterms:created xsi:type="dcterms:W3CDTF">2018-02-03T22:53:08Z</dcterms:created>
  <dcterms:modified xsi:type="dcterms:W3CDTF">2021-02-13T18:38:55Z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