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6" r:id="rId12"/>
    <p:sldId id="267" r:id="rId13"/>
    <p:sldId id="265" r:id="rId14"/>
    <p:sldId id="270" r:id="rId15"/>
    <p:sldId id="268" r:id="rId16"/>
    <p:sldId id="273" r:id="rId17"/>
    <p:sldId id="272" r:id="rId18"/>
    <p:sldId id="271" r:id="rId19"/>
    <p:sldId id="269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1994-E42B-4F7E-85C5-34677719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96F13-70E5-4100-AB04-3880D47B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28AA-8A9E-4763-A6C7-B2494FF8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5FF-EB88-4318-9899-09DD42AF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FBE1-DD0E-446D-9CB6-FCA0691E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0162-C470-4720-A22A-F0282344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C7CF1-BD0B-4361-ACCA-A5D96DA6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695B-1795-466F-B38E-BA67B71F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5FE5-E1DA-4047-8439-A5807CFD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FCD5-16F2-4672-B760-F5592A6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5628-E048-405B-B4F6-99953FB24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8F4CE-BD4F-401B-8818-978D2214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94D0-4776-485A-8633-FE8FF364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F7F8-DF0A-4B4F-818B-2958F22A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33A2-6FB3-45B1-8771-3A5029A5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7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6C77-F402-410F-8C3F-F6143B92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4195-138B-4D4E-9344-3BE44564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4752-0D7B-4353-ACB9-87858187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41F8-6FF8-4137-B17C-EAF7058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E44F-3DC5-44F3-A958-020D08B1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8DF8-D7B5-4D81-87F5-0135E19E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8FBD8-3E7D-4655-9EEE-B18ABF1D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E01B-F972-48DA-B9BE-F0EC9DFE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C532-09BB-4EC6-9BCD-185BD8C5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6534-5317-4BDC-9C4F-EDE91D2A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705A-E954-44FD-A11D-FC3EF858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B1A7-FFB8-4A8C-91EA-CCAEE74B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0258E-6ACC-43C2-B45B-2044565B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EC44-3818-4DAA-95EE-57475500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80AE7-A132-4040-84B9-36955400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AABA2-414D-4C26-9672-781C9135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E6FA-76A7-4CAB-8580-D8023EFF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B5C5-992D-4D65-9F86-BC980634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523FB-0005-4DB9-B0B3-E841662B9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4735C-A2B2-448F-895D-4F43F6051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A7A2D-AAE1-4FEF-86C9-C36FF5D99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8C065-46D9-4983-B559-9179A08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2B761-4CBC-4316-BA09-EEFA0CFD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3B006-5E46-4D18-842A-EB38E6C1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E01A-2D7E-41EC-9945-078920D1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7BA7D-908F-4AC8-8648-12170E27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BBF9B-9E81-4B50-A07E-C7D3D2C2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361F6-29B7-409D-AF4D-82E03FB3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4FB73-A9BD-4244-92A8-56FFFF1C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C27C4-8135-430D-AE20-6AB86439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4A84B-7362-4391-BB89-3EDE747F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623B-3BA3-4741-849D-98E42F8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090C-3937-49C4-AD68-875853A6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461C-658A-474C-8149-92B25AA7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33C8C-D55E-434E-9910-DD0F7F68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3472-CCA1-4AB2-9EDF-2CC8868E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55FC-9E5B-40D2-8EAB-34B011EC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0A-3730-442D-BF85-7B94BD6A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B6E33-8F6A-4066-95ED-1E1CA132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F070B-4712-4B9B-96D5-1BF348063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74816-C844-48C3-A13E-6F695B12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49D2-90DB-4433-8C08-D09AA49F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09FC-7014-4879-BF99-E178A27F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18F60-52C6-4632-8B55-B60B0AC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9D37A-CBEF-4B3B-80EA-86FDFA18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0AB9-BC8B-4840-AFDC-25AA37B85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346E-2563-48BC-B23C-7AFDD434A5A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2C65-6908-4E3D-981B-3A80CC742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8CB6-5F3D-403A-A23A-586DEF98D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AF65-26AA-4DAF-BF11-43F9E405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D5C8-A807-4137-B696-4962C7457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329 Problems HKN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B606-DBB8-48D2-BEF8-613D84E7B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2017 Exam 1</a:t>
            </a:r>
          </a:p>
        </p:txBody>
      </p:sp>
    </p:spTree>
    <p:extLst>
      <p:ext uri="{BB962C8B-B14F-4D97-AF65-F5344CB8AC3E}">
        <p14:creationId xmlns:p14="http://schemas.microsoft.com/office/powerpoint/2010/main" val="206526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1C67B-3C46-4797-A99F-32CC0E4B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77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49B1A-F65A-4345-B4C9-22FAF11C2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229" b="75407"/>
          <a:stretch/>
        </p:blipFill>
        <p:spPr>
          <a:xfrm>
            <a:off x="250724" y="5670756"/>
            <a:ext cx="8631322" cy="7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1C67B-3C46-4797-A99F-32CC0E4B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77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70C31B-0E66-4738-AEAF-39A8D7C00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14" b="14717"/>
          <a:stretch/>
        </p:blipFill>
        <p:spPr>
          <a:xfrm>
            <a:off x="417564" y="5631807"/>
            <a:ext cx="9232595" cy="6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1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1C67B-3C46-4797-A99F-32CC0E4B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772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F85215-76DA-4B1C-862F-DDE37772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7" y="5766619"/>
            <a:ext cx="11065574" cy="6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C85817-72B9-4FB3-9114-449B1D52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36"/>
            <a:ext cx="12192000" cy="421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90585-6C74-4AE8-B583-D191B48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0393"/>
            <a:ext cx="121920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C85817-72B9-4FB3-9114-449B1D52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36"/>
            <a:ext cx="12192000" cy="42185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A715D8-21DC-4323-B82D-44D1ED12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1066"/>
            <a:ext cx="12192000" cy="12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0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080520-AFA2-4493-BE46-94C807D2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" y="0"/>
            <a:ext cx="1187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9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1E3A1-4DC8-4788-98CB-75E57452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8" y="0"/>
            <a:ext cx="1079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1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479794-7A3B-4EF2-A9DD-38F88C1AA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7"/>
          <a:stretch/>
        </p:blipFill>
        <p:spPr>
          <a:xfrm>
            <a:off x="0" y="1305232"/>
            <a:ext cx="12093678" cy="41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C35F4-0448-4A94-8E5E-4816D2F33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" b="39140"/>
          <a:stretch/>
        </p:blipFill>
        <p:spPr>
          <a:xfrm>
            <a:off x="221007" y="110614"/>
            <a:ext cx="11528760" cy="4144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BC5663-10EF-4C56-B356-B47C9774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0" y="4399936"/>
            <a:ext cx="78676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30D5D4-DE00-4363-9F6F-74371D94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" y="0"/>
            <a:ext cx="11710219" cy="6184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E7904D-CB64-4675-B416-AC677BFD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3707"/>
            <a:ext cx="12163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C5E49-78B7-4A0A-8551-95F99D231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21"/>
          <a:stretch/>
        </p:blipFill>
        <p:spPr>
          <a:xfrm>
            <a:off x="0" y="1511710"/>
            <a:ext cx="12192000" cy="37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0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30D5D4-DE00-4363-9F6F-74371D94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10219" cy="6184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8CBC61-A508-4A18-B48A-D523E7E0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7" y="6243236"/>
            <a:ext cx="10481955" cy="5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30D5D4-DE00-4363-9F6F-74371D94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10219" cy="6184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803D7-5263-4A3F-9FCD-D4EC9522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1" y="6083710"/>
            <a:ext cx="10242751" cy="7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85ACF-A2D9-4BE7-B546-3900B794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975"/>
            <a:ext cx="12192000" cy="42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78392A-7B89-46C3-A7DC-18F33A86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042"/>
            <a:ext cx="12192000" cy="38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C6F16-7BF0-41B9-B98B-9687DDE2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692"/>
            <a:ext cx="12192000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4826D-D34C-4E82-B776-9B8E12EB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091"/>
            <a:ext cx="12192000" cy="40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1E09E-9564-4FDB-BA6B-FB8DD0A3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94"/>
            <a:ext cx="12192000" cy="30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5574-C1EC-4A4F-AE76-A588739F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2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SP14 (4 pts) Assuming that the scalar potential V can be defined, which of the following statements is true?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F201-FC2C-4DF4-9715-8BAD1C34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9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TRUE or FALSE: The potential difference between two points is identical, independent of path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TRUE or FALSE: The electric field is conservative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TRUE or FALSE: The electric field lines will always be perpendicular to equipotential surfaces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TRUE or FALSE: The electric field lines will follow the shortest path between two equipotential surfaces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0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517382-3E66-4923-B106-E16C8BE2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41"/>
            <a:ext cx="12192000" cy="5577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EA6F9-DE8C-4C50-A5E8-86F51A7FDD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4688" b="75452"/>
          <a:stretch/>
        </p:blipFill>
        <p:spPr>
          <a:xfrm>
            <a:off x="271924" y="5633027"/>
            <a:ext cx="10240045" cy="8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3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96</Words>
  <Application>Microsoft Office PowerPoint</Application>
  <PresentationFormat>Widescreen</PresentationFormat>
  <Paragraphs>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ECE 329 Problems HKN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SP14 (4 pts) Assuming that the scalar potential V can be defined, which of the following statements is true?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329 Problems</dc:title>
  <dc:creator>Molly</dc:creator>
  <cp:lastModifiedBy>Soo Min Kimm</cp:lastModifiedBy>
  <cp:revision>6</cp:revision>
  <dcterms:created xsi:type="dcterms:W3CDTF">2018-09-22T17:07:46Z</dcterms:created>
  <dcterms:modified xsi:type="dcterms:W3CDTF">2019-02-08T22:02:40Z</dcterms:modified>
</cp:coreProperties>
</file>