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89F2-EAA4-45C2-835D-8E925A41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DB5B8-C9AB-4242-AFF7-6F4C15149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F9FB-71A1-4ED3-9F30-14704789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3C82-660C-40C1-82CF-3CAE736B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76A7-482D-4019-8938-06805CEC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DCE5-673C-41F6-BB0D-7FC8DFFB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9749-3F73-4C7F-ACD3-B548FD93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670F-076E-4125-8796-CA4FCA22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4023-BA09-462C-8A7F-A42DC55B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6664-E931-4D9C-818B-339A0A9B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2803C-5EE4-4FFE-A933-2A97A1EE5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109A-6A41-4D7B-8A5B-FBA2254F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BA00-2545-4D69-A51C-AC925D48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11A0-E086-4FD5-8DC8-CCAF38B9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C7B1-52E7-4CFB-9C1B-C7808F82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882B-4AAB-444F-B9FC-61246A7A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D10-8817-4D5E-8341-7EE5B668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748C-AE48-426B-A607-9FC12FDF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7438-4ED5-41D4-96C5-95B4EAC8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4E9A-1821-4466-B5AD-7F2F90F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770-EE2A-4690-9BA8-B4E3D429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ED3C-7F9C-47DA-A5CA-4364DB5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ECE0-FA04-4C9F-9E22-6F7FDF2C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09AE-0660-48DD-A181-898B7A06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71DE-C495-496C-9BB4-A65EFCD5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5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75E0-A1DD-40B4-A781-F3A26ADC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DC04-832C-4EC4-9191-34EF7B1B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AD8B-639D-4741-9D5A-48564F739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8ACA-FFA7-4D1D-AAB3-B211C870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E7EB-39BF-4D1D-99B6-0D102D00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25761-7FD7-4205-BBF2-A98A7CC9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A402-F515-4D29-B0B0-5B4B3A7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C937-F34B-4EE3-B5F3-02317B68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1336-E6FE-47AC-BA3C-BAC56BA84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B0C2C-346A-42CB-9B2B-E9BF945D3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4459A-8A3A-426C-BAC4-FE55429FB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06320-754C-4941-9BCA-2AC4DAE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6FCF7-2F47-4779-BBBA-73D9BB5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BC797-6411-4EF0-B0D6-91723393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623-DE23-4F1C-AB92-8DB104DE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AC74A-11CE-4DE4-B02B-B64F2F2E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1F2C6-D4C4-423D-8854-C793E72E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BC92B-4CEC-4F37-925C-2223C24C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3BDC8-D627-4162-9D40-3A7AE222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7B35A-4A8B-45B3-A10D-8C74DE4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355C-B230-4974-AE85-0ECEBB26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5A8D-C66D-401B-B0E5-732F9FED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5546-8008-4B66-AD97-C5416EF7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6C82-E189-4114-935D-7C7F43AB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4E66-1E59-4C50-B2E0-8EF8E1F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99FD-346F-47FB-8853-7C8D3BE8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C3CD-1B58-4625-B422-4A374565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C685-B066-4031-B9C5-88D2F1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0F984-35E0-49EF-8B70-B8B83995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4E2E6-F419-43F5-AA32-80082055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19519-BCD2-45FC-B3F6-0D4174D6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FEF7-A5FC-4EAC-8165-C48CD53B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E16B-D9E7-48AC-97C9-2A0A3A95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867F7-ECCD-4B64-87C7-305617F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A544-8620-4F40-B6B2-6416C4D8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4263-8E56-4554-A2BF-39FAF8489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CF3B-E42A-488A-8373-DA97EF17274F}" type="datetimeFigureOut">
              <a:rPr lang="en-US" smtClean="0"/>
              <a:t>2018-02-10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4C40-510E-41EB-808B-5462A546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6DEE-ADD3-4C29-9A1B-75569D05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C1F8-24EC-4CE8-9726-26049C5E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3F9-AA70-4D91-99D2-55A3E22FF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ECE 329 Exam 1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6A6B2-849A-4526-94BC-4A0B66E2D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Molly Fane</a:t>
            </a:r>
          </a:p>
          <a:p>
            <a:r>
              <a:rPr lang="en-US" dirty="0"/>
              <a:t>Milan Shah</a:t>
            </a:r>
          </a:p>
        </p:txBody>
      </p:sp>
    </p:spTree>
    <p:extLst>
      <p:ext uri="{BB962C8B-B14F-4D97-AF65-F5344CB8AC3E}">
        <p14:creationId xmlns:p14="http://schemas.microsoft.com/office/powerpoint/2010/main" val="23829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B699-9E4C-4080-BCD3-A585FA9D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1CDAA9-63CC-456B-AC0A-BEEEDEB7F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60280" cy="61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2E4D-9AD9-4A9E-AE19-0B36401C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426C-5ED8-4FE1-AA80-13CFC20B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2ED89-6AE1-4D7A-8C73-82F717F6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3948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6352-BDFD-47DC-80F9-075ADF7E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2690-D96E-4C80-8F99-84D4A024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231F9-7F6B-47D7-B427-069DD49D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95" y="872808"/>
            <a:ext cx="10481010" cy="53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CC7B-2B2E-4CE4-BFE3-BB738AD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FC91-74FA-45FD-9DFF-F74A3198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0ED9B-E90C-455B-A930-93B8249B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1388"/>
            <a:ext cx="10620130" cy="5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6509-BFF1-4FF4-8EC5-0B8D930B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4466-759B-40FF-8C67-72727FBD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80F4F-15BB-40AE-8C36-EB18B74B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93260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2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64DCC-571E-4F7A-AF48-35D7CC9A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238375"/>
            <a:ext cx="4800600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CA0B1-076F-4C32-A4EE-2149BFE3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3AC04-15CF-4B40-A5B1-FB18967B0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39445"/>
            <a:ext cx="10515600" cy="52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0882-E96F-44AE-8A5C-BD6C04C7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82DF-2753-42B7-A6A0-06CE14CC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3B10A-96D0-44D7-AFD4-345A0B6B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5962"/>
            <a:ext cx="10537547" cy="48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0C63-E44C-48F8-BF9F-8D231FBA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3246-DB12-4F3D-A029-26D12475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21C5-2266-4D80-A2F0-969BE721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187"/>
            <a:ext cx="9906000" cy="58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27CAD-B539-4696-94C2-E3E80095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190750"/>
            <a:ext cx="4857750" cy="247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7CB9A-DC32-43DC-8AB5-865788F4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44777-BFD8-481B-BA28-7F066593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2438"/>
            <a:ext cx="10322718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0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HKN ECE 329 Exam 1 Review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329 Exam 1 Review Session</dc:title>
  <dc:creator>Steven Kolaczkowski</dc:creator>
  <cp:lastModifiedBy>Steven Kolaczkowski</cp:lastModifiedBy>
  <cp:revision>2</cp:revision>
  <dcterms:created xsi:type="dcterms:W3CDTF">2018-02-10T16:44:48Z</dcterms:created>
  <dcterms:modified xsi:type="dcterms:W3CDTF">2018-02-10T16:54:33Z</dcterms:modified>
</cp:coreProperties>
</file>