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030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6D81-C394-D6BB-F4C1-6E5B5E81D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A3C55-9A19-5D60-F562-F5B86E1E5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BDD2-FB65-3EA3-BF52-BE509E80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C6AE-BC3A-10BF-4A00-676E625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D1C4-4EBC-8DBA-E72B-287D4E5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5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2DC-2106-2875-D396-E81E7756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C76E9-55BB-66E4-9DFD-B37DE0DF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7054-ECA6-327A-F086-3BC91CA3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5611-4D38-47E4-E851-0D6EA08A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0147F-3263-E79F-9096-325A2F2F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8204C-D94F-CA7A-FA8F-5036D664A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9193-1362-9CE8-D3B3-A4BA56AA9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531D9-94C7-67CF-58E6-9B6AA9D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6AEC-CB8C-CF8C-FBC3-58D53590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C616-8F8D-C07F-8E30-D7F6057E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35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41A2-4AA1-8009-8A9A-CF2877A4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23AE-A78B-B955-9D0D-66882371C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91D7-5D6D-2E0A-9307-51C45643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099B8-7060-5EED-9A1E-9E276FB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FD1A-5E77-AE8D-0EEF-4B34A32B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7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6937-37E1-B74C-836C-6A81AF3D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A1AE-CA99-4CE2-02A7-EC80D531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C12E-330A-ACBA-6847-74367F27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B706-4E7E-6F93-7521-789D314D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C957-834B-958F-9332-B7C47D47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6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1DA6-FCB0-6978-FF09-BF0AA57C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CC41-8265-2FC7-37E6-22DC25B59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14CE6-79B6-8C43-BB4A-2D0ED0AC4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22A5A-5A4D-9008-ABA2-2C029525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F66CD-A49C-59FF-738C-0D505EFE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4B86-DEAF-C639-48E9-1D70383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4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02AF-9B75-49B9-9A75-574F0F26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1BC6-EDF0-205E-9067-33B856A0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1634C-489A-0520-9FB7-07627C75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BBA63-F54E-BADD-E7FC-64CD84FD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3A16A-EFC8-E1CF-ED55-448A0BBFA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064A0-29BD-D641-1759-5AE2ABEB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C5B24-29C4-688A-565F-D4040EF8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4AC22-3172-E617-2744-AC74B5F5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A6B5-B0FA-1076-F407-F79AEB92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7075A-777D-48E7-E2A3-14520AC0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07FBF-5E9A-D0E8-5C0C-FC9342CC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A56E9-8BA1-D2B9-1849-09599BDE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0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1E82B-5B5C-2947-574D-8030583B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B5C3D-A0DE-6309-49D5-D7F62A3A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64BE-D59A-4DC4-1FBF-7E25B6D7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22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FE8-A1BE-F7E6-2495-990694D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D2B7-BB41-5EC0-5AC3-17B4E8FA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5B260-735E-B33E-06C3-E7D4C270C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D2A03-444C-1168-7D24-D86F19F7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A669-8382-A59F-19E2-7C60F4EC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7332-3BC6-9448-DEF3-98ABED79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8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9A46-D43C-8302-87F4-30D4FEFF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FFB85-3CA8-8E50-EE63-A02F356E8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13CF-991D-F772-7B96-461D9057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5953A-ACA2-2386-5634-BC6A1750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8791-BC9B-3D4D-A5D5-D8D85CA2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1F48-5905-4CAD-4C62-C5839353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9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78750-0872-4224-EECC-520D3183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2F6C-4E69-2784-F0D0-4AA925AE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D687-4675-AD88-4931-80010A6C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51A89-E6ED-443E-A1EC-8D4177664E6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C0C3-CFE1-70B8-FC2D-6BE8AFB06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E0F1-E855-C3EF-CA92-4C6B59051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755D1-FE13-4670-862D-EA3EC974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E993A-AB79-20B3-76F4-1753EB5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" y="0"/>
            <a:ext cx="12061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63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A2E41-31A5-E16E-158B-D3802FFA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7" y="0"/>
            <a:ext cx="11680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0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A2E41-31A5-E16E-158B-D3802FFAB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7" y="0"/>
            <a:ext cx="1168098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5DFAB0-5B91-E699-9E1C-B43CC84F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02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10CBF9-6B00-BE47-5E2D-8E2F77F3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33001" y="241300"/>
            <a:ext cx="24745247" cy="139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05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10CBF9-6B00-BE47-5E2D-8E2F77F3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8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10CBF9-6B00-BE47-5E2D-8E2F77F3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8299" y="-176213"/>
            <a:ext cx="12509500" cy="7036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909FD-5877-D5C0-3514-1E5133C86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78" y="23019"/>
            <a:ext cx="5061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89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10CBF9-6B00-BE47-5E2D-8E2F77F3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1079" y="91281"/>
            <a:ext cx="27518079" cy="154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CCF13-3D64-D742-CE6E-15D7360D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89" y="0"/>
            <a:ext cx="5669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72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D1051-6CBA-BBF1-0622-B808F465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2545" y="0"/>
            <a:ext cx="25467735" cy="14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6345" y="-6667500"/>
            <a:ext cx="25467735" cy="143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1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E993A-AB79-20B3-76F4-1753EB5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1347" y="-1587856"/>
            <a:ext cx="19618347" cy="111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01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09312" y="-9944100"/>
            <a:ext cx="29870402" cy="168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7B02E-F18E-ADD7-50A0-8405FDEA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41"/>
            <a:ext cx="12192000" cy="67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6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02912" y="-4972050"/>
            <a:ext cx="29870402" cy="168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56924" y="-3497211"/>
            <a:ext cx="29870402" cy="168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3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68433" y="-6210914"/>
            <a:ext cx="29870402" cy="168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7EE13-356E-6111-DC89-10793265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21135" y="-5504835"/>
            <a:ext cx="21978375" cy="123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6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E993A-AB79-20B3-76F4-1753EB5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-1279622"/>
            <a:ext cx="19545300" cy="111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5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E993A-AB79-20B3-76F4-1753EB5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8950" y="-1279622"/>
            <a:ext cx="19545300" cy="111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E993A-AB79-20B3-76F4-1753EB59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3" y="-6968812"/>
            <a:ext cx="21816655" cy="124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94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C4FAD-DFAF-3989-48E0-2D25F19F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3" y="0"/>
            <a:ext cx="11317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17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B3EFA-DC66-1B7F-12D4-FCF01F6A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79" y="0"/>
            <a:ext cx="826124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35AA45-F86A-DB5E-EC30-B14C204F67DF}"/>
              </a:ext>
            </a:extLst>
          </p:cNvPr>
          <p:cNvSpPr/>
          <p:nvPr/>
        </p:nvSpPr>
        <p:spPr>
          <a:xfrm>
            <a:off x="3683000" y="1816100"/>
            <a:ext cx="3467100" cy="3505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EF69CD-6E17-560E-B032-FAC30A42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61" y="0"/>
            <a:ext cx="688607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E54E56-2D1B-5999-4FCB-110AF11451C1}"/>
              </a:ext>
            </a:extLst>
          </p:cNvPr>
          <p:cNvSpPr/>
          <p:nvPr/>
        </p:nvSpPr>
        <p:spPr>
          <a:xfrm>
            <a:off x="3797300" y="1892300"/>
            <a:ext cx="3543300" cy="3505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3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0963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8A80C-CE76-C242-9329-C7BD6384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62" y="0"/>
            <a:ext cx="674727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0DDAA-5D84-1D51-B213-5682C4837E8F}"/>
              </a:ext>
            </a:extLst>
          </p:cNvPr>
          <p:cNvSpPr/>
          <p:nvPr/>
        </p:nvSpPr>
        <p:spPr>
          <a:xfrm>
            <a:off x="4902200" y="1892300"/>
            <a:ext cx="3467100" cy="35052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Hoàng Kim Ngọc</dc:creator>
  <cp:lastModifiedBy>Anh Hoàng Kim Ngọc</cp:lastModifiedBy>
  <cp:revision>2</cp:revision>
  <dcterms:created xsi:type="dcterms:W3CDTF">2024-06-10T21:22:47Z</dcterms:created>
  <dcterms:modified xsi:type="dcterms:W3CDTF">2024-06-10T23:25:31Z</dcterms:modified>
</cp:coreProperties>
</file>