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8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D03CC-62B1-804F-B396-8A67B98D85B4}" type="datetimeFigureOut">
              <a:t>2025-07-28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40E7E-5EA8-9244-81A5-D2CCB68AA3BC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759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C40E7E-5EA8-9244-81A5-D2CCB68AA3BC}" type="slidenum"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982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280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72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96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12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558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7861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741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4783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7140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978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691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995AF-42D7-B64B-B65B-89ED5A3DF138}" type="datetimeFigureOut">
              <a:t>2025-07-28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92E24-FAE4-6D45-9D4E-6C25069EB358}" type="slidenum"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702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5D21FD-F802-B35B-90B7-A39413FC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0"/>
            <a:ext cx="9685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85780C-24E2-AA51-B231-76B118B62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33" y="4619501"/>
            <a:ext cx="1791801" cy="175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95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3552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Kniberg</dc:creator>
  <cp:lastModifiedBy>Henrik Kniberg</cp:lastModifiedBy>
  <cp:revision>1</cp:revision>
  <cp:lastPrinted>2025-07-28T07:39:38Z</cp:lastPrinted>
  <dcterms:created xsi:type="dcterms:W3CDTF">2025-07-28T07:38:24Z</dcterms:created>
  <dcterms:modified xsi:type="dcterms:W3CDTF">2025-07-30T18:51:21Z</dcterms:modified>
</cp:coreProperties>
</file>