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bastias" userId="0cda7b2a702f1e5a" providerId="LiveId" clId="{72A0EF5E-785E-4790-BDF6-42D12A3BF242}"/>
    <pc:docChg chg="undo custSel addSld delSld">
      <pc:chgData name="nicolas bastias" userId="0cda7b2a702f1e5a" providerId="LiveId" clId="{72A0EF5E-785E-4790-BDF6-42D12A3BF242}" dt="2024-11-28T01:54:55.772" v="1" actId="680"/>
      <pc:docMkLst>
        <pc:docMk/>
      </pc:docMkLst>
      <pc:sldChg chg="new del">
        <pc:chgData name="nicolas bastias" userId="0cda7b2a702f1e5a" providerId="LiveId" clId="{72A0EF5E-785E-4790-BDF6-42D12A3BF242}" dt="2024-11-28T01:54:55.772" v="1" actId="680"/>
        <pc:sldMkLst>
          <pc:docMk/>
          <pc:sldMk cId="3920044916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786DD-B7A7-6649-4DD1-EDB37F326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BA0763-F8C9-B466-DFC0-483E422C3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C6CDAC-C89B-078F-16E7-028C6FA3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23BB-B858-4654-BEC2-AD5F07A6F70D}" type="datetimeFigureOut">
              <a:rPr lang="es-CL" smtClean="0"/>
              <a:t>27-11-2024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93184C-7575-338F-607F-168623B8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EA3C6F-5A7E-3FCA-00B3-AE4F0EA2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FBFE-A89C-4DFB-8DA7-579B3DC9B4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320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61558-B7D5-6C19-4817-4515A033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75F30E-35F2-FEFD-D45E-FEDC99441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DC97DE-D0C4-44B9-F23A-655ADD87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23BB-B858-4654-BEC2-AD5F07A6F70D}" type="datetimeFigureOut">
              <a:rPr lang="es-CL" smtClean="0"/>
              <a:t>27-11-2024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C2C9C6-82F4-035E-1001-36BE2DB7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55D9CC-DB07-177F-CAE4-9F0D1960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FBFE-A89C-4DFB-8DA7-579B3DC9B4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514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1B1D6D-72D7-259D-D5AE-871C173F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462452-CC05-71A6-078B-729640F5C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272DA-2BD5-B2C1-D7DB-DFBE7AAD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23BB-B858-4654-BEC2-AD5F07A6F70D}" type="datetimeFigureOut">
              <a:rPr lang="es-CL" smtClean="0"/>
              <a:t>27-11-2024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A26665-64C5-0A14-E92C-E18D6B29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C024AC-A648-1BD3-5A5A-6F9430D3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FBFE-A89C-4DFB-8DA7-579B3DC9B4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175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36336-34A3-CCFD-08EF-C937A9A7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62282D-E37E-7858-4657-F7E8866A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CD345A-F06E-672D-455D-F1DEFF09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23BB-B858-4654-BEC2-AD5F07A6F70D}" type="datetimeFigureOut">
              <a:rPr lang="es-CL" smtClean="0"/>
              <a:t>27-11-2024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50D888-DBA6-D8FE-AD8A-8449D75D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F3D9B3-F2A3-C360-45CE-948BF740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FBFE-A89C-4DFB-8DA7-579B3DC9B4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917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71B3D-C236-458F-5141-BD3534D9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0355C4-D567-47F0-B372-7C8C69F1F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E535DA-C47F-D25C-D88B-1456E50B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23BB-B858-4654-BEC2-AD5F07A6F70D}" type="datetimeFigureOut">
              <a:rPr lang="es-CL" smtClean="0"/>
              <a:t>27-11-2024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A2BC2-C7C7-5E2F-8E97-E1E97F98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1B195E-7DCD-7A4A-854B-5F8FA54B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FBFE-A89C-4DFB-8DA7-579B3DC9B4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168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72D96-2F74-C307-4566-7C3FA5F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AA0AC6-ECDA-8EF6-12B3-6B13A812E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207AF5-1B79-21B3-123C-B6F260683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F1FDCB-1C34-519D-4CA7-5B20A109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23BB-B858-4654-BEC2-AD5F07A6F70D}" type="datetimeFigureOut">
              <a:rPr lang="es-CL" smtClean="0"/>
              <a:t>27-11-2024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274631-9151-904C-6989-590E44AB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F6C63F-C888-A917-BAEC-251BDCAC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FBFE-A89C-4DFB-8DA7-579B3DC9B4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37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DA279-A67A-CE35-7DDA-27223464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683387-44A5-CFA7-E7F3-B2DB1B4B0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4178BC-AC7C-8EFD-B83B-E97A9C8D3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7BBEB6-AF5A-D562-F4BE-1417C5B91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C13A14D-32A2-E495-15DB-9E59B3BEB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B760C9-7B9C-F521-06C5-C7B6C1DF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23BB-B858-4654-BEC2-AD5F07A6F70D}" type="datetimeFigureOut">
              <a:rPr lang="es-CL" smtClean="0"/>
              <a:t>27-11-2024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0786E9-0869-6E93-C3D6-1437A49E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F64B95-2966-1A2F-9060-61E2D303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FBFE-A89C-4DFB-8DA7-579B3DC9B4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72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426BE-44D8-FEE7-2A4B-5F5F0891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4BB099-7BA7-F469-F859-BF43EE2B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23BB-B858-4654-BEC2-AD5F07A6F70D}" type="datetimeFigureOut">
              <a:rPr lang="es-CL" smtClean="0"/>
              <a:t>27-11-2024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95C67C-1346-B09A-7E03-30081874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D0F978-2246-23EC-EF84-A8003E00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FBFE-A89C-4DFB-8DA7-579B3DC9B4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225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142B25-408E-BD4F-0FA1-6818A7D5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23BB-B858-4654-BEC2-AD5F07A6F70D}" type="datetimeFigureOut">
              <a:rPr lang="es-CL" smtClean="0"/>
              <a:t>27-11-2024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9B1AC43-6F7B-215A-26C6-9112D101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BBDDCE-2A77-CE3D-6389-21EFDC63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FBFE-A89C-4DFB-8DA7-579B3DC9B4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334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E070C-0AFF-C109-CA3A-80166F1D4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C0C8B-3696-5D47-160D-919038D76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B5DC24-C540-401C-DA1F-86CE659E2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513C05-1057-591A-3292-8C2229CD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23BB-B858-4654-BEC2-AD5F07A6F70D}" type="datetimeFigureOut">
              <a:rPr lang="es-CL" smtClean="0"/>
              <a:t>27-11-2024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9BFBA1-1060-27B4-F636-A4AA4B61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73DF1D-2C3C-D44B-DF7F-9D33352C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FBFE-A89C-4DFB-8DA7-579B3DC9B4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050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3CAC8-09E4-0DF1-86FB-0DA6B5AA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786F58-B8B4-E88E-5B04-6F9069C51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C06A09-BCAE-CE27-6E3A-15AAB549C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00A3FA-D7B6-F036-8D2D-1C592458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23BB-B858-4654-BEC2-AD5F07A6F70D}" type="datetimeFigureOut">
              <a:rPr lang="es-CL" smtClean="0"/>
              <a:t>27-11-2024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EF1FC1-89E8-8AE0-4D9D-CB4B4B7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3E338F-2126-F4CE-4969-555AFBD4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FBFE-A89C-4DFB-8DA7-579B3DC9B4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734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ED64D7-1920-11E9-0FC0-FCF92DD7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C56D2-4F88-E149-DF33-85629E408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22CE4-D892-2C92-1A22-424F6F607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4923BB-B858-4654-BEC2-AD5F07A6F70D}" type="datetimeFigureOut">
              <a:rPr lang="es-CL" smtClean="0"/>
              <a:t>27-11-2024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77FAF8-DC85-3B7F-8DFF-07E311AD9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E3B6BD-61C6-F7A5-5282-0A60CE20A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F5FBFE-A89C-4DFB-8DA7-579B3DC9B4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921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0B502-4123-2C6A-235D-AA765AA32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Manual de Administrador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BF9857-9BBB-C33B-5B4B-F420D3467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4280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02BB9-5BAC-0D85-8756-1E05B933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Lista de servicios</a:t>
            </a:r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E438212-DC9D-76ED-5F13-775A69A19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2" y="2048479"/>
            <a:ext cx="8260080" cy="328338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916F803-B634-409F-09FE-C7A23B151205}"/>
              </a:ext>
            </a:extLst>
          </p:cNvPr>
          <p:cNvSpPr txBox="1"/>
          <p:nvPr/>
        </p:nvSpPr>
        <p:spPr>
          <a:xfrm>
            <a:off x="8778240" y="2048479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En la lista de servicios se muestran los servicios disponibles además de poder agregar, editar y eliminar servicios.</a:t>
            </a:r>
          </a:p>
        </p:txBody>
      </p:sp>
    </p:spTree>
    <p:extLst>
      <p:ext uri="{BB962C8B-B14F-4D97-AF65-F5344CB8AC3E}">
        <p14:creationId xmlns:p14="http://schemas.microsoft.com/office/powerpoint/2010/main" val="52619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92C53-5B2E-B9E8-9A3E-375CBC71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Agregar servicio</a:t>
            </a:r>
          </a:p>
        </p:txBody>
      </p:sp>
      <p:pic>
        <p:nvPicPr>
          <p:cNvPr id="5" name="Marcador de contenido 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421775A9-74AF-58E0-BE3B-B6A83BDA5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9" y="1758950"/>
            <a:ext cx="7735712" cy="43513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FDFFD28-E639-FB71-A4BB-9BA96F1EA666}"/>
              </a:ext>
            </a:extLst>
          </p:cNvPr>
          <p:cNvSpPr txBox="1"/>
          <p:nvPr/>
        </p:nvSpPr>
        <p:spPr>
          <a:xfrm>
            <a:off x="8531352" y="1758950"/>
            <a:ext cx="32136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Al agregar un nuevo servicio se aparece esta ventana que pide rellenar los siguientes campos:</a:t>
            </a:r>
          </a:p>
          <a:p>
            <a:endParaRPr lang="es-CL" dirty="0"/>
          </a:p>
          <a:p>
            <a:r>
              <a:rPr lang="es-CL" dirty="0"/>
              <a:t>-Nombre del servicio</a:t>
            </a:r>
          </a:p>
          <a:p>
            <a:r>
              <a:rPr lang="es-CL" dirty="0"/>
              <a:t>-Descripción del servicio</a:t>
            </a:r>
          </a:p>
          <a:p>
            <a:r>
              <a:rPr lang="es-CL" dirty="0"/>
              <a:t>-Categoría del servicio </a:t>
            </a:r>
            <a:r>
              <a:rPr lang="es-CL" dirty="0" err="1"/>
              <a:t>ej</a:t>
            </a:r>
            <a:r>
              <a:rPr lang="es-CL" dirty="0"/>
              <a:t>: instalación, soporte técnico.</a:t>
            </a:r>
          </a:p>
          <a:p>
            <a:r>
              <a:rPr lang="es-CL" dirty="0"/>
              <a:t>-Precio del servicio</a:t>
            </a:r>
          </a:p>
          <a:p>
            <a:r>
              <a:rPr lang="es-CL" dirty="0"/>
              <a:t>-Imagen del servicio</a:t>
            </a:r>
          </a:p>
          <a:p>
            <a:endParaRPr lang="es-CL" dirty="0"/>
          </a:p>
          <a:p>
            <a:r>
              <a:rPr lang="es-CL" dirty="0"/>
              <a:t>Por ultimo se le da click a agregar servicio y listo.</a:t>
            </a:r>
          </a:p>
        </p:txBody>
      </p:sp>
    </p:spTree>
    <p:extLst>
      <p:ext uri="{BB962C8B-B14F-4D97-AF65-F5344CB8AC3E}">
        <p14:creationId xmlns:p14="http://schemas.microsoft.com/office/powerpoint/2010/main" val="296980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54AAD-D5F9-56AC-DB81-C91226A9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Editar servicio</a:t>
            </a:r>
          </a:p>
        </p:txBody>
      </p:sp>
      <p:pic>
        <p:nvPicPr>
          <p:cNvPr id="5" name="Marcador de contenido 4" descr="Interfaz de usuario gráfica, Texto, Aplicación, Correo electrónico, Teams&#10;&#10;Descripción generada automáticamente">
            <a:extLst>
              <a:ext uri="{FF2B5EF4-FFF2-40B4-BE49-F238E27FC236}">
                <a16:creationId xmlns:a16="http://schemas.microsoft.com/office/drawing/2014/main" id="{A35AE61F-F6F8-51EE-90A5-039BCDEFD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7" y="1745552"/>
            <a:ext cx="6760156" cy="3942016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88AD8EA-8366-44A1-BA41-CBE3358FD075}"/>
              </a:ext>
            </a:extLst>
          </p:cNvPr>
          <p:cNvSpPr txBox="1"/>
          <p:nvPr/>
        </p:nvSpPr>
        <p:spPr>
          <a:xfrm>
            <a:off x="7863840" y="1753744"/>
            <a:ext cx="3145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Si desea editar un servicio solo debe darle click al botón de editar servicio y aparecerá esta pestaña la cual permitirá editar los campos correspondientes.</a:t>
            </a:r>
          </a:p>
        </p:txBody>
      </p:sp>
    </p:spTree>
    <p:extLst>
      <p:ext uri="{BB962C8B-B14F-4D97-AF65-F5344CB8AC3E}">
        <p14:creationId xmlns:p14="http://schemas.microsoft.com/office/powerpoint/2010/main" val="524337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04D24-F411-F5E3-D7C1-2805988E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/>
              <a:t>Gestión de blog</a:t>
            </a:r>
            <a:endParaRPr lang="es-CL" dirty="0"/>
          </a:p>
        </p:txBody>
      </p:sp>
      <p:pic>
        <p:nvPicPr>
          <p:cNvPr id="5" name="Marcador de contenido 4" descr="Interfaz de usuario gráfica, Texto, Aplicación, Correo electrónico, Sitio web&#10;&#10;Descripción generada automáticamente">
            <a:extLst>
              <a:ext uri="{FF2B5EF4-FFF2-40B4-BE49-F238E27FC236}">
                <a16:creationId xmlns:a16="http://schemas.microsoft.com/office/drawing/2014/main" id="{E55B5CB6-ACFA-FBC4-136E-643B1D653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8" y="3442886"/>
            <a:ext cx="5287162" cy="2795587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2484B15-31F6-FC9C-415C-8D18E394CFC6}"/>
              </a:ext>
            </a:extLst>
          </p:cNvPr>
          <p:cNvSpPr txBox="1"/>
          <p:nvPr/>
        </p:nvSpPr>
        <p:spPr>
          <a:xfrm>
            <a:off x="838200" y="1891689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En la gestión de blog se muestra una breve explicación sobre la pagina que puede ser editado además de las reseñas que dejan los clientes. </a:t>
            </a:r>
          </a:p>
          <a:p>
            <a:endParaRPr lang="es-CL" dirty="0"/>
          </a:p>
          <a:p>
            <a:endParaRPr lang="es-CL" dirty="0"/>
          </a:p>
        </p:txBody>
      </p:sp>
      <p:pic>
        <p:nvPicPr>
          <p:cNvPr id="8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33E75F7-E9DA-889A-F6E5-36AF89614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18" y="3429000"/>
            <a:ext cx="4561482" cy="28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4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41583-C41C-0463-78D4-7A405705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Gestión de horarios</a:t>
            </a:r>
          </a:p>
        </p:txBody>
      </p:sp>
      <p:pic>
        <p:nvPicPr>
          <p:cNvPr id="5" name="Marcador de contenido 4" descr="Captura de pantalla de computadora&#10;&#10;Descripción generada automáticamente con confianza media">
            <a:extLst>
              <a:ext uri="{FF2B5EF4-FFF2-40B4-BE49-F238E27FC236}">
                <a16:creationId xmlns:a16="http://schemas.microsoft.com/office/drawing/2014/main" id="{4BA52C4A-95C9-CB4A-E06C-A2EA15759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25" y="2109788"/>
            <a:ext cx="6703105" cy="3586161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EC2E8DE-06D4-7825-7783-5AF79447CC05}"/>
              </a:ext>
            </a:extLst>
          </p:cNvPr>
          <p:cNvSpPr txBox="1"/>
          <p:nvPr/>
        </p:nvSpPr>
        <p:spPr>
          <a:xfrm>
            <a:off x="8248648" y="2109788"/>
            <a:ext cx="30194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En la gestión de horarios se puede ver la disponibilidad del calendario donde se muestra los días disponibles y ocupados dando la opción de editarlos.</a:t>
            </a:r>
          </a:p>
        </p:txBody>
      </p:sp>
    </p:spTree>
    <p:extLst>
      <p:ext uri="{BB962C8B-B14F-4D97-AF65-F5344CB8AC3E}">
        <p14:creationId xmlns:p14="http://schemas.microsoft.com/office/powerpoint/2010/main" val="243376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F8916-F1F3-E404-B0CD-4C3CF72A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Editar horarios</a:t>
            </a:r>
          </a:p>
        </p:txBody>
      </p:sp>
      <p:pic>
        <p:nvPicPr>
          <p:cNvPr id="7" name="Marcador de contenido 6" descr="Tabla, Calendario&#10;&#10;Descripción generada automáticamente">
            <a:extLst>
              <a:ext uri="{FF2B5EF4-FFF2-40B4-BE49-F238E27FC236}">
                <a16:creationId xmlns:a16="http://schemas.microsoft.com/office/drawing/2014/main" id="{1B0B09F7-8E9C-B203-5537-09948C407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34" y="3429000"/>
            <a:ext cx="5409766" cy="2471587"/>
          </a:xfrm>
        </p:spPr>
      </p:pic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3D307BE-952B-09F4-93C0-459FD4393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6" y="3524324"/>
            <a:ext cx="3971924" cy="248487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211FB58-138D-70FE-7D56-07AADE735A3E}"/>
              </a:ext>
            </a:extLst>
          </p:cNvPr>
          <p:cNvSpPr txBox="1"/>
          <p:nvPr/>
        </p:nvSpPr>
        <p:spPr>
          <a:xfrm>
            <a:off x="838200" y="195262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Al editar los horarios se le da al día que se quiera agregar o modificar y saltara una pestaña que muestre si se quiere el día disponible o no disponible.</a:t>
            </a:r>
          </a:p>
        </p:txBody>
      </p:sp>
    </p:spTree>
    <p:extLst>
      <p:ext uri="{BB962C8B-B14F-4D97-AF65-F5344CB8AC3E}">
        <p14:creationId xmlns:p14="http://schemas.microsoft.com/office/powerpoint/2010/main" val="2294168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20258-E324-6974-4DB5-F124A9C7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Contactos</a:t>
            </a:r>
          </a:p>
        </p:txBody>
      </p:sp>
      <p:pic>
        <p:nvPicPr>
          <p:cNvPr id="5" name="Marcador de contenido 4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DFD28A69-F451-4E02-5C3D-BDBB922C6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160265" cy="43513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D55D251-658D-FE1A-B5A9-57E6666A5FA6}"/>
              </a:ext>
            </a:extLst>
          </p:cNvPr>
          <p:cNvSpPr txBox="1"/>
          <p:nvPr/>
        </p:nvSpPr>
        <p:spPr>
          <a:xfrm>
            <a:off x="7696200" y="1719263"/>
            <a:ext cx="373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La opción de contactos sirve para agendar una hora con el técnico, es necesario colocar el nombre, email y mensaje para agendar una reunión. </a:t>
            </a:r>
          </a:p>
          <a:p>
            <a:r>
              <a:rPr lang="es-CL" dirty="0"/>
              <a:t>También se puede ver el numero de teléfono, la localidad y el horario de atención, además de la opción de WhatsApp, Facebook, Instagram, etc.</a:t>
            </a:r>
          </a:p>
        </p:txBody>
      </p:sp>
    </p:spTree>
    <p:extLst>
      <p:ext uri="{BB962C8B-B14F-4D97-AF65-F5344CB8AC3E}">
        <p14:creationId xmlns:p14="http://schemas.microsoft.com/office/powerpoint/2010/main" val="112473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B9A45-2399-745B-15C5-9D018228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Dashboard del administrador</a:t>
            </a:r>
          </a:p>
        </p:txBody>
      </p:sp>
      <p:pic>
        <p:nvPicPr>
          <p:cNvPr id="5" name="Marcador de contenido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67AE0B1C-7B81-F85E-5101-025E7945D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2231623"/>
            <a:ext cx="6963408" cy="358180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96B711A-05BF-904F-2EE2-AB30CFF6786A}"/>
              </a:ext>
            </a:extLst>
          </p:cNvPr>
          <p:cNvSpPr txBox="1"/>
          <p:nvPr/>
        </p:nvSpPr>
        <p:spPr>
          <a:xfrm>
            <a:off x="8172450" y="2241148"/>
            <a:ext cx="3362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El dashboard muestra la información del administrador dando la opción de editar la información, ir al home y cerrar sesión. </a:t>
            </a:r>
          </a:p>
        </p:txBody>
      </p:sp>
    </p:spTree>
    <p:extLst>
      <p:ext uri="{BB962C8B-B14F-4D97-AF65-F5344CB8AC3E}">
        <p14:creationId xmlns:p14="http://schemas.microsoft.com/office/powerpoint/2010/main" val="194132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D8C2B-E356-A34E-A052-13E50E0D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Registro usuario</a:t>
            </a:r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55E3A00-5E01-2BE9-D8C4-C0D3DE2F3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1" y="1708976"/>
            <a:ext cx="6557061" cy="419509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F75D7AF-5DE9-DDE6-E332-98043387C018}"/>
              </a:ext>
            </a:extLst>
          </p:cNvPr>
          <p:cNvSpPr txBox="1"/>
          <p:nvPr/>
        </p:nvSpPr>
        <p:spPr>
          <a:xfrm>
            <a:off x="8354568" y="1708976"/>
            <a:ext cx="29992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Para registrarse como usuario debe de ingresar:</a:t>
            </a:r>
          </a:p>
          <a:p>
            <a:endParaRPr lang="es-CL" dirty="0"/>
          </a:p>
          <a:p>
            <a:r>
              <a:rPr lang="es-CL" dirty="0"/>
              <a:t>-Correo electrónico</a:t>
            </a:r>
          </a:p>
          <a:p>
            <a:r>
              <a:rPr lang="es-CL" dirty="0"/>
              <a:t>-Nombre de usuario</a:t>
            </a:r>
          </a:p>
          <a:p>
            <a:r>
              <a:rPr lang="es-CL" dirty="0"/>
              <a:t>-Nombre</a:t>
            </a:r>
          </a:p>
          <a:p>
            <a:r>
              <a:rPr lang="es-CL" dirty="0"/>
              <a:t>-Apellido</a:t>
            </a:r>
          </a:p>
          <a:p>
            <a:r>
              <a:rPr lang="es-CL" dirty="0"/>
              <a:t>-Contraseña(al menos 8 caracteres y no muy similar a su información personal)</a:t>
            </a:r>
          </a:p>
          <a:p>
            <a:endParaRPr lang="es-CL" dirty="0"/>
          </a:p>
          <a:p>
            <a:r>
              <a:rPr lang="es-CL" dirty="0"/>
              <a:t>En caso de ya tener una cuenta solo debe iniciar sesión.</a:t>
            </a:r>
          </a:p>
        </p:txBody>
      </p:sp>
    </p:spTree>
    <p:extLst>
      <p:ext uri="{BB962C8B-B14F-4D97-AF65-F5344CB8AC3E}">
        <p14:creationId xmlns:p14="http://schemas.microsoft.com/office/powerpoint/2010/main" val="362192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F8685-B059-46D5-2203-FDCF96B0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Inicio de sesión </a:t>
            </a:r>
          </a:p>
        </p:txBody>
      </p:sp>
      <p:pic>
        <p:nvPicPr>
          <p:cNvPr id="5" name="Marcador de contenido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AC1CE678-6510-6EA6-9635-CEE1EC39E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1911273"/>
            <a:ext cx="6696075" cy="400214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785B22E-DE30-CC7C-CDA9-9734A3EDB79E}"/>
              </a:ext>
            </a:extLst>
          </p:cNvPr>
          <p:cNvSpPr txBox="1"/>
          <p:nvPr/>
        </p:nvSpPr>
        <p:spPr>
          <a:xfrm>
            <a:off x="8020050" y="1906701"/>
            <a:ext cx="37158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Para iniciar sesión se debe registrar en la pagina, de no ser el caso solo debe de ingresar:</a:t>
            </a:r>
          </a:p>
          <a:p>
            <a:endParaRPr lang="es-CL" dirty="0"/>
          </a:p>
          <a:p>
            <a:r>
              <a:rPr lang="es-CL" dirty="0"/>
              <a:t>-Correo electrónico</a:t>
            </a:r>
          </a:p>
          <a:p>
            <a:r>
              <a:rPr lang="es-CL" dirty="0"/>
              <a:t>-Contraseña</a:t>
            </a:r>
          </a:p>
          <a:p>
            <a:endParaRPr lang="es-CL" dirty="0"/>
          </a:p>
          <a:p>
            <a:r>
              <a:rPr lang="es-CL" dirty="0"/>
              <a:t>Luego le da a ingresar y debería llevarlo al inicio de la pagina.</a:t>
            </a:r>
          </a:p>
          <a:p>
            <a:endParaRPr lang="es-CL" dirty="0"/>
          </a:p>
          <a:p>
            <a:r>
              <a:rPr lang="es-CL" dirty="0"/>
              <a:t>En caso de tener cuenta de Google o Facebook puede ingresar haciendo click en las opciones disponibles.</a:t>
            </a:r>
          </a:p>
        </p:txBody>
      </p:sp>
    </p:spTree>
    <p:extLst>
      <p:ext uri="{BB962C8B-B14F-4D97-AF65-F5344CB8AC3E}">
        <p14:creationId xmlns:p14="http://schemas.microsoft.com/office/powerpoint/2010/main" val="429475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762C9-E366-F06D-21D3-8CC37E5C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Inicio</a:t>
            </a:r>
          </a:p>
        </p:txBody>
      </p:sp>
      <p:pic>
        <p:nvPicPr>
          <p:cNvPr id="5" name="Marcador de contenido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16EE01F8-9DBC-2709-44EF-26224BC8F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9" y="1862138"/>
            <a:ext cx="7040039" cy="400526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8040824-8FB8-9E59-081C-630D785A5CC3}"/>
              </a:ext>
            </a:extLst>
          </p:cNvPr>
          <p:cNvSpPr txBox="1"/>
          <p:nvPr/>
        </p:nvSpPr>
        <p:spPr>
          <a:xfrm>
            <a:off x="7715011" y="1862138"/>
            <a:ext cx="4152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En el inicio se puede ver las múltiples opciones de la pagina:</a:t>
            </a:r>
          </a:p>
          <a:p>
            <a:endParaRPr lang="es-CL" dirty="0"/>
          </a:p>
          <a:p>
            <a:r>
              <a:rPr lang="es-CL" dirty="0"/>
              <a:t>-Inicio</a:t>
            </a:r>
          </a:p>
          <a:p>
            <a:r>
              <a:rPr lang="es-CL" dirty="0"/>
              <a:t>-Gestión de productos</a:t>
            </a:r>
          </a:p>
          <a:p>
            <a:r>
              <a:rPr lang="es-CL" dirty="0"/>
              <a:t>-Gestión de servicios</a:t>
            </a:r>
          </a:p>
          <a:p>
            <a:r>
              <a:rPr lang="es-CL" dirty="0"/>
              <a:t>-Gestión del blog</a:t>
            </a:r>
          </a:p>
          <a:p>
            <a:r>
              <a:rPr lang="es-CL" dirty="0"/>
              <a:t>-Gestión de horarios</a:t>
            </a:r>
          </a:p>
          <a:p>
            <a:r>
              <a:rPr lang="es-CL" dirty="0"/>
              <a:t>-Contacto</a:t>
            </a:r>
          </a:p>
          <a:p>
            <a:r>
              <a:rPr lang="es-CL" dirty="0"/>
              <a:t> </a:t>
            </a:r>
          </a:p>
          <a:p>
            <a:r>
              <a:rPr lang="es-CL" dirty="0"/>
              <a:t>Además arriba a la derecha saldrá el nombre del usuario creado.</a:t>
            </a:r>
          </a:p>
        </p:txBody>
      </p:sp>
    </p:spTree>
    <p:extLst>
      <p:ext uri="{BB962C8B-B14F-4D97-AF65-F5344CB8AC3E}">
        <p14:creationId xmlns:p14="http://schemas.microsoft.com/office/powerpoint/2010/main" val="154805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8D82E-E071-87F6-89E9-6ACFF620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Gestión de productos</a:t>
            </a:r>
          </a:p>
        </p:txBody>
      </p:sp>
      <p:pic>
        <p:nvPicPr>
          <p:cNvPr id="5" name="Marcador de contenido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9C8D57AC-19EF-55F6-CDB7-5436873E8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5" y="1797050"/>
            <a:ext cx="7544851" cy="398462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DB86A34-019D-064A-CB3B-BAD413ADD314}"/>
              </a:ext>
            </a:extLst>
          </p:cNvPr>
          <p:cNvSpPr txBox="1"/>
          <p:nvPr/>
        </p:nvSpPr>
        <p:spPr>
          <a:xfrm>
            <a:off x="8505825" y="2730500"/>
            <a:ext cx="3309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Al hacer click en la gestión de productos puede buscar, agregar, editar y eliminar productos.</a:t>
            </a:r>
          </a:p>
        </p:txBody>
      </p:sp>
    </p:spTree>
    <p:extLst>
      <p:ext uri="{BB962C8B-B14F-4D97-AF65-F5344CB8AC3E}">
        <p14:creationId xmlns:p14="http://schemas.microsoft.com/office/powerpoint/2010/main" val="300264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5F2D-DC38-BB59-694F-34E7485E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Añadir productos</a:t>
            </a:r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D88CD880-D0DF-63FD-EFEF-22A76B555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27" y="1838325"/>
            <a:ext cx="7521173" cy="3995624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459F81-6721-8545-EDD5-400F7024342A}"/>
              </a:ext>
            </a:extLst>
          </p:cNvPr>
          <p:cNvSpPr txBox="1"/>
          <p:nvPr/>
        </p:nvSpPr>
        <p:spPr>
          <a:xfrm>
            <a:off x="8353424" y="1849260"/>
            <a:ext cx="3409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Al añadir productos aparecerá esta pestaña la cual dará las instrucciones correspondientes para agregar un producto.</a:t>
            </a:r>
          </a:p>
        </p:txBody>
      </p:sp>
    </p:spTree>
    <p:extLst>
      <p:ext uri="{BB962C8B-B14F-4D97-AF65-F5344CB8AC3E}">
        <p14:creationId xmlns:p14="http://schemas.microsoft.com/office/powerpoint/2010/main" val="316044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33168-E9C3-8F16-0B44-F431220A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Agregar producto</a:t>
            </a:r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61F6DBF-F5DB-96CF-604F-5D1E510C3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1" y="1756559"/>
            <a:ext cx="6686042" cy="41275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8E406B5-192F-98E4-C6C2-9C8B2989B279}"/>
              </a:ext>
            </a:extLst>
          </p:cNvPr>
          <p:cNvSpPr txBox="1"/>
          <p:nvPr/>
        </p:nvSpPr>
        <p:spPr>
          <a:xfrm>
            <a:off x="8315324" y="1756559"/>
            <a:ext cx="31146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Al darle al botón de nuevo producto saltara esta pestaña dando las opciones como:</a:t>
            </a:r>
          </a:p>
          <a:p>
            <a:endParaRPr lang="es-CL" dirty="0"/>
          </a:p>
          <a:p>
            <a:r>
              <a:rPr lang="es-CL" dirty="0"/>
              <a:t>-Imagen del producto (recordar que solo se puede JPG y PNG )</a:t>
            </a:r>
          </a:p>
          <a:p>
            <a:r>
              <a:rPr lang="es-CL" dirty="0"/>
              <a:t>-Nombre del producto</a:t>
            </a:r>
          </a:p>
          <a:p>
            <a:r>
              <a:rPr lang="es-CL" dirty="0"/>
              <a:t>-Descripción del producto</a:t>
            </a:r>
          </a:p>
          <a:p>
            <a:r>
              <a:rPr lang="es-CL" dirty="0"/>
              <a:t>-Precio del producto</a:t>
            </a:r>
          </a:p>
          <a:p>
            <a:endParaRPr lang="es-CL" dirty="0"/>
          </a:p>
          <a:p>
            <a:r>
              <a:rPr lang="es-CL" dirty="0"/>
              <a:t>Después le da a agregar producto y listo.</a:t>
            </a:r>
          </a:p>
        </p:txBody>
      </p:sp>
    </p:spTree>
    <p:extLst>
      <p:ext uri="{BB962C8B-B14F-4D97-AF65-F5344CB8AC3E}">
        <p14:creationId xmlns:p14="http://schemas.microsoft.com/office/powerpoint/2010/main" val="163662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07D7E-4841-9A6B-7654-0B4E0A43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Editar producto</a:t>
            </a:r>
          </a:p>
        </p:txBody>
      </p:sp>
      <p:pic>
        <p:nvPicPr>
          <p:cNvPr id="5" name="Marcador de contenido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43939EF3-D2DC-C03B-1C11-8B49CB94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97" y="1911096"/>
            <a:ext cx="6546587" cy="396068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C35EB0B-13DB-CF72-5674-D03C0BDB1EFC}"/>
              </a:ext>
            </a:extLst>
          </p:cNvPr>
          <p:cNvSpPr txBox="1"/>
          <p:nvPr/>
        </p:nvSpPr>
        <p:spPr>
          <a:xfrm>
            <a:off x="7589520" y="1911096"/>
            <a:ext cx="3831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Al darle al botón de editar saldrá esta pestaña la cual mostrara la información del producto seleccionado dando la opción de cambiar las opciones disponibles.</a:t>
            </a:r>
          </a:p>
          <a:p>
            <a:endParaRPr lang="es-CL" dirty="0"/>
          </a:p>
          <a:p>
            <a:r>
              <a:rPr lang="es-CL" dirty="0"/>
              <a:t>Después presiona enviar y se cambiaran la información.</a:t>
            </a:r>
          </a:p>
        </p:txBody>
      </p:sp>
    </p:spTree>
    <p:extLst>
      <p:ext uri="{BB962C8B-B14F-4D97-AF65-F5344CB8AC3E}">
        <p14:creationId xmlns:p14="http://schemas.microsoft.com/office/powerpoint/2010/main" val="311796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35158-CE2F-7006-7EF6-B35855FC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Gestión de servicios</a:t>
            </a:r>
          </a:p>
        </p:txBody>
      </p:sp>
      <p:pic>
        <p:nvPicPr>
          <p:cNvPr id="5" name="Marcador de contenido 4" descr="Interfaz de usuario gráfica, Texto, Sitio web&#10;&#10;Descripción generada automáticamente">
            <a:extLst>
              <a:ext uri="{FF2B5EF4-FFF2-40B4-BE49-F238E27FC236}">
                <a16:creationId xmlns:a16="http://schemas.microsoft.com/office/drawing/2014/main" id="{B2346E89-2A85-6187-BD51-1724AEBBD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13" y="1818704"/>
            <a:ext cx="7284019" cy="389239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C04F8C0-4935-952F-6F39-01CAF2A12858}"/>
              </a:ext>
            </a:extLst>
          </p:cNvPr>
          <p:cNvSpPr txBox="1"/>
          <p:nvPr/>
        </p:nvSpPr>
        <p:spPr>
          <a:xfrm>
            <a:off x="7845552" y="1818704"/>
            <a:ext cx="300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En la gestión de servicios se pueden ver las opciones de instalación, mantenimiento y soporte técnico y mas abajo esta la lista de servicios.</a:t>
            </a:r>
          </a:p>
        </p:txBody>
      </p:sp>
    </p:spTree>
    <p:extLst>
      <p:ext uri="{BB962C8B-B14F-4D97-AF65-F5344CB8AC3E}">
        <p14:creationId xmlns:p14="http://schemas.microsoft.com/office/powerpoint/2010/main" val="4497524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599</Words>
  <Application>Microsoft Office PowerPoint</Application>
  <PresentationFormat>Panorámica</PresentationFormat>
  <Paragraphs>75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Tema de Office</vt:lpstr>
      <vt:lpstr>Manual de Administrador</vt:lpstr>
      <vt:lpstr>Registro usuario</vt:lpstr>
      <vt:lpstr>Inicio de sesión </vt:lpstr>
      <vt:lpstr>Inicio</vt:lpstr>
      <vt:lpstr>Gestión de productos</vt:lpstr>
      <vt:lpstr>Añadir productos</vt:lpstr>
      <vt:lpstr>Agregar producto</vt:lpstr>
      <vt:lpstr>Editar producto</vt:lpstr>
      <vt:lpstr>Gestión de servicios</vt:lpstr>
      <vt:lpstr>Lista de servicios</vt:lpstr>
      <vt:lpstr>Agregar servicio</vt:lpstr>
      <vt:lpstr>Editar servicio</vt:lpstr>
      <vt:lpstr>Gestión de blog</vt:lpstr>
      <vt:lpstr>Gestión de horarios</vt:lpstr>
      <vt:lpstr>Editar horarios</vt:lpstr>
      <vt:lpstr>Contactos</vt:lpstr>
      <vt:lpstr>Dashboard del administrador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bastias</dc:creator>
  <cp:lastModifiedBy>nicolas bastias</cp:lastModifiedBy>
  <cp:revision>1</cp:revision>
  <dcterms:created xsi:type="dcterms:W3CDTF">2024-11-28T00:17:19Z</dcterms:created>
  <dcterms:modified xsi:type="dcterms:W3CDTF">2024-11-28T01:55:04Z</dcterms:modified>
</cp:coreProperties>
</file>