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BCBA7-E883-FBFA-2525-4F041069C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D75344-8146-8F4B-C07C-3CD1E9421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BCFBCC-F917-7AC4-85BF-3B8F43F8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521A-2672-4047-A537-7E73A2B6E76A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5CF6F0-67EE-C676-BE95-8295B2A4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D7DC35-D006-F22A-A932-8B41D6DB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0BD-C2F3-4EE5-ACEF-B4C2C7E367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899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1C902-4715-7561-52A1-D476CF10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754A5E-A451-632E-C4EF-B68C1121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A49A51-1206-F9DA-6D23-89BFEB5E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521A-2672-4047-A537-7E73A2B6E76A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052091-E061-C72D-E815-AA4377AB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FD73DA-DC61-6EF2-8986-35372FE9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0BD-C2F3-4EE5-ACEF-B4C2C7E367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095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488E4A-9B77-4CF8-CB94-0D02E02C3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D8E7E2-2167-252E-F235-FAC90EC5D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198E8F-9FD9-4ECF-12C2-979CB941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521A-2672-4047-A537-7E73A2B6E76A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C6EB9B-3794-52FB-90F0-CF77AA4E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9B063E-2E64-54A3-B154-16B234EF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0BD-C2F3-4EE5-ACEF-B4C2C7E367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152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29CF9-1B54-D19A-FF1E-1B1DC08B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D1B03-3D79-910B-C250-3E86B7D5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FDEFC3-CF57-F2E7-85AA-20D952C8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521A-2672-4047-A537-7E73A2B6E76A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E4E82A-78FA-681F-77F6-C86EF904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8173AB-B159-EE93-E71B-FDA60E77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0BD-C2F3-4EE5-ACEF-B4C2C7E367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035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D331F-9F48-2167-9BD2-05A51D23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8AA53A-7D1D-6AEC-3D9B-857FB61D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E14E59-1282-B792-A21D-12831F70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521A-2672-4047-A537-7E73A2B6E76A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9E8A6D-90AF-7B16-CBB9-FB58EC66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44AE9-DC5E-1B43-8889-09987410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0BD-C2F3-4EE5-ACEF-B4C2C7E367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091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1E4B-9E23-9931-7D73-DEB00403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077C4-33B6-C001-F3F1-4E5D89CD8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04DB3-0707-D685-44F9-79876B1F6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DCD00F-E34D-2922-7502-A963A4A3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521A-2672-4047-A537-7E73A2B6E76A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C3D0AD-876C-E321-34C1-B519E1CB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BC0B4A-CA50-1D12-91A0-D8254D75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0BD-C2F3-4EE5-ACEF-B4C2C7E367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256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D8204-7CB7-1F70-AC66-AEAECECE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1BCCF9-FC96-A6C3-7D4D-A1C1D924A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556433-AFE4-854F-8DAA-9E5033B52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721007-0404-56DB-39BF-BF96B261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FDB597-479E-45AF-41F7-6154C1840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EE2D3B-DC14-326B-64CC-9A2740DF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521A-2672-4047-A537-7E73A2B6E76A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6ED092-2D3A-4CB8-9799-0F7564E0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48ECA3-99CF-8EE1-96A6-E2498FC4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0BD-C2F3-4EE5-ACEF-B4C2C7E367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36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77A56-98FD-6024-505F-17C45D16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D03A9D-2D56-5D55-DB93-F3376F7F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521A-2672-4047-A537-7E73A2B6E76A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D08D91-D9B0-D808-0BEA-CE90EF22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DF294D-298D-CB21-6632-3E775A71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0BD-C2F3-4EE5-ACEF-B4C2C7E367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561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5B0873-6D3B-7F5A-04A0-80BC0437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521A-2672-4047-A537-7E73A2B6E76A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35B004-82DE-244E-493C-695ECFE0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A11DF3-A3FF-2DD1-3683-8CD5FFB6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0BD-C2F3-4EE5-ACEF-B4C2C7E367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792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56B89-6CA0-6D10-DAE9-4F5DD254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FC0B3-4B56-74BA-2D0D-AFCAE891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F8A5A8-9FDB-6731-D052-B71189E5F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2DB1C6-6929-91AE-7AEF-68FC6A3B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521A-2672-4047-A537-7E73A2B6E76A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DC8C4A-FF6E-D7E0-8CF9-C6FBC5B2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26370F-88A5-A512-C680-744DC488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0BD-C2F3-4EE5-ACEF-B4C2C7E367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79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567EC-C2FA-AA78-D956-9E1AA380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FD174A-FF79-9572-EEB6-0641CF61F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E53A96-C701-24FA-A8D6-3EC7F6084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39F272-6F2A-04E7-0FD5-818C5C3A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521A-2672-4047-A537-7E73A2B6E76A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EC5DE6-AA19-7C28-7503-CF0F5E30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7EC713-CEC5-EA98-587D-7AF9DF36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0BD-C2F3-4EE5-ACEF-B4C2C7E367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73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586F5D-BCF6-CD3E-BF71-1AB6CFEB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913824-CFEB-6F1A-4050-3E2CFBF0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0F8A8E-E5A6-B9B2-4DFD-B550E7C9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0521A-2672-4047-A537-7E73A2B6E76A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3E9069-1979-7195-BDA7-B3BA79364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5BD77F-9AB4-AFFB-D989-945450117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BC90BD-C2F3-4EE5-ACEF-B4C2C7E367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888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F90D5-01D8-D896-96D8-24F600ED5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Manual de usuario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DCD333-90C4-E269-47F5-CB1D5BAB0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5016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B1355-E5A4-225E-89AC-CD6612F9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Contacto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D89B487-7ED5-6B79-0A35-2F109842E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7" y="1834769"/>
            <a:ext cx="6373463" cy="409968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4C3A246-25D2-6710-593F-BE8EF16FB45F}"/>
              </a:ext>
            </a:extLst>
          </p:cNvPr>
          <p:cNvSpPr txBox="1"/>
          <p:nvPr/>
        </p:nvSpPr>
        <p:spPr>
          <a:xfrm>
            <a:off x="7671816" y="1834769"/>
            <a:ext cx="3364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La opción de contactos sirve para agendar una hora con el técnico, es necesario colocar el nombre, email y mensaje para agendar una reunión. </a:t>
            </a:r>
          </a:p>
          <a:p>
            <a:r>
              <a:rPr lang="es-CL" dirty="0"/>
              <a:t>También se puede ver el numero de teléfono, la localidad y el horario de atención, además de la opción de WhatsApp, Facebook, Instagram, etc.</a:t>
            </a:r>
          </a:p>
        </p:txBody>
      </p:sp>
    </p:spTree>
    <p:extLst>
      <p:ext uri="{BB962C8B-B14F-4D97-AF65-F5344CB8AC3E}">
        <p14:creationId xmlns:p14="http://schemas.microsoft.com/office/powerpoint/2010/main" val="190607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4A2FD-5A23-769A-F326-D53C2331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Carrito de compras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19D0EC-93A5-CAD3-8D53-9930FE775E0C}"/>
              </a:ext>
            </a:extLst>
          </p:cNvPr>
          <p:cNvSpPr txBox="1"/>
          <p:nvPr/>
        </p:nvSpPr>
        <p:spPr>
          <a:xfrm>
            <a:off x="838200" y="1900048"/>
            <a:ext cx="1002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Al seleccionar el carrito se muestra la cantidad de productos o servicios que ha agregado.</a:t>
            </a:r>
          </a:p>
        </p:txBody>
      </p:sp>
      <p:pic>
        <p:nvPicPr>
          <p:cNvPr id="8" name="Imagen 7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9B42A5D7-2D81-A7D0-4B3B-D1A018FC7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56" y="3050557"/>
            <a:ext cx="5257815" cy="2876421"/>
          </a:xfrm>
          <a:prstGeom prst="rect">
            <a:avLst/>
          </a:prstGeom>
        </p:spPr>
      </p:pic>
      <p:pic>
        <p:nvPicPr>
          <p:cNvPr id="18" name="Imagen 17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0ACBBD0C-98AA-761A-7EF4-38F2CD93D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68" y="3062025"/>
            <a:ext cx="5986462" cy="286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3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6B400-B6D9-4FDD-CDF9-659682CC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Carrito de compras</a:t>
            </a:r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3433412-EE27-1B4B-2BB1-060B73C36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" y="3016251"/>
            <a:ext cx="4639500" cy="3199011"/>
          </a:xfrm>
        </p:spPr>
      </p:pic>
      <p:pic>
        <p:nvPicPr>
          <p:cNvPr id="7" name="Imagen 6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BD53BEA7-6A9C-EA94-52FB-9FD3FE23E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06" y="3016251"/>
            <a:ext cx="4546473" cy="319901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0836D27-E420-9144-D0CC-C3A5500E964F}"/>
              </a:ext>
            </a:extLst>
          </p:cNvPr>
          <p:cNvSpPr txBox="1"/>
          <p:nvPr/>
        </p:nvSpPr>
        <p:spPr>
          <a:xfrm>
            <a:off x="920495" y="1721105"/>
            <a:ext cx="1025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Si presiona el botón de seleccionar día se abrirá una pestaña que muestre los horarios disponibles para que el técnico lleve los </a:t>
            </a:r>
            <a:r>
              <a:rPr lang="es-CL"/>
              <a:t>productos.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2670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00059-D92F-9986-85BC-69BCC88A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Registrar usuario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3518EAF-61C7-A0D7-4E54-C5694DCF0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45" y="1992440"/>
            <a:ext cx="5988076" cy="389629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FE357E1-ED84-92D0-F6CF-33FC3E2C5283}"/>
              </a:ext>
            </a:extLst>
          </p:cNvPr>
          <p:cNvSpPr txBox="1"/>
          <p:nvPr/>
        </p:nvSpPr>
        <p:spPr>
          <a:xfrm>
            <a:off x="7683627" y="1992440"/>
            <a:ext cx="34294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Para registrarse como usuario debe de ingresar:</a:t>
            </a:r>
          </a:p>
          <a:p>
            <a:endParaRPr lang="es-CL" dirty="0"/>
          </a:p>
          <a:p>
            <a:r>
              <a:rPr lang="es-CL" dirty="0"/>
              <a:t>-Correo electrónico</a:t>
            </a:r>
          </a:p>
          <a:p>
            <a:r>
              <a:rPr lang="es-CL" dirty="0"/>
              <a:t>-Nombre de usuario</a:t>
            </a:r>
          </a:p>
          <a:p>
            <a:r>
              <a:rPr lang="es-CL" dirty="0"/>
              <a:t>-Nombre</a:t>
            </a:r>
          </a:p>
          <a:p>
            <a:r>
              <a:rPr lang="es-CL" dirty="0"/>
              <a:t>-Apellido</a:t>
            </a:r>
          </a:p>
          <a:p>
            <a:r>
              <a:rPr lang="es-CL" dirty="0"/>
              <a:t>-Contraseña(al menos 8 caracteres y no muy similar a su información personal)</a:t>
            </a:r>
          </a:p>
          <a:p>
            <a:endParaRPr lang="es-CL" dirty="0"/>
          </a:p>
          <a:p>
            <a:r>
              <a:rPr lang="es-CL" dirty="0"/>
              <a:t>En caso de ya tener una cuenta solo debe iniciar sesión.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6075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F3FF6-7A92-7B01-4B74-0A3DA25C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Inicio sesión </a:t>
            </a:r>
          </a:p>
        </p:txBody>
      </p:sp>
      <p:pic>
        <p:nvPicPr>
          <p:cNvPr id="5" name="Marcador de contenido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385D5B88-8BA4-810D-5E58-6510A8779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7" y="1790320"/>
            <a:ext cx="6502462" cy="354384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D65F7DF-EE28-C2C7-C763-CB656EE72C13}"/>
              </a:ext>
            </a:extLst>
          </p:cNvPr>
          <p:cNvSpPr txBox="1"/>
          <p:nvPr/>
        </p:nvSpPr>
        <p:spPr>
          <a:xfrm>
            <a:off x="7845552" y="1790320"/>
            <a:ext cx="33009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Para iniciar sesión se debe registrar en la pagina, de no ser el caso solo debe de ingresar:</a:t>
            </a:r>
          </a:p>
          <a:p>
            <a:endParaRPr lang="es-CL" dirty="0"/>
          </a:p>
          <a:p>
            <a:r>
              <a:rPr lang="es-CL" dirty="0"/>
              <a:t>-Correo electrónico</a:t>
            </a:r>
          </a:p>
          <a:p>
            <a:r>
              <a:rPr lang="es-CL" dirty="0"/>
              <a:t>-Contraseña</a:t>
            </a:r>
          </a:p>
          <a:p>
            <a:endParaRPr lang="es-CL" dirty="0"/>
          </a:p>
          <a:p>
            <a:r>
              <a:rPr lang="es-CL" dirty="0"/>
              <a:t>Luego le da a ingresar y debería llevarlo al inicio de la pagina.</a:t>
            </a:r>
          </a:p>
          <a:p>
            <a:endParaRPr lang="es-CL" dirty="0"/>
          </a:p>
          <a:p>
            <a:r>
              <a:rPr lang="es-CL" dirty="0"/>
              <a:t>En caso de tener cuenta de Google o Facebook puede ingresar haciendo click en las opciones disponibles.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6723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0B1D0-7B61-AC97-8D5F-A671495C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00"/>
            <a:ext cx="10515600" cy="1325563"/>
          </a:xfrm>
        </p:spPr>
        <p:txBody>
          <a:bodyPr/>
          <a:lstStyle/>
          <a:p>
            <a:pPr algn="ctr"/>
            <a:r>
              <a:rPr lang="es-CL" dirty="0"/>
              <a:t>Inicio</a:t>
            </a:r>
          </a:p>
        </p:txBody>
      </p:sp>
      <p:pic>
        <p:nvPicPr>
          <p:cNvPr id="5" name="Marcador de contenido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F1B91522-1592-E286-801C-F456817E2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68" y="3346298"/>
            <a:ext cx="4949571" cy="2644927"/>
          </a:xfrm>
        </p:spPr>
      </p:pic>
      <p:pic>
        <p:nvPicPr>
          <p:cNvPr id="7" name="Imagen 6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31B4E28B-9DCC-A726-2809-B2370E176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63" y="3304291"/>
            <a:ext cx="5063716" cy="268693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9630589-3032-EA38-3345-14B8B42A0F39}"/>
              </a:ext>
            </a:extLst>
          </p:cNvPr>
          <p:cNvSpPr txBox="1"/>
          <p:nvPr/>
        </p:nvSpPr>
        <p:spPr>
          <a:xfrm>
            <a:off x="612268" y="1595163"/>
            <a:ext cx="11081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el inicio se puede ver las múltiples opciones de la pagina como el inicio, productos, servicios, blog, horarios, contacto, carrito y se puede ver el perfil del usuario, además de editarlo y cerrar sesión.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0309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52C32-3F1B-A9C3-0779-B27359A7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Productos</a:t>
            </a:r>
          </a:p>
        </p:txBody>
      </p:sp>
      <p:pic>
        <p:nvPicPr>
          <p:cNvPr id="5" name="Marcador de contenido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E04891B0-2969-A638-2A9B-074BDA802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7" y="1909763"/>
            <a:ext cx="6598843" cy="353863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14C78E-9439-6555-F48F-E9392A273728}"/>
              </a:ext>
            </a:extLst>
          </p:cNvPr>
          <p:cNvSpPr txBox="1"/>
          <p:nvPr/>
        </p:nvSpPr>
        <p:spPr>
          <a:xfrm>
            <a:off x="7391399" y="1909763"/>
            <a:ext cx="387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el apartado de producto te muestra una lista de productos disponibles dándote la opción de agregarlos al carrito.</a:t>
            </a:r>
          </a:p>
        </p:txBody>
      </p:sp>
    </p:spTree>
    <p:extLst>
      <p:ext uri="{BB962C8B-B14F-4D97-AF65-F5344CB8AC3E}">
        <p14:creationId xmlns:p14="http://schemas.microsoft.com/office/powerpoint/2010/main" val="295926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2CD80-C065-3D87-5ECE-F5290851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Lista de servicios</a:t>
            </a:r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95CEA55-0C95-E3B5-5979-72E482B06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5" y="2349401"/>
            <a:ext cx="7836433" cy="227746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BED4981-7E19-55DC-4F92-E1216323DA24}"/>
              </a:ext>
            </a:extLst>
          </p:cNvPr>
          <p:cNvSpPr txBox="1"/>
          <p:nvPr/>
        </p:nvSpPr>
        <p:spPr>
          <a:xfrm>
            <a:off x="8648700" y="2349401"/>
            <a:ext cx="3095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los servicios se pueden visualizar las opciones que ofrecen con el nombre, descripción, precio y categoría de estos y te ofrece la opción de agregarlo al carrito.</a:t>
            </a:r>
          </a:p>
        </p:txBody>
      </p:sp>
    </p:spTree>
    <p:extLst>
      <p:ext uri="{BB962C8B-B14F-4D97-AF65-F5344CB8AC3E}">
        <p14:creationId xmlns:p14="http://schemas.microsoft.com/office/powerpoint/2010/main" val="103069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BB7F2-C1B0-D936-081F-3D104248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CL" dirty="0"/>
              <a:t>Blog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3162DB9-A75D-5C2C-2D57-157B05DF9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240"/>
            <a:ext cx="4964756" cy="2634424"/>
          </a:xfrm>
        </p:spPr>
      </p:pic>
      <p:pic>
        <p:nvPicPr>
          <p:cNvPr id="7" name="Imagen 6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8FAA7E0D-E2C7-EE85-851F-32143C2E9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4278"/>
            <a:ext cx="5250856" cy="211018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701192C-B850-102A-C7FF-D3C19E2E2216}"/>
              </a:ext>
            </a:extLst>
          </p:cNvPr>
          <p:cNvSpPr txBox="1"/>
          <p:nvPr/>
        </p:nvSpPr>
        <p:spPr>
          <a:xfrm>
            <a:off x="7213770" y="2659952"/>
            <a:ext cx="3621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el blog se pueden dejar reseñas sobre la pagina y el servicio de esta.</a:t>
            </a:r>
          </a:p>
          <a:p>
            <a:r>
              <a:rPr lang="es-CL" dirty="0"/>
              <a:t>Hace falta rellenar los campos y dar una valoración entre 1 y 5 estrellas.</a:t>
            </a:r>
          </a:p>
          <a:p>
            <a:r>
              <a:rPr lang="es-CL" dirty="0"/>
              <a:t>También te muestra los comentarios de otros clientes y te permite dejar preguntas en el foro.</a:t>
            </a:r>
          </a:p>
        </p:txBody>
      </p:sp>
    </p:spTree>
    <p:extLst>
      <p:ext uri="{BB962C8B-B14F-4D97-AF65-F5344CB8AC3E}">
        <p14:creationId xmlns:p14="http://schemas.microsoft.com/office/powerpoint/2010/main" val="96770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DB578-2222-0652-1099-AFC451E3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Blog</a:t>
            </a:r>
          </a:p>
        </p:txBody>
      </p:sp>
      <p:pic>
        <p:nvPicPr>
          <p:cNvPr id="5" name="Marcador de contenido 4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17613548-A17A-2BE1-8040-AD3539FD5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3" y="2136902"/>
            <a:ext cx="6694832" cy="371144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7398CFB-910A-2267-61E8-B22AC30749B0}"/>
              </a:ext>
            </a:extLst>
          </p:cNvPr>
          <p:cNvSpPr txBox="1"/>
          <p:nvPr/>
        </p:nvSpPr>
        <p:spPr>
          <a:xfrm>
            <a:off x="7610475" y="2136902"/>
            <a:ext cx="3600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Para el apartado de preguntas se rellena el campo requerido y se presiona el botón de enviar.</a:t>
            </a:r>
          </a:p>
          <a:p>
            <a:r>
              <a:rPr lang="es-CL" dirty="0"/>
              <a:t>Se pueden ver las preguntas de los demás clientes.</a:t>
            </a:r>
          </a:p>
        </p:txBody>
      </p:sp>
    </p:spTree>
    <p:extLst>
      <p:ext uri="{BB962C8B-B14F-4D97-AF65-F5344CB8AC3E}">
        <p14:creationId xmlns:p14="http://schemas.microsoft.com/office/powerpoint/2010/main" val="191597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DFE5B-EE8D-4807-F01E-7BB6C782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Horarios</a:t>
            </a:r>
          </a:p>
        </p:txBody>
      </p:sp>
      <p:pic>
        <p:nvPicPr>
          <p:cNvPr id="5" name="Marcador de contenido 4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70A08BAB-FC25-A0C9-A7A3-FDE1A4C18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07" y="1976438"/>
            <a:ext cx="7183744" cy="375799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029EC8B-5493-A537-B436-B8CACAFC6325}"/>
              </a:ext>
            </a:extLst>
          </p:cNvPr>
          <p:cNvSpPr txBox="1"/>
          <p:nvPr/>
        </p:nvSpPr>
        <p:spPr>
          <a:xfrm>
            <a:off x="8439150" y="1976438"/>
            <a:ext cx="291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los horarios se puede ver los días que el técnico esta disponible y los que no esta disponible</a:t>
            </a:r>
          </a:p>
        </p:txBody>
      </p:sp>
    </p:spTree>
    <p:extLst>
      <p:ext uri="{BB962C8B-B14F-4D97-AF65-F5344CB8AC3E}">
        <p14:creationId xmlns:p14="http://schemas.microsoft.com/office/powerpoint/2010/main" val="2299084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412</Words>
  <Application>Microsoft Office PowerPoint</Application>
  <PresentationFormat>Panorámica</PresentationFormat>
  <Paragraphs>42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de Office</vt:lpstr>
      <vt:lpstr>Manual de usuario</vt:lpstr>
      <vt:lpstr>Registrar usuario</vt:lpstr>
      <vt:lpstr>Inicio sesión </vt:lpstr>
      <vt:lpstr>Inicio</vt:lpstr>
      <vt:lpstr>Productos</vt:lpstr>
      <vt:lpstr>Lista de servicios</vt:lpstr>
      <vt:lpstr>Blog</vt:lpstr>
      <vt:lpstr>Blog</vt:lpstr>
      <vt:lpstr>Horarios</vt:lpstr>
      <vt:lpstr>Contacto</vt:lpstr>
      <vt:lpstr>Carrito de compras</vt:lpstr>
      <vt:lpstr>Carrito de compras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bastias</dc:creator>
  <cp:lastModifiedBy>nicolas bastias</cp:lastModifiedBy>
  <cp:revision>1</cp:revision>
  <dcterms:created xsi:type="dcterms:W3CDTF">2024-11-28T01:48:02Z</dcterms:created>
  <dcterms:modified xsi:type="dcterms:W3CDTF">2024-11-28T02:51:50Z</dcterms:modified>
</cp:coreProperties>
</file>