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B6227-B40C-419E-9EBA-B718CC36DD4C}" v="77" dt="2021-08-24T19:41:2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13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dama" userId="065bdf195e93b631" providerId="LiveId" clId="{6F3B6227-B40C-419E-9EBA-B718CC36DD4C}"/>
    <pc:docChg chg="undo custSel addSld modSld modMainMaster">
      <pc:chgData name="Hanna Kodama" userId="065bdf195e93b631" providerId="LiveId" clId="{6F3B6227-B40C-419E-9EBA-B718CC36DD4C}" dt="2021-08-24T20:02:23.182" v="5491" actId="20577"/>
      <pc:docMkLst>
        <pc:docMk/>
      </pc:docMkLst>
      <pc:sldChg chg="addSp delSp modSp mod">
        <pc:chgData name="Hanna Kodama" userId="065bdf195e93b631" providerId="LiveId" clId="{6F3B6227-B40C-419E-9EBA-B718CC36DD4C}" dt="2021-08-20T17:44:20.123" v="2964" actId="20577"/>
        <pc:sldMkLst>
          <pc:docMk/>
          <pc:sldMk cId="3801074230" sldId="256"/>
        </pc:sldMkLst>
        <pc:spChg chg="add del mod">
          <ac:chgData name="Hanna Kodama" userId="065bdf195e93b631" providerId="LiveId" clId="{6F3B6227-B40C-419E-9EBA-B718CC36DD4C}" dt="2021-08-20T17:26:20.313" v="2212" actId="478"/>
          <ac:spMkLst>
            <pc:docMk/>
            <pc:sldMk cId="3801074230" sldId="256"/>
            <ac:spMk id="2" creationId="{970408A9-D36E-45CF-8BB9-068791BF01F6}"/>
          </ac:spMkLst>
        </pc:spChg>
        <pc:spChg chg="add del mod">
          <ac:chgData name="Hanna Kodama" userId="065bdf195e93b631" providerId="LiveId" clId="{6F3B6227-B40C-419E-9EBA-B718CC36DD4C}" dt="2021-08-20T17:06:21.523" v="1080" actId="478"/>
          <ac:spMkLst>
            <pc:docMk/>
            <pc:sldMk cId="3801074230" sldId="256"/>
            <ac:spMk id="3" creationId="{39D69889-A673-454A-9303-60C027D475AF}"/>
          </ac:spMkLst>
        </pc:spChg>
        <pc:spChg chg="add mod">
          <ac:chgData name="Hanna Kodama" userId="065bdf195e93b631" providerId="LiveId" clId="{6F3B6227-B40C-419E-9EBA-B718CC36DD4C}" dt="2021-08-20T17:08:14.376" v="1361" actId="20577"/>
          <ac:spMkLst>
            <pc:docMk/>
            <pc:sldMk cId="3801074230" sldId="256"/>
            <ac:spMk id="4" creationId="{8582BFCD-0F4B-442F-85A7-B99EC2A5EBE0}"/>
          </ac:spMkLst>
        </pc:spChg>
        <pc:spChg chg="mod">
          <ac:chgData name="Hanna Kodama" userId="065bdf195e93b631" providerId="LiveId" clId="{6F3B6227-B40C-419E-9EBA-B718CC36DD4C}" dt="2021-08-20T17:02:31.991" v="673"/>
          <ac:spMkLst>
            <pc:docMk/>
            <pc:sldMk cId="3801074230" sldId="256"/>
            <ac:spMk id="16" creationId="{8018EB87-A697-45FB-8F06-197BBEDBFAFF}"/>
          </ac:spMkLst>
        </pc:spChg>
        <pc:spChg chg="mod">
          <ac:chgData name="Hanna Kodama" userId="065bdf195e93b631" providerId="LiveId" clId="{6F3B6227-B40C-419E-9EBA-B718CC36DD4C}" dt="2021-08-20T17:12:58.159" v="1761" actId="1076"/>
          <ac:spMkLst>
            <pc:docMk/>
            <pc:sldMk cId="3801074230" sldId="256"/>
            <ac:spMk id="46" creationId="{DFE21EFE-6598-4D6C-9F11-C4D027907770}"/>
          </ac:spMkLst>
        </pc:spChg>
        <pc:spChg chg="mod">
          <ac:chgData name="Hanna Kodama" userId="065bdf195e93b631" providerId="LiveId" clId="{6F3B6227-B40C-419E-9EBA-B718CC36DD4C}" dt="2021-08-20T17:13:07.707" v="1766" actId="1037"/>
          <ac:spMkLst>
            <pc:docMk/>
            <pc:sldMk cId="3801074230" sldId="256"/>
            <ac:spMk id="47" creationId="{0930AFC0-830A-4E7A-BE2E-E4ECAE827EE0}"/>
          </ac:spMkLst>
        </pc:spChg>
        <pc:spChg chg="mod">
          <ac:chgData name="Hanna Kodama" userId="065bdf195e93b631" providerId="LiveId" clId="{6F3B6227-B40C-419E-9EBA-B718CC36DD4C}" dt="2021-08-20T17:12:58.159" v="1761" actId="1076"/>
          <ac:spMkLst>
            <pc:docMk/>
            <pc:sldMk cId="3801074230" sldId="256"/>
            <ac:spMk id="65" creationId="{CE04C884-73C9-4C16-A40B-DDF81FA74222}"/>
          </ac:spMkLst>
        </pc:spChg>
        <pc:spChg chg="mod">
          <ac:chgData name="Hanna Kodama" userId="065bdf195e93b631" providerId="LiveId" clId="{6F3B6227-B40C-419E-9EBA-B718CC36DD4C}" dt="2021-08-20T17:12:58.159" v="1761" actId="1076"/>
          <ac:spMkLst>
            <pc:docMk/>
            <pc:sldMk cId="3801074230" sldId="256"/>
            <ac:spMk id="68" creationId="{E625927F-20FD-4100-B308-560CA2FD31DB}"/>
          </ac:spMkLst>
        </pc:spChg>
        <pc:graphicFrameChg chg="del mod">
          <ac:chgData name="Hanna Kodama" userId="065bdf195e93b631" providerId="LiveId" clId="{6F3B6227-B40C-419E-9EBA-B718CC36DD4C}" dt="2021-08-20T17:11:04.250" v="1578" actId="478"/>
          <ac:graphicFrameMkLst>
            <pc:docMk/>
            <pc:sldMk cId="3801074230" sldId="256"/>
            <ac:graphicFrameMk id="12" creationId="{F6F2F421-39C6-4A9B-B468-B5B04F8290C4}"/>
          </ac:graphicFrameMkLst>
        </pc:graphicFrameChg>
        <pc:graphicFrameChg chg="mod">
          <ac:chgData name="Hanna Kodama" userId="065bdf195e93b631" providerId="LiveId" clId="{6F3B6227-B40C-419E-9EBA-B718CC36DD4C}" dt="2021-08-20T17:05:54.650" v="1077" actId="1037"/>
          <ac:graphicFrameMkLst>
            <pc:docMk/>
            <pc:sldMk cId="3801074230" sldId="256"/>
            <ac:graphicFrameMk id="13" creationId="{CA6FD87D-594E-4020-8819-1F16BBF51F2B}"/>
          </ac:graphicFrameMkLst>
        </pc:graphicFrameChg>
        <pc:graphicFrameChg chg="mod modGraphic">
          <ac:chgData name="Hanna Kodama" userId="065bdf195e93b631" providerId="LiveId" clId="{6F3B6227-B40C-419E-9EBA-B718CC36DD4C}" dt="2021-08-20T17:05:47.012" v="1044" actId="1037"/>
          <ac:graphicFrameMkLst>
            <pc:docMk/>
            <pc:sldMk cId="3801074230" sldId="256"/>
            <ac:graphicFrameMk id="14" creationId="{566164D9-8B41-4A15-80F3-A96CB71AF143}"/>
          </ac:graphicFrameMkLst>
        </pc:graphicFrameChg>
        <pc:graphicFrameChg chg="mod modGraphic">
          <ac:chgData name="Hanna Kodama" userId="065bdf195e93b631" providerId="LiveId" clId="{6F3B6227-B40C-419E-9EBA-B718CC36DD4C}" dt="2021-08-20T17:12:14.381" v="1760" actId="313"/>
          <ac:graphicFrameMkLst>
            <pc:docMk/>
            <pc:sldMk cId="3801074230" sldId="256"/>
            <ac:graphicFrameMk id="15" creationId="{2E1DEE87-9438-4861-A86C-A3930128056A}"/>
          </ac:graphicFrameMkLst>
        </pc:graphicFrameChg>
        <pc:graphicFrameChg chg="add mod modGraphic">
          <ac:chgData name="Hanna Kodama" userId="065bdf195e93b631" providerId="LiveId" clId="{6F3B6227-B40C-419E-9EBA-B718CC36DD4C}" dt="2021-08-20T17:44:20.123" v="2964" actId="20577"/>
          <ac:graphicFrameMkLst>
            <pc:docMk/>
            <pc:sldMk cId="3801074230" sldId="256"/>
            <ac:graphicFrameMk id="32" creationId="{812F3D56-CA03-4846-B27C-8BBEF62C3985}"/>
          </ac:graphicFrameMkLst>
        </pc:graphicFrameChg>
        <pc:graphicFrameChg chg="add del mod">
          <ac:chgData name="Hanna Kodama" userId="065bdf195e93b631" providerId="LiveId" clId="{6F3B6227-B40C-419E-9EBA-B718CC36DD4C}" dt="2021-08-19T20:10:54.724" v="233"/>
          <ac:graphicFrameMkLst>
            <pc:docMk/>
            <pc:sldMk cId="3801074230" sldId="256"/>
            <ac:graphicFrameMk id="33" creationId="{508EC8BF-8A4B-4A78-975B-AA921E281015}"/>
          </ac:graphicFrameMkLst>
        </pc:graphicFrameChg>
        <pc:graphicFrameChg chg="add mod modGraphic">
          <ac:chgData name="Hanna Kodama" userId="065bdf195e93b631" providerId="LiveId" clId="{6F3B6227-B40C-419E-9EBA-B718CC36DD4C}" dt="2021-08-20T17:15:33.551" v="1902" actId="20577"/>
          <ac:graphicFrameMkLst>
            <pc:docMk/>
            <pc:sldMk cId="3801074230" sldId="256"/>
            <ac:graphicFrameMk id="34" creationId="{8E6CDA86-2559-4A98-B117-FAA876C9B72D}"/>
          </ac:graphicFrameMkLst>
        </pc:graphicFrameChg>
        <pc:graphicFrameChg chg="add mod modGraphic">
          <ac:chgData name="Hanna Kodama" userId="065bdf195e93b631" providerId="LiveId" clId="{6F3B6227-B40C-419E-9EBA-B718CC36DD4C}" dt="2021-08-20T17:12:02.573" v="1743" actId="20577"/>
          <ac:graphicFrameMkLst>
            <pc:docMk/>
            <pc:sldMk cId="3801074230" sldId="256"/>
            <ac:graphicFrameMk id="36" creationId="{E813B279-4BA7-475A-8900-6461C752A510}"/>
          </ac:graphicFrameMkLst>
        </pc:graphicFrameChg>
        <pc:graphicFrameChg chg="mod modGraphic">
          <ac:chgData name="Hanna Kodama" userId="065bdf195e93b631" providerId="LiveId" clId="{6F3B6227-B40C-419E-9EBA-B718CC36DD4C}" dt="2021-08-20T17:08:35.770" v="1418" actId="1037"/>
          <ac:graphicFrameMkLst>
            <pc:docMk/>
            <pc:sldMk cId="3801074230" sldId="256"/>
            <ac:graphicFrameMk id="38" creationId="{A283B93C-EBC0-40AA-B488-E868401BF975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39" creationId="{41B12D7F-0475-4B1B-A8A5-4EEFCD8047E2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0" creationId="{5404DCC4-E14C-47CC-A79C-57A82C092A8F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1" creationId="{FF4F88CB-B6CF-435F-B919-FCE4E236F9F8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2" creationId="{241A59B3-FE69-4C2B-9237-8BE02D31184F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3" creationId="{4A9CF3C3-F3D2-4F33-8BE0-A7DD6286A08D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4" creationId="{F34EE597-875A-4FB8-ABCC-CFCE68A3F31C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5" creationId="{74A40287-D68C-4879-BF0D-F8DA62458204}"/>
          </ac:graphicFrameMkLst>
        </pc:graphicFrameChg>
        <pc:graphicFrameChg chg="mod">
          <ac:chgData name="Hanna Kodama" userId="065bdf195e93b631" providerId="LiveId" clId="{6F3B6227-B40C-419E-9EBA-B718CC36DD4C}" dt="2021-08-20T17:12:58.159" v="1761" actId="1076"/>
          <ac:graphicFrameMkLst>
            <pc:docMk/>
            <pc:sldMk cId="3801074230" sldId="256"/>
            <ac:graphicFrameMk id="48" creationId="{B44D2CD4-672D-4236-98E8-A7C5532E8E31}"/>
          </ac:graphicFrameMkLst>
        </pc:graphicFrameChg>
        <pc:graphicFrameChg chg="mod modGraphic">
          <ac:chgData name="Hanna Kodama" userId="065bdf195e93b631" providerId="LiveId" clId="{6F3B6227-B40C-419E-9EBA-B718CC36DD4C}" dt="2021-08-20T17:23:12.833" v="2210" actId="20577"/>
          <ac:graphicFrameMkLst>
            <pc:docMk/>
            <pc:sldMk cId="3801074230" sldId="256"/>
            <ac:graphicFrameMk id="49" creationId="{8871547A-206B-47D3-A4C0-1FF6160B7A6E}"/>
          </ac:graphicFrameMkLst>
        </pc:graphicFrameChg>
        <pc:graphicFrameChg chg="mod modGraphic">
          <ac:chgData name="Hanna Kodama" userId="065bdf195e93b631" providerId="LiveId" clId="{6F3B6227-B40C-419E-9EBA-B718CC36DD4C}" dt="2021-08-20T17:02:31.991" v="673"/>
          <ac:graphicFrameMkLst>
            <pc:docMk/>
            <pc:sldMk cId="3801074230" sldId="256"/>
            <ac:graphicFrameMk id="73" creationId="{2FC87050-2E78-4451-B324-C613AD7335FD}"/>
          </ac:graphicFrameMkLst>
        </pc:graphicFrameChg>
        <pc:graphicFrameChg chg="add del mod">
          <ac:chgData name="Hanna Kodama" userId="065bdf195e93b631" providerId="LiveId" clId="{6F3B6227-B40C-419E-9EBA-B718CC36DD4C}" dt="2021-08-19T20:28:51.089" v="588" actId="478"/>
          <ac:graphicFrameMkLst>
            <pc:docMk/>
            <pc:sldMk cId="3801074230" sldId="256"/>
            <ac:graphicFrameMk id="74" creationId="{6CA89355-D1A4-4E73-B176-28946FE705F2}"/>
          </ac:graphicFrameMkLst>
        </pc:graphicFrameChg>
        <pc:cxnChg chg="del mod">
          <ac:chgData name="Hanna Kodama" userId="065bdf195e93b631" providerId="LiveId" clId="{6F3B6227-B40C-419E-9EBA-B718CC36DD4C}" dt="2021-08-20T17:11:05.380" v="1579" actId="478"/>
          <ac:cxnSpMkLst>
            <pc:docMk/>
            <pc:sldMk cId="3801074230" sldId="256"/>
            <ac:cxnSpMk id="53" creationId="{EDADDAC2-6E64-49D3-A800-C76517AA4F55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55" creationId="{1CE09F68-E96B-4C55-BA47-71A8F520FE82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58" creationId="{B6232E63-C932-46EA-A884-ED9EBBAB497F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59" creationId="{791224E0-99D2-4500-8FD4-3A6A3956E44B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60" creationId="{663AB573-9EE9-4857-9F0A-3CD56E500897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62" creationId="{B356071B-DB8D-44F2-AB3C-BE54687A8ED1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64" creationId="{8D589246-2189-474A-8C92-1741FF83A87F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67" creationId="{7711389F-047C-4196-BD4D-ACD17D5D4B25}"/>
          </ac:cxnSpMkLst>
        </pc:cxnChg>
        <pc:cxnChg chg="mod">
          <ac:chgData name="Hanna Kodama" userId="065bdf195e93b631" providerId="LiveId" clId="{6F3B6227-B40C-419E-9EBA-B718CC36DD4C}" dt="2021-08-20T17:12:58.159" v="1761" actId="1076"/>
          <ac:cxnSpMkLst>
            <pc:docMk/>
            <pc:sldMk cId="3801074230" sldId="256"/>
            <ac:cxnSpMk id="69" creationId="{32398EF1-286C-47FD-B7B8-B8682008C385}"/>
          </ac:cxnSpMkLst>
        </pc:cxnChg>
      </pc:sldChg>
      <pc:sldChg chg="addSp delSp modSp new mod">
        <pc:chgData name="Hanna Kodama" userId="065bdf195e93b631" providerId="LiveId" clId="{6F3B6227-B40C-419E-9EBA-B718CC36DD4C}" dt="2021-08-24T19:26:23.430" v="5054" actId="20577"/>
        <pc:sldMkLst>
          <pc:docMk/>
          <pc:sldMk cId="2781338764" sldId="257"/>
        </pc:sldMkLst>
        <pc:spChg chg="del">
          <ac:chgData name="Hanna Kodama" userId="065bdf195e93b631" providerId="LiveId" clId="{6F3B6227-B40C-419E-9EBA-B718CC36DD4C}" dt="2021-08-20T17:26:35.758" v="2214" actId="478"/>
          <ac:spMkLst>
            <pc:docMk/>
            <pc:sldMk cId="2781338764" sldId="257"/>
            <ac:spMk id="2" creationId="{C89013DC-CAE0-4CFB-9E2C-85BDDD1BA951}"/>
          </ac:spMkLst>
        </pc:spChg>
        <pc:spChg chg="del">
          <ac:chgData name="Hanna Kodama" userId="065bdf195e93b631" providerId="LiveId" clId="{6F3B6227-B40C-419E-9EBA-B718CC36DD4C}" dt="2021-08-20T17:26:35.758" v="2214" actId="478"/>
          <ac:spMkLst>
            <pc:docMk/>
            <pc:sldMk cId="2781338764" sldId="257"/>
            <ac:spMk id="3" creationId="{3F3850FA-C464-42C5-89F3-C47C40CEEC59}"/>
          </ac:spMkLst>
        </pc:spChg>
        <pc:spChg chg="add del mod">
          <ac:chgData name="Hanna Kodama" userId="065bdf195e93b631" providerId="LiveId" clId="{6F3B6227-B40C-419E-9EBA-B718CC36DD4C}" dt="2021-08-20T18:24:07.675" v="4313" actId="478"/>
          <ac:spMkLst>
            <pc:docMk/>
            <pc:sldMk cId="2781338764" sldId="257"/>
            <ac:spMk id="3" creationId="{E6565BC9-FFCE-4956-9177-83E61B4A2043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4" creationId="{3D8BD27B-E314-43F3-A6C0-D0CD3DC8C19C}"/>
          </ac:spMkLst>
        </pc:spChg>
        <pc:spChg chg="add mod">
          <ac:chgData name="Hanna Kodama" userId="065bdf195e93b631" providerId="LiveId" clId="{6F3B6227-B40C-419E-9EBA-B718CC36DD4C}" dt="2021-08-20T18:24:27.513" v="4315" actId="13822"/>
          <ac:spMkLst>
            <pc:docMk/>
            <pc:sldMk cId="2781338764" sldId="257"/>
            <ac:spMk id="5" creationId="{0D02608A-F427-4B59-8B31-549AFC909506}"/>
          </ac:spMkLst>
        </pc:spChg>
        <pc:spChg chg="add del">
          <ac:chgData name="Hanna Kodama" userId="065bdf195e93b631" providerId="LiveId" clId="{6F3B6227-B40C-419E-9EBA-B718CC36DD4C}" dt="2021-08-20T17:28:15.248" v="2218" actId="478"/>
          <ac:spMkLst>
            <pc:docMk/>
            <pc:sldMk cId="2781338764" sldId="257"/>
            <ac:spMk id="5" creationId="{FA80A1EE-E8B9-4A2A-95FB-99B67417F40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" creationId="{D533CAFD-4F9F-4C54-A5B4-8F0F4D131232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" creationId="{01AFF44E-B13E-4283-BF3C-9F981B65EB8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" creationId="{CD98E3A6-F0CD-465C-B3DB-B752516AE130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" creationId="{84DE4D96-8DD1-42F6-B936-75EA731A60D7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0" creationId="{E9C502C1-B416-4E76-A99B-0E5D92053B8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" creationId="{E24A5A88-405B-4092-A8DE-192159E4A853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2" creationId="{8181D357-584E-46D6-9184-992CDBC24E2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3" creationId="{49F50BB8-65F5-40F5-A4B6-F08C4858A20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4" creationId="{A2E5C6A5-C418-43C8-AFB0-805ADE7E4B36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5" creationId="{9751B5C2-21A9-4060-9E4E-128FF1A23FF6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6" creationId="{98227CAE-4D4C-4433-B293-AF1DF7FCA9C1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7" creationId="{6AB8A8D2-2918-4A47-8706-D153EB81248A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8" creationId="{F9F62657-B109-4521-8506-5E63D67F29BB}"/>
          </ac:spMkLst>
        </pc:spChg>
        <pc:spChg chg="add mod">
          <ac:chgData name="Hanna Kodama" userId="065bdf195e93b631" providerId="LiveId" clId="{6F3B6227-B40C-419E-9EBA-B718CC36DD4C}" dt="2021-08-20T18:25:11.267" v="4357" actId="1036"/>
          <ac:spMkLst>
            <pc:docMk/>
            <pc:sldMk cId="2781338764" sldId="257"/>
            <ac:spMk id="19" creationId="{225A56CC-62CE-4E18-81A0-3C961033880D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19" creationId="{EE902DE4-DCCA-498E-8854-9D2AD024E90A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0" creationId="{954C4B3A-49A1-4053-815E-959FC2919EA3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1" creationId="{7291CDB3-E591-4F35-98F1-011284F21FDF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2" creationId="{9C72528B-BC73-4FFB-B661-13270E4564C1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3" creationId="{82B7963C-BC32-4957-AECD-039288E7C6B0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4" creationId="{04331D69-4414-4D9D-9BBC-C9EE552BEF79}"/>
          </ac:spMkLst>
        </pc:spChg>
        <pc:spChg chg="add del mod">
          <ac:chgData name="Hanna Kodama" userId="065bdf195e93b631" providerId="LiveId" clId="{6F3B6227-B40C-419E-9EBA-B718CC36DD4C}" dt="2021-08-20T17:36:12.033" v="2453" actId="478"/>
          <ac:spMkLst>
            <pc:docMk/>
            <pc:sldMk cId="2781338764" sldId="257"/>
            <ac:spMk id="25" creationId="{50C5148E-D3D3-4AB9-B656-8987EDCE9FAE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26" creationId="{B490EB13-AB1B-452C-9BBB-209643FC80A2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27" creationId="{D2A1BA82-2138-439D-84B4-C406EEE7D5A1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28" creationId="{BADD3B19-592A-4BE9-B2B8-A0643FD02490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29" creationId="{22BE86B4-D9D5-41A0-9E80-E37690745CE0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0" creationId="{8052142E-155A-40DA-9602-543716720B1D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1" creationId="{FB815394-91C9-4B3B-AB59-3BB3404F3009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2" creationId="{1426F9C7-68DE-4B1C-B90E-DA75CEE6B827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3" creationId="{A516C6E4-9FD8-4EC8-A6FD-D468C8116270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4" creationId="{94E06740-EE0A-47EA-B01B-B6200742050D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5" creationId="{D6779547-416E-4D46-9AB4-2A600A665FD2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6" creationId="{AB5CB72B-C0C3-40AB-A6F7-B7040B4901CE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7" creationId="{6C6D304A-985C-41F3-98A9-F3AD0CAB4D2A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8" creationId="{087F266B-6F18-4129-9525-D8050A2C9CD2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39" creationId="{E13A2EEA-0B76-4114-9139-16FBBF05AFE5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0" creationId="{0D91B96C-5CA8-413C-AEBB-B67A0057F09A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1" creationId="{F55B43ED-1A70-4D08-BFEC-9901745C9A21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2" creationId="{9DE3B5F0-7A1C-4138-BBEE-14DBA44B48A9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3" creationId="{1517D20A-6C72-4008-B249-C3759831249A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4" creationId="{66002F3D-1918-4BAC-AA7A-385F0F2397DF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5" creationId="{2EB5C700-4A09-4FE2-B376-7A47C0DCE99E}"/>
          </ac:spMkLst>
        </pc:spChg>
        <pc:spChg chg="add del mod">
          <ac:chgData name="Hanna Kodama" userId="065bdf195e93b631" providerId="LiveId" clId="{6F3B6227-B40C-419E-9EBA-B718CC36DD4C}" dt="2021-08-20T17:35:44.826" v="2452" actId="478"/>
          <ac:spMkLst>
            <pc:docMk/>
            <pc:sldMk cId="2781338764" sldId="257"/>
            <ac:spMk id="46" creationId="{BF12AC12-5F60-4246-A1D6-FC64CA2857CA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47" creationId="{CC339A26-2038-4983-A09C-BAD3848D5E3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48" creationId="{2D60EB45-F3E7-4418-8FA8-74304BF8702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49" creationId="{B2A3ACB7-0B4F-400F-B149-C8FE7A92ABC6}"/>
          </ac:spMkLst>
        </pc:spChg>
        <pc:spChg chg="add del mod">
          <ac:chgData name="Hanna Kodama" userId="065bdf195e93b631" providerId="LiveId" clId="{6F3B6227-B40C-419E-9EBA-B718CC36DD4C}" dt="2021-08-20T17:52:48.506" v="3367" actId="478"/>
          <ac:spMkLst>
            <pc:docMk/>
            <pc:sldMk cId="2781338764" sldId="257"/>
            <ac:spMk id="50" creationId="{8243CD2F-7F69-446A-ABAC-F5198581C94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1" creationId="{AE9595CC-95FA-4389-9685-7B356F8003A7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2" creationId="{EA5816B1-B2B2-4AAE-90BF-9C47929A898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3" creationId="{F7C090E1-1589-44CC-A920-BD7D4C73D66D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4" creationId="{06FBAAA7-8ED6-4121-A5F3-08694DCDC6B7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5" creationId="{A4BC2FB3-A353-42D6-9639-CECF18884833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6" creationId="{79D02B05-DB2B-4344-AA24-D44249F16036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7" creationId="{37CC7E0D-E64E-4707-8F39-92EE6A8CBE3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8" creationId="{7C842D45-EBB7-4DDF-B7F6-907CC3652472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59" creationId="{FE9E98A5-D1A2-46C1-8E76-FCB1B66B39CF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0" creationId="{BDA71388-1FBC-4B48-B8EA-C151EF00BC7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1" creationId="{147716FD-2FF6-4E75-B1D7-BD9EDEFACB9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2" creationId="{29A3CBA2-5D96-4B06-9594-33B12361BD4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3" creationId="{31C02E73-91AE-4653-99DD-A1FA55AD4AF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4" creationId="{A7FDFCDB-5051-46FD-82CA-0AF1625908A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5" creationId="{0946650C-3C40-4230-A932-1EC5D711EC00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6" creationId="{EDF78DEC-FD72-465F-A08D-12D58A8F5438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7" creationId="{0C5682EB-F279-4806-98AC-B7338897D5DF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8" creationId="{67407C64-FA14-42AD-9A30-790D3B0CB29B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69" creationId="{79BDD40C-DB8E-40E5-A8F9-B9E29C47F7F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0" creationId="{F96C80B4-B505-48DB-B70A-75702572AD12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1" creationId="{421C5C36-9016-4EB9-AAA8-C04B0D3E3338}"/>
          </ac:spMkLst>
        </pc:spChg>
        <pc:spChg chg="add del mod">
          <ac:chgData name="Hanna Kodama" userId="065bdf195e93b631" providerId="LiveId" clId="{6F3B6227-B40C-419E-9EBA-B718CC36DD4C}" dt="2021-08-20T17:52:53.574" v="3368" actId="478"/>
          <ac:spMkLst>
            <pc:docMk/>
            <pc:sldMk cId="2781338764" sldId="257"/>
            <ac:spMk id="72" creationId="{28314076-0C9F-464A-B5AC-EFE3ABE0DC7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3" creationId="{A699236A-A612-44DB-A8C8-67990D34EA60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4" creationId="{5DC9A0B2-F763-444B-9F52-24B2216E4BDA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5" creationId="{EEE36CB8-1C35-48FE-BB5D-D932E44688FD}"/>
          </ac:spMkLst>
        </pc:spChg>
        <pc:spChg chg="add mod">
          <ac:chgData name="Hanna Kodama" userId="065bdf195e93b631" providerId="LiveId" clId="{6F3B6227-B40C-419E-9EBA-B718CC36DD4C}" dt="2021-08-20T18:26:12.535" v="4427" actId="20577"/>
          <ac:spMkLst>
            <pc:docMk/>
            <pc:sldMk cId="2781338764" sldId="257"/>
            <ac:spMk id="76" creationId="{44C30E56-917F-49DA-B312-39026AA8FF00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7" creationId="{1996B6E5-5363-446B-BB3C-2892EE735F6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8" creationId="{B7F116F4-6A54-457F-9F6B-085BEEF7BE4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79" creationId="{737B0E7E-FC4C-46F1-B1B9-4081B412AACA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0" creationId="{EB62FAE4-C3AD-4A0C-A5B5-47E5C955DC96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1" creationId="{4C33FBD9-3481-42BD-8041-13B60806305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2" creationId="{C027793D-C5CA-4AF1-AE93-0A5A76EF283F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3" creationId="{34E1A443-653C-4C2F-BFB8-368EF48705F8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4" creationId="{2DD9B95A-7D7C-4E09-9513-CB24AC9023A1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5" creationId="{C255279A-A42D-41E9-B4FE-3265C7CE3AAB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6" creationId="{A633F714-66AD-4B8C-9C22-2FC9F11E75D3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7" creationId="{BDDBC943-AD96-4624-ACFC-38BEFDBEA25D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8" creationId="{EC854644-7D88-4CED-B33C-93FBF052DE6D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89" creationId="{FA39739F-0CC5-47E0-B6E4-70488AA0BFFF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0" creationId="{62B9FCB0-B170-464A-9A20-4498CFD5FB4F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1" creationId="{27B2A6F7-64E1-4BCA-8601-D9C32E997D87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2" creationId="{D769ED12-A7C5-40F9-BD1E-80AFE351AF7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3" creationId="{1D266B30-3249-492B-B6AF-3245C0E0D0C0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4" creationId="{CB82A588-8DF5-42F5-A607-519D6BB0ABB5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5" creationId="{F9FE5068-C0CF-4BEE-BB6A-5201875B09DA}"/>
          </ac:spMkLst>
        </pc:spChg>
        <pc:spChg chg="add del mod">
          <ac:chgData name="Hanna Kodama" userId="065bdf195e93b631" providerId="LiveId" clId="{6F3B6227-B40C-419E-9EBA-B718CC36DD4C}" dt="2021-08-20T17:52:55.601" v="3369" actId="478"/>
          <ac:spMkLst>
            <pc:docMk/>
            <pc:sldMk cId="2781338764" sldId="257"/>
            <ac:spMk id="96" creationId="{DB420480-FFCE-4AC2-B2DC-23145C2DD96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7" creationId="{2F0283FD-6937-4C34-A8C4-9EE18A583A29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8" creationId="{F7AB902A-4A09-4865-B47C-9CAEC501B5C3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99" creationId="{20E28D15-D8D8-4B3B-B29A-AD5287CEFA7E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00" creationId="{B66ED87F-90EF-4FE3-86C4-0BA1D8DDEAC4}"/>
          </ac:spMkLst>
        </pc:spChg>
        <pc:spChg chg="add del">
          <ac:chgData name="Hanna Kodama" userId="065bdf195e93b631" providerId="LiveId" clId="{6F3B6227-B40C-419E-9EBA-B718CC36DD4C}" dt="2021-08-20T17:52:46.424" v="3366" actId="478"/>
          <ac:spMkLst>
            <pc:docMk/>
            <pc:sldMk cId="2781338764" sldId="257"/>
            <ac:spMk id="101" creationId="{5F02E837-8198-46E7-B5A7-3F36628058A9}"/>
          </ac:spMkLst>
        </pc:spChg>
        <pc:spChg chg="add mod">
          <ac:chgData name="Hanna Kodama" userId="065bdf195e93b631" providerId="LiveId" clId="{6F3B6227-B40C-419E-9EBA-B718CC36DD4C}" dt="2021-08-24T19:26:23.430" v="5054" actId="20577"/>
          <ac:spMkLst>
            <pc:docMk/>
            <pc:sldMk cId="2781338764" sldId="257"/>
            <ac:spMk id="101" creationId="{7B8D9637-7DFD-49EC-A025-4110CA84FBA9}"/>
          </ac:spMkLst>
        </pc:spChg>
        <pc:spChg chg="add mod or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02" creationId="{6ABEB437-7B05-431D-B4FF-8ACA5792F162}"/>
          </ac:spMkLst>
        </pc:spChg>
        <pc:spChg chg="add mod">
          <ac:chgData name="Hanna Kodama" userId="065bdf195e93b631" providerId="LiveId" clId="{6F3B6227-B40C-419E-9EBA-B718CC36DD4C}" dt="2021-08-23T21:00:38.387" v="4979" actId="1076"/>
          <ac:spMkLst>
            <pc:docMk/>
            <pc:sldMk cId="2781338764" sldId="257"/>
            <ac:spMk id="103" creationId="{223ED3B8-9CA8-4EDA-8D1E-8FBE36F80901}"/>
          </ac:spMkLst>
        </pc:spChg>
        <pc:spChg chg="add del mod">
          <ac:chgData name="Hanna Kodama" userId="065bdf195e93b631" providerId="LiveId" clId="{6F3B6227-B40C-419E-9EBA-B718CC36DD4C}" dt="2021-08-20T17:56:14.570" v="3503" actId="478"/>
          <ac:spMkLst>
            <pc:docMk/>
            <pc:sldMk cId="2781338764" sldId="257"/>
            <ac:spMk id="103" creationId="{38884AE8-9281-4E52-BE31-3E5E86F47AA3}"/>
          </ac:spMkLst>
        </pc:spChg>
        <pc:spChg chg="add del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04" creationId="{44724514-9672-4742-A2F6-9D46534B9528}"/>
          </ac:spMkLst>
        </pc:spChg>
        <pc:spChg chg="add mod">
          <ac:chgData name="Hanna Kodama" userId="065bdf195e93b631" providerId="LiveId" clId="{6F3B6227-B40C-419E-9EBA-B718CC36DD4C}" dt="2021-08-23T21:00:51.453" v="4981" actId="1076"/>
          <ac:spMkLst>
            <pc:docMk/>
            <pc:sldMk cId="2781338764" sldId="257"/>
            <ac:spMk id="105" creationId="{521FD63A-DAF2-4D14-B176-4F2B62E516FE}"/>
          </ac:spMkLst>
        </pc:spChg>
        <pc:spChg chg="add del mod">
          <ac:chgData name="Hanna Kodama" userId="065bdf195e93b631" providerId="LiveId" clId="{6F3B6227-B40C-419E-9EBA-B718CC36DD4C}" dt="2021-08-20T17:59:16.904" v="3521" actId="478"/>
          <ac:spMkLst>
            <pc:docMk/>
            <pc:sldMk cId="2781338764" sldId="257"/>
            <ac:spMk id="105" creationId="{DCACEBA0-96F4-4A0B-AFC7-FAAD63E79243}"/>
          </ac:spMkLst>
        </pc:spChg>
        <pc:spChg chg="add mod">
          <ac:chgData name="Hanna Kodama" userId="065bdf195e93b631" providerId="LiveId" clId="{6F3B6227-B40C-419E-9EBA-B718CC36DD4C}" dt="2021-08-23T21:01:05.012" v="4983" actId="1076"/>
          <ac:spMkLst>
            <pc:docMk/>
            <pc:sldMk cId="2781338764" sldId="257"/>
            <ac:spMk id="106" creationId="{C63D442E-A961-4DB2-B0AF-22EF83B19198}"/>
          </ac:spMkLst>
        </pc:spChg>
        <pc:spChg chg="add del mod">
          <ac:chgData name="Hanna Kodama" userId="065bdf195e93b631" providerId="LiveId" clId="{6F3B6227-B40C-419E-9EBA-B718CC36DD4C}" dt="2021-08-20T17:59:15.826" v="3520" actId="478"/>
          <ac:spMkLst>
            <pc:docMk/>
            <pc:sldMk cId="2781338764" sldId="257"/>
            <ac:spMk id="106" creationId="{D42C4E93-178C-4224-A8A0-561B7A3E9A5A}"/>
          </ac:spMkLst>
        </pc:spChg>
        <pc:spChg chg="add del mod">
          <ac:chgData name="Hanna Kodama" userId="065bdf195e93b631" providerId="LiveId" clId="{6F3B6227-B40C-419E-9EBA-B718CC36DD4C}" dt="2021-08-20T17:59:14.602" v="3519" actId="478"/>
          <ac:spMkLst>
            <pc:docMk/>
            <pc:sldMk cId="2781338764" sldId="257"/>
            <ac:spMk id="107" creationId="{4F4A6DCC-D235-4F0E-A71D-626817ACBF45}"/>
          </ac:spMkLst>
        </pc:spChg>
        <pc:spChg chg="add mod">
          <ac:chgData name="Hanna Kodama" userId="065bdf195e93b631" providerId="LiveId" clId="{6F3B6227-B40C-419E-9EBA-B718CC36DD4C}" dt="2021-08-23T21:01:22.888" v="4985" actId="1076"/>
          <ac:spMkLst>
            <pc:docMk/>
            <pc:sldMk cId="2781338764" sldId="257"/>
            <ac:spMk id="107" creationId="{EEC67835-9F85-4474-B289-747245062164}"/>
          </ac:spMkLst>
        </pc:spChg>
        <pc:spChg chg="add mod">
          <ac:chgData name="Hanna Kodama" userId="065bdf195e93b631" providerId="LiveId" clId="{6F3B6227-B40C-419E-9EBA-B718CC36DD4C}" dt="2021-08-23T21:01:34.584" v="4987" actId="1076"/>
          <ac:spMkLst>
            <pc:docMk/>
            <pc:sldMk cId="2781338764" sldId="257"/>
            <ac:spMk id="108" creationId="{1112FB8A-167C-4394-9536-541F3D3AC5AA}"/>
          </ac:spMkLst>
        </pc:spChg>
        <pc:spChg chg="add del mod">
          <ac:chgData name="Hanna Kodama" userId="065bdf195e93b631" providerId="LiveId" clId="{6F3B6227-B40C-419E-9EBA-B718CC36DD4C}" dt="2021-08-20T17:59:09.948" v="3517" actId="478"/>
          <ac:spMkLst>
            <pc:docMk/>
            <pc:sldMk cId="2781338764" sldId="257"/>
            <ac:spMk id="108" creationId="{93C2CF19-D783-431F-8724-03761B125109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09" creationId="{9073F75A-B850-4B13-A517-8C1E2D38DD40}"/>
          </ac:spMkLst>
        </pc:spChg>
        <pc:spChg chg="add mod or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0" creationId="{CC5A177C-F90D-404D-A50A-35C0219101B0}"/>
          </ac:spMkLst>
        </pc:spChg>
        <pc:spChg chg="add mod or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1" creationId="{D09AF98E-7F28-44DF-9C7C-E1EE74DE42DD}"/>
          </ac:spMkLst>
        </pc:spChg>
        <pc:spChg chg="add mod or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2" creationId="{E67F6AA0-5DD9-4D96-8B8F-3723206B7AF3}"/>
          </ac:spMkLst>
        </pc:spChg>
        <pc:spChg chg="add mod or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3" creationId="{F0547EEA-8B4E-4334-8586-3AA5E81F6634}"/>
          </ac:spMkLst>
        </pc:spChg>
        <pc:spChg chg="add mod">
          <ac:chgData name="Hanna Kodama" userId="065bdf195e93b631" providerId="LiveId" clId="{6F3B6227-B40C-419E-9EBA-B718CC36DD4C}" dt="2021-08-23T21:01:45.540" v="4990" actId="1076"/>
          <ac:spMkLst>
            <pc:docMk/>
            <pc:sldMk cId="2781338764" sldId="257"/>
            <ac:spMk id="114" creationId="{EA214ED4-4794-4A36-8814-E67C544239E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7" creationId="{9B9FD141-43BD-42EC-BA57-890CE97614F4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18" creationId="{FEF1151A-171C-4492-B276-C65CAE122285}"/>
          </ac:spMkLst>
        </pc:spChg>
        <pc:spChg chg="add del mod">
          <ac:chgData name="Hanna Kodama" userId="065bdf195e93b631" providerId="LiveId" clId="{6F3B6227-B40C-419E-9EBA-B718CC36DD4C}" dt="2021-08-20T18:11:21.668" v="3933" actId="478"/>
          <ac:spMkLst>
            <pc:docMk/>
            <pc:sldMk cId="2781338764" sldId="257"/>
            <ac:spMk id="119" creationId="{4D4F5BDC-A716-4C11-BFA3-48D6494ECCBE}"/>
          </ac:spMkLst>
        </pc:spChg>
        <pc:spChg chg="add mod">
          <ac:chgData name="Hanna Kodama" userId="065bdf195e93b631" providerId="LiveId" clId="{6F3B6227-B40C-419E-9EBA-B718CC36DD4C}" dt="2021-08-20T18:15:59.991" v="4058" actId="164"/>
          <ac:spMkLst>
            <pc:docMk/>
            <pc:sldMk cId="2781338764" sldId="257"/>
            <ac:spMk id="124" creationId="{ABF25C49-0259-48BC-97F8-840C246ED2BA}"/>
          </ac:spMkLst>
        </pc:spChg>
        <pc:spChg chg="add mod">
          <ac:chgData name="Hanna Kodama" userId="065bdf195e93b631" providerId="LiveId" clId="{6F3B6227-B40C-419E-9EBA-B718CC36DD4C}" dt="2021-08-20T18:15:59.991" v="4058" actId="164"/>
          <ac:spMkLst>
            <pc:docMk/>
            <pc:sldMk cId="2781338764" sldId="257"/>
            <ac:spMk id="125" creationId="{72AEF9AD-4979-48E9-966E-820C48CF469C}"/>
          </ac:spMkLst>
        </pc:spChg>
        <pc:spChg chg="mod">
          <ac:chgData name="Hanna Kodama" userId="065bdf195e93b631" providerId="LiveId" clId="{6F3B6227-B40C-419E-9EBA-B718CC36DD4C}" dt="2021-08-20T18:16:02.604" v="4059"/>
          <ac:spMkLst>
            <pc:docMk/>
            <pc:sldMk cId="2781338764" sldId="257"/>
            <ac:spMk id="128" creationId="{7F8ED918-5EC3-400D-892B-78A18341C2DB}"/>
          </ac:spMkLst>
        </pc:spChg>
        <pc:spChg chg="mod">
          <ac:chgData name="Hanna Kodama" userId="065bdf195e93b631" providerId="LiveId" clId="{6F3B6227-B40C-419E-9EBA-B718CC36DD4C}" dt="2021-08-20T18:16:02.604" v="4059"/>
          <ac:spMkLst>
            <pc:docMk/>
            <pc:sldMk cId="2781338764" sldId="257"/>
            <ac:spMk id="129" creationId="{B96F8A48-971F-49E4-B6C5-6B9D0268721D}"/>
          </ac:spMkLst>
        </pc:spChg>
        <pc:spChg chg="mod">
          <ac:chgData name="Hanna Kodama" userId="065bdf195e93b631" providerId="LiveId" clId="{6F3B6227-B40C-419E-9EBA-B718CC36DD4C}" dt="2021-08-20T18:16:09.594" v="4082"/>
          <ac:spMkLst>
            <pc:docMk/>
            <pc:sldMk cId="2781338764" sldId="257"/>
            <ac:spMk id="131" creationId="{B864B6E2-57F2-452B-9710-B9B113979172}"/>
          </ac:spMkLst>
        </pc:spChg>
        <pc:spChg chg="mod">
          <ac:chgData name="Hanna Kodama" userId="065bdf195e93b631" providerId="LiveId" clId="{6F3B6227-B40C-419E-9EBA-B718CC36DD4C}" dt="2021-08-20T18:16:09.594" v="4082"/>
          <ac:spMkLst>
            <pc:docMk/>
            <pc:sldMk cId="2781338764" sldId="257"/>
            <ac:spMk id="132" creationId="{88B0D245-D863-40D8-A2A2-E0CF4A3322E5}"/>
          </ac:spMkLst>
        </pc:spChg>
        <pc:spChg chg="mod">
          <ac:chgData name="Hanna Kodama" userId="065bdf195e93b631" providerId="LiveId" clId="{6F3B6227-B40C-419E-9EBA-B718CC36DD4C}" dt="2021-08-20T18:16:18.223" v="4119"/>
          <ac:spMkLst>
            <pc:docMk/>
            <pc:sldMk cId="2781338764" sldId="257"/>
            <ac:spMk id="134" creationId="{92273557-CDD4-4720-BD0A-35503FA1596C}"/>
          </ac:spMkLst>
        </pc:spChg>
        <pc:spChg chg="mod">
          <ac:chgData name="Hanna Kodama" userId="065bdf195e93b631" providerId="LiveId" clId="{6F3B6227-B40C-419E-9EBA-B718CC36DD4C}" dt="2021-08-20T18:16:18.223" v="4119"/>
          <ac:spMkLst>
            <pc:docMk/>
            <pc:sldMk cId="2781338764" sldId="257"/>
            <ac:spMk id="135" creationId="{C6F4C06D-F95E-4455-BF69-3669CEE98258}"/>
          </ac:spMkLst>
        </pc:spChg>
        <pc:spChg chg="mod topLvl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37" creationId="{CFD1FCB3-F321-4739-B0B2-A41AE021B7B1}"/>
          </ac:spMkLst>
        </pc:spChg>
        <pc:spChg chg="mod topLvl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38" creationId="{D5D45554-EB27-40EB-B97D-EC31D58D841C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39" creationId="{57F82AF2-3A95-4DB6-85A7-235306C0104A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40" creationId="{BB37592E-3335-4D8A-832F-32510828D53D}"/>
          </ac:spMkLst>
        </pc:spChg>
        <pc:spChg chg="add mod">
          <ac:chgData name="Hanna Kodama" userId="065bdf195e93b631" providerId="LiveId" clId="{6F3B6227-B40C-419E-9EBA-B718CC36DD4C}" dt="2021-08-20T18:23:47.972" v="4310" actId="164"/>
          <ac:spMkLst>
            <pc:docMk/>
            <pc:sldMk cId="2781338764" sldId="257"/>
            <ac:spMk id="141" creationId="{8267373F-9D1F-4526-AC8A-EC18FE52E7FE}"/>
          </ac:spMkLst>
        </pc:spChg>
        <pc:grpChg chg="add mod">
          <ac:chgData name="Hanna Kodama" userId="065bdf195e93b631" providerId="LiveId" clId="{6F3B6227-B40C-419E-9EBA-B718CC36DD4C}" dt="2021-08-20T18:23:55.614" v="4311" actId="1076"/>
          <ac:grpSpMkLst>
            <pc:docMk/>
            <pc:sldMk cId="2781338764" sldId="257"/>
            <ac:grpSpMk id="2" creationId="{033A3EFD-F45B-4BBD-B4AC-D4AA979BDB0F}"/>
          </ac:grpSpMkLst>
        </pc:grpChg>
        <pc:grpChg chg="add mod">
          <ac:chgData name="Hanna Kodama" userId="065bdf195e93b631" providerId="LiveId" clId="{6F3B6227-B40C-419E-9EBA-B718CC36DD4C}" dt="2021-08-20T18:23:47.972" v="4310" actId="164"/>
          <ac:grpSpMkLst>
            <pc:docMk/>
            <pc:sldMk cId="2781338764" sldId="257"/>
            <ac:grpSpMk id="126" creationId="{18E54982-EC88-4245-9C7D-E3DC6998DF22}"/>
          </ac:grpSpMkLst>
        </pc:grpChg>
        <pc:grpChg chg="add mod">
          <ac:chgData name="Hanna Kodama" userId="065bdf195e93b631" providerId="LiveId" clId="{6F3B6227-B40C-419E-9EBA-B718CC36DD4C}" dt="2021-08-20T18:23:47.972" v="4310" actId="164"/>
          <ac:grpSpMkLst>
            <pc:docMk/>
            <pc:sldMk cId="2781338764" sldId="257"/>
            <ac:grpSpMk id="127" creationId="{22C278A3-4739-4877-913D-1D25C1744043}"/>
          </ac:grpSpMkLst>
        </pc:grpChg>
        <pc:grpChg chg="add mod">
          <ac:chgData name="Hanna Kodama" userId="065bdf195e93b631" providerId="LiveId" clId="{6F3B6227-B40C-419E-9EBA-B718CC36DD4C}" dt="2021-08-20T18:23:47.972" v="4310" actId="164"/>
          <ac:grpSpMkLst>
            <pc:docMk/>
            <pc:sldMk cId="2781338764" sldId="257"/>
            <ac:grpSpMk id="130" creationId="{94B79A81-4DC8-44E4-B8AE-AD12BFF5B7C4}"/>
          </ac:grpSpMkLst>
        </pc:grpChg>
        <pc:grpChg chg="add mod">
          <ac:chgData name="Hanna Kodama" userId="065bdf195e93b631" providerId="LiveId" clId="{6F3B6227-B40C-419E-9EBA-B718CC36DD4C}" dt="2021-08-20T18:23:47.972" v="4310" actId="164"/>
          <ac:grpSpMkLst>
            <pc:docMk/>
            <pc:sldMk cId="2781338764" sldId="257"/>
            <ac:grpSpMk id="133" creationId="{10C059DD-951E-47EA-98CE-86B2B5C904AC}"/>
          </ac:grpSpMkLst>
        </pc:grpChg>
        <pc:grpChg chg="add del mod">
          <ac:chgData name="Hanna Kodama" userId="065bdf195e93b631" providerId="LiveId" clId="{6F3B6227-B40C-419E-9EBA-B718CC36DD4C}" dt="2021-08-20T18:17:04.908" v="4206" actId="165"/>
          <ac:grpSpMkLst>
            <pc:docMk/>
            <pc:sldMk cId="2781338764" sldId="257"/>
            <ac:grpSpMk id="136" creationId="{071CCD69-8C41-4409-B517-EFA7745BD493}"/>
          </ac:grpSpMkLst>
        </pc:grpChg>
        <pc:picChg chg="add mod">
          <ac:chgData name="Hanna Kodama" userId="065bdf195e93b631" providerId="LiveId" clId="{6F3B6227-B40C-419E-9EBA-B718CC36DD4C}" dt="2021-08-20T18:23:47.972" v="4310" actId="164"/>
          <ac:picMkLst>
            <pc:docMk/>
            <pc:sldMk cId="2781338764" sldId="257"/>
            <ac:picMk id="121" creationId="{1EFB2496-1C12-4725-BCB4-9101F790F41C}"/>
          </ac:picMkLst>
        </pc:picChg>
        <pc:picChg chg="add del mod">
          <ac:chgData name="Hanna Kodama" userId="065bdf195e93b631" providerId="LiveId" clId="{6F3B6227-B40C-419E-9EBA-B718CC36DD4C}" dt="2021-08-20T18:14:59.391" v="4014" actId="478"/>
          <ac:picMkLst>
            <pc:docMk/>
            <pc:sldMk cId="2781338764" sldId="257"/>
            <ac:picMk id="123" creationId="{39315D5E-D4B4-4275-8B84-F3BAD961AB51}"/>
          </ac:picMkLst>
        </pc:picChg>
        <pc:cxnChg chg="add mod">
          <ac:chgData name="Hanna Kodama" userId="065bdf195e93b631" providerId="LiveId" clId="{6F3B6227-B40C-419E-9EBA-B718CC36DD4C}" dt="2021-08-20T18:23:47.972" v="4310" actId="164"/>
          <ac:cxnSpMkLst>
            <pc:docMk/>
            <pc:sldMk cId="2781338764" sldId="257"/>
            <ac:cxnSpMk id="115" creationId="{13A8EFAF-DBD9-4BDC-9AA3-F1EBBD51296D}"/>
          </ac:cxnSpMkLst>
        </pc:cxnChg>
        <pc:cxnChg chg="add mod">
          <ac:chgData name="Hanna Kodama" userId="065bdf195e93b631" providerId="LiveId" clId="{6F3B6227-B40C-419E-9EBA-B718CC36DD4C}" dt="2021-08-20T18:23:47.972" v="4310" actId="164"/>
          <ac:cxnSpMkLst>
            <pc:docMk/>
            <pc:sldMk cId="2781338764" sldId="257"/>
            <ac:cxnSpMk id="116" creationId="{E94C6C03-96E7-412C-A11B-53E93DA32D82}"/>
          </ac:cxnSpMkLst>
        </pc:cxnChg>
      </pc:sldChg>
      <pc:sldChg chg="addSp delSp modSp new mod">
        <pc:chgData name="Hanna Kodama" userId="065bdf195e93b631" providerId="LiveId" clId="{6F3B6227-B40C-419E-9EBA-B718CC36DD4C}" dt="2021-08-24T20:02:23.182" v="5491" actId="20577"/>
        <pc:sldMkLst>
          <pc:docMk/>
          <pc:sldMk cId="2194128522" sldId="258"/>
        </pc:sldMkLst>
        <pc:spChg chg="del">
          <ac:chgData name="Hanna Kodama" userId="065bdf195e93b631" providerId="LiveId" clId="{6F3B6227-B40C-419E-9EBA-B718CC36DD4C}" dt="2021-08-24T19:24:00.014" v="4992" actId="478"/>
          <ac:spMkLst>
            <pc:docMk/>
            <pc:sldMk cId="2194128522" sldId="258"/>
            <ac:spMk id="2" creationId="{94981C03-992C-4282-BBD3-250A58C35389}"/>
          </ac:spMkLst>
        </pc:spChg>
        <pc:spChg chg="del">
          <ac:chgData name="Hanna Kodama" userId="065bdf195e93b631" providerId="LiveId" clId="{6F3B6227-B40C-419E-9EBA-B718CC36DD4C}" dt="2021-08-24T19:24:00.014" v="4992" actId="478"/>
          <ac:spMkLst>
            <pc:docMk/>
            <pc:sldMk cId="2194128522" sldId="258"/>
            <ac:spMk id="3" creationId="{770C3AF6-64D5-4822-8ED9-F31418D9CC2F}"/>
          </ac:spMkLst>
        </pc:spChg>
        <pc:spChg chg="add mod">
          <ac:chgData name="Hanna Kodama" userId="065bdf195e93b631" providerId="LiveId" clId="{6F3B6227-B40C-419E-9EBA-B718CC36DD4C}" dt="2021-08-24T19:24:05.489" v="4993"/>
          <ac:spMkLst>
            <pc:docMk/>
            <pc:sldMk cId="2194128522" sldId="258"/>
            <ac:spMk id="4" creationId="{15941666-EA98-4AC3-AB31-3912E8FF62A3}"/>
          </ac:spMkLst>
        </pc:spChg>
        <pc:spChg chg="add mod">
          <ac:chgData name="Hanna Kodama" userId="065bdf195e93b631" providerId="LiveId" clId="{6F3B6227-B40C-419E-9EBA-B718CC36DD4C}" dt="2021-08-24T19:24:20.475" v="5005" actId="20577"/>
          <ac:spMkLst>
            <pc:docMk/>
            <pc:sldMk cId="2194128522" sldId="258"/>
            <ac:spMk id="5" creationId="{85E2CA93-014D-48FF-AC00-52CCC1A9123C}"/>
          </ac:spMkLst>
        </pc:spChg>
        <pc:spChg chg="add mod">
          <ac:chgData name="Hanna Kodama" userId="065bdf195e93b631" providerId="LiveId" clId="{6F3B6227-B40C-419E-9EBA-B718CC36DD4C}" dt="2021-08-24T19:25:12.615" v="5009" actId="1076"/>
          <ac:spMkLst>
            <pc:docMk/>
            <pc:sldMk cId="2194128522" sldId="258"/>
            <ac:spMk id="6" creationId="{9E76C2F6-2E0A-4718-AF80-327F530B9FFF}"/>
          </ac:spMkLst>
        </pc:spChg>
        <pc:spChg chg="add del mod">
          <ac:chgData name="Hanna Kodama" userId="065bdf195e93b631" providerId="LiveId" clId="{6F3B6227-B40C-419E-9EBA-B718CC36DD4C}" dt="2021-08-24T19:26:22.836" v="5053"/>
          <ac:spMkLst>
            <pc:docMk/>
            <pc:sldMk cId="2194128522" sldId="258"/>
            <ac:spMk id="9" creationId="{1461E146-F5F4-4A47-B2E3-F1E03BCA2AD3}"/>
          </ac:spMkLst>
        </pc:spChg>
        <pc:spChg chg="add mod">
          <ac:chgData name="Hanna Kodama" userId="065bdf195e93b631" providerId="LiveId" clId="{6F3B6227-B40C-419E-9EBA-B718CC36DD4C}" dt="2021-08-24T19:26:49.491" v="5088" actId="20577"/>
          <ac:spMkLst>
            <pc:docMk/>
            <pc:sldMk cId="2194128522" sldId="258"/>
            <ac:spMk id="10" creationId="{F0632938-4CB8-41A8-8E3F-A555FEA30B6E}"/>
          </ac:spMkLst>
        </pc:spChg>
        <pc:spChg chg="add mod">
          <ac:chgData name="Hanna Kodama" userId="065bdf195e93b631" providerId="LiveId" clId="{6F3B6227-B40C-419E-9EBA-B718CC36DD4C}" dt="2021-08-24T19:32:38.098" v="5314" actId="2711"/>
          <ac:spMkLst>
            <pc:docMk/>
            <pc:sldMk cId="2194128522" sldId="258"/>
            <ac:spMk id="11" creationId="{1D63E6BE-CB7F-42A6-9ABD-B151F9BAE2EF}"/>
          </ac:spMkLst>
        </pc:spChg>
        <pc:spChg chg="add del">
          <ac:chgData name="Hanna Kodama" userId="065bdf195e93b631" providerId="LiveId" clId="{6F3B6227-B40C-419E-9EBA-B718CC36DD4C}" dt="2021-08-24T19:30:21.804" v="5116" actId="478"/>
          <ac:spMkLst>
            <pc:docMk/>
            <pc:sldMk cId="2194128522" sldId="258"/>
            <ac:spMk id="12" creationId="{E623CFB8-4C87-4E9F-AEC1-A2FD30424966}"/>
          </ac:spMkLst>
        </pc:spChg>
        <pc:spChg chg="add mod">
          <ac:chgData name="Hanna Kodama" userId="065bdf195e93b631" providerId="LiveId" clId="{6F3B6227-B40C-419E-9EBA-B718CC36DD4C}" dt="2021-08-24T19:34:27.712" v="5329" actId="1076"/>
          <ac:spMkLst>
            <pc:docMk/>
            <pc:sldMk cId="2194128522" sldId="258"/>
            <ac:spMk id="13" creationId="{989B3F25-9D16-4DB4-9209-B0E57D488E77}"/>
          </ac:spMkLst>
        </pc:spChg>
        <pc:spChg chg="add mod ord">
          <ac:chgData name="Hanna Kodama" userId="065bdf195e93b631" providerId="LiveId" clId="{6F3B6227-B40C-419E-9EBA-B718CC36DD4C}" dt="2021-08-24T19:34:18.156" v="5328" actId="13822"/>
          <ac:spMkLst>
            <pc:docMk/>
            <pc:sldMk cId="2194128522" sldId="258"/>
            <ac:spMk id="14" creationId="{5A7F3E6C-7590-419A-BFA5-545751A9BA82}"/>
          </ac:spMkLst>
        </pc:spChg>
        <pc:spChg chg="add mod">
          <ac:chgData name="Hanna Kodama" userId="065bdf195e93b631" providerId="LiveId" clId="{6F3B6227-B40C-419E-9EBA-B718CC36DD4C}" dt="2021-08-24T19:36:51.178" v="5344" actId="13822"/>
          <ac:spMkLst>
            <pc:docMk/>
            <pc:sldMk cId="2194128522" sldId="258"/>
            <ac:spMk id="22" creationId="{BD9CBB45-F064-47D4-B9B8-43975CD42BEC}"/>
          </ac:spMkLst>
        </pc:spChg>
        <pc:spChg chg="add mod">
          <ac:chgData name="Hanna Kodama" userId="065bdf195e93b631" providerId="LiveId" clId="{6F3B6227-B40C-419E-9EBA-B718CC36DD4C}" dt="2021-08-24T19:40:49.333" v="5479" actId="14100"/>
          <ac:spMkLst>
            <pc:docMk/>
            <pc:sldMk cId="2194128522" sldId="258"/>
            <ac:spMk id="23" creationId="{541EC739-3163-4D77-B6F5-180B9F1A4FF0}"/>
          </ac:spMkLst>
        </pc:spChg>
        <pc:spChg chg="add del mod">
          <ac:chgData name="Hanna Kodama" userId="065bdf195e93b631" providerId="LiveId" clId="{6F3B6227-B40C-419E-9EBA-B718CC36DD4C}" dt="2021-08-24T19:38:08.263" v="5362"/>
          <ac:spMkLst>
            <pc:docMk/>
            <pc:sldMk cId="2194128522" sldId="258"/>
            <ac:spMk id="24" creationId="{4FBCB4F6-1168-40BC-9E3B-1FF4308E04B8}"/>
          </ac:spMkLst>
        </pc:spChg>
        <pc:spChg chg="add mod">
          <ac:chgData name="Hanna Kodama" userId="065bdf195e93b631" providerId="LiveId" clId="{6F3B6227-B40C-419E-9EBA-B718CC36DD4C}" dt="2021-08-24T20:02:23.182" v="5491" actId="20577"/>
          <ac:spMkLst>
            <pc:docMk/>
            <pc:sldMk cId="2194128522" sldId="258"/>
            <ac:spMk id="25" creationId="{A5AB2544-F126-43D5-9DB8-A34DDE101930}"/>
          </ac:spMkLst>
        </pc:spChg>
        <pc:picChg chg="add mod">
          <ac:chgData name="Hanna Kodama" userId="065bdf195e93b631" providerId="LiveId" clId="{6F3B6227-B40C-419E-9EBA-B718CC36DD4C}" dt="2021-08-24T19:26:03.015" v="5046" actId="1038"/>
          <ac:picMkLst>
            <pc:docMk/>
            <pc:sldMk cId="2194128522" sldId="258"/>
            <ac:picMk id="8" creationId="{1EEE0A55-9B80-4C64-9538-0F722B9936DF}"/>
          </ac:picMkLst>
        </pc:picChg>
        <pc:picChg chg="add del mod">
          <ac:chgData name="Hanna Kodama" userId="065bdf195e93b631" providerId="LiveId" clId="{6F3B6227-B40C-419E-9EBA-B718CC36DD4C}" dt="2021-08-24T19:35:37.371" v="5334" actId="478"/>
          <ac:picMkLst>
            <pc:docMk/>
            <pc:sldMk cId="2194128522" sldId="258"/>
            <ac:picMk id="16" creationId="{8F36CAB3-871A-4011-91C2-735F3B5C8473}"/>
          </ac:picMkLst>
        </pc:picChg>
        <pc:picChg chg="add mod">
          <ac:chgData name="Hanna Kodama" userId="065bdf195e93b631" providerId="LiveId" clId="{6F3B6227-B40C-419E-9EBA-B718CC36DD4C}" dt="2021-08-24T19:35:58.689" v="5339" actId="208"/>
          <ac:picMkLst>
            <pc:docMk/>
            <pc:sldMk cId="2194128522" sldId="258"/>
            <ac:picMk id="18" creationId="{DA69AB7D-45A8-4DFA-9B67-19FCB0F402FF}"/>
          </ac:picMkLst>
        </pc:picChg>
        <pc:picChg chg="add mod">
          <ac:chgData name="Hanna Kodama" userId="065bdf195e93b631" providerId="LiveId" clId="{6F3B6227-B40C-419E-9EBA-B718CC36DD4C}" dt="2021-08-24T20:02:03.942" v="5489" actId="1582"/>
          <ac:picMkLst>
            <pc:docMk/>
            <pc:sldMk cId="2194128522" sldId="258"/>
            <ac:picMk id="26" creationId="{28529C4D-803B-4621-A974-27731699966C}"/>
          </ac:picMkLst>
        </pc:picChg>
        <pc:cxnChg chg="add del mod">
          <ac:chgData name="Hanna Kodama" userId="065bdf195e93b631" providerId="LiveId" clId="{6F3B6227-B40C-419E-9EBA-B718CC36DD4C}" dt="2021-08-24T19:36:36.211" v="5342" actId="478"/>
          <ac:cxnSpMkLst>
            <pc:docMk/>
            <pc:sldMk cId="2194128522" sldId="258"/>
            <ac:cxnSpMk id="20" creationId="{9FF9EE08-3F93-4AB9-976C-28FD4178A361}"/>
          </ac:cxnSpMkLst>
        </pc:cxnChg>
      </pc:sldChg>
      <pc:sldChg chg="new">
        <pc:chgData name="Hanna Kodama" userId="065bdf195e93b631" providerId="LiveId" clId="{6F3B6227-B40C-419E-9EBA-B718CC36DD4C}" dt="2021-08-24T19:38:08.263" v="5360" actId="680"/>
        <pc:sldMkLst>
          <pc:docMk/>
          <pc:sldMk cId="538440308" sldId="259"/>
        </pc:sldMkLst>
      </pc:sldChg>
      <pc:sldChg chg="new">
        <pc:chgData name="Hanna Kodama" userId="065bdf195e93b631" providerId="LiveId" clId="{6F3B6227-B40C-419E-9EBA-B718CC36DD4C}" dt="2021-08-24T19:38:08.404" v="5363" actId="680"/>
        <pc:sldMkLst>
          <pc:docMk/>
          <pc:sldMk cId="540851712" sldId="260"/>
        </pc:sldMkLst>
      </pc:sldChg>
      <pc:sldMasterChg chg="modSp modSldLayout">
        <pc:chgData name="Hanna Kodama" userId="065bdf195e93b631" providerId="LiveId" clId="{6F3B6227-B40C-419E-9EBA-B718CC36DD4C}" dt="2021-08-20T17:02:31.991" v="673"/>
        <pc:sldMasterMkLst>
          <pc:docMk/>
          <pc:sldMasterMk cId="3447583633" sldId="2147483672"/>
        </pc:sldMasterMkLst>
        <pc:spChg chg="mod">
          <ac:chgData name="Hanna Kodama" userId="065bdf195e93b631" providerId="LiveId" clId="{6F3B6227-B40C-419E-9EBA-B718CC36DD4C}" dt="2021-08-20T17:02:31.991" v="673"/>
          <ac:spMkLst>
            <pc:docMk/>
            <pc:sldMasterMk cId="3447583633" sldId="2147483672"/>
            <ac:spMk id="2" creationId="{00000000-0000-0000-0000-000000000000}"/>
          </ac:spMkLst>
        </pc:spChg>
        <pc:spChg chg="mod">
          <ac:chgData name="Hanna Kodama" userId="065bdf195e93b631" providerId="LiveId" clId="{6F3B6227-B40C-419E-9EBA-B718CC36DD4C}" dt="2021-08-20T17:02:31.991" v="673"/>
          <ac:spMkLst>
            <pc:docMk/>
            <pc:sldMasterMk cId="3447583633" sldId="2147483672"/>
            <ac:spMk id="3" creationId="{00000000-0000-0000-0000-000000000000}"/>
          </ac:spMkLst>
        </pc:spChg>
        <pc:spChg chg="mod">
          <ac:chgData name="Hanna Kodama" userId="065bdf195e93b631" providerId="LiveId" clId="{6F3B6227-B40C-419E-9EBA-B718CC36DD4C}" dt="2021-08-20T17:02:31.991" v="673"/>
          <ac:spMkLst>
            <pc:docMk/>
            <pc:sldMasterMk cId="3447583633" sldId="2147483672"/>
            <ac:spMk id="4" creationId="{00000000-0000-0000-0000-000000000000}"/>
          </ac:spMkLst>
        </pc:spChg>
        <pc:spChg chg="mod">
          <ac:chgData name="Hanna Kodama" userId="065bdf195e93b631" providerId="LiveId" clId="{6F3B6227-B40C-419E-9EBA-B718CC36DD4C}" dt="2021-08-20T17:02:31.991" v="673"/>
          <ac:spMkLst>
            <pc:docMk/>
            <pc:sldMasterMk cId="3447583633" sldId="2147483672"/>
            <ac:spMk id="5" creationId="{00000000-0000-0000-0000-000000000000}"/>
          </ac:spMkLst>
        </pc:spChg>
        <pc:spChg chg="mod">
          <ac:chgData name="Hanna Kodama" userId="065bdf195e93b631" providerId="LiveId" clId="{6F3B6227-B40C-419E-9EBA-B718CC36DD4C}" dt="2021-08-20T17:02:31.991" v="673"/>
          <ac:spMkLst>
            <pc:docMk/>
            <pc:sldMasterMk cId="3447583633" sldId="2147483672"/>
            <ac:spMk id="6" creationId="{00000000-0000-0000-0000-000000000000}"/>
          </ac:spMkLst>
        </pc:sp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1564583922" sldId="2147483673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1564583922" sldId="2147483673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1564583922" sldId="2147483673"/>
              <ac:spMk id="3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1088222130" sldId="2147483675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1088222130" sldId="2147483675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1088222130" sldId="2147483675"/>
              <ac:spMk id="3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991617938" sldId="2147483676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991617938" sldId="2147483676"/>
              <ac:spMk id="3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991617938" sldId="2147483676"/>
              <ac:spMk id="4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879411416" sldId="2147483677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879411416" sldId="2147483677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879411416" sldId="2147483677"/>
              <ac:spMk id="3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879411416" sldId="2147483677"/>
              <ac:spMk id="4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879411416" sldId="2147483677"/>
              <ac:spMk id="5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879411416" sldId="2147483677"/>
              <ac:spMk id="6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2207963017" sldId="2147483680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207963017" sldId="2147483680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207963017" sldId="2147483680"/>
              <ac:spMk id="3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207963017" sldId="2147483680"/>
              <ac:spMk id="4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2957873196" sldId="2147483681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957873196" sldId="2147483681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957873196" sldId="2147483681"/>
              <ac:spMk id="3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957873196" sldId="2147483681"/>
              <ac:spMk id="4" creationId="{00000000-0000-0000-0000-000000000000}"/>
            </ac:spMkLst>
          </pc:spChg>
        </pc:sldLayoutChg>
        <pc:sldLayoutChg chg="modSp">
          <pc:chgData name="Hanna Kodama" userId="065bdf195e93b631" providerId="LiveId" clId="{6F3B6227-B40C-419E-9EBA-B718CC36DD4C}" dt="2021-08-20T17:02:31.991" v="673"/>
          <pc:sldLayoutMkLst>
            <pc:docMk/>
            <pc:sldMasterMk cId="3447583633" sldId="2147483672"/>
            <pc:sldLayoutMk cId="2720520662" sldId="2147483683"/>
          </pc:sldLayoutMkLst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720520662" sldId="2147483683"/>
              <ac:spMk id="2" creationId="{00000000-0000-0000-0000-000000000000}"/>
            </ac:spMkLst>
          </pc:spChg>
          <pc:spChg chg="mod">
            <ac:chgData name="Hanna Kodama" userId="065bdf195e93b631" providerId="LiveId" clId="{6F3B6227-B40C-419E-9EBA-B718CC36DD4C}" dt="2021-08-20T17:02:31.991" v="673"/>
            <ac:spMkLst>
              <pc:docMk/>
              <pc:sldMasterMk cId="3447583633" sldId="2147483672"/>
              <pc:sldLayoutMk cId="27205206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3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6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2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B1CA-7E10-4D59-8B4A-9203A83B25A1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FAE4-EEDA-44EB-9082-88BAF77FD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1.sv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6FD87D-594E-4020-8819-1F16BBF51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39688"/>
              </p:ext>
            </p:extLst>
          </p:nvPr>
        </p:nvGraphicFramePr>
        <p:xfrm>
          <a:off x="6875850" y="6059750"/>
          <a:ext cx="1939925" cy="2448500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 name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file (upload)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Protocol”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“Edit”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 view ~Protocols~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6164D9-8B41-4A15-80F3-A96CB71A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26057"/>
              </p:ext>
            </p:extLst>
          </p:nvPr>
        </p:nvGraphicFramePr>
        <p:xfrm>
          <a:off x="1480261" y="6056536"/>
          <a:ext cx="1939925" cy="2807275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48664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36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76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52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72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712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6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Name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Pronouns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Preferred contact method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to contacts table? (y/n)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5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6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“Sign Up” 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“Edit Profile”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830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DEE87-9438-4861-A86C-A3930128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3161"/>
              </p:ext>
            </p:extLst>
          </p:nvPr>
        </p:nvGraphicFramePr>
        <p:xfrm>
          <a:off x="10039199" y="6062164"/>
          <a:ext cx="1939925" cy="2676783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3607395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PEPTIDE PURIFICATION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555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94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2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86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PeptideID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2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30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Purification/Order?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Concentration 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 Volume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19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6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Peptide”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296"/>
                  </a:ext>
                </a:extLst>
              </a:tr>
            </a:tbl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8018EB87-A697-45FB-8F06-197BBEDB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309" y="128097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283B93C-EBC0-40AA-B488-E868401B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64321"/>
              </p:ext>
            </p:extLst>
          </p:nvPr>
        </p:nvGraphicFramePr>
        <p:xfrm>
          <a:off x="3631815" y="6056536"/>
          <a:ext cx="1939925" cy="1551563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Fill in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~contacts~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1B12D7F-0475-4B1B-A8A5-4EEFCD80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72810"/>
              </p:ext>
            </p:extLst>
          </p:nvPr>
        </p:nvGraphicFramePr>
        <p:xfrm>
          <a:off x="15421772" y="6059751"/>
          <a:ext cx="1933506" cy="2627887"/>
        </p:xfrm>
        <a:graphic>
          <a:graphicData uri="http://schemas.openxmlformats.org/drawingml/2006/table">
            <a:tbl>
              <a:tblPr firstRow="1" firstCol="1" bandRow="1"/>
              <a:tblGrid>
                <a:gridCol w="1933506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Protein Name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Ordered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Lot #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Plasmid”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~Plasmids~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404DCC4-E14C-47CC-A79C-57A82C092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83977"/>
              </p:ext>
            </p:extLst>
          </p:nvPr>
        </p:nvGraphicFramePr>
        <p:xfrm>
          <a:off x="18319225" y="6059750"/>
          <a:ext cx="1939925" cy="2986662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 STATS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MW UC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 short UC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 long UC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 UC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MW 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 short 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 long C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edit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Hover-view ~Plasmids~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F4F88CB-B6CF-435F-B919-FCE4E236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0255"/>
              </p:ext>
            </p:extLst>
          </p:nvPr>
        </p:nvGraphicFramePr>
        <p:xfrm>
          <a:off x="15419932" y="9034308"/>
          <a:ext cx="1939925" cy="3166050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PlasmidID</a:t>
                      </a:r>
                    </a:p>
                    <a:p>
                      <a:pPr marL="215900" marR="0" lvl="0" indent="0" algn="l" defTabSz="1828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(con1) GlycStockOutputID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Starter (con1)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Made Glyc Stock (con2)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(con2) Box Name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Growth”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GlycStockOutputID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~Growths~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41A59B3-FE69-4C2B-9237-8BE02D31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4338"/>
              </p:ext>
            </p:extLst>
          </p:nvPr>
        </p:nvGraphicFramePr>
        <p:xfrm>
          <a:off x="18350528" y="9526786"/>
          <a:ext cx="1939925" cy="2318008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 STOCK INVENTORY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(con2) GlycStockInputID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GlycStockOutputID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add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~Glyc Inv~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“Out of stock”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A9CF3C3-F3D2-4F33-8BE0-A7DD6286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89174"/>
              </p:ext>
            </p:extLst>
          </p:nvPr>
        </p:nvGraphicFramePr>
        <p:xfrm>
          <a:off x="15419932" y="12541353"/>
          <a:ext cx="1939925" cy="3166050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PROTEIN PREP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ProtPrepID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Concentration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 Final Volume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Box Name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(opt) Images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(opt) Notes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Prep”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~Protein Preps~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34EE597-875A-4FB8-ABCC-CFCE68A3F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50432"/>
              </p:ext>
            </p:extLst>
          </p:nvPr>
        </p:nvGraphicFramePr>
        <p:xfrm>
          <a:off x="15419932" y="16048398"/>
          <a:ext cx="1939925" cy="2448499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 ASSAY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 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ProtStockOutputID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SrtaAssayID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file (upload)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wells 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“Add Assay”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“Edit” on tile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4A40287-D68C-4879-BF0D-F8DA6245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64142"/>
              </p:ext>
            </p:extLst>
          </p:nvPr>
        </p:nvGraphicFramePr>
        <p:xfrm>
          <a:off x="18350530" y="13100301"/>
          <a:ext cx="1939925" cy="2318008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PURIFIED PROTEIN INVENTORY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ProtPrepID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ProtStockInputID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ProtStockOutputID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add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~PureProt Inv~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“Out of stock”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sp>
        <p:nvSpPr>
          <p:cNvPr id="46" name="Right Brace 45">
            <a:extLst>
              <a:ext uri="{FF2B5EF4-FFF2-40B4-BE49-F238E27FC236}">
                <a16:creationId xmlns:a16="http://schemas.microsoft.com/office/drawing/2014/main" id="{DFE21EFE-6598-4D6C-9F11-C4D027907770}"/>
              </a:ext>
            </a:extLst>
          </p:cNvPr>
          <p:cNvSpPr/>
          <p:nvPr/>
        </p:nvSpPr>
        <p:spPr>
          <a:xfrm>
            <a:off x="20357791" y="6837305"/>
            <a:ext cx="251791" cy="1550505"/>
          </a:xfrm>
          <a:prstGeom prst="rightBrace">
            <a:avLst>
              <a:gd name="adj1" fmla="val 143421"/>
              <a:gd name="adj2" fmla="val 53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0AFC0-830A-4E7A-BE2E-E4ECAE827EE0}"/>
              </a:ext>
            </a:extLst>
          </p:cNvPr>
          <p:cNvSpPr txBox="1"/>
          <p:nvPr/>
        </p:nvSpPr>
        <p:spPr>
          <a:xfrm>
            <a:off x="20730512" y="6996393"/>
            <a:ext cx="116101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calculated and stored as attributes by accessing Expasy Protparam, input “Sequence” from Plasmid entity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44D2CD4-672D-4236-98E8-A7C5532E8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3077"/>
              </p:ext>
            </p:extLst>
          </p:nvPr>
        </p:nvGraphicFramePr>
        <p:xfrm>
          <a:off x="18350531" y="16424554"/>
          <a:ext cx="1939925" cy="2089725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ASSAY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SrtaAssayID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SrtaAssayAnalysisID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 activity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Normalized averages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--view—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add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Tile view on ~Assay~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871547A-206B-47D3-A4C0-1FF6160B7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74471"/>
              </p:ext>
            </p:extLst>
          </p:nvPr>
        </p:nvGraphicFramePr>
        <p:xfrm>
          <a:off x="24827771" y="6059751"/>
          <a:ext cx="2063800" cy="4421763"/>
        </p:xfrm>
        <a:graphic>
          <a:graphicData uri="http://schemas.openxmlformats.org/drawingml/2006/table">
            <a:tbl>
              <a:tblPr firstRow="1" firstCol="1" bandRow="1"/>
              <a:tblGrid>
                <a:gridCol w="2063800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PeptideID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PlasmidID (or Protein Name)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GlycStockInputID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GlycStockOutputID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ProtPrepID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ProtStockInputID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ProtStockOutputID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SrtaAssayID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SrtaAssayAnalysisID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TrayID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using parameters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 View for nested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09F68-E96B-4C55-BA47-71A8F520FE82}"/>
              </a:ext>
            </a:extLst>
          </p:cNvPr>
          <p:cNvCxnSpPr>
            <a:cxnSpLocks/>
          </p:cNvCxnSpPr>
          <p:nvPr/>
        </p:nvCxnSpPr>
        <p:spPr>
          <a:xfrm>
            <a:off x="16389893" y="8681122"/>
            <a:ext cx="0" cy="34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232E63-C932-46EA-A884-ED9EBBAB497F}"/>
              </a:ext>
            </a:extLst>
          </p:cNvPr>
          <p:cNvCxnSpPr>
            <a:cxnSpLocks/>
          </p:cNvCxnSpPr>
          <p:nvPr/>
        </p:nvCxnSpPr>
        <p:spPr>
          <a:xfrm>
            <a:off x="16389893" y="8693314"/>
            <a:ext cx="0" cy="34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1224E0-99D2-4500-8FD4-3A6A3956E44B}"/>
              </a:ext>
            </a:extLst>
          </p:cNvPr>
          <p:cNvCxnSpPr>
            <a:cxnSpLocks/>
          </p:cNvCxnSpPr>
          <p:nvPr/>
        </p:nvCxnSpPr>
        <p:spPr>
          <a:xfrm>
            <a:off x="16389893" y="12200359"/>
            <a:ext cx="0" cy="34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3AB573-9EE9-4857-9F0A-3CD56E500897}"/>
              </a:ext>
            </a:extLst>
          </p:cNvPr>
          <p:cNvCxnSpPr>
            <a:cxnSpLocks/>
          </p:cNvCxnSpPr>
          <p:nvPr/>
        </p:nvCxnSpPr>
        <p:spPr>
          <a:xfrm>
            <a:off x="16389893" y="15707403"/>
            <a:ext cx="0" cy="34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356071B-DB8D-44F2-AB3C-BE54687A8ED1}"/>
              </a:ext>
            </a:extLst>
          </p:cNvPr>
          <p:cNvCxnSpPr/>
          <p:nvPr/>
        </p:nvCxnSpPr>
        <p:spPr>
          <a:xfrm flipV="1">
            <a:off x="16298148" y="6412992"/>
            <a:ext cx="195072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589246-2189-474A-8C92-1741FF83A87F}"/>
              </a:ext>
            </a:extLst>
          </p:cNvPr>
          <p:cNvCxnSpPr/>
          <p:nvPr/>
        </p:nvCxnSpPr>
        <p:spPr>
          <a:xfrm flipV="1">
            <a:off x="17188164" y="9777984"/>
            <a:ext cx="1060704" cy="92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CE04C884-73C9-4C16-A40B-DDF81FA74222}"/>
              </a:ext>
            </a:extLst>
          </p:cNvPr>
          <p:cNvSpPr/>
          <p:nvPr/>
        </p:nvSpPr>
        <p:spPr>
          <a:xfrm>
            <a:off x="16937581" y="13789152"/>
            <a:ext cx="159791" cy="457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11389F-047C-4196-BD4D-ACD17D5D4B25}"/>
              </a:ext>
            </a:extLst>
          </p:cNvPr>
          <p:cNvCxnSpPr/>
          <p:nvPr/>
        </p:nvCxnSpPr>
        <p:spPr>
          <a:xfrm flipV="1">
            <a:off x="17097372" y="13296188"/>
            <a:ext cx="1151497" cy="7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E625927F-20FD-4100-B308-560CA2FD31DB}"/>
              </a:ext>
            </a:extLst>
          </p:cNvPr>
          <p:cNvSpPr/>
          <p:nvPr/>
        </p:nvSpPr>
        <p:spPr>
          <a:xfrm>
            <a:off x="16857686" y="17290166"/>
            <a:ext cx="159791" cy="2919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398EF1-286C-47FD-B7B8-B8682008C385}"/>
              </a:ext>
            </a:extLst>
          </p:cNvPr>
          <p:cNvCxnSpPr>
            <a:cxnSpLocks/>
            <a:stCxn id="68" idx="2"/>
          </p:cNvCxnSpPr>
          <p:nvPr/>
        </p:nvCxnSpPr>
        <p:spPr>
          <a:xfrm flipV="1">
            <a:off x="17017476" y="16531096"/>
            <a:ext cx="1231392" cy="90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2FC87050-2E78-4451-B324-C613AD73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06294"/>
              </p:ext>
            </p:extLst>
          </p:nvPr>
        </p:nvGraphicFramePr>
        <p:xfrm>
          <a:off x="24827771" y="11122157"/>
          <a:ext cx="2063799" cy="2497396"/>
        </p:xfrm>
        <a:graphic>
          <a:graphicData uri="http://schemas.openxmlformats.org/drawingml/2006/table">
            <a:tbl>
              <a:tblPr firstRow="1" firstCol="1" bandRow="1"/>
              <a:tblGrid>
                <a:gridCol w="2063799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CONCENTRATION CALCULATOR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Plasmid Stats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-Calculate nanodrop target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-Calculate current conc</a:t>
                      </a:r>
                    </a:p>
                    <a:p>
                      <a:pPr marL="45720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-Set current conc as “Final Concentration” for selected ProtPrepID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values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Tile 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12F3D56-CA03-4846-B27C-8BBEF62C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73213"/>
              </p:ext>
            </p:extLst>
          </p:nvPr>
        </p:nvGraphicFramePr>
        <p:xfrm>
          <a:off x="22179621" y="6069236"/>
          <a:ext cx="1939925" cy="3524825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ProtPrepID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Conditions (pick from existing list?) 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Tray date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Looped (+) </a:t>
                      </a:r>
                    </a:p>
                    <a:p>
                      <a:pPr marL="3873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Cane # (5 slots per cane, indicate which is top/bottom)</a:t>
                      </a:r>
                    </a:p>
                    <a:p>
                      <a:pPr marL="3873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</a:t>
                      </a:r>
                    </a:p>
                    <a:p>
                      <a:pPr marL="3873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Crystal description/notes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*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6CDA86-2559-4A98-B117-FAA876C9B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07478"/>
              </p:ext>
            </p:extLst>
          </p:nvPr>
        </p:nvGraphicFramePr>
        <p:xfrm>
          <a:off x="24827770" y="14244218"/>
          <a:ext cx="2063799" cy="2497396"/>
        </p:xfrm>
        <a:graphic>
          <a:graphicData uri="http://schemas.openxmlformats.org/drawingml/2006/table">
            <a:tbl>
              <a:tblPr firstRow="1" firstCol="1" bandRow="1"/>
              <a:tblGrid>
                <a:gridCol w="2063799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CRYSTAL TRAY CALCULATOR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 concentrations and ranges for horizontal and vertical</a:t>
                      </a: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 to save to a list of crystal conditions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82BFCD-0F4B-442F-85A7-B99EC2A5EBE0}"/>
              </a:ext>
            </a:extLst>
          </p:cNvPr>
          <p:cNvSpPr txBox="1"/>
          <p:nvPr/>
        </p:nvSpPr>
        <p:spPr>
          <a:xfrm>
            <a:off x="6665495" y="601579"/>
            <a:ext cx="215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-different projects have different versions of the same protocol</a:t>
            </a:r>
          </a:p>
          <a:p>
            <a:r>
              <a:rPr lang="en-US" dirty="0"/>
              <a:t>-(ideal) upload word or text file with specific formatting that will automatically be added to website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813B279-4BA7-475A-8900-6461C752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67474"/>
              </p:ext>
            </p:extLst>
          </p:nvPr>
        </p:nvGraphicFramePr>
        <p:xfrm>
          <a:off x="12344015" y="6069236"/>
          <a:ext cx="1939925" cy="1959233"/>
        </p:xfrm>
        <a:graphic>
          <a:graphicData uri="http://schemas.openxmlformats.org/drawingml/2006/table">
            <a:tbl>
              <a:tblPr firstRow="1" firstCol="1" bandRow="1"/>
              <a:tblGrid>
                <a:gridCol w="1939925">
                  <a:extLst>
                    <a:ext uri="{9D8B030D-6E8A-4147-A177-3AD203B41FA5}">
                      <a16:colId xmlns:a16="http://schemas.microsoft.com/office/drawing/2014/main" val="1981023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PEPTIDE INVENTORY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1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PeptideID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20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Fill in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6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view ~Peptide Inv~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1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0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3A3EFD-F45B-4BBD-B4AC-D4AA979BDB0F}"/>
              </a:ext>
            </a:extLst>
          </p:cNvPr>
          <p:cNvGrpSpPr/>
          <p:nvPr/>
        </p:nvGrpSpPr>
        <p:grpSpPr>
          <a:xfrm>
            <a:off x="1420368" y="3108960"/>
            <a:ext cx="33735264" cy="25963835"/>
            <a:chOff x="109728" y="292608"/>
            <a:chExt cx="33735264" cy="25963835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D8BD27B-E314-43F3-A6C0-D0CD3DC8C19C}"/>
                </a:ext>
              </a:extLst>
            </p:cNvPr>
            <p:cNvSpPr/>
            <p:nvPr/>
          </p:nvSpPr>
          <p:spPr>
            <a:xfrm>
              <a:off x="1207008" y="2267712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533CAFD-4F9F-4C54-A5B4-8F0F4D131232}"/>
                </a:ext>
              </a:extLst>
            </p:cNvPr>
            <p:cNvSpPr/>
            <p:nvPr/>
          </p:nvSpPr>
          <p:spPr>
            <a:xfrm>
              <a:off x="1207008" y="1555699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01AFF44E-B13E-4283-BF3C-9F981B65EB8C}"/>
                </a:ext>
              </a:extLst>
            </p:cNvPr>
            <p:cNvSpPr/>
            <p:nvPr/>
          </p:nvSpPr>
          <p:spPr>
            <a:xfrm>
              <a:off x="1207008" y="1241755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CD98E3A6-F0CD-465C-B3DB-B752516AE130}"/>
                </a:ext>
              </a:extLst>
            </p:cNvPr>
            <p:cNvSpPr/>
            <p:nvPr/>
          </p:nvSpPr>
          <p:spPr>
            <a:xfrm>
              <a:off x="1207008" y="927811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84DE4D96-8DD1-42F6-B936-75EA731A60D7}"/>
                </a:ext>
              </a:extLst>
            </p:cNvPr>
            <p:cNvSpPr/>
            <p:nvPr/>
          </p:nvSpPr>
          <p:spPr>
            <a:xfrm>
              <a:off x="1207008" y="613867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E9C502C1-B416-4E76-A99B-0E5D92053B8C}"/>
                </a:ext>
              </a:extLst>
            </p:cNvPr>
            <p:cNvSpPr/>
            <p:nvPr/>
          </p:nvSpPr>
          <p:spPr>
            <a:xfrm>
              <a:off x="1207008" y="299923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4A5A88-405B-4092-A8DE-192159E4A853}"/>
                </a:ext>
              </a:extLst>
            </p:cNvPr>
            <p:cNvSpPr txBox="1"/>
            <p:nvPr/>
          </p:nvSpPr>
          <p:spPr>
            <a:xfrm>
              <a:off x="1207008" y="1096309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013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8181D357-584E-46D6-9184-992CDBC24E24}"/>
                </a:ext>
              </a:extLst>
            </p:cNvPr>
            <p:cNvSpPr/>
            <p:nvPr/>
          </p:nvSpPr>
          <p:spPr>
            <a:xfrm>
              <a:off x="3956304" y="2267712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49F50BB8-65F5-40F5-A4B6-F08C4858A20C}"/>
                </a:ext>
              </a:extLst>
            </p:cNvPr>
            <p:cNvSpPr/>
            <p:nvPr/>
          </p:nvSpPr>
          <p:spPr>
            <a:xfrm>
              <a:off x="3956304" y="1555699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A2E5C6A5-C418-43C8-AFB0-805ADE7E4B36}"/>
                </a:ext>
              </a:extLst>
            </p:cNvPr>
            <p:cNvSpPr/>
            <p:nvPr/>
          </p:nvSpPr>
          <p:spPr>
            <a:xfrm>
              <a:off x="3956304" y="1241755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9751B5C2-21A9-4060-9E4E-128FF1A23FF6}"/>
                </a:ext>
              </a:extLst>
            </p:cNvPr>
            <p:cNvSpPr/>
            <p:nvPr/>
          </p:nvSpPr>
          <p:spPr>
            <a:xfrm>
              <a:off x="3956304" y="927811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98227CAE-4D4C-4433-B293-AF1DF7FCA9C1}"/>
                </a:ext>
              </a:extLst>
            </p:cNvPr>
            <p:cNvSpPr/>
            <p:nvPr/>
          </p:nvSpPr>
          <p:spPr>
            <a:xfrm>
              <a:off x="3956304" y="613867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6AB8A8D2-2918-4A47-8706-D153EB81248A}"/>
                </a:ext>
              </a:extLst>
            </p:cNvPr>
            <p:cNvSpPr/>
            <p:nvPr/>
          </p:nvSpPr>
          <p:spPr>
            <a:xfrm>
              <a:off x="3956304" y="2999232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F62657-B109-4521-8506-5E63D67F29BB}"/>
                </a:ext>
              </a:extLst>
            </p:cNvPr>
            <p:cNvSpPr txBox="1"/>
            <p:nvPr/>
          </p:nvSpPr>
          <p:spPr>
            <a:xfrm>
              <a:off x="3956304" y="1096309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006</a:t>
              </a: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C339A26-2038-4983-A09C-BAD3848D5E35}"/>
                </a:ext>
              </a:extLst>
            </p:cNvPr>
            <p:cNvSpPr/>
            <p:nvPr/>
          </p:nvSpPr>
          <p:spPr>
            <a:xfrm>
              <a:off x="1517904" y="3657600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2D60EB45-F3E7-4418-8FA8-74304BF87025}"/>
                </a:ext>
              </a:extLst>
            </p:cNvPr>
            <p:cNvSpPr/>
            <p:nvPr/>
          </p:nvSpPr>
          <p:spPr>
            <a:xfrm>
              <a:off x="4276344" y="6840197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2A3ACB7-0B4F-400F-B149-C8FE7A92ABC6}"/>
                </a:ext>
              </a:extLst>
            </p:cNvPr>
            <p:cNvSpPr/>
            <p:nvPr/>
          </p:nvSpPr>
          <p:spPr>
            <a:xfrm>
              <a:off x="4276344" y="3617976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E9595CC-95FA-4389-9685-7B356F8003A7}"/>
                </a:ext>
              </a:extLst>
            </p:cNvPr>
            <p:cNvSpPr/>
            <p:nvPr/>
          </p:nvSpPr>
          <p:spPr>
            <a:xfrm>
              <a:off x="1527048" y="13036296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EA5816B1-B2B2-4AAE-90BF-9C47929A8984}"/>
                </a:ext>
              </a:extLst>
            </p:cNvPr>
            <p:cNvSpPr/>
            <p:nvPr/>
          </p:nvSpPr>
          <p:spPr>
            <a:xfrm>
              <a:off x="1511808" y="9909048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F7C090E1-1589-44CC-A920-BD7D4C73D66D}"/>
                </a:ext>
              </a:extLst>
            </p:cNvPr>
            <p:cNvSpPr/>
            <p:nvPr/>
          </p:nvSpPr>
          <p:spPr>
            <a:xfrm>
              <a:off x="1517904" y="6842275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FBAAA7-8ED6-4121-A5F3-08694DCDC6B7}"/>
                </a:ext>
              </a:extLst>
            </p:cNvPr>
            <p:cNvSpPr txBox="1"/>
            <p:nvPr/>
          </p:nvSpPr>
          <p:spPr>
            <a:xfrm>
              <a:off x="109728" y="20226528"/>
              <a:ext cx="85953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no click</a:t>
              </a:r>
            </a:p>
            <a:p>
              <a:pPr marL="857250" indent="-857250">
                <a:buFontTx/>
                <a:buChar char="-"/>
              </a:pPr>
              <a:r>
                <a:rPr lang="en-US" sz="6600" dirty="0"/>
                <a:t>shows all canes</a:t>
              </a:r>
            </a:p>
            <a:p>
              <a:pPr marL="857250" indent="-857250">
                <a:buFontTx/>
                <a:buChar char="-"/>
              </a:pPr>
              <a:endParaRPr lang="en-US" sz="6600" dirty="0"/>
            </a:p>
          </p:txBody>
        </p:sp>
        <p:sp>
          <p:nvSpPr>
            <p:cNvPr id="55" name="Cylinder 54">
              <a:extLst>
                <a:ext uri="{FF2B5EF4-FFF2-40B4-BE49-F238E27FC236}">
                  <a16:creationId xmlns:a16="http://schemas.microsoft.com/office/drawing/2014/main" id="{A4BC2FB3-A353-42D6-9639-CECF18884833}"/>
                </a:ext>
              </a:extLst>
            </p:cNvPr>
            <p:cNvSpPr/>
            <p:nvPr/>
          </p:nvSpPr>
          <p:spPr>
            <a:xfrm>
              <a:off x="8857488" y="2346960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79D02B05-DB2B-4344-AA24-D44249F16036}"/>
                </a:ext>
              </a:extLst>
            </p:cNvPr>
            <p:cNvSpPr/>
            <p:nvPr/>
          </p:nvSpPr>
          <p:spPr>
            <a:xfrm>
              <a:off x="8857488" y="1563624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ylinder 56">
              <a:extLst>
                <a:ext uri="{FF2B5EF4-FFF2-40B4-BE49-F238E27FC236}">
                  <a16:creationId xmlns:a16="http://schemas.microsoft.com/office/drawing/2014/main" id="{37CC7E0D-E64E-4707-8F39-92EE6A8CBE3E}"/>
                </a:ext>
              </a:extLst>
            </p:cNvPr>
            <p:cNvSpPr/>
            <p:nvPr/>
          </p:nvSpPr>
          <p:spPr>
            <a:xfrm>
              <a:off x="8857488" y="1249680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7C842D45-EBB7-4DDF-B7F6-907CC3652472}"/>
                </a:ext>
              </a:extLst>
            </p:cNvPr>
            <p:cNvSpPr/>
            <p:nvPr/>
          </p:nvSpPr>
          <p:spPr>
            <a:xfrm>
              <a:off x="8857488" y="935736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ylinder 58">
              <a:extLst>
                <a:ext uri="{FF2B5EF4-FFF2-40B4-BE49-F238E27FC236}">
                  <a16:creationId xmlns:a16="http://schemas.microsoft.com/office/drawing/2014/main" id="{FE9E98A5-D1A2-46C1-8E76-FCB1B66B39CF}"/>
                </a:ext>
              </a:extLst>
            </p:cNvPr>
            <p:cNvSpPr/>
            <p:nvPr/>
          </p:nvSpPr>
          <p:spPr>
            <a:xfrm>
              <a:off x="8857488" y="621792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ylinder 59">
              <a:extLst>
                <a:ext uri="{FF2B5EF4-FFF2-40B4-BE49-F238E27FC236}">
                  <a16:creationId xmlns:a16="http://schemas.microsoft.com/office/drawing/2014/main" id="{BDA71388-1FBC-4B48-B8EA-C151EF00BC75}"/>
                </a:ext>
              </a:extLst>
            </p:cNvPr>
            <p:cNvSpPr/>
            <p:nvPr/>
          </p:nvSpPr>
          <p:spPr>
            <a:xfrm>
              <a:off x="8857488" y="307848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7716FD-2FF6-4E75-B1D7-BD9EDEFACB9E}"/>
                </a:ext>
              </a:extLst>
            </p:cNvPr>
            <p:cNvSpPr txBox="1"/>
            <p:nvPr/>
          </p:nvSpPr>
          <p:spPr>
            <a:xfrm>
              <a:off x="8857488" y="1175557"/>
              <a:ext cx="1280160" cy="8309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013</a:t>
              </a:r>
            </a:p>
          </p:txBody>
        </p: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29A3CBA2-5D96-4B06-9594-33B12361BD4E}"/>
                </a:ext>
              </a:extLst>
            </p:cNvPr>
            <p:cNvSpPr/>
            <p:nvPr/>
          </p:nvSpPr>
          <p:spPr>
            <a:xfrm>
              <a:off x="11606784" y="2346960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31C02E73-91AE-4653-99DD-A1FA55AD4AF4}"/>
                </a:ext>
              </a:extLst>
            </p:cNvPr>
            <p:cNvSpPr/>
            <p:nvPr/>
          </p:nvSpPr>
          <p:spPr>
            <a:xfrm>
              <a:off x="11606784" y="1563624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A7FDFCDB-5051-46FD-82CA-0AF1625908A5}"/>
                </a:ext>
              </a:extLst>
            </p:cNvPr>
            <p:cNvSpPr/>
            <p:nvPr/>
          </p:nvSpPr>
          <p:spPr>
            <a:xfrm>
              <a:off x="11606784" y="1249680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ylinder 64">
              <a:extLst>
                <a:ext uri="{FF2B5EF4-FFF2-40B4-BE49-F238E27FC236}">
                  <a16:creationId xmlns:a16="http://schemas.microsoft.com/office/drawing/2014/main" id="{0946650C-3C40-4230-A932-1EC5D711EC00}"/>
                </a:ext>
              </a:extLst>
            </p:cNvPr>
            <p:cNvSpPr/>
            <p:nvPr/>
          </p:nvSpPr>
          <p:spPr>
            <a:xfrm>
              <a:off x="11606784" y="935736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ylinder 65">
              <a:extLst>
                <a:ext uri="{FF2B5EF4-FFF2-40B4-BE49-F238E27FC236}">
                  <a16:creationId xmlns:a16="http://schemas.microsoft.com/office/drawing/2014/main" id="{EDF78DEC-FD72-465F-A08D-12D58A8F5438}"/>
                </a:ext>
              </a:extLst>
            </p:cNvPr>
            <p:cNvSpPr/>
            <p:nvPr/>
          </p:nvSpPr>
          <p:spPr>
            <a:xfrm>
              <a:off x="11606784" y="621792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0C5682EB-F279-4806-98AC-B7338897D5DF}"/>
                </a:ext>
              </a:extLst>
            </p:cNvPr>
            <p:cNvSpPr/>
            <p:nvPr/>
          </p:nvSpPr>
          <p:spPr>
            <a:xfrm>
              <a:off x="11606784" y="3078480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7407C64-FA14-42AD-9A30-790D3B0CB29B}"/>
                </a:ext>
              </a:extLst>
            </p:cNvPr>
            <p:cNvSpPr txBox="1"/>
            <p:nvPr/>
          </p:nvSpPr>
          <p:spPr>
            <a:xfrm>
              <a:off x="11606784" y="1175557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006</a:t>
              </a:r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79BDD40C-DB8E-40E5-A8F9-B9E29C47F7FE}"/>
                </a:ext>
              </a:extLst>
            </p:cNvPr>
            <p:cNvSpPr/>
            <p:nvPr/>
          </p:nvSpPr>
          <p:spPr>
            <a:xfrm>
              <a:off x="9168384" y="3736848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F96C80B4-B505-48DB-B70A-75702572AD12}"/>
                </a:ext>
              </a:extLst>
            </p:cNvPr>
            <p:cNvSpPr/>
            <p:nvPr/>
          </p:nvSpPr>
          <p:spPr>
            <a:xfrm>
              <a:off x="11926824" y="6919445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421C5C36-9016-4EB9-AAA8-C04B0D3E3338}"/>
                </a:ext>
              </a:extLst>
            </p:cNvPr>
            <p:cNvSpPr/>
            <p:nvPr/>
          </p:nvSpPr>
          <p:spPr>
            <a:xfrm>
              <a:off x="11926824" y="3697224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>
              <a:extLst>
                <a:ext uri="{FF2B5EF4-FFF2-40B4-BE49-F238E27FC236}">
                  <a16:creationId xmlns:a16="http://schemas.microsoft.com/office/drawing/2014/main" id="{A699236A-A612-44DB-A8C8-67990D34EA60}"/>
                </a:ext>
              </a:extLst>
            </p:cNvPr>
            <p:cNvSpPr/>
            <p:nvPr/>
          </p:nvSpPr>
          <p:spPr>
            <a:xfrm>
              <a:off x="9177528" y="13115544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5DC9A0B2-F763-444B-9F52-24B2216E4BDA}"/>
                </a:ext>
              </a:extLst>
            </p:cNvPr>
            <p:cNvSpPr/>
            <p:nvPr/>
          </p:nvSpPr>
          <p:spPr>
            <a:xfrm>
              <a:off x="9162288" y="9988296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EEE36CB8-1C35-48FE-BB5D-D932E44688FD}"/>
                </a:ext>
              </a:extLst>
            </p:cNvPr>
            <p:cNvSpPr/>
            <p:nvPr/>
          </p:nvSpPr>
          <p:spPr>
            <a:xfrm>
              <a:off x="9168384" y="6921523"/>
              <a:ext cx="640080" cy="135940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C30E56-917F-49DA-B312-39026AA8FF00}"/>
                </a:ext>
              </a:extLst>
            </p:cNvPr>
            <p:cNvSpPr txBox="1"/>
            <p:nvPr/>
          </p:nvSpPr>
          <p:spPr>
            <a:xfrm>
              <a:off x="8324087" y="20070134"/>
              <a:ext cx="9079991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hover (on crystal)</a:t>
              </a:r>
            </a:p>
            <a:p>
              <a:pPr marL="857250" indent="-857250">
                <a:buFontTx/>
                <a:buChar char="-"/>
              </a:pPr>
              <a:r>
                <a:rPr lang="en-US" sz="6600" dirty="0"/>
                <a:t>stats on that crystal</a:t>
              </a:r>
            </a:p>
            <a:p>
              <a:r>
                <a:rPr lang="en-US" sz="6600" dirty="0">
                  <a:solidFill>
                    <a:srgbClr val="FF0000"/>
                  </a:solidFill>
                </a:rPr>
                <a:t>needs function to empty a cane (after XRD)</a:t>
              </a:r>
              <a:r>
                <a:rPr lang="en-US" sz="6600" dirty="0"/>
                <a:t> </a:t>
              </a:r>
            </a:p>
            <a:p>
              <a:pPr marL="857250" indent="-857250">
                <a:buFontTx/>
                <a:buChar char="-"/>
              </a:pPr>
              <a:endParaRPr lang="en-US" sz="6600" dirty="0"/>
            </a:p>
            <a:p>
              <a:pPr marL="857250" indent="-857250">
                <a:buFontTx/>
                <a:buChar char="-"/>
              </a:pPr>
              <a:endParaRPr lang="en-US" sz="66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ABEB437-7B05-431D-B4FF-8ACA5792F162}"/>
                </a:ext>
              </a:extLst>
            </p:cNvPr>
            <p:cNvSpPr/>
            <p:nvPr/>
          </p:nvSpPr>
          <p:spPr>
            <a:xfrm>
              <a:off x="21348192" y="2520778"/>
              <a:ext cx="10619232" cy="16389014"/>
            </a:xfrm>
            <a:prstGeom prst="roundRect">
              <a:avLst>
                <a:gd name="adj" fmla="val 473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Callout: Left Arrow 76">
              <a:extLst>
                <a:ext uri="{FF2B5EF4-FFF2-40B4-BE49-F238E27FC236}">
                  <a16:creationId xmlns:a16="http://schemas.microsoft.com/office/drawing/2014/main" id="{1996B6E5-5363-446B-BB3C-2892EE735F64}"/>
                </a:ext>
              </a:extLst>
            </p:cNvPr>
            <p:cNvSpPr/>
            <p:nvPr/>
          </p:nvSpPr>
          <p:spPr>
            <a:xfrm>
              <a:off x="9954770" y="5633142"/>
              <a:ext cx="8675482" cy="3738421"/>
            </a:xfrm>
            <a:prstGeom prst="leftArrowCallout">
              <a:avLst>
                <a:gd name="adj1" fmla="val 6905"/>
                <a:gd name="adj2" fmla="val 11685"/>
                <a:gd name="adj3" fmla="val 9026"/>
                <a:gd name="adj4" fmla="val 9650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F116F4-6A54-457F-9F6B-085BEEF7BE4E}"/>
                </a:ext>
              </a:extLst>
            </p:cNvPr>
            <p:cNvSpPr txBox="1"/>
            <p:nvPr/>
          </p:nvSpPr>
          <p:spPr>
            <a:xfrm>
              <a:off x="10264794" y="5685829"/>
              <a:ext cx="8675482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Cane 013, pos 2</a:t>
              </a:r>
            </a:p>
            <a:p>
              <a:r>
                <a:rPr lang="en-US" sz="3200" dirty="0"/>
                <a:t>Looped by: HK, 07/27/2021</a:t>
              </a:r>
            </a:p>
            <a:p>
              <a:r>
                <a:rPr lang="en-US" sz="3200" dirty="0"/>
                <a:t>Protein: </a:t>
              </a:r>
              <a:r>
                <a:rPr lang="en-US" sz="3200" dirty="0" err="1"/>
                <a:t>SrtA</a:t>
              </a:r>
              <a:r>
                <a:rPr lang="en-US" sz="3200" dirty="0"/>
                <a:t> S. pyogenes swap aureus 45, #10394</a:t>
              </a:r>
            </a:p>
            <a:p>
              <a:r>
                <a:rPr lang="en-US" sz="3200" dirty="0"/>
                <a:t>Loop size: 0.3 mm</a:t>
              </a:r>
            </a:p>
            <a:p>
              <a:r>
                <a:rPr lang="en-US" sz="3200" dirty="0"/>
                <a:t>Shape: long needle</a:t>
              </a:r>
            </a:p>
            <a:p>
              <a:r>
                <a:rPr lang="en-US" sz="3200" dirty="0"/>
                <a:t>Conditions: 16% PEG 8K, 100mM Na Acetate, </a:t>
              </a:r>
            </a:p>
            <a:p>
              <a:r>
                <a:rPr lang="en-US" sz="3200" dirty="0"/>
                <a:t>						250 mM Tris pH 6.5</a:t>
              </a:r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737B0E7E-FC4C-46F1-B1B9-4081B412AACA}"/>
                </a:ext>
              </a:extLst>
            </p:cNvPr>
            <p:cNvSpPr/>
            <p:nvPr/>
          </p:nvSpPr>
          <p:spPr>
            <a:xfrm>
              <a:off x="20708112" y="2383536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EB62FAE4-C3AD-4A0C-A5B5-47E5C955DC96}"/>
                </a:ext>
              </a:extLst>
            </p:cNvPr>
            <p:cNvSpPr/>
            <p:nvPr/>
          </p:nvSpPr>
          <p:spPr>
            <a:xfrm>
              <a:off x="20708112" y="1567281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4C33FBD9-3481-42BD-8041-13B60806305E}"/>
                </a:ext>
              </a:extLst>
            </p:cNvPr>
            <p:cNvSpPr/>
            <p:nvPr/>
          </p:nvSpPr>
          <p:spPr>
            <a:xfrm>
              <a:off x="20708112" y="1253337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C027793D-C5CA-4AF1-AE93-0A5A76EF283F}"/>
                </a:ext>
              </a:extLst>
            </p:cNvPr>
            <p:cNvSpPr/>
            <p:nvPr/>
          </p:nvSpPr>
          <p:spPr>
            <a:xfrm>
              <a:off x="20708112" y="939393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ylinder 82">
              <a:extLst>
                <a:ext uri="{FF2B5EF4-FFF2-40B4-BE49-F238E27FC236}">
                  <a16:creationId xmlns:a16="http://schemas.microsoft.com/office/drawing/2014/main" id="{34E1A443-653C-4C2F-BFB8-368EF48705F8}"/>
                </a:ext>
              </a:extLst>
            </p:cNvPr>
            <p:cNvSpPr/>
            <p:nvPr/>
          </p:nvSpPr>
          <p:spPr>
            <a:xfrm>
              <a:off x="20708112" y="625449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ylinder 83">
              <a:extLst>
                <a:ext uri="{FF2B5EF4-FFF2-40B4-BE49-F238E27FC236}">
                  <a16:creationId xmlns:a16="http://schemas.microsoft.com/office/drawing/2014/main" id="{2DD9B95A-7D7C-4E09-9513-CB24AC9023A1}"/>
                </a:ext>
              </a:extLst>
            </p:cNvPr>
            <p:cNvSpPr/>
            <p:nvPr/>
          </p:nvSpPr>
          <p:spPr>
            <a:xfrm>
              <a:off x="20708112" y="311505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255279A-A42D-41E9-B4FE-3265C7CE3AAB}"/>
                </a:ext>
              </a:extLst>
            </p:cNvPr>
            <p:cNvSpPr txBox="1"/>
            <p:nvPr/>
          </p:nvSpPr>
          <p:spPr>
            <a:xfrm>
              <a:off x="20708112" y="1212133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013</a:t>
              </a:r>
            </a:p>
          </p:txBody>
        </p:sp>
        <p:sp>
          <p:nvSpPr>
            <p:cNvPr id="86" name="Cylinder 85">
              <a:extLst>
                <a:ext uri="{FF2B5EF4-FFF2-40B4-BE49-F238E27FC236}">
                  <a16:creationId xmlns:a16="http://schemas.microsoft.com/office/drawing/2014/main" id="{A633F714-66AD-4B8C-9C22-2FC9F11E75D3}"/>
                </a:ext>
              </a:extLst>
            </p:cNvPr>
            <p:cNvSpPr/>
            <p:nvPr/>
          </p:nvSpPr>
          <p:spPr>
            <a:xfrm>
              <a:off x="32564832" y="2383536"/>
              <a:ext cx="1280160" cy="16642080"/>
            </a:xfrm>
            <a:prstGeom prst="can">
              <a:avLst>
                <a:gd name="adj" fmla="val 2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ylinder 86">
              <a:extLst>
                <a:ext uri="{FF2B5EF4-FFF2-40B4-BE49-F238E27FC236}">
                  <a16:creationId xmlns:a16="http://schemas.microsoft.com/office/drawing/2014/main" id="{BDDBC943-AD96-4624-ACFC-38BEFDBEA25D}"/>
                </a:ext>
              </a:extLst>
            </p:cNvPr>
            <p:cNvSpPr/>
            <p:nvPr/>
          </p:nvSpPr>
          <p:spPr>
            <a:xfrm>
              <a:off x="32564832" y="1567281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ylinder 87">
              <a:extLst>
                <a:ext uri="{FF2B5EF4-FFF2-40B4-BE49-F238E27FC236}">
                  <a16:creationId xmlns:a16="http://schemas.microsoft.com/office/drawing/2014/main" id="{EC854644-7D88-4CED-B33C-93FBF052DE6D}"/>
                </a:ext>
              </a:extLst>
            </p:cNvPr>
            <p:cNvSpPr/>
            <p:nvPr/>
          </p:nvSpPr>
          <p:spPr>
            <a:xfrm>
              <a:off x="32564832" y="1253337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FA39739F-0CC5-47E0-B6E4-70488AA0BFFF}"/>
                </a:ext>
              </a:extLst>
            </p:cNvPr>
            <p:cNvSpPr/>
            <p:nvPr/>
          </p:nvSpPr>
          <p:spPr>
            <a:xfrm>
              <a:off x="32564832" y="939393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62B9FCB0-B170-464A-9A20-4498CFD5FB4F}"/>
                </a:ext>
              </a:extLst>
            </p:cNvPr>
            <p:cNvSpPr/>
            <p:nvPr/>
          </p:nvSpPr>
          <p:spPr>
            <a:xfrm>
              <a:off x="32564832" y="625449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27B2A6F7-64E1-4BCA-8601-D9C32E997D87}"/>
                </a:ext>
              </a:extLst>
            </p:cNvPr>
            <p:cNvSpPr/>
            <p:nvPr/>
          </p:nvSpPr>
          <p:spPr>
            <a:xfrm>
              <a:off x="32564832" y="3115056"/>
              <a:ext cx="1280160" cy="25968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69ED12-A7C5-40F9-BD1E-80AFE351AF75}"/>
                </a:ext>
              </a:extLst>
            </p:cNvPr>
            <p:cNvSpPr txBox="1"/>
            <p:nvPr/>
          </p:nvSpPr>
          <p:spPr>
            <a:xfrm>
              <a:off x="32564832" y="1212133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Amasis MT Pro Black" panose="020B0604020202020204" pitchFamily="18" charset="0"/>
                </a:rPr>
                <a:t>006</a:t>
              </a:r>
            </a:p>
          </p:txBody>
        </p:sp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1D266B30-3249-492B-B6AF-3245C0E0D0C0}"/>
                </a:ext>
              </a:extLst>
            </p:cNvPr>
            <p:cNvSpPr/>
            <p:nvPr/>
          </p:nvSpPr>
          <p:spPr>
            <a:xfrm>
              <a:off x="21019008" y="3773424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CB82A588-8DF5-42F5-A607-519D6BB0ABB5}"/>
                </a:ext>
              </a:extLst>
            </p:cNvPr>
            <p:cNvSpPr/>
            <p:nvPr/>
          </p:nvSpPr>
          <p:spPr>
            <a:xfrm>
              <a:off x="32884872" y="6956021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F9FE5068-C0CF-4BEE-BB6A-5201875B09DA}"/>
                </a:ext>
              </a:extLst>
            </p:cNvPr>
            <p:cNvSpPr/>
            <p:nvPr/>
          </p:nvSpPr>
          <p:spPr>
            <a:xfrm>
              <a:off x="32884872" y="3733800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iamond 96">
              <a:extLst>
                <a:ext uri="{FF2B5EF4-FFF2-40B4-BE49-F238E27FC236}">
                  <a16:creationId xmlns:a16="http://schemas.microsoft.com/office/drawing/2014/main" id="{2F0283FD-6937-4C34-A8C4-9EE18A583A29}"/>
                </a:ext>
              </a:extLst>
            </p:cNvPr>
            <p:cNvSpPr/>
            <p:nvPr/>
          </p:nvSpPr>
          <p:spPr>
            <a:xfrm>
              <a:off x="21028152" y="13152120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F7AB902A-4A09-4865-B47C-9CAEC501B5C3}"/>
                </a:ext>
              </a:extLst>
            </p:cNvPr>
            <p:cNvSpPr/>
            <p:nvPr/>
          </p:nvSpPr>
          <p:spPr>
            <a:xfrm>
              <a:off x="21012912" y="10024872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id="{F0547EEA-8B4E-4334-8586-3AA5E81F6634}"/>
                </a:ext>
              </a:extLst>
            </p:cNvPr>
            <p:cNvSpPr/>
            <p:nvPr/>
          </p:nvSpPr>
          <p:spPr>
            <a:xfrm rot="16200000">
              <a:off x="22028297" y="13399770"/>
              <a:ext cx="1788374" cy="864108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20E28D15-D8D8-4B3B-B29A-AD5287CEFA7E}"/>
                </a:ext>
              </a:extLst>
            </p:cNvPr>
            <p:cNvSpPr/>
            <p:nvPr/>
          </p:nvSpPr>
          <p:spPr>
            <a:xfrm>
              <a:off x="21019008" y="6958099"/>
              <a:ext cx="640080" cy="1359408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Top Corners Rounded 110">
              <a:extLst>
                <a:ext uri="{FF2B5EF4-FFF2-40B4-BE49-F238E27FC236}">
                  <a16:creationId xmlns:a16="http://schemas.microsoft.com/office/drawing/2014/main" id="{D09AF98E-7F28-44DF-9C7C-E1EE74DE42DD}"/>
                </a:ext>
              </a:extLst>
            </p:cNvPr>
            <p:cNvSpPr/>
            <p:nvPr/>
          </p:nvSpPr>
          <p:spPr>
            <a:xfrm rot="16200000">
              <a:off x="22018431" y="7203671"/>
              <a:ext cx="1788374" cy="864108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10" name="Rectangle: Top Corners Rounded 109">
              <a:extLst>
                <a:ext uri="{FF2B5EF4-FFF2-40B4-BE49-F238E27FC236}">
                  <a16:creationId xmlns:a16="http://schemas.microsoft.com/office/drawing/2014/main" id="{CC5A177C-F90D-404D-A50A-35C0219101B0}"/>
                </a:ext>
              </a:extLst>
            </p:cNvPr>
            <p:cNvSpPr/>
            <p:nvPr/>
          </p:nvSpPr>
          <p:spPr>
            <a:xfrm rot="16200000">
              <a:off x="22028297" y="4021074"/>
              <a:ext cx="1788374" cy="864108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112" name="Rectangle: Top Corners Rounded 111">
              <a:extLst>
                <a:ext uri="{FF2B5EF4-FFF2-40B4-BE49-F238E27FC236}">
                  <a16:creationId xmlns:a16="http://schemas.microsoft.com/office/drawing/2014/main" id="{E67F6AA0-5DD9-4D96-8B8F-3723206B7AF3}"/>
                </a:ext>
              </a:extLst>
            </p:cNvPr>
            <p:cNvSpPr/>
            <p:nvPr/>
          </p:nvSpPr>
          <p:spPr>
            <a:xfrm rot="16200000">
              <a:off x="21987149" y="10413532"/>
              <a:ext cx="1788374" cy="864108"/>
            </a:xfrm>
            <a:prstGeom prst="round2Same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6ED87F-90EF-4FE3-86C4-0BA1D8DDEAC4}"/>
                </a:ext>
              </a:extLst>
            </p:cNvPr>
            <p:cNvSpPr txBox="1"/>
            <p:nvPr/>
          </p:nvSpPr>
          <p:spPr>
            <a:xfrm>
              <a:off x="19598641" y="19877818"/>
              <a:ext cx="14246349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click (crystal or empty)</a:t>
              </a:r>
            </a:p>
            <a:p>
              <a:pPr marL="857250" indent="-857250">
                <a:buFontTx/>
                <a:buChar char="-"/>
              </a:pPr>
              <a:r>
                <a:rPr lang="en-US" sz="6600" dirty="0"/>
                <a:t>panel slides out from behind cane with form</a:t>
              </a:r>
            </a:p>
            <a:p>
              <a:pPr marL="857250" indent="-857250">
                <a:buFontTx/>
                <a:buChar char="-"/>
              </a:pPr>
              <a:r>
                <a:rPr lang="en-US" sz="6600" dirty="0"/>
                <a:t>edit or create new entry</a:t>
              </a:r>
            </a:p>
            <a:p>
              <a:pPr marL="857250" indent="-857250">
                <a:buFontTx/>
                <a:buChar char="-"/>
              </a:pPr>
              <a:endParaRPr lang="en-US" sz="6600" dirty="0"/>
            </a:p>
            <a:p>
              <a:pPr marL="857250" indent="-857250">
                <a:buFontTx/>
                <a:buChar char="-"/>
              </a:pPr>
              <a:endParaRPr lang="en-US" sz="66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4724514-9672-4742-A2F6-9D46534B9528}"/>
                </a:ext>
              </a:extLst>
            </p:cNvPr>
            <p:cNvSpPr/>
            <p:nvPr/>
          </p:nvSpPr>
          <p:spPr>
            <a:xfrm>
              <a:off x="23137368" y="2719137"/>
              <a:ext cx="8574024" cy="15905747"/>
            </a:xfrm>
            <a:prstGeom prst="roundRect">
              <a:avLst>
                <a:gd name="adj" fmla="val 655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Top Corners Rounded 108">
              <a:extLst>
                <a:ext uri="{FF2B5EF4-FFF2-40B4-BE49-F238E27FC236}">
                  <a16:creationId xmlns:a16="http://schemas.microsoft.com/office/drawing/2014/main" id="{9073F75A-B850-4B13-A517-8C1E2D38DD40}"/>
                </a:ext>
              </a:extLst>
            </p:cNvPr>
            <p:cNvSpPr/>
            <p:nvPr/>
          </p:nvSpPr>
          <p:spPr>
            <a:xfrm rot="16200000">
              <a:off x="21940667" y="16502634"/>
              <a:ext cx="1788374" cy="864108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A8EFAF-DBD9-4BDC-9AA3-F1EBBD51296D}"/>
                </a:ext>
              </a:extLst>
            </p:cNvPr>
            <p:cNvCxnSpPr/>
            <p:nvPr/>
          </p:nvCxnSpPr>
          <p:spPr>
            <a:xfrm>
              <a:off x="6912864" y="292608"/>
              <a:ext cx="0" cy="20445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4C6C03-96E7-412C-A11B-53E93DA32D82}"/>
                </a:ext>
              </a:extLst>
            </p:cNvPr>
            <p:cNvCxnSpPr/>
            <p:nvPr/>
          </p:nvCxnSpPr>
          <p:spPr>
            <a:xfrm>
              <a:off x="19171920" y="298704"/>
              <a:ext cx="0" cy="20445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B9FD141-43BD-42EC-BA57-890CE97614F4}"/>
                </a:ext>
              </a:extLst>
            </p:cNvPr>
            <p:cNvSpPr txBox="1"/>
            <p:nvPr/>
          </p:nvSpPr>
          <p:spPr>
            <a:xfrm>
              <a:off x="23354538" y="3115056"/>
              <a:ext cx="8076438" cy="1363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/>
                <a:t>Cane 013, pos 5</a:t>
              </a:r>
            </a:p>
            <a:p>
              <a:endParaRPr lang="en-US" sz="4400" dirty="0"/>
            </a:p>
            <a:p>
              <a:r>
                <a:rPr lang="en-US" sz="4400" dirty="0"/>
                <a:t>Name:</a:t>
              </a:r>
            </a:p>
            <a:p>
              <a:r>
                <a:rPr lang="en-US" sz="4400" dirty="0"/>
                <a:t>Date: </a:t>
              </a:r>
              <a:r>
                <a:rPr lang="en-US" sz="3200" u="sng" dirty="0">
                  <a:solidFill>
                    <a:schemeClr val="accent1"/>
                  </a:solidFill>
                </a:rPr>
                <a:t>Today</a:t>
              </a:r>
              <a:r>
                <a:rPr lang="en-US" sz="4400" dirty="0"/>
                <a:t> </a:t>
              </a:r>
            </a:p>
            <a:p>
              <a:endParaRPr lang="en-US" sz="4400" dirty="0"/>
            </a:p>
            <a:p>
              <a:r>
                <a:rPr lang="en-US" sz="4400" dirty="0"/>
                <a:t>Protein: </a:t>
              </a:r>
            </a:p>
            <a:p>
              <a:r>
                <a:rPr lang="en-US" sz="4400" dirty="0"/>
                <a:t>Peptide:</a:t>
              </a:r>
            </a:p>
            <a:p>
              <a:r>
                <a:rPr lang="en-US" sz="4400" dirty="0"/>
                <a:t>Tray:</a:t>
              </a:r>
            </a:p>
            <a:p>
              <a:r>
                <a:rPr lang="en-US" sz="4400" dirty="0"/>
                <a:t>Well:</a:t>
              </a:r>
            </a:p>
            <a:p>
              <a:endParaRPr lang="en-US" sz="4400" dirty="0"/>
            </a:p>
            <a:p>
              <a:endParaRPr lang="en-US" sz="4400" dirty="0"/>
            </a:p>
            <a:p>
              <a:r>
                <a:rPr lang="en-US" sz="4400" dirty="0"/>
                <a:t>Loop Size:</a:t>
              </a:r>
            </a:p>
            <a:p>
              <a:r>
                <a:rPr lang="en-US" sz="4400" dirty="0"/>
                <a:t>Crystal shape:</a:t>
              </a:r>
            </a:p>
            <a:p>
              <a:endParaRPr lang="en-US" sz="4400" dirty="0"/>
            </a:p>
            <a:p>
              <a:r>
                <a:rPr lang="en-US" sz="4400" dirty="0"/>
                <a:t>Notes:</a:t>
              </a:r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EF1151A-171C-4492-B276-C65CAE122285}"/>
                </a:ext>
              </a:extLst>
            </p:cNvPr>
            <p:cNvSpPr/>
            <p:nvPr/>
          </p:nvSpPr>
          <p:spPr>
            <a:xfrm>
              <a:off x="25063705" y="4516016"/>
              <a:ext cx="6154288" cy="6168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120" descr="Daily calendar outline">
              <a:extLst>
                <a:ext uri="{FF2B5EF4-FFF2-40B4-BE49-F238E27FC236}">
                  <a16:creationId xmlns:a16="http://schemas.microsoft.com/office/drawing/2014/main" id="{1EFB2496-1C12-4725-BCB4-9101F790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75896" y="5153692"/>
              <a:ext cx="724748" cy="724748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8E54982-EC88-4245-9C7D-E3DC6998DF22}"/>
                </a:ext>
              </a:extLst>
            </p:cNvPr>
            <p:cNvGrpSpPr/>
            <p:nvPr/>
          </p:nvGrpSpPr>
          <p:grpSpPr>
            <a:xfrm>
              <a:off x="25592807" y="6533792"/>
              <a:ext cx="5625185" cy="616816"/>
              <a:chOff x="25574146" y="6533792"/>
              <a:chExt cx="5625185" cy="616816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ABF25C49-0259-48BC-97F8-840C246ED2BA}"/>
                  </a:ext>
                </a:extLst>
              </p:cNvPr>
              <p:cNvSpPr/>
              <p:nvPr/>
            </p:nvSpPr>
            <p:spPr>
              <a:xfrm>
                <a:off x="25574146" y="6533792"/>
                <a:ext cx="5625185" cy="6168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72AEF9AD-4979-48E9-966E-820C48CF469C}"/>
                  </a:ext>
                </a:extLst>
              </p:cNvPr>
              <p:cNvSpPr/>
              <p:nvPr/>
            </p:nvSpPr>
            <p:spPr>
              <a:xfrm rot="10800000">
                <a:off x="30697713" y="6740938"/>
                <a:ext cx="279918" cy="2150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2C278A3-4739-4877-913D-1D25C1744043}"/>
                </a:ext>
              </a:extLst>
            </p:cNvPr>
            <p:cNvGrpSpPr/>
            <p:nvPr/>
          </p:nvGrpSpPr>
          <p:grpSpPr>
            <a:xfrm>
              <a:off x="25577257" y="7227367"/>
              <a:ext cx="5625185" cy="616816"/>
              <a:chOff x="25574146" y="6533792"/>
              <a:chExt cx="5625185" cy="616816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F8ED918-5EC3-400D-892B-78A18341C2DB}"/>
                  </a:ext>
                </a:extLst>
              </p:cNvPr>
              <p:cNvSpPr/>
              <p:nvPr/>
            </p:nvSpPr>
            <p:spPr>
              <a:xfrm>
                <a:off x="25574146" y="6533792"/>
                <a:ext cx="5625185" cy="6168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B96F8A48-971F-49E4-B6C5-6B9D0268721D}"/>
                  </a:ext>
                </a:extLst>
              </p:cNvPr>
              <p:cNvSpPr/>
              <p:nvPr/>
            </p:nvSpPr>
            <p:spPr>
              <a:xfrm rot="10800000">
                <a:off x="30697713" y="6740938"/>
                <a:ext cx="279918" cy="2150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4B79A81-4DC8-44E4-B8AE-AD12BFF5B7C4}"/>
                </a:ext>
              </a:extLst>
            </p:cNvPr>
            <p:cNvGrpSpPr/>
            <p:nvPr/>
          </p:nvGrpSpPr>
          <p:grpSpPr>
            <a:xfrm>
              <a:off x="25577253" y="7917831"/>
              <a:ext cx="5625185" cy="616816"/>
              <a:chOff x="25574146" y="6533792"/>
              <a:chExt cx="5625185" cy="616816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B864B6E2-57F2-452B-9710-B9B113979172}"/>
                  </a:ext>
                </a:extLst>
              </p:cNvPr>
              <p:cNvSpPr/>
              <p:nvPr/>
            </p:nvSpPr>
            <p:spPr>
              <a:xfrm>
                <a:off x="25574146" y="6533792"/>
                <a:ext cx="5625185" cy="6168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88B0D245-D863-40D8-A2A2-E0CF4A3322E5}"/>
                  </a:ext>
                </a:extLst>
              </p:cNvPr>
              <p:cNvSpPr/>
              <p:nvPr/>
            </p:nvSpPr>
            <p:spPr>
              <a:xfrm rot="10800000">
                <a:off x="30697713" y="6740938"/>
                <a:ext cx="279918" cy="2150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0C059DD-951E-47EA-98CE-86B2B5C904AC}"/>
                </a:ext>
              </a:extLst>
            </p:cNvPr>
            <p:cNvGrpSpPr/>
            <p:nvPr/>
          </p:nvGrpSpPr>
          <p:grpSpPr>
            <a:xfrm>
              <a:off x="25577256" y="8608293"/>
              <a:ext cx="5625185" cy="616816"/>
              <a:chOff x="25574146" y="6533792"/>
              <a:chExt cx="5625185" cy="61681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92273557-CDD4-4720-BD0A-35503FA1596C}"/>
                  </a:ext>
                </a:extLst>
              </p:cNvPr>
              <p:cNvSpPr/>
              <p:nvPr/>
            </p:nvSpPr>
            <p:spPr>
              <a:xfrm>
                <a:off x="25574146" y="6533792"/>
                <a:ext cx="5625185" cy="6168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C6F4C06D-F95E-4455-BF69-3669CEE98258}"/>
                  </a:ext>
                </a:extLst>
              </p:cNvPr>
              <p:cNvSpPr/>
              <p:nvPr/>
            </p:nvSpPr>
            <p:spPr>
              <a:xfrm rot="10800000">
                <a:off x="30697713" y="6740938"/>
                <a:ext cx="279918" cy="2150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FD1FCB3-F321-4739-B0B2-A41AE021B7B1}"/>
                </a:ext>
              </a:extLst>
            </p:cNvPr>
            <p:cNvSpPr/>
            <p:nvPr/>
          </p:nvSpPr>
          <p:spPr>
            <a:xfrm>
              <a:off x="25864459" y="10530402"/>
              <a:ext cx="5353533" cy="6168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5D45554-EB27-40EB-B97D-EC31D58D841C}"/>
                </a:ext>
              </a:extLst>
            </p:cNvPr>
            <p:cNvSpPr/>
            <p:nvPr/>
          </p:nvSpPr>
          <p:spPr>
            <a:xfrm rot="10800000">
              <a:off x="30756807" y="10737548"/>
              <a:ext cx="279918" cy="21508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7F82AF2-3A95-4DB6-85A7-235306C0104A}"/>
                </a:ext>
              </a:extLst>
            </p:cNvPr>
            <p:cNvSpPr/>
            <p:nvPr/>
          </p:nvSpPr>
          <p:spPr>
            <a:xfrm>
              <a:off x="26657809" y="11276851"/>
              <a:ext cx="4560184" cy="61681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B37592E-3335-4D8A-832F-32510828D53D}"/>
                </a:ext>
              </a:extLst>
            </p:cNvPr>
            <p:cNvSpPr/>
            <p:nvPr/>
          </p:nvSpPr>
          <p:spPr>
            <a:xfrm>
              <a:off x="23554563" y="13322777"/>
              <a:ext cx="7863454" cy="3968460"/>
            </a:xfrm>
            <a:prstGeom prst="roundRect">
              <a:avLst>
                <a:gd name="adj" fmla="val 417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8267373F-9D1F-4526-AC8A-EC18FE52E7FE}"/>
                </a:ext>
              </a:extLst>
            </p:cNvPr>
            <p:cNvSpPr/>
            <p:nvPr/>
          </p:nvSpPr>
          <p:spPr>
            <a:xfrm>
              <a:off x="29932603" y="17652896"/>
              <a:ext cx="1104121" cy="616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SAVE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02608A-F427-4B59-8B31-549AFC909506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A56CC-62CE-4E18-81A0-3C961033880D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Looping Page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B8D9637-7DFD-49EC-A025-4110CA84FBA9}"/>
              </a:ext>
            </a:extLst>
          </p:cNvPr>
          <p:cNvSpPr/>
          <p:nvPr/>
        </p:nvSpPr>
        <p:spPr>
          <a:xfrm>
            <a:off x="29818743" y="6011937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SAME AS PREVIOUS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3ED3B8-9CA8-4EDA-8D1E-8FBE36F80901}"/>
              </a:ext>
            </a:extLst>
          </p:cNvPr>
          <p:cNvSpPr/>
          <p:nvPr/>
        </p:nvSpPr>
        <p:spPr>
          <a:xfrm>
            <a:off x="2538798" y="22036480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21FD63A-DAF2-4D14-B176-4F2B62E516FE}"/>
              </a:ext>
            </a:extLst>
          </p:cNvPr>
          <p:cNvSpPr/>
          <p:nvPr/>
        </p:nvSpPr>
        <p:spPr>
          <a:xfrm>
            <a:off x="5303334" y="22036480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C63D442E-A961-4DB2-B0AF-22EF83B19198}"/>
              </a:ext>
            </a:extLst>
          </p:cNvPr>
          <p:cNvSpPr/>
          <p:nvPr/>
        </p:nvSpPr>
        <p:spPr>
          <a:xfrm>
            <a:off x="10189278" y="21998958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EC67835-9F85-4474-B289-747245062164}"/>
              </a:ext>
            </a:extLst>
          </p:cNvPr>
          <p:cNvSpPr/>
          <p:nvPr/>
        </p:nvSpPr>
        <p:spPr>
          <a:xfrm>
            <a:off x="12990205" y="22036480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112FB8A-167C-4394-9536-541F3D3AC5AA}"/>
              </a:ext>
            </a:extLst>
          </p:cNvPr>
          <p:cNvSpPr/>
          <p:nvPr/>
        </p:nvSpPr>
        <p:spPr>
          <a:xfrm>
            <a:off x="22105147" y="22019920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A214ED4-4794-4A36-8814-E67C544239EC}"/>
              </a:ext>
            </a:extLst>
          </p:cNvPr>
          <p:cNvSpPr/>
          <p:nvPr/>
        </p:nvSpPr>
        <p:spPr>
          <a:xfrm>
            <a:off x="33911862" y="22078887"/>
            <a:ext cx="1207379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278133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41666-EA98-4AC3-AB31-3912E8FF62A3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CA93-014D-48FF-AC00-52CCC1A9123C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Search Page (1)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7F3E6C-7590-419A-BFA5-545751A9BA82}"/>
              </a:ext>
            </a:extLst>
          </p:cNvPr>
          <p:cNvSpPr/>
          <p:nvPr/>
        </p:nvSpPr>
        <p:spPr>
          <a:xfrm>
            <a:off x="1420368" y="3734945"/>
            <a:ext cx="14189455" cy="5184925"/>
          </a:xfrm>
          <a:prstGeom prst="roundRect">
            <a:avLst>
              <a:gd name="adj" fmla="val 918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76C2F6-2E0A-4718-AF80-327F530B9FFF}"/>
              </a:ext>
            </a:extLst>
          </p:cNvPr>
          <p:cNvSpPr/>
          <p:nvPr/>
        </p:nvSpPr>
        <p:spPr>
          <a:xfrm>
            <a:off x="1420368" y="3547768"/>
            <a:ext cx="14189455" cy="897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1EEE0A55-9B80-4C64-9538-0F722B99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3674768"/>
            <a:ext cx="668632" cy="6686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632938-4CB8-41A8-8E3F-A555FEA30B6E}"/>
              </a:ext>
            </a:extLst>
          </p:cNvPr>
          <p:cNvSpPr/>
          <p:nvPr/>
        </p:nvSpPr>
        <p:spPr>
          <a:xfrm>
            <a:off x="15944699" y="3674768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3E6BE-CB7F-42A6-9ABD-B151F9BAE2EF}"/>
              </a:ext>
            </a:extLst>
          </p:cNvPr>
          <p:cNvSpPr txBox="1"/>
          <p:nvPr/>
        </p:nvSpPr>
        <p:spPr>
          <a:xfrm>
            <a:off x="1828800" y="3621433"/>
            <a:ext cx="269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spySrtA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B3F25-9D16-4DB4-9209-B0E57D488E77}"/>
              </a:ext>
            </a:extLst>
          </p:cNvPr>
          <p:cNvSpPr txBox="1"/>
          <p:nvPr/>
        </p:nvSpPr>
        <p:spPr>
          <a:xfrm>
            <a:off x="1828800" y="4402984"/>
            <a:ext cx="63104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spySrtA C212A</a:t>
            </a:r>
          </a:p>
          <a:p>
            <a:r>
              <a:rPr lang="en-US" sz="4000" dirty="0"/>
              <a:t>spySrtA swap anthracis 45</a:t>
            </a:r>
          </a:p>
          <a:p>
            <a:r>
              <a:rPr lang="en-US" sz="4000" dirty="0"/>
              <a:t>spySrtA swap aureus 45</a:t>
            </a:r>
          </a:p>
          <a:p>
            <a:r>
              <a:rPr lang="en-US" sz="4000" dirty="0"/>
              <a:t>spySrtA swap faecalis 45</a:t>
            </a:r>
          </a:p>
          <a:p>
            <a:r>
              <a:rPr lang="en-US" sz="4000" dirty="0"/>
              <a:t>spySrtA swap lactis 45</a:t>
            </a:r>
          </a:p>
          <a:p>
            <a:r>
              <a:rPr lang="en-US" sz="4000" dirty="0"/>
              <a:t>spySrtA swap mono 45</a:t>
            </a:r>
          </a:p>
          <a:p>
            <a:r>
              <a:rPr lang="en-US" sz="4000" dirty="0"/>
              <a:t>WT spySrtA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0281D1-1655-4D01-9E52-A3F33C5185ED}"/>
              </a:ext>
            </a:extLst>
          </p:cNvPr>
          <p:cNvSpPr/>
          <p:nvPr/>
        </p:nvSpPr>
        <p:spPr>
          <a:xfrm>
            <a:off x="21114916" y="9494772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BB596B-11CD-4837-BCCB-125B703F4965}"/>
              </a:ext>
            </a:extLst>
          </p:cNvPr>
          <p:cNvSpPr/>
          <p:nvPr/>
        </p:nvSpPr>
        <p:spPr>
          <a:xfrm>
            <a:off x="17893791" y="9494772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1B8EB4-01AA-4699-BA0A-5A901C90B2F6}"/>
              </a:ext>
            </a:extLst>
          </p:cNvPr>
          <p:cNvSpPr/>
          <p:nvPr/>
        </p:nvSpPr>
        <p:spPr>
          <a:xfrm>
            <a:off x="14648746" y="9494772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ECDF45-4F88-4A6C-8BF9-137C0E59A2F9}"/>
              </a:ext>
            </a:extLst>
          </p:cNvPr>
          <p:cNvSpPr/>
          <p:nvPr/>
        </p:nvSpPr>
        <p:spPr>
          <a:xfrm>
            <a:off x="24359961" y="9494772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DA69AB7D-45A8-4DFA-9B67-19FCB0F40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106" y="5252994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D1DD5-85D5-4258-A3A1-D4F9AD8FD180}"/>
              </a:ext>
            </a:extLst>
          </p:cNvPr>
          <p:cNvSpPr/>
          <p:nvPr/>
        </p:nvSpPr>
        <p:spPr>
          <a:xfrm>
            <a:off x="9618252" y="10701780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1EC739-3163-4D77-B6F5-180B9F1A4FF0}"/>
              </a:ext>
            </a:extLst>
          </p:cNvPr>
          <p:cNvSpPr/>
          <p:nvPr/>
        </p:nvSpPr>
        <p:spPr>
          <a:xfrm>
            <a:off x="1081838" y="10701780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B2544-F126-43D5-9DB8-A34DDE101930}"/>
              </a:ext>
            </a:extLst>
          </p:cNvPr>
          <p:cNvSpPr txBox="1"/>
          <p:nvPr/>
        </p:nvSpPr>
        <p:spPr>
          <a:xfrm>
            <a:off x="1420368" y="11110069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b="1" dirty="0"/>
              <a:t>Plasmid ID: 00452</a:t>
            </a:r>
          </a:p>
          <a:p>
            <a:r>
              <a:rPr lang="en-US" sz="4800" u="sng" dirty="0"/>
              <a:t>Growths (3) </a:t>
            </a:r>
          </a:p>
          <a:p>
            <a:r>
              <a:rPr lang="en-US" sz="4800" u="sng" dirty="0"/>
              <a:t>Preps (3) </a:t>
            </a:r>
          </a:p>
          <a:p>
            <a:r>
              <a:rPr lang="en-US" sz="4800" u="sng" dirty="0"/>
              <a:t>Assays (5) </a:t>
            </a:r>
          </a:p>
          <a:p>
            <a:r>
              <a:rPr lang="en-US" sz="4800" u="sng" dirty="0"/>
              <a:t>Trays (8) </a:t>
            </a:r>
          </a:p>
        </p:txBody>
      </p:sp>
      <p:pic>
        <p:nvPicPr>
          <p:cNvPr id="26" name="Graphic 25" descr="Cursor with solid fill">
            <a:extLst>
              <a:ext uri="{FF2B5EF4-FFF2-40B4-BE49-F238E27FC236}">
                <a16:creationId xmlns:a16="http://schemas.microsoft.com/office/drawing/2014/main" id="{28529C4D-803B-4621-A974-277316999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67431" y="9875091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3093B-AE90-40CC-B982-C8F282F0AA9A}"/>
              </a:ext>
            </a:extLst>
          </p:cNvPr>
          <p:cNvSpPr/>
          <p:nvPr/>
        </p:nvSpPr>
        <p:spPr>
          <a:xfrm>
            <a:off x="11391045" y="9494772"/>
            <a:ext cx="3221125" cy="1389888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45248F-833F-422B-8F90-49A375B21078}"/>
              </a:ext>
            </a:extLst>
          </p:cNvPr>
          <p:cNvSpPr/>
          <p:nvPr/>
        </p:nvSpPr>
        <p:spPr>
          <a:xfrm>
            <a:off x="11982741" y="11614723"/>
            <a:ext cx="2151703" cy="1801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6E787-08E0-4484-8C56-7A992FF2D80C}"/>
              </a:ext>
            </a:extLst>
          </p:cNvPr>
          <p:cNvSpPr/>
          <p:nvPr/>
        </p:nvSpPr>
        <p:spPr>
          <a:xfrm>
            <a:off x="11982741" y="12206039"/>
            <a:ext cx="2151703" cy="641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292E9-80CA-446A-AFF4-6B9E505685C8}"/>
              </a:ext>
            </a:extLst>
          </p:cNvPr>
          <p:cNvSpPr txBox="1"/>
          <p:nvPr/>
        </p:nvSpPr>
        <p:spPr>
          <a:xfrm>
            <a:off x="12241175" y="11587013"/>
            <a:ext cx="16348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NOV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562BE7-1720-4D93-AE33-5E7B1C91A408}"/>
              </a:ext>
            </a:extLst>
          </p:cNvPr>
          <p:cNvSpPr/>
          <p:nvPr/>
        </p:nvSpPr>
        <p:spPr>
          <a:xfrm>
            <a:off x="11982742" y="13808302"/>
            <a:ext cx="2151703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HANNA KODAMA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D86CB-E4BF-4303-B502-E9619E131336}"/>
              </a:ext>
            </a:extLst>
          </p:cNvPr>
          <p:cNvSpPr txBox="1"/>
          <p:nvPr/>
        </p:nvSpPr>
        <p:spPr>
          <a:xfrm>
            <a:off x="11982741" y="11018983"/>
            <a:ext cx="215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DATE/AUTHOR: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B0561B-DA8F-44CA-A46F-52D5767FAD25}"/>
              </a:ext>
            </a:extLst>
          </p:cNvPr>
          <p:cNvSpPr/>
          <p:nvPr/>
        </p:nvSpPr>
        <p:spPr>
          <a:xfrm>
            <a:off x="11982741" y="14989146"/>
            <a:ext cx="2151704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SEQUENCE</a:t>
            </a:r>
            <a:endParaRPr lang="en-US" dirty="0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46814A09-BC2F-42DB-A1B6-93B3CF32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78057"/>
              </p:ext>
            </p:extLst>
          </p:nvPr>
        </p:nvGraphicFramePr>
        <p:xfrm>
          <a:off x="15796892" y="11413300"/>
          <a:ext cx="1113480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603">
                  <a:extLst>
                    <a:ext uri="{9D8B030D-6E8A-4147-A177-3AD203B41FA5}">
                      <a16:colId xmlns:a16="http://schemas.microsoft.com/office/drawing/2014/main" val="4117732046"/>
                    </a:ext>
                  </a:extLst>
                </a:gridCol>
                <a:gridCol w="3711603">
                  <a:extLst>
                    <a:ext uri="{9D8B030D-6E8A-4147-A177-3AD203B41FA5}">
                      <a16:colId xmlns:a16="http://schemas.microsoft.com/office/drawing/2014/main" val="3341596157"/>
                    </a:ext>
                  </a:extLst>
                </a:gridCol>
                <a:gridCol w="3711603">
                  <a:extLst>
                    <a:ext uri="{9D8B030D-6E8A-4147-A177-3AD203B41FA5}">
                      <a16:colId xmlns:a16="http://schemas.microsoft.com/office/drawing/2014/main" val="2645579386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i="1" dirty="0"/>
                        <a:t>UNCLEAVED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704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MW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20242.94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18190.77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6881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l-GR" sz="4400" i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ε</a:t>
                      </a:r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 (mg/mL)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0.573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2555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l-GR" sz="4400" i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ε</a:t>
                      </a:r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11920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384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pI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862588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F2E5E-B10B-4668-806F-A8214826EF5F}"/>
              </a:ext>
            </a:extLst>
          </p:cNvPr>
          <p:cNvSpPr/>
          <p:nvPr/>
        </p:nvSpPr>
        <p:spPr>
          <a:xfrm>
            <a:off x="21151492" y="19939286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031070E-287B-42EA-B66F-DEA842DC46E8}"/>
              </a:ext>
            </a:extLst>
          </p:cNvPr>
          <p:cNvSpPr/>
          <p:nvPr/>
        </p:nvSpPr>
        <p:spPr>
          <a:xfrm>
            <a:off x="17930367" y="19939286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75D58E-058D-4EDE-96A5-75B1F3D93A26}"/>
              </a:ext>
            </a:extLst>
          </p:cNvPr>
          <p:cNvSpPr/>
          <p:nvPr/>
        </p:nvSpPr>
        <p:spPr>
          <a:xfrm>
            <a:off x="11391045" y="19939286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88300C-2425-4A3B-8904-DE4A801DB67C}"/>
              </a:ext>
            </a:extLst>
          </p:cNvPr>
          <p:cNvSpPr/>
          <p:nvPr/>
        </p:nvSpPr>
        <p:spPr>
          <a:xfrm>
            <a:off x="24396537" y="19939286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9562C1-749A-4227-96CC-1A13CB294690}"/>
              </a:ext>
            </a:extLst>
          </p:cNvPr>
          <p:cNvSpPr/>
          <p:nvPr/>
        </p:nvSpPr>
        <p:spPr>
          <a:xfrm>
            <a:off x="9618252" y="21146294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72604E-8DD0-4EAF-9191-2DA2171684FC}"/>
              </a:ext>
            </a:extLst>
          </p:cNvPr>
          <p:cNvSpPr/>
          <p:nvPr/>
        </p:nvSpPr>
        <p:spPr>
          <a:xfrm>
            <a:off x="1081838" y="21146294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419B4C-FB61-4F6E-A7E4-198A00CC1FCE}"/>
              </a:ext>
            </a:extLst>
          </p:cNvPr>
          <p:cNvSpPr txBox="1"/>
          <p:nvPr/>
        </p:nvSpPr>
        <p:spPr>
          <a:xfrm>
            <a:off x="1420368" y="21554583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u="sng" dirty="0"/>
              <a:t>Plasmid ID: 00452</a:t>
            </a:r>
          </a:p>
          <a:p>
            <a:r>
              <a:rPr lang="en-US" sz="4800" b="1" dirty="0"/>
              <a:t>Growths (4) </a:t>
            </a:r>
          </a:p>
          <a:p>
            <a:r>
              <a:rPr lang="en-US" sz="4800" u="sng" dirty="0"/>
              <a:t>Preps (3) </a:t>
            </a:r>
          </a:p>
          <a:p>
            <a:r>
              <a:rPr lang="en-US" sz="4800" u="sng" dirty="0"/>
              <a:t>Assays (5) </a:t>
            </a:r>
          </a:p>
          <a:p>
            <a:r>
              <a:rPr lang="en-US" sz="4800" u="sng" dirty="0"/>
              <a:t>Trays (8) </a:t>
            </a:r>
          </a:p>
        </p:txBody>
      </p:sp>
      <p:pic>
        <p:nvPicPr>
          <p:cNvPr id="50" name="Picture 49" descr="A picture containing table&#10;&#10;Description automatically generated">
            <a:extLst>
              <a:ext uri="{FF2B5EF4-FFF2-40B4-BE49-F238E27FC236}">
                <a16:creationId xmlns:a16="http://schemas.microsoft.com/office/drawing/2014/main" id="{5A22C7B6-2A1A-4108-B904-A8C6284E2A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0834" y="22221887"/>
            <a:ext cx="3193610" cy="332468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0979EA2-FB07-4851-91A4-9E2DFC048337}"/>
              </a:ext>
            </a:extLst>
          </p:cNvPr>
          <p:cNvSpPr txBox="1"/>
          <p:nvPr/>
        </p:nvSpPr>
        <p:spPr>
          <a:xfrm>
            <a:off x="11076665" y="22366101"/>
            <a:ext cx="2799348" cy="312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C0C0C0"/>
                </a:highlight>
              </a:rPr>
              <a:t>08-24-2021</a:t>
            </a:r>
            <a:r>
              <a:rPr lang="en-US" sz="500" dirty="0">
                <a:highlight>
                  <a:srgbClr val="C0C0C0"/>
                </a:highlight>
              </a:rPr>
              <a:t>.                                        .   .</a:t>
            </a:r>
            <a:endParaRPr lang="en-US" sz="3200" dirty="0">
              <a:highlight>
                <a:srgbClr val="C0C0C0"/>
              </a:highlight>
            </a:endParaRPr>
          </a:p>
          <a:p>
            <a:r>
              <a:rPr lang="en-US" sz="3200" dirty="0"/>
              <a:t>06-04-2021</a:t>
            </a:r>
          </a:p>
          <a:p>
            <a:r>
              <a:rPr lang="en-US" sz="3200" dirty="0"/>
              <a:t>01-30-2021</a:t>
            </a:r>
          </a:p>
          <a:p>
            <a:r>
              <a:rPr lang="en-US" sz="3200" dirty="0"/>
              <a:t>12-02-2020</a:t>
            </a:r>
            <a:endParaRPr lang="en-US" sz="2000" dirty="0"/>
          </a:p>
          <a:p>
            <a:r>
              <a:rPr lang="en-US" sz="3200" dirty="0"/>
              <a:t>(ADD)</a:t>
            </a:r>
          </a:p>
          <a:p>
            <a:endParaRPr lang="en-US" sz="3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8568A1D-C0D6-486A-B400-204953F20243}"/>
              </a:ext>
            </a:extLst>
          </p:cNvPr>
          <p:cNvSpPr/>
          <p:nvPr/>
        </p:nvSpPr>
        <p:spPr>
          <a:xfrm>
            <a:off x="14648746" y="19939286"/>
            <a:ext cx="3221125" cy="13898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</p:txBody>
      </p:sp>
      <p:pic>
        <p:nvPicPr>
          <p:cNvPr id="61" name="Graphic 60" descr="Right pointing backhand index outline">
            <a:extLst>
              <a:ext uri="{FF2B5EF4-FFF2-40B4-BE49-F238E27FC236}">
                <a16:creationId xmlns:a16="http://schemas.microsoft.com/office/drawing/2014/main" id="{2E085E7D-E392-40D5-9068-0FEE3D081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3011994" y="22573490"/>
            <a:ext cx="914400" cy="9144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59E5A29-F6A9-4C58-84F3-FDA9A9F172AC}"/>
              </a:ext>
            </a:extLst>
          </p:cNvPr>
          <p:cNvSpPr/>
          <p:nvPr/>
        </p:nvSpPr>
        <p:spPr>
          <a:xfrm>
            <a:off x="1420368" y="18038279"/>
            <a:ext cx="14189455" cy="897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Magnifying glass">
            <a:extLst>
              <a:ext uri="{FF2B5EF4-FFF2-40B4-BE49-F238E27FC236}">
                <a16:creationId xmlns:a16="http://schemas.microsoft.com/office/drawing/2014/main" id="{96239A48-D3DA-4AC2-A7D4-348650778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18165279"/>
            <a:ext cx="668632" cy="668632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BE7568-C516-4ECA-BCC7-6F6E5F6BC55A}"/>
              </a:ext>
            </a:extLst>
          </p:cNvPr>
          <p:cNvSpPr/>
          <p:nvPr/>
        </p:nvSpPr>
        <p:spPr>
          <a:xfrm>
            <a:off x="15944699" y="18165279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SEARCH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5F6F83-A764-4758-9848-ABA57BD76189}"/>
              </a:ext>
            </a:extLst>
          </p:cNvPr>
          <p:cNvSpPr txBox="1"/>
          <p:nvPr/>
        </p:nvSpPr>
        <p:spPr>
          <a:xfrm>
            <a:off x="1828800" y="18111944"/>
            <a:ext cx="631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spySrtA swap anthracis 45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377666-6C90-47F0-8E76-40AF8B5D07ED}"/>
              </a:ext>
            </a:extLst>
          </p:cNvPr>
          <p:cNvCxnSpPr/>
          <p:nvPr/>
        </p:nvCxnSpPr>
        <p:spPr>
          <a:xfrm>
            <a:off x="556791" y="17096510"/>
            <a:ext cx="35356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Badge Follow with solid fill">
            <a:extLst>
              <a:ext uri="{FF2B5EF4-FFF2-40B4-BE49-F238E27FC236}">
                <a16:creationId xmlns:a16="http://schemas.microsoft.com/office/drawing/2014/main" id="{C7242736-8BEA-4D5A-B6EA-82350F9E2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1052" y="15016856"/>
            <a:ext cx="914400" cy="914400"/>
          </a:xfrm>
          <a:prstGeom prst="rect">
            <a:avLst/>
          </a:prstGeom>
        </p:spPr>
      </p:pic>
      <p:pic>
        <p:nvPicPr>
          <p:cNvPr id="70" name="Graphic 69" descr="Badge Follow with solid fill">
            <a:extLst>
              <a:ext uri="{FF2B5EF4-FFF2-40B4-BE49-F238E27FC236}">
                <a16:creationId xmlns:a16="http://schemas.microsoft.com/office/drawing/2014/main" id="{2EE73C54-A74C-45A4-ABB9-20405E138A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1052" y="25564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41666-EA98-4AC3-AB31-3912E8FF62A3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CA93-014D-48FF-AC00-52CCC1A9123C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Search Page (2)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76C2F6-2E0A-4718-AF80-327F530B9FFF}"/>
              </a:ext>
            </a:extLst>
          </p:cNvPr>
          <p:cNvSpPr/>
          <p:nvPr/>
        </p:nvSpPr>
        <p:spPr>
          <a:xfrm>
            <a:off x="1420368" y="3547768"/>
            <a:ext cx="14189455" cy="897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1EEE0A55-9B80-4C64-9538-0F722B99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3674768"/>
            <a:ext cx="668632" cy="6686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632938-4CB8-41A8-8E3F-A555FEA30B6E}"/>
              </a:ext>
            </a:extLst>
          </p:cNvPr>
          <p:cNvSpPr/>
          <p:nvPr/>
        </p:nvSpPr>
        <p:spPr>
          <a:xfrm>
            <a:off x="15944699" y="3674768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SEARCH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2F2E5E-B10B-4668-806F-A8214826EF5F}"/>
              </a:ext>
            </a:extLst>
          </p:cNvPr>
          <p:cNvSpPr/>
          <p:nvPr/>
        </p:nvSpPr>
        <p:spPr>
          <a:xfrm>
            <a:off x="21490022" y="5522081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031070E-287B-42EA-B66F-DEA842DC46E8}"/>
              </a:ext>
            </a:extLst>
          </p:cNvPr>
          <p:cNvSpPr/>
          <p:nvPr/>
        </p:nvSpPr>
        <p:spPr>
          <a:xfrm>
            <a:off x="18268897" y="5522081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75D58E-058D-4EDE-96A5-75B1F3D93A26}"/>
              </a:ext>
            </a:extLst>
          </p:cNvPr>
          <p:cNvSpPr/>
          <p:nvPr/>
        </p:nvSpPr>
        <p:spPr>
          <a:xfrm>
            <a:off x="11729575" y="5522081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88300C-2425-4A3B-8904-DE4A801DB67C}"/>
              </a:ext>
            </a:extLst>
          </p:cNvPr>
          <p:cNvSpPr/>
          <p:nvPr/>
        </p:nvSpPr>
        <p:spPr>
          <a:xfrm>
            <a:off x="24735067" y="5522081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9562C1-749A-4227-96CC-1A13CB294690}"/>
              </a:ext>
            </a:extLst>
          </p:cNvPr>
          <p:cNvSpPr/>
          <p:nvPr/>
        </p:nvSpPr>
        <p:spPr>
          <a:xfrm>
            <a:off x="9956782" y="6729089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972604E-8DD0-4EAF-9191-2DA2171684FC}"/>
              </a:ext>
            </a:extLst>
          </p:cNvPr>
          <p:cNvSpPr/>
          <p:nvPr/>
        </p:nvSpPr>
        <p:spPr>
          <a:xfrm>
            <a:off x="1420368" y="6729089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419B4C-FB61-4F6E-A7E4-198A00CC1FCE}"/>
              </a:ext>
            </a:extLst>
          </p:cNvPr>
          <p:cNvSpPr txBox="1"/>
          <p:nvPr/>
        </p:nvSpPr>
        <p:spPr>
          <a:xfrm>
            <a:off x="1758898" y="7137378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u="sng" dirty="0"/>
              <a:t>Plasmid ID: 00452</a:t>
            </a:r>
          </a:p>
          <a:p>
            <a:r>
              <a:rPr lang="en-US" sz="4800" b="1" dirty="0"/>
              <a:t>Growths (4) </a:t>
            </a:r>
          </a:p>
          <a:p>
            <a:r>
              <a:rPr lang="en-US" sz="4800" u="sng" dirty="0"/>
              <a:t>Preps (3) </a:t>
            </a:r>
          </a:p>
          <a:p>
            <a:r>
              <a:rPr lang="en-US" sz="4800" u="sng" dirty="0"/>
              <a:t>Assays (5) </a:t>
            </a:r>
          </a:p>
          <a:p>
            <a:r>
              <a:rPr lang="en-US" sz="4800" u="sng" dirty="0"/>
              <a:t>Trays (8) </a:t>
            </a:r>
          </a:p>
        </p:txBody>
      </p:sp>
      <p:pic>
        <p:nvPicPr>
          <p:cNvPr id="50" name="Picture 49" descr="A picture containing table&#10;&#10;Description automatically generated">
            <a:extLst>
              <a:ext uri="{FF2B5EF4-FFF2-40B4-BE49-F238E27FC236}">
                <a16:creationId xmlns:a16="http://schemas.microsoft.com/office/drawing/2014/main" id="{5A22C7B6-2A1A-4108-B904-A8C6284E2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364" y="7804682"/>
            <a:ext cx="3193610" cy="332468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0979EA2-FB07-4851-91A4-9E2DFC048337}"/>
              </a:ext>
            </a:extLst>
          </p:cNvPr>
          <p:cNvSpPr txBox="1"/>
          <p:nvPr/>
        </p:nvSpPr>
        <p:spPr>
          <a:xfrm>
            <a:off x="11415195" y="7948896"/>
            <a:ext cx="2799348" cy="312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08-24-2021</a:t>
            </a:r>
            <a:r>
              <a:rPr lang="en-US" sz="500" dirty="0"/>
              <a:t>.                                        .   .</a:t>
            </a:r>
            <a:endParaRPr lang="en-US" sz="3200" dirty="0"/>
          </a:p>
          <a:p>
            <a:r>
              <a:rPr lang="en-US" sz="3200" dirty="0"/>
              <a:t>06-04-2021</a:t>
            </a:r>
          </a:p>
          <a:p>
            <a:r>
              <a:rPr lang="en-US" sz="3200" dirty="0"/>
              <a:t>01-30-2021</a:t>
            </a:r>
          </a:p>
          <a:p>
            <a:r>
              <a:rPr lang="en-US" sz="3200" dirty="0"/>
              <a:t>12-02-2020</a:t>
            </a:r>
            <a:endParaRPr lang="en-US" sz="2000" dirty="0"/>
          </a:p>
          <a:p>
            <a:r>
              <a:rPr lang="en-US" sz="3200" dirty="0"/>
              <a:t>(ADD)</a:t>
            </a:r>
          </a:p>
          <a:p>
            <a:endParaRPr lang="en-US" sz="3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8568A1D-C0D6-486A-B400-204953F20243}"/>
              </a:ext>
            </a:extLst>
          </p:cNvPr>
          <p:cNvSpPr/>
          <p:nvPr/>
        </p:nvSpPr>
        <p:spPr>
          <a:xfrm>
            <a:off x="14987276" y="5522081"/>
            <a:ext cx="3221125" cy="13898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  <a:p>
            <a:pPr algn="ctr"/>
            <a:r>
              <a:rPr lang="en-US" sz="3600" dirty="0"/>
              <a:t>08-24-2021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BA3B43-245F-4FAC-A00B-784A4B5EE608}"/>
              </a:ext>
            </a:extLst>
          </p:cNvPr>
          <p:cNvSpPr/>
          <p:nvPr/>
        </p:nvSpPr>
        <p:spPr>
          <a:xfrm>
            <a:off x="15543458" y="8022169"/>
            <a:ext cx="2151703" cy="1801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E35A3C-49D4-4FE4-AD89-33257816F0CC}"/>
              </a:ext>
            </a:extLst>
          </p:cNvPr>
          <p:cNvSpPr/>
          <p:nvPr/>
        </p:nvSpPr>
        <p:spPr>
          <a:xfrm>
            <a:off x="15543458" y="8613485"/>
            <a:ext cx="2151703" cy="641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EBA576-D322-4B31-AAD8-20E78CA03875}"/>
              </a:ext>
            </a:extLst>
          </p:cNvPr>
          <p:cNvSpPr txBox="1"/>
          <p:nvPr/>
        </p:nvSpPr>
        <p:spPr>
          <a:xfrm>
            <a:off x="15801892" y="7994459"/>
            <a:ext cx="16348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AUG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2021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E18F22E-218A-4208-9233-4B4C9CCB22C2}"/>
              </a:ext>
            </a:extLst>
          </p:cNvPr>
          <p:cNvSpPr/>
          <p:nvPr/>
        </p:nvSpPr>
        <p:spPr>
          <a:xfrm>
            <a:off x="15543459" y="10215748"/>
            <a:ext cx="2151703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HANNA KODAMA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5B0546-2906-4260-8C4F-24F5ECB37826}"/>
              </a:ext>
            </a:extLst>
          </p:cNvPr>
          <p:cNvSpPr txBox="1"/>
          <p:nvPr/>
        </p:nvSpPr>
        <p:spPr>
          <a:xfrm>
            <a:off x="15543458" y="7426429"/>
            <a:ext cx="215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DATE/AUTHOR: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1AFC19-C87B-4E62-A43B-90FBE7DBE38B}"/>
              </a:ext>
            </a:extLst>
          </p:cNvPr>
          <p:cNvSpPr txBox="1"/>
          <p:nvPr/>
        </p:nvSpPr>
        <p:spPr>
          <a:xfrm>
            <a:off x="18232321" y="7426429"/>
            <a:ext cx="11252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Started from: Plate</a:t>
            </a:r>
          </a:p>
          <a:p>
            <a:r>
              <a:rPr lang="en-US" sz="4000" dirty="0"/>
              <a:t>Glycerol Stock Made?: GS10249</a:t>
            </a:r>
          </a:p>
          <a:p>
            <a:endParaRPr lang="en-US" sz="4000" dirty="0"/>
          </a:p>
          <a:p>
            <a:r>
              <a:rPr lang="en-US" sz="4000" dirty="0"/>
              <a:t>ID: G48302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747878-4AFB-4930-A77D-4CD7CB4CA0A5}"/>
              </a:ext>
            </a:extLst>
          </p:cNvPr>
          <p:cNvSpPr/>
          <p:nvPr/>
        </p:nvSpPr>
        <p:spPr>
          <a:xfrm>
            <a:off x="27980195" y="11241912"/>
            <a:ext cx="1278316" cy="6417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EDIT</a:t>
            </a:r>
            <a:endParaRPr lang="en-US" dirty="0"/>
          </a:p>
        </p:txBody>
      </p:sp>
      <p:sp>
        <p:nvSpPr>
          <p:cNvPr id="24" name="Callout: Up Arrow 23">
            <a:extLst>
              <a:ext uri="{FF2B5EF4-FFF2-40B4-BE49-F238E27FC236}">
                <a16:creationId xmlns:a16="http://schemas.microsoft.com/office/drawing/2014/main" id="{A7963EFD-8318-4D3B-81BC-7127BDF56F02}"/>
              </a:ext>
            </a:extLst>
          </p:cNvPr>
          <p:cNvSpPr/>
          <p:nvPr/>
        </p:nvSpPr>
        <p:spPr>
          <a:xfrm>
            <a:off x="22745701" y="8542864"/>
            <a:ext cx="2244929" cy="527821"/>
          </a:xfrm>
          <a:prstGeom prst="upArrowCallout">
            <a:avLst>
              <a:gd name="adj1" fmla="val 0"/>
              <a:gd name="adj2" fmla="val 30573"/>
              <a:gd name="adj3" fmla="val 23502"/>
              <a:gd name="adj4" fmla="val 779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 OF STOCK</a:t>
            </a:r>
          </a:p>
        </p:txBody>
      </p:sp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1F56560D-0408-4B04-ABB6-7C4D6E198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8888" y="8187622"/>
            <a:ext cx="914400" cy="914400"/>
          </a:xfrm>
          <a:prstGeom prst="rect">
            <a:avLst/>
          </a:prstGeom>
        </p:spPr>
      </p:pic>
      <p:pic>
        <p:nvPicPr>
          <p:cNvPr id="49" name="Graphic 48" descr="Right pointing backhand index outline">
            <a:extLst>
              <a:ext uri="{FF2B5EF4-FFF2-40B4-BE49-F238E27FC236}">
                <a16:creationId xmlns:a16="http://schemas.microsoft.com/office/drawing/2014/main" id="{8A2C2913-367C-4EF2-B82F-279B07F8B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20492849" y="5759825"/>
            <a:ext cx="914400" cy="9144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30756E-BC36-4C07-B8F3-DBBACD18422C}"/>
              </a:ext>
            </a:extLst>
          </p:cNvPr>
          <p:cNvSpPr/>
          <p:nvPr/>
        </p:nvSpPr>
        <p:spPr>
          <a:xfrm>
            <a:off x="1420368" y="16795011"/>
            <a:ext cx="14189455" cy="897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Magnifying glass">
            <a:extLst>
              <a:ext uri="{FF2B5EF4-FFF2-40B4-BE49-F238E27FC236}">
                <a16:creationId xmlns:a16="http://schemas.microsoft.com/office/drawing/2014/main" id="{65FC9565-F063-4261-A202-BEFED15B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16922011"/>
            <a:ext cx="668632" cy="668632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90B40A6-F363-437A-A835-4D02EC97089D}"/>
              </a:ext>
            </a:extLst>
          </p:cNvPr>
          <p:cNvSpPr/>
          <p:nvPr/>
        </p:nvSpPr>
        <p:spPr>
          <a:xfrm>
            <a:off x="15944699" y="16922011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SEARCH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89D06DF-05B1-4FA1-9A4F-E0548AC19E02}"/>
              </a:ext>
            </a:extLst>
          </p:cNvPr>
          <p:cNvSpPr/>
          <p:nvPr/>
        </p:nvSpPr>
        <p:spPr>
          <a:xfrm>
            <a:off x="21490022" y="18769324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472786B-CFA7-4B8B-8BF8-91C2639BFFB3}"/>
              </a:ext>
            </a:extLst>
          </p:cNvPr>
          <p:cNvSpPr/>
          <p:nvPr/>
        </p:nvSpPr>
        <p:spPr>
          <a:xfrm>
            <a:off x="11729575" y="18769324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ADA8C03-C6BD-485B-A227-6647795EB25F}"/>
              </a:ext>
            </a:extLst>
          </p:cNvPr>
          <p:cNvSpPr/>
          <p:nvPr/>
        </p:nvSpPr>
        <p:spPr>
          <a:xfrm>
            <a:off x="14987276" y="18769324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  <a:p>
            <a:pPr algn="ctr"/>
            <a:r>
              <a:rPr lang="en-US" sz="3600" dirty="0"/>
              <a:t>08-24-2021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5148F1D-0A82-4186-8AA9-EEEC4B88800A}"/>
              </a:ext>
            </a:extLst>
          </p:cNvPr>
          <p:cNvSpPr/>
          <p:nvPr/>
        </p:nvSpPr>
        <p:spPr>
          <a:xfrm>
            <a:off x="24735067" y="18769324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0FCC9A7-0BB0-47F1-93BC-B6482B55DDC7}"/>
              </a:ext>
            </a:extLst>
          </p:cNvPr>
          <p:cNvSpPr/>
          <p:nvPr/>
        </p:nvSpPr>
        <p:spPr>
          <a:xfrm>
            <a:off x="9956782" y="19976332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7DA833-7545-4DEF-A9B2-1E0D594F3834}"/>
              </a:ext>
            </a:extLst>
          </p:cNvPr>
          <p:cNvSpPr/>
          <p:nvPr/>
        </p:nvSpPr>
        <p:spPr>
          <a:xfrm>
            <a:off x="1420368" y="19976332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E1F46A-650D-4C8D-9D45-BED3EE570F1B}"/>
              </a:ext>
            </a:extLst>
          </p:cNvPr>
          <p:cNvSpPr/>
          <p:nvPr/>
        </p:nvSpPr>
        <p:spPr>
          <a:xfrm>
            <a:off x="18247126" y="18769324"/>
            <a:ext cx="3221125" cy="13898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4C053A-2D0B-40B4-9054-74FA5A998336}"/>
              </a:ext>
            </a:extLst>
          </p:cNvPr>
          <p:cNvSpPr txBox="1"/>
          <p:nvPr/>
        </p:nvSpPr>
        <p:spPr>
          <a:xfrm>
            <a:off x="1758898" y="20384621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u="sng" dirty="0"/>
              <a:t>Plasmid ID: 00452</a:t>
            </a:r>
          </a:p>
          <a:p>
            <a:r>
              <a:rPr lang="en-US" sz="4800" u="sng" dirty="0"/>
              <a:t>Growths (4) </a:t>
            </a:r>
          </a:p>
          <a:p>
            <a:r>
              <a:rPr lang="en-US" sz="4800" b="1" dirty="0"/>
              <a:t>Preps (2) </a:t>
            </a:r>
          </a:p>
          <a:p>
            <a:r>
              <a:rPr lang="en-US" sz="4800" u="sng" dirty="0"/>
              <a:t>Assays (1) </a:t>
            </a:r>
          </a:p>
          <a:p>
            <a:r>
              <a:rPr lang="en-US" sz="4800" u="sng" dirty="0"/>
              <a:t>Trays (8) </a:t>
            </a:r>
          </a:p>
        </p:txBody>
      </p:sp>
      <p:pic>
        <p:nvPicPr>
          <p:cNvPr id="72" name="Picture 71" descr="A picture containing table&#10;&#10;Description automatically generated">
            <a:extLst>
              <a:ext uri="{FF2B5EF4-FFF2-40B4-BE49-F238E27FC236}">
                <a16:creationId xmlns:a16="http://schemas.microsoft.com/office/drawing/2014/main" id="{30D5EF4D-34F9-4F00-A613-AD67E947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364" y="21051925"/>
            <a:ext cx="3193610" cy="332468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D925241-F819-49E7-A660-113C9DCCBBB8}"/>
              </a:ext>
            </a:extLst>
          </p:cNvPr>
          <p:cNvSpPr txBox="1"/>
          <p:nvPr/>
        </p:nvSpPr>
        <p:spPr>
          <a:xfrm>
            <a:off x="11415195" y="21196139"/>
            <a:ext cx="279934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08-27-2021</a:t>
            </a:r>
            <a:endParaRPr lang="en-US" sz="500" b="1" u="sng" dirty="0"/>
          </a:p>
          <a:p>
            <a:r>
              <a:rPr lang="en-US" sz="3200" dirty="0"/>
              <a:t>08-27-2021</a:t>
            </a:r>
          </a:p>
          <a:p>
            <a:r>
              <a:rPr lang="en-US" sz="3200" dirty="0">
                <a:highlight>
                  <a:srgbClr val="C0C0C0"/>
                </a:highlight>
              </a:rPr>
              <a:t>(ADD)                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65E22D7-0B65-4C37-B6B0-845A6D04DE27}"/>
              </a:ext>
            </a:extLst>
          </p:cNvPr>
          <p:cNvSpPr/>
          <p:nvPr/>
        </p:nvSpPr>
        <p:spPr>
          <a:xfrm>
            <a:off x="15543458" y="21269412"/>
            <a:ext cx="2151703" cy="1801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B30B17-CF80-4CC2-BA9C-F0EEBB3203D0}"/>
              </a:ext>
            </a:extLst>
          </p:cNvPr>
          <p:cNvSpPr/>
          <p:nvPr/>
        </p:nvSpPr>
        <p:spPr>
          <a:xfrm>
            <a:off x="15543458" y="21860728"/>
            <a:ext cx="2151703" cy="641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6C7821-1A77-411C-B7E6-7420EC6D73A1}"/>
              </a:ext>
            </a:extLst>
          </p:cNvPr>
          <p:cNvSpPr txBox="1"/>
          <p:nvPr/>
        </p:nvSpPr>
        <p:spPr>
          <a:xfrm>
            <a:off x="15801892" y="21241702"/>
            <a:ext cx="16348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AUG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2021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E4A3F00-559C-4A38-AD7B-D3C0BFF46AB6}"/>
              </a:ext>
            </a:extLst>
          </p:cNvPr>
          <p:cNvSpPr/>
          <p:nvPr/>
        </p:nvSpPr>
        <p:spPr>
          <a:xfrm>
            <a:off x="15543459" y="23462991"/>
            <a:ext cx="2151703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HANNA KODAMA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4F31F-DDDA-42C5-BB7F-C8DB59F3172B}"/>
              </a:ext>
            </a:extLst>
          </p:cNvPr>
          <p:cNvSpPr txBox="1"/>
          <p:nvPr/>
        </p:nvSpPr>
        <p:spPr>
          <a:xfrm>
            <a:off x="15543458" y="20673672"/>
            <a:ext cx="215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DATE/AUTHOR: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AAA80C2-9985-42ED-A841-AD7E8828D829}"/>
              </a:ext>
            </a:extLst>
          </p:cNvPr>
          <p:cNvSpPr/>
          <p:nvPr/>
        </p:nvSpPr>
        <p:spPr>
          <a:xfrm>
            <a:off x="27980195" y="24489155"/>
            <a:ext cx="1278316" cy="6417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EDIT</a:t>
            </a:r>
            <a:endParaRPr lang="en-US" dirty="0"/>
          </a:p>
        </p:txBody>
      </p:sp>
      <p:sp>
        <p:nvSpPr>
          <p:cNvPr id="82" name="Callout: Up Arrow 81">
            <a:extLst>
              <a:ext uri="{FF2B5EF4-FFF2-40B4-BE49-F238E27FC236}">
                <a16:creationId xmlns:a16="http://schemas.microsoft.com/office/drawing/2014/main" id="{C48CFC44-4515-4454-A3E0-AA0B6662FD46}"/>
              </a:ext>
            </a:extLst>
          </p:cNvPr>
          <p:cNvSpPr/>
          <p:nvPr/>
        </p:nvSpPr>
        <p:spPr>
          <a:xfrm>
            <a:off x="19734589" y="10080574"/>
            <a:ext cx="2831035" cy="527821"/>
          </a:xfrm>
          <a:prstGeom prst="upArrowCallout">
            <a:avLst>
              <a:gd name="adj1" fmla="val 0"/>
              <a:gd name="adj2" fmla="val 30573"/>
              <a:gd name="adj3" fmla="val 23502"/>
              <a:gd name="adj4" fmla="val 779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TO CLIPBOARD</a:t>
            </a:r>
          </a:p>
        </p:txBody>
      </p:sp>
      <p:pic>
        <p:nvPicPr>
          <p:cNvPr id="83" name="Graphic 82" descr="Cursor with solid fill">
            <a:extLst>
              <a:ext uri="{FF2B5EF4-FFF2-40B4-BE49-F238E27FC236}">
                <a16:creationId xmlns:a16="http://schemas.microsoft.com/office/drawing/2014/main" id="{9B4B07AA-A000-4BE5-A4E6-E95B77E52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6612" y="17897238"/>
            <a:ext cx="914400" cy="914400"/>
          </a:xfrm>
          <a:prstGeom prst="rect">
            <a:avLst/>
          </a:prstGeom>
        </p:spPr>
      </p:pic>
      <p:pic>
        <p:nvPicPr>
          <p:cNvPr id="84" name="Graphic 83" descr="Right pointing backhand index outline">
            <a:extLst>
              <a:ext uri="{FF2B5EF4-FFF2-40B4-BE49-F238E27FC236}">
                <a16:creationId xmlns:a16="http://schemas.microsoft.com/office/drawing/2014/main" id="{FDA17887-2EC6-4F02-9889-967DEDAB1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2814869" y="22419935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70D1D67-B719-4065-8047-C1404419CDE3}"/>
              </a:ext>
            </a:extLst>
          </p:cNvPr>
          <p:cNvSpPr txBox="1"/>
          <p:nvPr/>
        </p:nvSpPr>
        <p:spPr>
          <a:xfrm>
            <a:off x="1753016" y="3629233"/>
            <a:ext cx="631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spySrtA swap anthracis 45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D0B133-01EF-447D-BC91-1581225A3367}"/>
              </a:ext>
            </a:extLst>
          </p:cNvPr>
          <p:cNvSpPr txBox="1"/>
          <p:nvPr/>
        </p:nvSpPr>
        <p:spPr>
          <a:xfrm>
            <a:off x="1752664" y="16830941"/>
            <a:ext cx="631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spySrtA swap anthracis 45</a:t>
            </a:r>
          </a:p>
        </p:txBody>
      </p:sp>
      <p:pic>
        <p:nvPicPr>
          <p:cNvPr id="39" name="Graphic 38" descr="Clipboard with solid fill">
            <a:extLst>
              <a:ext uri="{FF2B5EF4-FFF2-40B4-BE49-F238E27FC236}">
                <a16:creationId xmlns:a16="http://schemas.microsoft.com/office/drawing/2014/main" id="{C4EF81D4-2796-4A65-BBB1-4E8143D1BC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38876" y="9093193"/>
            <a:ext cx="914400" cy="914400"/>
          </a:xfrm>
          <a:prstGeom prst="rect">
            <a:avLst/>
          </a:prstGeom>
        </p:spPr>
      </p:pic>
      <p:pic>
        <p:nvPicPr>
          <p:cNvPr id="87" name="Graphic 86" descr="Cursor with solid fill">
            <a:extLst>
              <a:ext uri="{FF2B5EF4-FFF2-40B4-BE49-F238E27FC236}">
                <a16:creationId xmlns:a16="http://schemas.microsoft.com/office/drawing/2014/main" id="{9969C609-3A6A-435A-A5AE-BED3DF304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20217" y="9430085"/>
            <a:ext cx="914400" cy="9144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60C7E5-72B2-4E29-9790-1C01F6E16ED8}"/>
              </a:ext>
            </a:extLst>
          </p:cNvPr>
          <p:cNvCxnSpPr/>
          <p:nvPr/>
        </p:nvCxnSpPr>
        <p:spPr>
          <a:xfrm>
            <a:off x="609600" y="14254665"/>
            <a:ext cx="35356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5199C80-2B1F-4402-AE0B-5033AA055582}"/>
              </a:ext>
            </a:extLst>
          </p:cNvPr>
          <p:cNvSpPr txBox="1"/>
          <p:nvPr/>
        </p:nvSpPr>
        <p:spPr>
          <a:xfrm>
            <a:off x="18287999" y="20705948"/>
            <a:ext cx="11252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Purified: </a:t>
            </a:r>
          </a:p>
          <a:p>
            <a:r>
              <a:rPr lang="en-US" sz="4000" dirty="0"/>
              <a:t>- 3 tubes, 15.89 mg/mL, “Sortase B4/B5 Pure Protein”  </a:t>
            </a:r>
          </a:p>
          <a:p>
            <a:endParaRPr lang="en-US" sz="4000" dirty="0"/>
          </a:p>
          <a:p>
            <a:r>
              <a:rPr lang="en-US" sz="4000" dirty="0"/>
              <a:t>ID: P51049 </a:t>
            </a:r>
          </a:p>
        </p:txBody>
      </p:sp>
      <p:sp>
        <p:nvSpPr>
          <p:cNvPr id="89" name="Callout: Up Arrow 88">
            <a:extLst>
              <a:ext uri="{FF2B5EF4-FFF2-40B4-BE49-F238E27FC236}">
                <a16:creationId xmlns:a16="http://schemas.microsoft.com/office/drawing/2014/main" id="{134E1F50-9EA4-4A1D-A92D-3DD2F241AC66}"/>
              </a:ext>
            </a:extLst>
          </p:cNvPr>
          <p:cNvSpPr/>
          <p:nvPr/>
        </p:nvSpPr>
        <p:spPr>
          <a:xfrm>
            <a:off x="19734589" y="23453782"/>
            <a:ext cx="2831035" cy="527821"/>
          </a:xfrm>
          <a:prstGeom prst="upArrowCallout">
            <a:avLst>
              <a:gd name="adj1" fmla="val 0"/>
              <a:gd name="adj2" fmla="val 30573"/>
              <a:gd name="adj3" fmla="val 23502"/>
              <a:gd name="adj4" fmla="val 779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TO CLIPBOARD</a:t>
            </a:r>
          </a:p>
        </p:txBody>
      </p:sp>
      <p:pic>
        <p:nvPicPr>
          <p:cNvPr id="90" name="Graphic 89" descr="Clipboard with solid fill">
            <a:extLst>
              <a:ext uri="{FF2B5EF4-FFF2-40B4-BE49-F238E27FC236}">
                <a16:creationId xmlns:a16="http://schemas.microsoft.com/office/drawing/2014/main" id="{1D724EDA-9F7C-4FFD-A909-10E79F001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38876" y="22466401"/>
            <a:ext cx="914400" cy="914400"/>
          </a:xfrm>
          <a:prstGeom prst="rect">
            <a:avLst/>
          </a:prstGeom>
        </p:spPr>
      </p:pic>
      <p:pic>
        <p:nvPicPr>
          <p:cNvPr id="91" name="Graphic 90" descr="Cursor with solid fill">
            <a:extLst>
              <a:ext uri="{FF2B5EF4-FFF2-40B4-BE49-F238E27FC236}">
                <a16:creationId xmlns:a16="http://schemas.microsoft.com/office/drawing/2014/main" id="{AA45EE4E-B00F-4B6E-BCE6-668A9AF11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20217" y="22803293"/>
            <a:ext cx="914400" cy="914400"/>
          </a:xfrm>
          <a:prstGeom prst="rect">
            <a:avLst/>
          </a:prstGeom>
        </p:spPr>
      </p:pic>
      <p:pic>
        <p:nvPicPr>
          <p:cNvPr id="92" name="Graphic 91" descr="Badge Follow with solid fill">
            <a:extLst>
              <a:ext uri="{FF2B5EF4-FFF2-40B4-BE49-F238E27FC236}">
                <a16:creationId xmlns:a16="http://schemas.microsoft.com/office/drawing/2014/main" id="{944CC68C-C915-4690-B68A-F1CC39C7AA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55682" y="11153615"/>
            <a:ext cx="914400" cy="914400"/>
          </a:xfrm>
          <a:prstGeom prst="rect">
            <a:avLst/>
          </a:prstGeom>
        </p:spPr>
      </p:pic>
      <p:pic>
        <p:nvPicPr>
          <p:cNvPr id="93" name="Graphic 92" descr="Badge Follow with solid fill">
            <a:extLst>
              <a:ext uri="{FF2B5EF4-FFF2-40B4-BE49-F238E27FC236}">
                <a16:creationId xmlns:a16="http://schemas.microsoft.com/office/drawing/2014/main" id="{E3A2322B-3454-4C7F-94C9-884ED2F2B4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2522" y="242606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41666-EA98-4AC3-AB31-3912E8FF62A3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2CA93-014D-48FF-AC00-52CCC1A9123C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Search Page (3)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30756E-BC36-4C07-B8F3-DBBACD18422C}"/>
              </a:ext>
            </a:extLst>
          </p:cNvPr>
          <p:cNvSpPr/>
          <p:nvPr/>
        </p:nvSpPr>
        <p:spPr>
          <a:xfrm>
            <a:off x="1420368" y="4061436"/>
            <a:ext cx="14189455" cy="897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Magnifying glass">
            <a:extLst>
              <a:ext uri="{FF2B5EF4-FFF2-40B4-BE49-F238E27FC236}">
                <a16:creationId xmlns:a16="http://schemas.microsoft.com/office/drawing/2014/main" id="{65FC9565-F063-4261-A202-BEFED15B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600" y="4188436"/>
            <a:ext cx="668632" cy="668632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90B40A6-F363-437A-A835-4D02EC97089D}"/>
              </a:ext>
            </a:extLst>
          </p:cNvPr>
          <p:cNvSpPr/>
          <p:nvPr/>
        </p:nvSpPr>
        <p:spPr>
          <a:xfrm>
            <a:off x="15944699" y="4188436"/>
            <a:ext cx="2700395" cy="616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ADVANCED SEARCH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89D06DF-05B1-4FA1-9A4F-E0548AC19E02}"/>
              </a:ext>
            </a:extLst>
          </p:cNvPr>
          <p:cNvSpPr/>
          <p:nvPr/>
        </p:nvSpPr>
        <p:spPr>
          <a:xfrm>
            <a:off x="21490022" y="6035749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472786B-CFA7-4B8B-8BF8-91C2639BFFB3}"/>
              </a:ext>
            </a:extLst>
          </p:cNvPr>
          <p:cNvSpPr/>
          <p:nvPr/>
        </p:nvSpPr>
        <p:spPr>
          <a:xfrm>
            <a:off x="11729575" y="6035749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ADA8C03-C6BD-485B-A227-6647795EB25F}"/>
              </a:ext>
            </a:extLst>
          </p:cNvPr>
          <p:cNvSpPr/>
          <p:nvPr/>
        </p:nvSpPr>
        <p:spPr>
          <a:xfrm>
            <a:off x="14987276" y="6035749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  <a:p>
            <a:pPr algn="ctr"/>
            <a:r>
              <a:rPr lang="en-US" sz="3600" dirty="0"/>
              <a:t>08-24-2021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5148F1D-0A82-4186-8AA9-EEEC4B88800A}"/>
              </a:ext>
            </a:extLst>
          </p:cNvPr>
          <p:cNvSpPr/>
          <p:nvPr/>
        </p:nvSpPr>
        <p:spPr>
          <a:xfrm>
            <a:off x="24735067" y="6035749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0FCC9A7-0BB0-47F1-93BC-B6482B55DDC7}"/>
              </a:ext>
            </a:extLst>
          </p:cNvPr>
          <p:cNvSpPr/>
          <p:nvPr/>
        </p:nvSpPr>
        <p:spPr>
          <a:xfrm>
            <a:off x="9956782" y="7242757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7DA833-7545-4DEF-A9B2-1E0D594F3834}"/>
              </a:ext>
            </a:extLst>
          </p:cNvPr>
          <p:cNvSpPr/>
          <p:nvPr/>
        </p:nvSpPr>
        <p:spPr>
          <a:xfrm>
            <a:off x="1420368" y="7242757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E1F46A-650D-4C8D-9D45-BED3EE570F1B}"/>
              </a:ext>
            </a:extLst>
          </p:cNvPr>
          <p:cNvSpPr/>
          <p:nvPr/>
        </p:nvSpPr>
        <p:spPr>
          <a:xfrm>
            <a:off x="18247126" y="6035749"/>
            <a:ext cx="3221125" cy="13898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4C053A-2D0B-40B4-9054-74FA5A998336}"/>
              </a:ext>
            </a:extLst>
          </p:cNvPr>
          <p:cNvSpPr txBox="1"/>
          <p:nvPr/>
        </p:nvSpPr>
        <p:spPr>
          <a:xfrm>
            <a:off x="1758898" y="7651046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u="sng" dirty="0"/>
              <a:t>Plasmid ID: 00452</a:t>
            </a:r>
          </a:p>
          <a:p>
            <a:r>
              <a:rPr lang="en-US" sz="4800" u="sng" dirty="0"/>
              <a:t>Growths (4): 08-24-2021 </a:t>
            </a:r>
          </a:p>
          <a:p>
            <a:r>
              <a:rPr lang="en-US" sz="4800" b="1" dirty="0"/>
              <a:t>Preps (2) </a:t>
            </a:r>
          </a:p>
          <a:p>
            <a:r>
              <a:rPr lang="en-US" sz="4800" u="sng" dirty="0"/>
              <a:t>Assays (1) </a:t>
            </a:r>
          </a:p>
          <a:p>
            <a:r>
              <a:rPr lang="en-US" sz="4800" u="sng" dirty="0"/>
              <a:t>Trays (8) </a:t>
            </a:r>
          </a:p>
        </p:txBody>
      </p:sp>
      <p:pic>
        <p:nvPicPr>
          <p:cNvPr id="72" name="Picture 71" descr="A picture containing table&#10;&#10;Description automatically generated">
            <a:extLst>
              <a:ext uri="{FF2B5EF4-FFF2-40B4-BE49-F238E27FC236}">
                <a16:creationId xmlns:a16="http://schemas.microsoft.com/office/drawing/2014/main" id="{30D5EF4D-34F9-4F00-A613-AD67E947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364" y="8318350"/>
            <a:ext cx="3193610" cy="332468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D925241-F819-49E7-A660-113C9DCCBBB8}"/>
              </a:ext>
            </a:extLst>
          </p:cNvPr>
          <p:cNvSpPr txBox="1"/>
          <p:nvPr/>
        </p:nvSpPr>
        <p:spPr>
          <a:xfrm>
            <a:off x="11415195" y="8462564"/>
            <a:ext cx="279934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08-27-2021</a:t>
            </a:r>
            <a:endParaRPr lang="en-US" sz="500" dirty="0"/>
          </a:p>
          <a:p>
            <a:r>
              <a:rPr lang="en-US" sz="3200" dirty="0"/>
              <a:t>08-27-2021</a:t>
            </a:r>
          </a:p>
          <a:p>
            <a:r>
              <a:rPr lang="en-US" sz="3200" b="1" u="sng" dirty="0"/>
              <a:t>(ADD)</a:t>
            </a:r>
            <a:r>
              <a:rPr lang="en-US" sz="3200" dirty="0"/>
              <a:t>                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65E22D7-0B65-4C37-B6B0-845A6D04DE27}"/>
              </a:ext>
            </a:extLst>
          </p:cNvPr>
          <p:cNvSpPr/>
          <p:nvPr/>
        </p:nvSpPr>
        <p:spPr>
          <a:xfrm>
            <a:off x="15543458" y="8535837"/>
            <a:ext cx="2151703" cy="1801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B30B17-CF80-4CC2-BA9C-F0EEBB3203D0}"/>
              </a:ext>
            </a:extLst>
          </p:cNvPr>
          <p:cNvSpPr/>
          <p:nvPr/>
        </p:nvSpPr>
        <p:spPr>
          <a:xfrm>
            <a:off x="15543458" y="9127153"/>
            <a:ext cx="2151703" cy="641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28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E4A3F00-559C-4A38-AD7B-D3C0BFF46AB6}"/>
              </a:ext>
            </a:extLst>
          </p:cNvPr>
          <p:cNvSpPr/>
          <p:nvPr/>
        </p:nvSpPr>
        <p:spPr>
          <a:xfrm>
            <a:off x="15543458" y="10761590"/>
            <a:ext cx="2151703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HANNA KODAMA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64F31F-DDDA-42C5-BB7F-C8DB59F3172B}"/>
              </a:ext>
            </a:extLst>
          </p:cNvPr>
          <p:cNvSpPr txBox="1"/>
          <p:nvPr/>
        </p:nvSpPr>
        <p:spPr>
          <a:xfrm>
            <a:off x="15543458" y="7940097"/>
            <a:ext cx="215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DATE/AUTHOR: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AAA80C2-9985-42ED-A841-AD7E8828D829}"/>
              </a:ext>
            </a:extLst>
          </p:cNvPr>
          <p:cNvSpPr/>
          <p:nvPr/>
        </p:nvSpPr>
        <p:spPr>
          <a:xfrm>
            <a:off x="27980195" y="11755580"/>
            <a:ext cx="1278316" cy="6417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SAVE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D0B133-01EF-447D-BC91-1581225A3367}"/>
              </a:ext>
            </a:extLst>
          </p:cNvPr>
          <p:cNvSpPr txBox="1"/>
          <p:nvPr/>
        </p:nvSpPr>
        <p:spPr>
          <a:xfrm>
            <a:off x="1752664" y="4097366"/>
            <a:ext cx="6310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spySrtA swap anthracis 45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60C7E5-72B2-4E29-9790-1C01F6E16ED8}"/>
              </a:ext>
            </a:extLst>
          </p:cNvPr>
          <p:cNvCxnSpPr/>
          <p:nvPr/>
        </p:nvCxnSpPr>
        <p:spPr>
          <a:xfrm>
            <a:off x="609600" y="14254665"/>
            <a:ext cx="35356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5199C80-2B1F-4402-AE0B-5033AA055582}"/>
              </a:ext>
            </a:extLst>
          </p:cNvPr>
          <p:cNvSpPr txBox="1"/>
          <p:nvPr/>
        </p:nvSpPr>
        <p:spPr>
          <a:xfrm>
            <a:off x="18314682" y="8030211"/>
            <a:ext cx="11252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Purified: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ID: P51050 </a:t>
            </a:r>
          </a:p>
        </p:txBody>
      </p:sp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A7689D65-6939-4EA3-B7E5-7AA41CD53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522" y="11630450"/>
            <a:ext cx="914400" cy="9144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942F7BB-806A-43B1-BDBC-6D609ED289EF}"/>
              </a:ext>
            </a:extLst>
          </p:cNvPr>
          <p:cNvSpPr/>
          <p:nvPr/>
        </p:nvSpPr>
        <p:spPr>
          <a:xfrm>
            <a:off x="18402865" y="8840958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84964EE-072B-4813-8961-A446689E7CFE}"/>
              </a:ext>
            </a:extLst>
          </p:cNvPr>
          <p:cNvSpPr/>
          <p:nvPr/>
        </p:nvSpPr>
        <p:spPr>
          <a:xfrm rot="10800000">
            <a:off x="20803652" y="9048104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6F0FB39-DC05-4534-9033-E47A4A608AC5}"/>
              </a:ext>
            </a:extLst>
          </p:cNvPr>
          <p:cNvSpPr/>
          <p:nvPr/>
        </p:nvSpPr>
        <p:spPr>
          <a:xfrm>
            <a:off x="21326512" y="8840958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13.79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9A0E993D-C014-4AE6-B32E-DEC16C9B3A37}"/>
              </a:ext>
            </a:extLst>
          </p:cNvPr>
          <p:cNvSpPr/>
          <p:nvPr/>
        </p:nvSpPr>
        <p:spPr>
          <a:xfrm rot="10800000">
            <a:off x="23727299" y="9048104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3510EAC-99B0-443A-9DC3-12C5E9E07B25}"/>
              </a:ext>
            </a:extLst>
          </p:cNvPr>
          <p:cNvSpPr/>
          <p:nvPr/>
        </p:nvSpPr>
        <p:spPr>
          <a:xfrm>
            <a:off x="24250159" y="8840958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Sortase B4/B5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40A799E-0158-4CC3-B744-8B873663E734}"/>
              </a:ext>
            </a:extLst>
          </p:cNvPr>
          <p:cNvSpPr/>
          <p:nvPr/>
        </p:nvSpPr>
        <p:spPr>
          <a:xfrm rot="10800000">
            <a:off x="26650946" y="9048104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06B9CA7-EFAF-4ABE-B7C2-7FC2F2D7EB2E}"/>
              </a:ext>
            </a:extLst>
          </p:cNvPr>
          <p:cNvSpPr/>
          <p:nvPr/>
        </p:nvSpPr>
        <p:spPr>
          <a:xfrm>
            <a:off x="18402865" y="9535886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# of tubes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CB3C4A5B-E90D-460A-9080-2E38E88B05C1}"/>
              </a:ext>
            </a:extLst>
          </p:cNvPr>
          <p:cNvSpPr/>
          <p:nvPr/>
        </p:nvSpPr>
        <p:spPr>
          <a:xfrm rot="10800000">
            <a:off x="20803652" y="9743032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84E9C67-E170-4C56-90E5-F9E3BDA620BF}"/>
              </a:ext>
            </a:extLst>
          </p:cNvPr>
          <p:cNvSpPr/>
          <p:nvPr/>
        </p:nvSpPr>
        <p:spPr>
          <a:xfrm>
            <a:off x="21326512" y="9535886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conc. (mg/mL)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A14DA39-63A0-48F6-969C-EADDC4639FDD}"/>
              </a:ext>
            </a:extLst>
          </p:cNvPr>
          <p:cNvSpPr/>
          <p:nvPr/>
        </p:nvSpPr>
        <p:spPr>
          <a:xfrm rot="10800000">
            <a:off x="23727299" y="9743032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6D7F1C7-626D-440C-91CF-B7F61E123DC3}"/>
              </a:ext>
            </a:extLst>
          </p:cNvPr>
          <p:cNvSpPr/>
          <p:nvPr/>
        </p:nvSpPr>
        <p:spPr>
          <a:xfrm>
            <a:off x="24250159" y="9535886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storage box name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7EB3B7C6-E0FE-4966-8D79-792F18C323EA}"/>
              </a:ext>
            </a:extLst>
          </p:cNvPr>
          <p:cNvSpPr/>
          <p:nvPr/>
        </p:nvSpPr>
        <p:spPr>
          <a:xfrm rot="10800000">
            <a:off x="26650946" y="9743032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527D04-3C62-4E8F-8B2B-2DCF73DAD54F}"/>
              </a:ext>
            </a:extLst>
          </p:cNvPr>
          <p:cNvSpPr/>
          <p:nvPr/>
        </p:nvSpPr>
        <p:spPr>
          <a:xfrm>
            <a:off x="18402865" y="10230814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# of tubes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60E7BA44-DA42-4E84-9FBA-23FA072846D0}"/>
              </a:ext>
            </a:extLst>
          </p:cNvPr>
          <p:cNvSpPr/>
          <p:nvPr/>
        </p:nvSpPr>
        <p:spPr>
          <a:xfrm rot="10800000">
            <a:off x="20803652" y="10437960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3D6A885-6AAE-4ACF-9348-1F631C1EA85C}"/>
              </a:ext>
            </a:extLst>
          </p:cNvPr>
          <p:cNvSpPr/>
          <p:nvPr/>
        </p:nvSpPr>
        <p:spPr>
          <a:xfrm>
            <a:off x="21326512" y="10230814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conc. (mg/mL)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A6FF8A8B-DF52-4BFC-BCC2-106EFC340E63}"/>
              </a:ext>
            </a:extLst>
          </p:cNvPr>
          <p:cNvSpPr/>
          <p:nvPr/>
        </p:nvSpPr>
        <p:spPr>
          <a:xfrm rot="10800000">
            <a:off x="23727299" y="10437960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736436B-BB45-48B2-B8C5-C8FC9594009C}"/>
              </a:ext>
            </a:extLst>
          </p:cNvPr>
          <p:cNvSpPr/>
          <p:nvPr/>
        </p:nvSpPr>
        <p:spPr>
          <a:xfrm>
            <a:off x="24250159" y="10230814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storage box name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34A86C81-2242-4362-AEC8-17FA2C321911}"/>
              </a:ext>
            </a:extLst>
          </p:cNvPr>
          <p:cNvSpPr/>
          <p:nvPr/>
        </p:nvSpPr>
        <p:spPr>
          <a:xfrm rot="10800000">
            <a:off x="26650946" y="10437960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A008A28-BCB8-427E-9119-012BFF607CA4}"/>
              </a:ext>
            </a:extLst>
          </p:cNvPr>
          <p:cNvSpPr/>
          <p:nvPr/>
        </p:nvSpPr>
        <p:spPr>
          <a:xfrm>
            <a:off x="18402865" y="10931275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# of tubes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67187782-AA94-460B-9DCA-C07A03C7AC44}"/>
              </a:ext>
            </a:extLst>
          </p:cNvPr>
          <p:cNvSpPr/>
          <p:nvPr/>
        </p:nvSpPr>
        <p:spPr>
          <a:xfrm rot="10800000">
            <a:off x="20803652" y="11138421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8A84510-40FA-4026-8D00-BE236035E0C5}"/>
              </a:ext>
            </a:extLst>
          </p:cNvPr>
          <p:cNvSpPr/>
          <p:nvPr/>
        </p:nvSpPr>
        <p:spPr>
          <a:xfrm>
            <a:off x="21326512" y="10931275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conc. (mg/mL)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4056CEEA-3D60-4D10-BFD8-06D1533FF52E}"/>
              </a:ext>
            </a:extLst>
          </p:cNvPr>
          <p:cNvSpPr/>
          <p:nvPr/>
        </p:nvSpPr>
        <p:spPr>
          <a:xfrm rot="10800000">
            <a:off x="23727299" y="11138421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57DBFEC-72B6-4E0B-BCBD-F8777ED60760}"/>
              </a:ext>
            </a:extLst>
          </p:cNvPr>
          <p:cNvSpPr/>
          <p:nvPr/>
        </p:nvSpPr>
        <p:spPr>
          <a:xfrm>
            <a:off x="24250159" y="10931275"/>
            <a:ext cx="284888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storage box name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4EAC48FD-F3C3-49C2-B025-0096AF429187}"/>
              </a:ext>
            </a:extLst>
          </p:cNvPr>
          <p:cNvSpPr/>
          <p:nvPr/>
        </p:nvSpPr>
        <p:spPr>
          <a:xfrm rot="10800000">
            <a:off x="26650946" y="11138421"/>
            <a:ext cx="266833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0E63B7E1-9CED-4652-9F20-BCAD4770286D}"/>
              </a:ext>
            </a:extLst>
          </p:cNvPr>
          <p:cNvSpPr/>
          <p:nvPr/>
        </p:nvSpPr>
        <p:spPr>
          <a:xfrm rot="10800000">
            <a:off x="17332291" y="11138421"/>
            <a:ext cx="266833" cy="1902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raphic 112" descr="Daily calendar outline">
            <a:extLst>
              <a:ext uri="{FF2B5EF4-FFF2-40B4-BE49-F238E27FC236}">
                <a16:creationId xmlns:a16="http://schemas.microsoft.com/office/drawing/2014/main" id="{D68B4302-5A29-490E-A8D3-399447246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05674" y="9065316"/>
            <a:ext cx="724748" cy="72474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91FF753-3844-45BD-B13A-E92E8C5C68B2}"/>
              </a:ext>
            </a:extLst>
          </p:cNvPr>
          <p:cNvSpPr txBox="1"/>
          <p:nvPr/>
        </p:nvSpPr>
        <p:spPr>
          <a:xfrm>
            <a:off x="15801892" y="8506523"/>
            <a:ext cx="16348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AUG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2021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6" name="Graphic 115" descr="Right pointing backhand index outline">
            <a:extLst>
              <a:ext uri="{FF2B5EF4-FFF2-40B4-BE49-F238E27FC236}">
                <a16:creationId xmlns:a16="http://schemas.microsoft.com/office/drawing/2014/main" id="{698A14D8-71AC-4F36-BAE3-BADC10BFA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625366" y="120693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93BF86-15E2-4902-9F71-A4EEB2A96BA9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D1E75-3105-4DAA-9E9C-05CF1FFDB0BC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Inventory Pages (</a:t>
            </a:r>
            <a:r>
              <a:rPr lang="en-US" sz="8800" b="1" dirty="0" err="1">
                <a:latin typeface="Amasis MT Pro Black" panose="02040A04050005020304" pitchFamily="18" charset="0"/>
              </a:rPr>
              <a:t>glyc</a:t>
            </a:r>
            <a:r>
              <a:rPr lang="en-US" sz="8800" b="1" dirty="0">
                <a:latin typeface="Amasis MT Pro Black" panose="02040A04050005020304" pitchFamily="18" charset="0"/>
              </a:rPr>
              <a:t> stocks, protein, peptide)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BA9E3BE-14DA-4C92-A8D9-62CEC5E7C3BD}"/>
              </a:ext>
            </a:extLst>
          </p:cNvPr>
          <p:cNvSpPr/>
          <p:nvPr/>
        </p:nvSpPr>
        <p:spPr>
          <a:xfrm>
            <a:off x="1773936" y="6709737"/>
            <a:ext cx="13898880" cy="464515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D2E629E-4BC2-446A-987B-F8141A4951F1}"/>
              </a:ext>
            </a:extLst>
          </p:cNvPr>
          <p:cNvSpPr/>
          <p:nvPr/>
        </p:nvSpPr>
        <p:spPr>
          <a:xfrm>
            <a:off x="1569720" y="5998464"/>
            <a:ext cx="14220009" cy="3401568"/>
          </a:xfrm>
          <a:prstGeom prst="cube">
            <a:avLst>
              <a:gd name="adj" fmla="val 33641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Sortase B4/B5 Purified Protein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95A77BE-3ADD-489B-9271-7A2C6D0C0216}"/>
              </a:ext>
            </a:extLst>
          </p:cNvPr>
          <p:cNvSpPr/>
          <p:nvPr/>
        </p:nvSpPr>
        <p:spPr>
          <a:xfrm>
            <a:off x="1773936" y="14067609"/>
            <a:ext cx="13898880" cy="464515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4656250-EB15-4DB5-A7E1-0974F51C9C99}"/>
              </a:ext>
            </a:extLst>
          </p:cNvPr>
          <p:cNvSpPr/>
          <p:nvPr/>
        </p:nvSpPr>
        <p:spPr>
          <a:xfrm>
            <a:off x="1569720" y="13356336"/>
            <a:ext cx="14220009" cy="3401568"/>
          </a:xfrm>
          <a:prstGeom prst="cube">
            <a:avLst>
              <a:gd name="adj" fmla="val 33641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S. agal + </a:t>
            </a:r>
            <a:r>
              <a:rPr lang="en-US" sz="6600" dirty="0" err="1">
                <a:solidFill>
                  <a:schemeClr val="tx1"/>
                </a:solidFill>
              </a:rPr>
              <a:t>mutans</a:t>
            </a:r>
            <a:r>
              <a:rPr lang="en-US" sz="6600" dirty="0">
                <a:solidFill>
                  <a:schemeClr val="tx1"/>
                </a:solidFill>
              </a:rPr>
              <a:t> Purified Protein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6B7A26C-5CD5-4DC4-B2BA-1B3400594342}"/>
              </a:ext>
            </a:extLst>
          </p:cNvPr>
          <p:cNvSpPr/>
          <p:nvPr/>
        </p:nvSpPr>
        <p:spPr>
          <a:xfrm>
            <a:off x="1773936" y="21242602"/>
            <a:ext cx="13898880" cy="464515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A744ACD-B66D-480E-B8D7-2569E039BC03}"/>
              </a:ext>
            </a:extLst>
          </p:cNvPr>
          <p:cNvSpPr/>
          <p:nvPr/>
        </p:nvSpPr>
        <p:spPr>
          <a:xfrm>
            <a:off x="1569720" y="20531329"/>
            <a:ext cx="14220009" cy="3401568"/>
          </a:xfrm>
          <a:prstGeom prst="cube">
            <a:avLst>
              <a:gd name="adj" fmla="val 33641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S. pyogenes Purified Protein</a:t>
            </a: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0E38D7F2-E802-452F-88B8-B5962204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828" y="5854250"/>
            <a:ext cx="16628124" cy="5850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BEEC28-5F83-4072-8EEE-DAEB615E76FF}"/>
              </a:ext>
            </a:extLst>
          </p:cNvPr>
          <p:cNvSpPr txBox="1"/>
          <p:nvPr/>
        </p:nvSpPr>
        <p:spPr>
          <a:xfrm>
            <a:off x="17413658" y="5998464"/>
            <a:ext cx="15150781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spySrtA swap anthracis 45 (3)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P23810</a:t>
            </a:r>
            <a:r>
              <a:rPr lang="en-US" sz="4800" dirty="0"/>
              <a:t>    07-25-2021</a:t>
            </a:r>
            <a:r>
              <a:rPr lang="en-US" sz="4800" u="sng" dirty="0"/>
              <a:t> </a:t>
            </a:r>
          </a:p>
          <a:p>
            <a:r>
              <a:rPr lang="en-US" sz="4800" dirty="0"/>
              <a:t>spySrtA swap aureus 45     (2)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P23095</a:t>
            </a:r>
            <a:r>
              <a:rPr lang="en-US" sz="4800" dirty="0"/>
              <a:t>    07-24-2021</a:t>
            </a:r>
          </a:p>
          <a:p>
            <a:r>
              <a:rPr lang="en-US" sz="4800" dirty="0"/>
              <a:t>spySrtA swap faecalis 45    (4)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P39803 </a:t>
            </a:r>
            <a:r>
              <a:rPr lang="en-US" sz="4800" dirty="0"/>
              <a:t>   07-24-2021  spySrtA swap lactis 45        (1)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P03713</a:t>
            </a:r>
            <a:r>
              <a:rPr lang="en-US" sz="4800" dirty="0"/>
              <a:t>    07-25-2021</a:t>
            </a:r>
          </a:p>
          <a:p>
            <a:r>
              <a:rPr lang="en-US" sz="4800" dirty="0"/>
              <a:t>spySrtA swap mono 45       (1)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P20398</a:t>
            </a:r>
            <a:r>
              <a:rPr lang="en-US" sz="4800" dirty="0"/>
              <a:t>    07-23-2021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8C49FB2D-0D91-4D81-83CF-C6C0638C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828" y="13292161"/>
            <a:ext cx="16628124" cy="5850070"/>
          </a:xfrm>
          <a:prstGeom prst="rect">
            <a:avLst/>
          </a:prstGeom>
        </p:spPr>
      </p:pic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CE8E77B3-D651-41A6-866B-ECC79E4E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828" y="20110836"/>
            <a:ext cx="16628124" cy="58500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078B24-49B9-4A19-88B6-7ED01B178D2E}"/>
              </a:ext>
            </a:extLst>
          </p:cNvPr>
          <p:cNvSpPr txBox="1"/>
          <p:nvPr/>
        </p:nvSpPr>
        <p:spPr>
          <a:xfrm>
            <a:off x="17413658" y="13464105"/>
            <a:ext cx="15150781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spySrtA swap anthracis 45 (3)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P23810</a:t>
            </a:r>
            <a:r>
              <a:rPr lang="en-US" sz="4800" dirty="0"/>
              <a:t>    07-25-2021</a:t>
            </a:r>
            <a:r>
              <a:rPr lang="en-US" sz="4800" u="sng" dirty="0"/>
              <a:t> </a:t>
            </a:r>
          </a:p>
          <a:p>
            <a:r>
              <a:rPr lang="en-US" sz="4800" dirty="0"/>
              <a:t>spySrtA swap aureus 45     (2)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P23095</a:t>
            </a:r>
            <a:r>
              <a:rPr lang="en-US" sz="4800" dirty="0"/>
              <a:t>    07-24-2021</a:t>
            </a:r>
          </a:p>
          <a:p>
            <a:r>
              <a:rPr lang="en-US" sz="4800" dirty="0"/>
              <a:t>spySrtA swap faecalis 45    (4)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P39803 </a:t>
            </a:r>
            <a:r>
              <a:rPr lang="en-US" sz="4800" dirty="0"/>
              <a:t>   07-24-2021  spySrtA swap lactis 45        (1)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P03713</a:t>
            </a:r>
            <a:r>
              <a:rPr lang="en-US" sz="4800" dirty="0"/>
              <a:t>    07-25-2021</a:t>
            </a:r>
          </a:p>
          <a:p>
            <a:r>
              <a:rPr lang="en-US" sz="4800" dirty="0"/>
              <a:t>spySrtA swap mono 45       (1)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P20398</a:t>
            </a:r>
            <a:r>
              <a:rPr lang="en-US" sz="4800" dirty="0"/>
              <a:t>    07-23-2021</a:t>
            </a:r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04582-07C6-4235-B0AC-E10AD76B4541}"/>
              </a:ext>
            </a:extLst>
          </p:cNvPr>
          <p:cNvSpPr txBox="1"/>
          <p:nvPr/>
        </p:nvSpPr>
        <p:spPr>
          <a:xfrm>
            <a:off x="17413658" y="20404381"/>
            <a:ext cx="15150781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spySrtA swap anthracis 45 (3)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P23810</a:t>
            </a:r>
            <a:r>
              <a:rPr lang="en-US" sz="4800" dirty="0"/>
              <a:t>    07-25-2021</a:t>
            </a:r>
            <a:r>
              <a:rPr lang="en-US" sz="4800" u="sng" dirty="0"/>
              <a:t> </a:t>
            </a:r>
          </a:p>
          <a:p>
            <a:r>
              <a:rPr lang="en-US" sz="4800" dirty="0"/>
              <a:t>spySrtA swap aureus 45     (2)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P23095</a:t>
            </a:r>
            <a:r>
              <a:rPr lang="en-US" sz="4800" dirty="0"/>
              <a:t>    07-24-2021</a:t>
            </a:r>
          </a:p>
          <a:p>
            <a:r>
              <a:rPr lang="en-US" sz="4800" dirty="0"/>
              <a:t>spySrtA swap faecalis 45    (4)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P39803 </a:t>
            </a:r>
            <a:r>
              <a:rPr lang="en-US" sz="4800" dirty="0"/>
              <a:t>   07-24-2021  spySrtA swap lactis 45        (1) </a:t>
            </a:r>
            <a:r>
              <a:rPr lang="en-US" sz="4800" u="sng" dirty="0"/>
              <a:t>empty </a:t>
            </a:r>
            <a:r>
              <a:rPr lang="en-US" sz="4800" dirty="0"/>
              <a:t>   </a:t>
            </a:r>
            <a:r>
              <a:rPr lang="en-US" sz="4800" u="sng" dirty="0"/>
              <a:t>P03713</a:t>
            </a:r>
            <a:r>
              <a:rPr lang="en-US" sz="4800" dirty="0"/>
              <a:t>    07-25-2021</a:t>
            </a:r>
          </a:p>
          <a:p>
            <a:r>
              <a:rPr lang="en-US" sz="4800" dirty="0"/>
              <a:t>spySrtA swap mono 45       (1) </a:t>
            </a:r>
            <a:r>
              <a:rPr lang="en-US" sz="4800" u="sng" dirty="0"/>
              <a:t>empty</a:t>
            </a:r>
            <a:r>
              <a:rPr lang="en-US" sz="4800" dirty="0"/>
              <a:t>    </a:t>
            </a:r>
            <a:r>
              <a:rPr lang="en-US" sz="4800" u="sng" dirty="0"/>
              <a:t>P20398</a:t>
            </a:r>
            <a:r>
              <a:rPr lang="en-US" sz="4800" dirty="0"/>
              <a:t>    07-23-2021</a:t>
            </a:r>
          </a:p>
          <a:p>
            <a:endParaRPr lang="en-US" sz="48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3844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3C67769-9E8D-4EBB-878D-AB5D5B5CB355}"/>
              </a:ext>
            </a:extLst>
          </p:cNvPr>
          <p:cNvSpPr/>
          <p:nvPr/>
        </p:nvSpPr>
        <p:spPr>
          <a:xfrm>
            <a:off x="26817532" y="19899528"/>
            <a:ext cx="7442131" cy="35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46042-8ECD-4B85-8DAD-BFDBB658023E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EB946-EBE8-4ECC-9711-EDD57204DC47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Crystal Tray Calculator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17A8490-995A-4644-98AC-4757FD05843F}"/>
              </a:ext>
            </a:extLst>
          </p:cNvPr>
          <p:cNvSpPr/>
          <p:nvPr/>
        </p:nvSpPr>
        <p:spPr>
          <a:xfrm>
            <a:off x="5027751" y="3078025"/>
            <a:ext cx="25220601" cy="15837732"/>
          </a:xfrm>
          <a:prstGeom prst="cube">
            <a:avLst>
              <a:gd name="adj" fmla="val 4902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7F8C5F-C465-44F4-B1EE-6DDC7E121467}"/>
              </a:ext>
            </a:extLst>
          </p:cNvPr>
          <p:cNvSpPr/>
          <p:nvPr/>
        </p:nvSpPr>
        <p:spPr>
          <a:xfrm>
            <a:off x="7050305" y="8453906"/>
            <a:ext cx="2121408" cy="2085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30F8C-F3BB-48C7-89D6-40987AF2306B}"/>
              </a:ext>
            </a:extLst>
          </p:cNvPr>
          <p:cNvSpPr/>
          <p:nvPr/>
        </p:nvSpPr>
        <p:spPr>
          <a:xfrm>
            <a:off x="7050305" y="11700021"/>
            <a:ext cx="2121408" cy="2085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72879A-5E94-45E8-836F-50336274E6D3}"/>
              </a:ext>
            </a:extLst>
          </p:cNvPr>
          <p:cNvSpPr/>
          <p:nvPr/>
        </p:nvSpPr>
        <p:spPr>
          <a:xfrm>
            <a:off x="7050305" y="14946135"/>
            <a:ext cx="2121408" cy="2085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33">
            <a:extLst>
              <a:ext uri="{FF2B5EF4-FFF2-40B4-BE49-F238E27FC236}">
                <a16:creationId xmlns:a16="http://schemas.microsoft.com/office/drawing/2014/main" id="{B3076AAA-4933-4B88-9AE2-F877EA3D4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2075"/>
              </p:ext>
            </p:extLst>
          </p:nvPr>
        </p:nvGraphicFramePr>
        <p:xfrm>
          <a:off x="10487580" y="5274693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CBD47F1-DA7F-49B6-A70B-A779721CA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0667"/>
              </p:ext>
            </p:extLst>
          </p:nvPr>
        </p:nvGraphicFramePr>
        <p:xfrm>
          <a:off x="10487580" y="8395365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5" name="Table 33">
            <a:extLst>
              <a:ext uri="{FF2B5EF4-FFF2-40B4-BE49-F238E27FC236}">
                <a16:creationId xmlns:a16="http://schemas.microsoft.com/office/drawing/2014/main" id="{3D36177F-B31C-4889-8145-2D4DB70B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2247"/>
              </p:ext>
            </p:extLst>
          </p:nvPr>
        </p:nvGraphicFramePr>
        <p:xfrm>
          <a:off x="10487580" y="11516037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6" name="Table 33">
            <a:extLst>
              <a:ext uri="{FF2B5EF4-FFF2-40B4-BE49-F238E27FC236}">
                <a16:creationId xmlns:a16="http://schemas.microsoft.com/office/drawing/2014/main" id="{0BABFEAC-B312-41A8-AE7A-03C170609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1083"/>
              </p:ext>
            </p:extLst>
          </p:nvPr>
        </p:nvGraphicFramePr>
        <p:xfrm>
          <a:off x="10487579" y="14636708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CE2A7A2-F687-4D3C-A847-2D899CDC5941}"/>
              </a:ext>
            </a:extLst>
          </p:cNvPr>
          <p:cNvSpPr txBox="1"/>
          <p:nvPr/>
        </p:nvSpPr>
        <p:spPr>
          <a:xfrm>
            <a:off x="6135905" y="4183663"/>
            <a:ext cx="21962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       </a:t>
            </a:r>
            <a:r>
              <a:rPr lang="en-US" sz="6600" dirty="0"/>
              <a:t>  1                 2                3                4                 5                6</a:t>
            </a:r>
            <a:endParaRPr lang="en-US" sz="4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0CD3B-A749-480A-973E-ECE45E2811C6}"/>
              </a:ext>
            </a:extLst>
          </p:cNvPr>
          <p:cNvSpPr txBox="1"/>
          <p:nvPr/>
        </p:nvSpPr>
        <p:spPr>
          <a:xfrm>
            <a:off x="5681587" y="5291659"/>
            <a:ext cx="1207008" cy="1175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A</a:t>
            </a:r>
          </a:p>
          <a:p>
            <a:endParaRPr lang="en-US" sz="8800" dirty="0"/>
          </a:p>
          <a:p>
            <a:endParaRPr lang="en-US" sz="4800" dirty="0"/>
          </a:p>
          <a:p>
            <a:r>
              <a:rPr lang="en-US" sz="8800" dirty="0"/>
              <a:t>B</a:t>
            </a:r>
          </a:p>
          <a:p>
            <a:endParaRPr lang="en-US" sz="8800" dirty="0"/>
          </a:p>
          <a:p>
            <a:endParaRPr lang="en-US" sz="4000" dirty="0"/>
          </a:p>
          <a:p>
            <a:r>
              <a:rPr lang="en-US" sz="8800" dirty="0"/>
              <a:t>C</a:t>
            </a:r>
          </a:p>
          <a:p>
            <a:endParaRPr lang="en-US" sz="8800" dirty="0"/>
          </a:p>
          <a:p>
            <a:endParaRPr lang="en-US" sz="4000" dirty="0"/>
          </a:p>
          <a:p>
            <a:r>
              <a:rPr lang="en-US" sz="8800" dirty="0"/>
              <a:t>D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B1A07EF-6031-45EC-A955-E943DF6A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10825"/>
              </p:ext>
            </p:extLst>
          </p:nvPr>
        </p:nvGraphicFramePr>
        <p:xfrm>
          <a:off x="6951988" y="5274693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B61665-D05F-46DD-A79E-0E1E4D44E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71367"/>
              </p:ext>
            </p:extLst>
          </p:nvPr>
        </p:nvGraphicFramePr>
        <p:xfrm>
          <a:off x="6951988" y="8395365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1" name="Table 33">
            <a:extLst>
              <a:ext uri="{FF2B5EF4-FFF2-40B4-BE49-F238E27FC236}">
                <a16:creationId xmlns:a16="http://schemas.microsoft.com/office/drawing/2014/main" id="{29BC2F09-2CD4-4A93-821A-61E4AED7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82313"/>
              </p:ext>
            </p:extLst>
          </p:nvPr>
        </p:nvGraphicFramePr>
        <p:xfrm>
          <a:off x="6951988" y="11516037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2" name="Table 33">
            <a:extLst>
              <a:ext uri="{FF2B5EF4-FFF2-40B4-BE49-F238E27FC236}">
                <a16:creationId xmlns:a16="http://schemas.microsoft.com/office/drawing/2014/main" id="{CDE3D7B7-4122-4723-8A99-52E16497E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42826"/>
              </p:ext>
            </p:extLst>
          </p:nvPr>
        </p:nvGraphicFramePr>
        <p:xfrm>
          <a:off x="6951987" y="14636708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7" name="Table 33">
            <a:extLst>
              <a:ext uri="{FF2B5EF4-FFF2-40B4-BE49-F238E27FC236}">
                <a16:creationId xmlns:a16="http://schemas.microsoft.com/office/drawing/2014/main" id="{5F17F249-AAA1-45E5-9D48-2896A5CD8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57277"/>
              </p:ext>
            </p:extLst>
          </p:nvPr>
        </p:nvGraphicFramePr>
        <p:xfrm>
          <a:off x="14023171" y="5274693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3D3E883-DC96-49CB-84D7-FCBB9D6E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31552"/>
              </p:ext>
            </p:extLst>
          </p:nvPr>
        </p:nvGraphicFramePr>
        <p:xfrm>
          <a:off x="14023171" y="8395365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49" name="Table 33">
            <a:extLst>
              <a:ext uri="{FF2B5EF4-FFF2-40B4-BE49-F238E27FC236}">
                <a16:creationId xmlns:a16="http://schemas.microsoft.com/office/drawing/2014/main" id="{D96031E8-54F3-4C0D-B6DA-97510B3DE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590"/>
              </p:ext>
            </p:extLst>
          </p:nvPr>
        </p:nvGraphicFramePr>
        <p:xfrm>
          <a:off x="14023171" y="11516037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0" name="Table 33">
            <a:extLst>
              <a:ext uri="{FF2B5EF4-FFF2-40B4-BE49-F238E27FC236}">
                <a16:creationId xmlns:a16="http://schemas.microsoft.com/office/drawing/2014/main" id="{973DC346-2347-42B7-A857-B7631CE38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41233"/>
              </p:ext>
            </p:extLst>
          </p:nvPr>
        </p:nvGraphicFramePr>
        <p:xfrm>
          <a:off x="14023170" y="14636708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1" name="Table 33">
            <a:extLst>
              <a:ext uri="{FF2B5EF4-FFF2-40B4-BE49-F238E27FC236}">
                <a16:creationId xmlns:a16="http://schemas.microsoft.com/office/drawing/2014/main" id="{7F7E75BF-68D3-4916-8CF9-076B5F372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25950"/>
              </p:ext>
            </p:extLst>
          </p:nvPr>
        </p:nvGraphicFramePr>
        <p:xfrm>
          <a:off x="17558761" y="5293226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AB8EC2DD-93D0-4BD8-A730-B06273B35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52213"/>
              </p:ext>
            </p:extLst>
          </p:nvPr>
        </p:nvGraphicFramePr>
        <p:xfrm>
          <a:off x="17558761" y="8413898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3" name="Table 33">
            <a:extLst>
              <a:ext uri="{FF2B5EF4-FFF2-40B4-BE49-F238E27FC236}">
                <a16:creationId xmlns:a16="http://schemas.microsoft.com/office/drawing/2014/main" id="{507F8CA0-5B0A-482A-985C-F7246ABE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98232"/>
              </p:ext>
            </p:extLst>
          </p:nvPr>
        </p:nvGraphicFramePr>
        <p:xfrm>
          <a:off x="17558761" y="11534570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4" name="Table 33">
            <a:extLst>
              <a:ext uri="{FF2B5EF4-FFF2-40B4-BE49-F238E27FC236}">
                <a16:creationId xmlns:a16="http://schemas.microsoft.com/office/drawing/2014/main" id="{F5CCF238-6A9A-47B8-968C-FC81ACCB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15120"/>
              </p:ext>
            </p:extLst>
          </p:nvPr>
        </p:nvGraphicFramePr>
        <p:xfrm>
          <a:off x="17558760" y="14655241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5" name="Table 33">
            <a:extLst>
              <a:ext uri="{FF2B5EF4-FFF2-40B4-BE49-F238E27FC236}">
                <a16:creationId xmlns:a16="http://schemas.microsoft.com/office/drawing/2014/main" id="{A841FD13-B830-4B37-9E4C-F0C88D552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913"/>
              </p:ext>
            </p:extLst>
          </p:nvPr>
        </p:nvGraphicFramePr>
        <p:xfrm>
          <a:off x="21060655" y="5293226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E4452CA-3FCA-4B4C-B00F-2AD61DC5B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8722"/>
              </p:ext>
            </p:extLst>
          </p:nvPr>
        </p:nvGraphicFramePr>
        <p:xfrm>
          <a:off x="21060655" y="8413898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7" name="Table 33">
            <a:extLst>
              <a:ext uri="{FF2B5EF4-FFF2-40B4-BE49-F238E27FC236}">
                <a16:creationId xmlns:a16="http://schemas.microsoft.com/office/drawing/2014/main" id="{CCBFCB01-1811-49EB-B08B-317A8DF9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0165"/>
              </p:ext>
            </p:extLst>
          </p:nvPr>
        </p:nvGraphicFramePr>
        <p:xfrm>
          <a:off x="21060655" y="11534570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8" name="Table 33">
            <a:extLst>
              <a:ext uri="{FF2B5EF4-FFF2-40B4-BE49-F238E27FC236}">
                <a16:creationId xmlns:a16="http://schemas.microsoft.com/office/drawing/2014/main" id="{EE652E55-B814-4A63-B959-F45BC3DB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27058"/>
              </p:ext>
            </p:extLst>
          </p:nvPr>
        </p:nvGraphicFramePr>
        <p:xfrm>
          <a:off x="21060654" y="14655241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59" name="Table 33">
            <a:extLst>
              <a:ext uri="{FF2B5EF4-FFF2-40B4-BE49-F238E27FC236}">
                <a16:creationId xmlns:a16="http://schemas.microsoft.com/office/drawing/2014/main" id="{E329E5C7-86AB-4F87-B8A9-53FCB850B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30866"/>
              </p:ext>
            </p:extLst>
          </p:nvPr>
        </p:nvGraphicFramePr>
        <p:xfrm>
          <a:off x="24461898" y="5284075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52DCB26-8941-4A05-8BF8-6925AB83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10900"/>
              </p:ext>
            </p:extLst>
          </p:nvPr>
        </p:nvGraphicFramePr>
        <p:xfrm>
          <a:off x="24461898" y="8404747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61" name="Table 33">
            <a:extLst>
              <a:ext uri="{FF2B5EF4-FFF2-40B4-BE49-F238E27FC236}">
                <a16:creationId xmlns:a16="http://schemas.microsoft.com/office/drawing/2014/main" id="{626BBB73-D563-4214-950B-C7A7A69F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87440"/>
              </p:ext>
            </p:extLst>
          </p:nvPr>
        </p:nvGraphicFramePr>
        <p:xfrm>
          <a:off x="24461898" y="11525419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graphicFrame>
        <p:nvGraphicFramePr>
          <p:cNvPr id="62" name="Table 33">
            <a:extLst>
              <a:ext uri="{FF2B5EF4-FFF2-40B4-BE49-F238E27FC236}">
                <a16:creationId xmlns:a16="http://schemas.microsoft.com/office/drawing/2014/main" id="{92B7793E-E123-4E92-9CF3-A7E9FB474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51932"/>
              </p:ext>
            </p:extLst>
          </p:nvPr>
        </p:nvGraphicFramePr>
        <p:xfrm>
          <a:off x="24461897" y="14646090"/>
          <a:ext cx="2886621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621">
                  <a:extLst>
                    <a:ext uri="{9D8B030D-6E8A-4147-A177-3AD203B41FA5}">
                      <a16:colId xmlns:a16="http://schemas.microsoft.com/office/drawing/2014/main" val="2074884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>
                    <a:solidFill>
                      <a:srgbClr val="C9B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340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533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292E631-D981-4045-B523-DF6FD6872134}"/>
              </a:ext>
            </a:extLst>
          </p:cNvPr>
          <p:cNvSpPr/>
          <p:nvPr/>
        </p:nvSpPr>
        <p:spPr>
          <a:xfrm>
            <a:off x="2256051" y="21275938"/>
            <a:ext cx="6568957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Na Acetate pH 6.5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B4238F6-5412-4A6E-AE15-C596D15F9F7F}"/>
              </a:ext>
            </a:extLst>
          </p:cNvPr>
          <p:cNvSpPr/>
          <p:nvPr/>
        </p:nvSpPr>
        <p:spPr>
          <a:xfrm rot="10800000">
            <a:off x="8150450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C655B6-01BA-41ED-B248-CB9A997EB373}"/>
              </a:ext>
            </a:extLst>
          </p:cNvPr>
          <p:cNvSpPr txBox="1"/>
          <p:nvPr/>
        </p:nvSpPr>
        <p:spPr>
          <a:xfrm>
            <a:off x="2256050" y="19899528"/>
            <a:ext cx="31659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Reagent                        Stock             A1                Change         Step                   </a:t>
            </a:r>
            <a:r>
              <a:rPr lang="en-US" sz="6600" b="1" dirty="0">
                <a:solidFill>
                  <a:schemeClr val="bg1"/>
                </a:solidFill>
              </a:rPr>
              <a:t>Total Volume (uL)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23A6941-9A66-450D-B4AA-70072D876433}"/>
              </a:ext>
            </a:extLst>
          </p:cNvPr>
          <p:cNvSpPr/>
          <p:nvPr/>
        </p:nvSpPr>
        <p:spPr>
          <a:xfrm>
            <a:off x="9706786" y="21275938"/>
            <a:ext cx="1921383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6C8176B0-CDCB-4A00-841C-B10FE020B002}"/>
              </a:ext>
            </a:extLst>
          </p:cNvPr>
          <p:cNvSpPr/>
          <p:nvPr/>
        </p:nvSpPr>
        <p:spPr>
          <a:xfrm rot="10800000">
            <a:off x="10805157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DC87F81-BE10-4D95-BC7F-53F1C2F1005A}"/>
              </a:ext>
            </a:extLst>
          </p:cNvPr>
          <p:cNvSpPr/>
          <p:nvPr/>
        </p:nvSpPr>
        <p:spPr>
          <a:xfrm>
            <a:off x="17998988" y="21275938"/>
            <a:ext cx="3315966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Horizontal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31E6C14-C47D-4093-8954-2D6BEDCBA4DD}"/>
              </a:ext>
            </a:extLst>
          </p:cNvPr>
          <p:cNvSpPr/>
          <p:nvPr/>
        </p:nvSpPr>
        <p:spPr>
          <a:xfrm>
            <a:off x="22196732" y="21275938"/>
            <a:ext cx="2094109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E393CDC-942E-4D73-A00A-20EEF4DA966F}"/>
              </a:ext>
            </a:extLst>
          </p:cNvPr>
          <p:cNvSpPr/>
          <p:nvPr/>
        </p:nvSpPr>
        <p:spPr>
          <a:xfrm rot="10800000">
            <a:off x="23541216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BD1832-70FD-4C12-93C3-2EC42D49584D}"/>
              </a:ext>
            </a:extLst>
          </p:cNvPr>
          <p:cNvSpPr/>
          <p:nvPr/>
        </p:nvSpPr>
        <p:spPr>
          <a:xfrm>
            <a:off x="11788215" y="21275938"/>
            <a:ext cx="1517929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11D8632-6BB4-4B4B-BE40-EBB92BF56D89}"/>
              </a:ext>
            </a:extLst>
          </p:cNvPr>
          <p:cNvSpPr/>
          <p:nvPr/>
        </p:nvSpPr>
        <p:spPr>
          <a:xfrm rot="10800000">
            <a:off x="12573072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9DA289-BE67-4FD4-BE40-CDB494559DC2}"/>
              </a:ext>
            </a:extLst>
          </p:cNvPr>
          <p:cNvSpPr/>
          <p:nvPr/>
        </p:nvSpPr>
        <p:spPr>
          <a:xfrm>
            <a:off x="13993616" y="21275938"/>
            <a:ext cx="1517929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100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70E318AD-9939-409C-A071-81E6408BB6B4}"/>
              </a:ext>
            </a:extLst>
          </p:cNvPr>
          <p:cNvSpPr/>
          <p:nvPr/>
        </p:nvSpPr>
        <p:spPr>
          <a:xfrm rot="10800000">
            <a:off x="15018314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7BB9B45-43AA-42DE-AAC5-5A7597B26E6B}"/>
              </a:ext>
            </a:extLst>
          </p:cNvPr>
          <p:cNvSpPr/>
          <p:nvPr/>
        </p:nvSpPr>
        <p:spPr>
          <a:xfrm>
            <a:off x="15671591" y="21275938"/>
            <a:ext cx="1517929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17A2FF0D-2351-45DE-8449-3E9B49C1A53A}"/>
              </a:ext>
            </a:extLst>
          </p:cNvPr>
          <p:cNvSpPr/>
          <p:nvPr/>
        </p:nvSpPr>
        <p:spPr>
          <a:xfrm rot="10800000">
            <a:off x="16726268" y="21714909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32080B9-1C4D-4C4A-8556-F0A8C946B5DD}"/>
              </a:ext>
            </a:extLst>
          </p:cNvPr>
          <p:cNvSpPr/>
          <p:nvPr/>
        </p:nvSpPr>
        <p:spPr>
          <a:xfrm>
            <a:off x="24413654" y="21275938"/>
            <a:ext cx="1517929" cy="1127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BD3E05A-B6B1-4536-8C9E-BFC4CB055A55}"/>
              </a:ext>
            </a:extLst>
          </p:cNvPr>
          <p:cNvSpPr/>
          <p:nvPr/>
        </p:nvSpPr>
        <p:spPr>
          <a:xfrm rot="10800000">
            <a:off x="25442398" y="2172169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3DE75D-7DB1-4815-96D0-E49FACB75EA3}"/>
              </a:ext>
            </a:extLst>
          </p:cNvPr>
          <p:cNvSpPr/>
          <p:nvPr/>
        </p:nvSpPr>
        <p:spPr>
          <a:xfrm>
            <a:off x="2256051" y="22675831"/>
            <a:ext cx="6568957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PEG 3500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D55F3977-C834-46CD-B67A-578DF6C22632}"/>
              </a:ext>
            </a:extLst>
          </p:cNvPr>
          <p:cNvSpPr/>
          <p:nvPr/>
        </p:nvSpPr>
        <p:spPr>
          <a:xfrm rot="10800000">
            <a:off x="8150450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E949AD-ABAA-4712-AFE3-DF329D36F2AB}"/>
              </a:ext>
            </a:extLst>
          </p:cNvPr>
          <p:cNvSpPr/>
          <p:nvPr/>
        </p:nvSpPr>
        <p:spPr>
          <a:xfrm>
            <a:off x="9706786" y="22675831"/>
            <a:ext cx="1921383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50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19F1591-439E-48F9-84FB-A0492A982EA1}"/>
              </a:ext>
            </a:extLst>
          </p:cNvPr>
          <p:cNvSpPr/>
          <p:nvPr/>
        </p:nvSpPr>
        <p:spPr>
          <a:xfrm rot="10800000">
            <a:off x="10805157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1AB0010-7042-4878-A960-3E4929064654}"/>
              </a:ext>
            </a:extLst>
          </p:cNvPr>
          <p:cNvSpPr/>
          <p:nvPr/>
        </p:nvSpPr>
        <p:spPr>
          <a:xfrm>
            <a:off x="17998988" y="22675831"/>
            <a:ext cx="3315966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Vertical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369D16-852E-422F-BB58-05FAC44FDC61}"/>
              </a:ext>
            </a:extLst>
          </p:cNvPr>
          <p:cNvSpPr/>
          <p:nvPr/>
        </p:nvSpPr>
        <p:spPr>
          <a:xfrm>
            <a:off x="22196732" y="22675831"/>
            <a:ext cx="2094109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5B49333-A0AE-4C67-9090-FF57852363D0}"/>
              </a:ext>
            </a:extLst>
          </p:cNvPr>
          <p:cNvSpPr/>
          <p:nvPr/>
        </p:nvSpPr>
        <p:spPr>
          <a:xfrm rot="10800000">
            <a:off x="23541216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F218552-88F8-4FFA-8FDB-53F928953E0C}"/>
              </a:ext>
            </a:extLst>
          </p:cNvPr>
          <p:cNvSpPr/>
          <p:nvPr/>
        </p:nvSpPr>
        <p:spPr>
          <a:xfrm>
            <a:off x="11788215" y="22675831"/>
            <a:ext cx="1517929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%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AFC80586-6015-4590-A482-0FB073F4793C}"/>
              </a:ext>
            </a:extLst>
          </p:cNvPr>
          <p:cNvSpPr/>
          <p:nvPr/>
        </p:nvSpPr>
        <p:spPr>
          <a:xfrm rot="10800000">
            <a:off x="12573072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89FC070-9FE3-4538-8DBA-E38CC27AEA56}"/>
              </a:ext>
            </a:extLst>
          </p:cNvPr>
          <p:cNvSpPr/>
          <p:nvPr/>
        </p:nvSpPr>
        <p:spPr>
          <a:xfrm>
            <a:off x="13993616" y="22675831"/>
            <a:ext cx="1517929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12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237F5F27-D0B0-4DD8-A14D-F8CF0EAF8199}"/>
              </a:ext>
            </a:extLst>
          </p:cNvPr>
          <p:cNvSpPr/>
          <p:nvPr/>
        </p:nvSpPr>
        <p:spPr>
          <a:xfrm rot="10800000">
            <a:off x="15018314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896255D-5B07-4AD3-A2AC-CFCA65CF89DA}"/>
              </a:ext>
            </a:extLst>
          </p:cNvPr>
          <p:cNvSpPr/>
          <p:nvPr/>
        </p:nvSpPr>
        <p:spPr>
          <a:xfrm>
            <a:off x="15671591" y="22675831"/>
            <a:ext cx="1517929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%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AD29F549-514D-4A3F-84C3-E0747DDDA9E7}"/>
              </a:ext>
            </a:extLst>
          </p:cNvPr>
          <p:cNvSpPr/>
          <p:nvPr/>
        </p:nvSpPr>
        <p:spPr>
          <a:xfrm rot="10800000">
            <a:off x="16726268" y="23114802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D05A95C-4300-4F49-9868-D35FE6DF490A}"/>
              </a:ext>
            </a:extLst>
          </p:cNvPr>
          <p:cNvSpPr/>
          <p:nvPr/>
        </p:nvSpPr>
        <p:spPr>
          <a:xfrm>
            <a:off x="24413654" y="22675831"/>
            <a:ext cx="1517929" cy="1127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%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FA5A7F04-7FEC-4396-BD67-24FCCC957C9E}"/>
              </a:ext>
            </a:extLst>
          </p:cNvPr>
          <p:cNvSpPr/>
          <p:nvPr/>
        </p:nvSpPr>
        <p:spPr>
          <a:xfrm rot="10800000">
            <a:off x="25442398" y="2312158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61CEAA5-D24C-4741-8F55-ABBE6F5A0789}"/>
              </a:ext>
            </a:extLst>
          </p:cNvPr>
          <p:cNvSpPr/>
          <p:nvPr/>
        </p:nvSpPr>
        <p:spPr>
          <a:xfrm>
            <a:off x="2256051" y="24075724"/>
            <a:ext cx="6568957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Tris pH 4.0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97212B6-0E66-4F0D-8E9A-AEBE4F2BECA8}"/>
              </a:ext>
            </a:extLst>
          </p:cNvPr>
          <p:cNvSpPr/>
          <p:nvPr/>
        </p:nvSpPr>
        <p:spPr>
          <a:xfrm rot="10800000">
            <a:off x="8150450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2543803-0AD4-4209-A6D3-BD00437CED93}"/>
              </a:ext>
            </a:extLst>
          </p:cNvPr>
          <p:cNvSpPr/>
          <p:nvPr/>
        </p:nvSpPr>
        <p:spPr>
          <a:xfrm>
            <a:off x="9706786" y="24075724"/>
            <a:ext cx="1921383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0.5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27CDF20B-0020-4BDF-B661-7A8139199813}"/>
              </a:ext>
            </a:extLst>
          </p:cNvPr>
          <p:cNvSpPr/>
          <p:nvPr/>
        </p:nvSpPr>
        <p:spPr>
          <a:xfrm rot="10800000">
            <a:off x="10805157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DFE239E-56AF-4585-8516-A84C46313EC2}"/>
              </a:ext>
            </a:extLst>
          </p:cNvPr>
          <p:cNvSpPr/>
          <p:nvPr/>
        </p:nvSpPr>
        <p:spPr>
          <a:xfrm>
            <a:off x="17998988" y="24075724"/>
            <a:ext cx="3315966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None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6644AD5-83C3-47C7-86EE-3A7561C76806}"/>
              </a:ext>
            </a:extLst>
          </p:cNvPr>
          <p:cNvSpPr/>
          <p:nvPr/>
        </p:nvSpPr>
        <p:spPr>
          <a:xfrm>
            <a:off x="22196732" y="24075724"/>
            <a:ext cx="2094109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--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B480396C-F4AD-4AC8-98D1-FE22ABBD98B2}"/>
              </a:ext>
            </a:extLst>
          </p:cNvPr>
          <p:cNvSpPr/>
          <p:nvPr/>
        </p:nvSpPr>
        <p:spPr>
          <a:xfrm rot="10800000">
            <a:off x="23541216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FE1FD03-B025-44F8-820D-5AA069050253}"/>
              </a:ext>
            </a:extLst>
          </p:cNvPr>
          <p:cNvSpPr/>
          <p:nvPr/>
        </p:nvSpPr>
        <p:spPr>
          <a:xfrm>
            <a:off x="11788215" y="24075724"/>
            <a:ext cx="1517929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7E986A2-692D-4422-A1BC-09F4DC1C94F7}"/>
              </a:ext>
            </a:extLst>
          </p:cNvPr>
          <p:cNvSpPr/>
          <p:nvPr/>
        </p:nvSpPr>
        <p:spPr>
          <a:xfrm rot="10800000">
            <a:off x="12573072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84C6226-1834-4B2B-A386-ED09A4459135}"/>
              </a:ext>
            </a:extLst>
          </p:cNvPr>
          <p:cNvSpPr/>
          <p:nvPr/>
        </p:nvSpPr>
        <p:spPr>
          <a:xfrm>
            <a:off x="13993616" y="24075724"/>
            <a:ext cx="1517929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50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093858BC-C49F-463A-920F-7CA86B9245D7}"/>
              </a:ext>
            </a:extLst>
          </p:cNvPr>
          <p:cNvSpPr/>
          <p:nvPr/>
        </p:nvSpPr>
        <p:spPr>
          <a:xfrm rot="10800000">
            <a:off x="15018314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7662F11-94CA-4D62-9ADC-2AA521584CBB}"/>
              </a:ext>
            </a:extLst>
          </p:cNvPr>
          <p:cNvSpPr/>
          <p:nvPr/>
        </p:nvSpPr>
        <p:spPr>
          <a:xfrm>
            <a:off x="15671591" y="24075724"/>
            <a:ext cx="1517929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6070C6F0-38F8-4E2B-B7EA-F78AC278DB47}"/>
              </a:ext>
            </a:extLst>
          </p:cNvPr>
          <p:cNvSpPr/>
          <p:nvPr/>
        </p:nvSpPr>
        <p:spPr>
          <a:xfrm rot="10800000">
            <a:off x="16726268" y="2451469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FC734A-DF33-46E4-ABBB-36055D0E12A6}"/>
              </a:ext>
            </a:extLst>
          </p:cNvPr>
          <p:cNvSpPr/>
          <p:nvPr/>
        </p:nvSpPr>
        <p:spPr>
          <a:xfrm>
            <a:off x="24413654" y="24075724"/>
            <a:ext cx="1517929" cy="1127255"/>
          </a:xfrm>
          <a:prstGeom prst="roundRect">
            <a:avLst/>
          </a:prstGeom>
          <a:solidFill>
            <a:srgbClr val="C9B1E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mM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887FB435-4D7B-49AF-81C4-A88C1B723AF7}"/>
              </a:ext>
            </a:extLst>
          </p:cNvPr>
          <p:cNvSpPr/>
          <p:nvPr/>
        </p:nvSpPr>
        <p:spPr>
          <a:xfrm rot="10800000">
            <a:off x="25442398" y="24521478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F0029EF-14FA-4E60-BF04-7CE3606D1D0B}"/>
              </a:ext>
            </a:extLst>
          </p:cNvPr>
          <p:cNvSpPr/>
          <p:nvPr/>
        </p:nvSpPr>
        <p:spPr>
          <a:xfrm>
            <a:off x="27346970" y="21158064"/>
            <a:ext cx="6568957" cy="1127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1000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6A627794-289D-4469-A4C6-227B3639DAA8}"/>
              </a:ext>
            </a:extLst>
          </p:cNvPr>
          <p:cNvSpPr/>
          <p:nvPr/>
        </p:nvSpPr>
        <p:spPr>
          <a:xfrm rot="10800000">
            <a:off x="33241369" y="21597035"/>
            <a:ext cx="385851" cy="3149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3EB016A-7A3D-4614-B294-7190C91E52E4}"/>
              </a:ext>
            </a:extLst>
          </p:cNvPr>
          <p:cNvSpPr/>
          <p:nvPr/>
        </p:nvSpPr>
        <p:spPr>
          <a:xfrm>
            <a:off x="6888594" y="17465442"/>
            <a:ext cx="20458375" cy="8220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    100 mM              120 mM                 140 mM                160 mM               180 mM                 200 mM 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5D1FEE0-ECB8-4357-A9EB-571469A6FBE9}"/>
              </a:ext>
            </a:extLst>
          </p:cNvPr>
          <p:cNvSpPr/>
          <p:nvPr/>
        </p:nvSpPr>
        <p:spPr>
          <a:xfrm rot="5400000">
            <a:off x="22145452" y="10641624"/>
            <a:ext cx="11940867" cy="12070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12%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14%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16%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18%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A066884-A4A5-4521-9ACC-477C9F8AD588}"/>
              </a:ext>
            </a:extLst>
          </p:cNvPr>
          <p:cNvSpPr/>
          <p:nvPr/>
        </p:nvSpPr>
        <p:spPr>
          <a:xfrm>
            <a:off x="29288513" y="22484328"/>
            <a:ext cx="2685870" cy="7367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CALCULATE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2533302-A480-4412-B01B-025D4E317611}"/>
              </a:ext>
            </a:extLst>
          </p:cNvPr>
          <p:cNvSpPr/>
          <p:nvPr/>
        </p:nvSpPr>
        <p:spPr>
          <a:xfrm>
            <a:off x="27724135" y="23908845"/>
            <a:ext cx="5628924" cy="11272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 SAVE TRAY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9D197E5-6815-4518-B4F0-2DF60DA7414F}"/>
              </a:ext>
            </a:extLst>
          </p:cNvPr>
          <p:cNvSpPr/>
          <p:nvPr/>
        </p:nvSpPr>
        <p:spPr>
          <a:xfrm>
            <a:off x="2256050" y="25698356"/>
            <a:ext cx="2644405" cy="892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 USE TRAY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25" name="Graphic 124" descr="Right pointing backhand index outline">
            <a:extLst>
              <a:ext uri="{FF2B5EF4-FFF2-40B4-BE49-F238E27FC236}">
                <a16:creationId xmlns:a16="http://schemas.microsoft.com/office/drawing/2014/main" id="{52425AF8-77BE-46A8-90D3-9A34F618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443255" y="261445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6DD94B-AAF7-46F9-96AD-EEED56AA3F33}"/>
              </a:ext>
            </a:extLst>
          </p:cNvPr>
          <p:cNvSpPr/>
          <p:nvPr/>
        </p:nvSpPr>
        <p:spPr>
          <a:xfrm>
            <a:off x="18247126" y="4835317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7AA2A-7855-4C44-AC4D-D7A99E8D89A3}"/>
              </a:ext>
            </a:extLst>
          </p:cNvPr>
          <p:cNvSpPr/>
          <p:nvPr/>
        </p:nvSpPr>
        <p:spPr>
          <a:xfrm>
            <a:off x="877824" y="512064"/>
            <a:ext cx="34747193" cy="2085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A9850-4C2A-42EE-A368-DF3220A890A3}"/>
              </a:ext>
            </a:extLst>
          </p:cNvPr>
          <p:cNvSpPr txBox="1"/>
          <p:nvPr/>
        </p:nvSpPr>
        <p:spPr>
          <a:xfrm>
            <a:off x="1420368" y="841248"/>
            <a:ext cx="33735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</a:rPr>
              <a:t>DESIGN: Crystal Tray Calculator (2)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33CD5-B435-45FA-95AB-F476D35C2214}"/>
              </a:ext>
            </a:extLst>
          </p:cNvPr>
          <p:cNvSpPr/>
          <p:nvPr/>
        </p:nvSpPr>
        <p:spPr>
          <a:xfrm>
            <a:off x="1420368" y="3496724"/>
            <a:ext cx="2644405" cy="892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 USE TRAY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Right pointing backhand index outline">
            <a:extLst>
              <a:ext uri="{FF2B5EF4-FFF2-40B4-BE49-F238E27FC236}">
                <a16:creationId xmlns:a16="http://schemas.microsoft.com/office/drawing/2014/main" id="{806D8549-C64B-4405-AA50-A6B704BAE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607573" y="3942922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53025-F70A-4BFD-9235-7FFBDA2AB174}"/>
              </a:ext>
            </a:extLst>
          </p:cNvPr>
          <p:cNvSpPr/>
          <p:nvPr/>
        </p:nvSpPr>
        <p:spPr>
          <a:xfrm>
            <a:off x="21490022" y="4835317"/>
            <a:ext cx="3221125" cy="1389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ASSAYS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DA79D-DE04-4E75-A1B9-569265BF6A37}"/>
              </a:ext>
            </a:extLst>
          </p:cNvPr>
          <p:cNvSpPr/>
          <p:nvPr/>
        </p:nvSpPr>
        <p:spPr>
          <a:xfrm>
            <a:off x="11729575" y="4835317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PLASMID</a:t>
            </a:r>
          </a:p>
          <a:p>
            <a:pPr algn="ctr"/>
            <a:r>
              <a:rPr lang="en-US" sz="3600" dirty="0"/>
              <a:t>00452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A9F54-F021-4DD4-828A-90F0492A2693}"/>
              </a:ext>
            </a:extLst>
          </p:cNvPr>
          <p:cNvSpPr/>
          <p:nvPr/>
        </p:nvSpPr>
        <p:spPr>
          <a:xfrm>
            <a:off x="14987276" y="4835317"/>
            <a:ext cx="3221125" cy="138988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BE42F9-5409-429C-8066-0A2E14F28B82}"/>
              </a:ext>
            </a:extLst>
          </p:cNvPr>
          <p:cNvSpPr/>
          <p:nvPr/>
        </p:nvSpPr>
        <p:spPr>
          <a:xfrm>
            <a:off x="9956782" y="6042325"/>
            <a:ext cx="19985590" cy="5548158"/>
          </a:xfrm>
          <a:prstGeom prst="roundRect">
            <a:avLst>
              <a:gd name="adj" fmla="val 86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CE08E0-8DA2-4F77-AD70-F746790B887B}"/>
              </a:ext>
            </a:extLst>
          </p:cNvPr>
          <p:cNvSpPr/>
          <p:nvPr/>
        </p:nvSpPr>
        <p:spPr>
          <a:xfrm>
            <a:off x="1420368" y="6042325"/>
            <a:ext cx="9232594" cy="5548158"/>
          </a:xfrm>
          <a:prstGeom prst="roundRect">
            <a:avLst>
              <a:gd name="adj" fmla="val 8602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6C02F-EC80-40AE-81E6-3D198E8AEB82}"/>
              </a:ext>
            </a:extLst>
          </p:cNvPr>
          <p:cNvSpPr txBox="1"/>
          <p:nvPr/>
        </p:nvSpPr>
        <p:spPr>
          <a:xfrm>
            <a:off x="1758898" y="6450614"/>
            <a:ext cx="85283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spySrtA swap anthracis 45 </a:t>
            </a:r>
          </a:p>
          <a:p>
            <a:endParaRPr lang="en-US" sz="1400" dirty="0"/>
          </a:p>
          <a:p>
            <a:r>
              <a:rPr lang="en-US" sz="4800" u="sng" dirty="0"/>
              <a:t>Plasmid ID: 00452</a:t>
            </a:r>
          </a:p>
          <a:p>
            <a:r>
              <a:rPr lang="en-US" sz="4800" u="sng" dirty="0"/>
              <a:t>Growths (4) </a:t>
            </a:r>
          </a:p>
          <a:p>
            <a:r>
              <a:rPr lang="en-US" sz="4800" u="sng" dirty="0"/>
              <a:t>Preps (2) </a:t>
            </a:r>
          </a:p>
          <a:p>
            <a:r>
              <a:rPr lang="en-US" sz="4800" u="sng" dirty="0"/>
              <a:t>Assays (1) </a:t>
            </a:r>
          </a:p>
          <a:p>
            <a:r>
              <a:rPr lang="en-US" sz="4800" b="1" dirty="0"/>
              <a:t>Trays (8)</a:t>
            </a:r>
            <a:r>
              <a:rPr lang="en-US" sz="4800" u="sng" dirty="0"/>
              <a:t> </a:t>
            </a: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DC6CF085-3E92-49CD-9341-96A282E2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363" y="7117918"/>
            <a:ext cx="3473737" cy="37510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18FE5D-F9E6-46A6-84C9-4E9D20378B24}"/>
              </a:ext>
            </a:extLst>
          </p:cNvPr>
          <p:cNvSpPr txBox="1"/>
          <p:nvPr/>
        </p:nvSpPr>
        <p:spPr>
          <a:xfrm>
            <a:off x="11415195" y="7262132"/>
            <a:ext cx="312213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08-27-2021</a:t>
            </a:r>
            <a:endParaRPr lang="en-US" sz="500" dirty="0"/>
          </a:p>
          <a:p>
            <a:r>
              <a:rPr lang="en-US" sz="3200" dirty="0"/>
              <a:t>08-27-2021</a:t>
            </a:r>
          </a:p>
          <a:p>
            <a:r>
              <a:rPr lang="en-US" sz="3200" dirty="0"/>
              <a:t>06-24-2021</a:t>
            </a:r>
          </a:p>
          <a:p>
            <a:r>
              <a:rPr lang="en-US" sz="3200" dirty="0"/>
              <a:t>06-24-2021</a:t>
            </a:r>
          </a:p>
          <a:p>
            <a:r>
              <a:rPr lang="en-US" sz="3200" dirty="0"/>
              <a:t>06-24-2021</a:t>
            </a:r>
          </a:p>
          <a:p>
            <a:r>
              <a:rPr lang="en-US" sz="3200" dirty="0"/>
              <a:t>06-24-2021</a:t>
            </a:r>
          </a:p>
          <a:p>
            <a:r>
              <a:rPr lang="en-US" sz="3200" b="1" u="sng" dirty="0"/>
              <a:t>(ADD)</a:t>
            </a:r>
            <a:r>
              <a:rPr lang="en-US" sz="3200" dirty="0"/>
              <a:t>              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1A7989-1620-441A-8E89-BE8E5FD5E913}"/>
              </a:ext>
            </a:extLst>
          </p:cNvPr>
          <p:cNvSpPr/>
          <p:nvPr/>
        </p:nvSpPr>
        <p:spPr>
          <a:xfrm>
            <a:off x="15543458" y="7335405"/>
            <a:ext cx="2151703" cy="18010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9C262-81BA-4F71-911D-397BB2A77F29}"/>
              </a:ext>
            </a:extLst>
          </p:cNvPr>
          <p:cNvSpPr/>
          <p:nvPr/>
        </p:nvSpPr>
        <p:spPr>
          <a:xfrm>
            <a:off x="15543458" y="7926721"/>
            <a:ext cx="2151703" cy="641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28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C74C8C-12E9-407C-B302-0E8C91EB37F7}"/>
              </a:ext>
            </a:extLst>
          </p:cNvPr>
          <p:cNvSpPr/>
          <p:nvPr/>
        </p:nvSpPr>
        <p:spPr>
          <a:xfrm>
            <a:off x="15543458" y="9561158"/>
            <a:ext cx="2151703" cy="942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HANNA KODAMA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E3681-D079-4780-8FD3-6AE444A05C8B}"/>
              </a:ext>
            </a:extLst>
          </p:cNvPr>
          <p:cNvSpPr txBox="1"/>
          <p:nvPr/>
        </p:nvSpPr>
        <p:spPr>
          <a:xfrm>
            <a:off x="15543458" y="6739665"/>
            <a:ext cx="215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DATE/AUTHOR: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FD8D36-A83B-491F-9C1E-0F34F18663C6}"/>
              </a:ext>
            </a:extLst>
          </p:cNvPr>
          <p:cNvSpPr/>
          <p:nvPr/>
        </p:nvSpPr>
        <p:spPr>
          <a:xfrm>
            <a:off x="27980195" y="10555148"/>
            <a:ext cx="1278316" cy="6417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SAVE</a:t>
            </a:r>
            <a:endParaRPr lang="en-US" dirty="0"/>
          </a:p>
        </p:txBody>
      </p:sp>
      <p:pic>
        <p:nvPicPr>
          <p:cNvPr id="24" name="Graphic 23" descr="Badge Follow with solid fill">
            <a:extLst>
              <a:ext uri="{FF2B5EF4-FFF2-40B4-BE49-F238E27FC236}">
                <a16:creationId xmlns:a16="http://schemas.microsoft.com/office/drawing/2014/main" id="{BA2ADAEA-E575-45FC-85FB-0FE43313A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2522" y="10430018"/>
            <a:ext cx="914400" cy="914400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E7DACC0-1FDC-45D1-9725-FEA7D33AF88F}"/>
              </a:ext>
            </a:extLst>
          </p:cNvPr>
          <p:cNvSpPr/>
          <p:nvPr/>
        </p:nvSpPr>
        <p:spPr>
          <a:xfrm rot="10800000">
            <a:off x="17332291" y="9937989"/>
            <a:ext cx="266833" cy="1902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Daily calendar outline">
            <a:extLst>
              <a:ext uri="{FF2B5EF4-FFF2-40B4-BE49-F238E27FC236}">
                <a16:creationId xmlns:a16="http://schemas.microsoft.com/office/drawing/2014/main" id="{774A3AFA-A2C9-469A-B9E6-9B9F4540D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05674" y="7864884"/>
            <a:ext cx="724748" cy="7247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2B6196D-13ED-4B3A-A2B6-54A5263D700D}"/>
              </a:ext>
            </a:extLst>
          </p:cNvPr>
          <p:cNvSpPr txBox="1"/>
          <p:nvPr/>
        </p:nvSpPr>
        <p:spPr>
          <a:xfrm>
            <a:off x="15801892" y="7306091"/>
            <a:ext cx="163483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AUG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2021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A5CA6F1-CF96-4D87-90BC-BF9F012564D9}"/>
              </a:ext>
            </a:extLst>
          </p:cNvPr>
          <p:cNvSpPr/>
          <p:nvPr/>
        </p:nvSpPr>
        <p:spPr>
          <a:xfrm>
            <a:off x="18287999" y="10239720"/>
            <a:ext cx="8259581" cy="1848398"/>
          </a:xfrm>
          <a:prstGeom prst="roundRect">
            <a:avLst>
              <a:gd name="adj" fmla="val 82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C58F7-EA83-4C6C-A91F-84AF5BF3270B}"/>
              </a:ext>
            </a:extLst>
          </p:cNvPr>
          <p:cNvSpPr/>
          <p:nvPr/>
        </p:nvSpPr>
        <p:spPr>
          <a:xfrm>
            <a:off x="24771643" y="4835317"/>
            <a:ext cx="3221125" cy="13898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TRAYS</a:t>
            </a:r>
          </a:p>
        </p:txBody>
      </p:sp>
      <p:graphicFrame>
        <p:nvGraphicFramePr>
          <p:cNvPr id="53" name="Table 29">
            <a:extLst>
              <a:ext uri="{FF2B5EF4-FFF2-40B4-BE49-F238E27FC236}">
                <a16:creationId xmlns:a16="http://schemas.microsoft.com/office/drawing/2014/main" id="{B6332B95-530C-4CBF-9C91-F369AB653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97302"/>
              </p:ext>
            </p:extLst>
          </p:nvPr>
        </p:nvGraphicFramePr>
        <p:xfrm>
          <a:off x="18287999" y="6539959"/>
          <a:ext cx="9869066" cy="309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490">
                  <a:extLst>
                    <a:ext uri="{9D8B030D-6E8A-4147-A177-3AD203B41FA5}">
                      <a16:colId xmlns:a16="http://schemas.microsoft.com/office/drawing/2014/main" val="4117732046"/>
                    </a:ext>
                  </a:extLst>
                </a:gridCol>
                <a:gridCol w="2023673">
                  <a:extLst>
                    <a:ext uri="{9D8B030D-6E8A-4147-A177-3AD203B41FA5}">
                      <a16:colId xmlns:a16="http://schemas.microsoft.com/office/drawing/2014/main" val="3341596157"/>
                    </a:ext>
                  </a:extLst>
                </a:gridCol>
                <a:gridCol w="1879903">
                  <a:extLst>
                    <a:ext uri="{9D8B030D-6E8A-4147-A177-3AD203B41FA5}">
                      <a16:colId xmlns:a16="http://schemas.microsoft.com/office/drawing/2014/main" val="2645579386"/>
                    </a:ext>
                  </a:extLst>
                </a:gridCol>
              </a:tblGrid>
              <a:tr h="810529">
                <a:tc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Reagent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670441"/>
                  </a:ext>
                </a:extLst>
              </a:tr>
              <a:tr h="256892">
                <a:tc>
                  <a:txBody>
                    <a:bodyPr/>
                    <a:lstStyle/>
                    <a:p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1 M Na Acetate pH 6.5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100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20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6881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4400" i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50% </a:t>
                      </a:r>
                      <a:r>
                        <a:rPr lang="en-US" sz="4400" i="0" dirty="0">
                          <a:solidFill>
                            <a:schemeClr val="bg1"/>
                          </a:solidFill>
                          <a:latin typeface="+mn-lt"/>
                        </a:rPr>
                        <a:t>PEG 3500</a:t>
                      </a:r>
                      <a:endParaRPr lang="en-US" sz="44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2555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4400" i="1" dirty="0">
                          <a:solidFill>
                            <a:schemeClr val="bg1"/>
                          </a:solidFill>
                        </a:rPr>
                        <a:t>0.5 M Tris pH 4.0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50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438461"/>
                  </a:ext>
                </a:extLst>
              </a:tr>
            </a:tbl>
          </a:graphicData>
        </a:graphic>
      </p:graphicFrame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0EB7-2EB4-43B6-89AA-2DEC1AC5DDE8}"/>
              </a:ext>
            </a:extLst>
          </p:cNvPr>
          <p:cNvSpPr/>
          <p:nvPr/>
        </p:nvSpPr>
        <p:spPr>
          <a:xfrm>
            <a:off x="18279421" y="10041095"/>
            <a:ext cx="8268159" cy="5723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Protein stock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EA6E985-32B5-4379-A176-D4F6FDF9F2C3}"/>
              </a:ext>
            </a:extLst>
          </p:cNvPr>
          <p:cNvSpPr/>
          <p:nvPr/>
        </p:nvSpPr>
        <p:spPr>
          <a:xfrm rot="10800000">
            <a:off x="26156624" y="10239720"/>
            <a:ext cx="266444" cy="1902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B8556-DE2D-4AF1-BAA9-6DFA03E3DDC9}"/>
              </a:ext>
            </a:extLst>
          </p:cNvPr>
          <p:cNvSpPr txBox="1"/>
          <p:nvPr/>
        </p:nvSpPr>
        <p:spPr>
          <a:xfrm>
            <a:off x="18208401" y="10682541"/>
            <a:ext cx="8766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   15.89 mg/mL     07-24-21          HK                                       </a:t>
            </a:r>
            <a:r>
              <a:rPr lang="en-US" sz="700" dirty="0">
                <a:highlight>
                  <a:srgbClr val="C0C0C0"/>
                </a:highlight>
              </a:rPr>
              <a:t>.</a:t>
            </a:r>
            <a:r>
              <a:rPr lang="en-US" sz="1100" dirty="0">
                <a:highlight>
                  <a:srgbClr val="C0C0C0"/>
                </a:highlight>
              </a:rPr>
              <a:t>   </a:t>
            </a:r>
            <a:endParaRPr lang="en-US" sz="2800" dirty="0">
              <a:highlight>
                <a:srgbClr val="C0C0C0"/>
              </a:highlight>
            </a:endParaRPr>
          </a:p>
          <a:p>
            <a:r>
              <a:rPr lang="en-US" sz="2800" dirty="0"/>
              <a:t>   13.47 mg/mL     02-23-21          HK</a:t>
            </a:r>
          </a:p>
          <a:p>
            <a:r>
              <a:rPr lang="en-US" sz="2800" dirty="0"/>
              <a:t>   10.02 mg/mL     12-02-20          HK</a:t>
            </a:r>
          </a:p>
        </p:txBody>
      </p:sp>
      <p:pic>
        <p:nvPicPr>
          <p:cNvPr id="52" name="Graphic 51" descr="Right pointing backhand index outline">
            <a:extLst>
              <a:ext uri="{FF2B5EF4-FFF2-40B4-BE49-F238E27FC236}">
                <a16:creationId xmlns:a16="http://schemas.microsoft.com/office/drawing/2014/main" id="{7B8775F1-12E4-435E-97AE-CC9B99F00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4253947" y="107872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1596</Words>
  <Application>Microsoft Office PowerPoint</Application>
  <PresentationFormat>Custom</PresentationFormat>
  <Paragraphs>698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Kodama</dc:creator>
  <cp:lastModifiedBy>Hanna Kodama</cp:lastModifiedBy>
  <cp:revision>21</cp:revision>
  <dcterms:created xsi:type="dcterms:W3CDTF">2021-08-17T03:42:04Z</dcterms:created>
  <dcterms:modified xsi:type="dcterms:W3CDTF">2021-08-25T02:40:28Z</dcterms:modified>
</cp:coreProperties>
</file>