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7A5E7C-7A3D-428B-991D-88DE2C0BCBD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4B6B2B-9561-4D97-AA42-6F312A571944}">
      <dgm:prSet/>
      <dgm:spPr/>
      <dgm:t>
        <a:bodyPr/>
        <a:lstStyle/>
        <a:p>
          <a:pPr rtl="0"/>
          <a:r>
            <a:rPr lang="en-US" smtClean="0"/>
            <a:t>Supply Chain Automation</a:t>
          </a:r>
          <a:endParaRPr lang="en-US"/>
        </a:p>
      </dgm:t>
    </dgm:pt>
    <dgm:pt modelId="{737ED73C-B106-48F2-93EA-F50AEE50E35B}" type="parTrans" cxnId="{070064E0-76E4-4DE5-870A-7F931D2D76FD}">
      <dgm:prSet/>
      <dgm:spPr/>
      <dgm:t>
        <a:bodyPr/>
        <a:lstStyle/>
        <a:p>
          <a:endParaRPr lang="en-US"/>
        </a:p>
      </dgm:t>
    </dgm:pt>
    <dgm:pt modelId="{9B28C1AD-7A65-4FE2-9329-A650623176B8}" type="sibTrans" cxnId="{070064E0-76E4-4DE5-870A-7F931D2D76FD}">
      <dgm:prSet/>
      <dgm:spPr/>
      <dgm:t>
        <a:bodyPr/>
        <a:lstStyle/>
        <a:p>
          <a:endParaRPr lang="en-US"/>
        </a:p>
      </dgm:t>
    </dgm:pt>
    <dgm:pt modelId="{E1D145EE-69DF-4F6C-ACBC-FBC278A5D826}">
      <dgm:prSet/>
      <dgm:spPr/>
      <dgm:t>
        <a:bodyPr/>
        <a:lstStyle/>
        <a:p>
          <a:pPr rtl="0"/>
          <a:r>
            <a:rPr lang="en-US" smtClean="0"/>
            <a:t>Real time stock valuation</a:t>
          </a:r>
          <a:endParaRPr lang="en-US"/>
        </a:p>
      </dgm:t>
    </dgm:pt>
    <dgm:pt modelId="{6AD990F8-73AB-49D4-96AE-7F66BB161D38}" type="parTrans" cxnId="{E47F63BC-CB6A-4624-A060-0D07F9959383}">
      <dgm:prSet/>
      <dgm:spPr/>
      <dgm:t>
        <a:bodyPr/>
        <a:lstStyle/>
        <a:p>
          <a:endParaRPr lang="en-US"/>
        </a:p>
      </dgm:t>
    </dgm:pt>
    <dgm:pt modelId="{BBC04F79-1B51-461E-813F-A9F4D9DF09DE}" type="sibTrans" cxnId="{E47F63BC-CB6A-4624-A060-0D07F9959383}">
      <dgm:prSet/>
      <dgm:spPr/>
      <dgm:t>
        <a:bodyPr/>
        <a:lstStyle/>
        <a:p>
          <a:endParaRPr lang="en-US"/>
        </a:p>
      </dgm:t>
    </dgm:pt>
    <dgm:pt modelId="{B4C14C11-7C93-411B-AEB3-9536C4EE261B}">
      <dgm:prSet/>
      <dgm:spPr/>
      <dgm:t>
        <a:bodyPr/>
        <a:lstStyle/>
        <a:p>
          <a:pPr rtl="0"/>
          <a:r>
            <a:rPr lang="en-US" smtClean="0"/>
            <a:t>Efficient warehouse stock management</a:t>
          </a:r>
          <a:endParaRPr lang="en-US"/>
        </a:p>
      </dgm:t>
    </dgm:pt>
    <dgm:pt modelId="{3020D0C7-8CE5-4D85-B92F-4FF7BAB3D318}" type="parTrans" cxnId="{EA7D5D46-3EBC-452E-8771-1FE31B437AC9}">
      <dgm:prSet/>
      <dgm:spPr/>
      <dgm:t>
        <a:bodyPr/>
        <a:lstStyle/>
        <a:p>
          <a:endParaRPr lang="en-US"/>
        </a:p>
      </dgm:t>
    </dgm:pt>
    <dgm:pt modelId="{D1E8C00A-8299-4E04-B1C0-A22387EBBB19}" type="sibTrans" cxnId="{EA7D5D46-3EBC-452E-8771-1FE31B437AC9}">
      <dgm:prSet/>
      <dgm:spPr/>
      <dgm:t>
        <a:bodyPr/>
        <a:lstStyle/>
        <a:p>
          <a:endParaRPr lang="en-US"/>
        </a:p>
      </dgm:t>
    </dgm:pt>
    <dgm:pt modelId="{81071164-D50E-4B56-A4D8-08D419EF96BA}">
      <dgm:prSet/>
      <dgm:spPr/>
      <dgm:t>
        <a:bodyPr/>
        <a:lstStyle/>
        <a:p>
          <a:pPr rtl="0"/>
          <a:r>
            <a:rPr lang="en-US" smtClean="0"/>
            <a:t>Minimum human invention</a:t>
          </a:r>
          <a:endParaRPr lang="en-US"/>
        </a:p>
      </dgm:t>
    </dgm:pt>
    <dgm:pt modelId="{51FF5596-4251-4D43-9034-D3E482B8A038}" type="parTrans" cxnId="{6CAD3138-7967-4EB6-8DBE-499645E103FC}">
      <dgm:prSet/>
      <dgm:spPr/>
      <dgm:t>
        <a:bodyPr/>
        <a:lstStyle/>
        <a:p>
          <a:endParaRPr lang="en-US"/>
        </a:p>
      </dgm:t>
    </dgm:pt>
    <dgm:pt modelId="{344FC3C4-AACA-457F-BE2E-1DD82BD1ACF3}" type="sibTrans" cxnId="{6CAD3138-7967-4EB6-8DBE-499645E103FC}">
      <dgm:prSet/>
      <dgm:spPr/>
      <dgm:t>
        <a:bodyPr/>
        <a:lstStyle/>
        <a:p>
          <a:endParaRPr lang="en-US"/>
        </a:p>
      </dgm:t>
    </dgm:pt>
    <dgm:pt modelId="{5A7DA183-4231-4759-9897-01D608CF5266}">
      <dgm:prSet/>
      <dgm:spPr/>
      <dgm:t>
        <a:bodyPr/>
        <a:lstStyle/>
        <a:p>
          <a:pPr rtl="0"/>
          <a:r>
            <a:rPr lang="en-US" dirty="0" smtClean="0"/>
            <a:t>Saving work hours</a:t>
          </a:r>
          <a:endParaRPr lang="en-US" dirty="0"/>
        </a:p>
      </dgm:t>
    </dgm:pt>
    <dgm:pt modelId="{27437774-705F-45EA-A9C5-8C8F79E8A954}" type="parTrans" cxnId="{D3D95127-DDF0-4AAD-A0D0-505095EEDFBA}">
      <dgm:prSet/>
      <dgm:spPr/>
      <dgm:t>
        <a:bodyPr/>
        <a:lstStyle/>
        <a:p>
          <a:endParaRPr lang="en-US"/>
        </a:p>
      </dgm:t>
    </dgm:pt>
    <dgm:pt modelId="{693D83A2-CB96-4D54-B0D7-03CF1C164BBF}" type="sibTrans" cxnId="{D3D95127-DDF0-4AAD-A0D0-505095EEDFBA}">
      <dgm:prSet/>
      <dgm:spPr/>
      <dgm:t>
        <a:bodyPr/>
        <a:lstStyle/>
        <a:p>
          <a:endParaRPr lang="en-US"/>
        </a:p>
      </dgm:t>
    </dgm:pt>
    <dgm:pt modelId="{D6475CE1-60B6-4174-AD1C-6AD0D7439689}">
      <dgm:prSet/>
      <dgm:spPr/>
      <dgm:t>
        <a:bodyPr/>
        <a:lstStyle/>
        <a:p>
          <a:pPr rtl="0"/>
          <a:r>
            <a:rPr lang="en-US" smtClean="0"/>
            <a:t>Generate multiple warehouse report</a:t>
          </a:r>
          <a:endParaRPr lang="en-US"/>
        </a:p>
      </dgm:t>
    </dgm:pt>
    <dgm:pt modelId="{9A736A46-1006-4561-A250-52B42230F2A5}" type="parTrans" cxnId="{73EBCD0F-805E-4A54-92A2-46713F4A05CB}">
      <dgm:prSet/>
      <dgm:spPr/>
      <dgm:t>
        <a:bodyPr/>
        <a:lstStyle/>
        <a:p>
          <a:endParaRPr lang="en-US"/>
        </a:p>
      </dgm:t>
    </dgm:pt>
    <dgm:pt modelId="{E5F884A4-5E65-42FF-870A-233E2E0AB179}" type="sibTrans" cxnId="{73EBCD0F-805E-4A54-92A2-46713F4A05CB}">
      <dgm:prSet/>
      <dgm:spPr/>
      <dgm:t>
        <a:bodyPr/>
        <a:lstStyle/>
        <a:p>
          <a:endParaRPr lang="en-US"/>
        </a:p>
      </dgm:t>
    </dgm:pt>
    <dgm:pt modelId="{707DE027-AFD3-41E3-B2B1-A97740D1E6BC}" type="pres">
      <dgm:prSet presAssocID="{6B7A5E7C-7A3D-428B-991D-88DE2C0BCBD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58EAC0-BF17-48BD-9D8A-66AD5890EF19}" type="pres">
      <dgm:prSet presAssocID="{6B7A5E7C-7A3D-428B-991D-88DE2C0BCBD2}" presName="arrow" presStyleLbl="bgShp" presStyleIdx="0" presStyleCnt="1"/>
      <dgm:spPr/>
    </dgm:pt>
    <dgm:pt modelId="{35A1A738-2866-457C-851A-A9A8027489CB}" type="pres">
      <dgm:prSet presAssocID="{6B7A5E7C-7A3D-428B-991D-88DE2C0BCBD2}" presName="linearProcess" presStyleCnt="0"/>
      <dgm:spPr/>
    </dgm:pt>
    <dgm:pt modelId="{D8B80314-5944-4429-87C6-446604963131}" type="pres">
      <dgm:prSet presAssocID="{F94B6B2B-9561-4D97-AA42-6F312A571944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202FD-A67D-4E7D-9302-2EA5A56C59F7}" type="pres">
      <dgm:prSet presAssocID="{9B28C1AD-7A65-4FE2-9329-A650623176B8}" presName="sibTrans" presStyleCnt="0"/>
      <dgm:spPr/>
    </dgm:pt>
    <dgm:pt modelId="{E11AC419-0A49-4685-BB20-3DCF5279472A}" type="pres">
      <dgm:prSet presAssocID="{E1D145EE-69DF-4F6C-ACBC-FBC278A5D826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ABE70-CE42-4919-8C65-2E8F2B0A722F}" type="pres">
      <dgm:prSet presAssocID="{BBC04F79-1B51-461E-813F-A9F4D9DF09DE}" presName="sibTrans" presStyleCnt="0"/>
      <dgm:spPr/>
    </dgm:pt>
    <dgm:pt modelId="{1F996F32-DCB5-49D1-8022-70B8B46FC1C8}" type="pres">
      <dgm:prSet presAssocID="{B4C14C11-7C93-411B-AEB3-9536C4EE261B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D9E58-F63B-4B53-9597-9ACD34BD68BC}" type="pres">
      <dgm:prSet presAssocID="{D1E8C00A-8299-4E04-B1C0-A22387EBBB19}" presName="sibTrans" presStyleCnt="0"/>
      <dgm:spPr/>
    </dgm:pt>
    <dgm:pt modelId="{98694C29-F558-45E5-BA41-370AEFCB838B}" type="pres">
      <dgm:prSet presAssocID="{81071164-D50E-4B56-A4D8-08D419EF96BA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752BE-D25E-4B58-AA3F-459FF6D4EDF5}" type="pres">
      <dgm:prSet presAssocID="{344FC3C4-AACA-457F-BE2E-1DD82BD1ACF3}" presName="sibTrans" presStyleCnt="0"/>
      <dgm:spPr/>
    </dgm:pt>
    <dgm:pt modelId="{04557C8B-0B86-44A1-B75E-9F8F80EE7211}" type="pres">
      <dgm:prSet presAssocID="{5A7DA183-4231-4759-9897-01D608CF5266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5F2B9C-31C2-40B1-A009-25E7A9A62579}" type="pres">
      <dgm:prSet presAssocID="{693D83A2-CB96-4D54-B0D7-03CF1C164BBF}" presName="sibTrans" presStyleCnt="0"/>
      <dgm:spPr/>
    </dgm:pt>
    <dgm:pt modelId="{6BE7C37C-6315-4604-AC89-743E11AF7BE0}" type="pres">
      <dgm:prSet presAssocID="{D6475CE1-60B6-4174-AD1C-6AD0D7439689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17AED3-5FD2-41F0-B75E-B9B9C61C24EA}" type="presOf" srcId="{E1D145EE-69DF-4F6C-ACBC-FBC278A5D826}" destId="{E11AC419-0A49-4685-BB20-3DCF5279472A}" srcOrd="0" destOrd="0" presId="urn:microsoft.com/office/officeart/2005/8/layout/hProcess9"/>
    <dgm:cxn modelId="{A3A41C46-E160-4990-8D31-7C7DAC0D0438}" type="presOf" srcId="{B4C14C11-7C93-411B-AEB3-9536C4EE261B}" destId="{1F996F32-DCB5-49D1-8022-70B8B46FC1C8}" srcOrd="0" destOrd="0" presId="urn:microsoft.com/office/officeart/2005/8/layout/hProcess9"/>
    <dgm:cxn modelId="{39CC4EF9-6CB8-4FD4-BC3A-E3D298700B3B}" type="presOf" srcId="{5A7DA183-4231-4759-9897-01D608CF5266}" destId="{04557C8B-0B86-44A1-B75E-9F8F80EE7211}" srcOrd="0" destOrd="0" presId="urn:microsoft.com/office/officeart/2005/8/layout/hProcess9"/>
    <dgm:cxn modelId="{563D7D76-8FEC-41A9-8515-28F9A7EFAC40}" type="presOf" srcId="{81071164-D50E-4B56-A4D8-08D419EF96BA}" destId="{98694C29-F558-45E5-BA41-370AEFCB838B}" srcOrd="0" destOrd="0" presId="urn:microsoft.com/office/officeart/2005/8/layout/hProcess9"/>
    <dgm:cxn modelId="{D3D95127-DDF0-4AAD-A0D0-505095EEDFBA}" srcId="{6B7A5E7C-7A3D-428B-991D-88DE2C0BCBD2}" destId="{5A7DA183-4231-4759-9897-01D608CF5266}" srcOrd="4" destOrd="0" parTransId="{27437774-705F-45EA-A9C5-8C8F79E8A954}" sibTransId="{693D83A2-CB96-4D54-B0D7-03CF1C164BBF}"/>
    <dgm:cxn modelId="{E657802E-BEC1-43E8-83DE-E2DAD50D996D}" type="presOf" srcId="{D6475CE1-60B6-4174-AD1C-6AD0D7439689}" destId="{6BE7C37C-6315-4604-AC89-743E11AF7BE0}" srcOrd="0" destOrd="0" presId="urn:microsoft.com/office/officeart/2005/8/layout/hProcess9"/>
    <dgm:cxn modelId="{6CAD3138-7967-4EB6-8DBE-499645E103FC}" srcId="{6B7A5E7C-7A3D-428B-991D-88DE2C0BCBD2}" destId="{81071164-D50E-4B56-A4D8-08D419EF96BA}" srcOrd="3" destOrd="0" parTransId="{51FF5596-4251-4D43-9034-D3E482B8A038}" sibTransId="{344FC3C4-AACA-457F-BE2E-1DD82BD1ACF3}"/>
    <dgm:cxn modelId="{E47F63BC-CB6A-4624-A060-0D07F9959383}" srcId="{6B7A5E7C-7A3D-428B-991D-88DE2C0BCBD2}" destId="{E1D145EE-69DF-4F6C-ACBC-FBC278A5D826}" srcOrd="1" destOrd="0" parTransId="{6AD990F8-73AB-49D4-96AE-7F66BB161D38}" sibTransId="{BBC04F79-1B51-461E-813F-A9F4D9DF09DE}"/>
    <dgm:cxn modelId="{73EBCD0F-805E-4A54-92A2-46713F4A05CB}" srcId="{6B7A5E7C-7A3D-428B-991D-88DE2C0BCBD2}" destId="{D6475CE1-60B6-4174-AD1C-6AD0D7439689}" srcOrd="5" destOrd="0" parTransId="{9A736A46-1006-4561-A250-52B42230F2A5}" sibTransId="{E5F884A4-5E65-42FF-870A-233E2E0AB179}"/>
    <dgm:cxn modelId="{3F8E877C-FCD4-46D2-924A-C68003BC9659}" type="presOf" srcId="{F94B6B2B-9561-4D97-AA42-6F312A571944}" destId="{D8B80314-5944-4429-87C6-446604963131}" srcOrd="0" destOrd="0" presId="urn:microsoft.com/office/officeart/2005/8/layout/hProcess9"/>
    <dgm:cxn modelId="{070064E0-76E4-4DE5-870A-7F931D2D76FD}" srcId="{6B7A5E7C-7A3D-428B-991D-88DE2C0BCBD2}" destId="{F94B6B2B-9561-4D97-AA42-6F312A571944}" srcOrd="0" destOrd="0" parTransId="{737ED73C-B106-48F2-93EA-F50AEE50E35B}" sibTransId="{9B28C1AD-7A65-4FE2-9329-A650623176B8}"/>
    <dgm:cxn modelId="{EA7D5D46-3EBC-452E-8771-1FE31B437AC9}" srcId="{6B7A5E7C-7A3D-428B-991D-88DE2C0BCBD2}" destId="{B4C14C11-7C93-411B-AEB3-9536C4EE261B}" srcOrd="2" destOrd="0" parTransId="{3020D0C7-8CE5-4D85-B92F-4FF7BAB3D318}" sibTransId="{D1E8C00A-8299-4E04-B1C0-A22387EBBB19}"/>
    <dgm:cxn modelId="{742798C6-3660-4274-8B91-8AB73A354C5C}" type="presOf" srcId="{6B7A5E7C-7A3D-428B-991D-88DE2C0BCBD2}" destId="{707DE027-AFD3-41E3-B2B1-A97740D1E6BC}" srcOrd="0" destOrd="0" presId="urn:microsoft.com/office/officeart/2005/8/layout/hProcess9"/>
    <dgm:cxn modelId="{D5048E57-C667-4898-9A83-5FBE123F00B6}" type="presParOf" srcId="{707DE027-AFD3-41E3-B2B1-A97740D1E6BC}" destId="{BE58EAC0-BF17-48BD-9D8A-66AD5890EF19}" srcOrd="0" destOrd="0" presId="urn:microsoft.com/office/officeart/2005/8/layout/hProcess9"/>
    <dgm:cxn modelId="{AE11A688-06AD-430D-8816-7D8438729C72}" type="presParOf" srcId="{707DE027-AFD3-41E3-B2B1-A97740D1E6BC}" destId="{35A1A738-2866-457C-851A-A9A8027489CB}" srcOrd="1" destOrd="0" presId="urn:microsoft.com/office/officeart/2005/8/layout/hProcess9"/>
    <dgm:cxn modelId="{3ECC599F-5728-48F5-8C7A-97DF9EA66997}" type="presParOf" srcId="{35A1A738-2866-457C-851A-A9A8027489CB}" destId="{D8B80314-5944-4429-87C6-446604963131}" srcOrd="0" destOrd="0" presId="urn:microsoft.com/office/officeart/2005/8/layout/hProcess9"/>
    <dgm:cxn modelId="{F1611C89-1486-48BA-8B6A-B42EC4DA02E3}" type="presParOf" srcId="{35A1A738-2866-457C-851A-A9A8027489CB}" destId="{7C7202FD-A67D-4E7D-9302-2EA5A56C59F7}" srcOrd="1" destOrd="0" presId="urn:microsoft.com/office/officeart/2005/8/layout/hProcess9"/>
    <dgm:cxn modelId="{A55036FC-3B6E-405C-9042-71C55E49EE44}" type="presParOf" srcId="{35A1A738-2866-457C-851A-A9A8027489CB}" destId="{E11AC419-0A49-4685-BB20-3DCF5279472A}" srcOrd="2" destOrd="0" presId="urn:microsoft.com/office/officeart/2005/8/layout/hProcess9"/>
    <dgm:cxn modelId="{19EACA1C-AF83-45FE-804B-9C57245BCE4D}" type="presParOf" srcId="{35A1A738-2866-457C-851A-A9A8027489CB}" destId="{375ABE70-CE42-4919-8C65-2E8F2B0A722F}" srcOrd="3" destOrd="0" presId="urn:microsoft.com/office/officeart/2005/8/layout/hProcess9"/>
    <dgm:cxn modelId="{74D3A0EF-DDD3-403D-8399-CCC22FB3B6DC}" type="presParOf" srcId="{35A1A738-2866-457C-851A-A9A8027489CB}" destId="{1F996F32-DCB5-49D1-8022-70B8B46FC1C8}" srcOrd="4" destOrd="0" presId="urn:microsoft.com/office/officeart/2005/8/layout/hProcess9"/>
    <dgm:cxn modelId="{D97F71B3-B957-4E7B-B17E-74A5A8B6F50B}" type="presParOf" srcId="{35A1A738-2866-457C-851A-A9A8027489CB}" destId="{2A2D9E58-F63B-4B53-9597-9ACD34BD68BC}" srcOrd="5" destOrd="0" presId="urn:microsoft.com/office/officeart/2005/8/layout/hProcess9"/>
    <dgm:cxn modelId="{3E821E75-0083-4DBB-A74F-4CBACA085FCC}" type="presParOf" srcId="{35A1A738-2866-457C-851A-A9A8027489CB}" destId="{98694C29-F558-45E5-BA41-370AEFCB838B}" srcOrd="6" destOrd="0" presId="urn:microsoft.com/office/officeart/2005/8/layout/hProcess9"/>
    <dgm:cxn modelId="{98FAE8C2-F037-4E57-B6EF-3EFD43A714F9}" type="presParOf" srcId="{35A1A738-2866-457C-851A-A9A8027489CB}" destId="{FE6752BE-D25E-4B58-AA3F-459FF6D4EDF5}" srcOrd="7" destOrd="0" presId="urn:microsoft.com/office/officeart/2005/8/layout/hProcess9"/>
    <dgm:cxn modelId="{365C2B4D-6D64-4839-933E-D0945FF227E2}" type="presParOf" srcId="{35A1A738-2866-457C-851A-A9A8027489CB}" destId="{04557C8B-0B86-44A1-B75E-9F8F80EE7211}" srcOrd="8" destOrd="0" presId="urn:microsoft.com/office/officeart/2005/8/layout/hProcess9"/>
    <dgm:cxn modelId="{8A7710B5-A941-448F-851F-1702C8906629}" type="presParOf" srcId="{35A1A738-2866-457C-851A-A9A8027489CB}" destId="{235F2B9C-31C2-40B1-A009-25E7A9A62579}" srcOrd="9" destOrd="0" presId="urn:microsoft.com/office/officeart/2005/8/layout/hProcess9"/>
    <dgm:cxn modelId="{533F3A51-C2AF-4100-A194-380722E9F84E}" type="presParOf" srcId="{35A1A738-2866-457C-851A-A9A8027489CB}" destId="{6BE7C37C-6315-4604-AC89-743E11AF7BE0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7A5E7C-7A3D-428B-991D-88DE2C0BCBD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4B6B2B-9561-4D97-AA42-6F312A571944}">
      <dgm:prSet/>
      <dgm:spPr/>
      <dgm:t>
        <a:bodyPr/>
        <a:lstStyle/>
        <a:p>
          <a:pPr rtl="0"/>
          <a:r>
            <a:rPr lang="en-US" dirty="0" smtClean="0"/>
            <a:t>Tracking Performance</a:t>
          </a:r>
          <a:endParaRPr lang="en-US" dirty="0"/>
        </a:p>
      </dgm:t>
    </dgm:pt>
    <dgm:pt modelId="{737ED73C-B106-48F2-93EA-F50AEE50E35B}" type="parTrans" cxnId="{070064E0-76E4-4DE5-870A-7F931D2D76FD}">
      <dgm:prSet/>
      <dgm:spPr/>
      <dgm:t>
        <a:bodyPr/>
        <a:lstStyle/>
        <a:p>
          <a:endParaRPr lang="en-US"/>
        </a:p>
      </dgm:t>
    </dgm:pt>
    <dgm:pt modelId="{9B28C1AD-7A65-4FE2-9329-A650623176B8}" type="sibTrans" cxnId="{070064E0-76E4-4DE5-870A-7F931D2D76FD}">
      <dgm:prSet/>
      <dgm:spPr/>
      <dgm:t>
        <a:bodyPr/>
        <a:lstStyle/>
        <a:p>
          <a:endParaRPr lang="en-US"/>
        </a:p>
      </dgm:t>
    </dgm:pt>
    <dgm:pt modelId="{E1D145EE-69DF-4F6C-ACBC-FBC278A5D826}">
      <dgm:prSet/>
      <dgm:spPr/>
      <dgm:t>
        <a:bodyPr/>
        <a:lstStyle/>
        <a:p>
          <a:pPr rtl="0"/>
          <a:r>
            <a:rPr lang="en-US" dirty="0" smtClean="0"/>
            <a:t>Auto Generate performance grade</a:t>
          </a:r>
          <a:endParaRPr lang="en-US" dirty="0"/>
        </a:p>
      </dgm:t>
    </dgm:pt>
    <dgm:pt modelId="{6AD990F8-73AB-49D4-96AE-7F66BB161D38}" type="parTrans" cxnId="{E47F63BC-CB6A-4624-A060-0D07F9959383}">
      <dgm:prSet/>
      <dgm:spPr/>
      <dgm:t>
        <a:bodyPr/>
        <a:lstStyle/>
        <a:p>
          <a:endParaRPr lang="en-US"/>
        </a:p>
      </dgm:t>
    </dgm:pt>
    <dgm:pt modelId="{BBC04F79-1B51-461E-813F-A9F4D9DF09DE}" type="sibTrans" cxnId="{E47F63BC-CB6A-4624-A060-0D07F9959383}">
      <dgm:prSet/>
      <dgm:spPr/>
      <dgm:t>
        <a:bodyPr/>
        <a:lstStyle/>
        <a:p>
          <a:endParaRPr lang="en-US"/>
        </a:p>
      </dgm:t>
    </dgm:pt>
    <dgm:pt modelId="{B4C14C11-7C93-411B-AEB3-9536C4EE261B}">
      <dgm:prSet/>
      <dgm:spPr/>
      <dgm:t>
        <a:bodyPr/>
        <a:lstStyle/>
        <a:p>
          <a:pPr rtl="0"/>
          <a:r>
            <a:rPr lang="en-US" dirty="0" smtClean="0"/>
            <a:t>Assess appraisal budget</a:t>
          </a:r>
          <a:endParaRPr lang="en-US" dirty="0"/>
        </a:p>
      </dgm:t>
    </dgm:pt>
    <dgm:pt modelId="{3020D0C7-8CE5-4D85-B92F-4FF7BAB3D318}" type="parTrans" cxnId="{EA7D5D46-3EBC-452E-8771-1FE31B437AC9}">
      <dgm:prSet/>
      <dgm:spPr/>
      <dgm:t>
        <a:bodyPr/>
        <a:lstStyle/>
        <a:p>
          <a:endParaRPr lang="en-US"/>
        </a:p>
      </dgm:t>
    </dgm:pt>
    <dgm:pt modelId="{D1E8C00A-8299-4E04-B1C0-A22387EBBB19}" type="sibTrans" cxnId="{EA7D5D46-3EBC-452E-8771-1FE31B437AC9}">
      <dgm:prSet/>
      <dgm:spPr/>
      <dgm:t>
        <a:bodyPr/>
        <a:lstStyle/>
        <a:p>
          <a:endParaRPr lang="en-US"/>
        </a:p>
      </dgm:t>
    </dgm:pt>
    <dgm:pt modelId="{81071164-D50E-4B56-A4D8-08D419EF96BA}">
      <dgm:prSet/>
      <dgm:spPr/>
      <dgm:t>
        <a:bodyPr/>
        <a:lstStyle/>
        <a:p>
          <a:pPr rtl="0"/>
          <a:r>
            <a:rPr lang="en-US" dirty="0" smtClean="0"/>
            <a:t>Bulk appraisal </a:t>
          </a:r>
          <a:endParaRPr lang="en-US" dirty="0"/>
        </a:p>
      </dgm:t>
    </dgm:pt>
    <dgm:pt modelId="{51FF5596-4251-4D43-9034-D3E482B8A038}" type="parTrans" cxnId="{6CAD3138-7967-4EB6-8DBE-499645E103FC}">
      <dgm:prSet/>
      <dgm:spPr/>
      <dgm:t>
        <a:bodyPr/>
        <a:lstStyle/>
        <a:p>
          <a:endParaRPr lang="en-US"/>
        </a:p>
      </dgm:t>
    </dgm:pt>
    <dgm:pt modelId="{344FC3C4-AACA-457F-BE2E-1DD82BD1ACF3}" type="sibTrans" cxnId="{6CAD3138-7967-4EB6-8DBE-499645E103FC}">
      <dgm:prSet/>
      <dgm:spPr/>
      <dgm:t>
        <a:bodyPr/>
        <a:lstStyle/>
        <a:p>
          <a:endParaRPr lang="en-US"/>
        </a:p>
      </dgm:t>
    </dgm:pt>
    <dgm:pt modelId="{30AEFA2B-22C1-441F-A84A-3D22EC6FC2CE}">
      <dgm:prSet/>
      <dgm:spPr/>
      <dgm:t>
        <a:bodyPr/>
        <a:lstStyle/>
        <a:p>
          <a:r>
            <a:rPr lang="en-US" dirty="0" smtClean="0"/>
            <a:t>Automate appraisal process</a:t>
          </a:r>
          <a:endParaRPr lang="en-US" dirty="0"/>
        </a:p>
      </dgm:t>
    </dgm:pt>
    <dgm:pt modelId="{40BC3F27-DB44-4883-976C-3AC57BE661BB}" type="parTrans" cxnId="{23BFE4E6-3447-4E03-BDB5-79EF2E73AE67}">
      <dgm:prSet/>
      <dgm:spPr/>
      <dgm:t>
        <a:bodyPr/>
        <a:lstStyle/>
        <a:p>
          <a:endParaRPr lang="en-US"/>
        </a:p>
      </dgm:t>
    </dgm:pt>
    <dgm:pt modelId="{50C1C3A8-AC73-40A3-AB4D-A64C0F018C6E}" type="sibTrans" cxnId="{23BFE4E6-3447-4E03-BDB5-79EF2E73AE67}">
      <dgm:prSet/>
      <dgm:spPr/>
      <dgm:t>
        <a:bodyPr/>
        <a:lstStyle/>
        <a:p>
          <a:endParaRPr lang="en-US"/>
        </a:p>
      </dgm:t>
    </dgm:pt>
    <dgm:pt modelId="{707DE027-AFD3-41E3-B2B1-A97740D1E6BC}" type="pres">
      <dgm:prSet presAssocID="{6B7A5E7C-7A3D-428B-991D-88DE2C0BCBD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58EAC0-BF17-48BD-9D8A-66AD5890EF19}" type="pres">
      <dgm:prSet presAssocID="{6B7A5E7C-7A3D-428B-991D-88DE2C0BCBD2}" presName="arrow" presStyleLbl="bgShp" presStyleIdx="0" presStyleCnt="1"/>
      <dgm:spPr/>
    </dgm:pt>
    <dgm:pt modelId="{35A1A738-2866-457C-851A-A9A8027489CB}" type="pres">
      <dgm:prSet presAssocID="{6B7A5E7C-7A3D-428B-991D-88DE2C0BCBD2}" presName="linearProcess" presStyleCnt="0"/>
      <dgm:spPr/>
    </dgm:pt>
    <dgm:pt modelId="{4FABC1E4-CB29-44AE-BAC9-D6DCC64251DE}" type="pres">
      <dgm:prSet presAssocID="{30AEFA2B-22C1-441F-A84A-3D22EC6FC2C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D80AB-C112-4CC2-A9BB-08E76A67787C}" type="pres">
      <dgm:prSet presAssocID="{50C1C3A8-AC73-40A3-AB4D-A64C0F018C6E}" presName="sibTrans" presStyleCnt="0"/>
      <dgm:spPr/>
    </dgm:pt>
    <dgm:pt modelId="{D8B80314-5944-4429-87C6-446604963131}" type="pres">
      <dgm:prSet presAssocID="{F94B6B2B-9561-4D97-AA42-6F312A57194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202FD-A67D-4E7D-9302-2EA5A56C59F7}" type="pres">
      <dgm:prSet presAssocID="{9B28C1AD-7A65-4FE2-9329-A650623176B8}" presName="sibTrans" presStyleCnt="0"/>
      <dgm:spPr/>
    </dgm:pt>
    <dgm:pt modelId="{E11AC419-0A49-4685-BB20-3DCF5279472A}" type="pres">
      <dgm:prSet presAssocID="{E1D145EE-69DF-4F6C-ACBC-FBC278A5D826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ABE70-CE42-4919-8C65-2E8F2B0A722F}" type="pres">
      <dgm:prSet presAssocID="{BBC04F79-1B51-461E-813F-A9F4D9DF09DE}" presName="sibTrans" presStyleCnt="0"/>
      <dgm:spPr/>
    </dgm:pt>
    <dgm:pt modelId="{1F996F32-DCB5-49D1-8022-70B8B46FC1C8}" type="pres">
      <dgm:prSet presAssocID="{B4C14C11-7C93-411B-AEB3-9536C4EE261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D9E58-F63B-4B53-9597-9ACD34BD68BC}" type="pres">
      <dgm:prSet presAssocID="{D1E8C00A-8299-4E04-B1C0-A22387EBBB19}" presName="sibTrans" presStyleCnt="0"/>
      <dgm:spPr/>
    </dgm:pt>
    <dgm:pt modelId="{98694C29-F558-45E5-BA41-370AEFCB838B}" type="pres">
      <dgm:prSet presAssocID="{81071164-D50E-4B56-A4D8-08D419EF96B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BFE4E6-3447-4E03-BDB5-79EF2E73AE67}" srcId="{6B7A5E7C-7A3D-428B-991D-88DE2C0BCBD2}" destId="{30AEFA2B-22C1-441F-A84A-3D22EC6FC2CE}" srcOrd="0" destOrd="0" parTransId="{40BC3F27-DB44-4883-976C-3AC57BE661BB}" sibTransId="{50C1C3A8-AC73-40A3-AB4D-A64C0F018C6E}"/>
    <dgm:cxn modelId="{6CAD3138-7967-4EB6-8DBE-499645E103FC}" srcId="{6B7A5E7C-7A3D-428B-991D-88DE2C0BCBD2}" destId="{81071164-D50E-4B56-A4D8-08D419EF96BA}" srcOrd="4" destOrd="0" parTransId="{51FF5596-4251-4D43-9034-D3E482B8A038}" sibTransId="{344FC3C4-AACA-457F-BE2E-1DD82BD1ACF3}"/>
    <dgm:cxn modelId="{3F8E877C-FCD4-46D2-924A-C68003BC9659}" type="presOf" srcId="{F94B6B2B-9561-4D97-AA42-6F312A571944}" destId="{D8B80314-5944-4429-87C6-446604963131}" srcOrd="0" destOrd="0" presId="urn:microsoft.com/office/officeart/2005/8/layout/hProcess9"/>
    <dgm:cxn modelId="{E47F63BC-CB6A-4624-A060-0D07F9959383}" srcId="{6B7A5E7C-7A3D-428B-991D-88DE2C0BCBD2}" destId="{E1D145EE-69DF-4F6C-ACBC-FBC278A5D826}" srcOrd="2" destOrd="0" parTransId="{6AD990F8-73AB-49D4-96AE-7F66BB161D38}" sibTransId="{BBC04F79-1B51-461E-813F-A9F4D9DF09DE}"/>
    <dgm:cxn modelId="{070064E0-76E4-4DE5-870A-7F931D2D76FD}" srcId="{6B7A5E7C-7A3D-428B-991D-88DE2C0BCBD2}" destId="{F94B6B2B-9561-4D97-AA42-6F312A571944}" srcOrd="1" destOrd="0" parTransId="{737ED73C-B106-48F2-93EA-F50AEE50E35B}" sibTransId="{9B28C1AD-7A65-4FE2-9329-A650623176B8}"/>
    <dgm:cxn modelId="{A3A41C46-E160-4990-8D31-7C7DAC0D0438}" type="presOf" srcId="{B4C14C11-7C93-411B-AEB3-9536C4EE261B}" destId="{1F996F32-DCB5-49D1-8022-70B8B46FC1C8}" srcOrd="0" destOrd="0" presId="urn:microsoft.com/office/officeart/2005/8/layout/hProcess9"/>
    <dgm:cxn modelId="{EA7D5D46-3EBC-452E-8771-1FE31B437AC9}" srcId="{6B7A5E7C-7A3D-428B-991D-88DE2C0BCBD2}" destId="{B4C14C11-7C93-411B-AEB3-9536C4EE261B}" srcOrd="3" destOrd="0" parTransId="{3020D0C7-8CE5-4D85-B92F-4FF7BAB3D318}" sibTransId="{D1E8C00A-8299-4E04-B1C0-A22387EBBB19}"/>
    <dgm:cxn modelId="{FF17AED3-5FD2-41F0-B75E-B9B9C61C24EA}" type="presOf" srcId="{E1D145EE-69DF-4F6C-ACBC-FBC278A5D826}" destId="{E11AC419-0A49-4685-BB20-3DCF5279472A}" srcOrd="0" destOrd="0" presId="urn:microsoft.com/office/officeart/2005/8/layout/hProcess9"/>
    <dgm:cxn modelId="{742798C6-3660-4274-8B91-8AB73A354C5C}" type="presOf" srcId="{6B7A5E7C-7A3D-428B-991D-88DE2C0BCBD2}" destId="{707DE027-AFD3-41E3-B2B1-A97740D1E6BC}" srcOrd="0" destOrd="0" presId="urn:microsoft.com/office/officeart/2005/8/layout/hProcess9"/>
    <dgm:cxn modelId="{563D7D76-8FEC-41A9-8515-28F9A7EFAC40}" type="presOf" srcId="{81071164-D50E-4B56-A4D8-08D419EF96BA}" destId="{98694C29-F558-45E5-BA41-370AEFCB838B}" srcOrd="0" destOrd="0" presId="urn:microsoft.com/office/officeart/2005/8/layout/hProcess9"/>
    <dgm:cxn modelId="{92FA223D-9A33-4057-8206-70D36A36AA1B}" type="presOf" srcId="{30AEFA2B-22C1-441F-A84A-3D22EC6FC2CE}" destId="{4FABC1E4-CB29-44AE-BAC9-D6DCC64251DE}" srcOrd="0" destOrd="0" presId="urn:microsoft.com/office/officeart/2005/8/layout/hProcess9"/>
    <dgm:cxn modelId="{D5048E57-C667-4898-9A83-5FBE123F00B6}" type="presParOf" srcId="{707DE027-AFD3-41E3-B2B1-A97740D1E6BC}" destId="{BE58EAC0-BF17-48BD-9D8A-66AD5890EF19}" srcOrd="0" destOrd="0" presId="urn:microsoft.com/office/officeart/2005/8/layout/hProcess9"/>
    <dgm:cxn modelId="{AE11A688-06AD-430D-8816-7D8438729C72}" type="presParOf" srcId="{707DE027-AFD3-41E3-B2B1-A97740D1E6BC}" destId="{35A1A738-2866-457C-851A-A9A8027489CB}" srcOrd="1" destOrd="0" presId="urn:microsoft.com/office/officeart/2005/8/layout/hProcess9"/>
    <dgm:cxn modelId="{2302E7BF-39CE-47D9-9E62-9DA8391B0A95}" type="presParOf" srcId="{35A1A738-2866-457C-851A-A9A8027489CB}" destId="{4FABC1E4-CB29-44AE-BAC9-D6DCC64251DE}" srcOrd="0" destOrd="0" presId="urn:microsoft.com/office/officeart/2005/8/layout/hProcess9"/>
    <dgm:cxn modelId="{778783FD-24A0-4FF5-A298-EEF10F87BAC5}" type="presParOf" srcId="{35A1A738-2866-457C-851A-A9A8027489CB}" destId="{0CAD80AB-C112-4CC2-A9BB-08E76A67787C}" srcOrd="1" destOrd="0" presId="urn:microsoft.com/office/officeart/2005/8/layout/hProcess9"/>
    <dgm:cxn modelId="{3ECC599F-5728-48F5-8C7A-97DF9EA66997}" type="presParOf" srcId="{35A1A738-2866-457C-851A-A9A8027489CB}" destId="{D8B80314-5944-4429-87C6-446604963131}" srcOrd="2" destOrd="0" presId="urn:microsoft.com/office/officeart/2005/8/layout/hProcess9"/>
    <dgm:cxn modelId="{F1611C89-1486-48BA-8B6A-B42EC4DA02E3}" type="presParOf" srcId="{35A1A738-2866-457C-851A-A9A8027489CB}" destId="{7C7202FD-A67D-4E7D-9302-2EA5A56C59F7}" srcOrd="3" destOrd="0" presId="urn:microsoft.com/office/officeart/2005/8/layout/hProcess9"/>
    <dgm:cxn modelId="{A55036FC-3B6E-405C-9042-71C55E49EE44}" type="presParOf" srcId="{35A1A738-2866-457C-851A-A9A8027489CB}" destId="{E11AC419-0A49-4685-BB20-3DCF5279472A}" srcOrd="4" destOrd="0" presId="urn:microsoft.com/office/officeart/2005/8/layout/hProcess9"/>
    <dgm:cxn modelId="{19EACA1C-AF83-45FE-804B-9C57245BCE4D}" type="presParOf" srcId="{35A1A738-2866-457C-851A-A9A8027489CB}" destId="{375ABE70-CE42-4919-8C65-2E8F2B0A722F}" srcOrd="5" destOrd="0" presId="urn:microsoft.com/office/officeart/2005/8/layout/hProcess9"/>
    <dgm:cxn modelId="{74D3A0EF-DDD3-403D-8399-CCC22FB3B6DC}" type="presParOf" srcId="{35A1A738-2866-457C-851A-A9A8027489CB}" destId="{1F996F32-DCB5-49D1-8022-70B8B46FC1C8}" srcOrd="6" destOrd="0" presId="urn:microsoft.com/office/officeart/2005/8/layout/hProcess9"/>
    <dgm:cxn modelId="{D97F71B3-B957-4E7B-B17E-74A5A8B6F50B}" type="presParOf" srcId="{35A1A738-2866-457C-851A-A9A8027489CB}" destId="{2A2D9E58-F63B-4B53-9597-9ACD34BD68BC}" srcOrd="7" destOrd="0" presId="urn:microsoft.com/office/officeart/2005/8/layout/hProcess9"/>
    <dgm:cxn modelId="{3E821E75-0083-4DBB-A74F-4CBACA085FCC}" type="presParOf" srcId="{35A1A738-2866-457C-851A-A9A8027489CB}" destId="{98694C29-F558-45E5-BA41-370AEFCB838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7A5E7C-7A3D-428B-991D-88DE2C0BCBD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4B6B2B-9561-4D97-AA42-6F312A571944}">
      <dgm:prSet/>
      <dgm:spPr/>
      <dgm:t>
        <a:bodyPr/>
        <a:lstStyle/>
        <a:p>
          <a:pPr rtl="0"/>
          <a:r>
            <a:rPr lang="en-US" dirty="0" smtClean="0"/>
            <a:t>Automate CV screening</a:t>
          </a:r>
          <a:endParaRPr lang="en-US" dirty="0"/>
        </a:p>
      </dgm:t>
    </dgm:pt>
    <dgm:pt modelId="{737ED73C-B106-48F2-93EA-F50AEE50E35B}" type="parTrans" cxnId="{070064E0-76E4-4DE5-870A-7F931D2D76FD}">
      <dgm:prSet/>
      <dgm:spPr/>
      <dgm:t>
        <a:bodyPr/>
        <a:lstStyle/>
        <a:p>
          <a:endParaRPr lang="en-US"/>
        </a:p>
      </dgm:t>
    </dgm:pt>
    <dgm:pt modelId="{9B28C1AD-7A65-4FE2-9329-A650623176B8}" type="sibTrans" cxnId="{070064E0-76E4-4DE5-870A-7F931D2D76FD}">
      <dgm:prSet/>
      <dgm:spPr/>
      <dgm:t>
        <a:bodyPr/>
        <a:lstStyle/>
        <a:p>
          <a:endParaRPr lang="en-US"/>
        </a:p>
      </dgm:t>
    </dgm:pt>
    <dgm:pt modelId="{E1D145EE-69DF-4F6C-ACBC-FBC278A5D826}">
      <dgm:prSet/>
      <dgm:spPr/>
      <dgm:t>
        <a:bodyPr/>
        <a:lstStyle/>
        <a:p>
          <a:pPr rtl="0"/>
          <a:r>
            <a:rPr lang="en-US" dirty="0" smtClean="0"/>
            <a:t>Automate exam papers</a:t>
          </a:r>
          <a:endParaRPr lang="en-US" dirty="0"/>
        </a:p>
      </dgm:t>
    </dgm:pt>
    <dgm:pt modelId="{6AD990F8-73AB-49D4-96AE-7F66BB161D38}" type="parTrans" cxnId="{E47F63BC-CB6A-4624-A060-0D07F9959383}">
      <dgm:prSet/>
      <dgm:spPr/>
      <dgm:t>
        <a:bodyPr/>
        <a:lstStyle/>
        <a:p>
          <a:endParaRPr lang="en-US"/>
        </a:p>
      </dgm:t>
    </dgm:pt>
    <dgm:pt modelId="{BBC04F79-1B51-461E-813F-A9F4D9DF09DE}" type="sibTrans" cxnId="{E47F63BC-CB6A-4624-A060-0D07F9959383}">
      <dgm:prSet/>
      <dgm:spPr/>
      <dgm:t>
        <a:bodyPr/>
        <a:lstStyle/>
        <a:p>
          <a:endParaRPr lang="en-US"/>
        </a:p>
      </dgm:t>
    </dgm:pt>
    <dgm:pt modelId="{B4C14C11-7C93-411B-AEB3-9536C4EE261B}">
      <dgm:prSet/>
      <dgm:spPr/>
      <dgm:t>
        <a:bodyPr/>
        <a:lstStyle/>
        <a:p>
          <a:pPr rtl="0"/>
          <a:r>
            <a:rPr lang="en-US" dirty="0" smtClean="0"/>
            <a:t>Automate Interview process</a:t>
          </a:r>
          <a:endParaRPr lang="en-US" dirty="0"/>
        </a:p>
      </dgm:t>
    </dgm:pt>
    <dgm:pt modelId="{3020D0C7-8CE5-4D85-B92F-4FF7BAB3D318}" type="parTrans" cxnId="{EA7D5D46-3EBC-452E-8771-1FE31B437AC9}">
      <dgm:prSet/>
      <dgm:spPr/>
      <dgm:t>
        <a:bodyPr/>
        <a:lstStyle/>
        <a:p>
          <a:endParaRPr lang="en-US"/>
        </a:p>
      </dgm:t>
    </dgm:pt>
    <dgm:pt modelId="{D1E8C00A-8299-4E04-B1C0-A22387EBBB19}" type="sibTrans" cxnId="{EA7D5D46-3EBC-452E-8771-1FE31B437AC9}">
      <dgm:prSet/>
      <dgm:spPr/>
      <dgm:t>
        <a:bodyPr/>
        <a:lstStyle/>
        <a:p>
          <a:endParaRPr lang="en-US"/>
        </a:p>
      </dgm:t>
    </dgm:pt>
    <dgm:pt modelId="{81071164-D50E-4B56-A4D8-08D419EF96BA}">
      <dgm:prSet/>
      <dgm:spPr/>
      <dgm:t>
        <a:bodyPr/>
        <a:lstStyle/>
        <a:p>
          <a:pPr rtl="0"/>
          <a:r>
            <a:rPr lang="en-US" dirty="0" smtClean="0"/>
            <a:t>Automate from application to onboard</a:t>
          </a:r>
          <a:endParaRPr lang="en-US" dirty="0"/>
        </a:p>
      </dgm:t>
    </dgm:pt>
    <dgm:pt modelId="{51FF5596-4251-4D43-9034-D3E482B8A038}" type="parTrans" cxnId="{6CAD3138-7967-4EB6-8DBE-499645E103FC}">
      <dgm:prSet/>
      <dgm:spPr/>
      <dgm:t>
        <a:bodyPr/>
        <a:lstStyle/>
        <a:p>
          <a:endParaRPr lang="en-US"/>
        </a:p>
      </dgm:t>
    </dgm:pt>
    <dgm:pt modelId="{344FC3C4-AACA-457F-BE2E-1DD82BD1ACF3}" type="sibTrans" cxnId="{6CAD3138-7967-4EB6-8DBE-499645E103FC}">
      <dgm:prSet/>
      <dgm:spPr/>
      <dgm:t>
        <a:bodyPr/>
        <a:lstStyle/>
        <a:p>
          <a:endParaRPr lang="en-US"/>
        </a:p>
      </dgm:t>
    </dgm:pt>
    <dgm:pt modelId="{30AEFA2B-22C1-441F-A84A-3D22EC6FC2CE}">
      <dgm:prSet/>
      <dgm:spPr/>
      <dgm:t>
        <a:bodyPr/>
        <a:lstStyle/>
        <a:p>
          <a:r>
            <a:rPr lang="en-US" dirty="0" smtClean="0"/>
            <a:t>Automate </a:t>
          </a:r>
          <a:r>
            <a:rPr lang="en-US" dirty="0" smtClean="0"/>
            <a:t>entire process of recruitment</a:t>
          </a:r>
          <a:endParaRPr lang="en-US" dirty="0"/>
        </a:p>
      </dgm:t>
    </dgm:pt>
    <dgm:pt modelId="{40BC3F27-DB44-4883-976C-3AC57BE661BB}" type="parTrans" cxnId="{23BFE4E6-3447-4E03-BDB5-79EF2E73AE67}">
      <dgm:prSet/>
      <dgm:spPr/>
      <dgm:t>
        <a:bodyPr/>
        <a:lstStyle/>
        <a:p>
          <a:endParaRPr lang="en-US"/>
        </a:p>
      </dgm:t>
    </dgm:pt>
    <dgm:pt modelId="{50C1C3A8-AC73-40A3-AB4D-A64C0F018C6E}" type="sibTrans" cxnId="{23BFE4E6-3447-4E03-BDB5-79EF2E73AE67}">
      <dgm:prSet/>
      <dgm:spPr/>
      <dgm:t>
        <a:bodyPr/>
        <a:lstStyle/>
        <a:p>
          <a:endParaRPr lang="en-US"/>
        </a:p>
      </dgm:t>
    </dgm:pt>
    <dgm:pt modelId="{707DE027-AFD3-41E3-B2B1-A97740D1E6BC}" type="pres">
      <dgm:prSet presAssocID="{6B7A5E7C-7A3D-428B-991D-88DE2C0BCBD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58EAC0-BF17-48BD-9D8A-66AD5890EF19}" type="pres">
      <dgm:prSet presAssocID="{6B7A5E7C-7A3D-428B-991D-88DE2C0BCBD2}" presName="arrow" presStyleLbl="bgShp" presStyleIdx="0" presStyleCnt="1"/>
      <dgm:spPr/>
    </dgm:pt>
    <dgm:pt modelId="{35A1A738-2866-457C-851A-A9A8027489CB}" type="pres">
      <dgm:prSet presAssocID="{6B7A5E7C-7A3D-428B-991D-88DE2C0BCBD2}" presName="linearProcess" presStyleCnt="0"/>
      <dgm:spPr/>
    </dgm:pt>
    <dgm:pt modelId="{4FABC1E4-CB29-44AE-BAC9-D6DCC64251DE}" type="pres">
      <dgm:prSet presAssocID="{30AEFA2B-22C1-441F-A84A-3D22EC6FC2C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D80AB-C112-4CC2-A9BB-08E76A67787C}" type="pres">
      <dgm:prSet presAssocID="{50C1C3A8-AC73-40A3-AB4D-A64C0F018C6E}" presName="sibTrans" presStyleCnt="0"/>
      <dgm:spPr/>
    </dgm:pt>
    <dgm:pt modelId="{D8B80314-5944-4429-87C6-446604963131}" type="pres">
      <dgm:prSet presAssocID="{F94B6B2B-9561-4D97-AA42-6F312A57194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202FD-A67D-4E7D-9302-2EA5A56C59F7}" type="pres">
      <dgm:prSet presAssocID="{9B28C1AD-7A65-4FE2-9329-A650623176B8}" presName="sibTrans" presStyleCnt="0"/>
      <dgm:spPr/>
    </dgm:pt>
    <dgm:pt modelId="{E11AC419-0A49-4685-BB20-3DCF5279472A}" type="pres">
      <dgm:prSet presAssocID="{E1D145EE-69DF-4F6C-ACBC-FBC278A5D826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ABE70-CE42-4919-8C65-2E8F2B0A722F}" type="pres">
      <dgm:prSet presAssocID="{BBC04F79-1B51-461E-813F-A9F4D9DF09DE}" presName="sibTrans" presStyleCnt="0"/>
      <dgm:spPr/>
    </dgm:pt>
    <dgm:pt modelId="{1F996F32-DCB5-49D1-8022-70B8B46FC1C8}" type="pres">
      <dgm:prSet presAssocID="{B4C14C11-7C93-411B-AEB3-9536C4EE261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D9E58-F63B-4B53-9597-9ACD34BD68BC}" type="pres">
      <dgm:prSet presAssocID="{D1E8C00A-8299-4E04-B1C0-A22387EBBB19}" presName="sibTrans" presStyleCnt="0"/>
      <dgm:spPr/>
    </dgm:pt>
    <dgm:pt modelId="{98694C29-F558-45E5-BA41-370AEFCB838B}" type="pres">
      <dgm:prSet presAssocID="{81071164-D50E-4B56-A4D8-08D419EF96B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BFE4E6-3447-4E03-BDB5-79EF2E73AE67}" srcId="{6B7A5E7C-7A3D-428B-991D-88DE2C0BCBD2}" destId="{30AEFA2B-22C1-441F-A84A-3D22EC6FC2CE}" srcOrd="0" destOrd="0" parTransId="{40BC3F27-DB44-4883-976C-3AC57BE661BB}" sibTransId="{50C1C3A8-AC73-40A3-AB4D-A64C0F018C6E}"/>
    <dgm:cxn modelId="{6CAD3138-7967-4EB6-8DBE-499645E103FC}" srcId="{6B7A5E7C-7A3D-428B-991D-88DE2C0BCBD2}" destId="{81071164-D50E-4B56-A4D8-08D419EF96BA}" srcOrd="4" destOrd="0" parTransId="{51FF5596-4251-4D43-9034-D3E482B8A038}" sibTransId="{344FC3C4-AACA-457F-BE2E-1DD82BD1ACF3}"/>
    <dgm:cxn modelId="{3F8E877C-FCD4-46D2-924A-C68003BC9659}" type="presOf" srcId="{F94B6B2B-9561-4D97-AA42-6F312A571944}" destId="{D8B80314-5944-4429-87C6-446604963131}" srcOrd="0" destOrd="0" presId="urn:microsoft.com/office/officeart/2005/8/layout/hProcess9"/>
    <dgm:cxn modelId="{E47F63BC-CB6A-4624-A060-0D07F9959383}" srcId="{6B7A5E7C-7A3D-428B-991D-88DE2C0BCBD2}" destId="{E1D145EE-69DF-4F6C-ACBC-FBC278A5D826}" srcOrd="2" destOrd="0" parTransId="{6AD990F8-73AB-49D4-96AE-7F66BB161D38}" sibTransId="{BBC04F79-1B51-461E-813F-A9F4D9DF09DE}"/>
    <dgm:cxn modelId="{070064E0-76E4-4DE5-870A-7F931D2D76FD}" srcId="{6B7A5E7C-7A3D-428B-991D-88DE2C0BCBD2}" destId="{F94B6B2B-9561-4D97-AA42-6F312A571944}" srcOrd="1" destOrd="0" parTransId="{737ED73C-B106-48F2-93EA-F50AEE50E35B}" sibTransId="{9B28C1AD-7A65-4FE2-9329-A650623176B8}"/>
    <dgm:cxn modelId="{A3A41C46-E160-4990-8D31-7C7DAC0D0438}" type="presOf" srcId="{B4C14C11-7C93-411B-AEB3-9536C4EE261B}" destId="{1F996F32-DCB5-49D1-8022-70B8B46FC1C8}" srcOrd="0" destOrd="0" presId="urn:microsoft.com/office/officeart/2005/8/layout/hProcess9"/>
    <dgm:cxn modelId="{EA7D5D46-3EBC-452E-8771-1FE31B437AC9}" srcId="{6B7A5E7C-7A3D-428B-991D-88DE2C0BCBD2}" destId="{B4C14C11-7C93-411B-AEB3-9536C4EE261B}" srcOrd="3" destOrd="0" parTransId="{3020D0C7-8CE5-4D85-B92F-4FF7BAB3D318}" sibTransId="{D1E8C00A-8299-4E04-B1C0-A22387EBBB19}"/>
    <dgm:cxn modelId="{FF17AED3-5FD2-41F0-B75E-B9B9C61C24EA}" type="presOf" srcId="{E1D145EE-69DF-4F6C-ACBC-FBC278A5D826}" destId="{E11AC419-0A49-4685-BB20-3DCF5279472A}" srcOrd="0" destOrd="0" presId="urn:microsoft.com/office/officeart/2005/8/layout/hProcess9"/>
    <dgm:cxn modelId="{742798C6-3660-4274-8B91-8AB73A354C5C}" type="presOf" srcId="{6B7A5E7C-7A3D-428B-991D-88DE2C0BCBD2}" destId="{707DE027-AFD3-41E3-B2B1-A97740D1E6BC}" srcOrd="0" destOrd="0" presId="urn:microsoft.com/office/officeart/2005/8/layout/hProcess9"/>
    <dgm:cxn modelId="{563D7D76-8FEC-41A9-8515-28F9A7EFAC40}" type="presOf" srcId="{81071164-D50E-4B56-A4D8-08D419EF96BA}" destId="{98694C29-F558-45E5-BA41-370AEFCB838B}" srcOrd="0" destOrd="0" presId="urn:microsoft.com/office/officeart/2005/8/layout/hProcess9"/>
    <dgm:cxn modelId="{92FA223D-9A33-4057-8206-70D36A36AA1B}" type="presOf" srcId="{30AEFA2B-22C1-441F-A84A-3D22EC6FC2CE}" destId="{4FABC1E4-CB29-44AE-BAC9-D6DCC64251DE}" srcOrd="0" destOrd="0" presId="urn:microsoft.com/office/officeart/2005/8/layout/hProcess9"/>
    <dgm:cxn modelId="{D5048E57-C667-4898-9A83-5FBE123F00B6}" type="presParOf" srcId="{707DE027-AFD3-41E3-B2B1-A97740D1E6BC}" destId="{BE58EAC0-BF17-48BD-9D8A-66AD5890EF19}" srcOrd="0" destOrd="0" presId="urn:microsoft.com/office/officeart/2005/8/layout/hProcess9"/>
    <dgm:cxn modelId="{AE11A688-06AD-430D-8816-7D8438729C72}" type="presParOf" srcId="{707DE027-AFD3-41E3-B2B1-A97740D1E6BC}" destId="{35A1A738-2866-457C-851A-A9A8027489CB}" srcOrd="1" destOrd="0" presId="urn:microsoft.com/office/officeart/2005/8/layout/hProcess9"/>
    <dgm:cxn modelId="{2302E7BF-39CE-47D9-9E62-9DA8391B0A95}" type="presParOf" srcId="{35A1A738-2866-457C-851A-A9A8027489CB}" destId="{4FABC1E4-CB29-44AE-BAC9-D6DCC64251DE}" srcOrd="0" destOrd="0" presId="urn:microsoft.com/office/officeart/2005/8/layout/hProcess9"/>
    <dgm:cxn modelId="{778783FD-24A0-4FF5-A298-EEF10F87BAC5}" type="presParOf" srcId="{35A1A738-2866-457C-851A-A9A8027489CB}" destId="{0CAD80AB-C112-4CC2-A9BB-08E76A67787C}" srcOrd="1" destOrd="0" presId="urn:microsoft.com/office/officeart/2005/8/layout/hProcess9"/>
    <dgm:cxn modelId="{3ECC599F-5728-48F5-8C7A-97DF9EA66997}" type="presParOf" srcId="{35A1A738-2866-457C-851A-A9A8027489CB}" destId="{D8B80314-5944-4429-87C6-446604963131}" srcOrd="2" destOrd="0" presId="urn:microsoft.com/office/officeart/2005/8/layout/hProcess9"/>
    <dgm:cxn modelId="{F1611C89-1486-48BA-8B6A-B42EC4DA02E3}" type="presParOf" srcId="{35A1A738-2866-457C-851A-A9A8027489CB}" destId="{7C7202FD-A67D-4E7D-9302-2EA5A56C59F7}" srcOrd="3" destOrd="0" presId="urn:microsoft.com/office/officeart/2005/8/layout/hProcess9"/>
    <dgm:cxn modelId="{A55036FC-3B6E-405C-9042-71C55E49EE44}" type="presParOf" srcId="{35A1A738-2866-457C-851A-A9A8027489CB}" destId="{E11AC419-0A49-4685-BB20-3DCF5279472A}" srcOrd="4" destOrd="0" presId="urn:microsoft.com/office/officeart/2005/8/layout/hProcess9"/>
    <dgm:cxn modelId="{19EACA1C-AF83-45FE-804B-9C57245BCE4D}" type="presParOf" srcId="{35A1A738-2866-457C-851A-A9A8027489CB}" destId="{375ABE70-CE42-4919-8C65-2E8F2B0A722F}" srcOrd="5" destOrd="0" presId="urn:microsoft.com/office/officeart/2005/8/layout/hProcess9"/>
    <dgm:cxn modelId="{74D3A0EF-DDD3-403D-8399-CCC22FB3B6DC}" type="presParOf" srcId="{35A1A738-2866-457C-851A-A9A8027489CB}" destId="{1F996F32-DCB5-49D1-8022-70B8B46FC1C8}" srcOrd="6" destOrd="0" presId="urn:microsoft.com/office/officeart/2005/8/layout/hProcess9"/>
    <dgm:cxn modelId="{D97F71B3-B957-4E7B-B17E-74A5A8B6F50B}" type="presParOf" srcId="{35A1A738-2866-457C-851A-A9A8027489CB}" destId="{2A2D9E58-F63B-4B53-9597-9ACD34BD68BC}" srcOrd="7" destOrd="0" presId="urn:microsoft.com/office/officeart/2005/8/layout/hProcess9"/>
    <dgm:cxn modelId="{3E821E75-0083-4DBB-A74F-4CBACA085FCC}" type="presParOf" srcId="{35A1A738-2866-457C-851A-A9A8027489CB}" destId="{98694C29-F558-45E5-BA41-370AEFCB838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B7A5E7C-7A3D-428B-991D-88DE2C0BCBD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4B6B2B-9561-4D97-AA42-6F312A571944}">
      <dgm:prSet/>
      <dgm:spPr/>
      <dgm:t>
        <a:bodyPr/>
        <a:lstStyle/>
        <a:p>
          <a:pPr rtl="0"/>
          <a:r>
            <a:rPr lang="en-US" dirty="0" smtClean="0"/>
            <a:t>Tracking vehicle status</a:t>
          </a:r>
          <a:endParaRPr lang="en-US" dirty="0"/>
        </a:p>
      </dgm:t>
    </dgm:pt>
    <dgm:pt modelId="{737ED73C-B106-48F2-93EA-F50AEE50E35B}" type="parTrans" cxnId="{070064E0-76E4-4DE5-870A-7F931D2D76FD}">
      <dgm:prSet/>
      <dgm:spPr/>
      <dgm:t>
        <a:bodyPr/>
        <a:lstStyle/>
        <a:p>
          <a:endParaRPr lang="en-US"/>
        </a:p>
      </dgm:t>
    </dgm:pt>
    <dgm:pt modelId="{9B28C1AD-7A65-4FE2-9329-A650623176B8}" type="sibTrans" cxnId="{070064E0-76E4-4DE5-870A-7F931D2D76FD}">
      <dgm:prSet/>
      <dgm:spPr/>
      <dgm:t>
        <a:bodyPr/>
        <a:lstStyle/>
        <a:p>
          <a:endParaRPr lang="en-US"/>
        </a:p>
      </dgm:t>
    </dgm:pt>
    <dgm:pt modelId="{E1D145EE-69DF-4F6C-ACBC-FBC278A5D826}">
      <dgm:prSet/>
      <dgm:spPr/>
      <dgm:t>
        <a:bodyPr/>
        <a:lstStyle/>
        <a:p>
          <a:pPr rtl="0"/>
          <a:r>
            <a:rPr lang="en-US" dirty="0" smtClean="0"/>
            <a:t>Tracking fuel and running mileage</a:t>
          </a:r>
          <a:endParaRPr lang="en-US" dirty="0"/>
        </a:p>
      </dgm:t>
    </dgm:pt>
    <dgm:pt modelId="{6AD990F8-73AB-49D4-96AE-7F66BB161D38}" type="parTrans" cxnId="{E47F63BC-CB6A-4624-A060-0D07F9959383}">
      <dgm:prSet/>
      <dgm:spPr/>
      <dgm:t>
        <a:bodyPr/>
        <a:lstStyle/>
        <a:p>
          <a:endParaRPr lang="en-US"/>
        </a:p>
      </dgm:t>
    </dgm:pt>
    <dgm:pt modelId="{BBC04F79-1B51-461E-813F-A9F4D9DF09DE}" type="sibTrans" cxnId="{E47F63BC-CB6A-4624-A060-0D07F9959383}">
      <dgm:prSet/>
      <dgm:spPr/>
      <dgm:t>
        <a:bodyPr/>
        <a:lstStyle/>
        <a:p>
          <a:endParaRPr lang="en-US"/>
        </a:p>
      </dgm:t>
    </dgm:pt>
    <dgm:pt modelId="{B4C14C11-7C93-411B-AEB3-9536C4EE261B}">
      <dgm:prSet/>
      <dgm:spPr/>
      <dgm:t>
        <a:bodyPr/>
        <a:lstStyle/>
        <a:p>
          <a:pPr rtl="0"/>
          <a:r>
            <a:rPr lang="en-US" dirty="0" smtClean="0"/>
            <a:t>Generate vehicle expenses report</a:t>
          </a:r>
          <a:endParaRPr lang="en-US" dirty="0"/>
        </a:p>
      </dgm:t>
    </dgm:pt>
    <dgm:pt modelId="{3020D0C7-8CE5-4D85-B92F-4FF7BAB3D318}" type="parTrans" cxnId="{EA7D5D46-3EBC-452E-8771-1FE31B437AC9}">
      <dgm:prSet/>
      <dgm:spPr/>
      <dgm:t>
        <a:bodyPr/>
        <a:lstStyle/>
        <a:p>
          <a:endParaRPr lang="en-US"/>
        </a:p>
      </dgm:t>
    </dgm:pt>
    <dgm:pt modelId="{D1E8C00A-8299-4E04-B1C0-A22387EBBB19}" type="sibTrans" cxnId="{EA7D5D46-3EBC-452E-8771-1FE31B437AC9}">
      <dgm:prSet/>
      <dgm:spPr/>
      <dgm:t>
        <a:bodyPr/>
        <a:lstStyle/>
        <a:p>
          <a:endParaRPr lang="en-US"/>
        </a:p>
      </dgm:t>
    </dgm:pt>
    <dgm:pt modelId="{81071164-D50E-4B56-A4D8-08D419EF96BA}">
      <dgm:prSet/>
      <dgm:spPr/>
      <dgm:t>
        <a:bodyPr/>
        <a:lstStyle/>
        <a:p>
          <a:pPr rtl="0"/>
          <a:r>
            <a:rPr lang="en-US" dirty="0" smtClean="0"/>
            <a:t>Online vehicle requisition process</a:t>
          </a:r>
          <a:endParaRPr lang="en-US" dirty="0"/>
        </a:p>
      </dgm:t>
    </dgm:pt>
    <dgm:pt modelId="{51FF5596-4251-4D43-9034-D3E482B8A038}" type="parTrans" cxnId="{6CAD3138-7967-4EB6-8DBE-499645E103FC}">
      <dgm:prSet/>
      <dgm:spPr/>
      <dgm:t>
        <a:bodyPr/>
        <a:lstStyle/>
        <a:p>
          <a:endParaRPr lang="en-US"/>
        </a:p>
      </dgm:t>
    </dgm:pt>
    <dgm:pt modelId="{344FC3C4-AACA-457F-BE2E-1DD82BD1ACF3}" type="sibTrans" cxnId="{6CAD3138-7967-4EB6-8DBE-499645E103FC}">
      <dgm:prSet/>
      <dgm:spPr/>
      <dgm:t>
        <a:bodyPr/>
        <a:lstStyle/>
        <a:p>
          <a:endParaRPr lang="en-US"/>
        </a:p>
      </dgm:t>
    </dgm:pt>
    <dgm:pt modelId="{30AEFA2B-22C1-441F-A84A-3D22EC6FC2CE}">
      <dgm:prSet/>
      <dgm:spPr/>
      <dgm:t>
        <a:bodyPr/>
        <a:lstStyle/>
        <a:p>
          <a:r>
            <a:rPr lang="en-US" dirty="0" smtClean="0"/>
            <a:t>Automate </a:t>
          </a:r>
          <a:r>
            <a:rPr lang="en-US" dirty="0" smtClean="0"/>
            <a:t>Transport management system</a:t>
          </a:r>
          <a:endParaRPr lang="en-US" dirty="0"/>
        </a:p>
      </dgm:t>
    </dgm:pt>
    <dgm:pt modelId="{40BC3F27-DB44-4883-976C-3AC57BE661BB}" type="parTrans" cxnId="{23BFE4E6-3447-4E03-BDB5-79EF2E73AE67}">
      <dgm:prSet/>
      <dgm:spPr/>
      <dgm:t>
        <a:bodyPr/>
        <a:lstStyle/>
        <a:p>
          <a:endParaRPr lang="en-US"/>
        </a:p>
      </dgm:t>
    </dgm:pt>
    <dgm:pt modelId="{50C1C3A8-AC73-40A3-AB4D-A64C0F018C6E}" type="sibTrans" cxnId="{23BFE4E6-3447-4E03-BDB5-79EF2E73AE67}">
      <dgm:prSet/>
      <dgm:spPr/>
      <dgm:t>
        <a:bodyPr/>
        <a:lstStyle/>
        <a:p>
          <a:endParaRPr lang="en-US"/>
        </a:p>
      </dgm:t>
    </dgm:pt>
    <dgm:pt modelId="{707DE027-AFD3-41E3-B2B1-A97740D1E6BC}" type="pres">
      <dgm:prSet presAssocID="{6B7A5E7C-7A3D-428B-991D-88DE2C0BCBD2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E58EAC0-BF17-48BD-9D8A-66AD5890EF19}" type="pres">
      <dgm:prSet presAssocID="{6B7A5E7C-7A3D-428B-991D-88DE2C0BCBD2}" presName="arrow" presStyleLbl="bgShp" presStyleIdx="0" presStyleCnt="1"/>
      <dgm:spPr/>
    </dgm:pt>
    <dgm:pt modelId="{35A1A738-2866-457C-851A-A9A8027489CB}" type="pres">
      <dgm:prSet presAssocID="{6B7A5E7C-7A3D-428B-991D-88DE2C0BCBD2}" presName="linearProcess" presStyleCnt="0"/>
      <dgm:spPr/>
    </dgm:pt>
    <dgm:pt modelId="{4FABC1E4-CB29-44AE-BAC9-D6DCC64251DE}" type="pres">
      <dgm:prSet presAssocID="{30AEFA2B-22C1-441F-A84A-3D22EC6FC2CE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D80AB-C112-4CC2-A9BB-08E76A67787C}" type="pres">
      <dgm:prSet presAssocID="{50C1C3A8-AC73-40A3-AB4D-A64C0F018C6E}" presName="sibTrans" presStyleCnt="0"/>
      <dgm:spPr/>
    </dgm:pt>
    <dgm:pt modelId="{D8B80314-5944-4429-87C6-446604963131}" type="pres">
      <dgm:prSet presAssocID="{F94B6B2B-9561-4D97-AA42-6F312A571944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7202FD-A67D-4E7D-9302-2EA5A56C59F7}" type="pres">
      <dgm:prSet presAssocID="{9B28C1AD-7A65-4FE2-9329-A650623176B8}" presName="sibTrans" presStyleCnt="0"/>
      <dgm:spPr/>
    </dgm:pt>
    <dgm:pt modelId="{E11AC419-0A49-4685-BB20-3DCF5279472A}" type="pres">
      <dgm:prSet presAssocID="{E1D145EE-69DF-4F6C-ACBC-FBC278A5D826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5ABE70-CE42-4919-8C65-2E8F2B0A722F}" type="pres">
      <dgm:prSet presAssocID="{BBC04F79-1B51-461E-813F-A9F4D9DF09DE}" presName="sibTrans" presStyleCnt="0"/>
      <dgm:spPr/>
    </dgm:pt>
    <dgm:pt modelId="{1F996F32-DCB5-49D1-8022-70B8B46FC1C8}" type="pres">
      <dgm:prSet presAssocID="{B4C14C11-7C93-411B-AEB3-9536C4EE261B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2D9E58-F63B-4B53-9597-9ACD34BD68BC}" type="pres">
      <dgm:prSet presAssocID="{D1E8C00A-8299-4E04-B1C0-A22387EBBB19}" presName="sibTrans" presStyleCnt="0"/>
      <dgm:spPr/>
    </dgm:pt>
    <dgm:pt modelId="{98694C29-F558-45E5-BA41-370AEFCB838B}" type="pres">
      <dgm:prSet presAssocID="{81071164-D50E-4B56-A4D8-08D419EF96BA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BFE4E6-3447-4E03-BDB5-79EF2E73AE67}" srcId="{6B7A5E7C-7A3D-428B-991D-88DE2C0BCBD2}" destId="{30AEFA2B-22C1-441F-A84A-3D22EC6FC2CE}" srcOrd="0" destOrd="0" parTransId="{40BC3F27-DB44-4883-976C-3AC57BE661BB}" sibTransId="{50C1C3A8-AC73-40A3-AB4D-A64C0F018C6E}"/>
    <dgm:cxn modelId="{6CAD3138-7967-4EB6-8DBE-499645E103FC}" srcId="{6B7A5E7C-7A3D-428B-991D-88DE2C0BCBD2}" destId="{81071164-D50E-4B56-A4D8-08D419EF96BA}" srcOrd="4" destOrd="0" parTransId="{51FF5596-4251-4D43-9034-D3E482B8A038}" sibTransId="{344FC3C4-AACA-457F-BE2E-1DD82BD1ACF3}"/>
    <dgm:cxn modelId="{3F8E877C-FCD4-46D2-924A-C68003BC9659}" type="presOf" srcId="{F94B6B2B-9561-4D97-AA42-6F312A571944}" destId="{D8B80314-5944-4429-87C6-446604963131}" srcOrd="0" destOrd="0" presId="urn:microsoft.com/office/officeart/2005/8/layout/hProcess9"/>
    <dgm:cxn modelId="{E47F63BC-CB6A-4624-A060-0D07F9959383}" srcId="{6B7A5E7C-7A3D-428B-991D-88DE2C0BCBD2}" destId="{E1D145EE-69DF-4F6C-ACBC-FBC278A5D826}" srcOrd="2" destOrd="0" parTransId="{6AD990F8-73AB-49D4-96AE-7F66BB161D38}" sibTransId="{BBC04F79-1B51-461E-813F-A9F4D9DF09DE}"/>
    <dgm:cxn modelId="{070064E0-76E4-4DE5-870A-7F931D2D76FD}" srcId="{6B7A5E7C-7A3D-428B-991D-88DE2C0BCBD2}" destId="{F94B6B2B-9561-4D97-AA42-6F312A571944}" srcOrd="1" destOrd="0" parTransId="{737ED73C-B106-48F2-93EA-F50AEE50E35B}" sibTransId="{9B28C1AD-7A65-4FE2-9329-A650623176B8}"/>
    <dgm:cxn modelId="{A3A41C46-E160-4990-8D31-7C7DAC0D0438}" type="presOf" srcId="{B4C14C11-7C93-411B-AEB3-9536C4EE261B}" destId="{1F996F32-DCB5-49D1-8022-70B8B46FC1C8}" srcOrd="0" destOrd="0" presId="urn:microsoft.com/office/officeart/2005/8/layout/hProcess9"/>
    <dgm:cxn modelId="{EA7D5D46-3EBC-452E-8771-1FE31B437AC9}" srcId="{6B7A5E7C-7A3D-428B-991D-88DE2C0BCBD2}" destId="{B4C14C11-7C93-411B-AEB3-9536C4EE261B}" srcOrd="3" destOrd="0" parTransId="{3020D0C7-8CE5-4D85-B92F-4FF7BAB3D318}" sibTransId="{D1E8C00A-8299-4E04-B1C0-A22387EBBB19}"/>
    <dgm:cxn modelId="{FF17AED3-5FD2-41F0-B75E-B9B9C61C24EA}" type="presOf" srcId="{E1D145EE-69DF-4F6C-ACBC-FBC278A5D826}" destId="{E11AC419-0A49-4685-BB20-3DCF5279472A}" srcOrd="0" destOrd="0" presId="urn:microsoft.com/office/officeart/2005/8/layout/hProcess9"/>
    <dgm:cxn modelId="{742798C6-3660-4274-8B91-8AB73A354C5C}" type="presOf" srcId="{6B7A5E7C-7A3D-428B-991D-88DE2C0BCBD2}" destId="{707DE027-AFD3-41E3-B2B1-A97740D1E6BC}" srcOrd="0" destOrd="0" presId="urn:microsoft.com/office/officeart/2005/8/layout/hProcess9"/>
    <dgm:cxn modelId="{563D7D76-8FEC-41A9-8515-28F9A7EFAC40}" type="presOf" srcId="{81071164-D50E-4B56-A4D8-08D419EF96BA}" destId="{98694C29-F558-45E5-BA41-370AEFCB838B}" srcOrd="0" destOrd="0" presId="urn:microsoft.com/office/officeart/2005/8/layout/hProcess9"/>
    <dgm:cxn modelId="{92FA223D-9A33-4057-8206-70D36A36AA1B}" type="presOf" srcId="{30AEFA2B-22C1-441F-A84A-3D22EC6FC2CE}" destId="{4FABC1E4-CB29-44AE-BAC9-D6DCC64251DE}" srcOrd="0" destOrd="0" presId="urn:microsoft.com/office/officeart/2005/8/layout/hProcess9"/>
    <dgm:cxn modelId="{D5048E57-C667-4898-9A83-5FBE123F00B6}" type="presParOf" srcId="{707DE027-AFD3-41E3-B2B1-A97740D1E6BC}" destId="{BE58EAC0-BF17-48BD-9D8A-66AD5890EF19}" srcOrd="0" destOrd="0" presId="urn:microsoft.com/office/officeart/2005/8/layout/hProcess9"/>
    <dgm:cxn modelId="{AE11A688-06AD-430D-8816-7D8438729C72}" type="presParOf" srcId="{707DE027-AFD3-41E3-B2B1-A97740D1E6BC}" destId="{35A1A738-2866-457C-851A-A9A8027489CB}" srcOrd="1" destOrd="0" presId="urn:microsoft.com/office/officeart/2005/8/layout/hProcess9"/>
    <dgm:cxn modelId="{2302E7BF-39CE-47D9-9E62-9DA8391B0A95}" type="presParOf" srcId="{35A1A738-2866-457C-851A-A9A8027489CB}" destId="{4FABC1E4-CB29-44AE-BAC9-D6DCC64251DE}" srcOrd="0" destOrd="0" presId="urn:microsoft.com/office/officeart/2005/8/layout/hProcess9"/>
    <dgm:cxn modelId="{778783FD-24A0-4FF5-A298-EEF10F87BAC5}" type="presParOf" srcId="{35A1A738-2866-457C-851A-A9A8027489CB}" destId="{0CAD80AB-C112-4CC2-A9BB-08E76A67787C}" srcOrd="1" destOrd="0" presId="urn:microsoft.com/office/officeart/2005/8/layout/hProcess9"/>
    <dgm:cxn modelId="{3ECC599F-5728-48F5-8C7A-97DF9EA66997}" type="presParOf" srcId="{35A1A738-2866-457C-851A-A9A8027489CB}" destId="{D8B80314-5944-4429-87C6-446604963131}" srcOrd="2" destOrd="0" presId="urn:microsoft.com/office/officeart/2005/8/layout/hProcess9"/>
    <dgm:cxn modelId="{F1611C89-1486-48BA-8B6A-B42EC4DA02E3}" type="presParOf" srcId="{35A1A738-2866-457C-851A-A9A8027489CB}" destId="{7C7202FD-A67D-4E7D-9302-2EA5A56C59F7}" srcOrd="3" destOrd="0" presId="urn:microsoft.com/office/officeart/2005/8/layout/hProcess9"/>
    <dgm:cxn modelId="{A55036FC-3B6E-405C-9042-71C55E49EE44}" type="presParOf" srcId="{35A1A738-2866-457C-851A-A9A8027489CB}" destId="{E11AC419-0A49-4685-BB20-3DCF5279472A}" srcOrd="4" destOrd="0" presId="urn:microsoft.com/office/officeart/2005/8/layout/hProcess9"/>
    <dgm:cxn modelId="{19EACA1C-AF83-45FE-804B-9C57245BCE4D}" type="presParOf" srcId="{35A1A738-2866-457C-851A-A9A8027489CB}" destId="{375ABE70-CE42-4919-8C65-2E8F2B0A722F}" srcOrd="5" destOrd="0" presId="urn:microsoft.com/office/officeart/2005/8/layout/hProcess9"/>
    <dgm:cxn modelId="{74D3A0EF-DDD3-403D-8399-CCC22FB3B6DC}" type="presParOf" srcId="{35A1A738-2866-457C-851A-A9A8027489CB}" destId="{1F996F32-DCB5-49D1-8022-70B8B46FC1C8}" srcOrd="6" destOrd="0" presId="urn:microsoft.com/office/officeart/2005/8/layout/hProcess9"/>
    <dgm:cxn modelId="{D97F71B3-B957-4E7B-B17E-74A5A8B6F50B}" type="presParOf" srcId="{35A1A738-2866-457C-851A-A9A8027489CB}" destId="{2A2D9E58-F63B-4B53-9597-9ACD34BD68BC}" srcOrd="7" destOrd="0" presId="urn:microsoft.com/office/officeart/2005/8/layout/hProcess9"/>
    <dgm:cxn modelId="{3E821E75-0083-4DBB-A74F-4CBACA085FCC}" type="presParOf" srcId="{35A1A738-2866-457C-851A-A9A8027489CB}" destId="{98694C29-F558-45E5-BA41-370AEFCB838B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8EAC0-BF17-48BD-9D8A-66AD5890EF19}">
      <dsp:nvSpPr>
        <dsp:cNvPr id="0" name=""/>
        <dsp:cNvSpPr/>
      </dsp:nvSpPr>
      <dsp:spPr>
        <a:xfrm>
          <a:off x="840278" y="0"/>
          <a:ext cx="9523152" cy="45243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80314-5944-4429-87C6-446604963131}">
      <dsp:nvSpPr>
        <dsp:cNvPr id="0" name=""/>
        <dsp:cNvSpPr/>
      </dsp:nvSpPr>
      <dsp:spPr>
        <a:xfrm>
          <a:off x="3077" y="1357294"/>
          <a:ext cx="1791608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Supply Chain Automation</a:t>
          </a:r>
          <a:endParaRPr lang="en-US" sz="2100" kern="1200"/>
        </a:p>
      </dsp:txBody>
      <dsp:txXfrm>
        <a:off x="90536" y="1444753"/>
        <a:ext cx="1616690" cy="1634808"/>
      </dsp:txXfrm>
    </dsp:sp>
    <dsp:sp modelId="{E11AC419-0A49-4685-BB20-3DCF5279472A}">
      <dsp:nvSpPr>
        <dsp:cNvPr id="0" name=""/>
        <dsp:cNvSpPr/>
      </dsp:nvSpPr>
      <dsp:spPr>
        <a:xfrm>
          <a:off x="1884266" y="1357294"/>
          <a:ext cx="1791608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Real time stock valuation</a:t>
          </a:r>
          <a:endParaRPr lang="en-US" sz="2100" kern="1200"/>
        </a:p>
      </dsp:txBody>
      <dsp:txXfrm>
        <a:off x="1971725" y="1444753"/>
        <a:ext cx="1616690" cy="1634808"/>
      </dsp:txXfrm>
    </dsp:sp>
    <dsp:sp modelId="{1F996F32-DCB5-49D1-8022-70B8B46FC1C8}">
      <dsp:nvSpPr>
        <dsp:cNvPr id="0" name=""/>
        <dsp:cNvSpPr/>
      </dsp:nvSpPr>
      <dsp:spPr>
        <a:xfrm>
          <a:off x="3765455" y="1357294"/>
          <a:ext cx="1791608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Efficient warehouse stock management</a:t>
          </a:r>
          <a:endParaRPr lang="en-US" sz="2100" kern="1200"/>
        </a:p>
      </dsp:txBody>
      <dsp:txXfrm>
        <a:off x="3852914" y="1444753"/>
        <a:ext cx="1616690" cy="1634808"/>
      </dsp:txXfrm>
    </dsp:sp>
    <dsp:sp modelId="{98694C29-F558-45E5-BA41-370AEFCB838B}">
      <dsp:nvSpPr>
        <dsp:cNvPr id="0" name=""/>
        <dsp:cNvSpPr/>
      </dsp:nvSpPr>
      <dsp:spPr>
        <a:xfrm>
          <a:off x="5646644" y="1357294"/>
          <a:ext cx="1791608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Minimum human invention</a:t>
          </a:r>
          <a:endParaRPr lang="en-US" sz="2100" kern="1200"/>
        </a:p>
      </dsp:txBody>
      <dsp:txXfrm>
        <a:off x="5734103" y="1444753"/>
        <a:ext cx="1616690" cy="1634808"/>
      </dsp:txXfrm>
    </dsp:sp>
    <dsp:sp modelId="{04557C8B-0B86-44A1-B75E-9F8F80EE7211}">
      <dsp:nvSpPr>
        <dsp:cNvPr id="0" name=""/>
        <dsp:cNvSpPr/>
      </dsp:nvSpPr>
      <dsp:spPr>
        <a:xfrm>
          <a:off x="7527833" y="1357294"/>
          <a:ext cx="1791608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Saving work hours</a:t>
          </a:r>
          <a:endParaRPr lang="en-US" sz="2100" kern="1200" dirty="0"/>
        </a:p>
      </dsp:txBody>
      <dsp:txXfrm>
        <a:off x="7615292" y="1444753"/>
        <a:ext cx="1616690" cy="1634808"/>
      </dsp:txXfrm>
    </dsp:sp>
    <dsp:sp modelId="{6BE7C37C-6315-4604-AC89-743E11AF7BE0}">
      <dsp:nvSpPr>
        <dsp:cNvPr id="0" name=""/>
        <dsp:cNvSpPr/>
      </dsp:nvSpPr>
      <dsp:spPr>
        <a:xfrm>
          <a:off x="9409023" y="1357294"/>
          <a:ext cx="1791608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Generate multiple warehouse report</a:t>
          </a:r>
          <a:endParaRPr lang="en-US" sz="2100" kern="1200"/>
        </a:p>
      </dsp:txBody>
      <dsp:txXfrm>
        <a:off x="9496482" y="1444753"/>
        <a:ext cx="1616690" cy="16348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8EAC0-BF17-48BD-9D8A-66AD5890EF19}">
      <dsp:nvSpPr>
        <dsp:cNvPr id="0" name=""/>
        <dsp:cNvSpPr/>
      </dsp:nvSpPr>
      <dsp:spPr>
        <a:xfrm>
          <a:off x="840278" y="0"/>
          <a:ext cx="9523152" cy="45243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BC1E4-CB29-44AE-BAC9-D6DCC64251DE}">
      <dsp:nvSpPr>
        <dsp:cNvPr id="0" name=""/>
        <dsp:cNvSpPr/>
      </dsp:nvSpPr>
      <dsp:spPr>
        <a:xfrm>
          <a:off x="4923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Automate appraisal process</a:t>
          </a:r>
          <a:endParaRPr lang="en-US" sz="2500" kern="1200" dirty="0"/>
        </a:p>
      </dsp:txBody>
      <dsp:txXfrm>
        <a:off x="93267" y="1445638"/>
        <a:ext cx="1975977" cy="1633038"/>
      </dsp:txXfrm>
    </dsp:sp>
    <dsp:sp modelId="{D8B80314-5944-4429-87C6-446604963131}">
      <dsp:nvSpPr>
        <dsp:cNvPr id="0" name=""/>
        <dsp:cNvSpPr/>
      </dsp:nvSpPr>
      <dsp:spPr>
        <a:xfrm>
          <a:off x="2265222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Tracking Performance</a:t>
          </a:r>
          <a:endParaRPr lang="en-US" sz="2500" kern="1200" dirty="0"/>
        </a:p>
      </dsp:txBody>
      <dsp:txXfrm>
        <a:off x="2353566" y="1445638"/>
        <a:ext cx="1975977" cy="1633038"/>
      </dsp:txXfrm>
    </dsp:sp>
    <dsp:sp modelId="{E11AC419-0A49-4685-BB20-3DCF5279472A}">
      <dsp:nvSpPr>
        <dsp:cNvPr id="0" name=""/>
        <dsp:cNvSpPr/>
      </dsp:nvSpPr>
      <dsp:spPr>
        <a:xfrm>
          <a:off x="4525521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Auto Generate performance grade</a:t>
          </a:r>
          <a:endParaRPr lang="en-US" sz="2500" kern="1200" dirty="0"/>
        </a:p>
      </dsp:txBody>
      <dsp:txXfrm>
        <a:off x="4613865" y="1445638"/>
        <a:ext cx="1975977" cy="1633038"/>
      </dsp:txXfrm>
    </dsp:sp>
    <dsp:sp modelId="{1F996F32-DCB5-49D1-8022-70B8B46FC1C8}">
      <dsp:nvSpPr>
        <dsp:cNvPr id="0" name=""/>
        <dsp:cNvSpPr/>
      </dsp:nvSpPr>
      <dsp:spPr>
        <a:xfrm>
          <a:off x="6785820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Assess appraisal budget</a:t>
          </a:r>
          <a:endParaRPr lang="en-US" sz="2500" kern="1200" dirty="0"/>
        </a:p>
      </dsp:txBody>
      <dsp:txXfrm>
        <a:off x="6874164" y="1445638"/>
        <a:ext cx="1975977" cy="1633038"/>
      </dsp:txXfrm>
    </dsp:sp>
    <dsp:sp modelId="{98694C29-F558-45E5-BA41-370AEFCB838B}">
      <dsp:nvSpPr>
        <dsp:cNvPr id="0" name=""/>
        <dsp:cNvSpPr/>
      </dsp:nvSpPr>
      <dsp:spPr>
        <a:xfrm>
          <a:off x="9046119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Bulk appraisal </a:t>
          </a:r>
          <a:endParaRPr lang="en-US" sz="2500" kern="1200" dirty="0"/>
        </a:p>
      </dsp:txBody>
      <dsp:txXfrm>
        <a:off x="9134463" y="1445638"/>
        <a:ext cx="1975977" cy="16330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8EAC0-BF17-48BD-9D8A-66AD5890EF19}">
      <dsp:nvSpPr>
        <dsp:cNvPr id="0" name=""/>
        <dsp:cNvSpPr/>
      </dsp:nvSpPr>
      <dsp:spPr>
        <a:xfrm>
          <a:off x="840278" y="0"/>
          <a:ext cx="9523152" cy="45243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BC1E4-CB29-44AE-BAC9-D6DCC64251DE}">
      <dsp:nvSpPr>
        <dsp:cNvPr id="0" name=""/>
        <dsp:cNvSpPr/>
      </dsp:nvSpPr>
      <dsp:spPr>
        <a:xfrm>
          <a:off x="4923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Automate </a:t>
          </a:r>
          <a:r>
            <a:rPr lang="en-US" sz="2500" kern="1200" dirty="0" smtClean="0"/>
            <a:t>entire process of recruitment</a:t>
          </a:r>
          <a:endParaRPr lang="en-US" sz="2500" kern="1200" dirty="0"/>
        </a:p>
      </dsp:txBody>
      <dsp:txXfrm>
        <a:off x="93267" y="1445638"/>
        <a:ext cx="1975977" cy="1633038"/>
      </dsp:txXfrm>
    </dsp:sp>
    <dsp:sp modelId="{D8B80314-5944-4429-87C6-446604963131}">
      <dsp:nvSpPr>
        <dsp:cNvPr id="0" name=""/>
        <dsp:cNvSpPr/>
      </dsp:nvSpPr>
      <dsp:spPr>
        <a:xfrm>
          <a:off x="2265222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Automate CV screening</a:t>
          </a:r>
          <a:endParaRPr lang="en-US" sz="2500" kern="1200" dirty="0"/>
        </a:p>
      </dsp:txBody>
      <dsp:txXfrm>
        <a:off x="2353566" y="1445638"/>
        <a:ext cx="1975977" cy="1633038"/>
      </dsp:txXfrm>
    </dsp:sp>
    <dsp:sp modelId="{E11AC419-0A49-4685-BB20-3DCF5279472A}">
      <dsp:nvSpPr>
        <dsp:cNvPr id="0" name=""/>
        <dsp:cNvSpPr/>
      </dsp:nvSpPr>
      <dsp:spPr>
        <a:xfrm>
          <a:off x="4525521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Automate exam papers</a:t>
          </a:r>
          <a:endParaRPr lang="en-US" sz="2500" kern="1200" dirty="0"/>
        </a:p>
      </dsp:txBody>
      <dsp:txXfrm>
        <a:off x="4613865" y="1445638"/>
        <a:ext cx="1975977" cy="1633038"/>
      </dsp:txXfrm>
    </dsp:sp>
    <dsp:sp modelId="{1F996F32-DCB5-49D1-8022-70B8B46FC1C8}">
      <dsp:nvSpPr>
        <dsp:cNvPr id="0" name=""/>
        <dsp:cNvSpPr/>
      </dsp:nvSpPr>
      <dsp:spPr>
        <a:xfrm>
          <a:off x="6785820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Automate Interview process</a:t>
          </a:r>
          <a:endParaRPr lang="en-US" sz="2500" kern="1200" dirty="0"/>
        </a:p>
      </dsp:txBody>
      <dsp:txXfrm>
        <a:off x="6874164" y="1445638"/>
        <a:ext cx="1975977" cy="1633038"/>
      </dsp:txXfrm>
    </dsp:sp>
    <dsp:sp modelId="{98694C29-F558-45E5-BA41-370AEFCB838B}">
      <dsp:nvSpPr>
        <dsp:cNvPr id="0" name=""/>
        <dsp:cNvSpPr/>
      </dsp:nvSpPr>
      <dsp:spPr>
        <a:xfrm>
          <a:off x="9046119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Automate from application to onboard</a:t>
          </a:r>
          <a:endParaRPr lang="en-US" sz="2500" kern="1200" dirty="0"/>
        </a:p>
      </dsp:txBody>
      <dsp:txXfrm>
        <a:off x="9134463" y="1445638"/>
        <a:ext cx="1975977" cy="16330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8EAC0-BF17-48BD-9D8A-66AD5890EF19}">
      <dsp:nvSpPr>
        <dsp:cNvPr id="0" name=""/>
        <dsp:cNvSpPr/>
      </dsp:nvSpPr>
      <dsp:spPr>
        <a:xfrm>
          <a:off x="840278" y="0"/>
          <a:ext cx="9523152" cy="45243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BC1E4-CB29-44AE-BAC9-D6DCC64251DE}">
      <dsp:nvSpPr>
        <dsp:cNvPr id="0" name=""/>
        <dsp:cNvSpPr/>
      </dsp:nvSpPr>
      <dsp:spPr>
        <a:xfrm>
          <a:off x="4923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Automate </a:t>
          </a:r>
          <a:r>
            <a:rPr lang="en-US" sz="2500" kern="1200" dirty="0" smtClean="0"/>
            <a:t>Transport management system</a:t>
          </a:r>
          <a:endParaRPr lang="en-US" sz="2500" kern="1200" dirty="0"/>
        </a:p>
      </dsp:txBody>
      <dsp:txXfrm>
        <a:off x="93267" y="1445638"/>
        <a:ext cx="1975977" cy="1633038"/>
      </dsp:txXfrm>
    </dsp:sp>
    <dsp:sp modelId="{D8B80314-5944-4429-87C6-446604963131}">
      <dsp:nvSpPr>
        <dsp:cNvPr id="0" name=""/>
        <dsp:cNvSpPr/>
      </dsp:nvSpPr>
      <dsp:spPr>
        <a:xfrm>
          <a:off x="2265222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Tracking vehicle status</a:t>
          </a:r>
          <a:endParaRPr lang="en-US" sz="2500" kern="1200" dirty="0"/>
        </a:p>
      </dsp:txBody>
      <dsp:txXfrm>
        <a:off x="2353566" y="1445638"/>
        <a:ext cx="1975977" cy="1633038"/>
      </dsp:txXfrm>
    </dsp:sp>
    <dsp:sp modelId="{E11AC419-0A49-4685-BB20-3DCF5279472A}">
      <dsp:nvSpPr>
        <dsp:cNvPr id="0" name=""/>
        <dsp:cNvSpPr/>
      </dsp:nvSpPr>
      <dsp:spPr>
        <a:xfrm>
          <a:off x="4525521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Tracking fuel and running mileage</a:t>
          </a:r>
          <a:endParaRPr lang="en-US" sz="2500" kern="1200" dirty="0"/>
        </a:p>
      </dsp:txBody>
      <dsp:txXfrm>
        <a:off x="4613865" y="1445638"/>
        <a:ext cx="1975977" cy="1633038"/>
      </dsp:txXfrm>
    </dsp:sp>
    <dsp:sp modelId="{1F996F32-DCB5-49D1-8022-70B8B46FC1C8}">
      <dsp:nvSpPr>
        <dsp:cNvPr id="0" name=""/>
        <dsp:cNvSpPr/>
      </dsp:nvSpPr>
      <dsp:spPr>
        <a:xfrm>
          <a:off x="6785820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Generate vehicle expenses report</a:t>
          </a:r>
          <a:endParaRPr lang="en-US" sz="2500" kern="1200" dirty="0"/>
        </a:p>
      </dsp:txBody>
      <dsp:txXfrm>
        <a:off x="6874164" y="1445638"/>
        <a:ext cx="1975977" cy="1633038"/>
      </dsp:txXfrm>
    </dsp:sp>
    <dsp:sp modelId="{98694C29-F558-45E5-BA41-370AEFCB838B}">
      <dsp:nvSpPr>
        <dsp:cNvPr id="0" name=""/>
        <dsp:cNvSpPr/>
      </dsp:nvSpPr>
      <dsp:spPr>
        <a:xfrm>
          <a:off x="9046119" y="1357294"/>
          <a:ext cx="2152665" cy="180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Online vehicle requisition process</a:t>
          </a:r>
          <a:endParaRPr lang="en-US" sz="2500" kern="1200" dirty="0"/>
        </a:p>
      </dsp:txBody>
      <dsp:txXfrm>
        <a:off x="9134463" y="1445638"/>
        <a:ext cx="1975977" cy="1633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0C1-7FDE-4813-BEF0-7ACE67CE5F3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89B1-1B06-4343-AEA6-5890DDA2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0C1-7FDE-4813-BEF0-7ACE67CE5F3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89B1-1B06-4343-AEA6-5890DDA2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8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0C1-7FDE-4813-BEF0-7ACE67CE5F3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89B1-1B06-4343-AEA6-5890DDA2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35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0C1-7FDE-4813-BEF0-7ACE67CE5F3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89B1-1B06-4343-AEA6-5890DDA2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5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0C1-7FDE-4813-BEF0-7ACE67CE5F3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89B1-1B06-4343-AEA6-5890DDA2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0C1-7FDE-4813-BEF0-7ACE67CE5F3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89B1-1B06-4343-AEA6-5890DDA2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0C1-7FDE-4813-BEF0-7ACE67CE5F3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89B1-1B06-4343-AEA6-5890DDA2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0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0C1-7FDE-4813-BEF0-7ACE67CE5F3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89B1-1B06-4343-AEA6-5890DDA2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4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0C1-7FDE-4813-BEF0-7ACE67CE5F3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89B1-1B06-4343-AEA6-5890DDA2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0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0C1-7FDE-4813-BEF0-7ACE67CE5F3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89B1-1B06-4343-AEA6-5890DDA2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EC0C1-7FDE-4813-BEF0-7ACE67CE5F3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489B1-1B06-4343-AEA6-5890DDA2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EC0C1-7FDE-4813-BEF0-7ACE67CE5F3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489B1-1B06-4343-AEA6-5890DDA2F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22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54182" y="720436"/>
            <a:ext cx="2909455" cy="119149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PurchaseRequestOrder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PurchaseRequestOrderItem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(User Department) 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64714" y="748144"/>
            <a:ext cx="2230583" cy="117532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PurchaseOrder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PurchaseOrderItem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(SCM Department)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99829" y="744681"/>
            <a:ext cx="2272147" cy="119149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PurchaseShipment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get_status_update()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SCM-Vendor/Supplier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430328" y="696191"/>
            <a:ext cx="2396835" cy="1143000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PurchaseDispatchItem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SCM – Vendor/Supplier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430328" y="2258291"/>
            <a:ext cx="2484582" cy="133927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Monitor and Update PurchaseDispatchItem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Call get_status_update()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SCM-vendor/Supplier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60837" y="2247901"/>
            <a:ext cx="2549238" cy="133927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If partial /Full delivered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47765" y="3929492"/>
            <a:ext cx="2169390" cy="133927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Decision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If PurchaseShipment status = DELIVERED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992582" y="4075542"/>
            <a:ext cx="2350075" cy="104717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Create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PurchaseInvoice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Finance-Vendor/Supplier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293920" y="5580496"/>
            <a:ext cx="2202873" cy="970102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Make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PurchasePayment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Finance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556001" y="2235200"/>
            <a:ext cx="2484582" cy="133927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 quality qc_inspection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SCM-</a:t>
            </a:r>
            <a:r>
              <a:rPr lang="en-US" sz="1600" b="1" dirty="0" smtClean="0">
                <a:solidFill>
                  <a:srgbClr val="FF0000"/>
                </a:solidFill>
              </a:rPr>
              <a:t>QC</a:t>
            </a:r>
            <a:r>
              <a:rPr lang="en-US" sz="1600" b="1" dirty="0" smtClean="0">
                <a:solidFill>
                  <a:srgbClr val="00B050"/>
                </a:solidFill>
              </a:rPr>
              <a:t> department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77272" y="2304470"/>
            <a:ext cx="2484582" cy="1339273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Quality. /send item in Inventory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SCM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97476" y="4142508"/>
            <a:ext cx="2067794" cy="101657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 Selling goods</a:t>
            </a:r>
          </a:p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User Department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31094" y="5623354"/>
            <a:ext cx="2169392" cy="979478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Generate Multiple report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IT department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1" name="Striped Right Arrow 20"/>
          <p:cNvSpPr/>
          <p:nvPr/>
        </p:nvSpPr>
        <p:spPr>
          <a:xfrm>
            <a:off x="3502889" y="1175326"/>
            <a:ext cx="427181" cy="3209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iped Right Arrow 21"/>
          <p:cNvSpPr/>
          <p:nvPr/>
        </p:nvSpPr>
        <p:spPr>
          <a:xfrm>
            <a:off x="6253601" y="1151078"/>
            <a:ext cx="427181" cy="3209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iped Right Arrow 22"/>
          <p:cNvSpPr/>
          <p:nvPr/>
        </p:nvSpPr>
        <p:spPr>
          <a:xfrm>
            <a:off x="8988139" y="1155698"/>
            <a:ext cx="427181" cy="3209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iped Right Arrow 26"/>
          <p:cNvSpPr/>
          <p:nvPr/>
        </p:nvSpPr>
        <p:spPr>
          <a:xfrm rot="5400000">
            <a:off x="10619511" y="1899802"/>
            <a:ext cx="427181" cy="3209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/>
          <p:cNvSpPr/>
          <p:nvPr/>
        </p:nvSpPr>
        <p:spPr>
          <a:xfrm rot="10800000">
            <a:off x="8993913" y="2744353"/>
            <a:ext cx="427181" cy="3209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iped Right Arrow 35"/>
          <p:cNvSpPr/>
          <p:nvPr/>
        </p:nvSpPr>
        <p:spPr>
          <a:xfrm rot="10800000">
            <a:off x="6040583" y="2675662"/>
            <a:ext cx="427181" cy="3209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riped Right Arrow 45"/>
          <p:cNvSpPr/>
          <p:nvPr/>
        </p:nvSpPr>
        <p:spPr>
          <a:xfrm rot="10800000">
            <a:off x="5377878" y="4438645"/>
            <a:ext cx="427181" cy="3209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triped Right Arrow 46"/>
          <p:cNvSpPr/>
          <p:nvPr/>
        </p:nvSpPr>
        <p:spPr>
          <a:xfrm rot="5400000">
            <a:off x="4181765" y="5212187"/>
            <a:ext cx="427181" cy="3209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iped Right Arrow 47"/>
          <p:cNvSpPr/>
          <p:nvPr/>
        </p:nvSpPr>
        <p:spPr>
          <a:xfrm rot="10800000">
            <a:off x="3080330" y="2680279"/>
            <a:ext cx="427181" cy="3209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riped Right Arrow 48"/>
          <p:cNvSpPr/>
          <p:nvPr/>
        </p:nvSpPr>
        <p:spPr>
          <a:xfrm rot="5400000">
            <a:off x="1463965" y="3732643"/>
            <a:ext cx="427181" cy="32096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riped Right Arrow 49"/>
          <p:cNvSpPr/>
          <p:nvPr/>
        </p:nvSpPr>
        <p:spPr>
          <a:xfrm rot="5400000" flipV="1">
            <a:off x="1389498" y="5211611"/>
            <a:ext cx="427181" cy="32211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Bent Arrow 51"/>
          <p:cNvSpPr/>
          <p:nvPr/>
        </p:nvSpPr>
        <p:spPr>
          <a:xfrm flipH="1" flipV="1">
            <a:off x="8052376" y="3580395"/>
            <a:ext cx="608450" cy="132571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97228" y="47904"/>
            <a:ext cx="4450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Procurement: Work flow</a:t>
            </a:r>
            <a:endParaRPr lang="en-US" sz="3200" dirty="0"/>
          </a:p>
        </p:txBody>
      </p:sp>
      <p:sp>
        <p:nvSpPr>
          <p:cNvPr id="55" name="TextBox 54"/>
          <p:cNvSpPr txBox="1"/>
          <p:nvPr/>
        </p:nvSpPr>
        <p:spPr>
          <a:xfrm>
            <a:off x="5976502" y="5603882"/>
            <a:ext cx="6067145" cy="92333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One Purchase Order = Multiple Shipment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One shipment = Multiple Dispatch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One shipment = Multiple payment/One payment(optional)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1094" y="176512"/>
            <a:ext cx="346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Section: Purchase Module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69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0938" y="1155201"/>
            <a:ext cx="1891246" cy="72013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Sale order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91116" y="1376520"/>
            <a:ext cx="2817091" cy="99763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QC Dashboard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Dispatch 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</a:rPr>
              <a:t>status = ‘DISPATCHED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090049" y="1300591"/>
            <a:ext cx="2748900" cy="90516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QC inspect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Dispatch item = ‘DELIVERED”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Update all and done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725309" y="1752632"/>
            <a:ext cx="2336800" cy="90624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Confirm dispatch schedule with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Status = ‘DISPATCHED’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21836" y="187368"/>
            <a:ext cx="4271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Sale shipment monitoring</a:t>
            </a:r>
            <a:endParaRPr lang="en-US" sz="2800" dirty="0"/>
          </a:p>
        </p:txBody>
      </p:sp>
      <p:cxnSp>
        <p:nvCxnSpPr>
          <p:cNvPr id="3" name="Curved Connector 2"/>
          <p:cNvCxnSpPr>
            <a:stCxn id="9" idx="3"/>
            <a:endCxn id="5" idx="1"/>
          </p:cNvCxnSpPr>
          <p:nvPr/>
        </p:nvCxnSpPr>
        <p:spPr>
          <a:xfrm flipV="1">
            <a:off x="5062109" y="1875338"/>
            <a:ext cx="629007" cy="3304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" idx="2"/>
            <a:endCxn id="9" idx="1"/>
          </p:cNvCxnSpPr>
          <p:nvPr/>
        </p:nvCxnSpPr>
        <p:spPr>
          <a:xfrm rot="16200000" flipH="1">
            <a:off x="1870726" y="1351173"/>
            <a:ext cx="330419" cy="13787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3"/>
            <a:endCxn id="6" idx="1"/>
          </p:cNvCxnSpPr>
          <p:nvPr/>
        </p:nvCxnSpPr>
        <p:spPr>
          <a:xfrm flipV="1">
            <a:off x="8508207" y="1753174"/>
            <a:ext cx="581842" cy="1221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00938" y="4415351"/>
            <a:ext cx="2442878" cy="103410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Finished goods ready status = ‘SUBMITTED”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3698761" y="4185636"/>
            <a:ext cx="2817091" cy="99763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QC Dashboard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status = ‘SUBMITTED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7469876" y="4001093"/>
            <a:ext cx="2748900" cy="90516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QC inspect.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Status = no change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9729224" y="5367670"/>
            <a:ext cx="1967346" cy="8576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QC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Add goods into stock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sz="2000" b="1" dirty="0" smtClean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12398" y="3266786"/>
            <a:ext cx="378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Production monitoring</a:t>
            </a:r>
            <a:endParaRPr lang="en-US" sz="2800" dirty="0"/>
          </a:p>
        </p:txBody>
      </p:sp>
      <p:cxnSp>
        <p:nvCxnSpPr>
          <p:cNvPr id="51" name="Curved Connector 50"/>
          <p:cNvCxnSpPr>
            <a:stCxn id="44" idx="3"/>
            <a:endCxn id="45" idx="1"/>
          </p:cNvCxnSpPr>
          <p:nvPr/>
        </p:nvCxnSpPr>
        <p:spPr>
          <a:xfrm flipV="1">
            <a:off x="6515852" y="4453676"/>
            <a:ext cx="954024" cy="2307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43" idx="3"/>
            <a:endCxn id="44" idx="1"/>
          </p:cNvCxnSpPr>
          <p:nvPr/>
        </p:nvCxnSpPr>
        <p:spPr>
          <a:xfrm flipV="1">
            <a:off x="2843816" y="4684454"/>
            <a:ext cx="854945" cy="2479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45" idx="3"/>
            <a:endCxn id="46" idx="0"/>
          </p:cNvCxnSpPr>
          <p:nvPr/>
        </p:nvCxnSpPr>
        <p:spPr>
          <a:xfrm>
            <a:off x="10218776" y="4453676"/>
            <a:ext cx="494121" cy="913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/>
          <p:cNvCxnSpPr>
            <a:stCxn id="46" idx="2"/>
            <a:endCxn id="43" idx="2"/>
          </p:cNvCxnSpPr>
          <p:nvPr/>
        </p:nvCxnSpPr>
        <p:spPr>
          <a:xfrm rot="5400000" flipH="1">
            <a:off x="5779710" y="1292122"/>
            <a:ext cx="775854" cy="9090520"/>
          </a:xfrm>
          <a:prstGeom prst="curvedConnector3">
            <a:avLst>
              <a:gd name="adj1" fmla="val -29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312398" y="5937763"/>
            <a:ext cx="329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Status = ‘DELIVERED’ and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4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946808027"/>
              </p:ext>
            </p:extLst>
          </p:nvPr>
        </p:nvGraphicFramePr>
        <p:xfrm>
          <a:off x="665018" y="1942404"/>
          <a:ext cx="11203709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450109" y="455349"/>
            <a:ext cx="9827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7200" dirty="0" smtClean="0">
                <a:solidFill>
                  <a:srgbClr val="002060"/>
                </a:solidFill>
              </a:rPr>
              <a:t>Supply </a:t>
            </a:r>
            <a:r>
              <a:rPr lang="en-US" sz="7200" dirty="0">
                <a:solidFill>
                  <a:srgbClr val="002060"/>
                </a:solidFill>
              </a:rPr>
              <a:t>Chain Automation</a:t>
            </a:r>
          </a:p>
          <a:p>
            <a:endParaRPr 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59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601513923"/>
              </p:ext>
            </p:extLst>
          </p:nvPr>
        </p:nvGraphicFramePr>
        <p:xfrm>
          <a:off x="434109" y="1822331"/>
          <a:ext cx="11203709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4945" y="455349"/>
            <a:ext cx="1146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 smtClean="0">
                <a:solidFill>
                  <a:srgbClr val="002060"/>
                </a:solidFill>
              </a:rPr>
              <a:t>Performance </a:t>
            </a:r>
            <a:r>
              <a:rPr lang="en-US" sz="6000" dirty="0">
                <a:solidFill>
                  <a:srgbClr val="002060"/>
                </a:solidFill>
              </a:rPr>
              <a:t>A</a:t>
            </a:r>
            <a:r>
              <a:rPr lang="en-US" sz="6000" dirty="0" smtClean="0">
                <a:solidFill>
                  <a:srgbClr val="002060"/>
                </a:solidFill>
              </a:rPr>
              <a:t>ppraisal Automation</a:t>
            </a:r>
            <a:endParaRPr lang="en-US" sz="6000" dirty="0">
              <a:solidFill>
                <a:srgbClr val="002060"/>
              </a:solidFill>
            </a:endParaRPr>
          </a:p>
          <a:p>
            <a:endParaRPr lang="en-US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363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>
              <a:lumMod val="60000"/>
              <a:lumOff val="40000"/>
            </a:schemeClr>
          </a:fgClr>
          <a:bgClr>
            <a:schemeClr val="tx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734347382"/>
              </p:ext>
            </p:extLst>
          </p:nvPr>
        </p:nvGraphicFramePr>
        <p:xfrm>
          <a:off x="434109" y="1822331"/>
          <a:ext cx="11203709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4945" y="455349"/>
            <a:ext cx="1146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 smtClean="0">
                <a:solidFill>
                  <a:srgbClr val="002060"/>
                </a:solidFill>
              </a:rPr>
              <a:t>	Recruitment </a:t>
            </a:r>
            <a:r>
              <a:rPr lang="en-US" sz="6000" dirty="0" smtClean="0">
                <a:solidFill>
                  <a:srgbClr val="002060"/>
                </a:solidFill>
              </a:rPr>
              <a:t>Automation</a:t>
            </a:r>
            <a:endParaRPr lang="en-US" sz="6000" dirty="0">
              <a:solidFill>
                <a:srgbClr val="002060"/>
              </a:solidFill>
            </a:endParaRPr>
          </a:p>
          <a:p>
            <a:endParaRPr lang="en-US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26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hueOff val="0"/>
              <a:satOff val="0"/>
              <a:lumOff val="0"/>
            </a:schemeClr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284247207"/>
              </p:ext>
            </p:extLst>
          </p:nvPr>
        </p:nvGraphicFramePr>
        <p:xfrm>
          <a:off x="434109" y="1822331"/>
          <a:ext cx="11203709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4945" y="455349"/>
            <a:ext cx="114623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000" dirty="0" smtClean="0">
                <a:solidFill>
                  <a:srgbClr val="002060"/>
                </a:solidFill>
              </a:rPr>
              <a:t>	Transport  </a:t>
            </a:r>
            <a:r>
              <a:rPr lang="en-US" sz="6000" dirty="0" smtClean="0">
                <a:solidFill>
                  <a:srgbClr val="002060"/>
                </a:solidFill>
              </a:rPr>
              <a:t>Automation</a:t>
            </a:r>
            <a:endParaRPr lang="en-US" sz="6000" dirty="0">
              <a:solidFill>
                <a:srgbClr val="002060"/>
              </a:solidFill>
            </a:endParaRPr>
          </a:p>
          <a:p>
            <a:endParaRPr lang="en-US" sz="6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38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133939" y="45685"/>
            <a:ext cx="587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Procurement: </a:t>
            </a:r>
            <a:r>
              <a:rPr lang="en-US" sz="3200" b="1" dirty="0" smtClean="0">
                <a:solidFill>
                  <a:srgbClr val="00B050"/>
                </a:solidFill>
              </a:rPr>
              <a:t>Database Schema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58837" y="1840921"/>
            <a:ext cx="1200734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eq.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29382" y="1847272"/>
            <a:ext cx="119149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Order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375238" y="1847272"/>
            <a:ext cx="134850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Order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448800" y="1847271"/>
            <a:ext cx="1228436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Shipment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13259" y="4463043"/>
            <a:ext cx="153554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Dispatch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32935" y="5111818"/>
            <a:ext cx="1154550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 Control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78222" y="3876090"/>
            <a:ext cx="108526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Invoice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63096" y="3876089"/>
            <a:ext cx="132542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Payment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68219" y="3039625"/>
            <a:ext cx="1470902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 Transaction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69819" y="4993981"/>
            <a:ext cx="118687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10680" y="21496"/>
            <a:ext cx="1336957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Warehouse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626595" y="3633585"/>
            <a:ext cx="122381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Shipment Tracking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3937" y="37805"/>
            <a:ext cx="1029858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03" name="Curved Connector 102"/>
          <p:cNvCxnSpPr>
            <a:stCxn id="37" idx="0"/>
            <a:endCxn id="33" idx="3"/>
          </p:cNvCxnSpPr>
          <p:nvPr/>
        </p:nvCxnSpPr>
        <p:spPr>
          <a:xfrm rot="5400000" flipH="1" flipV="1">
            <a:off x="7077801" y="276656"/>
            <a:ext cx="1742491" cy="5456379"/>
          </a:xfrm>
          <a:prstGeom prst="curvedConnector4">
            <a:avLst>
              <a:gd name="adj1" fmla="val 41784"/>
              <a:gd name="adj2" fmla="val 10419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39" idx="0"/>
            <a:endCxn id="31" idx="2"/>
          </p:cNvCxnSpPr>
          <p:nvPr/>
        </p:nvCxnSpPr>
        <p:spPr>
          <a:xfrm rot="5400000" flipH="1" flipV="1">
            <a:off x="3454550" y="569047"/>
            <a:ext cx="619698" cy="4321458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40" idx="0"/>
            <a:endCxn id="39" idx="2"/>
          </p:cNvCxnSpPr>
          <p:nvPr/>
        </p:nvCxnSpPr>
        <p:spPr>
          <a:xfrm rot="5400000" flipH="1" flipV="1">
            <a:off x="892614" y="4282925"/>
            <a:ext cx="1381701" cy="40412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2472657" y="47476"/>
            <a:ext cx="1336957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Supplier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19" name="Curved Connector 118"/>
          <p:cNvCxnSpPr>
            <a:stCxn id="31" idx="2"/>
            <a:endCxn id="177" idx="1"/>
          </p:cNvCxnSpPr>
          <p:nvPr/>
        </p:nvCxnSpPr>
        <p:spPr>
          <a:xfrm rot="5400000">
            <a:off x="3591896" y="310239"/>
            <a:ext cx="223544" cy="4442920"/>
          </a:xfrm>
          <a:prstGeom prst="curvedConnector3">
            <a:avLst>
              <a:gd name="adj1" fmla="val 202262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42" idx="0"/>
            <a:endCxn id="33" idx="2"/>
          </p:cNvCxnSpPr>
          <p:nvPr/>
        </p:nvCxnSpPr>
        <p:spPr>
          <a:xfrm rot="16200000" flipV="1">
            <a:off x="9543933" y="2939012"/>
            <a:ext cx="1213659" cy="17548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34" idx="0"/>
            <a:endCxn id="32" idx="2"/>
          </p:cNvCxnSpPr>
          <p:nvPr/>
        </p:nvCxnSpPr>
        <p:spPr>
          <a:xfrm rot="16200000" flipV="1">
            <a:off x="7343703" y="3125716"/>
            <a:ext cx="2043116" cy="631538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4" idx="0"/>
            <a:endCxn id="33" idx="2"/>
          </p:cNvCxnSpPr>
          <p:nvPr/>
        </p:nvCxnSpPr>
        <p:spPr>
          <a:xfrm rot="5400000" flipH="1" flipV="1">
            <a:off x="8350466" y="2750491"/>
            <a:ext cx="2043117" cy="1381988"/>
          </a:xfrm>
          <a:prstGeom prst="curved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38" idx="3"/>
            <a:endCxn id="37" idx="1"/>
          </p:cNvCxnSpPr>
          <p:nvPr/>
        </p:nvCxnSpPr>
        <p:spPr>
          <a:xfrm>
            <a:off x="3888517" y="4162417"/>
            <a:ext cx="789705" cy="1"/>
          </a:xfrm>
          <a:prstGeom prst="curved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35" idx="3"/>
            <a:endCxn id="34" idx="1"/>
          </p:cNvCxnSpPr>
          <p:nvPr/>
        </p:nvCxnSpPr>
        <p:spPr>
          <a:xfrm flipV="1">
            <a:off x="5987485" y="4749371"/>
            <a:ext cx="1925774" cy="648775"/>
          </a:xfrm>
          <a:prstGeom prst="curved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32" idx="1"/>
            <a:endCxn id="31" idx="3"/>
          </p:cNvCxnSpPr>
          <p:nvPr/>
        </p:nvCxnSpPr>
        <p:spPr>
          <a:xfrm rot="10800000">
            <a:off x="6520874" y="2133600"/>
            <a:ext cx="854365" cy="12700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269847" y="4448742"/>
            <a:ext cx="256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purchase_invoice</a:t>
            </a:r>
            <a:endParaRPr lang="en-US" sz="1200" dirty="0" smtClean="0"/>
          </a:p>
          <a:p>
            <a:r>
              <a:rPr lang="en-US" sz="1200" dirty="0" smtClean="0"/>
              <a:t>R=‘purchase_payment_invoice’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642433" y="4448741"/>
            <a:ext cx="196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purchase_shipment</a:t>
            </a:r>
            <a:endParaRPr lang="en-US" sz="1200" dirty="0" smtClean="0"/>
          </a:p>
          <a:p>
            <a:r>
              <a:rPr lang="en-US" sz="1200" dirty="0" smtClean="0"/>
              <a:t>R=</a:t>
            </a:r>
            <a:r>
              <a:rPr lang="en-US" sz="1200" dirty="0" err="1" smtClean="0"/>
              <a:t>shipment_invoices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962903" y="5240560"/>
            <a:ext cx="225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purchase_shipment</a:t>
            </a:r>
            <a:endParaRPr lang="en-US" sz="1200" dirty="0" smtClean="0"/>
          </a:p>
          <a:p>
            <a:r>
              <a:rPr lang="en-US" sz="1200" dirty="0" smtClean="0"/>
              <a:t>R=</a:t>
            </a:r>
            <a:r>
              <a:rPr lang="en-US" sz="1200" dirty="0" err="1" smtClean="0"/>
              <a:t>shipment_dispatch_item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951230" y="5706225"/>
            <a:ext cx="195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dispatch_item</a:t>
            </a:r>
            <a:endParaRPr lang="en-US" sz="1200" dirty="0" smtClean="0"/>
          </a:p>
          <a:p>
            <a:r>
              <a:rPr lang="en-US" sz="1200" dirty="0" smtClean="0"/>
              <a:t>R=</a:t>
            </a:r>
            <a:r>
              <a:rPr lang="en-US" sz="1200" dirty="0" err="1" smtClean="0"/>
              <a:t>order_dispatch_item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705357" y="5699830"/>
            <a:ext cx="225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shipment_dispatch_item</a:t>
            </a:r>
            <a:endParaRPr lang="en-US" sz="1200" dirty="0" smtClean="0"/>
          </a:p>
          <a:p>
            <a:r>
              <a:rPr lang="en-US" sz="1200" dirty="0" smtClean="0"/>
              <a:t>R= </a:t>
            </a:r>
            <a:r>
              <a:rPr lang="en-US" sz="1200" dirty="0" err="1" smtClean="0"/>
              <a:t>quality_control</a:t>
            </a:r>
            <a:endParaRPr lang="en-US" sz="1200" dirty="0"/>
          </a:p>
        </p:txBody>
      </p:sp>
      <p:cxnSp>
        <p:nvCxnSpPr>
          <p:cNvPr id="142" name="Curved Connector 141"/>
          <p:cNvCxnSpPr>
            <a:stCxn id="32" idx="0"/>
            <a:endCxn id="30" idx="0"/>
          </p:cNvCxnSpPr>
          <p:nvPr/>
        </p:nvCxnSpPr>
        <p:spPr>
          <a:xfrm rot="16200000" flipV="1">
            <a:off x="5901173" y="-301047"/>
            <a:ext cx="6351" cy="4290288"/>
          </a:xfrm>
          <a:prstGeom prst="curvedConnector3">
            <a:avLst>
              <a:gd name="adj1" fmla="val 369943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75238" y="1157334"/>
            <a:ext cx="163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order_item_id</a:t>
            </a:r>
            <a:endParaRPr lang="en-US" sz="1200" dirty="0" smtClean="0"/>
          </a:p>
          <a:p>
            <a:r>
              <a:rPr lang="en-US" sz="1200" dirty="0" smtClean="0"/>
              <a:t>R= </a:t>
            </a:r>
            <a:r>
              <a:rPr lang="en-US" sz="1200" dirty="0" err="1" smtClean="0"/>
              <a:t>order_request_item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67151" y="731642"/>
            <a:ext cx="225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purchase_order</a:t>
            </a:r>
            <a:endParaRPr lang="en-US" sz="1200" dirty="0" smtClean="0"/>
          </a:p>
          <a:p>
            <a:r>
              <a:rPr lang="en-US" sz="1200" dirty="0" smtClean="0"/>
              <a:t>R= </a:t>
            </a:r>
            <a:r>
              <a:rPr lang="en-US" sz="1200" dirty="0" err="1" smtClean="0"/>
              <a:t>purchase_order_item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32935" y="2599407"/>
            <a:ext cx="233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purchase_request_order</a:t>
            </a:r>
            <a:endParaRPr lang="en-US" sz="1200" dirty="0" smtClean="0"/>
          </a:p>
          <a:p>
            <a:r>
              <a:rPr lang="en-US" sz="1200" dirty="0" smtClean="0"/>
              <a:t>R= </a:t>
            </a:r>
            <a:r>
              <a:rPr lang="en-US" sz="1200" dirty="0" err="1" smtClean="0"/>
              <a:t>purchase_order_request_order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9758215" y="4206240"/>
            <a:ext cx="251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purchase_shipment</a:t>
            </a:r>
            <a:endParaRPr lang="en-US" sz="1200" dirty="0" smtClean="0"/>
          </a:p>
          <a:p>
            <a:r>
              <a:rPr lang="en-US" sz="1200" dirty="0" smtClean="0"/>
              <a:t>R= </a:t>
            </a:r>
            <a:r>
              <a:rPr lang="en-US" sz="1200" dirty="0" err="1" smtClean="0"/>
              <a:t>purchase_shipment_tracking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9626595" y="1227680"/>
            <a:ext cx="174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purchase_order</a:t>
            </a:r>
            <a:endParaRPr lang="en-US" sz="1200" dirty="0" smtClean="0"/>
          </a:p>
          <a:p>
            <a:r>
              <a:rPr lang="en-US" sz="1200" dirty="0" smtClean="0"/>
              <a:t>R= </a:t>
            </a:r>
            <a:r>
              <a:rPr lang="en-US" sz="1200" dirty="0" err="1" smtClean="0"/>
              <a:t>purchase_shipment</a:t>
            </a:r>
            <a:endParaRPr lang="en-US" sz="1200" dirty="0"/>
          </a:p>
        </p:txBody>
      </p:sp>
      <p:cxnSp>
        <p:nvCxnSpPr>
          <p:cNvPr id="164" name="Curved Connector 163"/>
          <p:cNvCxnSpPr>
            <a:stCxn id="33" idx="0"/>
            <a:endCxn id="31" idx="0"/>
          </p:cNvCxnSpPr>
          <p:nvPr/>
        </p:nvCxnSpPr>
        <p:spPr>
          <a:xfrm rot="16200000" flipH="1" flipV="1">
            <a:off x="7994072" y="-221674"/>
            <a:ext cx="1" cy="4137890"/>
          </a:xfrm>
          <a:prstGeom prst="curvedConnector3">
            <a:avLst>
              <a:gd name="adj1" fmla="val -2286000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69982" y="5579015"/>
            <a:ext cx="177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inventory_transaction</a:t>
            </a:r>
            <a:endParaRPr lang="en-US" sz="1200" dirty="0" smtClean="0"/>
          </a:p>
          <a:p>
            <a:r>
              <a:rPr lang="en-US" sz="1200" dirty="0" smtClean="0"/>
              <a:t>R=‘</a:t>
            </a:r>
            <a:r>
              <a:rPr lang="en-US" sz="1200" dirty="0" err="1" smtClean="0"/>
              <a:t>inventory_transaction</a:t>
            </a:r>
            <a:r>
              <a:rPr lang="en-US" sz="1200" dirty="0" smtClean="0"/>
              <a:t>’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48679" y="3624659"/>
            <a:ext cx="186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purchase_order</a:t>
            </a:r>
            <a:endParaRPr lang="en-US" sz="1200" dirty="0" smtClean="0"/>
          </a:p>
          <a:p>
            <a:r>
              <a:rPr lang="en-US" sz="1200" dirty="0" smtClean="0"/>
              <a:t>R=‘</a:t>
            </a:r>
            <a:r>
              <a:rPr lang="en-US" sz="1200" dirty="0" err="1" smtClean="0"/>
              <a:t>purchase_transactions</a:t>
            </a:r>
            <a:r>
              <a:rPr lang="en-US" sz="1200" dirty="0" smtClean="0"/>
              <a:t>’</a:t>
            </a:r>
            <a:endParaRPr lang="en-US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95247" y="721448"/>
            <a:ext cx="346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Section: Purchase Module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888680" y="1311794"/>
            <a:ext cx="233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purchase_request_order</a:t>
            </a:r>
            <a:endParaRPr lang="en-US" sz="1200" dirty="0" smtClean="0"/>
          </a:p>
          <a:p>
            <a:r>
              <a:rPr lang="en-US" sz="1200" dirty="0" smtClean="0"/>
              <a:t>R= </a:t>
            </a:r>
            <a:r>
              <a:rPr lang="en-US" sz="1200" dirty="0" err="1" smtClean="0"/>
              <a:t>purchase_request_order</a:t>
            </a:r>
            <a:endParaRPr lang="en-US" sz="1200" dirty="0"/>
          </a:p>
        </p:txBody>
      </p:sp>
      <p:sp>
        <p:nvSpPr>
          <p:cNvPr id="177" name="Hexagon 176"/>
          <p:cNvSpPr/>
          <p:nvPr/>
        </p:nvSpPr>
        <p:spPr>
          <a:xfrm>
            <a:off x="462460" y="1773459"/>
            <a:ext cx="1237251" cy="870012"/>
          </a:xfrm>
          <a:prstGeom prst="hexag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Purchase_Request Order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1" name="Curved Connector 180"/>
          <p:cNvCxnSpPr>
            <a:stCxn id="30" idx="1"/>
            <a:endCxn id="177" idx="5"/>
          </p:cNvCxnSpPr>
          <p:nvPr/>
        </p:nvCxnSpPr>
        <p:spPr>
          <a:xfrm rot="10800000">
            <a:off x="1482209" y="1773459"/>
            <a:ext cx="1676629" cy="353790"/>
          </a:xfrm>
          <a:prstGeom prst="curvedConnector4">
            <a:avLst>
              <a:gd name="adj1" fmla="val 43514"/>
              <a:gd name="adj2" fmla="val 16461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58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133939" y="45685"/>
            <a:ext cx="587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Procurement: </a:t>
            </a:r>
            <a:r>
              <a:rPr lang="en-US" sz="3200" b="1" dirty="0" smtClean="0">
                <a:solidFill>
                  <a:srgbClr val="00B050"/>
                </a:solidFill>
              </a:rPr>
              <a:t>Database Schema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68219" y="1819561"/>
            <a:ext cx="128847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Req. Order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58837" y="1840921"/>
            <a:ext cx="1200734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eq.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29382" y="1847272"/>
            <a:ext cx="119149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Order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375238" y="1847272"/>
            <a:ext cx="134850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Order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448800" y="1847271"/>
            <a:ext cx="1228436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Shipment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13259" y="4463043"/>
            <a:ext cx="153554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Dispatch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32935" y="5111818"/>
            <a:ext cx="1154550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 Control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78222" y="3876090"/>
            <a:ext cx="108526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Invoice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63096" y="3876089"/>
            <a:ext cx="132542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Payment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68219" y="3039625"/>
            <a:ext cx="1470902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 Transaction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69819" y="4993981"/>
            <a:ext cx="118687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735133" y="5398145"/>
            <a:ext cx="1336957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Warehouse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626595" y="3633585"/>
            <a:ext cx="122381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Shipment Tracking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6" name="Elbow Connector 55"/>
          <p:cNvCxnSpPr>
            <a:stCxn id="30" idx="1"/>
            <a:endCxn id="29" idx="3"/>
          </p:cNvCxnSpPr>
          <p:nvPr/>
        </p:nvCxnSpPr>
        <p:spPr>
          <a:xfrm rot="10800000">
            <a:off x="2156699" y="2105889"/>
            <a:ext cx="1002139" cy="213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6733890" y="723322"/>
            <a:ext cx="1029858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03" name="Curved Connector 102"/>
          <p:cNvCxnSpPr>
            <a:stCxn id="37" idx="0"/>
            <a:endCxn id="33" idx="3"/>
          </p:cNvCxnSpPr>
          <p:nvPr/>
        </p:nvCxnSpPr>
        <p:spPr>
          <a:xfrm rot="5400000" flipH="1" flipV="1">
            <a:off x="7077801" y="276656"/>
            <a:ext cx="1742491" cy="5456379"/>
          </a:xfrm>
          <a:prstGeom prst="curvedConnector4">
            <a:avLst>
              <a:gd name="adj1" fmla="val 41784"/>
              <a:gd name="adj2" fmla="val 10419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39" idx="0"/>
            <a:endCxn id="31" idx="2"/>
          </p:cNvCxnSpPr>
          <p:nvPr/>
        </p:nvCxnSpPr>
        <p:spPr>
          <a:xfrm rot="5400000" flipH="1" flipV="1">
            <a:off x="3454550" y="569047"/>
            <a:ext cx="619698" cy="4321458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40" idx="0"/>
            <a:endCxn id="39" idx="2"/>
          </p:cNvCxnSpPr>
          <p:nvPr/>
        </p:nvCxnSpPr>
        <p:spPr>
          <a:xfrm rot="5400000" flipH="1" flipV="1">
            <a:off x="892614" y="4282925"/>
            <a:ext cx="1381701" cy="40412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2289473" y="662465"/>
            <a:ext cx="1336957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Supplier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19" name="Curved Connector 118"/>
          <p:cNvCxnSpPr>
            <a:stCxn id="31" idx="2"/>
            <a:endCxn id="29" idx="2"/>
          </p:cNvCxnSpPr>
          <p:nvPr/>
        </p:nvCxnSpPr>
        <p:spPr>
          <a:xfrm rot="5400000" flipH="1">
            <a:off x="3704938" y="199738"/>
            <a:ext cx="27711" cy="4412669"/>
          </a:xfrm>
          <a:prstGeom prst="curvedConnector3">
            <a:avLst>
              <a:gd name="adj1" fmla="val -824943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42" idx="0"/>
            <a:endCxn id="33" idx="2"/>
          </p:cNvCxnSpPr>
          <p:nvPr/>
        </p:nvCxnSpPr>
        <p:spPr>
          <a:xfrm rot="16200000" flipV="1">
            <a:off x="9543933" y="2939012"/>
            <a:ext cx="1213659" cy="17548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34" idx="0"/>
            <a:endCxn id="32" idx="2"/>
          </p:cNvCxnSpPr>
          <p:nvPr/>
        </p:nvCxnSpPr>
        <p:spPr>
          <a:xfrm rot="16200000" flipV="1">
            <a:off x="7343703" y="3125716"/>
            <a:ext cx="2043116" cy="631538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4" idx="0"/>
            <a:endCxn id="33" idx="2"/>
          </p:cNvCxnSpPr>
          <p:nvPr/>
        </p:nvCxnSpPr>
        <p:spPr>
          <a:xfrm rot="5400000" flipH="1" flipV="1">
            <a:off x="8350466" y="2750491"/>
            <a:ext cx="2043117" cy="1381988"/>
          </a:xfrm>
          <a:prstGeom prst="curved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38" idx="3"/>
            <a:endCxn id="37" idx="1"/>
          </p:cNvCxnSpPr>
          <p:nvPr/>
        </p:nvCxnSpPr>
        <p:spPr>
          <a:xfrm>
            <a:off x="3888517" y="4162417"/>
            <a:ext cx="789705" cy="1"/>
          </a:xfrm>
          <a:prstGeom prst="curved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35" idx="3"/>
            <a:endCxn id="34" idx="1"/>
          </p:cNvCxnSpPr>
          <p:nvPr/>
        </p:nvCxnSpPr>
        <p:spPr>
          <a:xfrm flipV="1">
            <a:off x="5987485" y="4749371"/>
            <a:ext cx="1925774" cy="648775"/>
          </a:xfrm>
          <a:prstGeom prst="curved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32" idx="1"/>
            <a:endCxn id="31" idx="3"/>
          </p:cNvCxnSpPr>
          <p:nvPr/>
        </p:nvCxnSpPr>
        <p:spPr>
          <a:xfrm rot="10800000">
            <a:off x="6520874" y="2133600"/>
            <a:ext cx="854365" cy="12700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32" idx="0"/>
            <a:endCxn id="30" idx="0"/>
          </p:cNvCxnSpPr>
          <p:nvPr/>
        </p:nvCxnSpPr>
        <p:spPr>
          <a:xfrm rot="16200000" flipV="1">
            <a:off x="5901173" y="-301047"/>
            <a:ext cx="6351" cy="4290288"/>
          </a:xfrm>
          <a:prstGeom prst="curvedConnector3">
            <a:avLst>
              <a:gd name="adj1" fmla="val 369943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33" idx="0"/>
            <a:endCxn id="31" idx="0"/>
          </p:cNvCxnSpPr>
          <p:nvPr/>
        </p:nvCxnSpPr>
        <p:spPr>
          <a:xfrm rot="16200000" flipH="1" flipV="1">
            <a:off x="7994072" y="-221674"/>
            <a:ext cx="1" cy="4137890"/>
          </a:xfrm>
          <a:prstGeom prst="curvedConnector3">
            <a:avLst>
              <a:gd name="adj1" fmla="val -2286000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295247" y="107239"/>
            <a:ext cx="3463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Section: Purchase Module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6" name="Curved Connector 5"/>
          <p:cNvCxnSpPr>
            <a:stCxn id="30" idx="0"/>
            <a:endCxn id="77" idx="1"/>
          </p:cNvCxnSpPr>
          <p:nvPr/>
        </p:nvCxnSpPr>
        <p:spPr>
          <a:xfrm rot="5400000" flipH="1" flipV="1">
            <a:off x="4830912" y="-62057"/>
            <a:ext cx="831271" cy="2974686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32" idx="3"/>
            <a:endCxn id="77" idx="3"/>
          </p:cNvCxnSpPr>
          <p:nvPr/>
        </p:nvCxnSpPr>
        <p:spPr>
          <a:xfrm flipH="1" flipV="1">
            <a:off x="7763748" y="1009650"/>
            <a:ext cx="959998" cy="1123950"/>
          </a:xfrm>
          <a:prstGeom prst="curvedConnector3">
            <a:avLst>
              <a:gd name="adj1" fmla="val -238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1" idx="1"/>
            <a:endCxn id="117" idx="3"/>
          </p:cNvCxnSpPr>
          <p:nvPr/>
        </p:nvCxnSpPr>
        <p:spPr>
          <a:xfrm rot="10800000">
            <a:off x="3626430" y="948794"/>
            <a:ext cx="1702952" cy="11848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0" idx="3"/>
            <a:endCxn id="41" idx="1"/>
          </p:cNvCxnSpPr>
          <p:nvPr/>
        </p:nvCxnSpPr>
        <p:spPr>
          <a:xfrm>
            <a:off x="2156697" y="5280309"/>
            <a:ext cx="578436" cy="404164"/>
          </a:xfrm>
          <a:prstGeom prst="curvedConnector3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9" idx="2"/>
            <a:endCxn id="41" idx="0"/>
          </p:cNvCxnSpPr>
          <p:nvPr/>
        </p:nvCxnSpPr>
        <p:spPr>
          <a:xfrm rot="16200000" flipH="1">
            <a:off x="1610709" y="3605241"/>
            <a:ext cx="1785865" cy="1799942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360416">
            <a:off x="1904257" y="5386968"/>
            <a:ext cx="100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Can remove?</a:t>
            </a:r>
            <a:endParaRPr lang="en-US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5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133939" y="45685"/>
            <a:ext cx="587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Procurement: </a:t>
            </a:r>
            <a:r>
              <a:rPr lang="en-US" sz="3200" b="1" dirty="0" smtClean="0">
                <a:solidFill>
                  <a:srgbClr val="00B050"/>
                </a:solidFill>
              </a:rPr>
              <a:t>Database Schema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68219" y="1819561"/>
            <a:ext cx="128847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Req. Order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58837" y="1840921"/>
            <a:ext cx="1200734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eq.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329382" y="1847272"/>
            <a:ext cx="119149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Order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375238" y="1847272"/>
            <a:ext cx="134850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Order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448800" y="1847271"/>
            <a:ext cx="1228436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Shipment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13259" y="4463043"/>
            <a:ext cx="153554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Dispatch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32935" y="5111818"/>
            <a:ext cx="1154550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 Control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78222" y="3876090"/>
            <a:ext cx="108526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Invoice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63096" y="3876089"/>
            <a:ext cx="132542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Payment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68219" y="3039625"/>
            <a:ext cx="1470902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 Transaction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69819" y="4993981"/>
            <a:ext cx="118687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735133" y="5398145"/>
            <a:ext cx="1336957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Warehouse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626595" y="3633585"/>
            <a:ext cx="122381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Shipment Tracking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56" name="Elbow Connector 55"/>
          <p:cNvCxnSpPr>
            <a:stCxn id="30" idx="1"/>
            <a:endCxn id="29" idx="3"/>
          </p:cNvCxnSpPr>
          <p:nvPr/>
        </p:nvCxnSpPr>
        <p:spPr>
          <a:xfrm rot="10800000">
            <a:off x="2156699" y="2105889"/>
            <a:ext cx="1002139" cy="2136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6227609" y="3516084"/>
            <a:ext cx="1029858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03" name="Curved Connector 102"/>
          <p:cNvCxnSpPr>
            <a:stCxn id="37" idx="0"/>
            <a:endCxn id="33" idx="3"/>
          </p:cNvCxnSpPr>
          <p:nvPr/>
        </p:nvCxnSpPr>
        <p:spPr>
          <a:xfrm rot="5400000" flipH="1" flipV="1">
            <a:off x="7077801" y="276656"/>
            <a:ext cx="1742491" cy="5456379"/>
          </a:xfrm>
          <a:prstGeom prst="curvedConnector4">
            <a:avLst>
              <a:gd name="adj1" fmla="val 41784"/>
              <a:gd name="adj2" fmla="val 10419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39" idx="0"/>
            <a:endCxn id="31" idx="2"/>
          </p:cNvCxnSpPr>
          <p:nvPr/>
        </p:nvCxnSpPr>
        <p:spPr>
          <a:xfrm rot="5400000" flipH="1" flipV="1">
            <a:off x="3454550" y="569047"/>
            <a:ext cx="619698" cy="4321458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40" idx="0"/>
            <a:endCxn id="39" idx="2"/>
          </p:cNvCxnSpPr>
          <p:nvPr/>
        </p:nvCxnSpPr>
        <p:spPr>
          <a:xfrm rot="5400000" flipH="1" flipV="1">
            <a:off x="892614" y="4282925"/>
            <a:ext cx="1381701" cy="40412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2289473" y="662465"/>
            <a:ext cx="1336957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Supplier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19" name="Curved Connector 118"/>
          <p:cNvCxnSpPr>
            <a:stCxn id="31" idx="2"/>
            <a:endCxn id="29" idx="2"/>
          </p:cNvCxnSpPr>
          <p:nvPr/>
        </p:nvCxnSpPr>
        <p:spPr>
          <a:xfrm rot="5400000" flipH="1">
            <a:off x="3704938" y="199738"/>
            <a:ext cx="27711" cy="4412669"/>
          </a:xfrm>
          <a:prstGeom prst="curvedConnector3">
            <a:avLst>
              <a:gd name="adj1" fmla="val -824943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42" idx="0"/>
            <a:endCxn id="33" idx="2"/>
          </p:cNvCxnSpPr>
          <p:nvPr/>
        </p:nvCxnSpPr>
        <p:spPr>
          <a:xfrm rot="16200000" flipV="1">
            <a:off x="9543933" y="2939012"/>
            <a:ext cx="1213659" cy="175487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34" idx="0"/>
            <a:endCxn id="32" idx="2"/>
          </p:cNvCxnSpPr>
          <p:nvPr/>
        </p:nvCxnSpPr>
        <p:spPr>
          <a:xfrm rot="16200000" flipV="1">
            <a:off x="7343703" y="3125716"/>
            <a:ext cx="2043116" cy="631538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4" idx="0"/>
            <a:endCxn id="33" idx="2"/>
          </p:cNvCxnSpPr>
          <p:nvPr/>
        </p:nvCxnSpPr>
        <p:spPr>
          <a:xfrm rot="5400000" flipH="1" flipV="1">
            <a:off x="8350466" y="2750491"/>
            <a:ext cx="2043117" cy="1381988"/>
          </a:xfrm>
          <a:prstGeom prst="curved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38" idx="3"/>
            <a:endCxn id="37" idx="1"/>
          </p:cNvCxnSpPr>
          <p:nvPr/>
        </p:nvCxnSpPr>
        <p:spPr>
          <a:xfrm>
            <a:off x="3888517" y="4162417"/>
            <a:ext cx="789705" cy="1"/>
          </a:xfrm>
          <a:prstGeom prst="curved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/>
          <p:cNvCxnSpPr>
            <a:stCxn id="35" idx="3"/>
            <a:endCxn id="34" idx="1"/>
          </p:cNvCxnSpPr>
          <p:nvPr/>
        </p:nvCxnSpPr>
        <p:spPr>
          <a:xfrm flipV="1">
            <a:off x="5987485" y="4749371"/>
            <a:ext cx="1925774" cy="648775"/>
          </a:xfrm>
          <a:prstGeom prst="curved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32" idx="1"/>
            <a:endCxn id="31" idx="3"/>
          </p:cNvCxnSpPr>
          <p:nvPr/>
        </p:nvCxnSpPr>
        <p:spPr>
          <a:xfrm rot="10800000">
            <a:off x="6520874" y="2133600"/>
            <a:ext cx="854365" cy="12700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32" idx="0"/>
            <a:endCxn id="30" idx="0"/>
          </p:cNvCxnSpPr>
          <p:nvPr/>
        </p:nvCxnSpPr>
        <p:spPr>
          <a:xfrm rot="16200000" flipV="1">
            <a:off x="5901173" y="-301047"/>
            <a:ext cx="6351" cy="4290288"/>
          </a:xfrm>
          <a:prstGeom prst="curvedConnector3">
            <a:avLst>
              <a:gd name="adj1" fmla="val 369943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urved Connector 163"/>
          <p:cNvCxnSpPr>
            <a:stCxn id="33" idx="0"/>
            <a:endCxn id="31" idx="0"/>
          </p:cNvCxnSpPr>
          <p:nvPr/>
        </p:nvCxnSpPr>
        <p:spPr>
          <a:xfrm rot="16200000" flipH="1" flipV="1">
            <a:off x="7994072" y="-221674"/>
            <a:ext cx="1" cy="4137890"/>
          </a:xfrm>
          <a:prstGeom prst="curvedConnector3">
            <a:avLst>
              <a:gd name="adj1" fmla="val -2286000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1" idx="1"/>
            <a:endCxn id="117" idx="3"/>
          </p:cNvCxnSpPr>
          <p:nvPr/>
        </p:nvCxnSpPr>
        <p:spPr>
          <a:xfrm rot="10800000">
            <a:off x="3626430" y="948794"/>
            <a:ext cx="1702952" cy="11848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40" idx="3"/>
            <a:endCxn id="41" idx="1"/>
          </p:cNvCxnSpPr>
          <p:nvPr/>
        </p:nvCxnSpPr>
        <p:spPr>
          <a:xfrm>
            <a:off x="2156697" y="5280309"/>
            <a:ext cx="578436" cy="404164"/>
          </a:xfrm>
          <a:prstGeom prst="curvedConnector3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39" idx="2"/>
            <a:endCxn id="41" idx="0"/>
          </p:cNvCxnSpPr>
          <p:nvPr/>
        </p:nvCxnSpPr>
        <p:spPr>
          <a:xfrm rot="16200000" flipH="1">
            <a:off x="1610709" y="3605241"/>
            <a:ext cx="1785865" cy="1799942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8360416">
            <a:off x="1904257" y="5386968"/>
            <a:ext cx="1009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Can remove?</a:t>
            </a:r>
            <a:endParaRPr lang="en-US" sz="1200" b="1" dirty="0">
              <a:solidFill>
                <a:srgbClr val="7030A0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758709" y="5897584"/>
            <a:ext cx="1154550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Sale Order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8306225" y="5897585"/>
            <a:ext cx="1320370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Sale Order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" name="Curved Connector 2"/>
          <p:cNvCxnSpPr>
            <a:stCxn id="65" idx="1"/>
            <a:endCxn id="64" idx="3"/>
          </p:cNvCxnSpPr>
          <p:nvPr/>
        </p:nvCxnSpPr>
        <p:spPr>
          <a:xfrm rot="10800000">
            <a:off x="7913259" y="6183913"/>
            <a:ext cx="392966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65" idx="0"/>
            <a:endCxn id="41" idx="2"/>
          </p:cNvCxnSpPr>
          <p:nvPr/>
        </p:nvCxnSpPr>
        <p:spPr>
          <a:xfrm rot="16200000" flipH="1" flipV="1">
            <a:off x="6148403" y="3152793"/>
            <a:ext cx="73215" cy="5562798"/>
          </a:xfrm>
          <a:prstGeom prst="curvedConnector5">
            <a:avLst>
              <a:gd name="adj1" fmla="val -312231"/>
              <a:gd name="adj2" fmla="val 49925"/>
              <a:gd name="adj3" fmla="val 4122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9954193" y="5249852"/>
            <a:ext cx="1320370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Customer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1" name="Curved Connector 10"/>
          <p:cNvCxnSpPr>
            <a:stCxn id="64" idx="0"/>
            <a:endCxn id="46" idx="1"/>
          </p:cNvCxnSpPr>
          <p:nvPr/>
        </p:nvCxnSpPr>
        <p:spPr>
          <a:xfrm rot="5400000" flipH="1" flipV="1">
            <a:off x="8464386" y="4407778"/>
            <a:ext cx="361404" cy="26182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32" idx="3"/>
            <a:endCxn id="77" idx="3"/>
          </p:cNvCxnSpPr>
          <p:nvPr/>
        </p:nvCxnSpPr>
        <p:spPr>
          <a:xfrm flipH="1">
            <a:off x="7257467" y="2133600"/>
            <a:ext cx="1466279" cy="1668812"/>
          </a:xfrm>
          <a:prstGeom prst="curvedConnector3">
            <a:avLst>
              <a:gd name="adj1" fmla="val -1559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30" idx="2"/>
            <a:endCxn id="77" idx="1"/>
          </p:cNvCxnSpPr>
          <p:nvPr/>
        </p:nvCxnSpPr>
        <p:spPr>
          <a:xfrm rot="16200000" flipH="1">
            <a:off x="4298988" y="1873791"/>
            <a:ext cx="1388836" cy="246840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65" idx="0"/>
            <a:endCxn id="77" idx="2"/>
          </p:cNvCxnSpPr>
          <p:nvPr/>
        </p:nvCxnSpPr>
        <p:spPr>
          <a:xfrm rot="16200000" flipV="1">
            <a:off x="6950051" y="3881226"/>
            <a:ext cx="1808846" cy="22238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00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133939" y="45685"/>
            <a:ext cx="587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Procurement: </a:t>
            </a:r>
            <a:r>
              <a:rPr lang="en-US" sz="3200" b="1" dirty="0" smtClean="0">
                <a:solidFill>
                  <a:srgbClr val="00B050"/>
                </a:solidFill>
              </a:rPr>
              <a:t>Database Schema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68219" y="1819561"/>
            <a:ext cx="128847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Req. Order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58837" y="1840921"/>
            <a:ext cx="1200734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eq.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5808506" y="656752"/>
            <a:ext cx="119149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Order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63491" y="1847271"/>
            <a:ext cx="134850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Order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9448800" y="1847271"/>
            <a:ext cx="1228436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Shipment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13259" y="4463043"/>
            <a:ext cx="153554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Dispatch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832935" y="5111818"/>
            <a:ext cx="1154550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 Control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78222" y="3876090"/>
            <a:ext cx="108526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Invoice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63096" y="3876089"/>
            <a:ext cx="132542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Purchase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Payment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68219" y="3039625"/>
            <a:ext cx="1470902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 Transaction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73109" y="5967314"/>
            <a:ext cx="118687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69007" y="4963524"/>
            <a:ext cx="1336957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Warehouse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9626595" y="3633585"/>
            <a:ext cx="122381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Shipment Tracking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3203865" y="3023457"/>
            <a:ext cx="1029858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8780321" y="701962"/>
            <a:ext cx="1336957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Supplier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4" name="Curved Connector 3"/>
          <p:cNvCxnSpPr>
            <a:stCxn id="30" idx="1"/>
            <a:endCxn id="29" idx="3"/>
          </p:cNvCxnSpPr>
          <p:nvPr/>
        </p:nvCxnSpPr>
        <p:spPr>
          <a:xfrm rot="10800000">
            <a:off x="2156699" y="2105889"/>
            <a:ext cx="1002139" cy="213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30" idx="2"/>
            <a:endCxn id="77" idx="0"/>
          </p:cNvCxnSpPr>
          <p:nvPr/>
        </p:nvCxnSpPr>
        <p:spPr>
          <a:xfrm rot="5400000">
            <a:off x="3434059" y="2698311"/>
            <a:ext cx="609881" cy="404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34" idx="0"/>
          </p:cNvCxnSpPr>
          <p:nvPr/>
        </p:nvCxnSpPr>
        <p:spPr>
          <a:xfrm rot="5400000" flipH="1" flipV="1">
            <a:off x="8254941" y="2846016"/>
            <a:ext cx="2043117" cy="11909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4" idx="1"/>
            <a:endCxn id="35" idx="3"/>
          </p:cNvCxnSpPr>
          <p:nvPr/>
        </p:nvCxnSpPr>
        <p:spPr>
          <a:xfrm rot="10800000" flipV="1">
            <a:off x="5987485" y="4749370"/>
            <a:ext cx="1925774" cy="6487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34" idx="1"/>
            <a:endCxn id="37" idx="3"/>
          </p:cNvCxnSpPr>
          <p:nvPr/>
        </p:nvCxnSpPr>
        <p:spPr>
          <a:xfrm rot="10800000">
            <a:off x="5763491" y="4162419"/>
            <a:ext cx="2149768" cy="5869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stCxn id="37" idx="1"/>
            <a:endCxn id="38" idx="3"/>
          </p:cNvCxnSpPr>
          <p:nvPr/>
        </p:nvCxnSpPr>
        <p:spPr>
          <a:xfrm rot="10800000">
            <a:off x="3888518" y="4162418"/>
            <a:ext cx="78970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35" idx="1"/>
            <a:endCxn id="39" idx="2"/>
          </p:cNvCxnSpPr>
          <p:nvPr/>
        </p:nvCxnSpPr>
        <p:spPr>
          <a:xfrm rot="10800000">
            <a:off x="1603671" y="3612280"/>
            <a:ext cx="3229265" cy="17858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40" idx="0"/>
            <a:endCxn id="39" idx="2"/>
          </p:cNvCxnSpPr>
          <p:nvPr/>
        </p:nvCxnSpPr>
        <p:spPr>
          <a:xfrm rot="16200000" flipV="1">
            <a:off x="807592" y="4408358"/>
            <a:ext cx="2355034" cy="7628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39" idx="2"/>
            <a:endCxn id="41" idx="0"/>
          </p:cNvCxnSpPr>
          <p:nvPr/>
        </p:nvCxnSpPr>
        <p:spPr>
          <a:xfrm rot="5400000">
            <a:off x="544956" y="3904810"/>
            <a:ext cx="1351244" cy="76618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32" idx="0"/>
            <a:endCxn id="31" idx="2"/>
          </p:cNvCxnSpPr>
          <p:nvPr/>
        </p:nvCxnSpPr>
        <p:spPr>
          <a:xfrm rot="16200000" flipV="1">
            <a:off x="6112067" y="1521592"/>
            <a:ext cx="617864" cy="334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31" idx="3"/>
            <a:endCxn id="33" idx="1"/>
          </p:cNvCxnSpPr>
          <p:nvPr/>
        </p:nvCxnSpPr>
        <p:spPr>
          <a:xfrm>
            <a:off x="6999997" y="943080"/>
            <a:ext cx="2448803" cy="11905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/>
          <p:cNvCxnSpPr>
            <a:stCxn id="31" idx="3"/>
            <a:endCxn id="117" idx="1"/>
          </p:cNvCxnSpPr>
          <p:nvPr/>
        </p:nvCxnSpPr>
        <p:spPr>
          <a:xfrm>
            <a:off x="6999997" y="943080"/>
            <a:ext cx="1780324" cy="452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32" idx="1"/>
            <a:endCxn id="30" idx="3"/>
          </p:cNvCxnSpPr>
          <p:nvPr/>
        </p:nvCxnSpPr>
        <p:spPr>
          <a:xfrm rot="10800000">
            <a:off x="4359571" y="2127249"/>
            <a:ext cx="1403920" cy="63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33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98798" y="1807570"/>
            <a:ext cx="186215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 Request Order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30412" y="1807234"/>
            <a:ext cx="186215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 Request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299379" y="1771386"/>
            <a:ext cx="186215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 Order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168346" y="1771386"/>
            <a:ext cx="2257214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 order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144796" y="4980354"/>
            <a:ext cx="2257214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 Quality control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42165" y="4144690"/>
            <a:ext cx="2257214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 finish goods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>
            <a:stCxn id="5" idx="1"/>
            <a:endCxn id="4" idx="3"/>
          </p:cNvCxnSpPr>
          <p:nvPr/>
        </p:nvCxnSpPr>
        <p:spPr>
          <a:xfrm rot="10800000" flipV="1">
            <a:off x="2760956" y="2093562"/>
            <a:ext cx="669456" cy="3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154380" y="3083277"/>
            <a:ext cx="2257214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42165" y="5546659"/>
            <a:ext cx="2257214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Warehouse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6" name="Curved Connector 35"/>
          <p:cNvCxnSpPr>
            <a:stCxn id="9" idx="2"/>
            <a:endCxn id="26" idx="0"/>
          </p:cNvCxnSpPr>
          <p:nvPr/>
        </p:nvCxnSpPr>
        <p:spPr>
          <a:xfrm rot="5400000">
            <a:off x="4756115" y="5132002"/>
            <a:ext cx="829314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7" idx="2"/>
            <a:endCxn id="8" idx="0"/>
          </p:cNvCxnSpPr>
          <p:nvPr/>
        </p:nvCxnSpPr>
        <p:spPr>
          <a:xfrm rot="5400000">
            <a:off x="8467022" y="3150422"/>
            <a:ext cx="2636313" cy="10235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/>
          <p:cNvCxnSpPr>
            <a:stCxn id="8" idx="1"/>
            <a:endCxn id="9" idx="3"/>
          </p:cNvCxnSpPr>
          <p:nvPr/>
        </p:nvCxnSpPr>
        <p:spPr>
          <a:xfrm rot="10800000">
            <a:off x="6299380" y="4431018"/>
            <a:ext cx="1845417" cy="8356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5" idx="2"/>
            <a:endCxn id="25" idx="1"/>
          </p:cNvCxnSpPr>
          <p:nvPr/>
        </p:nvCxnSpPr>
        <p:spPr>
          <a:xfrm rot="16200000" flipH="1">
            <a:off x="4763077" y="1978302"/>
            <a:ext cx="989716" cy="17928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7" idx="1"/>
            <a:endCxn id="25" idx="3"/>
          </p:cNvCxnSpPr>
          <p:nvPr/>
        </p:nvCxnSpPr>
        <p:spPr>
          <a:xfrm rot="10800000" flipV="1">
            <a:off x="8411594" y="2057713"/>
            <a:ext cx="756752" cy="13118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/>
          <p:cNvCxnSpPr>
            <a:stCxn id="6" idx="1"/>
            <a:endCxn id="5" idx="3"/>
          </p:cNvCxnSpPr>
          <p:nvPr/>
        </p:nvCxnSpPr>
        <p:spPr>
          <a:xfrm rot="10800000" flipV="1">
            <a:off x="5292571" y="2057714"/>
            <a:ext cx="1006809" cy="358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4042165" y="683358"/>
            <a:ext cx="4469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Production Database Schema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8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133939" y="45685"/>
            <a:ext cx="587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Sale: </a:t>
            </a:r>
            <a:r>
              <a:rPr lang="en-US" sz="3200" b="1" dirty="0" smtClean="0">
                <a:solidFill>
                  <a:srgbClr val="00B050"/>
                </a:solidFill>
              </a:rPr>
              <a:t>Database Schema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158837" y="1840921"/>
            <a:ext cx="1200734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eq.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4733637" y="1855709"/>
            <a:ext cx="119149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 Order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679615" y="1838080"/>
            <a:ext cx="134850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Order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8430489" y="2822425"/>
            <a:ext cx="1228436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Shipment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913259" y="4463043"/>
            <a:ext cx="153554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Dispatch Item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632912" y="5174213"/>
            <a:ext cx="1345052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 Quality Control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678222" y="3876090"/>
            <a:ext cx="108526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Invoice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563096" y="3876089"/>
            <a:ext cx="1325421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Payment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868219" y="3039625"/>
            <a:ext cx="1470902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 Transaction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69819" y="4993981"/>
            <a:ext cx="1186878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10680" y="21496"/>
            <a:ext cx="1336957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Warehouse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10377617" y="3666610"/>
            <a:ext cx="1223819" cy="572655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 Tracking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3937" y="37805"/>
            <a:ext cx="1029858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03" name="Curved Connector 102"/>
          <p:cNvCxnSpPr>
            <a:stCxn id="37" idx="0"/>
            <a:endCxn id="33" idx="2"/>
          </p:cNvCxnSpPr>
          <p:nvPr/>
        </p:nvCxnSpPr>
        <p:spPr>
          <a:xfrm rot="5400000" flipH="1" flipV="1">
            <a:off x="6892277" y="1723660"/>
            <a:ext cx="481010" cy="3823850"/>
          </a:xfrm>
          <a:prstGeom prst="curvedConnector3">
            <a:avLst>
              <a:gd name="adj1" fmla="val 50000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39" idx="0"/>
            <a:endCxn id="31" idx="2"/>
          </p:cNvCxnSpPr>
          <p:nvPr/>
        </p:nvCxnSpPr>
        <p:spPr>
          <a:xfrm rot="5400000" flipH="1" flipV="1">
            <a:off x="3160896" y="871139"/>
            <a:ext cx="611261" cy="3725713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/>
          <p:cNvCxnSpPr>
            <a:stCxn id="40" idx="0"/>
            <a:endCxn id="39" idx="2"/>
          </p:cNvCxnSpPr>
          <p:nvPr/>
        </p:nvCxnSpPr>
        <p:spPr>
          <a:xfrm rot="5400000" flipH="1" flipV="1">
            <a:off x="892614" y="4282925"/>
            <a:ext cx="1381701" cy="40412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ounded Rectangle 116"/>
          <p:cNvSpPr/>
          <p:nvPr/>
        </p:nvSpPr>
        <p:spPr>
          <a:xfrm>
            <a:off x="2472657" y="47476"/>
            <a:ext cx="1336957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19" name="Curved Connector 118"/>
          <p:cNvCxnSpPr>
            <a:stCxn id="31" idx="2"/>
            <a:endCxn id="177" idx="1"/>
          </p:cNvCxnSpPr>
          <p:nvPr/>
        </p:nvCxnSpPr>
        <p:spPr>
          <a:xfrm rot="5400000">
            <a:off x="3465544" y="779631"/>
            <a:ext cx="215107" cy="3512572"/>
          </a:xfrm>
          <a:prstGeom prst="curvedConnector3">
            <a:avLst>
              <a:gd name="adj1" fmla="val 206273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urved Connector 120"/>
          <p:cNvCxnSpPr>
            <a:stCxn id="42" idx="0"/>
            <a:endCxn id="33" idx="2"/>
          </p:cNvCxnSpPr>
          <p:nvPr/>
        </p:nvCxnSpPr>
        <p:spPr>
          <a:xfrm rot="16200000" flipV="1">
            <a:off x="9881352" y="2558435"/>
            <a:ext cx="271530" cy="1944820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urved Connector 123"/>
          <p:cNvCxnSpPr>
            <a:stCxn id="34" idx="0"/>
            <a:endCxn id="32" idx="2"/>
          </p:cNvCxnSpPr>
          <p:nvPr/>
        </p:nvCxnSpPr>
        <p:spPr>
          <a:xfrm rot="16200000" flipV="1">
            <a:off x="6991296" y="2773308"/>
            <a:ext cx="2052308" cy="1327161"/>
          </a:xfrm>
          <a:prstGeom prst="curved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urved Connector 125"/>
          <p:cNvCxnSpPr>
            <a:stCxn id="34" idx="0"/>
            <a:endCxn id="33" idx="2"/>
          </p:cNvCxnSpPr>
          <p:nvPr/>
        </p:nvCxnSpPr>
        <p:spPr>
          <a:xfrm rot="5400000" flipH="1" flipV="1">
            <a:off x="8328887" y="3747224"/>
            <a:ext cx="1067963" cy="363677"/>
          </a:xfrm>
          <a:prstGeom prst="curved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127"/>
          <p:cNvCxnSpPr>
            <a:stCxn id="38" idx="3"/>
            <a:endCxn id="37" idx="1"/>
          </p:cNvCxnSpPr>
          <p:nvPr/>
        </p:nvCxnSpPr>
        <p:spPr>
          <a:xfrm>
            <a:off x="3888517" y="4162417"/>
            <a:ext cx="789705" cy="1"/>
          </a:xfrm>
          <a:prstGeom prst="curvedConnector3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32" idx="1"/>
            <a:endCxn id="31" idx="3"/>
          </p:cNvCxnSpPr>
          <p:nvPr/>
        </p:nvCxnSpPr>
        <p:spPr>
          <a:xfrm rot="10800000" flipV="1">
            <a:off x="5925129" y="2124407"/>
            <a:ext cx="754487" cy="17629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2269847" y="4448742"/>
            <a:ext cx="256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sale_invoice</a:t>
            </a:r>
            <a:endParaRPr lang="en-US" sz="1200" dirty="0" smtClean="0"/>
          </a:p>
          <a:p>
            <a:r>
              <a:rPr lang="en-US" sz="1200" dirty="0" smtClean="0"/>
              <a:t>R=‘</a:t>
            </a:r>
            <a:r>
              <a:rPr lang="en-US" sz="1200" dirty="0" err="1" smtClean="0"/>
              <a:t>sale_payment_invoice</a:t>
            </a:r>
            <a:r>
              <a:rPr lang="en-US" sz="1200" dirty="0" smtClean="0"/>
              <a:t>’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4642433" y="4448741"/>
            <a:ext cx="1960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sale_order</a:t>
            </a:r>
            <a:endParaRPr lang="en-US" sz="1200" dirty="0" smtClean="0"/>
          </a:p>
          <a:p>
            <a:r>
              <a:rPr lang="en-US" sz="1200" dirty="0" smtClean="0"/>
              <a:t>R=</a:t>
            </a:r>
            <a:r>
              <a:rPr lang="en-US" sz="1200" dirty="0" err="1" smtClean="0"/>
              <a:t>sale_invoice_order</a:t>
            </a:r>
            <a:endParaRPr 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7962903" y="5240560"/>
            <a:ext cx="225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sale_shipment</a:t>
            </a:r>
            <a:endParaRPr lang="en-US" sz="1200" dirty="0" smtClean="0"/>
          </a:p>
          <a:p>
            <a:r>
              <a:rPr lang="en-US" sz="1200" dirty="0" smtClean="0"/>
              <a:t>R=</a:t>
            </a:r>
            <a:r>
              <a:rPr lang="en-US" sz="1200" dirty="0" err="1" smtClean="0"/>
              <a:t>sale_shipment_dispatch</a:t>
            </a:r>
            <a:endParaRPr 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951230" y="5706225"/>
            <a:ext cx="1954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dispatch_item</a:t>
            </a:r>
            <a:endParaRPr lang="en-US" sz="1200" dirty="0" smtClean="0"/>
          </a:p>
          <a:p>
            <a:r>
              <a:rPr lang="en-US" sz="1200" dirty="0" smtClean="0"/>
              <a:t>R=</a:t>
            </a:r>
            <a:r>
              <a:rPr lang="en-US" sz="1200" dirty="0" err="1" smtClean="0"/>
              <a:t>sale_dispatch_item</a:t>
            </a:r>
            <a:endParaRPr 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359571" y="6038249"/>
            <a:ext cx="225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sale_dispatch_item</a:t>
            </a:r>
            <a:endParaRPr lang="en-US" sz="1200" dirty="0" smtClean="0"/>
          </a:p>
          <a:p>
            <a:r>
              <a:rPr lang="en-US" sz="1200" dirty="0" smtClean="0"/>
              <a:t>R=sale_ </a:t>
            </a:r>
            <a:r>
              <a:rPr lang="en-US" sz="1200" dirty="0" err="1" smtClean="0"/>
              <a:t>quality_control</a:t>
            </a:r>
            <a:endParaRPr lang="en-US" sz="1200" dirty="0"/>
          </a:p>
        </p:txBody>
      </p:sp>
      <p:cxnSp>
        <p:nvCxnSpPr>
          <p:cNvPr id="142" name="Curved Connector 141"/>
          <p:cNvCxnSpPr>
            <a:stCxn id="32" idx="0"/>
            <a:endCxn id="30" idx="0"/>
          </p:cNvCxnSpPr>
          <p:nvPr/>
        </p:nvCxnSpPr>
        <p:spPr>
          <a:xfrm rot="16200000" flipH="1" flipV="1">
            <a:off x="5555116" y="42167"/>
            <a:ext cx="2841" cy="3594665"/>
          </a:xfrm>
          <a:prstGeom prst="curvedConnector3">
            <a:avLst>
              <a:gd name="adj1" fmla="val -804646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7375238" y="1157334"/>
            <a:ext cx="163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sale_request_item</a:t>
            </a:r>
            <a:endParaRPr lang="en-US" sz="1200" dirty="0" smtClean="0"/>
          </a:p>
          <a:p>
            <a:r>
              <a:rPr lang="en-US" sz="1200" dirty="0" smtClean="0"/>
              <a:t>R= </a:t>
            </a:r>
            <a:r>
              <a:rPr lang="en-US" sz="1200" dirty="0" err="1" smtClean="0"/>
              <a:t>sale_request_item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7367151" y="731642"/>
            <a:ext cx="2259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sale_order</a:t>
            </a:r>
            <a:endParaRPr lang="en-US" sz="1200" dirty="0" smtClean="0"/>
          </a:p>
          <a:p>
            <a:r>
              <a:rPr lang="en-US" sz="1200" dirty="0" smtClean="0"/>
              <a:t>R= </a:t>
            </a:r>
            <a:r>
              <a:rPr lang="en-US" sz="1200" dirty="0" err="1" smtClean="0"/>
              <a:t>sale_order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32935" y="2599407"/>
            <a:ext cx="233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sale_request_order</a:t>
            </a:r>
            <a:endParaRPr lang="en-US" sz="1200" dirty="0" smtClean="0"/>
          </a:p>
          <a:p>
            <a:r>
              <a:rPr lang="en-US" sz="1200" dirty="0" smtClean="0"/>
              <a:t>R= </a:t>
            </a:r>
            <a:r>
              <a:rPr lang="en-US" sz="1200" dirty="0" err="1" smtClean="0"/>
              <a:t>sale_request</a:t>
            </a:r>
            <a:endParaRPr 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9990421" y="4528161"/>
            <a:ext cx="2042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sale_shipment</a:t>
            </a:r>
            <a:endParaRPr lang="en-US" sz="1200" dirty="0" smtClean="0"/>
          </a:p>
          <a:p>
            <a:r>
              <a:rPr lang="en-US" sz="1200" dirty="0" smtClean="0"/>
              <a:t>R= </a:t>
            </a:r>
            <a:r>
              <a:rPr lang="en-US" sz="1200" dirty="0" err="1" smtClean="0"/>
              <a:t>sale_shipment_tracking</a:t>
            </a:r>
            <a:endParaRPr 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9626595" y="1227680"/>
            <a:ext cx="1741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sale_order</a:t>
            </a:r>
            <a:endParaRPr lang="en-US" sz="1200" dirty="0" smtClean="0"/>
          </a:p>
          <a:p>
            <a:r>
              <a:rPr lang="en-US" sz="1200" dirty="0" smtClean="0"/>
              <a:t>R= sale_0rder_shipment</a:t>
            </a:r>
            <a:endParaRPr lang="en-US" sz="1200" dirty="0"/>
          </a:p>
        </p:txBody>
      </p:sp>
      <p:cxnSp>
        <p:nvCxnSpPr>
          <p:cNvPr id="164" name="Curved Connector 163"/>
          <p:cNvCxnSpPr>
            <a:stCxn id="33" idx="3"/>
            <a:endCxn id="31" idx="0"/>
          </p:cNvCxnSpPr>
          <p:nvPr/>
        </p:nvCxnSpPr>
        <p:spPr>
          <a:xfrm flipH="1" flipV="1">
            <a:off x="5329383" y="1855709"/>
            <a:ext cx="4329542" cy="1253044"/>
          </a:xfrm>
          <a:prstGeom prst="curvedConnector4">
            <a:avLst>
              <a:gd name="adj1" fmla="val -5280"/>
              <a:gd name="adj2" fmla="val 118244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69982" y="5579015"/>
            <a:ext cx="177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inventory_transaction</a:t>
            </a:r>
            <a:endParaRPr lang="en-US" sz="1200" dirty="0" smtClean="0"/>
          </a:p>
          <a:p>
            <a:r>
              <a:rPr lang="en-US" sz="1200" dirty="0" smtClean="0"/>
              <a:t>R=‘</a:t>
            </a:r>
            <a:r>
              <a:rPr lang="en-US" sz="1200" dirty="0" err="1" smtClean="0"/>
              <a:t>inventory_transaction</a:t>
            </a:r>
            <a:r>
              <a:rPr lang="en-US" sz="1200" dirty="0" smtClean="0"/>
              <a:t>’</a:t>
            </a:r>
            <a:endParaRPr lang="en-US" sz="12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48679" y="3624659"/>
            <a:ext cx="186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purchase_order</a:t>
            </a:r>
            <a:endParaRPr lang="en-US" sz="1200" dirty="0" smtClean="0"/>
          </a:p>
          <a:p>
            <a:r>
              <a:rPr lang="en-US" sz="1200" dirty="0" smtClean="0"/>
              <a:t>R=‘</a:t>
            </a:r>
            <a:r>
              <a:rPr lang="en-US" sz="1200" dirty="0" err="1" smtClean="0"/>
              <a:t>purchase_transactions</a:t>
            </a:r>
            <a:r>
              <a:rPr lang="en-US" sz="1200" dirty="0" smtClean="0"/>
              <a:t>’</a:t>
            </a:r>
            <a:endParaRPr lang="en-US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2888680" y="1311794"/>
            <a:ext cx="233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sale_request_order</a:t>
            </a:r>
            <a:endParaRPr lang="en-US" sz="1200" dirty="0" smtClean="0"/>
          </a:p>
          <a:p>
            <a:r>
              <a:rPr lang="en-US" sz="1200" dirty="0" smtClean="0"/>
              <a:t>R= </a:t>
            </a:r>
            <a:r>
              <a:rPr lang="en-US" sz="1200" dirty="0" err="1" smtClean="0"/>
              <a:t>sale_request_order</a:t>
            </a:r>
            <a:endParaRPr lang="en-US" sz="1200" dirty="0"/>
          </a:p>
        </p:txBody>
      </p:sp>
      <p:sp>
        <p:nvSpPr>
          <p:cNvPr id="177" name="Hexagon 176"/>
          <p:cNvSpPr/>
          <p:nvPr/>
        </p:nvSpPr>
        <p:spPr>
          <a:xfrm>
            <a:off x="462459" y="1773459"/>
            <a:ext cx="1571855" cy="870012"/>
          </a:xfrm>
          <a:prstGeom prst="hexag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Sale_Request Order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181" name="Curved Connector 180"/>
          <p:cNvCxnSpPr>
            <a:stCxn id="30" idx="1"/>
            <a:endCxn id="177" idx="5"/>
          </p:cNvCxnSpPr>
          <p:nvPr/>
        </p:nvCxnSpPr>
        <p:spPr>
          <a:xfrm rot="10800000">
            <a:off x="1482209" y="1773459"/>
            <a:ext cx="1676629" cy="353790"/>
          </a:xfrm>
          <a:prstGeom prst="curvedConnector4">
            <a:avLst>
              <a:gd name="adj1" fmla="val 43514"/>
              <a:gd name="adj2" fmla="val 164615"/>
            </a:avLst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84468" y="4008433"/>
            <a:ext cx="1862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M=</a:t>
            </a:r>
            <a:r>
              <a:rPr lang="en-US" sz="1200" dirty="0" err="1" smtClean="0"/>
              <a:t>sale_order</a:t>
            </a:r>
            <a:endParaRPr lang="en-US" sz="1200" dirty="0" smtClean="0"/>
          </a:p>
          <a:p>
            <a:r>
              <a:rPr lang="en-US" sz="1200" dirty="0" smtClean="0"/>
              <a:t>R=‘</a:t>
            </a:r>
            <a:r>
              <a:rPr lang="en-US" sz="1200" dirty="0" err="1" smtClean="0"/>
              <a:t>sale_transactions</a:t>
            </a:r>
            <a:r>
              <a:rPr lang="en-US" sz="1200" dirty="0" smtClean="0"/>
              <a:t>’</a:t>
            </a:r>
            <a:endParaRPr lang="en-US" sz="1200" dirty="0"/>
          </a:p>
        </p:txBody>
      </p:sp>
      <p:cxnSp>
        <p:nvCxnSpPr>
          <p:cNvPr id="13" name="Curved Connector 12"/>
          <p:cNvCxnSpPr>
            <a:stCxn id="35" idx="3"/>
            <a:endCxn id="34" idx="1"/>
          </p:cNvCxnSpPr>
          <p:nvPr/>
        </p:nvCxnSpPr>
        <p:spPr>
          <a:xfrm flipV="1">
            <a:off x="5977964" y="4749371"/>
            <a:ext cx="1935295" cy="71117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11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133939" y="45685"/>
            <a:ext cx="5870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Repair-Return: </a:t>
            </a:r>
            <a:r>
              <a:rPr lang="en-US" sz="3200" b="1" dirty="0" smtClean="0">
                <a:solidFill>
                  <a:srgbClr val="00B050"/>
                </a:solidFill>
              </a:rPr>
              <a:t>Database Schema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738100" y="2142836"/>
            <a:ext cx="1574799" cy="76911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FaultyProduct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9275634" y="1621985"/>
            <a:ext cx="1574799" cy="777243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Replacement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110680" y="21496"/>
            <a:ext cx="1336957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Warehouse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63937" y="37805"/>
            <a:ext cx="1029858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Product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17" name="Rounded Rectangle 116"/>
          <p:cNvSpPr/>
          <p:nvPr/>
        </p:nvSpPr>
        <p:spPr>
          <a:xfrm>
            <a:off x="2472657" y="47476"/>
            <a:ext cx="1336957" cy="57265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77" name="Hexagon 176"/>
          <p:cNvSpPr/>
          <p:nvPr/>
        </p:nvSpPr>
        <p:spPr>
          <a:xfrm>
            <a:off x="2722495" y="2010607"/>
            <a:ext cx="2300946" cy="1166946"/>
          </a:xfrm>
          <a:prstGeom prst="hexag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ReturnOrRefund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56117" y="2133492"/>
            <a:ext cx="1574799" cy="77845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SaleOrder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" name="Curved Connector 2"/>
          <p:cNvCxnSpPr>
            <a:stCxn id="177" idx="3"/>
            <a:endCxn id="46" idx="0"/>
          </p:cNvCxnSpPr>
          <p:nvPr/>
        </p:nvCxnSpPr>
        <p:spPr>
          <a:xfrm rot="10800000">
            <a:off x="1243517" y="2133492"/>
            <a:ext cx="1478978" cy="460588"/>
          </a:xfrm>
          <a:prstGeom prst="curvedConnector4">
            <a:avLst>
              <a:gd name="adj1" fmla="val 23380"/>
              <a:gd name="adj2" fmla="val 1496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30" idx="2"/>
            <a:endCxn id="177" idx="0"/>
          </p:cNvCxnSpPr>
          <p:nvPr/>
        </p:nvCxnSpPr>
        <p:spPr>
          <a:xfrm rot="5400000" flipH="1">
            <a:off x="5615536" y="2001986"/>
            <a:ext cx="317870" cy="1502059"/>
          </a:xfrm>
          <a:prstGeom prst="curvedConnector4">
            <a:avLst>
              <a:gd name="adj1" fmla="val -71916"/>
              <a:gd name="adj2" fmla="val 762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31" idx="1"/>
            <a:endCxn id="30" idx="3"/>
          </p:cNvCxnSpPr>
          <p:nvPr/>
        </p:nvCxnSpPr>
        <p:spPr>
          <a:xfrm rot="10800000" flipV="1">
            <a:off x="7312900" y="2010607"/>
            <a:ext cx="1962735" cy="51678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9324140" y="3080281"/>
            <a:ext cx="1574799" cy="7908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Inventory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9" name="Curved Connector 8"/>
          <p:cNvCxnSpPr>
            <a:stCxn id="31" idx="2"/>
            <a:endCxn id="53" idx="0"/>
          </p:cNvCxnSpPr>
          <p:nvPr/>
        </p:nvCxnSpPr>
        <p:spPr>
          <a:xfrm rot="16200000" flipH="1">
            <a:off x="9746761" y="2715501"/>
            <a:ext cx="681053" cy="485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275634" y="4074353"/>
            <a:ext cx="1989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inventory</a:t>
            </a:r>
          </a:p>
          <a:p>
            <a:r>
              <a:rPr lang="en-US" dirty="0" smtClean="0"/>
              <a:t>Replacement made from source inventory and reduce quantity.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47638" y="4259019"/>
            <a:ext cx="168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User apply for repair/return</a:t>
            </a:r>
            <a:endParaRPr lang="en-US" dirty="0"/>
          </a:p>
        </p:txBody>
      </p:sp>
      <p:cxnSp>
        <p:nvCxnSpPr>
          <p:cNvPr id="57" name="Curved Connector 56"/>
          <p:cNvCxnSpPr>
            <a:stCxn id="55" idx="0"/>
          </p:cNvCxnSpPr>
          <p:nvPr/>
        </p:nvCxnSpPr>
        <p:spPr>
          <a:xfrm rot="5400000" flipH="1" flipV="1">
            <a:off x="3009469" y="3458875"/>
            <a:ext cx="1081465" cy="5188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64868" y="3566521"/>
            <a:ext cx="2604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 check the product. If repairable then repair and return, if not repairable then create faulty product table and arrange for replacement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63043" y="3151984"/>
            <a:ext cx="2132374" cy="976668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Purchase order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6350" y="3057125"/>
            <a:ext cx="2817091" cy="99763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QC Dashboard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Dispatch = [‘REACHED’, ‘OBI’]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464046" y="1487052"/>
            <a:ext cx="2277845" cy="90516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QC inspect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Dispatch item = ‘OBI’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93790" y="1121230"/>
            <a:ext cx="3118355" cy="1086261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(Update_dispatch_item_list)</a:t>
            </a:r>
            <a:endParaRPr lang="en-US" b="1" dirty="0">
              <a:solidFill>
                <a:srgbClr val="00B050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Status__in = [REACHED,OBI]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109527" y="4663761"/>
            <a:ext cx="3263972" cy="123827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Complete QC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dispatch item status = ‘DELIVERED’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update_ all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85818" y="4995788"/>
            <a:ext cx="2336800" cy="90624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Confirm dispatch schedule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11" name="Curved Connector 10"/>
          <p:cNvCxnSpPr>
            <a:stCxn id="4" idx="2"/>
            <a:endCxn id="9" idx="1"/>
          </p:cNvCxnSpPr>
          <p:nvPr/>
        </p:nvCxnSpPr>
        <p:spPr>
          <a:xfrm rot="16200000" flipH="1">
            <a:off x="1097394" y="4560488"/>
            <a:ext cx="1320261" cy="4565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9" idx="3"/>
            <a:endCxn id="7" idx="2"/>
          </p:cNvCxnSpPr>
          <p:nvPr/>
        </p:nvCxnSpPr>
        <p:spPr>
          <a:xfrm flipH="1" flipV="1">
            <a:off x="3252968" y="2207491"/>
            <a:ext cx="1069650" cy="3241422"/>
          </a:xfrm>
          <a:prstGeom prst="curvedConnector4">
            <a:avLst>
              <a:gd name="adj1" fmla="val -21371"/>
              <a:gd name="adj2" fmla="val 569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3"/>
            <a:endCxn id="5" idx="0"/>
          </p:cNvCxnSpPr>
          <p:nvPr/>
        </p:nvCxnSpPr>
        <p:spPr>
          <a:xfrm>
            <a:off x="4812145" y="1664361"/>
            <a:ext cx="1622751" cy="13927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5" idx="3"/>
            <a:endCxn id="6" idx="1"/>
          </p:cNvCxnSpPr>
          <p:nvPr/>
        </p:nvCxnSpPr>
        <p:spPr>
          <a:xfrm flipV="1">
            <a:off x="7843441" y="1939635"/>
            <a:ext cx="620605" cy="16163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6" idx="3"/>
            <a:endCxn id="8" idx="0"/>
          </p:cNvCxnSpPr>
          <p:nvPr/>
        </p:nvCxnSpPr>
        <p:spPr>
          <a:xfrm flipH="1">
            <a:off x="9741513" y="1939635"/>
            <a:ext cx="1000378" cy="2724126"/>
          </a:xfrm>
          <a:prstGeom prst="curvedConnector4">
            <a:avLst>
              <a:gd name="adj1" fmla="val -22851"/>
              <a:gd name="adj2" fmla="val 58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994725" y="251910"/>
            <a:ext cx="4641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Purchase shipment monitoring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291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670</Words>
  <Application>Microsoft Office PowerPoint</Application>
  <PresentationFormat>Widescreen</PresentationFormat>
  <Paragraphs>291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54</cp:revision>
  <dcterms:created xsi:type="dcterms:W3CDTF">2024-11-09T09:51:19Z</dcterms:created>
  <dcterms:modified xsi:type="dcterms:W3CDTF">2025-02-04T06:58:27Z</dcterms:modified>
</cp:coreProperties>
</file>