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0232688" cy="9431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>
        <p:scale>
          <a:sx n="50" d="100"/>
          <a:sy n="50" d="100"/>
        </p:scale>
        <p:origin x="77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086" y="1543509"/>
            <a:ext cx="15174516" cy="3283503"/>
          </a:xfrm>
        </p:spPr>
        <p:txBody>
          <a:bodyPr anchor="b"/>
          <a:lstStyle>
            <a:lvl1pPr algn="ctr">
              <a:defRPr sz="825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086" y="4953636"/>
            <a:ext cx="15174516" cy="2277056"/>
          </a:xfrm>
        </p:spPr>
        <p:txBody>
          <a:bodyPr/>
          <a:lstStyle>
            <a:lvl1pPr marL="0" indent="0" algn="ctr">
              <a:buNone/>
              <a:defRPr sz="3300"/>
            </a:lvl1pPr>
            <a:lvl2pPr marL="628741" indent="0" algn="ctr">
              <a:buNone/>
              <a:defRPr sz="2750"/>
            </a:lvl2pPr>
            <a:lvl3pPr marL="1257483" indent="0" algn="ctr">
              <a:buNone/>
              <a:defRPr sz="2475"/>
            </a:lvl3pPr>
            <a:lvl4pPr marL="1886224" indent="0" algn="ctr">
              <a:buNone/>
              <a:defRPr sz="2200"/>
            </a:lvl4pPr>
            <a:lvl5pPr marL="2514966" indent="0" algn="ctr">
              <a:buNone/>
              <a:defRPr sz="2200"/>
            </a:lvl5pPr>
            <a:lvl6pPr marL="3143707" indent="0" algn="ctr">
              <a:buNone/>
              <a:defRPr sz="2200"/>
            </a:lvl6pPr>
            <a:lvl7pPr marL="3772449" indent="0" algn="ctr">
              <a:buNone/>
              <a:defRPr sz="2200"/>
            </a:lvl7pPr>
            <a:lvl8pPr marL="4401190" indent="0" algn="ctr">
              <a:buNone/>
              <a:defRPr sz="2200"/>
            </a:lvl8pPr>
            <a:lvl9pPr marL="5029932" indent="0" algn="ctr">
              <a:buNone/>
              <a:defRPr sz="2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61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79018" y="502131"/>
            <a:ext cx="4362673" cy="799262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98" y="502131"/>
            <a:ext cx="12835111" cy="799262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7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460" y="2351286"/>
            <a:ext cx="17450693" cy="3923174"/>
          </a:xfrm>
        </p:spPr>
        <p:txBody>
          <a:bodyPr anchor="b"/>
          <a:lstStyle>
            <a:lvl1pPr>
              <a:defRPr sz="825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460" y="6311575"/>
            <a:ext cx="17450693" cy="2063104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628741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2pPr>
            <a:lvl3pPr marL="1257483" indent="0">
              <a:buNone/>
              <a:defRPr sz="2475">
                <a:solidFill>
                  <a:schemeClr val="tx1">
                    <a:tint val="75000"/>
                  </a:schemeClr>
                </a:solidFill>
              </a:defRPr>
            </a:lvl3pPr>
            <a:lvl4pPr marL="188622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51496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14370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377244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4011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0299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0998" y="2510657"/>
            <a:ext cx="8598892" cy="59840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2799" y="2510657"/>
            <a:ext cx="8598892" cy="59840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0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3" y="502132"/>
            <a:ext cx="17450693" cy="18229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3633" y="2311988"/>
            <a:ext cx="8559375" cy="113307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8741" indent="0">
              <a:buNone/>
              <a:defRPr sz="2750" b="1"/>
            </a:lvl2pPr>
            <a:lvl3pPr marL="1257483" indent="0">
              <a:buNone/>
              <a:defRPr sz="2475" b="1"/>
            </a:lvl3pPr>
            <a:lvl4pPr marL="1886224" indent="0">
              <a:buNone/>
              <a:defRPr sz="2200" b="1"/>
            </a:lvl4pPr>
            <a:lvl5pPr marL="2514966" indent="0">
              <a:buNone/>
              <a:defRPr sz="2200" b="1"/>
            </a:lvl5pPr>
            <a:lvl6pPr marL="3143707" indent="0">
              <a:buNone/>
              <a:defRPr sz="2200" b="1"/>
            </a:lvl6pPr>
            <a:lvl7pPr marL="3772449" indent="0">
              <a:buNone/>
              <a:defRPr sz="2200" b="1"/>
            </a:lvl7pPr>
            <a:lvl8pPr marL="4401190" indent="0">
              <a:buNone/>
              <a:defRPr sz="2200" b="1"/>
            </a:lvl8pPr>
            <a:lvl9pPr marL="5029932" indent="0">
              <a:buNone/>
              <a:defRPr sz="2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3633" y="3445058"/>
            <a:ext cx="8559375" cy="506716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42798" y="2311988"/>
            <a:ext cx="8601528" cy="113307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8741" indent="0">
              <a:buNone/>
              <a:defRPr sz="2750" b="1"/>
            </a:lvl2pPr>
            <a:lvl3pPr marL="1257483" indent="0">
              <a:buNone/>
              <a:defRPr sz="2475" b="1"/>
            </a:lvl3pPr>
            <a:lvl4pPr marL="1886224" indent="0">
              <a:buNone/>
              <a:defRPr sz="2200" b="1"/>
            </a:lvl4pPr>
            <a:lvl5pPr marL="2514966" indent="0">
              <a:buNone/>
              <a:defRPr sz="2200" b="1"/>
            </a:lvl5pPr>
            <a:lvl6pPr marL="3143707" indent="0">
              <a:buNone/>
              <a:defRPr sz="2200" b="1"/>
            </a:lvl6pPr>
            <a:lvl7pPr marL="3772449" indent="0">
              <a:buNone/>
              <a:defRPr sz="2200" b="1"/>
            </a:lvl7pPr>
            <a:lvl8pPr marL="4401190" indent="0">
              <a:buNone/>
              <a:defRPr sz="2200" b="1"/>
            </a:lvl8pPr>
            <a:lvl9pPr marL="5029932" indent="0">
              <a:buNone/>
              <a:defRPr sz="2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42798" y="3445058"/>
            <a:ext cx="8601528" cy="506716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9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18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3" y="628756"/>
            <a:ext cx="6525568" cy="2200646"/>
          </a:xfrm>
        </p:spPr>
        <p:txBody>
          <a:bodyPr anchor="b"/>
          <a:lstStyle>
            <a:lvl1pPr>
              <a:defRPr sz="440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1528" y="1357939"/>
            <a:ext cx="10242798" cy="6702363"/>
          </a:xfrm>
        </p:spPr>
        <p:txBody>
          <a:bodyPr/>
          <a:lstStyle>
            <a:lvl1pPr>
              <a:defRPr sz="4401"/>
            </a:lvl1pPr>
            <a:lvl2pPr>
              <a:defRPr sz="3851"/>
            </a:lvl2pPr>
            <a:lvl3pPr>
              <a:defRPr sz="3300"/>
            </a:lvl3pPr>
            <a:lvl4pPr>
              <a:defRPr sz="2750"/>
            </a:lvl4pPr>
            <a:lvl5pPr>
              <a:defRPr sz="2750"/>
            </a:lvl5pPr>
            <a:lvl6pPr>
              <a:defRPr sz="2750"/>
            </a:lvl6pPr>
            <a:lvl7pPr>
              <a:defRPr sz="2750"/>
            </a:lvl7pPr>
            <a:lvl8pPr>
              <a:defRPr sz="2750"/>
            </a:lvl8pPr>
            <a:lvl9pPr>
              <a:defRPr sz="27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3633" y="2829401"/>
            <a:ext cx="6525568" cy="5241816"/>
          </a:xfrm>
        </p:spPr>
        <p:txBody>
          <a:bodyPr/>
          <a:lstStyle>
            <a:lvl1pPr marL="0" indent="0">
              <a:buNone/>
              <a:defRPr sz="2200"/>
            </a:lvl1pPr>
            <a:lvl2pPr marL="628741" indent="0">
              <a:buNone/>
              <a:defRPr sz="1925"/>
            </a:lvl2pPr>
            <a:lvl3pPr marL="1257483" indent="0">
              <a:buNone/>
              <a:defRPr sz="1650"/>
            </a:lvl3pPr>
            <a:lvl4pPr marL="1886224" indent="0">
              <a:buNone/>
              <a:defRPr sz="1375"/>
            </a:lvl4pPr>
            <a:lvl5pPr marL="2514966" indent="0">
              <a:buNone/>
              <a:defRPr sz="1375"/>
            </a:lvl5pPr>
            <a:lvl6pPr marL="3143707" indent="0">
              <a:buNone/>
              <a:defRPr sz="1375"/>
            </a:lvl6pPr>
            <a:lvl7pPr marL="3772449" indent="0">
              <a:buNone/>
              <a:defRPr sz="1375"/>
            </a:lvl7pPr>
            <a:lvl8pPr marL="4401190" indent="0">
              <a:buNone/>
              <a:defRPr sz="1375"/>
            </a:lvl8pPr>
            <a:lvl9pPr marL="5029932" indent="0">
              <a:buNone/>
              <a:defRPr sz="13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3" y="628756"/>
            <a:ext cx="6525568" cy="2200646"/>
          </a:xfrm>
        </p:spPr>
        <p:txBody>
          <a:bodyPr anchor="b"/>
          <a:lstStyle>
            <a:lvl1pPr>
              <a:defRPr sz="440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01528" y="1357939"/>
            <a:ext cx="10242798" cy="6702363"/>
          </a:xfrm>
        </p:spPr>
        <p:txBody>
          <a:bodyPr anchor="t"/>
          <a:lstStyle>
            <a:lvl1pPr marL="0" indent="0">
              <a:buNone/>
              <a:defRPr sz="4401"/>
            </a:lvl1pPr>
            <a:lvl2pPr marL="628741" indent="0">
              <a:buNone/>
              <a:defRPr sz="3851"/>
            </a:lvl2pPr>
            <a:lvl3pPr marL="1257483" indent="0">
              <a:buNone/>
              <a:defRPr sz="3300"/>
            </a:lvl3pPr>
            <a:lvl4pPr marL="1886224" indent="0">
              <a:buNone/>
              <a:defRPr sz="2750"/>
            </a:lvl4pPr>
            <a:lvl5pPr marL="2514966" indent="0">
              <a:buNone/>
              <a:defRPr sz="2750"/>
            </a:lvl5pPr>
            <a:lvl6pPr marL="3143707" indent="0">
              <a:buNone/>
              <a:defRPr sz="2750"/>
            </a:lvl6pPr>
            <a:lvl7pPr marL="3772449" indent="0">
              <a:buNone/>
              <a:defRPr sz="2750"/>
            </a:lvl7pPr>
            <a:lvl8pPr marL="4401190" indent="0">
              <a:buNone/>
              <a:defRPr sz="2750"/>
            </a:lvl8pPr>
            <a:lvl9pPr marL="5029932" indent="0">
              <a:buNone/>
              <a:defRPr sz="27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3633" y="2829401"/>
            <a:ext cx="6525568" cy="5241816"/>
          </a:xfrm>
        </p:spPr>
        <p:txBody>
          <a:bodyPr/>
          <a:lstStyle>
            <a:lvl1pPr marL="0" indent="0">
              <a:buNone/>
              <a:defRPr sz="2200"/>
            </a:lvl1pPr>
            <a:lvl2pPr marL="628741" indent="0">
              <a:buNone/>
              <a:defRPr sz="1925"/>
            </a:lvl2pPr>
            <a:lvl3pPr marL="1257483" indent="0">
              <a:buNone/>
              <a:defRPr sz="1650"/>
            </a:lvl3pPr>
            <a:lvl4pPr marL="1886224" indent="0">
              <a:buNone/>
              <a:defRPr sz="1375"/>
            </a:lvl4pPr>
            <a:lvl5pPr marL="2514966" indent="0">
              <a:buNone/>
              <a:defRPr sz="1375"/>
            </a:lvl5pPr>
            <a:lvl6pPr marL="3143707" indent="0">
              <a:buNone/>
              <a:defRPr sz="1375"/>
            </a:lvl6pPr>
            <a:lvl7pPr marL="3772449" indent="0">
              <a:buNone/>
              <a:defRPr sz="1375"/>
            </a:lvl7pPr>
            <a:lvl8pPr marL="4401190" indent="0">
              <a:buNone/>
              <a:defRPr sz="1375"/>
            </a:lvl8pPr>
            <a:lvl9pPr marL="5029932" indent="0">
              <a:buNone/>
              <a:defRPr sz="13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1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0998" y="502132"/>
            <a:ext cx="17450693" cy="182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0998" y="2510657"/>
            <a:ext cx="17450693" cy="598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97" y="8741454"/>
            <a:ext cx="4552355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D2A6-0266-4FAB-BD53-817FF1A2B67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2078" y="8741454"/>
            <a:ext cx="6828532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89336" y="8741454"/>
            <a:ext cx="4552355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353D-0819-4DB4-91C8-E2C6B59F6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0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57483" rtl="0" eaLnBrk="1" latinLnBrk="0" hangingPunct="1">
        <a:lnSpc>
          <a:spcPct val="90000"/>
        </a:lnSpc>
        <a:spcBef>
          <a:spcPct val="0"/>
        </a:spcBef>
        <a:buNone/>
        <a:defRPr sz="6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371" indent="-314371" algn="l" defTabSz="1257483" rtl="0" eaLnBrk="1" latinLnBrk="0" hangingPunct="1">
        <a:lnSpc>
          <a:spcPct val="90000"/>
        </a:lnSpc>
        <a:spcBef>
          <a:spcPts val="1375"/>
        </a:spcBef>
        <a:buFont typeface="Arial" panose="020B0604020202020204" pitchFamily="34" charset="0"/>
        <a:buChar char="•"/>
        <a:defRPr sz="3851" kern="1200">
          <a:solidFill>
            <a:schemeClr val="tx1"/>
          </a:solidFill>
          <a:latin typeface="+mn-lt"/>
          <a:ea typeface="+mn-ea"/>
          <a:cs typeface="+mn-cs"/>
        </a:defRPr>
      </a:lvl1pPr>
      <a:lvl2pPr marL="943112" indent="-314371" algn="l" defTabSz="125748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571854" indent="-314371" algn="l" defTabSz="125748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200595" indent="-314371" algn="l" defTabSz="125748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4pPr>
      <a:lvl5pPr marL="2829336" indent="-314371" algn="l" defTabSz="125748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5pPr>
      <a:lvl6pPr marL="3458078" indent="-314371" algn="l" defTabSz="125748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6pPr>
      <a:lvl7pPr marL="4086819" indent="-314371" algn="l" defTabSz="125748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7pPr>
      <a:lvl8pPr marL="4715561" indent="-314371" algn="l" defTabSz="125748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8pPr>
      <a:lvl9pPr marL="5344302" indent="-314371" algn="l" defTabSz="125748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24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1pPr>
      <a:lvl2pPr marL="628741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2pPr>
      <a:lvl3pPr marL="1257483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3pPr>
      <a:lvl4pPr marL="1886224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4pPr>
      <a:lvl5pPr marL="2514966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5pPr>
      <a:lvl6pPr marL="3143707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6pPr>
      <a:lvl7pPr marL="3772449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7pPr>
      <a:lvl8pPr marL="4401190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8pPr>
      <a:lvl9pPr marL="5029932" algn="l" defTabSz="1257483" rtl="0" eaLnBrk="1" latinLnBrk="0" hangingPunct="1">
        <a:defRPr sz="24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3CA8FA2A-CDAC-EE1B-B37B-64C58BEFE722}"/>
              </a:ext>
            </a:extLst>
          </p:cNvPr>
          <p:cNvGrpSpPr/>
          <p:nvPr/>
        </p:nvGrpSpPr>
        <p:grpSpPr>
          <a:xfrm>
            <a:off x="2053846" y="2096852"/>
            <a:ext cx="2018270" cy="3146852"/>
            <a:chOff x="1112110" y="444844"/>
            <a:chExt cx="2018270" cy="3146852"/>
          </a:xfrm>
        </p:grpSpPr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AE94D679-D350-EB4C-B805-38C8B63718BC}"/>
                </a:ext>
              </a:extLst>
            </p:cNvPr>
            <p:cNvSpPr/>
            <p:nvPr/>
          </p:nvSpPr>
          <p:spPr>
            <a:xfrm>
              <a:off x="1112110" y="444844"/>
              <a:ext cx="2018270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b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Aluno</a:t>
              </a:r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B4F027DA-3DFF-8D74-4404-E22BD17DD63A}"/>
                </a:ext>
              </a:extLst>
            </p:cNvPr>
            <p:cNvSpPr/>
            <p:nvPr/>
          </p:nvSpPr>
          <p:spPr>
            <a:xfrm>
              <a:off x="1112110" y="988541"/>
              <a:ext cx="2018270" cy="260315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id: Long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CPF: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nome: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nomeSocial: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dataNasc: LocalDate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emailPessoal: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emailCorporativo: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instituicao2Grau: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ano2Grau: LocalDate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pontVestibular: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posiVestibular: int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curso: Curso</a:t>
              </a:r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BE7DAAC2-8133-E106-FD0E-1821ED88060C}"/>
              </a:ext>
            </a:extLst>
          </p:cNvPr>
          <p:cNvGrpSpPr/>
          <p:nvPr/>
        </p:nvGrpSpPr>
        <p:grpSpPr>
          <a:xfrm>
            <a:off x="16206782" y="2096856"/>
            <a:ext cx="2018270" cy="1746422"/>
            <a:chOff x="9226379" y="2170671"/>
            <a:chExt cx="2018270" cy="1746422"/>
          </a:xfrm>
        </p:grpSpPr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4A85A1FB-7813-B756-A65D-2205321BA83F}"/>
                </a:ext>
              </a:extLst>
            </p:cNvPr>
            <p:cNvSpPr/>
            <p:nvPr/>
          </p:nvSpPr>
          <p:spPr>
            <a:xfrm>
              <a:off x="9226379" y="2170671"/>
              <a:ext cx="2018270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&lt;&lt;entity&gt;&gt;</a:t>
              </a:r>
              <a:b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Instituição</a:t>
              </a:r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F4327976-0731-D866-EAD4-2FFADEAB4FF6}"/>
                </a:ext>
              </a:extLst>
            </p:cNvPr>
            <p:cNvSpPr/>
            <p:nvPr/>
          </p:nvSpPr>
          <p:spPr>
            <a:xfrm>
              <a:off x="9226379" y="2714369"/>
              <a:ext cx="2018270" cy="120272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id: Long</a:t>
              </a:r>
            </a:p>
            <a:p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nome: String</a:t>
              </a:r>
            </a:p>
          </p:txBody>
        </p:sp>
      </p:grp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A941C6BB-E877-2CEF-7335-587B5A964DAC}"/>
              </a:ext>
            </a:extLst>
          </p:cNvPr>
          <p:cNvSpPr/>
          <p:nvPr/>
        </p:nvSpPr>
        <p:spPr>
          <a:xfrm>
            <a:off x="9094412" y="432807"/>
            <a:ext cx="2018270" cy="5436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&lt;&lt;interface&gt;&gt;</a:t>
            </a:r>
            <a:b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</a:p>
        </p:txBody>
      </p: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3D152C3B-71E1-B049-A688-7CF3AE59032D}"/>
              </a:ext>
            </a:extLst>
          </p:cNvPr>
          <p:cNvGrpSpPr/>
          <p:nvPr/>
        </p:nvGrpSpPr>
        <p:grpSpPr>
          <a:xfrm>
            <a:off x="9130314" y="2096857"/>
            <a:ext cx="2018270" cy="1746422"/>
            <a:chOff x="4201300" y="2170672"/>
            <a:chExt cx="2018270" cy="1746422"/>
          </a:xfrm>
        </p:grpSpPr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6DF2C9E7-C614-4B44-A392-8E4BE2574E6C}"/>
                </a:ext>
              </a:extLst>
            </p:cNvPr>
            <p:cNvSpPr/>
            <p:nvPr/>
          </p:nvSpPr>
          <p:spPr>
            <a:xfrm>
              <a:off x="4201300" y="2170672"/>
              <a:ext cx="2018270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&lt;&lt;entity&gt;&gt;</a:t>
              </a:r>
              <a:b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Disciplina</a:t>
              </a:r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1C84C8B1-0227-724B-C3A1-35684601E6D7}"/>
                </a:ext>
              </a:extLst>
            </p:cNvPr>
            <p:cNvSpPr/>
            <p:nvPr/>
          </p:nvSpPr>
          <p:spPr>
            <a:xfrm>
              <a:off x="4201300" y="2714370"/>
              <a:ext cx="2018270" cy="120272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id: Long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nome:String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horasSemanais: int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cursos: Curso[]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semestre: int</a:t>
              </a:r>
            </a:p>
          </p:txBody>
        </p:sp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C5A030EB-3FCF-F589-D117-125D944DA620}"/>
              </a:ext>
            </a:extLst>
          </p:cNvPr>
          <p:cNvGrpSpPr/>
          <p:nvPr/>
        </p:nvGrpSpPr>
        <p:grpSpPr>
          <a:xfrm>
            <a:off x="5592080" y="2096856"/>
            <a:ext cx="2018270" cy="1746422"/>
            <a:chOff x="1894705" y="2170671"/>
            <a:chExt cx="2018270" cy="1746422"/>
          </a:xfrm>
        </p:grpSpPr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4EF2FB7A-E679-029D-FB9F-CB9B5D2D45AB}"/>
                </a:ext>
              </a:extLst>
            </p:cNvPr>
            <p:cNvSpPr/>
            <p:nvPr/>
          </p:nvSpPr>
          <p:spPr>
            <a:xfrm>
              <a:off x="1894705" y="2170671"/>
              <a:ext cx="2018270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&lt;&lt;entity&gt;&gt;</a:t>
              </a:r>
              <a:b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</a:t>
              </a:r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381B144E-6471-0A7E-D5EB-405D9423647D}"/>
                </a:ext>
              </a:extLst>
            </p:cNvPr>
            <p:cNvSpPr/>
            <p:nvPr/>
          </p:nvSpPr>
          <p:spPr>
            <a:xfrm>
              <a:off x="1894705" y="2714369"/>
              <a:ext cx="2018270" cy="120272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id: Long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nome: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cargaHoraria: int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sigla: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notaEnade: float </a:t>
              </a:r>
            </a:p>
          </p:txBody>
        </p:sp>
      </p:grpSp>
      <p:grpSp>
        <p:nvGrpSpPr>
          <p:cNvPr id="192" name="Agrupar 191">
            <a:extLst>
              <a:ext uri="{FF2B5EF4-FFF2-40B4-BE49-F238E27FC236}">
                <a16:creationId xmlns:a16="http://schemas.microsoft.com/office/drawing/2014/main" id="{809D09A2-FF9E-E003-0881-8EBCCBD3E48C}"/>
              </a:ext>
            </a:extLst>
          </p:cNvPr>
          <p:cNvGrpSpPr/>
          <p:nvPr/>
        </p:nvGrpSpPr>
        <p:grpSpPr>
          <a:xfrm>
            <a:off x="12668548" y="2096856"/>
            <a:ext cx="2018270" cy="1746422"/>
            <a:chOff x="6713840" y="2170671"/>
            <a:chExt cx="2018270" cy="1746422"/>
          </a:xfrm>
        </p:grpSpPr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8AFE26D2-2724-218B-8805-7B70F568AADF}"/>
                </a:ext>
              </a:extLst>
            </p:cNvPr>
            <p:cNvSpPr/>
            <p:nvPr/>
          </p:nvSpPr>
          <p:spPr>
            <a:xfrm>
              <a:off x="6713840" y="2170671"/>
              <a:ext cx="2018270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&lt;&lt;entity&gt;&gt;</a:t>
              </a:r>
              <a:b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Professor</a:t>
              </a:r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6F6C7B20-1658-279F-5CC3-61D217B50038}"/>
                </a:ext>
              </a:extLst>
            </p:cNvPr>
            <p:cNvSpPr/>
            <p:nvPr/>
          </p:nvSpPr>
          <p:spPr>
            <a:xfrm>
              <a:off x="6713840" y="2714369"/>
              <a:ext cx="2018270" cy="120272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id: Long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CPF: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nome: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dataNasc: LocalDate</a:t>
              </a:r>
            </a:p>
            <a:p>
              <a:pPr marL="171450" indent="-171450">
                <a:buFontTx/>
                <a:buChar char="-"/>
              </a:pPr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emailCorporativo: String</a:t>
              </a:r>
            </a:p>
          </p:txBody>
        </p:sp>
      </p:grp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FABBF29B-20DA-E695-F918-4A1D50EF2842}"/>
              </a:ext>
            </a:extLst>
          </p:cNvPr>
          <p:cNvCxnSpPr>
            <a:cxnSpLocks/>
            <a:stCxn id="180" idx="0"/>
          </p:cNvCxnSpPr>
          <p:nvPr/>
        </p:nvCxnSpPr>
        <p:spPr>
          <a:xfrm flipV="1">
            <a:off x="3062981" y="1613970"/>
            <a:ext cx="0" cy="482882"/>
          </a:xfrm>
          <a:prstGeom prst="line">
            <a:avLst/>
          </a:prstGeom>
          <a:ln w="28575">
            <a:solidFill>
              <a:schemeClr val="bg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70262646-31F3-5CA3-FD99-C23B134093BF}"/>
              </a:ext>
            </a:extLst>
          </p:cNvPr>
          <p:cNvCxnSpPr>
            <a:cxnSpLocks/>
          </p:cNvCxnSpPr>
          <p:nvPr/>
        </p:nvCxnSpPr>
        <p:spPr>
          <a:xfrm flipH="1" flipV="1">
            <a:off x="3062981" y="1633371"/>
            <a:ext cx="14141705" cy="4120"/>
          </a:xfrm>
          <a:prstGeom prst="line">
            <a:avLst/>
          </a:prstGeom>
          <a:ln w="28575">
            <a:solidFill>
              <a:schemeClr val="bg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C4A2C4D7-E2BC-FE83-6B77-F540A5C6F041}"/>
              </a:ext>
            </a:extLst>
          </p:cNvPr>
          <p:cNvGrpSpPr/>
          <p:nvPr/>
        </p:nvGrpSpPr>
        <p:grpSpPr>
          <a:xfrm>
            <a:off x="1792298" y="5780202"/>
            <a:ext cx="2541367" cy="3218329"/>
            <a:chOff x="11478133" y="5477181"/>
            <a:chExt cx="2541368" cy="3196918"/>
          </a:xfrm>
        </p:grpSpPr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4EB7E21B-68A4-58BA-B673-E9350E420AFF}"/>
                </a:ext>
              </a:extLst>
            </p:cNvPr>
            <p:cNvSpPr/>
            <p:nvPr/>
          </p:nvSpPr>
          <p:spPr>
            <a:xfrm>
              <a:off x="11478133" y="5477181"/>
              <a:ext cx="2541368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&lt;&lt;control&gt;&gt;</a:t>
              </a:r>
              <a:br>
                <a:rPr lang="pt-BR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AlunoController</a:t>
              </a:r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39837263-9219-01EB-EA36-BCA175706E13}"/>
                </a:ext>
              </a:extLst>
            </p:cNvPr>
            <p:cNvSpPr/>
            <p:nvPr/>
          </p:nvSpPr>
          <p:spPr>
            <a:xfrm>
              <a:off x="11478133" y="6020876"/>
              <a:ext cx="2541368" cy="5478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alunoService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alunoService</a:t>
              </a:r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E0147C17-3983-7EF7-C68A-4CB80F1B5298}"/>
                </a:ext>
              </a:extLst>
            </p:cNvPr>
            <p:cNvSpPr/>
            <p:nvPr/>
          </p:nvSpPr>
          <p:spPr>
            <a:xfrm>
              <a:off x="11478133" y="6568691"/>
              <a:ext cx="2541368" cy="2105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getAllAlunos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&lt;Aluno&gt;&gt;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getAluno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insertAluno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&lt;Aluno&gt;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updateAluno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deleteAluno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F405FACF-C369-06E3-BD8A-646270709001}"/>
              </a:ext>
            </a:extLst>
          </p:cNvPr>
          <p:cNvGrpSpPr/>
          <p:nvPr/>
        </p:nvGrpSpPr>
        <p:grpSpPr>
          <a:xfrm>
            <a:off x="5330531" y="5801613"/>
            <a:ext cx="2541368" cy="3196919"/>
            <a:chOff x="14149249" y="5477181"/>
            <a:chExt cx="2541368" cy="3196919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3212D732-455E-04BF-F410-8E1205861AAE}"/>
                </a:ext>
              </a:extLst>
            </p:cNvPr>
            <p:cNvSpPr/>
            <p:nvPr/>
          </p:nvSpPr>
          <p:spPr>
            <a:xfrm>
              <a:off x="14149249" y="5477181"/>
              <a:ext cx="2541368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b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CursoController</a:t>
              </a:r>
              <a:endPara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3CF1F368-DD80-0B69-2596-404F5BAFA8CC}"/>
                </a:ext>
              </a:extLst>
            </p:cNvPr>
            <p:cNvSpPr/>
            <p:nvPr/>
          </p:nvSpPr>
          <p:spPr>
            <a:xfrm>
              <a:off x="14149249" y="6020877"/>
              <a:ext cx="2541368" cy="5478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cursoService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cursoService</a:t>
              </a:r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417980A7-9ED4-B9AB-7BD3-D14F423A9990}"/>
                </a:ext>
              </a:extLst>
            </p:cNvPr>
            <p:cNvSpPr/>
            <p:nvPr/>
          </p:nvSpPr>
          <p:spPr>
            <a:xfrm>
              <a:off x="14149249" y="6568692"/>
              <a:ext cx="2541368" cy="2105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getAllCursos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&lt;Curso&gt;&gt;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getCurso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insertCurso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&lt;Curso&gt;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updateCurso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deleteCurso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45A0F09B-A3E1-5463-986C-B7669C73216D}"/>
              </a:ext>
            </a:extLst>
          </p:cNvPr>
          <p:cNvCxnSpPr/>
          <p:nvPr/>
        </p:nvCxnSpPr>
        <p:spPr>
          <a:xfrm flipV="1">
            <a:off x="6600453" y="1672603"/>
            <a:ext cx="0" cy="424249"/>
          </a:xfrm>
          <a:prstGeom prst="line">
            <a:avLst/>
          </a:prstGeom>
          <a:ln w="28575">
            <a:solidFill>
              <a:schemeClr val="bg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8C53DCB9-3025-166F-0E92-80AB64891FD0}"/>
              </a:ext>
            </a:extLst>
          </p:cNvPr>
          <p:cNvCxnSpPr>
            <a:cxnSpLocks/>
            <a:endCxn id="185" idx="2"/>
          </p:cNvCxnSpPr>
          <p:nvPr/>
        </p:nvCxnSpPr>
        <p:spPr>
          <a:xfrm flipV="1">
            <a:off x="10103547" y="976504"/>
            <a:ext cx="0" cy="1120349"/>
          </a:xfrm>
          <a:prstGeom prst="line">
            <a:avLst/>
          </a:prstGeom>
          <a:ln w="28575">
            <a:solidFill>
              <a:schemeClr val="bg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>
            <a:extLst>
              <a:ext uri="{FF2B5EF4-FFF2-40B4-BE49-F238E27FC236}">
                <a16:creationId xmlns:a16="http://schemas.microsoft.com/office/drawing/2014/main" id="{4B3B8D26-D5AA-893B-E562-545ABD0D719B}"/>
              </a:ext>
            </a:extLst>
          </p:cNvPr>
          <p:cNvCxnSpPr/>
          <p:nvPr/>
        </p:nvCxnSpPr>
        <p:spPr>
          <a:xfrm flipV="1">
            <a:off x="13677683" y="1672603"/>
            <a:ext cx="0" cy="424249"/>
          </a:xfrm>
          <a:prstGeom prst="line">
            <a:avLst/>
          </a:prstGeom>
          <a:ln w="28575">
            <a:solidFill>
              <a:schemeClr val="bg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FB8C76F7-0DD6-17C0-4AC0-CBF9594D7E1C}"/>
              </a:ext>
            </a:extLst>
          </p:cNvPr>
          <p:cNvCxnSpPr/>
          <p:nvPr/>
        </p:nvCxnSpPr>
        <p:spPr>
          <a:xfrm flipV="1">
            <a:off x="17204686" y="1660467"/>
            <a:ext cx="0" cy="424249"/>
          </a:xfrm>
          <a:prstGeom prst="line">
            <a:avLst/>
          </a:prstGeom>
          <a:ln w="28575">
            <a:solidFill>
              <a:schemeClr val="bg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24518A53-1019-103C-5791-05E6F39FB03B}"/>
              </a:ext>
            </a:extLst>
          </p:cNvPr>
          <p:cNvCxnSpPr>
            <a:cxnSpLocks/>
            <a:stCxn id="198" idx="0"/>
            <a:endCxn id="181" idx="2"/>
          </p:cNvCxnSpPr>
          <p:nvPr/>
        </p:nvCxnSpPr>
        <p:spPr>
          <a:xfrm flipH="1" flipV="1">
            <a:off x="3062981" y="5243704"/>
            <a:ext cx="1" cy="536498"/>
          </a:xfrm>
          <a:prstGeom prst="line">
            <a:avLst/>
          </a:prstGeom>
          <a:ln w="28575">
            <a:solidFill>
              <a:schemeClr val="bg1"/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C355E113-0B96-88B2-B503-EF72562B8624}"/>
              </a:ext>
            </a:extLst>
          </p:cNvPr>
          <p:cNvGrpSpPr/>
          <p:nvPr/>
        </p:nvGrpSpPr>
        <p:grpSpPr>
          <a:xfrm>
            <a:off x="8868765" y="5780203"/>
            <a:ext cx="2541368" cy="3196919"/>
            <a:chOff x="14149249" y="5477181"/>
            <a:chExt cx="2541368" cy="3196919"/>
          </a:xfrm>
        </p:grpSpPr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90FFF5A9-DA1E-0FB8-3F03-E3D33F243C8F}"/>
                </a:ext>
              </a:extLst>
            </p:cNvPr>
            <p:cNvSpPr/>
            <p:nvPr/>
          </p:nvSpPr>
          <p:spPr>
            <a:xfrm>
              <a:off x="14149249" y="5477181"/>
              <a:ext cx="2541368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b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DisciplinaController</a:t>
              </a:r>
              <a:endPara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5B1B5213-D416-ED71-C8FB-4D293595BF05}"/>
                </a:ext>
              </a:extLst>
            </p:cNvPr>
            <p:cNvSpPr/>
            <p:nvPr/>
          </p:nvSpPr>
          <p:spPr>
            <a:xfrm>
              <a:off x="14149249" y="6020877"/>
              <a:ext cx="2541368" cy="5478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disciplinaService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disciplinaService</a:t>
              </a:r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C16875A5-9B18-7C04-7336-573B8E277F71}"/>
                </a:ext>
              </a:extLst>
            </p:cNvPr>
            <p:cNvSpPr/>
            <p:nvPr/>
          </p:nvSpPr>
          <p:spPr>
            <a:xfrm>
              <a:off x="14149249" y="6568692"/>
              <a:ext cx="2541368" cy="2105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getAllDisciplinas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&lt;Disciplina&gt;&gt;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getDisciplina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insertDisciplina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&lt;Disciplina&gt;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updateDisciplina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deleteDisciplina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4" name="Agrupar 213">
            <a:extLst>
              <a:ext uri="{FF2B5EF4-FFF2-40B4-BE49-F238E27FC236}">
                <a16:creationId xmlns:a16="http://schemas.microsoft.com/office/drawing/2014/main" id="{D1F3D16F-5DBF-9E37-9F6E-8DE621E6DA8D}"/>
              </a:ext>
            </a:extLst>
          </p:cNvPr>
          <p:cNvGrpSpPr/>
          <p:nvPr/>
        </p:nvGrpSpPr>
        <p:grpSpPr>
          <a:xfrm>
            <a:off x="12406999" y="5780203"/>
            <a:ext cx="2541368" cy="3196919"/>
            <a:chOff x="14149249" y="5477181"/>
            <a:chExt cx="2541368" cy="3196919"/>
          </a:xfrm>
        </p:grpSpPr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40449BE8-49AC-340C-1913-DEE2597C6592}"/>
                </a:ext>
              </a:extLst>
            </p:cNvPr>
            <p:cNvSpPr/>
            <p:nvPr/>
          </p:nvSpPr>
          <p:spPr>
            <a:xfrm>
              <a:off x="14149249" y="5477181"/>
              <a:ext cx="2541368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b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ProfessorController</a:t>
              </a:r>
              <a:endPara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704BDEAA-494D-9040-2256-6C9195923F48}"/>
                </a:ext>
              </a:extLst>
            </p:cNvPr>
            <p:cNvSpPr/>
            <p:nvPr/>
          </p:nvSpPr>
          <p:spPr>
            <a:xfrm>
              <a:off x="14149249" y="6020877"/>
              <a:ext cx="2541368" cy="5478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professorService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professorService</a:t>
              </a:r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637C9338-E1FC-483B-5CBF-DEE38E07ECBE}"/>
                </a:ext>
              </a:extLst>
            </p:cNvPr>
            <p:cNvSpPr/>
            <p:nvPr/>
          </p:nvSpPr>
          <p:spPr>
            <a:xfrm>
              <a:off x="14149249" y="6568692"/>
              <a:ext cx="2541368" cy="2105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getAllProfessores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&lt;Professor&gt;&gt;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Professor():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Professor():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&lt;Professor&gt;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updateProfessor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deleteProfessor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8" name="Agrupar 217">
            <a:extLst>
              <a:ext uri="{FF2B5EF4-FFF2-40B4-BE49-F238E27FC236}">
                <a16:creationId xmlns:a16="http://schemas.microsoft.com/office/drawing/2014/main" id="{2460CA8A-9A81-CE38-5805-64774D1B0188}"/>
              </a:ext>
            </a:extLst>
          </p:cNvPr>
          <p:cNvGrpSpPr/>
          <p:nvPr/>
        </p:nvGrpSpPr>
        <p:grpSpPr>
          <a:xfrm>
            <a:off x="15945233" y="5780203"/>
            <a:ext cx="2541368" cy="3196919"/>
            <a:chOff x="14149249" y="5477181"/>
            <a:chExt cx="2541368" cy="3196919"/>
          </a:xfrm>
        </p:grpSpPr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7D57B341-2CF2-E51B-93BF-106A1FCA15DB}"/>
                </a:ext>
              </a:extLst>
            </p:cNvPr>
            <p:cNvSpPr/>
            <p:nvPr/>
          </p:nvSpPr>
          <p:spPr>
            <a:xfrm>
              <a:off x="14149249" y="5477181"/>
              <a:ext cx="2541368" cy="543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b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InstituiçãoController</a:t>
              </a:r>
              <a:endPara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721F61E0-9196-B19F-A7D0-FA21D9F8A3FF}"/>
                </a:ext>
              </a:extLst>
            </p:cNvPr>
            <p:cNvSpPr/>
            <p:nvPr/>
          </p:nvSpPr>
          <p:spPr>
            <a:xfrm>
              <a:off x="14149249" y="6020877"/>
              <a:ext cx="2541368" cy="54781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instituicaoService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instituicaoService</a:t>
              </a:r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36DE4DD6-5981-BB51-7011-744085613810}"/>
                </a:ext>
              </a:extLst>
            </p:cNvPr>
            <p:cNvSpPr/>
            <p:nvPr/>
          </p:nvSpPr>
          <p:spPr>
            <a:xfrm>
              <a:off x="14149249" y="6568692"/>
              <a:ext cx="2541368" cy="2105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getAllInstituicoes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Instituicao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getInstituicao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insertInstituicao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Instituicao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updateInstituicao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deleteInstituicao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(): 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ResponseEntity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pt-B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r>
                <a:rPr lang="pt-B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</a:p>
            <a:p>
              <a:endPara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FA9FB657-F40B-26E1-B9C9-9D0FAB54AD70}"/>
              </a:ext>
            </a:extLst>
          </p:cNvPr>
          <p:cNvCxnSpPr>
            <a:cxnSpLocks/>
            <a:stCxn id="202" idx="0"/>
            <a:endCxn id="191" idx="2"/>
          </p:cNvCxnSpPr>
          <p:nvPr/>
        </p:nvCxnSpPr>
        <p:spPr>
          <a:xfrm flipV="1">
            <a:off x="6601215" y="3843278"/>
            <a:ext cx="0" cy="1958335"/>
          </a:xfrm>
          <a:prstGeom prst="line">
            <a:avLst/>
          </a:prstGeom>
          <a:ln w="28575">
            <a:solidFill>
              <a:schemeClr val="bg1"/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to 222">
            <a:extLst>
              <a:ext uri="{FF2B5EF4-FFF2-40B4-BE49-F238E27FC236}">
                <a16:creationId xmlns:a16="http://schemas.microsoft.com/office/drawing/2014/main" id="{72E831D3-6E12-7E44-91CF-417B13BD37AF}"/>
              </a:ext>
            </a:extLst>
          </p:cNvPr>
          <p:cNvCxnSpPr>
            <a:cxnSpLocks/>
            <a:stCxn id="211" idx="0"/>
            <a:endCxn id="188" idx="2"/>
          </p:cNvCxnSpPr>
          <p:nvPr/>
        </p:nvCxnSpPr>
        <p:spPr>
          <a:xfrm flipV="1">
            <a:off x="10139449" y="3843279"/>
            <a:ext cx="0" cy="1936924"/>
          </a:xfrm>
          <a:prstGeom prst="line">
            <a:avLst/>
          </a:prstGeom>
          <a:ln w="28575">
            <a:solidFill>
              <a:schemeClr val="bg1"/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A8E7C164-0AA0-23FB-7C84-8DCFBC86C007}"/>
              </a:ext>
            </a:extLst>
          </p:cNvPr>
          <p:cNvCxnSpPr>
            <a:cxnSpLocks/>
            <a:stCxn id="215" idx="0"/>
            <a:endCxn id="194" idx="2"/>
          </p:cNvCxnSpPr>
          <p:nvPr/>
        </p:nvCxnSpPr>
        <p:spPr>
          <a:xfrm flipV="1">
            <a:off x="13677683" y="3843278"/>
            <a:ext cx="0" cy="1936925"/>
          </a:xfrm>
          <a:prstGeom prst="line">
            <a:avLst/>
          </a:prstGeom>
          <a:ln w="28575">
            <a:solidFill>
              <a:schemeClr val="bg1"/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to 224">
            <a:extLst>
              <a:ext uri="{FF2B5EF4-FFF2-40B4-BE49-F238E27FC236}">
                <a16:creationId xmlns:a16="http://schemas.microsoft.com/office/drawing/2014/main" id="{19296291-C72D-8596-4417-98468C268E02}"/>
              </a:ext>
            </a:extLst>
          </p:cNvPr>
          <p:cNvCxnSpPr>
            <a:cxnSpLocks/>
            <a:stCxn id="219" idx="0"/>
            <a:endCxn id="184" idx="2"/>
          </p:cNvCxnSpPr>
          <p:nvPr/>
        </p:nvCxnSpPr>
        <p:spPr>
          <a:xfrm flipV="1">
            <a:off x="17215917" y="3843278"/>
            <a:ext cx="0" cy="1936925"/>
          </a:xfrm>
          <a:prstGeom prst="line">
            <a:avLst/>
          </a:prstGeom>
          <a:ln w="28575">
            <a:solidFill>
              <a:schemeClr val="bg1"/>
            </a:solidFill>
            <a:prstDash val="solid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784C25DA-0442-C763-71B3-9FF8138D435B}"/>
              </a:ext>
            </a:extLst>
          </p:cNvPr>
          <p:cNvSpPr txBox="1"/>
          <p:nvPr/>
        </p:nvSpPr>
        <p:spPr>
          <a:xfrm>
            <a:off x="2703711" y="5393746"/>
            <a:ext cx="42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7" name="CaixaDeTexto 226">
            <a:extLst>
              <a:ext uri="{FF2B5EF4-FFF2-40B4-BE49-F238E27FC236}">
                <a16:creationId xmlns:a16="http://schemas.microsoft.com/office/drawing/2014/main" id="{F35EF269-B6CD-D6A5-1D15-26C4A6B5980F}"/>
              </a:ext>
            </a:extLst>
          </p:cNvPr>
          <p:cNvSpPr txBox="1"/>
          <p:nvPr/>
        </p:nvSpPr>
        <p:spPr>
          <a:xfrm>
            <a:off x="3107110" y="5209580"/>
            <a:ext cx="4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0DB890C5-C232-1C82-7C9C-C22C9184156B}"/>
              </a:ext>
            </a:extLst>
          </p:cNvPr>
          <p:cNvSpPr txBox="1"/>
          <p:nvPr/>
        </p:nvSpPr>
        <p:spPr>
          <a:xfrm>
            <a:off x="6261921" y="5393746"/>
            <a:ext cx="42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9A8E1172-26A2-C815-A750-9F57388E5AE4}"/>
              </a:ext>
            </a:extLst>
          </p:cNvPr>
          <p:cNvSpPr txBox="1"/>
          <p:nvPr/>
        </p:nvSpPr>
        <p:spPr>
          <a:xfrm>
            <a:off x="9743005" y="5355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CB5F5F83-46E2-2097-542B-45E5E10A0364}"/>
              </a:ext>
            </a:extLst>
          </p:cNvPr>
          <p:cNvSpPr txBox="1"/>
          <p:nvPr/>
        </p:nvSpPr>
        <p:spPr>
          <a:xfrm>
            <a:off x="13317209" y="53751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617E168B-358B-BD8E-28B5-42E839878010}"/>
              </a:ext>
            </a:extLst>
          </p:cNvPr>
          <p:cNvSpPr txBox="1"/>
          <p:nvPr/>
        </p:nvSpPr>
        <p:spPr>
          <a:xfrm>
            <a:off x="16891780" y="53751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61B700EF-774B-E2F1-455D-5A7B0C106B63}"/>
              </a:ext>
            </a:extLst>
          </p:cNvPr>
          <p:cNvSpPr txBox="1"/>
          <p:nvPr/>
        </p:nvSpPr>
        <p:spPr>
          <a:xfrm>
            <a:off x="6639315" y="38581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D40E918B-F15C-7160-3AF2-EC41D0A289D0}"/>
              </a:ext>
            </a:extLst>
          </p:cNvPr>
          <p:cNvSpPr txBox="1"/>
          <p:nvPr/>
        </p:nvSpPr>
        <p:spPr>
          <a:xfrm>
            <a:off x="10159083" y="38707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C55C5F8F-338B-4620-4109-53BE020D13C5}"/>
              </a:ext>
            </a:extLst>
          </p:cNvPr>
          <p:cNvSpPr txBox="1"/>
          <p:nvPr/>
        </p:nvSpPr>
        <p:spPr>
          <a:xfrm>
            <a:off x="13751969" y="391157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AFF2A5BC-C17F-E813-8AA9-14DA13B6F283}"/>
              </a:ext>
            </a:extLst>
          </p:cNvPr>
          <p:cNvSpPr txBox="1"/>
          <p:nvPr/>
        </p:nvSpPr>
        <p:spPr>
          <a:xfrm>
            <a:off x="17263486" y="387023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30396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360</Words>
  <Application>Microsoft Office PowerPoint</Application>
  <PresentationFormat>Personalizar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Mini</dc:creator>
  <cp:lastModifiedBy>Mini</cp:lastModifiedBy>
  <cp:revision>1</cp:revision>
  <dcterms:created xsi:type="dcterms:W3CDTF">2023-09-16T02:40:22Z</dcterms:created>
  <dcterms:modified xsi:type="dcterms:W3CDTF">2023-09-16T02:45:05Z</dcterms:modified>
</cp:coreProperties>
</file>