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4e12dc19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4e12dc19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4e12dc19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4e12dc19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23616ad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23616ad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23616ad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23616ad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23616ad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23616ad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23616ad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23616ad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4e12dc19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4e12dc19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4e12dc19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4e12dc19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3b93f86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3b93f86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4e12dc19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4e12dc19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4e12dc19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4e12dc19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3b93f86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3b93f86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4e12dc19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4e12dc19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4e12dc19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4e12dc19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4e12dc19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4e12dc19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4e12dc19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4e12dc19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4e12dc19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4e12dc19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4e12dc19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4e12dc19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3b93f860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3b93f860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4e12dc19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4e12dc19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4e12dc19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4e12dc19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4e12dc19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4e12dc19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RENT A CAR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DATA WAREHOUSE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833525" y="3158975"/>
            <a:ext cx="45432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Azra Đonlagić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Alen Mehanović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Harun Kološ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Berin Mašović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Alma Kasumović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038200" y="4401275"/>
            <a:ext cx="18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Ak.god. 2021/2022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11425" y="255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Fact_Iznajmljivanje (Činjenica iznajmljivanje)</a:t>
            </a:r>
            <a:r>
              <a:rPr lang="en" sz="1666"/>
              <a:t> </a:t>
            </a:r>
            <a:endParaRPr sz="1666"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988" y="1254450"/>
            <a:ext cx="4886036" cy="35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293225" y="776300"/>
            <a:ext cx="270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Primjer upita</a:t>
            </a:r>
            <a:endParaRPr sz="2000"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218500"/>
            <a:ext cx="71247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/>
          <p:nvPr/>
        </p:nvSpPr>
        <p:spPr>
          <a:xfrm>
            <a:off x="1293225" y="1478275"/>
            <a:ext cx="678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Upit koji vraca informacije o najskupljim automobilima za iznajmljivanje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80025" y="659900"/>
            <a:ext cx="4524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Fact_Odrzavanje (Činjenica održavanje)</a:t>
            </a:r>
            <a:r>
              <a:rPr lang="en" sz="2300"/>
              <a:t> </a:t>
            </a:r>
            <a:endParaRPr sz="2300"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38" y="1327550"/>
            <a:ext cx="4035518" cy="36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259025" y="755025"/>
            <a:ext cx="23718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Primjer upita</a:t>
            </a:r>
            <a:endParaRPr sz="2000"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526" y="2636099"/>
            <a:ext cx="6060949" cy="17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/>
        </p:nvSpPr>
        <p:spPr>
          <a:xfrm>
            <a:off x="988800" y="1569963"/>
            <a:ext cx="716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Upit koji vraca proizvodjaca za cije automobile je potrebno najvise novca za odrzavanje, kao i iznos.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259563" y="742475"/>
            <a:ext cx="6624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Fact_</a:t>
            </a:r>
            <a:r>
              <a:rPr lang="en" sz="1700"/>
              <a:t>Nabavka_Automobila</a:t>
            </a:r>
            <a:r>
              <a:rPr lang="en" sz="1700"/>
              <a:t> (Činjenica </a:t>
            </a:r>
            <a:r>
              <a:rPr lang="en" sz="1700"/>
              <a:t>nabavka automobila</a:t>
            </a:r>
            <a:r>
              <a:rPr lang="en" sz="1700"/>
              <a:t>) </a:t>
            </a:r>
            <a:endParaRPr sz="1700"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491750"/>
            <a:ext cx="47339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259025" y="755025"/>
            <a:ext cx="23718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Primjer upita</a:t>
            </a:r>
            <a:endParaRPr sz="2000"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63" y="2411850"/>
            <a:ext cx="6880074" cy="18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/>
          <p:nvPr/>
        </p:nvSpPr>
        <p:spPr>
          <a:xfrm>
            <a:off x="1421100" y="1392713"/>
            <a:ext cx="630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Upit koji daje informacije o dobavljacu koji je dostavio auto nekog proizvodjaca za tacno odredjeni datum.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156375" y="205550"/>
            <a:ext cx="69849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777"/>
              <a:t>Kreiranje dimenzije Racun</a:t>
            </a:r>
            <a:endParaRPr b="0" sz="1777"/>
          </a:p>
        </p:txBody>
      </p:sp>
      <p:pic>
        <p:nvPicPr>
          <p:cNvPr id="374" name="Google Shape;3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931" y="1106450"/>
            <a:ext cx="3678594" cy="33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875" y="1229325"/>
            <a:ext cx="3271100" cy="31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1245025" y="334050"/>
            <a:ext cx="75723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Uspješan ETL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Control Flow ETL procesa kojim se kreira skladište</a:t>
            </a:r>
            <a:endParaRPr b="0" sz="1800"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13" y="1440150"/>
            <a:ext cx="8634375" cy="33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1318500" y="385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Uspješan ETL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Data Flow ETL procesa kojim se importuju podaci u skladište</a:t>
            </a:r>
            <a:r>
              <a:rPr lang="en"/>
              <a:t> </a:t>
            </a:r>
            <a:endParaRPr/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25" y="1949300"/>
            <a:ext cx="8124550" cy="2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195775" y="1867400"/>
            <a:ext cx="3177900" cy="1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Kreiranje dimenzije Automobil</a:t>
            </a:r>
            <a:endParaRPr b="0" sz="2000"/>
          </a:p>
        </p:txBody>
      </p:sp>
      <p:pic>
        <p:nvPicPr>
          <p:cNvPr id="393" name="Google Shape;3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325" y="1095050"/>
            <a:ext cx="4127408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1"/>
          <p:cNvSpPr txBox="1"/>
          <p:nvPr/>
        </p:nvSpPr>
        <p:spPr>
          <a:xfrm>
            <a:off x="1195775" y="1146650"/>
            <a:ext cx="56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OLAP kocke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Ciljevi projekta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Očekivane koristi od skladišta podataka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ER, Activity, Use-Case dijagrami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ETL Proces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Kocka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1303800" y="311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Izbor atributa dimenzije Automobil</a:t>
            </a:r>
            <a:endParaRPr b="0" sz="2100"/>
          </a:p>
        </p:txBody>
      </p:sp>
      <p:pic>
        <p:nvPicPr>
          <p:cNvPr id="400" name="Google Shape;400;p32"/>
          <p:cNvPicPr preferRelativeResize="0"/>
          <p:nvPr/>
        </p:nvPicPr>
        <p:blipFill rotWithShape="1">
          <a:blip r:embed="rId3">
            <a:alphaModFix/>
          </a:blip>
          <a:srcRect b="0" l="872" r="0" t="0"/>
          <a:stretch/>
        </p:blipFill>
        <p:spPr>
          <a:xfrm>
            <a:off x="2268700" y="1070475"/>
            <a:ext cx="4647424" cy="36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205500" y="156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Kocka Održavanje</a:t>
            </a:r>
            <a:endParaRPr/>
          </a:p>
        </p:txBody>
      </p:sp>
      <p:pic>
        <p:nvPicPr>
          <p:cNvPr id="406" name="Google Shape;4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438" y="835400"/>
            <a:ext cx="4543124" cy="40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1287425" y="213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Kocka Nabavka automobila</a:t>
            </a:r>
            <a:endParaRPr/>
          </a:p>
        </p:txBody>
      </p:sp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88" y="984450"/>
            <a:ext cx="4376825" cy="36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1295600" y="123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Kocka Iznajmljivanje</a:t>
            </a:r>
            <a:endParaRPr/>
          </a:p>
        </p:txBody>
      </p:sp>
      <p:pic>
        <p:nvPicPr>
          <p:cNvPr id="418" name="Google Shape;4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500" y="876350"/>
            <a:ext cx="4363625" cy="38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Ciljevi projekta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717350"/>
            <a:ext cx="73782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Kreiranje sistema sa dobro povezanim i dostupnim podacima.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Mogućnost izbora automobila iz široke ponude.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Mogućnost rezervacije automobila.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Brisanja ili dodavanja automobila po potrebi.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Mogućnost pregleda trenutnog stanja automobila.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Uvid u statističke podatke o najtraženijem modelu automobila za određeno vrijeme, načinu upravljanja, proizvođaču i slično.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Pregled informacija o dobavljaču.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Poslovni zahtjevi za izgradnju skladišta podataka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620150" y="1990050"/>
            <a:ext cx="81834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Prikaz ukupnog broja iznajmljivanja za svaku poslovnicu.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Prikaz ukupnog troška za nabavljanje automobila. 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Prikaz ukupnih troškova održavanja za svaki automobil.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Prikaz ukupne zarade po poslovnicama. 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Prikaz profita na dnevnoj, sedmičnoj, mjesečnoj i godišnjoj osnovi.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Poređenje profita u različitim vremenskim periodima.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Očekivane koristi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586675" y="1597875"/>
            <a:ext cx="82590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Iskoristiti prikaz podataka o najtraženijim automobilima za dobavljanje istih.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Dobijanje korisnih detalja o iznajmljivanju za svaku poslovnicu.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Dobijanje informacija o poslovnom uspjehu. 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Na osnovu povratnih informacija od korisnika poboljšati usluge i način rada.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Iskoristiti informacije o održavanju za nabavljanje kvalitetnijih automobila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5396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Alati koji su korišteni tokom izrade projekta na predmetu: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MySQL, 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Microsoft SQL Server Management Studio 2018, 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Microsoft Visual Studio 2019</a:t>
            </a:r>
            <a:endParaRPr b="0" sz="20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6" y="3226875"/>
            <a:ext cx="2590500" cy="17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875" y="3226875"/>
            <a:ext cx="2762527" cy="172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439" y="3284250"/>
            <a:ext cx="1961124" cy="1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190350" y="2020175"/>
            <a:ext cx="535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Use case 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dijagram</a:t>
            </a:r>
            <a:endParaRPr sz="2820"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7893" r="0" t="0"/>
          <a:stretch/>
        </p:blipFill>
        <p:spPr>
          <a:xfrm>
            <a:off x="3659225" y="529050"/>
            <a:ext cx="5186476" cy="41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dijagram 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5" y="128200"/>
            <a:ext cx="2834626" cy="48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215625" y="165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dijagram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348" y="917125"/>
            <a:ext cx="5363300" cy="38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