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689" r:id="rId2"/>
    <p:sldId id="877" r:id="rId3"/>
    <p:sldId id="589" r:id="rId4"/>
    <p:sldId id="848" r:id="rId5"/>
    <p:sldId id="816" r:id="rId6"/>
    <p:sldId id="849" r:id="rId7"/>
    <p:sldId id="851" r:id="rId8"/>
    <p:sldId id="852" r:id="rId9"/>
    <p:sldId id="878" r:id="rId10"/>
    <p:sldId id="853" r:id="rId11"/>
    <p:sldId id="854" r:id="rId12"/>
    <p:sldId id="855" r:id="rId13"/>
    <p:sldId id="856" r:id="rId14"/>
    <p:sldId id="879" r:id="rId15"/>
    <p:sldId id="857" r:id="rId16"/>
    <p:sldId id="858" r:id="rId17"/>
    <p:sldId id="859" r:id="rId18"/>
    <p:sldId id="860" r:id="rId19"/>
    <p:sldId id="876" r:id="rId20"/>
    <p:sldId id="861" r:id="rId21"/>
    <p:sldId id="862" r:id="rId22"/>
    <p:sldId id="871" r:id="rId23"/>
    <p:sldId id="872" r:id="rId24"/>
  </p:sldIdLst>
  <p:sldSz cx="9144000" cy="6858000" type="screen4x3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512"/>
    <a:srgbClr val="660066"/>
    <a:srgbClr val="0000FF"/>
    <a:srgbClr val="CC0000"/>
    <a:srgbClr val="FF9900"/>
    <a:srgbClr val="008000"/>
    <a:srgbClr val="00CC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4" autoAdjust="0"/>
    <p:restoredTop sz="95018"/>
  </p:normalViewPr>
  <p:slideViewPr>
    <p:cSldViewPr snapToObjects="1">
      <p:cViewPr varScale="1">
        <p:scale>
          <a:sx n="111" d="100"/>
          <a:sy n="111" d="100"/>
        </p:scale>
        <p:origin x="309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-2142" y="-72"/>
      </p:cViewPr>
      <p:guideLst>
        <p:guide orient="horz" pos="2896"/>
        <p:guide pos="2204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4425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734425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4D63F66-CC64-4EEB-9E90-434896C62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41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07T18:08:02.4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1" timeString="2017-02-07T18:08:53.528"/>
    </inkml:context>
  </inkml:definitions>
  <inkml:trace contextRef="#ctx0" brushRef="#br0">2359 15869 4 0,'0'15'0'0</inkml:trace>
  <inkml:trace contextRef="#ctx0" brushRef="#br0" timeOffset="2888.5237">4982 4747 304 0,'9'56'112'0,"-1"-14"-60"0,1 22-65 31,8 136 17-16,0 15-6-15,8 11 1 16,5 27 1-16</inkml:trace>
  <inkml:trace contextRef="#ctx0" brushRef="#br0" timeOffset="2948.6843">5246 7496 276 0,'12'219'104'0,"26"-162"-56"31,22 14-100-31,-43-26-2 0</inkml:trace>
  <inkml:trace contextRef="#ctx0" brushRef="#br0" timeOffset="3539.8723">4630 4343 288 0,'-47'23'107'0,"5"-1"-58"0,21-3-57 16,16-11 49 15,129 26-13 0,228-38-4-31,-38-7-3 16,-34-8-6-16,21-4-1 15,-20-7-6 1,28-12-3-16,-33-7-2 16,5 0-3-16,-27 15 3 0,-50 4-2 15,-17 15-1-15,-34 19-2 0,-43 7 1 16,-25 12-1-16,-22 15-2 16,-12 14 0-16,-12 20 3 0,-5 30-2 15,-5 15 1 1,5 26 2-16,4 38 0 15,1 27 0-15,3 7 0 0,9 34 0 16,0 15 0-16,-9 3 0 16,-3 1 2-16,-5-8-1 15,8 8 2-15,9-19 0 16,-4-19 1-16,-5 12-5 16,-4-24-1-16,0-10 1 15,-12 7 2-15,-5-27 2 0,-12 1 3 16,-9-189-27 15,-68 215-26-15,-17-64-12-16</inkml:trace>
  <inkml:trace contextRef="#ctx0" brushRef="#br0" timeOffset="4034.6296">4982 4750 288 0,'-17'-64'110'0,"5"38"-60"0,-1 18-28 16,4 46 5 0,5 15-12-16,4 7-9 15,4 23-3-15,5-4 1 16,4 19 0-16,4 23-2 15,4 11-4-15,4 19-1 0,5 11 2 16,4 12 2-16,-4 14-2 16,4 27-2-16,0-37 4 0,21 29 3 15,4 4-3 1,-4-11-1-16,1-8 0 0,-10 8 0 16,-3-30 2-1,-9 15 3-15,-9-30-2 16,-8-16-2-16,-4-3 2 0,-5-27 2 15,5-22-4-15,21-19-1 16,-4-8 11 0,21-22 5-16</inkml:trace>
  <inkml:trace contextRef="#ctx0" brushRef="#br0" timeOffset="4139.9702">7347 8779 408 0,'208'71'151'0,"-60"-59"-82"0,56 14-80 0,-94-18 22 0,35-5-9 15,29-14 1-15</inkml:trace>
  <inkml:trace contextRef="#ctx0" brushRef="#br0" timeOffset="4184.7918">9248 8473 4 0,'-97'-7'0'0</inkml:trace>
  <inkml:trace contextRef="#ctx0" brushRef="#br0" timeOffset="4700.8667">5254 2484 332 0,'0'-12'126'0,"17"5"-68"16,-9-8-63-16,-3 15 20 15,-14 0-14-15,1 11 0 16,-5 0-1 0,0 16 0-16,1 10-3 0,-18 28 0 0,0-1 2 15,5 22 2-15,-1 1-2 16,5 11 0-16,4 0-1 0,-4-7 0 15,21-91 33 17,-17 71 22-1</inkml:trace>
  <inkml:trace contextRef="#ctx0" brushRef="#br0" timeOffset="4850.9596">5390 2310 400 0,'47'4'151'0,"-35"7"-82"0,18 46-85 15,-17-19 21-15,8 18-8 16,4 23 3-16,1 4-1 0,-5 30 0 16,5 8 1-16,-14 4 2 0,-3-12 1 0,-5-19-1 15,0-11-2-15</inkml:trace>
  <inkml:trace contextRef="#ctx0" brushRef="#br0" timeOffset="4901.4832">5564 3283 4 0,'-21'-56'0'0</inkml:trace>
  <inkml:trace contextRef="#ctx0" brushRef="#br0" timeOffset="5042.7461">5347 2880 356 0,'77'15'132'0,"-52"-4"-72"0,26 19-63 15,-21-15 22-15,17 0-14 16,-1-22-1-16,-3-4-55 0,3-1-23 16</inkml:trace>
  <inkml:trace contextRef="#ctx0" brushRef="#br0" timeOffset="5306.6488">6124 2797 376 0,'38'34'143'0,"-29"-34"-78"0,-9-4-76 0,-9-7 13 31,1 11-13-31,-13-8 1 0,-9 16 4 0,-25-1 3 16,8 4 2-16,5 1 1 16,8 3-3-16,8 30-2 15,9-3 0 1,9-5 5-16,25-3 2 0,8 0-3 15,18 0-1 1,3-15 3-16,1-11 3 16,12-12 3-16,-8-26 3 15,-8-16 1-15,-5 5 3 16</inkml:trace>
  <inkml:trace contextRef="#ctx0" brushRef="#br0" timeOffset="5472.4554">6383 2386 404 0,'-4'0'151'0,"0"30"-82"0,-1-4-85 16,1-7 21-16,0 7-8 16,4 12 1-16,0 26-3 15,4-3 1-15,0-5 2 16,5 23 1-16,4-3 3 0,8-8-8 16,9-8-1-16,-9-11-7 15,-4-11-4-15</inkml:trace>
  <inkml:trace contextRef="#ctx0" brushRef="#br0" timeOffset="5696.9556">6362 2985 348 0,'-4'-98'129'0,"8"83"-70"0,4 0-69 0,-3 11 22 15,3 0-16 1,13-3 1-16,13 3-1 16,0 4 2-16,0 0 3 15,9 38-2 1,-9 3 0-1,0-3 1-15,-5 0 2 0,1 0-6 16,-5-5 1 0,9-10 1-16,-4-8 1 0,0-11 3 0,-5-8 3 15,-3-11 2-15,-5-26-8 16,-1 7-1-16</inkml:trace>
  <inkml:trace contextRef="#ctx0" brushRef="#br0" timeOffset="5917.6979">6990 2982 324 0,'4'82'123'0,"-4"-59"-66"0,5 11-66 15,3-19 18-15,13 4-9 16,5-4 2-16,3 0 8 16,5-11 3-16,0-8-6 0,5-11 0 0,-5-8 3 15,-5-7 3 1,-8-11 2-16,-4-4-4 0,-4 14-1 15,-13 31-46 17,0-34-62-17,-4-3-28-15</inkml:trace>
  <inkml:trace contextRef="#ctx0" brushRef="#br0" timeOffset="6105.6112">7690 2601 388 0,'5'11'145'0,"3"0"-78"0,5 23-80 0,-9-11 20 0,5 11-8 16,3 3 2 0,-7-3 0-16,-5 19 2 15,-5 11-2-15,-7 4-9 0,3 0-3 0</inkml:trace>
  <inkml:trace contextRef="#ctx0" brushRef="#br0" timeOffset="6153.5693">7775 3423 4 0,'17'-30'0'0</inkml:trace>
  <inkml:trace contextRef="#ctx0" brushRef="#br0" timeOffset="6496.9846">8149 2476 368 0,'-17'-49'140'0,"4"38"-76"0,0 11-72 16,5 11 21-16,-1 0-11 0,-3 12-2 15,12 0-2 1,0 14-1-16,0 16 2 16,0 8-5-16,0-12 2 0,0 22 2 0,0 5 1 15,0-76-52 17,-26 94 31-32,1-34 13 15,8-18 16-15,4-27 7 0,0-19 1 16,5-22 1-1,4-4-8-15,21 3-3 0,0 8-1 0,0-3-7 16,0 10 0 0,4 12-1-16,-4 0 2 15,12 34 1-15,10 0 3 16,-5 8-1-16,0-8-1 16,4-4 3-16,-4-15 2 15,4-8 4-15,0-18 5 16,0-19 5-16,1-8 3 15</inkml:trace>
  <inkml:trace contextRef="#ctx0" brushRef="#br0" timeOffset="6647.804">8705 3427 420 0,'-21'41'159'0,"-1"34"-86"0,-16-18-83 0,9-38 27 15,-10-4-12-15,-3-11 2 16</inkml:trace>
  <inkml:trace contextRef="#ctx0" brushRef="#br0" timeOffset="7277.2588">13366 4460 380 0,'63'-53'143'15,"-42"42"-78"-15,1 26-74 0,-18-7 25 16,4 3-11-1,1 15 2-15,-1 1-2 0,1 3 0 16,-1 26-3-16,-3 20-2 0,3 29 1 16,-4 1-1-16,1 41 2 0,-1 27-1 15,-4 22-1 1,0 30-2-16,0 23 1 0,0 11 3 16,0-7 1-16,0-12-4 15,4-11 1-15,0-11-7 16,1-30-3-16,-5-189-322 47</inkml:trace>
  <inkml:trace contextRef="#ctx0" brushRef="#br0" timeOffset="7980.5243">13238 4105 336 0,'-38'-45'126'0,"8"49"-68"0,18 19-59 0,12-5 25 16,8 5-16-1,9 3-4-15,4 8-1 0,9-3 2 16,42 3-2-16,30-12 9 0,34-10 5 0,38-16-7 31,47-19-3-31,38-22-2 16,38-4-1-16,42-4 0 0,22-22 0 15,-361 75 33 17,913-132-16-32,-213 49-5 0,-152 22-5 15,-94 24-3 1,-51 3-4-16,-42 15-3 16,-43 4 0-16,-42 7-1 0,-43 8 0 0,-50 4-5 15,-43 3-1-15,-34 12 0 16,-25 4 2-16,-26 11-1 15,-13 22 1-15,-16 9 0 16,-9 51 3-16,-17 28-2 16,0 26-1-16,0 37 3 15,0 19 2-15,-4 31 0 16,4 22-1-16,4 4 1 16,17 52-1-16,0-3 0 15,9-4 0-15,0 12 0 0,25-20 2 16,4 16-3-1,9-30 0-15,0 3 3 0,0 38 1 16,-21-34-1 0,-26-49 1-16,-21-264 9 31,-127 279-4-15,-26-79 0-16,-34-60-6 0,-59-42-4 15,-55-38 1-15,-60-22 2 0,-42-50 0 16,-69-6-1-16,-79-9 1 15,-14-22-1-15,-4 4 0 16,47 3-3-16,9 20 2 0,54 10 10 16,73 12 3-1,51 4-3-15,67 0-3 0,43-8-3 16,60-3 0 0,165 7-356 15</inkml:trace>
  <inkml:trace contextRef="#ctx0" brushRef="#br0" timeOffset="8639.8931">13646 7296 340 0,'42'-34'129'0,"-29"23"-70"0,-5 0-69 0,-8 11 22 15,-4 0-9 1,-4 0 1-16,-9 4-2 0,-5 3 1 16,1 4-2-1,0 12-1-15,4 15 1 0,17-38 5 31,-8 139-3-15,8 27 1-16</inkml:trace>
  <inkml:trace contextRef="#ctx0" brushRef="#br0" timeOffset="8702.0818">13591 9182 344 0,'-13'242'129'0,"13"-190"-70"0,4 16-64 0,-4-38 23 16</inkml:trace>
  <inkml:trace contextRef="#ctx0" brushRef="#br0" timeOffset="8863.9188">17148 9405 292 0,'195'3'110'0,"-115"-14"-60"0</inkml:trace>
  <inkml:trace contextRef="#ctx0" brushRef="#br0" timeOffset="9650.3087">14673 2039 248 0,'-4'-31'93'0,"-1"9"-50"0,5-12-28 0,0 19 24 16,5-15-6-16,-1-8 3 0,0 8-7 16,-4 7-1-16,0 8-15 15,-4 0-3-15,-5 7-3 0,-29 54-1 16,4 6-6 0,0 35-2-1,0-8-2-15,-17 50 0 0,0 21 3 16,1-10 2-16,-1 15-2 15,4 3 0-15,9-15 3 16,8-26 1-16</inkml:trace>
  <inkml:trace contextRef="#ctx0" brushRef="#br0" timeOffset="9861.0464">14117 3442 480 0,'13'-19'178'0,"-9"-45"-96"0,17-34-93 0,-8 22 29 16,12-29-15-1,13-27-2-15,13-16-3 16,9 24 1-16,12 0 1 0,4 22-5 0,1 11-1 0,-9 20 3 15,4 10 1 1,-8 16 2-16,-9 15 0 0,-9 26-3 31,-3 27 2-31,4 3 1 0,-1 34 0 0,-8 35-5 16,-4 14 1 0,-4 19-5-16,-9 12 1 15,1-1-5-15,-5-14 1 0</inkml:trace>
  <inkml:trace contextRef="#ctx0" brushRef="#br0" timeOffset="9904.7764">15233 3434 76 0,'-8'-23'30'0,"-9"-52"-16"0</inkml:trace>
  <inkml:trace contextRef="#ctx0" brushRef="#br0" timeOffset="10076.5407">14401 2638 344 0,'-17'8'129'0,"34"3"-70"0,38 0-58 15,-25-3 27-15,8 18-15 16,13-3 0-16,13-23-7 0,17-8-4 16,3-3-1-1,14-4-23-15,-4-8-8 0,-5-3-60 16,-9 0-26-16,9 11-9 16</inkml:trace>
  <inkml:trace contextRef="#ctx0" brushRef="#br0" timeOffset="10186.1155">16014 2574 400 0,'21'-15'148'0,"-21"8"-80"0,-12-12-66 0,-1 11 28 0</inkml:trace>
  <inkml:trace contextRef="#ctx0" brushRef="#br0" timeOffset="10235.172">15636 2514 416 0,'-67'38'156'0,"16"-12"-84"0,17 12-86 0,21-19 24 0</inkml:trace>
  <inkml:trace contextRef="#ctx0" brushRef="#br0" timeOffset="10295.2123">15530 2936 408 0,'77'76'151'0,"-31"-46"-82"0,44 15-78 16,-48-26 23-16</inkml:trace>
  <inkml:trace contextRef="#ctx0" brushRef="#br0" timeOffset="10506.4553">16434 2887 428 0,'85'-120'162'0,"-63"40"-88"0,-1-48-71 0,-21 64 31 0,4-23-20 16,-4 0-5-16,-13 1-11 0,-4 22-1 15,0 3 1 1,-4 24-4-16,4 18 2 0,-4 19 0 0,4 26 2 16,0 19-4-1,4 23 2-15,5 27 0 16,8 25 2-16,0-120-41 31,17 204-18-15,-9-53-11-16,1-53-83 0,-1-42-34 15</inkml:trace>
  <inkml:trace contextRef="#ctx0" brushRef="#br0" timeOffset="10806.1815">16396 2054 340 0,'-25'49'129'0,"16"-12"-70"0,14 24-58 0,-1-39 27 16,9 5-15-16,8 22 0 15,17-11-5-15,17-5-3 0,5-10-2 16,24-15-7-16,-3-23-2 0,-81 15-74 31,85-27 98 1,-13 16-8-17,-21 11 10-15,-13 22-3 16,-8 20-4-16,-9 18-3 15,-8 12 1-15,0 0-6 16,-1 14 1-16,1-3 1 0,0 4-1 0,0-11 1 16,4-9-4-1,8-14-2-15</inkml:trace>
  <inkml:trace contextRef="#ctx0" brushRef="#br0" timeOffset="10852.2261">17356 2891 4 0,'67'-53'0'0</inkml:trace>
  <inkml:trace contextRef="#ctx0" brushRef="#br0" timeOffset="11147.2196">17648 2589 380 0,'22'23'143'0,"-5"-8"-78"0,12 15-69 16,-12-19 26-1,9 23-18-15,-1-3-5 16,1 3 3-16,-5 7 0 15,0 19 0-15,-4 1-2 0,-4-8 1 0,-5-12 1 16,1-11 1-16,-9-30 27 31,34-38-12-15,0-3-3-16,-5-19-12 16,1-16-2-1,0 1-91 1,4-23-15-1,-9 22-92 1,5 50 27-16</inkml:trace>
  <inkml:trace contextRef="#ctx0" brushRef="#br0" timeOffset="11271.836">18773 2506 444 0,'-8'-11'165'0,"4"11"-90"0,-1 15-90 15,1-4 26-15,0 8-16 0,-5 11 1 16</inkml:trace>
  <inkml:trace contextRef="#ctx0" brushRef="#br0" timeOffset="11356.0649">18769 2970 396 0,'21'94'148'0,"-8"-60"-80"0,8 12-119 0,-12-27 7 16,8-4-242 15</inkml:trace>
  <inkml:trace contextRef="#ctx0" brushRef="#br0" timeOffset="11407.1182">19270 2137 380 0,'-17'-174'143'0,"0"118"-78"0,13-27-63 0,-13 71 28 15</inkml:trace>
  <inkml:trace contextRef="#ctx0" brushRef="#br0" timeOffset="11466.3825">19181 1824 619 0,'-21'37'-1'0,"-1"27"0"16,5 12 4-16,5-4 3 15</inkml:trace>
  <inkml:trace contextRef="#ctx0" brushRef="#br0" timeOffset="11534.8264">19066 2774 376 0,'-4'91'140'0,"0"-76"-76"0,-1 53-94 32</inkml:trace>
  <inkml:trace contextRef="#ctx0" brushRef="#br0" timeOffset="11911.7614">19261 2465 416 0,'34'0'156'0,"-21"19"-84"0,8 3-84 0,-12-7 26 16,4 4-13-1,4 0-1-15,4 0 3 16,-4-4 0-16,17-15-1 0,0-11 7 0,-5-8 4 16,1-4 0-16,0-18 0 0,4 7-7 15,-5 11-4 1,10 31-8-16,-5 14 1 16,-5 5 2-1,-7 14 2-15,-1 20 1 16,-9-9-3-16,-3 1 0 15,4 26 2-15,4 4 2 0,8 8-2 16,5 7 0 0,-30-98 3-1,21 94 3 1,-17-26 4 0,-16-26 11-16,-1-35 7 15,-17-26-5-15,-8-49-1 16,8-3-12-16,30-16 3 0,13 12 2 0,25-8-23 15,34 7-8 1,30 12-23-16,30 15-10 0,33 23-59 16,26 11-27-16</inkml:trace>
  <inkml:trace contextRef="#ctx0" brushRef="#br0" timeOffset="17111.5389">8463 2853 180 0,'30'-7'68'0,"-18"3"-36"0,5-4-35 0,-12 1 13 0,7 7-7 16,1 0 0-1,-4 4-3-15</inkml:trace>
  <inkml:trace contextRef="#ctx0" brushRef="#br0" timeOffset="17335.8724">8497 2891 228 0,'-9'11'88'0,"5"1"-48"0,4 29-38 16,0-30 17-1,0 5-6-15,0-1 2 0,0 3-6 16,0 1-1-16,4 0-4 16,1 4-1-16,-1-1 1 15,0-3-5-15,0 0 1 16,5 4 0-16,4-4 0 0,-1-1 2 15,10-6 1-15,-1-5 1 16,0 5 2-16,0-12-1 16,13 0 0-16,9-12-1 0,-5 1 2 15,-8 0-1 1,-5-8 0-16,-4-4-3 16,-4-3 1-16</inkml:trace>
  <inkml:trace contextRef="#ctx0" brushRef="#br0" timeOffset="17417.9099">8735 2917 304 0,'-5'42'115'0,"1"7"-62"0</inkml:trace>
  <inkml:trace contextRef="#ctx0" brushRef="#br0" timeOffset="17601.7364">8684 3638 304 0,'-9'147'112'0,"5"-79"-60"0,-5 15-36 47,9-38 18-47,5-30-3 16,3-15-16-16,13-45-9 0,26-31-81 47,89-191 7-47,4 37-1 0,-8 33-48 15,16 20-18 1</inkml:trace>
  <inkml:trace contextRef="#ctx0" brushRef="#br0" timeOffset="19102.3338">15946 2661 256 0,'0'7'96'0,"0"-14"-52"16,0 3 12-1,5-7-20-15,-5 3-16 16,0-3-11-1,-5-4-5-15,1 4 4 16,-4-1 5-16,-5-3-7 0,-8 8 1 0,-5 3 3 16,1 4-4-1,-9 7-1-15,-4 5 0 0,8-1-1 16,4 8-5-16,5 4-1 16,4 14 1-16,4 5 2 15,9-5-7-15,13 24-3 16,12-1 7-16,0 4 5 15,5-7-1-15,3-8 1 16,5 0-1-16,0-15 1 16,4-12-2-16,5-10 2 0,-1-8-4 15,-16-8-2 1,-5 0-29-16,-25-4-64 16,-9 8-1-1,-8 8-28-15</inkml:trace>
  <inkml:trace contextRef="#ctx0" brushRef="#br0" timeOffset="20804.4165">17428 2578 252 0,'-5'11'96'0,"35"1"-52"0,-13-1-43 0,-13 0 21 0,1 1-10 16,-1-1 1-16,0 15-6 15,-4 8 1 1,0 4-5-16,0 18 0 0,-4 9 3 0,-13 6-5 0,4-7-3 15,13-64-15 17,-8 57-109-17,-1-16-52-15</inkml:trace>
  <inkml:trace contextRef="#ctx0" brushRef="#br0" timeOffset="21601.7452">18633 2578 180 0,'9'-15'68'0,"-5"7"-36"0,13-3-13 15,-13 7 21-15,9 0-5 16,0 1 2-16,8-1-4 0,-4 4 0 15,0 11-18-15,-4 4 2 0,-5 8 1 16,0 3-6-16,-8 20 1 16,-4-1-6-16,-4 0 1 15,-1 19-5-15,5 8 0 16,0 3-1-16,0-3-2 16,4 15-4-16,0-23-2 15,0-11 0-15,0-12 4 0,0-11 12 16,-5-41 6-1,1-12-8 1,0-14-7-16,0-20-3 0,-1-11 1 16,1-22 0-1,4 14-2-15,0 8 0 16,0 12-1-16,0 18 3 0,0 4-2 16,0 11 1-1,0 12-5-15,4 4 0 0,1 10 3 16,3 20 4-16,1 3-1 0,3 8 0 15,1 0-1 1,0 15 0-16,-1 0 2 16,-3-3 0-16,-1-12-9 15,-3-8-4-15,-5-11-31 0,0-15-13 16,-9-19-44 0,5-11-49-16,0-30 49 15</inkml:trace>
  <inkml:trace contextRef="#ctx0" brushRef="#br0" timeOffset="21729.9624">18748 2099 280 0,'13'11'107'0,"-9"4"-58"0,8 42-53 0,-7-42 21 16</inkml:trace>
  <inkml:trace contextRef="#ctx0" brushRef="#br0" timeOffset="21796.4502">18761 2250 228 0,'-30'-8'88'0,"17"-18"-48"0,-8-12-144 0,8 31-30 0</inkml:trace>
  <inkml:trace contextRef="#ctx0" brushRef="#br0" timeOffset="22226.1141">19308 1974 160 0,'-4'-18'60'0,"-5"10"-32"0,5-3 53 31,0-1 31 0,4 1-45-31,0 7-19 16,-4 4-27-16,4 0-9 16,-5 12-5-16,-3 7 0 15,-1 14-4-15,-12 24-2 0,-9-4 0 16,5 15-1-16,0 30 0 15,8 0-3-15,4 15 0 0,4-15 4 16,5 15 1 0,13-11-3-16,12-15 1 0,-4-12-18 15,-5-22-5-15,1-19-16 16,-4-19-5 0,-1-19-60-16,5-30-65 15,-5-26 52 1</inkml:trace>
  <inkml:trace contextRef="#ctx0" brushRef="#br0" timeOffset="22366.7862">18892 2461 336 0,'-8'4'126'0,"8"3"-68"0,8-7-52 16,-4 0 28-16,18 12-9 0,-1-12 0 15,9 0-11 1,25-23-6-16</inkml:trace>
  <inkml:trace contextRef="#ctx0" brushRef="#br0" timeOffset="23719.8491">7763 6021 252 0,'-5'4'96'0,"1"4"-52"0,0 3-34 0,0 0 25 16,-1-11-12-16,5 8-1 16,0 0-7-16,0-8-1 0,0 3-8 15,0 1-2-15,0-4 2 16,0 0 3-16,5 0 5 15,3-4 3-15,1-7 2 16,12-8-6-16,4-4 0 16,9-18-6-16,13 0 1 15,-47 41-3 1,110-87-3 0,-4 8 2-1</inkml:trace>
  <inkml:trace contextRef="#ctx0" brushRef="#br0" timeOffset="23832.505">9002 5203 428 0,'195'-34'162'0,"-152"19"-88"0,76-23-86 0,-68 27 26 0,25-12-18 31,98-3 3-15,-8 7 2-16,-18 12 0 16,22 7-1-16</inkml:trace>
  <inkml:trace contextRef="#ctx0" brushRef="#br0" timeOffset="24043.493">11621 5267 428 0,'106'57'159'0,"-68"-27"-86"0,30 15-83 16,-38-26 27-16,8 4-12 15,5-5 2-15,-5 1-6 0,0 0-3 16,9 0 1-16,8 0 0 0,0-8 3 16,-8-7-1-16,-5 4-1 15,-4-5-8-15,-16-3-3 16,-10 0-10-16,-3-3-1 15,-5-5-5-15,-4 4 2 16,0-15-17-16,0 1-8 16,0-9-9-16,-4-3-1 15,0-23-22-15</inkml:trace>
  <inkml:trace contextRef="#ctx0" brushRef="#br0" timeOffset="25048.8141">8102 5942 268 0,'0'-3'101'0,"0"6"-54"0,0 1 2 16,4 0-11 0,1-4-16-16,-1 0-9 0,0-4 6 31,34-22-2-31,9-1-8 15,12 5-1-15,18-9 2 0,-5 5-4 16,13-12-1-16,30-7 2 0,12-12 0 16,-4 1-3-1,17-4-3-15,13-8 8 0,4 7 4 16,4 5-4-16,13 10-3 16,-4 9-1-16,-17 3 1 15,25 11 1-15,0 1 3 16,-25 6-5-16,4 1-3 15,5 8-1-15,-1 3 1 16,-21 0 1-16,4 1 1 16,9 3-2-16,0 3 1 15,-17 1-2-15,16 0-1 16,-3 3 1-16,4 5-1 0,-22-1 0 16,-12 0 2-1,13 20-1-15,-9-5 2 16,0 12-4-16,-17 3 0 0,-12 4 1 15,-14-11 2 1,-3 4 1-16,3 4 1 16,1-1-2-16,-5-3 1 0,13 3-4 15,-8-3 0-15,-9-4 1 16,-12-4 0 0,-9 0 0-16,-9 19 2 0,-8-7-1 15,-4-8-1-15,-13-8-2 0,-9-3 1 16,-8-23-122 15,-42-12-213 0</inkml:trace>
  <inkml:trace contextRef="#ctx0" brushRef="#br0" timeOffset="25429.3158">13047 4954 304 0,'-13'4'112'0,"5"15"-60"0,8 3-50 0,0 5 25 0,0-1-9 16,4 4 1 0,5-7-1-16,3 3-2 0,18 1-8 15,4 10-3-15,9 1 1 0,24 0-3 16,10 7 0-1,12 12-1-15,9 7 1 0,-9 0-4 16,13-4 0-16,-9 1 7 16,0 14 4-16,-25-26 3 15,-8 15 3-15,-9-11-1 16,-13-11 1-16,-13-8-4 16,-12-8 0-16,-17 0-5 15,-13-3-2-15,-21 0-5 16,-5 3 0-16,-8 23-2 0,-12 0 0 15,-5-4 2 1,-4-3 2-16,4 22-3 16,-13-4-2-1,9 1 4-15,17-9 1 0</inkml:trace>
  <inkml:trace contextRef="#ctx0" brushRef="#br0" timeOffset="30445.4868">9066 4339 72 0,'-13'23'27'0,"-4"-8"-14"0</inkml:trace>
  <inkml:trace contextRef="#ctx0" brushRef="#br0" timeOffset="30489.2529">9011 4396 276 0,'8'-8'104'0,"5"-3"-56"0</inkml:trace>
  <inkml:trace contextRef="#ctx0" brushRef="#br0" timeOffset="30834.2149">9125 4079 356 0,'-4'-34'134'0,"0"30"-72"0,-13 4-68 0,0 0 22 16,-5 0-12-16,-7 4-3 16,-5 0-5-16,-13 3 0 15,-4 24 2-15,9-1 3 0,8 7 2 0,4-3-4 16,9-3 1-1,8 3-2-15,17 0 0 0,18 7 4 16,12-7 1-16,12 7 1 16,5-7 2-1,13-3 1-15,-5-5 1 16,-8-3-7-16,-13-1 0 0,-8 1 1 16,-13 22 3-16,-17 0-4 15,-21 4-1-15,-13 0-5 16,-13 4-1-16,1-11 3 15,-5-5 3-15,0-10-8 0,17-5-4 16,34-22-41 15,8 0 12-15,9-11 2-16,4-15-51 0,9-8-20 16</inkml:trace>
  <inkml:trace contextRef="#ctx0" brushRef="#br0" timeOffset="31059.6804">9308 4026 352 0,'0'-22'132'0,"-5"22"-72"0,5-8-59 16,0 8 27-1,0 0-10-15,0 0 1 0,5 8 3 47,24 29-12-47,1 12-3 16,-9 15-5-16,-4 19-2 15,-12-3-26 1,-5 48-14 0,0-34-82-1,4-37-4-15</inkml:trace>
  <inkml:trace contextRef="#ctx0" brushRef="#br0" timeOffset="31220.3637">9312 4366 244 0,'-34'-12'93'0,"30"12"-50"0,4 12 38 31,4-5-19-15,13 1-13-16,13-1-16 0,12-7-8 15,5-3-13 1,-9-1-5-16,13-15-5 16,0-4-10-16,-13 1-5 0,-8-1-62 0,-13 4-25 15</inkml:trace>
  <inkml:trace contextRef="#ctx0" brushRef="#br0" timeOffset="32642.0699">10012 4226 376 0,'17'-26'143'0,"-17"14"-78"0,5-22-23 31,-39 16-8-31,4 18-19 0,0 11-13 16,0 8-5-1,5 7 2-15,-5 12 0 16,5 3 1-16,-5 5-3 0,13 3 0 0,4-4 4 16,5-7 1-16,8-38 15 31,17 22 4-15,4-3 5-16,-4-30-1 15,9-8 0-15,-5 4-10 16,4-4-4-16,-4 0-6 15,1 4 3-15,-10 4 2 0,1 3-5 0,-4 4-3 16,-9 12-6 0,8 7 0-16,1 8-5 0,-1 7 1 15,1-4-14 1,-1-3-3-16,1 0-31 0,3-8-12 16,-3-4-21-1,-1-3-8-15,5-27-139 16,0-4 109-1,4-3 316 17,29-27-80-32,1 8-17 15,-9 11-39-15,-8 11-21 16,-5 4-11-16,-3 15-5 16,-5 4-9-16,0 12 2 0,-5 3 1 15,-12-15 6 16,0 53 39 1,-8-19-9-32,8-34-16 15,4-12-11-15,5-18-10 16,3-30-4-16,1 3-53 31,4-3-7-15,-4 14-44-1,-5-18 14-15,14 15-15 16,11 12-1-16,-3-5-13 0,4 16-7 16,0-1 381 15,17-7-111-31,-9 12-24 16,-8-1-70-1,-8 12-35-15,-5 7-13 16,-4 12-5-16,0 10-1 15,-4 9 3-15,0 3 2 0,-5 0-5 0,1 4 0 16,-5 23-1-16,-8 7 2 16,-5 0-17-16,-12 0-4 15,-9 0-15-15,9 0-4 0,4-30-2 16,0-15 0 0,17-19 37-1,0-26 26 1,0-8 15-1,4 0-2-15,0-4 1 16,1 4-12-16,-1 8-3 0,0 3-13 16,0 4-5-16,5 4-1 0,4 4-2 0,4 0 2 31,17-5-2-31,-5-2-1 0,5-1 5 16,-4-4 1-1,0-15-2-15,-5-7-1 16,-4 0-1-16,-8 3 1 0,0 8-4 15,-5 1 0-15,1 6 3 0,-1 8 1 16,1 8-4 0,-5 11-1-16,4 4-6 0,-3 11 0 15,-1 15 8 1,9 4 5-16,-5 7-5 0,1-3 1 16,-1 30-1-1,-4 4 0-15,-8 11-3 16,8 7 0-16,-8-11 4 15,0-15 1-15,0-11 2 16,8-7 2-16,0-24-1 0,0-7 2 0,9-15 2 16,4-26 5-1,9-42 3-15,8-4 2 16,4-14 5-16,0-20 2 16,0-15-9-16,-4 1-3 15,-4 29-8-15,-5 19-2 16,-3 20-4-16,-5 6-1 15,-5 16-1-15,1 11 0 0,0 23-3 16,4 19 1 0,0 22-3-16,4 15 2 0,-4 1-8 15,0 3-2-15,-4 15-5 16,-1 15-1 0,-3-3 3-16,-5 3 3 15,0-18-4-15,1-20-3 0,-5-11-15 16,-5-48-74-1,1-20-7-15,0-11-48 16</inkml:trace>
  <inkml:trace contextRef="#ctx0" brushRef="#br0" timeOffset="32822.7872">11341 4015 284 0,'-13'11'107'0,"17"1"-58"0,5-5-29 16,-1-3 30-16,5 0-14 15,17-4-1-15,4-4-16 16,4-4-6-16,13 5-8 0,0-9-8 0,-4-22-3 16,-14 0-57-16,6 4-23 15,-10 8-42 1,-3 3-38-16,-1 7 68 0</inkml:trace>
  <inkml:trace contextRef="#ctx0" brushRef="#br0" timeOffset="32907.2149">11965 3841 392 0,'17'-7'145'0,"-17"14"-78"0,0-3-69 15,0-4 27 1,0 0-15-16,-13 8-1 16</inkml:trace>
  <inkml:trace contextRef="#ctx0" brushRef="#br0" timeOffset="32996.5245">11787 4019 428 0,'-30'22'159'0,"17"-7"-86"0,13 16-87 0,0-24 24 31,13 27-12-31,8-4-2 16,9 0-4-16,8-7-2 15</inkml:trace>
  <inkml:trace contextRef="#ctx0" brushRef="#br0" timeOffset="33563.6705">12241 4030 472 0,'76'-38'176'0,"-67"1"-96"0,8-35-73 0,-13 34 34 15,0-3-22 1,0-1-5-16,-4 5-9 16,-4 6-4-16,0 16 0 15,0-4-4-15,-5 19 0 0,1 12-1 0,3 18 3 16,1 8-2-16,8 7-1 15,5 0-4-15,-1 0-2 16,1-3-20-16,-1 22-5 16,-3-15-22-1,-5-4-9-15,-5-3-15 16,-3-16-5-16,-1-3 27 0,1-23 15 16,4-19 28-16,-13-4 13 0,0 1 22 15,4-1 11 1,4-7 4-16,14 7 5 15,-1 4-5-15,9 16 11 16,8-9-12 0,0 12-2-16,9-11-3 15,4 3-2-15,0-7-1 0,4-3-8 16,-8 14-2-16,-9 0-12 16,-13 15-1-1,-3 1-2-15,-5-12-9 47,4 52 7-47,0-10 3 0,13-4-3 16,4-8 2-16,1-15 4 15,3-23 5-15,0-3-5 0,-3-8 13 0,-1-3 6 16,-4-1 4 0,-4-11 3-16,-1 0-14 0,1 0-7 15,-4 15-10 1,-1 4-2-16,-4 4-4 15,9 22-11-15,8-3-1 16,-4-1-13-16,0 1-2 16,0-1-22-16,-4 1-9 15,-5-1-12-15,5 5-2 16</inkml:trace>
  <inkml:trace contextRef="#ctx0" brushRef="#br0" timeOffset="33777.6685">13242 3551 296 0,'17'-75'110'0,"-21"71"-60"0,4 4-39 0,0 0 26 0,-4 4-14 15,-9 3 0 1,5 20-10-16,-1 3-3 0,5 4-5 16,4 0 3-16,0 11 4 0,0-4-6 15,4 16-1-15,0-4-3 16,5-4-2-16,-1-12-2 15,1 1 1-15,-5 26-6 16</inkml:trace>
  <inkml:trace contextRef="#ctx0" brushRef="#br0" timeOffset="33832.2832">13289 4117 4 0,'9'-42'0'0</inkml:trace>
  <inkml:trace contextRef="#ctx0" brushRef="#br0" timeOffset="34693.8759">13608 3313 372 0,'-13'-34'140'0,"4"38"-76"0,-8 4-61 0,9 3 26 0,-1 8-13 15,1-4 1-15,-1 4-6 0,1 4 1 16,8 10-7-16,0 13-1 0,8 18 2 16,1 11-5-16,-1 8-3 15,-3-15 1-15,-5-4 2 16,-5-11-20-16,-7-8-7 15,-5 1-11-15,-22-9-3 16,5-22 17-16,5-7 9 16,8-8 20-16,4-8 8 15,8-26 9-15,26-3 3 0,8-1-7 16,9 8-4 0,0 3-8-16,5 9-3 15,-1 6 2-15,-4 9 1 0,0 6 1 16,0 5 0-16,-9 14 0 0,-8 1 2 15,0 3-3 1,-4-3-2-16,0 0-2 16,-1-4-3-16,1-1-2 0,4-6 1 15,4-5 5 1,5-3 2-16,3-4 9 16,5-4 4-16,-4-7 6 15,0-15 4-15,0 3-9 16,-1 0-2-16,-8 4-8 0,-4 8-4 15,-4 7-6-15,0-3 0 16,4 14-2-16,-4 8 0 16,-1 1 0-1,5 14 0-15,5 7 0 0,-5 20 0 16,-9 22-3 0,-8 12-1-16,-13-12-6 0,-12-7 0 0,-9-12 4 15,-4-15 2 1,4-11 8-16,4-11 4 0,5-12-3 15,3-18 0 1,5-20-12-16,9-18-7 16,12-8-7-16,17-11-3 0,-21 64-90 47,47-106 20-47,0 16 4 0,-1 7 10 15,10-11 8-15,3-16 94 16,-4 16 44-1,5 3-28-15,-14 8 28 0,1 23 7 16,-22 22-10-16,-3 16-2 16,-5 7-28-16,-9 7-9 0,-4 8-7 0,1 8 0 15,-5 11 1 1,-5 22-1-16,1 19-5 16,0 23-4-16,0-11-3 15,4-4-3-15,0 0 1 0,0 11 1 16,4 4-14-1,9-15-5-15,8-8-18 0,4-26-7 16,5-19-16 0,4-15-4-16,4-26-34 0,5-23-17 15,8-23-10 1</inkml:trace>
  <inkml:trace contextRef="#ctx0" brushRef="#br0" timeOffset="34837.9772">15063 3411 384 0,'9'-11'143'0,"-9"15"-78"0,8 3-63 0,-3 1 30 15,12 11 12-15,17 11 11 16,25 30-8-16,13 20-6 0,9 6-23 16,-9 5-7-16,-8 30 0 15,-22 14-9-15,-33-10-3 0,-43 14-20 16,-56 12-9-16,-45 0-48 16,-10-11-20-16</inkml:trace>
  <inkml:trace contextRef="#ctx1" brushRef="#br0">13985 12818 0,'-97'-83'31,"97"83"-31,0 0 16,-89-23-16,59-7 16,4 0-16,9 11 15,0-7 1,0-31-16,9-18 15,4-23 1,21 7-16,-26 31 16,30 18-16,-16 42 15,-10 0 1,5 0 0,5 65-16,-1-35 15,4-19-15,22-11 16,-13 0-1,-17 0-15,9 4 16</inkml:trace>
  <inkml:trace contextRef="#ctx0" brushRef="#br0" timeOffset="51637.6917">8017 7138 700 0,'0'0'0'0,"13"7"16"0,-13-7 0 0,0 4-2 15,0 0-1 1,4 0-7-16,1-4-2 0,-1 0-2 16,4-4 3-1,5-7 1-15,4-16 0 0,8 5 1 16,18-1-2-16,4-3 2 15,8-1-2-15,4 1 2 16,5 7-2-16,0-11 0 16,3 3-3-16,14-7-2 0,17 0 3 15,12-3 0 1,-8-5-1-16,0 1 1 0,21-4 2 16,17-1 2-16,-17 1-3 15,-4 7-1 1,8 8 1-16,5 4 0 15,-1 3-2-15,-7 0 1 0,3 1 0 16,13 3 3 0,4 4-5-16,1-4-3 0,16 4 3 15,17 11 3-15,-4-7-1 16,21 3-2-16,-4 8 0 0,-12 8 1 16,16-4-1-1,-8 7 2-15,-17 0-2 0,8 4-1 16,9 16-2-1,-13-1 1-15,8 7 3 16,9 1 1-16,-21 7-6 0,17 4 0 16,-18 4 3-1,-20-4 2-15,-13-11 0 0,-26-8-2 16,-21-7 1-16,-21-8-1 16,-13-4-14-16,-12-7-5 15,-9-4-8 1,-17-26-34-16,-17-12 2 15,-21-4-3-15,-13-7 4 16</inkml:trace>
  <inkml:trace contextRef="#ctx0" brushRef="#br0" timeOffset="51733.8713">13956 6361 260 0,'-85'-15'96'0,"76"15"-52"0,-25-8 26 47</inkml:trace>
  <inkml:trace contextRef="#ctx0" brushRef="#br0" timeOffset="51877.3232">13803 6338 549 0,'8'8'47'0,"18"-4"-4"15,25 7-5-15,29 4-21 16,14 4-1-16,16 11-1 16,30 8-6-16,4 7-1 0,-8 0-2 15,-17 1 1-15,-13 6-4 0,-21-3 0 16,-42-7 3 0,-26 3 3-16,-34-7-4 15,-43 0-1-15,-42-12-18 0,-21 4-5 16,-17-19-40-1,-17 31-14-15</inkml:trace>
  <inkml:trace contextRef="#ctx0" brushRef="#br0" timeOffset="52346.7945">9452 7342 296 0,'0'-12'112'0,"0"5"-60"0,0-1-36 0,0 8 27 16</inkml:trace>
  <inkml:trace contextRef="#ctx0" brushRef="#br0" timeOffset="52571.5302">9418 7311 570 0,'-34'0'28'16,"-4"19"-15"-16,-13 8-9 0,-17 3-3 16,4-4-1-16,5 1 2 15,8-1-3-15,9 4 0 0,16 4 3 16,22 0 1-16,21-11 3 16,17 3 3-1,4 1 0-15,13-5 0 0,13 5-3 16,8 10 1-16,-4 1-2 15,-13 0 2-15,-17 7-4 16,-25-4-2-16,-26-10 2 0,-17 3 0 16,30-34-59 15</inkml:trace>
  <inkml:trace contextRef="#ctx0" brushRef="#br0" timeOffset="52628.0628">9095 7839 4 0,'47'-60'0'0</inkml:trace>
  <inkml:trace contextRef="#ctx0" brushRef="#br0" timeOffset="52767.9806">9694 6964 472 0,'30'12'178'0,"-35"-1"-96"0,-7 8-89 0,7 0 32 16,-3 18-17-1,-1 16-2-15,1 11-1 0,4 1-1 16,-1 2-2-16,5 9-2 0,0 7 3 15,-4 11-4-15,-4 4-2 16</inkml:trace>
  <inkml:trace contextRef="#ctx0" brushRef="#br0" timeOffset="53318.0992">9558 7900 4 0,'-8'-34'0'0,"-1"-23"269"31,-4-3-128-16,30 18-23 1,9 12-47-16,12 4-41 16,9 7-11-1,8-4-7-15,21 1-2 0,1-1-6 16,-9 0-34-16,-9-3-12 0,-12-12-19 0,-5 12-5 16,-12 11-15-1,-9 26-6-15,-4-3 18 16,0 3 75-1,0 0 67-15,9 1 7 0,3-1 5 16,-8 0-10 0,1-3-5-16,-5-4-38 0,-5-4-3 0,-7 0-4 15,-1 0-13-15,-13 3-7 16,-8 9-6-16,-4 3-2 16,-9 19 2-16,-3 3 0 15,3 12 1-15,4 4 0 16,9-4-3-1,13 0 2-15,13-7 1 0,8-8 2 16,8-15 5-16,5-8 6 16,-1-19 4-16,1-3 4 15,-4-12-2-15,-5-7-2 16,-4 8-7-16,-4 7-4 0,-1-1-3 16,-3 24-3-1,-1 3 1-15,1 4-4 16,-1 1 2-1,5 6-8-15,0 1-4 16,0-12-26-16,3-11-63 0,10-11 6 16,-26 11-227 15</inkml:trace>
  <inkml:trace contextRef="#ctx0" brushRef="#br0" timeOffset="53547.6945">10679 7677 392 0,'12'-7'145'0,"-7"7"-78"0,7 7-67 15,-7-3 27-15,3 7-6 0,1 12 2 16,3 3 1 0,5 5 2-16,5 2-14 15,-10 9-2-15,-3-8 0 0,-9-4-8 0,-9-4-1 16,-12-7-1-16,0-4 2 16,0-7 14-1,-1-8 9-15,5-11 3 16,9-20 1-16,8-25-8 0,13-8-2 0,12 7-14 15,5 1-2 1,4 10-23-16,-13 5-7 16,-12-1-50-16,-1-7-22 15</inkml:trace>
  <inkml:trace contextRef="#ctx0" brushRef="#br0" timeOffset="54525.4353">11188 7191 280 0,'9'-12'107'0,"-9"5"-58"0,0-4-29 0,0 7 30 0,0 0-10 15,4 4 2 1,-4 0 4 15,0 26-25-31,0 12-11 0,4 11-3 47,5 76-3-47,-1-8 1 16,-4-1-6-16,1-21 1 0,-1-20-159 31,-4-56-5-16,0-19 17 1,-9-19 20-16</inkml:trace>
  <inkml:trace contextRef="#ctx0" brushRef="#br0" timeOffset="54721.2228">10865 7715 380 0,'34'11'143'0,"-12"1"-78"0,7-9-49 15,-12-3 32-15,22 0-9 0,20-3 0 16,17-9-20-16,5-10-9 16,-5-9-6-16,-8 5-4 0,-4 3 3 15,-64 23-183 17,30-26-22-32,-9 7-21 15</inkml:trace>
  <inkml:trace contextRef="#ctx0" brushRef="#br0" timeOffset="55261.0104">12203 7036 384 0,'-22'-75'145'0,"22"75"-78"0,0 0-19 47,0 30-1-47,-4 4-23 0,0 7-9 15,-5 16-11-15,-3 7-1 16,-1 0-1 0,-4 0-2-16,-4 23 1 0,-9 11 1 15,4 11 1-15,1-14-4 16,8-12-1-16,4-15 3 0,5-12 1 15,-1-18 6-15,9-8 5 16,5-15 2 0,-5-19 3-16,8-22-4 0,1-34 2 15,3-27-3-15,1 8 0 16,4-31-5-16,0 8-3 16,4 12-2-16,5 3 0 15,-1 15-2-15,5 16-1 0,4 14-2 16,0 12 1-1,-5 15-1-15,5 19 0 16,5 15 0-16,-5 18 0 16,0 13-3-16,-1 2 1 15,1 1-7-15,-4 15-3 16,-4 7-12-16,-14 8-4 0,-3-11-8 16,-5-12-4-16,-4-14-19 15,-8-16-9-15,-1-8-64 16,-8-10-68-1,0-12 70-15</inkml:trace>
  <inkml:trace contextRef="#ctx0" brushRef="#br0" timeOffset="55411.069">11973 7670 364 0,'-4'15'137'0,"13"4"-74"0,25-4-51 15,-22-8 30-15,5 5-11 0,4-9 2 16,9 5-17-16,17-8-7 15,4-11-5-15,4-1-1 0,0 1 2 16,-12-27-37-16,-9 8-18 16</inkml:trace>
  <inkml:trace contextRef="#ctx0" brushRef="#br0" timeOffset="55680.1333">13149 7496 456 0,'4'-22'170'0,"-16"18"-92"0,-10 4-93 0,10 4 24 16,-10-1-17 0,-33 35 4-16,4 4 2 15,9 7 2 1,8-4 2-16,17 8-3 15,17-8-2-15,8 4 2 16,9 0-2-16,13-8 1 0,-30-41-42 31</inkml:trace>
  <inkml:trace contextRef="#ctx0" brushRef="#br0" timeOffset="55858.664">13319 7081 436 0,'4'53'162'0,"-4"-15"-88"0,9 22-80 0,-5-18 30 15,0-1-12-15,0 4 1 16,9 12-10-16,0 22-1 16,-5 12-2-16,-3-8-9 0,-1-4-4 15,-13-11-26-15,-3-15-10 16</inkml:trace>
  <inkml:trace contextRef="#ctx0" brushRef="#br0" timeOffset="56221.891">13306 7458 384 0,'0'-11'145'0,"0"11"-78"0,4 4-69 16,1 0 25-16,-1-1-12 15,13 5-1 1,17 0 24-1,42 10-16 1,-4-2-6-16,-12 6-10 16,-14 12-2-16,-16 8-2 15,-13 3-2-15,-8 8 3 16,-9 3-5-16,0 1 2 0,4-8 2 0,13-11 3 16,4-8 4-16,5-11 2 15,-1-23 8-15,5-11 4 16,-1-8 4-1,10-22 3-15,-1 0-8 0,-4-4-3 16,-4 7-11 0,-9 8-4-16,-4 4-12 0,-9 7-3 15,-8 23-298 17,9 12 50-32</inkml:trace>
  <inkml:trace contextRef="#ctx0" brushRef="#br0" timeOffset="56456.02">14308 7541 436 0,'0'23'162'0,"17"22"-88"0,-9-3-86 16,-3-20 26-16,3 9-13 15,1 6-1-15,-1 12 1 16,1 0-1-16,-1 0 0 16,-4-15-16-16,5-3-6 0,-5-9-38 15,5-37-108 1,-1-8-32 0,13-10 74-16</inkml:trace>
  <inkml:trace contextRef="#ctx0" brushRef="#br0" timeOffset="57011.3249">14732 7244 412 0,'26'-102'154'0,"-26"83"-84"0,-9 7-62 0,1 12 34 16,-5 12-22 0,0-1-6-16,-4 8-6 0,5 19-1 15,3 11-4-15,5 0 5 0,4 4 4 16,4 18-6-16,9 5-1 16,0 14-3-16,-1 4-2 15,-3-7-13-15,-9-19-6 16,-4-8-26-16,-5-14-11 15,-4-12 19-15,1-15 10 0,-1-19 21 16,0-23 11 0,0-15 14-16,9-18 6 15,8-12 2-15,5 7 3 16,-9 61-10 0,38-37-10-1,9 3-5 1,0 15-5-16,-5 23-3 0,-4 3 6 15,-4-3 3-15,-4 0-3 0,-5-4 14 0,1-23 19 32,-5 4-6-32,-4 0-8 15,0 8-6-15,4 0-13 0,-4-1-1 16,-4 5-4 0,8 14 0-16,-4 16 2 15,-4 11 0-15,0 19 0 0,4 11 0 16,0-4-3-1,-1 8 2-15,6 8 1 0,3 14 0 16,1 8-3-16,-9-7 2 16,-9-8-6-1,-16-15 0-15,-9-12-4 0,-26-3 0 16,1-27-1-16,-1-3 0 16,5-27-7-16,-9-18-2 15,5-9-14-15,8-10-5 16,9 7-44-16,8 0-19 15</inkml:trace>
  <inkml:trace contextRef="#ctx0" brushRef="#br0" timeOffset="57166.7231">15403 7658 192 0,'-4'12'74'0,"-5"-5"-40"0,-3 1-62 0,3-8 2 0</inkml:trace>
  <inkml:trace contextRef="#ctx0" brushRef="#br0" timeOffset="57617.596">15331 7425 400 0,'17'-80'151'0,"-17"65"-82"0,8 8-63 15,-8 10 33-15,5 5-23 16,-1 11-4-16,0 4-5 15,5 3 0-15,-1 0-4 16,5 8 0-16,4 23 1 0,4 14-2 16,-4 1 1-16,0 7-4 0,-13-11 0 15,-4-68-92 17,-17 61 34-1,26-99 135 0,12-128-34-31,-4 30-5 0,0 23-19 16,-4 19-9-1,4 22-5-15,4 19-1 16,0 12-1-16,26 11 1 0,12 7 0 0,5 8-1 16,-9-4-2-1,-4 4-19-15,-9 0-8 0,-29 22-81 31,-13-7-153 1,-51 64 138-32,-4 16 57 0,8-9 86 15,9-18 40-15,8-4 133 32,30 34-80-32,17-26-30 15,13-8-35 1,13-15-17-16</inkml:trace>
  <inkml:trace contextRef="#ctx0" brushRef="#br0" timeOffset="57679.3357">16010 7504 4 0,'-4'4'0'0</inkml:trace>
  <inkml:trace contextRef="#ctx0" brushRef="#br0" timeOffset="58150.7773">16112 7658 388 0,'25'8'145'0,"-20"-8"-78"0,-1 4-43 0,-4-4 40 16,0 0-28-16,0 3-10 15,-4 1-23-15,-5 8-9 16,-4 6 2-16,-8 13 1 0,0-1 5 16,0 4-6-16,4 11 1 0,4-4 1 15,9-10 3 1,12-1-9-16,9-4-2 16,9-7 0-16,3-8 4 15,10-7 9-15,7-11 8 0,-8-24-3 16,-12-10-2-16,-22-12-6 15,-12-22-2-15,8 75-90 32,-51-64-152 15,42 11 75-47,22 11 266 31,85 16 0-31,-9 11 18 15,-21 11-43-15,-17 27-24 16,-13 7-22 0,-8 8-8-16,-9 3-11 0,-13 12-5 0,1 0-1 15,-9-1-4-15,-5-10 0 16,5-1 2 0,5-3 2-16,-5 4 0 0,4-16 2 15,-8-11 18-15,4-7 8 16,0-8 25 15,21-83-55 0</inkml:trace>
  <inkml:trace contextRef="#ctx0" brushRef="#br0" timeOffset="58211.8191">16706 7760 634 0,'47'-102'-159'16,"-5"31"-19"-16,-8 10 3 0</inkml:trace>
  <inkml:trace contextRef="#ctx0" brushRef="#br0" timeOffset="58712.2503">17182 7323 472 0,'12'0'178'0,"5"0"-96"0,-8 15-95 16,-9-4 28-16,0 8-10 15,0 0 4-15,-5 7-2 0,5-3 1 16,-4 7-5-1,4 27-2-15,0 18 2 0,0 8-4 16,0-4-2-16,0-7 2 0,0-4 2 16,0-23-5-1,0-7 1-15,-8-19 5 16,3-12-1-16,1-26 2 16,8-26 14-16,-4-34 8 15,9-4 8-15,-1-19 2 16,5-4-13-16,0 5-3 15,8 6-16-15,5 12-4 16,8 15-2-16,17 16-2 16,8 10 4-16,9 12 0 0,0 7-2 15,-13 8 2 1,-13 19-17-16,-12 15-5 0,-26 19-7 16,-25 11 1-1,-21 15 11-15,-18-15 8 16,1 0 7-16,4-4 4 15,12-3 4-15,9-16 2 0,13 0 12 16,8-7 7 0,13 0-11-16,9 4-6 0,16 7-5 15,5 19-1-15,8 4-4 16,5 3 0-16,-1 1-17 0,-4-4-5 16</inkml:trace>
  <inkml:trace contextRef="#ctx0" brushRef="#br0" timeOffset="58773.4729">17742 8017 156 0,'4'-30'60'0,"-8"-1"-32"0,8-3-99 16,-4 23-20-16</inkml:trace>
  <inkml:trace contextRef="#ctx0" brushRef="#br0" timeOffset="59133.392">17738 7704 332 0,'17'22'123'0,"12"-10"-66"0,9 10-44 0,-25-14 30 16,0 7-2-16,4 0 3 0,4 0-9 16,13-4-4-16,4-7-17 15,-4-11-2-15,-4-12 1 0,0-11-5 16,-9-16-2 0,-4 9 1-16,-4 3 2 0,-9 3-2 15,-8 5 1 1,-13 7-10-16,-9 4 0 0,1 4 0 15,-1-1 1 1,1 12-2-16,-1 12 0 16,5 22-1-16,4 11 3 15,4 4 2-15,9 0 2 0,8 11-4 16,5-7-1-16,12-8-21 0,13-11-8 16,4-7-19-1,5-31-7-15,3-11-46 0,-3-11-21 16,12-12-19-1</inkml:trace>
  <inkml:trace contextRef="#ctx0" brushRef="#br0" timeOffset="59353.2043">18476 7360 444 0,'-8'31'165'0,"-1"-9"-90"0,-4-10-85 0,5-1 27 16,-5-7-10-16,-8 7 1 15,-5 4 2 1,-7 4 4-16,7 4-8 0,9 10-1 0,4 5 1 15,13 0 6-15,13 3 4 16,13-3-4-16,3 4 1 16,9-5-6-16,5 5-2 15,-9-1-5-15,0 1 0 16,-21-16-5-16,-9 1 1 16,-13-5-7-16,-8-3-3 15,-8-4-10-15,-13-4-5 0</inkml:trace>
  <inkml:trace contextRef="#ctx0" brushRef="#br0" timeOffset="60139.3853">18438 7632 260 0,'85'-98'99'0,"-17"94"-54"0,-9 0-17 0,-42 4 32 0,0 0 61 31,-8 12-58-15,-5 14-24-16,-4-3-19 0,0 7-6 15,0 4-5 1,-4 7-3-16,4 5-3 16,0-5 0-16,4 8 0 0,0 0-4 15,5-15-1-15,-1-4-2 0,5-3 3 16,0-8-2-16,8-8 1 16,4-15 4-16,5-15 3 15,0-11 11-15,-1-4 5 16,-3-11 2-16,-5-8 3 15,-4 8-16-15,-8 26-6 16,-1 0-3-16,-4 15 1 16,-4 4-3-16,-4 4-2 15,0 15-1-15,-5 11 0 0,9 4 3 16,5 8 2 0,3-5-7-16,1-3-3 0,3-4-13 15,5-3-4 1,4-8 1-16,22-4 0 15,4-4 9-15,4-11 5 0,-5-23 9 16,-3-11 6 0,-5-22 4-16,-8-23 6 0,-5 3 9 15,-8-14 8 1,-4 7-16-16,-5-8-8 0,-4 12-10 16,-4 15-1-16,-4 15 2 15,0 19 3-15,0 7-2 16,-5 23 0-16,-3 23-1 0,3 14 0 15,1 5 2 1,3 7 2-16,5 23-3 0,9 11 0 16,4 0-12-1,-1 3-5-15,5-18-10 16,13-11-3-16,4-16 8 0,0-22 6 16,-34-19 30 15,68-75 19-31,-26-1 14 15,1-7-11-15,-9-4-3 0,-17 1-19 16,-13 18-8 0,0 8-3-16,-4 18-5 0,-4 16 0 15,0 18 2-15,-1 16 0 16,5-8-2-16,0 37 0 16,0-6 2-16,5 40 0 0,7 5-2 15,10 10 2 1,-5 1-21-16,-5-15-10 15,-12-16-24-15,-4-10-10 0</inkml:trace>
  <inkml:trace contextRef="#ctx0" brushRef="#br0" timeOffset="60180.586">19592 7809 176 0,'-42'-60'68'0,"12"26"-36"0</inkml:trace>
  <inkml:trace contextRef="#ctx0" brushRef="#br0" timeOffset="60303.6833">19448 7500 452 0,'13'-8'170'0,"-5"12"-92"0,35 0-73 16,-30 0 35-1,8 0-20-15,13-1-3 0,29 5-8 0,14-4-4 16,-5-8-2-16,4-4-36 0,-12-3-12 16,-22-23-64-1,-25-4-27-15</inkml:trace>
  <inkml:trace contextRef="#ctx0" brushRef="#br0" timeOffset="60734.2185">20849 6927 396 0,'-21'11'148'0,"12"-7"-80"0,-12 7-66 15,4-3 28-15,-21 14-14 0,-22 16 1 16,-20 15-6 0,3 15 1-16,14 0-7 15,16-1-5-15,17 24-3 0,34 18 4 16,26 20 3-16,17-20-3 0,17 12-1 16,12-1-11-1,22 1-5-15,12-19-17 16,22 0-6-16</inkml:trace>
  <inkml:trace contextRef="#ctx0" brushRef="#br0" timeOffset="60944.2544">23277 6840 440 0,'97'87'165'0,"1"-61"-90"0,12 95-76 16,-50-42 29-16,16 12-16 16,5 29 1-1,-22 31-6-15,-37 0-2 16,-61 26-2-16,-63 8-25 0,-84-23-9 0</inkml:trace>
  <inkml:trace contextRef="#ctx0" brushRef="#br0" timeOffset="83858.6549">14741 8922 280 0,'63'11'107'0,"-46"1"-58"0,5-1-37 0,-18 0 24 16,13 0-13-16,-4 5-3 15,-5-1-7-15,1 15-3 16,8 4-6-16,-5 0 4 0,-12 0 4 16,-8 7-2-16,-5 19 2 15,-8 12-3-15,-13 7 2 16</inkml:trace>
  <inkml:trace contextRef="#ctx0" brushRef="#br0" timeOffset="83918.8144">14427 9974 444 0,'-77'128'165'0,"9"-75"-90"0,-33 34-85 16,41-61 25-1</inkml:trace>
  <inkml:trace contextRef="#ctx0" brushRef="#br0" timeOffset="84790.7044">13022 10415 460 0,'-128'-22'170'0,"48"11"-92"0,-14-1-84 0,48-10 30 0,-22-1-16 15,-26-7 0-15,1 0-4 0,-17 7-3 16,-22 0 0 0,-12 12 1-16,-5 0 1 0,-12 3-4 15,-13 4 1-15,13 4-2 16,-1-15 0-16,1-4 11 16,12-11 3-16,14 0 1 0,3-26 0 15,9 3-5-15,8 0 0 16,-8-15-7-16,9 4-1 15,-5 4 0-15,-4-8 2 16,-17-4-3-16,16 4-2 16,18 12 2-16,0 3 2 15,4 0 0 1,9-7-1-16,8-1-2 0,21-7 1 16,13 0 1-16,13-3 0 15,9 10-3-15,3 5 0 0,9 11 2 16,4 7 2-1,1 8 0-15,3 3-1 0,1 5-2 16,3 3 1 0,5 4-1-16,0 3 0 15,5 1 2-15,-1 4 0 16,0-1 0-16,0 1 0 16,1-5 2-16,-5 8 1 15,0-3-4-15,-9 7-1 0,1 7-4 16,-5 5 1-16,0 10-4 0,-17 27 1 15,5 19-3 1,0 12 0-16,-1 6-3 16,1-10-1-16,-1-12 5 0,5-4 4 15,4-15 6 1,4-11 2-16,0-22 17 16,5-16-6-16,0-7 1 15,-1-42-6 1,1-23-3-16,-1-25-2 0,5 10 0 15,4 16-4-15,4 10-2 16,5 16-1-16,3 12 3 16,5 14-2-16,0 4-1 15,-4 15 5-15,0 4 3 16,4 16-3-16,0 2-1 16,17 24 0-16,8 22 2 0,17 11-3 15,14 12 0 1,-5-19 3-16,4 4 1 15,-4-19-4-15,17-1 1 0,-1 5-2 16,-7-8 0 0,-22-8 4-16,-13-7 3 0,-12-7-2 15,-13-12 0 1,-13 4-1-16,-12-8 1 16,-5 4-4-16,0 4-2 15,1 0-9-15,-1 3-3 0,9 1-8 16,-5-4-2-16,-4-8-16 0,5-7-4 15,-5-4-40 1,-12-4-15-16,-13-3-45 16</inkml:trace>
  <inkml:trace contextRef="#ctx1" brushRef="#br0" timeOffset="166295.9158">21745 16213 0,'33'-49'15,"-33"49"1,0 0-16,0 0 16,0 0-1,0 0-15,0 0 16</inkml:trace>
  <inkml:trace contextRef="#ctx0" brushRef="#br0" timeOffset="218901.4984">21112 6938 244 0,'-4'0'90'0,"8"4"-48"0,9 3-36 0,-9-7 20 15,5 0-3 1,12 4 3-16,4-4-1 0,1 0 0 15,-1 0-14 1,-4 8 2-16,1-8 3 0,-1 3 1 16,-4 5-1-16,0-4-6 0,-4 22-2 15,-5 12-6-15,0 15-4 0,-3 11 1 16,-1 4 0 0,0 3 1-16,0-10 0 0,1 29 0 15,3 4 2 1,1 16-3-16,3-20 0 15,18-10 3-15,-4-9 3 0,-1-3-2 16,5 0-2 0,-1-15 0-16,-3-12 1 0,-5-11-1 15,-8-14-1-15,-5-20-19 16,-3-8-10-16,-5-3-16 16,-5-3-7-16,-3-24 19 15,4 4 11-15,4-14 14 16,4 2 5-16,9 1 7 15,-1 0 5-15,-3 0 4 0,-1 0 2 16</inkml:trace>
  <inkml:trace contextRef="#ctx0" brushRef="#br0" timeOffset="219201.559">21694 7545 328 0,'4'0'123'0,"-8"8"-66"0,8-4-62 0,-4 3 20 16,8 16-9-16,1 3 1 15,4 16-4 1,-1 7 0-16,5 7-1 0,0 5 1 0,0-5 0 15,-4-7-6 1,0-7 0-16,-1-8 3 16,-3-4 4-16,-1-8-1 0,-3-3 0 15,-1-15 5-15,0 0 3 16,0-8-2-16,-4 0 2 16,0-30-4-16,5 0 1 15,-1-3 1-15,0-1 2 16,5 8-8-16,3 11-1 15,1 15-4-15,4 4 0 16,0 23 0-16,-4-1-2 0,8 5 3 16,4-1 2-16,-3 1 0 15,-1-1-1-15,0-3-10 16,-4-12-4-16</inkml:trace>
  <inkml:trace contextRef="#ctx0" brushRef="#br0" timeOffset="219263.0541">22169 8088 100 0,'8'-15'38'0,"-12"4"-20"0,13-64-63 0,-9 48-13 0</inkml:trace>
  <inkml:trace contextRef="#ctx0" brushRef="#br0" timeOffset="220312.8048">22228 7413 224 0,'9'-98'85'0,"-18"79"-46"0,1-3-37 16,-1 14 19-16,1 4-13 16,-1 8-4-16,5 15-6 15,4 11-1-15,0 8 2 0,4 3 11 0,5 5 6 16,8 18 5-1,4 7 4-15,0-3-9 0,1-4-2 16,-10-3-10-16,-3-5-3 16,-5-3-36-16,-4-19-17 15,0-4-48 1,0-18-44-16,4-16 55 16,-4-4 232 15,0-33-59-31,0-12-14 15,-4 11-33-15,0 9-17 16,0 10-16-16,-1 12-4 16,5-1-1-16,0 12-2 0,0 12 1 0,9-1 2 15,4 0 0 1,4-3 6-16,4-4 4 0,-21-4 56 47,42-42-22-47,-8 4-5 0,4 4-19 15,-16 4-6 1,-5 8-8-16,-5 3-4 0,-3 7-1 16,-5 1-6-16,-4 11 1 0,-4 23 2 15,0 3 1-15,-1 8 1 16,1 8 0-16,4 7-7 0,0-4 0 16,4 8 3-1,5-8 2-15,8-11 2 16,12-8 2-16,5-3-1 15,0-12-1-15,5-22 1 0,-10-8 1 16,-3-7 8 0,-1-5 5-16,-4-6-9 15,-4 3-4-15,-4 7-1 0,0 5 1 16,-5 7-6-16,1 11 1 0,-1 8 1 16,1 3 3-1,-1 8-2-15,-3 4 0 16,3 4 1-16,-4-1 2 15,-4 9-3-15,0-9 0 16,0-3 3-16,0-19 1 16,5-11-1-16,-1-12 9 15,9-7 6 1,4-19-7-16,4 0-1 16,-4 4-5-16,4 7-1 0,0 12-3 15,-4 10-3 1,0 9 2-16,0 26 0 15,-4 11-2-15,0 11 2 0,-5 5 1 16,1 10 0 0,-1-10-5-16,1-9-1 0,20-29 0 15,1-8 4 1,-5-23 3-16,-3-15 0 0,-1-11-1 16,-8 0 3-1,-5-3 0-15,1-1 1 16,-5-8 0-16,-4 12-5 0,0 15-1 15,0 31-6 1,0 10 2 0,0 12 1-16,0 34 0 0,0 15 4 15,4 0 2-15,0 0 2 16,-4-16-45-16,0-10-19 16,0-20-47-16,-12-18-42 31,-1-8 149-31,4-7 86 15,5 0-7-15,8-19-4 0,-4-4-33 16,9 4-14 0,4 7-16-16,12-7-10 0,9 7-1 0,21-3-2 15,5-1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09T18:13:40.4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1" timeString="2017-02-09T18:14:19.391"/>
    </inkml:context>
  </inkml:definitions>
  <inkml:trace contextRef="#ctx0" brushRef="#br0">14996 4434 124 0,'-5'0'49'0,"1"-12"-26"0,-9 9-36 15,5 3 4-15,-1-4-2 16,1 4 2-16,-5 0 11 16,0 0 6-16,1-4 14 15,-5 4 8-15,0 0 2 16,0 4 1-16,0-4-10 16,-5 4-1-16,1 3-13 15,0 4-1-15,4 8 2 0,4-7-2 0,1 10 3 16,-1-3-4-16,9 7 1 15,4 5-1-15,4 10 3 16,4-3-1-16,5 7 2 16,8 8-2-16,5 7 0 15,3-3-3-15,5 3 1 16,9-11-4-16,-1 4-2 16,9 0 0-16,-4 3 1 15,-5 5-3-15,-12 3 0 16,-9 0 3-16,-12 0 1 15,-9-4-1-15,-17-3-2 0,-4 0 1 16,-5-1-1-16,-4 8 0 16,5 0 2-16,0 0-3 15,3 1 0-15,10-5-1 16,7 8 0-16,10-12 2 16,12 1 0-16,12 3 2 15,18-7 3-15,4 7-2 16,0 5-2-16,-5 3-3 15,-7-1-1-15,-14 1 2 16,-8 4 2-16,-8-4 0 16,-9 0-1-16,-13 3 1 15,-4 9-1-15,-13 3 0 16,-4 11 0-16,5-15 0 16,-1 8 2-16,4 3-3 0,5 5-2 15,4-1 2-15,0 8 0 16,4 0 3-16,-4-8 1 15,-4 23-6-15,-13 7 0 16,-8-3 1-16,-5 3 1 16,0 8 5-16,9 4 2 15,9-4 6-15,12-7 3 16,17 3-6-16,17 0-1 16,12-3-4-16,14-5-1 15,16 1-1-15,26 7-2 16,13-7 3-16,4 0 0 15,-1-1 7-15,14 5 6 0,-13 3-4 16,-13-7-2-16,-17 3-3 16,-21 1-2-16,-21 3-6 15,-17 4-1-15,-9-4 1 16,-17 8 0-16,-8 3 1 16,0-7 2-16,-1 1-1 15,-3 29 2-15,4-15 0 16,-5-4 1-16,5 4 6 15,0 0 6-15,4-7 3 16,4 7 3-16,0-4 3 16,5 8 2-16,4-4-8 15,-1 15-4-15,-3-11-4 16,-1 0-2-16,-8-4-5 16,-8-3-3-16,-18-16-25 15,-37-15-9-15,-18-34-133 16,-55-18-99-16,-84-39 94 15</inkml:trace>
  <inkml:trace contextRef="#ctx0" brushRef="#br0" timeOffset="1924.2208">13319 2050 184 0,'8'-11'68'0,"-3"11"-36"0,3-8-31 0,-8 8 16 16,-8-4-11-1,-5 0-5-15,-4 1-2 16,-9-5 1-16,-3 4 8 0,-5 4 5 16,-9 0-4-16,-3 4-3 15,-1 7 5-15,-4 5 5 16,0 6-6-16,4 5-1 0,9-1-3 16,4 0-1-1,9 5-3-15,8-1-2 0,8 0 3 16,9 0 2-16,17 8-2 15,13 0 0-15,8 3-3 16,13 8-1-16,9-4 3 16,-1 4 3-16,0 4 2 15,-8-4 1-15,-17-4-4 16,-17-3-3-16,-17-1-5 16,-21 5 0-16,-17-16 0 15,-13 4-1-15,-17-15-7 16,4-4-3-16,9-8-5 15,4-7-3-15,13 0 8 16,8 0 4-16,5 0-7 0,8 0 0 16,4 0-68-1</inkml:trace>
  <inkml:trace contextRef="#ctx0" brushRef="#br0" timeOffset="2749.654">13247 2819 108 0,'4'19'41'0,"-4"-8"-22"0,0 1-3 0,0-5 16 0,4-3 5 16,5 0 4-16,3-4-5 15,5 0-1-15,17-4-20 16,0-3-2-16,5-1 0 0,-1-3-7 16,0-4-1-16,-8-8-3 15,-5 0 1-15,-8 1-2 16,-4-12-1-16,-9 0 1 16,-4 4-1-16,-4 3 0 15,-5 5 0-15,-3 7 2 16,-1 3 1-16,0 5-4 15,-8 14 1-15,-5 5 0 16,5 3 0-16,0 11 0 0,4 4 0 16,0 4 0-16,9 4 2 15,3 3-3-15,14 5 0 16,8-1 1-16,4-4 2 16,9-7-1-16,4-11-1 15,0-15 3-15,0-12 0 16,-5-11-1-16,1-12-2 15,-5-3 1-15,1-4 1 16,-5-4-1-16,-4 1 2 16,0 3-4-16,-4 4-2 15,0 3 2-15,-1 12 0 16,-3 4 1-16,-1 11 0 16,1 4 0-16,-1 14 0 15,-3 1 0-15,-5 4 2 16,0 7-1-16,0-7 2 0,-5 3-2 15,1 0-1-15,-4-3 3 16,3-4 0-16,5-8-4 16,5-7 3-1,3-8 1-15,5-7-1 16,8-8 1-16,-4-4-2 16,4-7 2-16,5 8-2 15,-5-8-1-15,0 7 1 16,0 8 1-16,-4 0-1 15,-4 7-1-15,4 4 1 16,-4 8 1-16,4 4-6 0,0 7 1 16,0 0 1-16,0 4 3 15,0 3 0-15,-5 9-1 16,-3-1-4-16,-1 4-2 16,-3 0-30-16,-5-8-14 15,0-7-7-15,0-8-1 16,4-15-28-1</inkml:trace>
  <inkml:trace contextRef="#ctx0" brushRef="#br0" timeOffset="3154.9193">14329 2604 148 0,'0'8'57'0,"0"-4"-30"15,-8 15-16-15,-1-12 15 0,1 1-10 16,-1-1-2-16,1 4-2 16,-1 1 0-16,-4 3-6 15,5-4-2-15,-5 4 11 16,5 4 0-16,-1-8-2 16,9 1-1-16,4-1-3 15,5-7 2-15,8 3-2 16,8-3 2-16,5 4-2 15,0-5 0-15,0 5-8 16,-1 3-2-16,-3 4-3 16,-9 4 3-16,-5 0 0 0,-7 4 3 15,-10 7-1-15,-7 0 2 16,-5-3-2-16,-4-1-1 16,-5-7-17-16,1-4-9 15,-1-4-11-15,9-11-2 16,9-11 1-16,3-4 1 15,10 0-1 1,7-4-41-16,1 0 3 16</inkml:trace>
  <inkml:trace contextRef="#ctx0" brushRef="#br0" timeOffset="3499.8379">14635 2755 148 0,'21'-11'55'0,"-8"18"-30"0,-5-7-16 0,-4 12 14 0,-4-8-13 16,-4 3-3-16,-4 4-1 16,-5 1 1-16,-13-1-3 15,1 4 10-15,0 0 6 0,3 0-2 16,5 0 2-16,5 0-9 16,3-3-2-16,5-1-3 15,4 0-1-15,17 1-1 16,4-5 0-16,9-7-2 15,4 0 1-15,4-11-2 16,0-8-1-16,-4 0 3 16,-13 0 2-16,-8 0-13 15,-9 4-5-15,-12 0-2 16,-5 0 1-16,-4 8 6 0,0-5 2 16,4 12-7-16,5-7-2 15,4 3-30-15,4-3-10 16,4 3-23-1</inkml:trace>
  <inkml:trace contextRef="#ctx0" brushRef="#br0" timeOffset="3785.6986">14915 2725 168 0,'34'-19'63'0,"-26"30"-34"0,1-3-25 0,-5 0 13 16,0 3-6-16,1 0 1 15,3 8-1-15,1 4 3 0,-1-1-7 16,0 8 7-16,1 8 5 15,-5 0-4-15,0 0 0 0,-4-4-7 16,-4-8 0-16,-9-7-3 16,1-8 0-16,-5-7-1 15,0-8 2-15,4-22 1 16,5-4 1-16,8-12-2 16,4-11 1-16,9-3-4 15,8 7-2-15,4-4-3 16,9 11-1-16,-4 5-23 15,-5 7-7-15,-8 7-46 16,-4 0-60 0,0 12 33-16</inkml:trace>
  <inkml:trace contextRef="#ctx0" brushRef="#br0" timeOffset="4491.8614">16018 2337 188 0,'9'-12'71'0,"-5"12"-38"0,-8 0-41 0,-5 0 12 15,-3 0-4-15,-9 0 0 16,-5 0 13-16,-8-4 6 15,0 4-9-15,-8 0 3 0,-1 0 1 16,5 4-3-16,0 4 1 16,0 3-5-16,4 12 1 15,4-1-3-15,9 1 0 16,8 3 1-16,9-3 1 16,8-8 3-16,13 8 4 15,21-1-6-15,9 1 0 16,4 3-2-16,0 5-1 15,-9 3-6-15,-8-8-1 16,-13 0 3-16,-12 1 1 16,-9-1 0-16,-13 1-2 0,-8 3 1 15,-9-11 1-15,-8-1-10 16,4-3-4-16,0-3-21 16,4-8-6-16,5-8-31 15,4-4-12-15,8 1-4 16</inkml:trace>
  <inkml:trace contextRef="#ctx0" brushRef="#br0" timeOffset="4851.0059">15959 2717 144 0,'21'8'55'0,"-12"11"-30"0,3 0-12 0,-7-15 17 16,3 3-11-16,5 4-3 15,4 1-3-15,0-9 1 16,0-3-7-16,4-3 5 0,0 3 3 16,1-19 4-16,-1-4 1 15,-4-3-11-15,-4-4-3 16,-5-4-4-16,-8 4-2 16,-4 7-2-16,-5 0 1 15,-3 1-1-15,-1 10 0 16,-4 9 0-16,0 10 0 15,-4 8 0-15,4 12 0 16,0-1 0-16,4 8 0 0,4 0 2 16,9 0 2-16,9 0-1 15,4 0-1-15,12-12-4 16,5-7-2-16,17-11-46 16,-5-8-18-16,0-11-24 15</inkml:trace>
  <inkml:trace contextRef="#ctx0" brushRef="#br0" timeOffset="5181.8453">16464 2563 44 0,'-8'-15'16'0,"3"19"-8"0,-3 3-3 15,8 1 8-15,0 3 26 0,0 4 12 16,4 4 2 0,5 4 1-16,-1 7-11 0,5 4-3 15,0 7-23-15,-1-7 1 0,-3 8 0 16,-5 3-6-16,-4-4 1 15,0-3-4-15,-4-8 0 16,-5-7-3-16,5-8-1 16,4-15 1-16,4-11 1 15,5-12-6-15,4-11 0 16,4-4 1-16,8-11 1 16,0-4-4-16,-3 4 1 15,-1 0-5-15,-8 12 1 16,-1 7-20-16,-3 7-9 15,-1 0 6-15,1 12 3 16,-1 0 5-16,1 11 2 16,4 3-21-16,-1 1-10 15,1 4-35-15</inkml:trace>
  <inkml:trace contextRef="#ctx0" brushRef="#br0" timeOffset="5527.7565">16740 2638 176 0,'4'12'68'0,"1"-5"-36"0,-1 4-29 0,0-3 17 15,0 11 1-15,5-4 4 16,4 4-2-16,3 3-2 15,10-6-11-15,-5 6-2 0,5-3 2 16,-5 0-6-16,-4-4-2 16,8-8 3-1,5-7-3-15,0-7 1 16,-1-4-1-16,5-8-2 16,0-8 1-16,-4-7 1 15,-4-3-3-15,-1 3 0 16,-8 4-28-16,-4 3-10 15,-9 5-52 1,-13 10-41-16,1-7 48 16</inkml:trace>
  <inkml:trace contextRef="#ctx0" brushRef="#br0" timeOffset="5739.208">17271 2521 188 0,'12'0'71'0,"-7"8"-38"0,3 11-28 15,-4-4 17-15,1 4-8 16,-1 11 0-16,0 0-2 16,-4 4 2-16,0 0-7 15,0 0 2-15,0 0 2 0,0-4-6 16,-4-4-3-16,0-3-10 16,4-8-3-16,0-7-25 15,4-12-11-15,4-7-49 16</inkml:trace>
  <inkml:trace contextRef="#ctx0" brushRef="#br0" timeOffset="6337.5712">17835 2386 188 0,'0'-16'71'0,"-8"32"-38"0,-9 14-32 16,4-19 14-16,-4 12 9 16,-4-1 8-16,-5 9-4 15,-3 2 0-15,-1 1-15 16,4 8 3-16,5-8 2 0,4 0-6 16,9 0 1-16,8 3-6 15,8-3 1-15,9-7-3 16,9-1 0-16,12-7-3 15,9-8 1-15,3-11-4 16,18-3 0-16,5-9 1 0,-1-3 2 16,-9-11-1-16,-7-12 2 15,-10-7-2-15,-12-4 2 16,-13 7-4-16,-12 5-2 16,-13 10-1-16,-9 12 3 15,-8 8-2-15,-5 10 1 16,-3 12 6-16,-1 8 2 15,4 7 2-15,14 4 0 16,12 4 0-16,12 7 2 16,14-7-7-16,8 7-4 15,12-3-11-15,5-5-5 16,0-25-66-16,-12-12-28 0</inkml:trace>
  <inkml:trace contextRef="#ctx0" brushRef="#br0" timeOffset="8467.9419">14834 8631 244 0,'0'0'90'0,"0"0"-48"0,4 0-51 0,1 0 14 15,-1 4-7-15,0 4-2 0,5-4 5 16,3 3 3-16,1 4-1 15,8 1 5-15,9-1 4 0,21 4 7 16,13-4 3-16,16-3-3 16,14-4 1-16,33 0-9 15,13-8-4-15,17-4-2 16,30 1-1-16,21-5-5 16,25 1-1-16,14 0 1 15,20-1 0-15,13-10 3 16,9 7 1-16,-5 0-8 15,-4-12-2-15,-17 1-14 16,-16 3-4-16,-27-7 0 16,-29 7 0-16,-25-3 9 0,-26 7 7 15,-25 0-1-15,-22 0 2 16,-12 1-23-16,-18-1-9 16,-24-4-48-1</inkml:trace>
  <inkml:trace contextRef="#ctx0" brushRef="#br0" timeOffset="8768.1531">19058 7994 264 0,'29'11'101'0,"-7"1"-54"0,45 3-46 15,-37 4 21-15,17 3-10 16,17-3-2-16,3 19-8 16,18-4-1-16,0 4-1 15,-4-1-5-15,-9 5-1 0,-17-5-13 16,-21 1-3-16,-17 4 5 16,-21-5 5-16,-26 1 18 15,-12 4 10-15,-9-5-7 16,-4-3-2-16,4-7-67 15,0-9-29-15</inkml:trace>
  <inkml:trace contextRef="#ctx0" brushRef="#br0" timeOffset="9835.5723">20963 7832 200 0,'13'-19'77'0,"-13"15"-42"0,-4-15-32 15,0 12 15-15,-5-4 0 16,1-1 1-16,-1 1-6 0,-3-8 0 16,-1 4-8-1,0 4 4-15,0-12 1 0,-4 12-1 0,-4-1 2 16,-4 12-6-16,-5 8-1 16,-4 7-2-16,-4 11 1 15,-5 8 0-15,1 15 1 16,4 4-5-16,4 4-1 15,4-8-4-15,9 0 1 16,12 4 1-16,9-8 2 16,13-11 3-16,8-12 4 15,9-18 2-15,4-8 1 16,4-11-2-16,0-11 1 16,1-4-2-16,-1 0 2 15,0-4-4-15,-4 0 0 16,0 15-6-16,0 8 0 15,0 7 1-15,-5 15 1 0,-3 8 1 16,-1 4 0-16,-3 7 0 16,-1 11 0-16,-4 1-16 15,0-5-4-15,-4 1-45 16,-1-11-18-16,1-9-21 16</inkml:trace>
  <inkml:trace contextRef="#ctx0" brushRef="#br0" timeOffset="10092.7723">21490 7719 216 0,'-17'0'82'0,"13"0"-44"0,-18 7-47 0,14-3 14 16,-9 4-7-16,-4 3 0 15,-5 0 11-15,-3 4 3 16,-5 4-5-16,0 4 18 0,-5 3 8 15,1 8-9-15,4 0-3 16,5 0-10-16,7-4-3 16,5 0-6-16,9 4-2 15,12-11-5-15,5-4 1 16,8-4-18-16,12-11-8 16,1-8-92-1</inkml:trace>
  <inkml:trace contextRef="#ctx0" brushRef="#br0" timeOffset="10359.9748">21685 7726 176 0,'-13'0'66'0,"5"0"-36"0,-9 12-26 16,4-9 15-16,-8 9 2 15,-9 3 4-15,-4 7 0 16,0 5 0-16,5 7-14 16,3 3-2-16,5-10 1 0,8 3-4 15,0 0 2-15,22 0-7 0,8 4-1 16,8-11-9-16,14-4-2 16,7-4-23-16,-3-4-10 15,8-7-61 1</inkml:trace>
  <inkml:trace contextRef="#ctx0" brushRef="#br0" timeOffset="11171.4236">21986 7866 128 0,'-4'11'49'0,"4"0"-26"0,4 16-16 0,-4-12 15 15,5 4 7-15,-5 0 6 16,0 3-18-16,0 5-7 15,-5-5-7-15,-3-7 0 0,-1 4 2 0,5-11 4 16,4-8 2-16,4-4 8 16,5-7 2-16,12-4-2 15,5-8-1-15,8-3-8 16,4-8-2-16,-4 0-9 16,-5 0-1-16,-7 0-2 15,-14 0-1-15,-8 11 6 16,-8 4 1-16,-5 8 0 15,-4 4-2-15,-4 7 1 16,-5 3 1-16,5 9 1 16,4 6 3-16,4 5 1 15,5 15 3-15,8-4-3 0,13 11 1 16,8 0-3 0,9 4 0-16,4-7-3 0,4-8-2 15,4-15-6-15,5-19-4 16,0-15 1-16,-1-12 3 15,-3-14 3-15,3-23 2 16,1-12 9-16,-4-11 7 16,-1-7-3-16,-4-8 1 15,-4-7-6-15,-4 15-2 16,-9 7-5-16,-4 15 0 16,-13 19-2-16,-8 19 0 15,-9 16 0-15,-8 18-2 16,-4 18 11-16,-1 16 5 15,5 15-1-15,4 15-1 16,4 16-6-16,5 10-1 16,8 4-1-16,8 1-2 15,1-1-6-15,8-3-4 0,4-5-1 16,4-10 1-16,5-20-5 16,8-18-1-16,5-27 7 15,3-22 4-15,1-15 4 16,0-12 1-16,-1-15 0 15,-7-7 2-15,-5-8-1 16,-5 4 2-16,-12 7-4 16,-4 16-2-16,-13 11-3 15,-8 11 1-15,-5 19 5 16,-8 11 2-16,-5 12 4 16,-4 11 1-16,5 3-3 15,-1 16-1-15,5 0-1 0,13 3 1 16,12 1-9-16,13 0-1 15,8-12-20-15,5-11-10 16,0-23-30-16,0-15-10 16,8-7-19-1</inkml:trace>
  <inkml:trace contextRef="#ctx0" brushRef="#br0" timeOffset="11457.669">23133 7790 172 0,'8'23'66'0,"0"-4"-36"0,14 15-18 0,-10-12 19 0,1 5-10 15,0 7-1-15,0 7-1 16,-1 8 0-16,-7-3-10 16,-5-1-1-16,-9-7 2 0,-8-4-2 15,0-12 1-15,0-11-5 16,9-22-3-16,3-8 11 15,14-15 6-15,12-11-5 16,9-8 0-16,8-18-3 16,9-1-1-16,-1 0-10 15,1 12-1-15,-9 11-20 16,-4 15-6-16,-8 0-38 16,-5 11-15-16,-4 8 9 15</inkml:trace>
  <inkml:trace contextRef="#ctx0" brushRef="#br0" timeOffset="11863.2126">23633 7779 244 0,'22'-7'93'0,"-14"10"-50"0,5 9-50 0,-13-5 14 16,-4 8-7-16,-5 4 2 16,1 8 3-16,-5 6 2 0,-4-6-3 15,0 3 8-15,0 0 5 0,8 0-3 16,5-3 2-16,4 3-7 16,9-11-1-16,3 0-4 15,10-4-1-15,7-8 1 16,10-7 2-16,7-7 6 15,5-8 4-15,-4-4-2 16,-5-11 0-16,-12-16-19 16,-13 5-9-16,-17-1-31 15,-13 8-11-15,-4 12 13 16,-8 7 10-16,-9 7 11 16,4 8 4-16,5 8-42 15,-1 7-49 1,1-4 28-16</inkml:trace>
  <inkml:trace contextRef="#ctx0" brushRef="#br0" timeOffset="12702.8282">21184 9129 220 0,'13'-37'85'0,"-9"33"-46"0,17-15-39 0,-12 11 18 16,-1 5-14-16,1-5-2 15,-1 4 4-15,1 1 6 16,-1 3-6-16,1 7 8 0,-1 8 5 16,5 4-6-16,-4 4 0 15,-1 11-5-15,1-4-3 16,-5 4-5-16,0 0 0 16,-4 7-7-16,-4-14 0 15,0-5 3-15,-1-14 4 16,1-8 3-16,4-12 1 15,4-10 0-15,1-8 2 16,3-19-1-16,5-8 0 16,-1 8-1-16,5 0 2 15,0 15-5-15,9 11-1 16,-5 12 0-16,-4 11 0 0,-4 8-3 16,4 11 2-16,0 11 3 15,-4 4 1-15,-1 3-1 16,1 1-2-16,0 7-2 15,-1-18 1-15,1-5 3 16,0-10 1-16,0-12-1 16,4-4 1-16,0-19 0 15,4-14 3-15,4-12 1 16,5-4 1-16,0 7-4 16,-5 9-1-16,1 7-3 15,-5 7-1-15,-4 12 1 16,-4 7 2-16,-1 15-3 0,-3 12 0 15,-1 7-1-15,1 4 0 16,-5 0-11-16,0 0-7 16,1-4-14-16,-1-7-6 15,0-8-33-15,0-8-16 16,1-3-4 0</inkml:trace>
  <inkml:trace contextRef="#ctx0" brushRef="#br0" timeOffset="13589.7274">22127 9043 172 0,'4'-12'66'0,"0"16"-36"0,5-4-20 0,-5 0 17 15,8 4 0-15,5 3 3 16,0 1-10-16,5 3-4 0,-1-3-9 16,-4-4-3-16,0-8 0 0,-4-8-2 15,-9-6 1-15,-4-13 0 16,-4-3 3-16,-9 4 1 15,0 4 3-15,-4 7-1 16,0 4 2-16,4 7-8 16,-4 5-2-16,5 3-1 15,3 11 0-15,5 4-3 16,4 4 2-16,4 4 1 16,9 3 2-16,4 12-1 15,8-4-1-15,9-8 1 16,5-3-1-16,7-8 2 15,9-12 1-15,9-14-1 0,0-15 1 16,-5-16 2-16,-12-18 4 16,-9-8 0-16,-12-4 0 15,-9-3-3-15,-9 7 1 16,-8 11-4-16,0 12 0 16,-4 8 1-16,0 6 0 15,-1 16-2-15,-3 4-2 16,-1 22 5-16,1 4 1 15,-5 19 4-15,0 12 1 16,5 14-5-16,8 8-2 16,4 3-4-16,5 9-3 15,8-9-9-15,8-3-5 16,5-11 0-16,4-12 2 16,0-11 13-16,4-23 6 15,0-11-1-15,0-19 0 0,5-7 1 16,-9-19 2-16,-5-4 1 15,-3-8 3-15,-5-3-7 16,-4 11-2-16,-4 7-1 16,-5 12 0-16,-3 11 0 15,-5 12 0-15,-5 7 2 16,-3 15 1-16,-1 7-1 16,1 9 1-16,-1 6-4 15,5 1 0-15,4 4 3 16,4-5 1-16,9 1-6 15,0-8-2-15,17-7-3 16,-1-12 2-16,-3-7 2 0,-1-12-1 16,1-3 1-16,-9-8 0 15,-5-7 3-15,1-8 2 16,0 0 0-16,4-4-1 16,0 0 1-16,4 8 1 15,0 8-1-15,0 10-1 16,-4 1-2-16,5 11 1 15,-1 4 3-15,4 15 3 16,1 7-2-16,-1 4-2 16,1 4 0-16,-1 8-1 15,-8-1-25-15,-8-7-10 16,-5-8-106 0,-17-18-49-16,-12-16 97 15</inkml:trace>
  <inkml:trace contextRef="#ctx0" brushRef="#br0" timeOffset="13739.9548">22840 8503 240 0,'-9'15'90'0,"26"8"-48"0,34-8-42 16,-21-7 18-16,21-1-23 15,29 1-8-15,26-5-93 16,9 5-40-16</inkml:trace>
  <inkml:trace contextRef="#ctx0" brushRef="#br0" timeOffset="15193.6446">4643 3913 192 0,'-17'-23'74'0,"13"8"-40"0,4-15-35 16,0 19 12-16,-5-8-3 16,-3-4 2-16,-5 1 10 15,-8-1 7-15,-17 12-14 16,-9 3 6-16,-25 12 4 0,-5 11-6 15,-3 12-2-15,-9 18-8 16,-5 19-3-16,5 26-2 16,-9 16 1-16,14 15 0 15,7 18 3-15,14 12-3 0,16 0 0 16,13 4-1-16,17 3 1 16,17-7-2-16,25-19-1 15,22-8 1-15,21-18-1 16,17-23 2-16,25-23 1 15,22-26 5-15,12-22 3 16,22-24-4-16,8-22-2 16,4-26 0-16,0-27-1 15,-12-22-5-15,-13-23 1 16,-22-15 0-16,-29 7 0 16,-26-11 0-16,-29 8 2 15,-38 3-12-15,-35 8-6 16,-42 8-7-16,-29 7-1 15,-43 8-5-15,-22 3 1 0,-20 12 10 16,-30 7 8-16,8 23 0 16,-13 19 2-16,18 22-36 15,4 46-13-15,-5 22-33 16</inkml:trace>
  <inkml:trace contextRef="#ctx0" brushRef="#br0" timeOffset="16034.4513">4740 11245 304 0,'-101'-11'115'0,"62"11"-62"0,-24 0-64 16,29 11 16-16,-17 8-13 16,-21 8 0-16,-9 14-1 15,-8 12 1-15,-9 15 5 0,-12 15-3 16,-5 15 1-16,9 7 1 0,-4 12 2 16,12 12 1-16,9 10 3 15,13 4 3-15,12 4 2 16,17 4 1-16,22 8 0 15,21-16-9-15,21 4-1 16,21-15-2-16,21-11-1 16,22-12-5-16,25-7-2 15,21-19 0-15,30-11 2 16,13-19 1-16,21-20 1 16,4-10 7-16,1-30 5 15,12-20 4-15,0-18 6 16,-5-19-6-16,1-19 0 0,-13-23 7 15,-17-18 2-15,-25-16 7 16,-26-11 5-16,-21 0-10 16,-30 8-3-16,-30-4-7 15,-33 4-1-15,-30-4-10 16,-39 3-3-16,-38 1-4 16,-33 7 0-16,-39 8-2 15,-25 15 2-15,-85-15-2 16,-5 22 0-16,-25 19-16 15,-16 27-8-15,-18 30-63 16,-17 18-55 0,-4 20 56-16</inkml:trace>
  <inkml:trace contextRef="#ctx0" brushRef="#br0" timeOffset="17310.867">5819 4509 228 0,'-17'-15'85'0,"4"4"-46"0,-4 7-46 16,8 8 14-16,1 3-10 16,-5-7 2-16,0 4 1 15,5 3 0-15,-1-7 0 16,9 8 2-16,5 0 3 0,3-1 2 16,9 4 3-16,9 5-1 15,16 6 2-15,18 5 0 16,12 14 1-16,8 1-4 15,14 10 0-15,29 5-5 16,8 7-2-16,18 4 0 16,25 0-1-16,13-4-3 15,16 8 2-15,22 3 3 16,17 4 3-16,17 0-4 16,13 4-1-16,12 0 2 0,13 4 1 15,9 7-4-15,25 8 1 16,-8-4 0-16,8 4 2 15,0-11-3-15,-4 3-2 16,4 4 4-16,-13 0 3 16,5 0 1-16,-13-4 0 15,0-7 1-15,-13-4 3 16,-9-4-4-16,-8-3-1 16,-12-12 0-16,-13-4 0 15,-35-11-11-15,-20-7-3 16,-9-4-13-16,-51-12-3 0,-43-7 5 15,-46-8-2 1,-29-7 11-16,-22-4 2 16,-9 0 4-16,-8-8-12 15,-4-3-5-15,-5-8-17 16,-7-3-7-16,-10-5 29 16,1-7 14-16,-5-4 29 15,4 8 12-15,1 4-8 16,4 3-5-16,0 1-13 15,4 10-5-15,4 1-9 16,4 3 0-16,1 16 1 16,4 3 1-16,0 1 9 15,4 10 5-15,4 5 13 16,13 7 6-16,13 3-1 16,16 5-1-16,14-1-9 15,16 1-2-15,9 7-9 0,-4 0-4 16,-9 0-3-16,-17 4-3 15,-29 3-4-15,-48 8-2 16,-50 0-35-16,-47-3-15 16,-55-5-51-1,-25-3-43-15,-1-19 57 16</inkml:trace>
  <inkml:trace contextRef="#ctx0" brushRef="#br0" timeOffset="18226.2054">5093 12637 236 0,'-47'-11'90'0,"43"-16"-48"0,-13 1-56 0,13 18 11 16,-5 5-4-16,5-9 2 15,-5 1 7-15,-3 0 6 16,-1 3-4-16,0 8 11 0,0 0 5 16,1 8-6-16,3-5-3 15,9 5-9-15,4-4-1 16,9-4 10-16,13 0 5 16,12-4 3-16,17-7 1 15,26-16 4-15,29-10 2 16,17-16-2-16,35-4-1 15,20-11-10-15,30-15-3 16,22-15-6-16,33-19-1 16,9-3-1-16,26-9-2 0,3 1 1 15,35-19-1-15,8 7-3 16,0-7 2-16,8 0-1 16,1 0 0-16,0 4 2 15,-9 3 2-15,-17 1-1 16,-4-1 2-16,-22 4 0 15,-4 12 1-15,-16-1 0 16,-5 9 2-16,-13-5-3 16,-12 15-2-16,-13 4-3 15,-25 4 1-15,-31 8-6 16,-20 14 0-16,4 1-2 16,-39 0 1-16,-29 14 2 15,-30 12 2-15,-29 0-7 16,-26 8-3-16,-22 10 1 0,-24 5 2 15,-14 11 5-15,-8 4 1 16,-12 11 0-16,-5 0 4 16,-4 3 0-16,-9-3 1 15,0 0-3-15,1 8 2 16,-5 3 1-16,4 4 0 16,9 4 2-16,13 4 1 15,25-4 5-15,29-4 5 16,35 0-1-16,25-4 1 15,39 1-5-15,24 10-3 0,6-7 0 16,3 15-1 0,-17 12 0-16,-29-1 0 0,-34 16-7 15,-56 7-2-15,-55 23-3 16,-71 7 2-16,-69 23-27 16,-76 23-11-16,-85 7-105 15</inkml:trace>
  <inkml:trace contextRef="#ctx0" brushRef="#br0" timeOffset="28736.1743">3323 2604 176 0,'29'-34'66'0,"-3"27"-36"0,-9-4-31 16,-13 7 15-16,0 0-8 15,1 0 2-15,3 4-3 16,-4 0 2-1,1 27 2-15,-5 18 5 0,-9 15-6 16,-8 19 0-16,-4 19-2 16,-17 16-1-16,-1 3-3 15,1-4 1-15,9-4-4 16,-1-7 0-16,13-19 1 0,8-19 0 16,1-30 2-16,21-26 3 15,-1-27 7-15,5-23 4 16,5-29-2-16,-5-24 0 15,12-10-6-15,5-5-3 16,4-3 0-16,9 11 1 16,17 0 1-16,8 19 1 15,-8-3-2-15,4 22-1 16,-1 3-1-16,-7 20 2 16,-5 18-3-16,-17 23-2 15,-8 19 0-15,-17 19-1 16,-9 18 0-16,-13 16 0 15,-12 18-3-15,-4 8 2 16,-5 8-6-16,0-8 0 16,1-19 3-16,3-15 4 0,-4-11 1 15,-4-26-1-15,-4-8 1 16,0-23-1-16,-4-19 0 16,3-7 2-16,-3-27 1 15,8 1 1-15,9 7-5 16,3 4-1-16,14 11-4 15,8 7 1-15,4 8 3 16,9 4 3-16,12 4 0 16,22 0-1-16,17-1 1 15,8-7 1-15,4-3 1 16,1 3 3-16,-9 4-5 0,-9 7-3 16,-8 8 1-16,0 12 2 15,-13 14 2-15,-17 19 1 16,-4 12-2-16,-8 7-2 15,-9 15 1-15,-5 8 1 16,-7 7-3-16,-1 1 0 16,5-16 1-16,-1-15 0 15,1-19 4-15,3-18 2 16,1-24 0-16,4-22-1 16,0-18-1-16,0-20 0 15,0-11 2-15,4-15 3 16,5-7-4-16,4 7-3 15,4 11-4-15,8 0 1 16,13 16-1-16,5 11 0 16,3 7 0-16,9 8-2 15,-12 11 0-15,-1 11 3 0,-12 12 0 16,-13 15 3-16,-13 19-12 16,-25 18-6-16,-13 12 2 15,-17 4 3-15,5-12 8 16,7-15 4-16,10-11 1 15,16-34-4 1,13-11-1-16,13-12-1 16,8-7 3-16,9-4 0 15,3-3 1-15,-3-1 0 16,0 11 0-16,-5 5 0 16,-3 7 0-16,-5 7-20 0,-9 4-7 15,-8 16-94 1</inkml:trace>
  <inkml:trace contextRef="#ctx0" brushRef="#br0" timeOffset="29157.1044">4592 2812 228 0,'8'0'85'0,"-3"11"-46"0,7 12-48 0,-7-4 14 16,-1 18-5-16,-4 1 2 0,0 15 3 15,-4 7 4-15,-5 8-4 16,1-4 6-16,-5 0 4 0,-4 0-3 16,0 1-2-16,-4-9-5 15,-1-11-4-15,5-14 2 16,5-13 0-16,3-29 7 15,9-19 6-15,9-19-8 16,3-23-2-16,10-22 2 16,3-4 3-16,13 11-9 15,1 8-2-15,7 19-1 16,5 14 0-16,-8 16-2 16,-5 11 2-16,-4 15-1 15,-4 16 0-15,-5 7 4 0,-4 18 1 16,-12 9-10-16,-14 3-5 15,-7 7-93 1,-18-10-67-16,-8-13 62 16</inkml:trace>
  <inkml:trace contextRef="#ctx1" brushRef="#br0">14766 9744 0,'0'0'16,"-38"113"-16,-4-34 15,3-7 1,1 0-16,9-4 16,7-8-1,-7-15-15,-1 19 16,-51 34-1</inkml:trace>
  <inkml:trace contextRef="#ctx0" brushRef="#br0" timeOffset="40748.0349">9282 4373 156 0,'13'-22'57'0,"-13"14"-30"0,0 4-25 16,0 4 12-16,0 0-1 16,0 0 3-16,0-7 2 15,0 7 1-15,0 0 1 16,-4 7-11-16,-5 8 1 15,-4 0 1-15,1 12-2 16,-5-1 0-16,0 8-1 16,4 0 2-16,0-4 1 15,5 4 1-15,4 4-6 16,4 4-2-16,4-1-2 16,4-3-2-16,9-1 3 15,0-3 0-15,13 0-4 0,4 0 1 16,0 0 0-16,4 0 2 15,-4-7-3-15,0-1 0 16,-4-3 1-16,-9-1 2 16,-13-3-6-16,-16 0-1 15,-13 0-7-15,-17 3-3 16,-5 1 2-16,1 0 0 16,-1-1-1-16,5-3-1 15,0-4-34-15,8-3-15 16,9-9-20-1</inkml:trace>
  <inkml:trace contextRef="#ctx0" brushRef="#br0" timeOffset="40973.9019">9206 4547 208 0,'30'-27'79'0,"8"16"-42"0,34-19-43 15,-42 19 12-15,12-1-9 16,9-7 2-16,-4 8-37 16,-5 4-14-16,-16-1-25 0,-14 4-9 15</inkml:trace>
  <inkml:trace contextRef="#ctx0" brushRef="#br0" timeOffset="41424.6308">9893 4931 192 0,'9'-18'71'0,"-9"10"-38"0,0-3-39 0,-4 7 12 0,-1-4-6 16,-3 1 0-16,-9-8 4 16,0 7 5-16,0 1-5 15,0 3 5-15,0 4 3 0,4 0-6 16,5 0-1-16,4 0-3 15,4 4 1-15,8 3 7 16,13 1 3-16,9 7-4 16,12 0-1-16,1 8-2 15,-5 7-1-15,-4 0 1 16,-8 4 1-16,-14 4-1 16,-3 3-1-16,-13-3-6 15,-13 0 1-15,-9-1-22 0,5-3-8 16,0-11 4-16,8-31-22 15,9-3 3 1,16-4-31 0,5-8-19-16,5 4 47 15</inkml:trace>
  <inkml:trace contextRef="#ctx0" brushRef="#br0" timeOffset="42068.8246">10254 5045 156 0,'26'15'57'0,"-5"-4"-30"0,4 0-16 0,-12-11 18 15,4 0-15-15,0-11-2 0,-4-4-6 16,-5 0-1-16,-3-4-3 16,-5 0 5-16,-5 0 3 0,-3 4-1 15,-1 0 2-15,-3 4-2 16,-1 3 2-16,4 4-4 15,1 8-2-15,-1 4-2 16,1 3-3-16,4 4-2 16,4 4 1-16,4 4 3 15,4-1 3-15,5 1 0 16,4 3 0-16,9-11-3 16,3 4-2-16,14-11 7 15,3-4 3-15,10-8 1 16,3-11 1-16,0-12-2 0,1-3 1 15,-1-4-4-15,-8 0 1 16,-8 4-5-16,-9 7-2 16,-5 12-3-16,-7-4-1 15,-5 11 2-15,-5 4 0 16,-3 4 1-16,-1 11 0 16,1-4 0-16,-5 1 0 15,0-8 0-15,0-4 2 16,1-4 1-16,-5-8 1 15,-5 1-2-15,-7-11-2 16,-5 3 1-16,-4 0 1 16,-5 7-3-16,-4 9-2 15,1 6-1-15,-1 9 0 16,4 10 5-16,1 5 1 16,8 7 0-16,4 0-2 0,5 0 3 15,12 0 2-15,9 3-2 16,4-10-2-16,8 3 0 15,9-7 1-15,4-8-3 16,22-12-2-16,-1-10-16 16,5-8-7-16,-9-15-34 15,-4-4-13-15,-13-12-35 16</inkml:trace>
  <inkml:trace contextRef="#ctx0" brushRef="#br0" timeOffset="42338.4785">11481 4645 156 0,'0'-15'60'0,"-4"15"-32"0,-5 4-22 16,5 3 17-16,-5 4 1 0,1 12 3 15,-5 7-6-15,-4 4-2 16,-4 8-11-16,4-1 6 0,4-3 5 16,5 0 1-16,12-5 0 15,9-10 1-15,8-12-1 16,9 4-9-16,8 1-4 15,-4 2-7-15,0-2 0 16,-13-1 0-16,-8 0 2 16,-13 0-8-16,-17 4-3 15,-13-4-6-15,-8 4-2 16,-5-1-17-16,-3-2-5 16,3-1-77-1</inkml:trace>
  <inkml:trace contextRef="#ctx0" brushRef="#br0" timeOffset="43629.0788">8476 3593 208 0,'8'3'77'0,"-4"5"-42"0,9 26-43 16,-13-15 12-16,4 15 0 15,1 7 2-15,-1 4-2 16,-4 8-3-16,0 11 0 16,-4 23-1-16,-5-4 0 0,-4 7-31 15,-4-10-12-15,0-5-35 16,1-11-18-1,3-15 46-15</inkml:trace>
  <inkml:trace contextRef="#ctx0" brushRef="#br0" timeOffset="43870.7466">8934 3581 240 0,'-25'98'90'0,"3"-34"-48"0,-20 27-47 0,21-46 15 16,-9 31-6-16,-8 29 0 15,-13 23-2-15,-8 27 1 16,-14 30-2-16,-12 19-12 0,-4 18-4 16,9-11-22-16,12-15-9 15,13-22-33 1,16-35-25-16,10-29 46 0</inkml:trace>
  <inkml:trace contextRef="#ctx0" brushRef="#br0" timeOffset="60894.8391">3696 9842 200 0,'0'4'74'0,"-4"0"-40"0,0 11-38 16,0-4 15-16,-13 8-6 15,0 7 2-15,0 5 5 16,4 6 2-16,0 9-7 15,5 14 2-15,-1 0 2 0,1 8-6 0,-1 19-1 16,1-4 0-16,-1 4 0 16,5-1-5-16,-5-10 1 15,5-8 0-15,-4-12 2 16,3-10 12-16,-3-20 8 16,4-7-5-16,-1-31 1 15,1-21-11-15,4-39-4 16,0-15-2-16,4-19 1 15,5-3-3-15,12-15 0 16,9 7-1-16,8 19 0 16,0 11 4-16,9 15 3 15,-9 19 0-15,0 8 2 16,-4 15 0-16,5 15 3 16,-14 11-5-16,0 15-1 0,-3 8 0 15,-5 23 0-15,-5 11-5 16,-3 15 1-16,-9 14-11 15,-9 1-5-15,-3 16-3 16,-10-1-1-16,-3-8 0 16,-9-14 2-16,-4-12-1 15,-13-15-1-15,0-4 9 16,4-19 6-16,5-7 15 16,4-15 8-16,4-8 2 15,12-7 0-15,5-8-8 16,13-4-5-16,13 5-7 15,16-13 0-15,9 5 0 16,13 0 0-16,4-1 2 0,8 1 3 16,1-4 0-16,-1-1 2 15,0 5-2-15,5 3 2 16,4 5-4-16,-9 10-2 16,-3 8-3-16,-5 19 1 15,-13 7 1-15,0 20 2 16,-13 21-3-16,1-2-2 15,-9 14-3-15,0 0-1 16,-4 11 1-16,-5-18 4 16,1-4 1-16,-5-8 3 15,0-11-1-15,0-7 2 16,-4-19 7-16,-4-8 5 16,4-15-3-16,-8-15 1 15,-1-8-6-15,5-11-2 0,4-8 0 16,4-10-1-16,5-5-2 15,8-7 1-15,4 0-2 16,0-12 2-16,5 12-2 16,-1-4-1-16,0 12 1 15,1 11 1-15,4 7-3 16,-13 11 0-16,0 9-1 16,-5 10 0-16,1 12 0 15,-9 11-2-15,-4 23 0 16,-4 14 0-16,0 1-2 15,-5 4-1-15,5-4 4 16,0-12 1-16,4-7 8 0,4-30 10 16,0-16-1-1,1-10-8-15,3-23-2 16,1-8-3-16,-1-8 1 16,5 5-4-16,21-1 0 15,-5 8-1-15,5 4-2 16,5 7 0-16,-1 8 3 15,0 7-2-15,4 8 1 16,-3 8 2-16,-1 11 2 16,-4 14-6-16,-4 13 1 15,-5 14 1-15,-8 11 1 16,-4 16-2-16,-9 4 2 16,-8-1 1-16,-5-7 0 15,-4-12 0-15,5-14 2 0,-1-19 8 16,1-27 3-16,0-23-9 15,3-29-1-15,5-20 1 16,9-18 2-16,3-4 0 16,5 0-1-16,9 7-8 15,4 5 0-15,4 14 1 16,8 8 3-16,-4 15-2 16,0 11-2-16,-4 12 2 15,-8 11 2-15,-9 11-9 16,-13 15-4-16,-21 19-27 15,-8 8-10-15,-5 11-94 16</inkml:trace>
  <inkml:trace contextRef="#ctx0" brushRef="#br0" timeOffset="61554.336">7716 9231 228 0,'21'-22'85'0,"-12"18"-46"0,3 0-28 0,-7 4 21 16,-1 0-4-16,0 0 1 16,0 4-3-16,1 0-1 15,-1 7-14-15,0 4 0 0,0 8 2 16,1 14-3-16,-1 16 2 16,0 19-5-16,0-1-2 15,5 9-2-15,-1 10-3 16,1 16-8-16,-1-4-3 15,-3 3-21-15,3-11-9 0,0-22-7 16,1-15-1-16,4-12-11 16,-1-26-2-16,1-19-26 15</inkml:trace>
  <inkml:trace contextRef="#ctx0" brushRef="#br0" timeOffset="61825.5704">8412 9152 200 0,'68'-60'77'0,"-51"52"-42"0,13 1-19 16,-22 7 24-16,1 0-6 16,-1 11 3-16,-4 8-8 15,-4 15-1-15,-8 3-15 0,-1 16 3 0,-3 19 2 16,-10 0-6-16,-3 22 1 16,-1 11-6-16,-3 12-2 15,-5 12 0-15,0 3 1 16,-4 7-5-16,4 1-3 15,4-12-15-15,9-7-4 16,4-20-7-16,8-18-2 16,1-18-9-16,4-16-2 15,-1-15-38-15,10-12-14 16,7-22 3 0</inkml:trace>
  <inkml:trace contextRef="#ctx0" brushRef="#br0" timeOffset="62440.555">8866 9495 272 0,'-8'0'104'0,"3"12"-56"0,-16 14-49 15,13-11 20-15,-5 8-9 16,0 14 2-16,1 9 4 15,3 6 4-15,5 9-10 16,4 3 1-16,4 11 0 0,5-3-6 16,8 7-1-16,-5 4-4 15,-3 0-1-15,-5 4-23 0,-8-15-12 16,-9-5-12-16,5-18-4 16,16-22-37-1,5-20 11 1,8-25 20-16,9-20 51 15,8-23 35-15,4-18 16 16,5-7-2-16,-4 6 0 16,-10 9-7-16,1 7-1 15,-8 11-19-15,-5 7 4 0,-4 16 4 16,-4 0-6-16,0 15-2 16,-5 11-2-16,1 12 1 15,-1 3 4-15,-4 19 3 16,1 12-7-16,-5 7-1 15,-5 11-5-15,1 1 0 16,0-5-5-16,4 1-2 16,0-16-3-16,4 1 1 0,5-8-4 15,3-23-1-15,18-11-2 16,4-30 2-16,0-12 6 16,0-22 2-16,-4-11 4 15,-13-5 1-15,-13-10-8 16,-8 18-1-16,-18 8-20 15,-3 19-6-15,-9 15-12 16,0 7-2-16,4 12 0 16,5 15 3-16,-1 3-60 15,9 4-31 1,17-7 61-16</inkml:trace>
  <inkml:trace contextRef="#ctx0" brushRef="#br0" timeOffset="62742.1863">9906 9307 276 0,'0'7'104'0,"-4"-7"-56"0,-5 11-65 0,1 8 12 16,-9 4-10-16,-4 11 1 16,-5 7 23-16,1-7 11 15,4 4-9-15,8-8 10 0,4 8 2 16,9-4 0-16,5-11 0 15,7-1-10-15,5-3-3 0,5 0-8 16,3 7-2-16,5 4-2 16,-1 4-2-16,-16-3-6 15,-13 14-2-15,-8 0 0 16,-9-3 2-16,-5-1-21 16,-7 1-9-16,-1-20-81 15,5-7-38 1,3-15 80-16</inkml:trace>
  <inkml:trace contextRef="#ctx0" brushRef="#br0" timeOffset="63312.4683">10174 9563 240 0,'34'-15'90'0,"-17"4"-48"0,8-8-45 0,-12 11 19 16,4-3 3-16,4-4 8 15,0 0-8-15,0 3-3 16,-4 9-9-16,-8-5 2 0,-9 8 3 16,-9 8-4-16,-3 7-2 15,-10 7-1-15,-3 9-1 16,-1 6-5-16,1 9 1 16,8-1-2-16,4 0 0 15,9 4 2-15,4-15 0 16,9 0-3-16,7-4 2 15,10-15 10-15,4-15 3 0,8-11-1 16,9-12-1-16,4-14-6 16,-1-5-3-16,1-14 0 15,-4-1-1-15,0 0 0 16,-9 8 0-16,0 8 0 16,-4 11 0-16,0-4 0 15,0 11 0-15,-8 1 0 16,-5 6 2-16,-4 5 3 15,-5 0 4-15,-3-4-2 16,-5-4-2-16,-4 0 0 16,-8 4-1-16,-5 7-5 15,0 16 1-15,-4 3-2 16,-4 12 0-16,0 7 2 16,0 12 0-16,-5 14 0 15,9-11 0-15,13 12 2 0,8-4 1 16,13-12 3-16,21-3 1 15,5-12-3-15,8-14-3 16,21-20-14-16,8-15-4 16,5-10-37-16,0-9-16 15,-13 1-73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09T18:22:50.4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5479 14485 20 0,'-4'-19'11'0,"-5"15"-6"0,-12-3-15 0,4 3-2 15</inkml:trace>
  <inkml:trace contextRef="#ctx0" brushRef="#br0" timeOffset="944.948">5012 14429 124 0,'-21'-19'46'0,"12"15"-24"0,-3-15-13 0,3 15 14 15,-4-15-5-15,-4 8 2 16,-4 0-9-16,0 3-4 0,-13 1-4 15,4 3-5-15,5 8 1 0,4-4 1 16,-1 3 0-16,5-3 0 16,-8 0 2-16,8 8 3 15,-4 0 4-15,4-1 7 16,0 1 2-16,4-1 2 16,0 1 0-16,5-1-7 15,8 5-3-15,8-1-5 16,9 4-2-16,22-4 1 15,16-3 0-15,13-8-2 16,12-8 1-16,14-3-4 16,24-15 0-16,18-5 3 15,4-3 1-15,22 1 1 16,3-5 2-16,1 4-1 16,12 7 2-16,-4 9 0 15,-4 6 1-15,-9 9 0 0,0 6 2 16,-8 9-3-16,-13-1-2 15,-17 0-2-15,-16 1-3 16,-6-5 3-16,-16 4 0 16,-17-7-1-16,-17 4 1 15,-17-8 0-15,-21-8 1 16,-17 4-11-16,-18-7-3 16,-20 11-6-16,-30 4-1 15,-30 3 10-15,-21 9 3 16,-22 6 4-16,-29 5 0 15,-4-1 0-15,-21-3 2 0,12-1-3 16,4-3 0-16,14 0 1 16,7-15 2-16,22 3-1 15,17-7 2-15,17 12-2 16,17-5-1-16,12 8 1 16,14 0-1-16,8 4 0 15,8 8 0-15,9-5-3 16,12 5 2-16,18-5-1 15,21-3-2-15,16-8 9 16,26-7 4-16,39-19 0 16,20-8 0-16,39-7-5 15,17-4-1-15,8 0-1 16,18-7-2-16,7-1 1 16,-16 8-1-16,0 8-3 15,-17 3 2-15,-30 8 1 0,-30 8 2 16,-29 7-1-16,-26 4-1 15,-25 7-2-15,-26 4 1 16,-30 0 1-16,-29 0 0 16,-21 0 0-16,-26 0 0 15,-30 8-3-15,-20 0 0 16,-31-1-3-16,-4 1 1 16,-12 7-2-16,-9 4 0 15,12-4 4-15,14-7 1 16,8-1 2-16,25 1 0 15,31-8 4-15,24-4 2 0,26 1-5 16,30-1 0 0,38 0 1-16,17 1-23 15,8-1-8-15,-8-7-92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09T18:47:25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15208 2665 300 0,'59'15'112'0,"-25"-8"-60"0,17 8-61 0,-34 0 20 15,9 8-12-15,-1 0-2 16,-4 14 4-16,-4 20 1 16,-4 11 0-16,-5 4-2 0,-8 18 1 15,-12-3 1-15,-14 15 1 16,-12 11 7-16,-13-4 4 16,-13-3 10-16,9-4 7 15,9-4-5-15,12 7-1 16,17 1-10-16,29 0-2 15,22-8-7-15,21 0-4 0,22 4 1 16,29 7 0-16,9 4-1 16,-1-4-2-16,-12 1-2 15,-21 14 1-15,-26 1 1 16,-38-1 2-16,-38-7-1 16,-35-4-1-16,-24 19 1 15,-9-7 1-15,4 3-1 16,25-26-1-16,26 3 1 15,30-10 1-15,30 3-12 16,37 4-3-16,35-1 1 16,25-2 5-16,34 10 8 15,17 23 7-15,-13 15-2 16,-16 8 2-16,-26 26-5 16,-47 3-2-16,-34 73 2 0,-59-8 0 15,-60 4 3-15,-51 14 1 16,-42-6-3-16,-34 10-1 15,-8-3-1-15,-9 19 1 16,30-27-2-16,21 4 2 16,42-11 0-16,51-12 1 15,60 4 11-15,51-19 7 16,63 23 4-16,39-11 2 16,33 15-9-16,5 11-4 15,-25-4-11-15,-39 4-2 16,-64-8-26-16,-72-3-12 0,-88-19-61 15,-95-8-27-15,-84-37-54 16</inkml:trace>
  <inkml:trace contextRef="#ctx0" brushRef="#br0" timeOffset="1381.3869">13026 2171 216 0,'-8'75'82'0,"3"-33"-44"0,1 52-44 15,-4-38 14-15,-1 27 2 16,-8 34 5-16,0 42 10 16,-4 29 7-16,-13 46-17 15,0 30 1-15,-4 27-2 0,0 52 4 16,-5 30 1-16,-8 46-4 15,-4 30 1-15,0 33 4 16,4 24 2-16,17-174 4 16,-13 305 3-16,17-22-4 15,14-19-1-15,11-12-7 16,5-14 0-16,5-4-6 16,-1 0-1-16,-4-20-4 15,0-14-1-15,0-30-17 16,4-42-6-16,4-19-24 0,5-56-9 15,8-30-46-15,18-54-20 16,-5-56-26 0</inkml:trace>
  <inkml:trace contextRef="#ctx0" brushRef="#br0" timeOffset="1966.056">21091 2303 252 0,'-21'-23'96'0,"12"31"-52"0,-4 7-56 0,5 3 15 16,-1 28 1-16,1 25 5 15,-5 12 7-15,0 38 4 16,-4 34-10-16,-4 33 5 0,-4 46 3 16,-5 38 1-16,5 29 1 15,-1 61-3-15,1 46 0 16,3 60 2-16,5 48 2 15,5 42 0-15,3 50-1 16,5 56-4-16,4 26 0 16,0 19 2-16,-4 11 1 0,0 16 1 15,-5 18 0-15,1-7-9 16,-5 11-4-16,-4 4-11 16,-9-19-5-16,-3-30-44 15,-14-38-20-15,-12-30-116 16</inkml:trace>
  <inkml:trace contextRef="#ctx0" brushRef="#br0" timeOffset="9503.8277">2287 2333 296 0,'-8'7'110'0,"12"50"-60"0,9 33-61 16,-1-33 18-16,14 22-9 15,-1 53 0-15,13 42 4 16,5 67 1-16,-5 46-1 15,-13 48 1-15,-3 54 0 0,-5 52 1 16,-9 57 0-16,-4 45 2 16,-4 61 3-16,5 41 7 0,-1 41 2 15,-4 12-5-15,0 26 0 16,-4-7-6-16,-1-16-2 16,5-37-2-16,0-34 0 15,0-42-7-15,5-45 1 16,3-45-8-16,9-45-3 15,0-57-28-15,9-57-12 16,-5-56-80 0</inkml:trace>
  <inkml:trace contextRef="#ctx0" brushRef="#br0" timeOffset="9999.2236">7657 2744 340 0,'33'-45'129'0,"-20"45"-70"0,13 11-78 0,-5 12 18 16,-4 22-9-16,0 45 1 16,-9 39 6-16,-8 59 3 15,-12 38 1-15,-10 65 4 0,-20 63 4 16,-1 58 6-16,-3 51 3 15,-5 50-3-15,-13 64 1 16,1 38 2-16,-14 45 1 16,-4 23-2-16,-12 41 0 15,0 15-7-15,-1 38-2 16,-8 12-2-16,-4-9-1 16,-8-6-8-16,12-69-2 15,17-41-5-15,17-87-1 16,13-87-16-16,17-124-8 0,21-113-80 15,12-189-88 1</inkml:trace>
  <inkml:trace contextRef="#ctx0" brushRef="#br0" timeOffset="11815.9638">4354 801 248 0,'-13'12'93'0,"5"14"-50"0,-5 31-63 0,5-23 9 16,-1 7-15-16,-4 23-1 15,-16 19 7-15,-1 8 7 16,0 7 8-16,5-4 7 0,-1-7 4 16,14 0 9-16,-10-8 2 15,10-23 0-15,3-10 0 0,9-46 30 16,4-23-26-1,9-26-9-15,17-34-11 16,-5-26-2-16,9-12-6 16,9-15-3-16,3 0 6 15,1 16 1-15,-4 14 5 16,-1 19 1-16,-4 23-4 16,-8 8 1-16,-5 14-2 15,1 23 0-15,-1 8 2 16,1 22 0-16,-9 38 4 15,0 23 2-15,-4 19-2 16,-5 25-1-16,-4 20-1 16,-4-4 1-16,-4 0-7 15,0-7-1-15,-5-23 2 0,1-19 1 16,-1-19 4-16,-8-27 3 16,-8-22-9-16,-9-18-4 15,-13-20-1-15,-8-22 3 16,-13-12 1-16,9-7 3 15,12-11 3-15,13 11 2 16,17 11 1-16,26 4 0 16,25 7-2-16,16 1 1 15,18 7 0-15,22 4 1 16,16 3 0-16,8 5 2 16,5-1 1-16,-9 4 3 15,5 4-1-15,-9 11 2 16,-12-3-6-16,-14 14-3 0,-12 12-4 15,-13 19 1-15,-12 22 7 16,-9 8 6-16,-9 19-4 16,-8 3-2-16,-4 5-1 15,-5 3-1-15,-3-12-2 16,-1-10 1-16,0-16 4 16,0-11 6-16,-4-15-1 15,5-15 3-15,-5-23-10 16,0-30-6-16,-9-15-4 15,-4-22-2-15,-4-12 4 16,0-15 1-16,9 0 4 16,8 3 3-16,13 9 4 15,21-1 2-15,12 0-10 16,9 12-3-16,22-1-1 0,4 20-2 16,-5 14 1-16,-8 19 3 15,-9 23-2-15,-12 12-1 16,-22 22-2-16,-25 11-1 15,-25 27 4-15,-22 3 1 16,-8 4 4-16,0-7 1 16,8-15-1-16,13-16-2 15,5-11 1-15,12-11 1 16,8-15-1-16,13-19 2 16,9-23-7-16,13-7 1 15,12-8-1-15,8 0 2 16,5-7 1-16,5 7 3 0,-6 4-3 15,1 11-2-15,-4 8-1 16,0 15 0-16,-9 7 3 16,0 24 2-16,-4 10-2 15,0 23 0-15,-4 23 1 16,-5 18 0-16,-3 12 0 16,-18 4 0-16,-4 14 4 15,-4-7 2-15,-5-18 2 16,-8-16 0-16,0-26 0 15,0-12 0-15,0-18-2 16,0-27 1-16,4-34-4 16,5-26 0-16,8-41-3 15,8-35-3-15,9-18-1 16,17 3 3-16,13 4-2 16,4 27-1-16,4 18 3 0,0 19 2 15,5 23 0-15,-9 15-1 16,0 27-4-16,-5 33 0 15,-12 15 0-15,-12 31 2 16,-22 18 3-16,-26 20 4 16,-25 14-2-16,-21-7-2 15,0-19-16-15,4-19-5 16,13-23-45-16,16-37-18 16,18-19-39-1</inkml:trace>
  <inkml:trace contextRef="#ctx0" brushRef="#br0" timeOffset="13076.2282">16226 654 328 0,'9'-37'123'0,"-9"37"-66"0,0 0-66 15,-9 15 7-15,1 22-1 0,-1 16-1 16,-3 4 2-16,-5 11 2 16,0 15-3-16,-9 15 2 0,-3 15 3 15,-1 4 1-15,0 7-1 16,0-3 1-16,1-8 0 16,8-11 1-16,8-15 0 15,4-23 0-15,5-19 13 16,8-18 6-16,9-35-11 15,13-37-5-15,3-31-11 16,14-41-3-16,3-34 2 16,18-33 2-16,12-20-3 15,1 23 0-15,-1 19 0 16,-4 26 2-16,1 23-1 16,-1 22 4-16,-4 27-2 15,-9 19-1-15,0 30 0 0,-8 30 3 16,0 30 2-16,-12 31 2 15,-5 33-4-15,-5 31-1 16,-3 22 1-16,-14 11 0 16,1-7-6-16,0-7 0 15,0-42-10-15,-9-27-2 16,-4-30-17-16,-9-37-6 16,-3-23 19-16,-10-30 11 15,-16-30 14-15,-13-31 7 16,-8-11-7-16,-18-7 0 15,-3-4-2-15,-5 18 0 16,0 20-3-16,9 30 0 0,8 18-1 16,13 20 0-16,16 7 7 15,18 19 5-15,25-4 5 16,26 11 2-16,29-3-8 16,26-8-4-16,30 4-2 15,17-19 1-15,12 0 1 16,4 0 3-16,-12-8 3 15,-13 4 5-15,-12 4-4 16,-14 4 2-16,-16 4-7 16,-9 7-3-16,-12 7-4 15,-14 24-1-15,-8 10 2 16,-8 12 0-16,-9 11 1 16,1 4 2-16,-5 12-3 15,-5-5 0-15,1 4 3 16,-4-18 3-16,-5-8 0 0,-4-16 0 15,-4-10-3-15,-5-12 1 16,1-30 0-16,-5-19 3 16,4-30-3-16,1-19-2 15,-1-30 0-15,5-30 1 16,8-8 1-16,5 1 1 16,8 6-2-16,8 20-2 15,14 7 1-15,-1 19-1 16,4 19-5-16,-4 15 1 15,-4 26 0-15,-8 31-1 16,-13 18 1-16,-13 23 0 16,-13 19 3-16,-13 23 2 0,-3 7 0 15,3 0 2-15,1-11-20 16,8-20-8-16,4-36-58 16,13-31-34-1</inkml:trace>
  <inkml:trace contextRef="#ctx0" brushRef="#br0" timeOffset="13421.8641">18438 530 236 0,'76'-76'90'0,"-50"76"-48"0,37-11-36 15,-37 22 20-15,8 1-14 16,4 18-2-16,0 23-8 16,5 15-4-16,-9 26 1 15,0 12 0-15,-5 18 1 0,-3 8 0 0,-9 4 2 16,-4-15 1-16,-9-8 3 15,-13-12 10-15,-8-18 5 16,-4-15 4-16,-4-30 4 16,-1-23 2-16,1-26 3 15,8-31-16-15,12-26-8 16,18-33-6-16,13-20-1 16,12-30-2-16,13 4-1 15,0 15-8-15,17 30-5 16,0 30 4-16,4 27 3 15,4 34 1-15,1 34 4 16,-1 37-2-16,-8 23-1 16,-17 41-8-16,-26 20-5 0,-42 29-95 15,-46-14-84 1,-77-24 59-16</inkml:trace>
  <inkml:trace contextRef="#ctx0" brushRef="#br0" timeOffset="13978.4548">4575 2797 12 0,'17'-12'5'0,"-17"16"-2"0,4 11-8 0,-8-3-1 15</inkml:trace>
  <inkml:trace contextRef="#ctx0" brushRef="#br0" timeOffset="14502.5958">3879 3261 228 0,'-140'79'85'0,"63"-53"-46"0,5 8-24 0,51-15 24 16,8 0-12-16,13 7-1 15,21 8-15-15,30 11-4 16,17 5-5-16,21-1-2 0,22 3 3 15,16 5-4-15,9 0 0 16,-5 10 1-16,1 9 0 16,-17 18 0-16,-26 8 2 15,-34 0-1-15,-38 15-1 0,-42 11 1 16,-35 12-1-16,-50-5-3 16,-13 20 2-16,-5-4 5 15,18-12 2-15,17-18-2 16,37-12-3-16,27-3-3 15,37-4 1-15,30-8 1 16,43 0 2-16,29-3 5 16,13-1 6-16,18 1-3 15,-1 22 2-15,-9 8-7 16,-33 11-3-16,-22 19 1 16,-29 22 0-16,-30 1-1 15,-30 18 1-15,-17 8-2 16,-16 19-1-16,-14-1 1 15,5 5 1-15,8 7 3 16,9 8 2-16,17 14 3 0,13 5 4 16,16 79 7-16,13 3 5 15,13 19-1-15,-4 16 0 16,-30-1 1-16,-21 31 1 16,-30 7-10-16,-21 19-3 15,-30 0-4-15,-26-4-1 16,5-7-8-16,13-50-2 15,12-33-60-15,26-42-26 16,25-75-115 0</inkml:trace>
  <inkml:trace contextRef="#ctx0" brushRef="#br0" timeOffset="15583.6819">5912 4132 324 0,'-98'-30'121'0,"69"37"-66"0,3 12-64 0,18-4 20 16,8-4-10-16,12 5-1 16,22 2 1-16,30-6-1 15,29-1 0-15,14 0 0 0,20 4 0 16,13 4 0-16,-13 4 0 15,-16 7 0-15,-22 12 2 16,-21 3 1-16,-26 8 1 16,-25 18 0-16,-30 16 2 15,-33 7-3-15,-26 1-2 16,-18 7 0-16,-20 7 1 16,-13 8-1-16,0-4 2 0,21-11-2 15,26-12-1-15,20-7-2 16,35-7-1-16,38-1 15 15,43-14 6-15,33-1 0 16,43-4 0-16,8 1-13 16,-8 3-5-16,-13 16 0 15,-21-1-1-15,-38 23-2 16,-26 8 2-16,-34 15 5 16,-29 14 2-16,-31 35 0 15,-24 0-1-15,-9 22-3 16,-9 23 1-16,5 23-2 15,12 14-1-15,21 16 9 16,35 0 4-16,34 60 7 16,37-7 4-16,43-4-10 0,17 15-3 15,1 18-5-15,-27 20 1 16,-29 15-6-16,-42 41-1 16,-52 30-53-16,-59 35-22 15,-42 18-110 1</inkml:trace>
  <inkml:trace contextRef="#ctx0" brushRef="#br0" timeOffset="44303.6335">5746 3087 208 0,'-12'-19'79'0,"12"4"-42"0,4-19-52 0,0 19 10 16,5 0-22-16,-1-4-6 0,5-3 16 16,0-1 6-16,-1 0 8 15,-3 1 8-15,-5 3 7 0,-4 4 16 16,-4 0 9-16,0 3-6 15,-5 5-1-15,1 3-8 16,-1 4-2-16,1 4-9 16,-1 3-2-16,1 5-10 15,3 3-1-15,5 4 0 16,0 7 3-16,5 12 2 16,-1 15 1-16,-4 11-2 15,-4 22-2-15,-5 9 1 16,-4 14-1-16,1 12 0 15,-1-1 0-15,0-3 0 16,5-3 2-16,3-16-1 16,5-12-1-16,0-29-2 15,5-19 1-15,-1-20-39 0,4-25-18 16,1-16-47 0</inkml:trace>
  <inkml:trace contextRef="#ctx0" brushRef="#br0" timeOffset="44602.9851">5619 3649 132 0,'-21'42'49'0,"17"-16"-26"0,-1 12-23 0,5-23 13 0,0 7-9 16,0 1-2-16,5 3-4 15,-1 1 1-15,0-5 1 16,5 1 17-16,-5 4 9 0,0 6 2 15,-4-2 1-15,0 10-14 16,-4 4-6-16,0 1-6 16,-5-5 0-16,9-11 7 15,4-15 5-15,13-15-1 16,5-22 2-16,7-12-11 16,9-19-6-16,18-4-17 15,3-7-6-15,0-11-28 16,-8 11-11-16,-8-15-22 15</inkml:trace>
  <inkml:trace contextRef="#ctx0" brushRef="#br0" timeOffset="46090.0146">6315 2438 208 0,'0'0'77'0,"0"0"-42"0,0 15-48 0,0-7 9 16,0 3-5-16,0 4 0 16,0 1 3-16,0-1 4 15,0 0 1-15,0 0 5 0,0 4 5 0,0 3 4 16,0 1 4-16,0 11-3 15,0-4 2-15,0 4-7 16,-4 7-1-16,0-3-4 16,-1 11-3-16,1-4-3 15,0-3-1-15,0-16 4 16,4-3 3-16,4-27-1 16,0-11 0-1,0-11 1-15,5-1-5 16,-1-18 1-16,1-4 4 15,4-4 2-15,4 0-2 16,0 4-1-16,4 8-3 16,9-4-1-16,-1 11 1 15,1 7 0-15,0 8-3 16,-1 8 2-16,1 7 1 0,-4 8 0 16,-5 7 0-16,-4 12 0 15,-4 7 0-15,-5 4 0 16,-4-4 0-16,-8 1 2 15,0-5 8-15,-5-3 3 16,1-12-9-16,-1-7-1 16,1-12-3-16,4-3 0 15,4-12 0-15,0-11 0 16,4 0 0-16,4-15 0 16,9 4-3-16,0 3 2 15,0 9 1-15,0 6 0 16,-4 8-3-16,0 12 0 0,-1 7 4 15,1 15 3-15,4 7-3 16,0 12-1-16,0 0 0 16,4 0 0-16,-4 4-27 15,0-4-9-15,0-8-33 16,0-3-27 0,0-12 36-16,0-7 38 15,0-11 21-15,0-5-26 16,-4-10-16-16</inkml:trace>
  <inkml:trace contextRef="#ctx0" brushRef="#br0" timeOffset="47050.4881">7113 2235 160 0,'-30'-15'63'0,"9"15"-34"0,4-4-23 0,9 4 15 15,-1 0-5-15,-3 0 3 16,-5 7-6-16,-5 5-3 16,-3 7-5-16,-1 7 3 0,1 8 4 15,-1 7-2-15,10 5 2 16,3 3-7-16,0-8-3 16,9 1-1-16,4-8-1 15,4 0 0-15,5-12 2 16,3-10-1-16,5-12-1 0,4-12 3 15,1-10 0-15,3-9-1 16,5-14 1 0,4 4-2-16,-4-5-1 0,-5-3 1 15,-4 12-1-15,0 6-3 16,-4 13 0-16,-4 3 2 16,0 15 0-16,-5 3-2 15,1 9 0-15,-1 10 4 16,1 8 1-16,-1 1-3 15,5 3 1-15,4 7 0 16,4-15 0-16,1 5 0 16,3-13 2-16,5-10-1 15,-1-12 2-15,-3-7-4 16,-1-19-2-16,1-4 4 16,-5-4 1-16,-4-3 0 0,-4 3 1 15,-1 0 0-15,-3-3 1 16,-1 7-7-16,1 7 0 15,-1 8 1-15,-3 4 1 16,-1 23-6 0,0 3 6-16,0 8 3 15,1 4-1-15,3-1-1 16,1 1-2-16,3-4 1 16,14-4 1-16,-1-8 2 15,5-7 1-15,4-11 1 16,0-11-5-16,0-1 1 15,-4-7 0-15,-9 3 2 0,-8 1 5 16,-5 3 4-16,-4 4-6 16,-4 16-1-16,0-5-4 15,-4 16-3-15,-4 3 2 16,-1 12 2-16,1-8-2 16,3 7 0-16,1 1 1 15,4 0 0-15,0-1 0 16,0 5 0-16,4-9-3 15,1-2 2-15,-1-5 3 16,4-15 3 0,1-7-2-16,4-8 0 15,4-4 1-15,-1-11-5 16,6-3 1-16,-1-1-2 16,0-4 0-16,0 12 2 0,-4 8 2 15,0 7-3-15,0 7-2 16,0 12-1-16,0 7 3 15,0 8 0-15,0 0 3 16,0 0-8-16,0 3-3 16,9-3-33-16,3-4-15 15,1-7-41 1,-4-8-20-16,-5-8 58 16</inkml:trace>
  <inkml:trace contextRef="#ctx0" brushRef="#br0" timeOffset="47426.2206">8387 1718 124 0,'0'0'46'0,"0"8"-24"0,4 7-6 16,-4-4 16-16,0 12-6 15,0 7-3-15,0 4-9 16,0 7-4-16,4 1-5 15,0 3-2-15,5 0 3 0,-1-3-3 16,5-8 0-16,0-4 5 16,-1 0 5-16,1-7-3 15,0-8 2-15,0-8 10 16,-1-3 6-16,5-12-10 16,0-7-3-16,0-11-9 15,5-4-4-15,-5-8-1 0,0-7-1 16,-5-12 0-16,-3-3 0 15,-1 3 0-15,1 8 0 16,3 8-7-16,1-1-3 16,0 1-21-16,0 14-7 15,-1-3-12-15,14 11-4 16,-1 8-36 0</inkml:trace>
  <inkml:trace contextRef="#ctx0" brushRef="#br0" timeOffset="48087.3868">9108 1511 88 0,'9'0'35'0,"-9"3"-18"16,0 5-16-16,0-4 8 0,-5 3-21 15,1-3-9-15,4 7 4 16,0 1 2-16,0-1 33 16,4 4 15-16,1 0 6 15,-1 0 4-15,0 0-7 16,5-3 1-16,-1-1-10 15,1-4-4-15,8-7-13 16,4 0-4-16,9-15 0 0,16-7-3 16,5-1-2-16,0-15 0 15,0 8-1-15,-4-11 0 16,-9 7 2-16,-8 7-14 16,-13 5-7-16,-13 7 5 15,-13 3 3-15,-8 12 4 16,-4 0 5-16,-4 12 1 0,3-5 1 15,-3 1-3-15,0-1 0 16,3 5 2-16,1-1 0 16,4 4 7-16,4-7 4 15,1 3 1-15,3 4 3 16,5 8-5-16,4-1-3 16,0 1-1-16,4 7-1 15,0 4 0-15,1 7 0 16,-5 5-2-16,0 3 1 15,0 0-2-15,0 4-1 16,0-12 1-16,-5-3 1 16,5-8-3-16,-4-7 0 0,0-5-8 15,-5-18-4-15,1 0 0 16,-5-11 2-16,0-12 7 16,-8 12 4-16,4-8 1 15,0 8 2-15,0 7-2 16,-4 8-1-16,0 11-2 15,4 4 1-15,4 4-1 16,5-5 0-16,12 1 2 16,13-7 0-16,8-5 0 15,9-3 2-15,17-8-1 16,13-3-1-16,-5-5 1 16,1-3-1-16,-9 0-49 15,-9-8-63-15,-8 1 18 16</inkml:trace>
  <inkml:trace contextRef="#ctx0" brushRef="#br0" timeOffset="49092.8138">9983 1292 260 0,'-26'0'99'0,"13"15"-54"0,5 11-50 0,4-11 17 0,-1 8-9 16,1 7-2-16,4 15-3 15,-4-3 1-15,0 3 1 16,-1 4-7-16,1-4 0 0,4 12 1 15,-4-15 3-15,0-1-5 16,-5-7 1-16,1-11 5 16,-5-8 6-16,0-4 4 15,1-3 3-15,3-8-3 16,1-12-3-16,-1 1-11 16,5-8-4-16,0 4 0 15,4-11 1-15,0-1 6 16,8 1 3-16,5-1 3 15,12-7 3-15,9 8-1 0,0 3 0 16,4 1-3-16,1 3 1 16,-1 4-2-16,0 3 2 15,-4 1-2-15,-4 4 2 16,-1 3-2-16,1-7-1 16,-9 11 3-16,0 11 2 15,-4 11-2-15,-4-3-2 16,-4 12 2-16,-5 2 0 15,-4 1-4-15,4 12 1 16,-4-12 0-16,0-8 0 16,0-3 2-16,0-8 3 0,0-19-4 15,4-7-1-15,1-8 0 16,-1-8 2-16,4 1-3 16,1-8 0-16,4-7 1 15,-1 10 0-15,1 9-3 16,0 7 0-16,0 3 2 15,4 9 2-15,0 14 0 16,0 0-1-16,4 1-2 16,4 6-1-16,-4 9 2 15,1 7 0-15,-5-12-13 16,0 5-3-16,0-8-20 16,0-8-9-16,0-7-8 15,0-8-5 1,4-7 30-16,-4-8 12 15,0-4 7-15,0-3 7 0,-5-4 3 16,-3 3 7-16,-1 12 4 16,-8 0 2-16,-4 15 3 15,4 0-3-15,-4 8 2 16,0 3-10-16,4 0-3 16,4 4-2-16,4 0 0 15,1 4 0-15,4 0 15 0,-1 4 7 16,1-4 7-16,4 11 2 15,-13 0-12-15,1 0-4 16,-10 0-9-16,-7-7-2 16,-14-4 0-16,1-12 0 15,-1-11 4-15,5-14 5 16,4-9-1-16,8-7 3 0,9-11-8 16,5-4-4-16,7 4-18 15,5-4-5-15,0 7-3 16,0 4-2-16,0 5-43 15</inkml:trace>
  <inkml:trace contextRef="#ctx0" brushRef="#br0" timeOffset="50143.6962">10904 1646 124 0,'-5'19'46'0,"5"-7"-24"0,9 6-26 0,-5-6 8 16,5-9-4-16,3 5 2 16,1-4-1-16,0-4 2 15,4-4 2-15,0-4 2 16,-4-3 19-16,-1-4 9 16,-3 4-6-16,-5-19-2 15,-4 3-16-15,-4 1 0 0,-5-1 0 16,-3 8-6-16,-1 8-1 15,-4 0-4-15,0 11-1 16,0 11-1-16,-4 4 0 16,4 4 0-16,4 4-2 15,9-1 3-15,4 5 0 0,8-1 1 16,9-3 0-16,9-1 2 16,12-3 1-16,13-7-1 15,8-9-2-15,1-10 1 16,-1-12 1-16,0-4 3 15,-8-11 4-15,-8 0 2 16,-9-3 1-16,-4 3-4 16,-9 4-3-16,-9 3-2 15,-3 8 0-15,-9 8-9 16,-13 7-1-16,-4 8 4 16,-4 7 1-16,-4 8 2 15,-5 4 2-15,4 3 3 16,5 1 2-16,4-1-6 15,4 0 0-15,9 1-1 16,8-16 2-16,9-3-1 16,4-8 2-16,4-12-2 0,9-18 2 15,-4 4-2-15,-5-1-1 16,-4 9-2-16,-5 2 1 16,-3 5 1-16,-1 11 0 15,-3 0 0-15,-1 23 0 16,0-12-3-16,0 8 2 15,5 0 1-15,8 0 0 16,4-4 0-16,13 0 2 16,9-4-1-16,12-3-1 15,4-16 1-15,9-3 1 16,-4-19-1-16,-5-4-1 16,-4-8 1-16,-12 5 1 0,-14-9-1 15,-12 9 2-15,-12 3-2 16,-14 11-1-16,-12 4 1 15,-13 15-1-15,-8-3-3 16,-5 14 2-16,0 8 1 16,1 8 0-16,3 3 2 15,5 1 1-15,8 11-1 16,5-4-2-16,8-12 1 16,4 1 1-16,9-8 5 15,8-19 4-15,17-7-4 16,9-19-2-16,4-16 0 15,8-18 1-15,5-4-3 16,0-11 0-16,-5-11-1 16,-4-1 1-16,-8 12-4 0,-4 19 0 15,-5 11-1-15,-4 26 0 16,-5 30 13-16,1 20 5 16,4 26-2-16,9 30 0 15,20 22-8-15,14 12-2 16,12-4-7-16,13 4 0 15,4-22-21-15,17-24-7 16,17-29-11-16,9-42-1 16,16-23-81-1</inkml:trace>
  <inkml:trace contextRef="#ctx0" brushRef="#br0" timeOffset="54677.7695">20492 1058 180 0,'-25'-23'68'0,"8"23"-36"0,-4 0-42 16,8 0 9-16,0 0-2 15,-4 0 1-15,-8 0 2 16,4-7 2-16,-1-8-1 15,1-4 2-15,0-4 0 0,-5 1 10 16,1-9 3-16,-5-3 1 16,-8 4 2-16,-4-7-6 15,-9 3 0-15,-9 0-8 16,-20-4-3-16,-10 4-1 16,-7 4 1-16,-9 0-1 15,-9-4-1-15,5 4 5 16,8-1 1-16,4-3 0 15,1 0 1-15,-1 1-4 0,-12-1-2 16,-1 0 2-16,-12 11 0 16,-13 8 1-16,-17 4 2 15,-21 3-5-15,-21 8-1 16,-9 11 0-16,-12 1 2 16,-5 3-1-16,9 15-1 15,17-11 5-15,8 7 1 16,30-3 4-16,21 11 4 15,17 15-8-15,13 11-3 16,9 12-2-16,7 7-1 16,-3 0 0-16,12 12 0 15,-4 33 0-15,26 4 2 0,17 4-3 16,20-7 0-16,31 14 1 16,33 1 0-16,35-8 4 15,25-7 2-15,33-5-2 16,27 5-1-16,12-12 1 15,29-23 0-15,14-14 0 16,25-16 0-16,8-18-2 16,26-20-2-16,13-22 5 15,25-30 1-15,26-26 0 16,-1-20-1-16,9-3-3 16,-21-23-2-16,-4-19-2 15,-30-14 1-15,-26-5 1 16,-42-3 0-16,-38-16 0 0,-52 20 2 15,-45 3-10 1,-61 11-2-16,-63-3-4 0,-59 4 1 16,-64 7-4-16,-68 19 0 15,-72 11-19-15,-68 15-7 16,-77 16-70 0</inkml:trace>
  <inkml:trace contextRef="#ctx0" brushRef="#br0" timeOffset="61764.1942">14452 2816 236 0,'-25'-12'90'0,"16"16"-48"0,-3 4-67 0,3-1 9 16,-4 4-7-16,1 4 3 16,-10 4 10-16,1 15 3 15,-9-7 5-15,-8 10 3 0,-4 9 2 16,-9 6 7-16,-4 5 6 16,4 0 3-16,0 3 3 15,8 4-6-15,9 12 1 16,13-1-6-16,13 4 1 15,12 8-1-15,13-4 3 16,13 7-7-16,4 12-4 16,4 11-2-16,-4 1 1 15,-5-9-1-15,-7 12 2 16,-14 8 0-16,-16-5 1 0,-9-3-2 16,-9-7-2-16,-4-5 7 15,5-14 5-15,8-8-4 16,4-8-2-16,9-7-3 15,4-8-3-15,9-3 1 16,3-4-1-16,5-16 4 16,4 9 5-16,5-1-1 15,-1-7 1-15,1-1-3 16,-5 1 1-16,0 0-2 16,-4-4 2-16,-4 19-4 15,-17 7 0-15,-22 12-3 16,-25 11-1-16,-12 7 3 15,-9 16 1-15,4 11-4 16,4-12 1-16,5-3 0 16,16-8 0-16,13-3-3 0,18 3 2 15,12 4 1-15,17 4 0 16,12 4 0-16,14 3 2 16,33 12 1-16,13 3 1 15,0 16-2-15,9 22 1 16,-17 26 0-16,-26 16 3 15,-25 22-10-15,-35 31-2 16,-29 15 1-16,-33 25 0 16,-31 43 5-16,0 11 4 15,1 33 10-15,12 20 5 16,13 7-3-16,25 8-1 16,13-16-14-16,17-22-3 0,13-38-8 15,8-33-4-15,4-27-12 16,1-57-6-16,-1-53-23 15,-3-52-8-15,-5-42-43 16,-17-56-42 0,-9-53 57-16</inkml:trace>
  <inkml:trace contextRef="#ctx0" brushRef="#br0" timeOffset="63204.4808">14045 7824 220 0,'-9'12'82'0,"-16"-1"-44"0,8 8-44 16,4-8 12-16,0 0-6 15,1 1 2-15,-1 7 3 16,4-4 4-16,-3 0-4 15,-1 0 4-15,0 0 3 0,-4 4 0 16,-8 3 3-16,-9 9-4 0,-17-1 1 16,-9 11-7-16,-25 1-1 15,-4 7-2 1,-4-4 1-16,-9 4-2 0,-13-4 2 16,-3 4-4-16,-10 4 0 15,-3 8 1-15,-18-5 0 16,-4 16 2-16,-12 3 1 15,-26 4-4-15,4 12-1 16,-8-1 1-16,-17 5 0 16,8 7 1-16,-21 3 0 15,8-3 2-15,-3 0 1 16,-10-4 1-16,5 0 0 16,-12 0 4-16,12-4 5 15,-4 1-7-15,-5-1-1 0,5 0-3 16,-13 1 1-16,21 3 2 15,9-8 4-15,0-7-2 16,21-11 1-16,17-12-5 16,0 0 0-16,-34 5 1 15,29-9 0-15,18-11 0 16,8 1 0-16,1-5-2 16,11 1 1-16,23-5-2 15,7-3 2-15,14-7 0 16,7-8 3-16,6-8-3 15,-1 0-2-15,13-11 2 16,8-7 0-16,4-8 3 16,10-16 1-16,7-6-1 15,9-12-1-15,9-8-6 0,3-15-1 16,-3-7 3-16,-1-15 1 16,1-8-3-16,0-15-1 15,-1 0 1-15,5-11 0 16,8 7-2-16,5 16 2 15,-1-1 1-15,5 8 0 16,4 7-3-16,0 12 2 16,0 8 1-16,-4 7 2 15,-1 11-3-15,1 11 0 16,-4 5 1-16,-1 10 0 16,1 8 0-16,-5 12 2 15,-8 18-3-15,-13 19-2 0,-9 27 2 16,1-4 0-16,4 18 1 15,-1 1 0-15,6 0-3 16,3-1 0-16,4 1 2 16,5-19 2-16,4-16 0 15,4-14 2-15,5-12-2 16,8-33-1-16,4-16-2 16,9-30-1-16,8-4-1 15,0-11 3-15,5-7-2 16,4 7 1-16,8 4 2 15,-4 7 2-15,-5 16-3 16,-7 6 0-16,-5 20 3 16,-5 8 1-16,1 7-6 15,0 11 0-15,0 15 1 16,-1 16 1-16,-3 22 1 0,3 11 0 16,-7 19-3-16,3-7 2 15,1-16 3-15,-1-10 1 16,9-12-4-16,0-19 1 15,9-12 2-15,3-10 1 16,5-4-1-16,9-12-2 16,-1 12 3-16,5-1 0 15,4 16-6-15,-9 19 0 16,-8 7-28-16,-8 11-9 16,-5 5-37-16,-4-1-14 15,13-15-25 1</inkml:trace>
  <inkml:trace contextRef="#ctx0" brushRef="#br0" timeOffset="106006.9034">5959 9714 252 0,'-64'19'96'0,"55"-19"-52"0,1 11-56 0,8-11 13 16,0 0-9-16,0 0 0 16,0 0 2-16,0 0 2 15,0 0 2-15,8-11 3 0,9-1 2 16,0-10 1-16,9-5 0 16,4-6 0-16,8-1 2 15,4-15 3-15,5-8 2 16,4-7 1-16,13-8 0 15,16 1-6-15,5-5-2 0,4 1-2 16,0-16-2 0,1 12-2-16,7-4 1 0,14 0 1 15,7-4 0-15,-3-3-3 16,8-12 2-16,17-4 1 16,9 8 0-16,4 0 0 15,21-4 2-15,-5 8-1 16,1-4-1-16,8 7-2 15,1 12 1-15,-1 0 1 16,13 11 2-16,8-7 1 16,1 7 1-16,16 4-2 15,1 0-2-15,12-1 1 16,-4 1 1-16,-8 4-1 16,3 11 2-16,-7 0-2 15,-27 7-1-15,-3 5 1 0,-9 10-1 16,-9-3 0-1,-16 8 0-15,-1-5-3 0,-7 4 0 16,20-3 2-16,-25 3 0 16,-22 5 1-16,-25 3 2 15,-21 3-1-15,-17 8-1 16,-17 1 1-16,-8-1 1 16,-9 0 1-16,-5 0 1 15,1 1-2-15,-9-1-2 16,-4 0-2-16,-4-4 1 15,-9 1-4-15,-16-4-1 16,-5-1 0-16,-21-3 2 0,-13 4 2 16,-21 0 1-16,-5 3 1 15,-12 8 0-15,0 0-3 16,4 0 2-16,4-4 1 16,18 4 0-16,12-11 2 15,17 3 1-15,17-3-1 16,17-4-2-16,17-4 1 15,25-7 1-15,18-1-1 16,16-3-1-16,13 4-2 16,5 7-1-16,12 0 2 15,17 4 0-15,9 4 5 16,12-4 5-16,13 3 1 16,4 5 2-16,5-1-6 15,-17-3-4-15,-14 3-1 0,-7 8-1 16,-31 8-3-16,-33-8 0 15,-30 11 2-15,-25-3 2 16,-22 3 0-16,-25 4 2 16,-22 12-4-16,-12-1 0 15,9-3 1-15,7-5 0 16,14-3 0-16,8 4 0 16,9-4 0-16,-5 4 0 15,9-4 2-15,0 8 1 16,4 3-1-16,0 5 1 15,4-1 0-15,0 7 1 16,0 1-5-16,1 0 1 16,-1 3 0-16,5 1 2 0,-5-8-3 15,9-4 0-15,4-15 3 16,8 4 1-16,22-19-1 16,8-8 1-16,9-14-2 15,17-12-1-15,16-19 1 16,5-15 1-16,9-15-1 15,7-11 2-15,-7 11-4 16,-5 11-2-16,0 12-1 16,-21 15 0-16,-13 11-4 15,-12 22-7 1,-9 12 6-16,-9 19 2 16,-4 4 5-16,1 26-1 15,-10 7 1-15,-3 12 4 16,-5-7 1-16,0 7-4 0,1-16-1 15,-5-10-8-15,0-8-4 16,-9-12-105 0</inkml:trace>
  <inkml:trace contextRef="#ctx0" brushRef="#br0" timeOffset="107132.8071">13650 6289 4 0,'-17'-49'0'0</inkml:trace>
  <inkml:trace contextRef="#ctx0" brushRef="#br0" timeOffset="189809.6127">7376 11913 168 0,'5'0'66'0,"-5"-8"-36"0,4 5-22 16,0-5 16-16,0 0-12 16,1 1-2-16,-1-4-4 15,4-5-1-15,1 1-3 16,-5 0 9-16,0-4 8 0,1 1 5 16,-1-13 3-16,0 5-3 15,-4 3-3-15,0 5-3 16,0 2 1-16,0 5-4 15,-4 4-1-15,0 7-8 16,-5 7-2-16,-4 4 0 16,1 5 2-16,-1 2-3 0,0 1 0 15,5 8-3-15,-1 7-3 16,5-4 2-16,4 4 2 16,0 7-2-16,4 4 0 15,9-7-1-15,-5-8 0 16,1-3 2-16,4-1 0 15,-5-3 0-15,5-1 0 16,-5-3 4-16,9-11 2 16,-4-1 4-16,8-14 4 15,-4-1-6-15,4-14-2 16,9-12-3-16,-9-12-3 16,-12-3 1-16,-5-3-1 15,-12-13 0-15,-1 20 2 16,1 11-8-16,-9-11-3 0,4 11-6 15,-4 0-4-15,-9-4-9 16,5 8-3-16,4 11-7 16,9 12-4-16,-1-1-4 15,5 8-1-15,0 0-25 16,12 4-38 0,-3-4 35-16</inkml:trace>
  <inkml:trace contextRef="#ctx0" brushRef="#br0" timeOffset="190275.597">7767 11581 236 0,'8'-4'88'0,"-8"4"-48"0,9 11-45 0,-9-7 17 15,0 8-5-15,0-5 1 16,0 16-4-16,0-4-1 16,0 15-1-16,0-8-2 0,0 12 3 15,0-4-2-15,0 0-1 16,0-4 1-16,0-4-1 16,0 1 13-16,0-16 8 15,0 0 1-15,4-11 1 16,0 0-3-16,1-19-1 15,-1 8-1-15,4-15 0 0,-3 3-5 16,3-11-3-16,1 8-5 16,3 3-2-16,-3 0-3 15,-1 4-3-15,1 4 2 16,-1 8 0-16,1 3-2 16,-5 12 2-16,0-1 1 15,0 8 2-15,1 0-8 16,-1 8-1-16,0-8-16 15,5 8-8-15,-5-4-32 16,0-4-14-16,0-4-7 16,5-11-38-16,-1 0 28 15</inkml:trace>
  <inkml:trace contextRef="#ctx0" brushRef="#br0" timeOffset="191371.1984">8089 11536 208 0,'0'-19'77'0,"0"19"-42"0,-4-11-23 0,0 11 21 16,4 0-13-16,0 0-3 16,0-4-8-16,0 0-4 15,0 4-2-15,0 0 0 0,-4 0 0 16,-1 0 1-16,-3 4 0 16,4 0 4-16,-5 3 3 15,5 1-4-15,0-1 1 16,0 1-3-16,4-1 0 15,0 1-1-15,8-4 2 16,-4-1 8-16,13-3 5 0,-4 0-5 16,21 0-1-16,-4 0-5 15,12 8 0-15,-8-1-3 16,4 20 0-16,-8-12-6 16,-9 15-1-16,-4-4-10 15,-13 12-5-15,1-4-11 16,-14 0-5-16,1-4-11 15,-5-7-5-15,0-4 13 16,0-8 9-16,5-3-2 16,-1-12 2-16,5 0-4 15,4-7 2-15,0 3 9 0,4-7 5 16,1 4 4 0,7-8 2-16,-3 8 6 15,4-12 3-15,-1 0 5 16,1 4 18-16,0 4 7 15,-5 0 2-15,1 4 1 16,-5 0-16-16,0 3-8 16,1 1-5-16,-1 3 1 0,4 0 4 15,1 0 4-15,4 1 2 16,-1-1 3-16,5-8 1 16,-4 1 12-16,4-8 5 15,4-7 0-15,0-8 3 16,-8 0-12-16,0 8-7 15,-5-8-11-15,-8 11-4 16,0 4-3-16,-4 8-2 0,-4 3-2 16,-1 8-1-16,5 0-1 15,-5 8 3-15,1 7-2 16,4 0 1-16,-1-4 2 16,5 12 0-16,0 0 0 15,9-1 0-15,-1 1-5 16,5-1 1-16,0-3 6 15,0-4 4-15,-1 0-1 16,5-11 0-16,-4 4-1 16,4-20 0-16,0 12 6 15,-4-18 6-15,0 6-6 0,-1-3-3 16,1-15-4 0,0 4 0-16,-5 11-4 0,1-4 0 15,-5 7-4-15,0 9 1 16,0 14 0-16,5-7 2 15,-5 7 1-15,0 0 3 16,1-3-1-16,-1 7-1 16,0 0 1-16,0 0-1 15,-4-4 0-15,0-3 2 16,0 0-1-16,5-12 2 16,-1 0-2-16,9-7 2 15,8-16-2-15,0 1-1 16,0 3-2-16,-4 4-1 15,-4 4-1-15,4 4 3 16,8-4-2-16,-8 11-1 0,-4 0 3 16,0 12 2-16,4 11-5 15,-9 0-1-15,-3 3-27 16,-5-10-11-16,0-1-5 16,0 0 2-16,0 1 3 15,4-9 4-15,0 1-9 16,5-8-2-16,3-15-33 15,1 12-14 1,-4-4 49-16</inkml:trace>
  <inkml:trace contextRef="#ctx0" brushRef="#br0" timeOffset="191656.648">9168 11241 184 0,'4'-30'71'0,"-4"30"-38"0,-4-11-14 0,4 11 21 16,0 0-16-16,0 0-5 15,0 0-10-15,0 0-4 16,-5 11-2-16,1-3 0 0,-4 7 0 15,-1 0-4-15,1 4 1 16,-1 0 11-16,1 3 5 16,3-10 0-16,5 3 3 15,0-4 1-15,5-3 0 16,-1-1-5-16,9 1 1 16,-5-5-9-16,9 13-2 15,0-5-3-15,0 4 1 16,0 0-2-16,0 8 2 15,-4-4-4-15,4 3-2 16,-9-3-31-16,-8 0-13 16,0-4-36-16,-4-4-12 0,4-3-14 15</inkml:trace>
  <inkml:trace contextRef="#ctx0" brushRef="#br0" timeOffset="192347.1387">9448 11151 232 0,'4'-11'88'0,"-4"11"-48"0,-8-4-34 15,3 4 20-15,1 11-8 16,0-11 0-16,0 15-8 16,-1-3-2-16,-3 14-4 0,4-7-1 0,-1 7 3 15,1-3 3-15,8 7 2 16,-4-4 3-16,5 1 2 15,-1-5-5-15,0 1-1 16,0-4-4-16,5-4-1 16,-1-4 3-16,9-3 5 15,-4-8 4-15,12-11 2 16,-3 3-4-16,3-7-1 16,-4 4-8-16,-4-4-2 15,-4-1-9-15,-13 1-2 16,0 0-7-16,-13 4-2 15,5 0-9-15,-9-1-2 16,4 1-7-16,0 0-4 16,5-1-8-16,4-6-4 15,-1 6 17-15,10-3 8 0,-1 4 18 16,9-4 9-16,-1 0 9 16,14-4 5-16,-5 0 5 15,5 4 4-15,-1 4 2 16,0-5 3-16,-3 5-12 15,-1 7-3-15,-4 1-9 16,0 18-2-16,-4-4-4 16,4 19-1-16,-5-7 3 15,1 7 1-15,0-4-4 16,0 12 1-16,-1-4 2 16,1-11 3-16,-5-1 7 15,1-3 2-15,-5-4 4 0,-4-19 3 16,0 1 0-16,-4-16-1 15,0 4-6-15,-1-12-1 16,1-3-4-16,4-8 0 16,0 8-8-16,9-7-2 15,-1 10-3-15,18-3 0 16,-5 7 3-16,13 5 0 16,-4-1-15-16,4 0-4 15,-5 4-65-15,-3 3-29 16,-5 1-27-1</inkml:trace>
  <inkml:trace contextRef="#ctx0" brushRef="#br0" timeOffset="192692.872">10759 10578 232 0,'0'3'88'0,"-4"-6"-48"0,0 6-49 16,4-3 14-16,-13 0-16 15,0 0-5-15,-16 0 10 16,3 0 5-16,-12 0 2 16,8 0 21-16,-4 4 13 0,5 0-9 15,-1 7-3-15,4 1-11 0,1 14-5 16,4-3-4-16,8 14 0 15,5 12-2-15,8-11 2 16,0-8-4-16,12 12 0 16,-3-16-1-16,20 4-2 15,-3-7-33-15,8-8-15 16,-4 0-15-16,-1-7-7 16,-3-8-6-1</inkml:trace>
  <inkml:trace contextRef="#ctx0" brushRef="#br0" timeOffset="194839.34">10734 10649 228 0,'-13'-71'85'0,"5"25"-46"0,3-18-24 0,1 57 26 15,4-8-20-15,0 3-4 16,4 5-4-16,1-1-1 16,3 12-6-16,5 11 11 0,0 8 9 0,-5-4-3 15,5 22-1-15,12 23-8 16,-3 4-4-16,-1-4-5 15,-9-19-4-15,1-7 2 16,0 19 0-16,0-16-4 16,-1 1 1-16,-3-8 2 15,-1-8 1-15,1-3 1 16,-1-20 2-16,1 1-1 16,-1-15 0-16,1 0-6 15,8-12-1-15,13-22 1 16,8 7 2-16,-4 8-5 0,-5 15-1 15,-3 3-1-15,4 1 2 16,-5 4 2-16,5 7 3 16,4 7-7-16,-5 4-1 15,-7 1-14-15,-5 3-4 16,-5 0-16-16,1 0-6 16,-4-4-28-16,-1-7-10 15,-4 0-17 1,9-4 14-16,-4 0 69 15,3-15 41-15,10-12 22 16,-1 5-6-16,-4-12-3 16,-9 11 0-16,1 4 0 15,-5-3-8-15,0-1-4 16,-4 4-13-16,0 0-4 0,-4 4-2 16,0 4-2-16,-1 0-2 0,1 3 1 15,-4 4-1-15,3 1 6 16,-7 10 6-16,3 1 5 15,-3 3 2-15,3 0-8 16,1 4-4-16,-1 0-4 16,5 4-3-16,0-4 1 15,8 0 1-15,-4-3 8 16,13-5 5-16,-5-3 4 16,9-8 1-16,8-7-5 15,-8 0 1-15,-4-1-3 16,0-6 0-16,-5 2-7 0,-3-2-4 15,-1 6-1-15,0-7-1 16,0 8-5-16,-4 4 1 16,0-1 0-16,5 8 2 15,-5 0-1-15,4 4 1 16,0 0 2-16,0 11 2 16,1-4-3-16,3 0-2 15,1 1 2-15,3-1 0 16,-3 0 1-16,8-3 0 15,0-1 0-15,0-3 2 16,0-4-1-16,0-7 2 16,-5-1 0-16,1-7 1 15,-4 4-2-15,-5-12 1 16,0 12-4-16,0-12 0 16,1 8-4-16,-1 4 1 15,0 3 0-15,0 8 2 0,1 0 1 16,-1 11 3-16,0-3-3 15,-4 7 0-15,0 0 1 16,0 4 0-16,0-8 2 16,0 1 1-16,0-9 3 15,4-3 1-15,-4 0-3 16,9-11-1-16,-5 7-3 16,9-18-1-16,0 7 3 15,4-8 1-15,0 0-1 16,4 4-2-16,-4 4-2 0,0 4-1 15,0 0-1-15,4 11 3 16,-4 0 0-16,0 11 3 16,-4-3-3-16,-1 7 0 15,1-4-6-15,0 4 0 16,0-4-4-16,3-3 2 16,-3-1 9-16,8-7 5 15,-4 0-2-15,13-11 0 16,-4 0-1-16,3-8-2 15,-3 4 3-15,-1-12 0 16,-4 5-1-16,-8-5 1 16,0 5 0-16,-9-5 1 15,0-7-2-15,-12 12-4 16,-1 11-1 0,1 3 2-16,-5 4 0 0,1 4-2 15,-1 12 2-15,4-1 1 16,5 0 2-16,0 0 3 15,8 1 4-15,0-1 2 16,13 0 3-16,0-3-1 16,4 0 0-16,1-5-5 15,3 5-3-15,-8-1-2 16,4 8-3-16,-4 1 1 16,-4 6-1-16,0 1 0 15,-9 7 0-15,0-4-5 16,-12 5-1-16,-9 18-2 15,-4-23 0-15,4 0 2 0,-5-3 4 16,1-4 3-16,4-4 2 16,4 4-4-16,5-19-1 15,-1 0 3-15,18-19 3 16,-5 8 3-16,13-20 1 16,-4 5 0-16,17-12 0 15,-9 4-7-15,4-3 0 16,1 3-1-16,-1-4 2 15,-4 4-3-15,9-7 0 16,4-8 1-16,-4 11 0 16,-9 4 0-16,-4 4 0 15,-8 15 0-15,-9 3 0 16,-5 12 0-16,-3 4 0 16,-1 0-3-16,1 3 2 15,4 1-1-15,4 3-2 0,0 1 3 16,12-1 0-16,1 0 1 15,13 1 2-15,-5-9-1 16,13-3-1-16,-5 0 3 16,18-3 0-16,25-16-4 15,-4-4 1-15,-4-3 0 16,-9-5 2-16,-12-2 1 16,-5 6 3-16,-13 5-5 15,-4 6-1-15,-8 1 0 16,-9 4 0-16,-8 3-3 15,-9 5 2-15,-4 6 1 16,-4 5 0-16,0 3-3 0,4 4 0 16,9 12-1-16,3-8 3 15,1-4-2-15,8 7 1 16,-4 1 4-16,13-8 1 16,0-4 1-16,8-7 0 15,-4 0 0-15,0-15 2 16,8-12-3-16,-3-11-2 15,-10-11 0-15,1-19-1 16,-4-4 0-16,-5-19 2 16,0-7-3-16,-4 15-2 15,-4 14 2-15,0 9 0 16,-1 7-2-16,1 15 2 16,-4 11 1-16,-1 16 2 15,5 14-1-15,0 16-1 16,-1 0 1-16,5 14 1 0,5 12-3 15,3 15 0-15,1 8-4 16,-1-4 1-16,1-15-29 16,-5-19-13-16,0-4 13 15,5-4 8-15,3-3 17 16,-3-8 8-16,-1-11-30 16,1-12-14-16,-5-3-49 15,4-4-58 1,-3-19 43-16</inkml:trace>
  <inkml:trace contextRef="#ctx0" brushRef="#br0" timeOffset="195303.8175">13561 9465 240 0,'4'-23'90'0,"-4"23"-48"0,4-7-27 0,-4 7 26 16,0 0-15-16,0 0-5 15,-4 7-8-15,-9 5-1 16,1 3-7-16,-5 7 8 0,-5 5 6 16,1 3-4-16,0 8 2 15,12-4-6-15,5 7-1 16,8 4-6-16,5 4-1 16,4 12-1-16,4-1-2 15,4-7-13-15,0-8-4 16,0-11-15-16,-4-7-8 15,5-12 2-15,-1-15 2 0,-4-12-1 16,0-14 0-16,0-8 1 16,-5-11 2-16,1-1 12 15,-4-6 8-15,-5-5 15 16,-4 0 7-16,-4 5 23 16,-1 3 10-16,5 11-8 15,5 4-2-15,3 19-14 16,9 15-3-16,9 11 9 15,8 16 5-15,21 7 1 16,4 18 0-16,1 24-5 16,-9 7-3-16,-22 7-11 0,-29 1-4 15,-38 3-42-15,-38 23-17 16,-52-4-100 0</inkml:trace>
  <inkml:trace contextRef="#ctx0" brushRef="#br0" timeOffset="199387.8298">11422 14998 204 0,'-13'4'77'0,"4"7"-42"0,1 8-37 0,4-15 17 16,-1 7 2-16,-3 0 7 16,4 1 7-16,-1-5 3 15,1 1-18-15,4-1 8 0,0-7 6 16,0 0-3-16,0 4-1 16,0 0-10-16,0 3-3 31,4 5-3-31,1-1-1 0,-1-3-1 15,4 7 2-15,1-4-5 0,4 0-1 16,4-3-2-16,4 3-2 16,8-7 1-16,5 4 1 15,22-8-1-15,11 3 2 16,10-3-4-16,8 0 0 0,8-3 1 16,22-5 0-16,12-3 0 15,0-1 0-15,22 1 6 16,-5 0 4-16,5-1-3 15,-13 1 1-15,8 4-5 16,-12-1 0-16,-14 0-1 16,-16 1-2-16,-13 3 1 15,-12-3 1-15,-13-1-1 16,-9 1 2-16,-9-5-2 16,-7-3 2-16,-5 0 0 15,-9 4 1-15,-4-8-2 0,-8 0 1 16,-4-4-2-16,-5 5 2 15,-4-5-2-15,-4 0-1 32,-5 1-2-17,1-5 1-15,-5-3 1 0,-4-8 2 0,0 1-1 0,-4-9-1 16,4 1-2-16,0-4-1 16,4-4 6-16,4-7 5 15,5 0 0-15,4-12 1 16,4 12-5-16,5 7-1 15,-5 0-1-15,0 15-2 16,1 8 3-16,-5 11 0 16,0 8-1-16,-5 0-2 15,-3 14-2-15,-1 5-1 16,1 3-1-16,-1 1 3 0,1-1 0 16,-5 4 3-16,1 4-1 15,-10 3-1-15,-3 16-2 16,-5-4 1-16,-4 0 1 15,0 7 0-15,4 1 0 16,1 3 2-16,3-11-3 16,9 0 0-16,0-7 1 15,9-12 0-15,4-8 2 16,4-7 1-16,4-19-4 16,9-3 1-16,12-9 0 15,1-2 2-15,-1-13 1 16,0-3 1-16,1 4-2 0,-1 0-2 15,-3 3 1-15,-1 1-1 16,-4-1 0-16,-4 8 0 16,-1 8-3-16,1 3 2 15,0 8-4-15,4 4 1 16,0 3 2-16,8 5 3 16,1 6 0-16,3 9-1 15,5 3-2-15,0 4 1 16,0 3 1-16,-4 5 2 15,4 3-3-15,-9 4 0 16,-3-4 1-16,-5 0 2 16,0 4-1-16,-13-11-1 15,0-4 1-15,-4-4 1 16,-4 0 1-16,-5-4 3 0,-3-3-5 16,-10-1-1-16,-3 1 0 15,-9-1 2-15,-13 1-3 16,-8-1 0-16,0 5-4 15,-9-9 1-15,1 5 2 16,3-8 1-16,5 4 1 16,4-4 2-16,9 0-1 15,3 0 2-15,10 0-4 16,7 0 0-16,5-4 1 16,9 4 0-16,12-11 0 15,5-1 2-15,8-7-3 16,17-3 0-16,4-5-1 15,4-3-2-15,5 0 7 0,0-4 5 16,-5 0-9-16,1 0-1 16,-5-3-1-16,-4 6-2 15,-9 5 6-15,-4 3 3 16,-4 8-1-16,-4 4 0 16,0 0-6-16,-5 3 0 15,1 0 3-15,-5 5 4 16,0 3-3-16,1 0-1 15,-1 15 0-15,0 4 0 16,0 7-3-16,1 4 0 16,-1 4-1-16,0 4 3 15,0 7 0-15,5 0 3 16,-9-7-1-16,0 4 2 16,0-5-4-16,0-3 0 0,0-7-1 15,0-5 0-15,0-7-16 16,0-3-8-16,-9-9-33 15,5-3-12-15,-4-3-36 16,-1-5-12-16,1 1-5 16</inkml:trace>
  <inkml:trace contextRef="#ctx0" brushRef="#br0" timeOffset="201384.5223">13709 14180 220 0,'-8'-27'82'0,"8"12"-44"0,-4-4-25 0,4 16 22 16,0 3-12-16,0-8 0 31,0 4-8-31,0 4 1 0,4 0-9 0,-4 0 7 0,0 12 3 16,-9 3-3-16,1 3 2 16,-1 5-3-16,1 0 2 15,-5 3-6-15,5 8-3 16,3-4 1-16,5 8 2 15,5 3-2-15,3 12-2 16,5-8-5-16,4 12 0 16,0 3 0-16,0-7 2 15,-4 23-1-15,-1-12-1 16,-3 4 1-16,-5-8 1 16,0-7 1-16,1-8 1 0,-5 0 0 15,-5-14 0-15,-3-13 0 16,-5-6 0-16,-8-9-2 15,-5-3-2-15,-3 0 1 16,-5 0-1-16,-21-3 0 16,-1-1 0-1,-7 0-3-15,-5 4 2 0,-9 0-1 16,-12 0 0-16,-17 0 2 16,0 0 2-16,-9 0-1 15,-3-4-1-15,-10-3 1 16,1 3 1-16,4 0-3 15,-9 4 0-15,-8 0 1 16,9 8 0 0,12-1-3-16,13 5 2 0,8-1 1 0,9 4 0 15,4-4 4-15,17 1 2 16,9-5 2-16,3 5 0 16,14-9-7-16,8 5 0 15,9-8-1-15,16 4 0 16,5 3 0-1,8 5 0-15,9-12 0 16,4 3 0-16,12-3 0 16,-7 0 0-16,29-3 0 15,-13-9 0-15,47 1 0 16,8 0-3-16,13-1 2 16,0-3-1-16,17 8 0 15,1 3 4-15,-1 0 3 0,-5 4-4 16,1 0-1-16,4 4 0 15,-8 3 0-15,-5-3 0 16,-4-4 2-16,-8 0-1 16,-4-4-1-16,7 1 1 15,-3-9 1-15,-9-3-1 16,-12-4 2-16,-5-3-2 16,-17-5 2-16,-4-7 0 15,-17 4 1-15,-9-4 0 16,-8-3 0-16,-8-1-2 15,-5-11-2-15,-4-12 5 16,-4 9 1-16,4-9 0 0,0 5-1 16,4-8-3-1,0 7 1-15,0 4-2 0,1 4 2 16,-1 4 0-16,0 0 1 16,-4 11 2-16,0-4 3 15,-4 8-6-15,0 3-4 16,-1 9-3-16,-3 3 3 15,4 3 0-15,-1 1 1 16,1 0 0-16,0-1 0 16,0 12-3-16,4 0 2 15,-9 12-4-15,-3 10 1 16,-5 8 2-16,-5 16 3 16,-7-1 0-16,-10 8-1 15,5-12 1-15,5 1 1 16,3-8-1-16,5-8-1 0,4-7 1 15,4-4 1-15,1-11 3 16,3-8 2-16,5-7-6 16,8-4 0-16,9-8-3 15,8-11-2-15,5 0 3 16,3 0 0-16,1-4 3 16,4 4 1-16,0-7-4 15,-4 3 1-15,-1 1 2 16,-3 6 1-16,-1 5-6 15,1 3 0-15,-1 12-1 16,1 3 2-16,-5 20-1 16,4 3-1-16,1 4 3 0,-1 3 2 15,5 9 2-15,0-9 1 16,-5 5-2-16,1-1-2 16,-5-3 1-16,-4-5 1 15,-13-2-3-15,-8-5 0 16,-5-4 5-16,-3 5 2 15,-10-12-2-15,-3 3-1 16,-5 5-1-16,-4 7-2 16,-8 4 1-16,-1-4-1 15,-3 0 0-15,-1 0 2 16,0 0-3-16,9 0 0 16,0-3 1-16,8-5 2 15,22-14 3-15,8 3 0 16,4-7 0-16,4-16-3 15,9 5 1-15,0-5-2 16,5 1 2-16,-5-1-2 16,0 5-1-16,-5-1 1 15,-3-3 1-15,-1 7-1 16,1 0 2-16,-1 4-4 16,-4 0 0-16,1 4-1 15,3-1 0-15,1 1 2 16,-1 0 0-16,1 3-3 15,-1 4 2-15,5 4-1 16,0 0 0-16,-1 4 2 16,-3 7 0-16,-1 8 0 15,1 4 0-15,-1 3 0 0,1 12 0 16,-1 3 0-16,5-7 0 16,0-3-3-16,4-1 2 15,-5 0 3-15,1-4 1 16,0-3-1-16,-5 0-2 15,-3-8 1-15,-5 3 1 16,-9 1-1-16,-4 4 2 16,-4 0-2-16,-12 7-1 15,-1-8 1-15,0 9-1 16,-4-1 0-16,-4 4 0 16,-4 0 0-16,-5 11 0 15,-8 4-3-15,0-4 2 16,-1 4 1-16,1 0 2 0,0-7-1 15,-13 3 2-15,-4-15-2 16,-9 4 2-16,5-11-2 16,0-4-1-16,8-4 1 15,0-4-1-15,4 0-3 16,0-3 0-16,1 3-7 16,-1 1-4-16,-8-1-19 15,4 8-6-15,0 0-9 16,4 3-2-16,14 1-17 15,7-1-6-15,9 1-46 16,4-19-45 0,1-4 62-16</inkml:trace>
  <inkml:trace contextRef="#ctx0" brushRef="#br0" timeOffset="203436.1888">6082 3317 208 0,'-9'30'77'0,"18"-11"-42"0,8 4-41 16,0-8 14-16,12 0 8 16,14-4 7-16,29-7 2 0,30-8 2 15,25-11-15-15,39-11 2 0,29-16 0 16,30-7 1-16,25-11 4 15,39-19-7-15,38 0 1 16,12-4-6-16,35 0 1 16,12-4-3-16,5 0 2 15,-5-11-6-15,-17 8-1 16,-29 3 0-16,-30 11 0 16,-34 8 0-16,-43 8 2 15,-50 7-1-15,-43 16-1 16,-38 3-6-16,-43 3-4 15,-46 13-3-15,-51 3-2 0,-47 11 1 16,-64 11 3-16,-46 20 7 16,-56 7 4-16,-29 11 1 15,-38 19 2-15,-22 11-2 16,-3 8 2-16,-10 8-2 16,-8 3-1-16,18-3 5 15,7 14 1-15,26-10 2 16,22-1 2-16,37-15 4 15,48-7 3-15,41-19-5 16,48-16 1-16,58-33-6 16,40-8-6-1,49-26-1-15,48-11 0 16,51-12 2-16,50-15 3 0,52 8 2 16,37-20-3-16,43-3-1 15,39-7 1-15,12-8 2 16,8 0-3-16,-3 15 0 15,-31 0-1-15,-16 23 1 16,-56 3-7-16,-8 8 1 16,-85 15-15-16,-114 38-34 15,-86 18-1 1,-63 16-30-16,-85 30-12 16,-55 7-13-1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88975"/>
            <a:ext cx="4597400" cy="3448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4425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734425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B76B5A6-36E1-4474-BA79-BCC671141F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01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CD4FF-721F-4D38-98E2-06441BDB2DC3}" type="slidenum">
              <a:rPr lang="en-US" smtClean="0">
                <a:latin typeface="Times New Roman" pitchFamily="-112" charset="0"/>
              </a:rPr>
              <a:pPr/>
              <a:t>1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6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6457D-D809-4A1E-84B7-0A679143C489}" type="slidenum">
              <a:rPr lang="en-US" smtClean="0">
                <a:latin typeface="Times New Roman" pitchFamily="-112" charset="0"/>
              </a:rPr>
              <a:pPr/>
              <a:t>3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128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53043-2505-4784-917C-8528610BD2A4}" type="slidenum">
              <a:rPr lang="en-US" smtClean="0">
                <a:latin typeface="Times New Roman" pitchFamily="-112" charset="0"/>
              </a:rPr>
              <a:pPr/>
              <a:t>4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28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53043-2505-4784-917C-8528610BD2A4}" type="slidenum">
              <a:rPr lang="en-US" smtClean="0">
                <a:latin typeface="Times New Roman" pitchFamily="-112" charset="0"/>
              </a:rPr>
              <a:pPr/>
              <a:t>5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83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53043-2505-4784-917C-8528610BD2A4}" type="slidenum">
              <a:rPr lang="en-US" smtClean="0">
                <a:latin typeface="Times New Roman" pitchFamily="-112" charset="0"/>
              </a:rPr>
              <a:pPr/>
              <a:t>6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475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6457D-D809-4A1E-84B7-0A679143C489}" type="slidenum">
              <a:rPr lang="en-US" smtClean="0">
                <a:latin typeface="Times New Roman" pitchFamily="-112" charset="0"/>
              </a:rPr>
              <a:pPr/>
              <a:t>20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642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34564-027E-4717-86F8-293996997FA4}" type="slidenum">
              <a:rPr lang="en-US" smtClean="0">
                <a:latin typeface="Times New Roman" pitchFamily="-112" charset="0"/>
              </a:rPr>
              <a:pPr/>
              <a:t>21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4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0BF38C-8783-4CA4-A428-47B8A0FC9D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E2F3DB-588A-4A4D-8866-1D4B6BA580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1013" y="76200"/>
            <a:ext cx="2219325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863" y="76200"/>
            <a:ext cx="6508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770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BF5090D-164D-4F8B-AA29-DEC29D8E42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76200"/>
            <a:ext cx="8880475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990600"/>
            <a:ext cx="73152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DF46EF2-5FF3-4255-A0DE-F18571CC76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76200"/>
            <a:ext cx="8880475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990600"/>
            <a:ext cx="3581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990600"/>
            <a:ext cx="35814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3BE44FD-1B3A-4765-989A-16D82A72EA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76200"/>
            <a:ext cx="8880475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3581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3581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914400" y="3505200"/>
            <a:ext cx="73152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403C59E-1C20-48B8-AE48-51F36C88B3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770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AEEEE1A-8B5F-4255-8853-16A44B7F95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9016C1-61C1-4E21-8E93-D1D5960304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90600"/>
            <a:ext cx="3581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581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5A20463-EDA2-4747-9D3A-770C8A8ACE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C4F1A98-4964-45CE-A58F-62643862FF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9E2B3BE-A1F3-40D1-8EEC-8125F51F09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310313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53EE4F3-45CC-47E8-B989-A71EF1B38C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770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3A5589E-8953-4BEE-BDD7-05D6E153CE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310313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9C175A7-B27D-4E04-8BD0-3BF0E54F34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90600"/>
            <a:ext cx="7315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5550" y="65389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chemeClr val="folHlink"/>
                </a:solidFill>
                <a:latin typeface="+mn-lt"/>
              </a:defRPr>
            </a:lvl1pPr>
          </a:lstStyle>
          <a:p>
            <a:pPr>
              <a:defRPr/>
            </a:pPr>
            <a:fld id="{E9592585-3565-48DA-B1FA-93911BBCB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69863" y="76200"/>
            <a:ext cx="88804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9E8D12-E5BE-4689-909E-A7CAFEA4E45E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0" y="183515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rgbClr val="000066"/>
                </a:solidFill>
                <a:latin typeface="Trebuchet MS" pitchFamily="34" charset="0"/>
              </a:rPr>
              <a:t>CMSC 628: Introduction to Mobile Computing</a:t>
            </a:r>
            <a:endParaRPr lang="en-US" sz="1000" b="1" dirty="0">
              <a:solidFill>
                <a:srgbClr val="000066"/>
              </a:solidFill>
              <a:latin typeface="Trebuchet MS" pitchFamily="34" charset="0"/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590800" y="3201988"/>
            <a:ext cx="39624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latin typeface="Trebuchet MS" pitchFamily="34" charset="0"/>
              </a:rPr>
              <a:t>Nilanjan Banerjee</a:t>
            </a:r>
          </a:p>
          <a:p>
            <a:pPr algn="ctr"/>
            <a:endParaRPr lang="en-US" sz="2000" b="1" baseline="30000"/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-19050" y="6370638"/>
            <a:ext cx="914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 dirty="0">
                <a:latin typeface="Trebuchet MS" pitchFamily="34" charset="0"/>
              </a:rPr>
              <a:t>Introduction to Mobile Computing</a:t>
            </a:r>
            <a:endParaRPr lang="en-US" sz="700" b="1" dirty="0">
              <a:latin typeface="Trebuchet MS" pitchFamily="34" charset="0"/>
            </a:endParaRP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2286000" y="3806825"/>
            <a:ext cx="4267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Trebuchet MS" pitchFamily="34" charset="0"/>
              </a:rPr>
              <a:t>University of Maryland</a:t>
            </a:r>
            <a:endParaRPr lang="en-US" sz="1400" b="1" baseline="30000" dirty="0"/>
          </a:p>
          <a:p>
            <a:pPr algn="ctr"/>
            <a:r>
              <a:rPr lang="en-US" sz="1400" dirty="0">
                <a:latin typeface="Trebuchet MS" pitchFamily="34" charset="0"/>
              </a:rPr>
              <a:t>Baltimore County</a:t>
            </a:r>
          </a:p>
          <a:p>
            <a:pPr algn="ctr"/>
            <a:r>
              <a:rPr lang="en-US" sz="1400" dirty="0" err="1">
                <a:latin typeface="Trebuchet MS" pitchFamily="34" charset="0"/>
              </a:rPr>
              <a:t>nilanb@umbc.edu</a:t>
            </a:r>
            <a:endParaRPr lang="en-US" sz="1400" dirty="0">
              <a:latin typeface="Trebuchet MS" pitchFamily="34" charset="0"/>
            </a:endParaRPr>
          </a:p>
          <a:p>
            <a:pPr algn="ctr"/>
            <a:r>
              <a:rPr lang="en-US" sz="1400" dirty="0">
                <a:latin typeface="Trebuchet MS" pitchFamily="34" charset="0"/>
              </a:rPr>
              <a:t>http://csee.umbc.edu/~nilanb/teaching/628/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Async Callbacks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245985" y="1106660"/>
            <a:ext cx="4249815" cy="524651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ea typeface="ＭＳ Ｐゴシック" pitchFamily="34" charset="-128"/>
              </a:rPr>
              <a:t>Android</a:t>
            </a:r>
            <a:r>
              <a:rPr lang="en-US" altLang="en-US" sz="2000" dirty="0">
                <a:ea typeface="ＭＳ Ｐゴシック" pitchFamily="34" charset="-128"/>
              </a:rPr>
              <a:t>’</a:t>
            </a:r>
            <a:r>
              <a:rPr lang="en-US" sz="2000" dirty="0">
                <a:ea typeface="ＭＳ Ｐゴシック" pitchFamily="34" charset="-128"/>
              </a:rPr>
              <a:t>s sensors are controlled by external services and only send events when they choose to</a:t>
            </a:r>
          </a:p>
          <a:p>
            <a:pPr marL="0" indent="0"/>
            <a:endParaRPr lang="en-US" sz="2000" dirty="0">
              <a:ea typeface="ＭＳ Ｐゴシック" pitchFamily="34" charset="-128"/>
            </a:endParaRPr>
          </a:p>
          <a:p>
            <a:pPr marL="0" indent="0"/>
            <a:r>
              <a:rPr lang="en-US" sz="2000" dirty="0">
                <a:ea typeface="ＭＳ Ｐゴシック" pitchFamily="34" charset="-128"/>
              </a:rPr>
              <a:t>An app must register a callback to be notified of a sensor event</a:t>
            </a:r>
          </a:p>
          <a:p>
            <a:pPr marL="0" indent="0"/>
            <a:endParaRPr lang="en-US" sz="2000" dirty="0">
              <a:ea typeface="ＭＳ Ｐゴシック" pitchFamily="34" charset="-128"/>
            </a:endParaRPr>
          </a:p>
          <a:p>
            <a:pPr marL="0" indent="0"/>
            <a:r>
              <a:rPr lang="en-US" sz="2000" dirty="0">
                <a:ea typeface="ＭＳ Ｐゴシック" pitchFamily="34" charset="-128"/>
              </a:rPr>
              <a:t>Each sensor has a related </a:t>
            </a:r>
            <a:r>
              <a:rPr lang="en-US" sz="2000" dirty="0" err="1">
                <a:ea typeface="ＭＳ Ｐゴシック" pitchFamily="34" charset="-128"/>
              </a:rPr>
              <a:t>XXXListener</a:t>
            </a:r>
            <a:r>
              <a:rPr lang="en-US" sz="2000" dirty="0">
                <a:ea typeface="ＭＳ Ｐゴシック" pitchFamily="34" charset="-128"/>
              </a:rPr>
              <a:t> interface that your callback must implement 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E.g. </a:t>
            </a:r>
            <a:r>
              <a:rPr lang="en-US" sz="2000" u="sng" dirty="0" err="1">
                <a:ea typeface="ＭＳ Ｐゴシック" pitchFamily="34" charset="-128"/>
              </a:rPr>
              <a:t>SensorListener</a:t>
            </a:r>
            <a:r>
              <a:rPr lang="en-US" sz="2000" u="sng" dirty="0">
                <a:ea typeface="ＭＳ Ｐゴシック" pitchFamily="34" charset="-128"/>
              </a:rPr>
              <a:t> </a:t>
            </a:r>
            <a:r>
              <a:rPr lang="en-US" sz="2000" u="sng" dirty="0" err="1">
                <a:ea typeface="ＭＳ Ｐゴシック" pitchFamily="34" charset="-128"/>
              </a:rPr>
              <a:t>LocationListener</a:t>
            </a:r>
            <a:endParaRPr lang="en-US" sz="2000" u="sng" dirty="0">
              <a:ea typeface="ＭＳ Ｐゴシック" pitchFamily="34" charset="-128"/>
            </a:endParaRP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 marL="0" indent="0"/>
            <a:endParaRPr lang="en-US" dirty="0">
              <a:ea typeface="ＭＳ Ｐゴシック" pitchFamily="34" charset="-128"/>
            </a:endParaRPr>
          </a:p>
          <a:p>
            <a:pPr marL="0" indent="0">
              <a:buFontTx/>
              <a:buNone/>
            </a:pPr>
            <a:endParaRPr lang="en-US" dirty="0">
              <a:ea typeface="ＭＳ Ｐゴシック" pitchFamily="34" charset="-128"/>
            </a:endParaRPr>
          </a:p>
          <a:p>
            <a:pPr marL="0" indent="0"/>
            <a:endParaRPr lang="en-US" dirty="0">
              <a:ea typeface="ＭＳ Ｐゴシック" pitchFamily="34" charset="-128"/>
            </a:endParaRPr>
          </a:p>
          <a:p>
            <a:pPr marL="0" indent="0"/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Rounded Rectangle 2"/>
          <p:cNvSpPr>
            <a:spLocks noChangeArrowheads="1"/>
          </p:cNvSpPr>
          <p:nvPr/>
        </p:nvSpPr>
        <p:spPr bwMode="auto">
          <a:xfrm>
            <a:off x="7118350" y="1403350"/>
            <a:ext cx="1670050" cy="3984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888888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400"/>
              <a:t>SensorManager</a:t>
            </a:r>
          </a:p>
        </p:txBody>
      </p:sp>
      <p:sp>
        <p:nvSpPr>
          <p:cNvPr id="18436" name="Rounded Rectangle 5"/>
          <p:cNvSpPr>
            <a:spLocks noChangeArrowheads="1"/>
          </p:cNvSpPr>
          <p:nvPr/>
        </p:nvSpPr>
        <p:spPr bwMode="auto">
          <a:xfrm>
            <a:off x="4884738" y="1401763"/>
            <a:ext cx="1668462" cy="400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888888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400"/>
              <a:t>Your App</a:t>
            </a:r>
          </a:p>
        </p:txBody>
      </p:sp>
      <p:cxnSp>
        <p:nvCxnSpPr>
          <p:cNvPr id="18437" name="Straight Connector 4"/>
          <p:cNvCxnSpPr>
            <a:cxnSpLocks noChangeShapeType="1"/>
            <a:stCxn id="18436" idx="2"/>
          </p:cNvCxnSpPr>
          <p:nvPr/>
        </p:nvCxnSpPr>
        <p:spPr bwMode="auto">
          <a:xfrm flipH="1">
            <a:off x="5705475" y="1801813"/>
            <a:ext cx="14288" cy="4516437"/>
          </a:xfrm>
          <a:prstGeom prst="line">
            <a:avLst/>
          </a:prstGeom>
          <a:noFill/>
          <a:ln w="38100">
            <a:solidFill>
              <a:srgbClr val="888888"/>
            </a:solidFill>
            <a:round/>
            <a:headEnd/>
            <a:tailEnd/>
          </a:ln>
        </p:spPr>
      </p:cxnSp>
      <p:cxnSp>
        <p:nvCxnSpPr>
          <p:cNvPr id="18438" name="Straight Connector 8"/>
          <p:cNvCxnSpPr>
            <a:cxnSpLocks noChangeShapeType="1"/>
          </p:cNvCxnSpPr>
          <p:nvPr/>
        </p:nvCxnSpPr>
        <p:spPr bwMode="auto">
          <a:xfrm flipH="1">
            <a:off x="7947025" y="1809750"/>
            <a:ext cx="14288" cy="4518025"/>
          </a:xfrm>
          <a:prstGeom prst="line">
            <a:avLst/>
          </a:prstGeom>
          <a:noFill/>
          <a:ln w="38100">
            <a:solidFill>
              <a:srgbClr val="888888"/>
            </a:solidFill>
            <a:round/>
            <a:headEnd/>
            <a:tailEnd/>
          </a:ln>
        </p:spPr>
      </p:cxnSp>
      <p:cxnSp>
        <p:nvCxnSpPr>
          <p:cNvPr id="18439" name="Straight Arrow Connector 7"/>
          <p:cNvCxnSpPr>
            <a:cxnSpLocks noChangeShapeType="1"/>
          </p:cNvCxnSpPr>
          <p:nvPr/>
        </p:nvCxnSpPr>
        <p:spPr bwMode="auto">
          <a:xfrm>
            <a:off x="5705475" y="2263775"/>
            <a:ext cx="2263775" cy="20638"/>
          </a:xfrm>
          <a:prstGeom prst="straightConnector1">
            <a:avLst/>
          </a:prstGeom>
          <a:noFill/>
          <a:ln w="38100">
            <a:solidFill>
              <a:srgbClr val="888888"/>
            </a:solidFill>
            <a:round/>
            <a:headEnd/>
            <a:tailEnd type="arrow" w="med" len="med"/>
          </a:ln>
        </p:spPr>
      </p:cxnSp>
      <p:cxnSp>
        <p:nvCxnSpPr>
          <p:cNvPr id="18440" name="Straight Arrow Connector 11"/>
          <p:cNvCxnSpPr>
            <a:cxnSpLocks noChangeShapeType="1"/>
          </p:cNvCxnSpPr>
          <p:nvPr/>
        </p:nvCxnSpPr>
        <p:spPr bwMode="auto">
          <a:xfrm flipH="1">
            <a:off x="5684838" y="2970213"/>
            <a:ext cx="2273300" cy="0"/>
          </a:xfrm>
          <a:prstGeom prst="straightConnector1">
            <a:avLst/>
          </a:prstGeom>
          <a:noFill/>
          <a:ln w="38100">
            <a:solidFill>
              <a:srgbClr val="888888"/>
            </a:solidFill>
            <a:round/>
            <a:headEnd/>
            <a:tailEnd type="arrow" w="med" len="med"/>
          </a:ln>
        </p:spPr>
      </p:cxnSp>
      <p:cxnSp>
        <p:nvCxnSpPr>
          <p:cNvPr id="18441" name="Straight Arrow Connector 14"/>
          <p:cNvCxnSpPr>
            <a:cxnSpLocks noChangeShapeType="1"/>
          </p:cNvCxnSpPr>
          <p:nvPr/>
        </p:nvCxnSpPr>
        <p:spPr bwMode="auto">
          <a:xfrm flipH="1">
            <a:off x="5703888" y="3481388"/>
            <a:ext cx="2273300" cy="0"/>
          </a:xfrm>
          <a:prstGeom prst="straightConnector1">
            <a:avLst/>
          </a:prstGeom>
          <a:noFill/>
          <a:ln w="38100">
            <a:solidFill>
              <a:srgbClr val="888888"/>
            </a:solidFill>
            <a:round/>
            <a:headEnd/>
            <a:tailEnd type="arrow" w="med" len="med"/>
          </a:ln>
        </p:spPr>
      </p:cxnSp>
      <p:cxnSp>
        <p:nvCxnSpPr>
          <p:cNvPr id="18442" name="Straight Arrow Connector 15"/>
          <p:cNvCxnSpPr>
            <a:cxnSpLocks noChangeShapeType="1"/>
          </p:cNvCxnSpPr>
          <p:nvPr/>
        </p:nvCxnSpPr>
        <p:spPr bwMode="auto">
          <a:xfrm flipH="1">
            <a:off x="5694363" y="4392613"/>
            <a:ext cx="2273300" cy="0"/>
          </a:xfrm>
          <a:prstGeom prst="straightConnector1">
            <a:avLst/>
          </a:prstGeom>
          <a:noFill/>
          <a:ln w="38100">
            <a:solidFill>
              <a:srgbClr val="888888"/>
            </a:solidFill>
            <a:round/>
            <a:headEnd/>
            <a:tailEnd type="arrow" w="med" len="med"/>
          </a:ln>
        </p:spPr>
      </p:cxnSp>
      <p:sp>
        <p:nvSpPr>
          <p:cNvPr id="18443" name="TextBox 12"/>
          <p:cNvSpPr txBox="1">
            <a:spLocks noChangeArrowheads="1"/>
          </p:cNvSpPr>
          <p:nvPr/>
        </p:nvSpPr>
        <p:spPr bwMode="auto">
          <a:xfrm>
            <a:off x="6308725" y="2703513"/>
            <a:ext cx="1263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/>
              <a:t>Sensor Event</a:t>
            </a:r>
          </a:p>
        </p:txBody>
      </p:sp>
      <p:sp>
        <p:nvSpPr>
          <p:cNvPr id="18444" name="TextBox 17"/>
          <p:cNvSpPr txBox="1">
            <a:spLocks noChangeArrowheads="1"/>
          </p:cNvSpPr>
          <p:nvPr/>
        </p:nvSpPr>
        <p:spPr bwMode="auto">
          <a:xfrm>
            <a:off x="6380163" y="3194050"/>
            <a:ext cx="1262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/>
              <a:t>Sensor Event</a:t>
            </a:r>
          </a:p>
        </p:txBody>
      </p:sp>
      <p:sp>
        <p:nvSpPr>
          <p:cNvPr id="18445" name="TextBox 18"/>
          <p:cNvSpPr txBox="1">
            <a:spLocks noChangeArrowheads="1"/>
          </p:cNvSpPr>
          <p:nvPr/>
        </p:nvSpPr>
        <p:spPr bwMode="auto">
          <a:xfrm>
            <a:off x="6378575" y="4103688"/>
            <a:ext cx="1262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/>
              <a:t>Sensor Event</a:t>
            </a:r>
          </a:p>
        </p:txBody>
      </p:sp>
      <p:sp>
        <p:nvSpPr>
          <p:cNvPr id="18446" name="TextBox 19"/>
          <p:cNvSpPr txBox="1">
            <a:spLocks noChangeArrowheads="1"/>
          </p:cNvSpPr>
          <p:nvPr/>
        </p:nvSpPr>
        <p:spPr bwMode="auto">
          <a:xfrm>
            <a:off x="6196013" y="1954213"/>
            <a:ext cx="1608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/>
              <a:t>Register Callback</a:t>
            </a:r>
          </a:p>
        </p:txBody>
      </p:sp>
    </p:spTree>
    <p:extLst>
      <p:ext uri="{BB962C8B-B14F-4D97-AF65-F5344CB8AC3E}">
        <p14:creationId xmlns:p14="http://schemas.microsoft.com/office/powerpoint/2010/main" val="2394152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Getting the Relevant System Service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307975" y="423863"/>
            <a:ext cx="8575675" cy="275113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r>
              <a:rPr lang="en-US" sz="1800" dirty="0">
                <a:ea typeface="ＭＳ Ｐゴシック" charset="0"/>
              </a:rPr>
              <a:t>The non-media (e.g. not camera) sensors are managed by a variety of </a:t>
            </a:r>
            <a:r>
              <a:rPr lang="en-US" sz="1800" dirty="0" err="1">
                <a:ea typeface="ＭＳ Ｐゴシック" charset="0"/>
              </a:rPr>
              <a:t>XXXXManager</a:t>
            </a:r>
            <a:r>
              <a:rPr lang="en-US" sz="1800" dirty="0">
                <a:ea typeface="ＭＳ Ｐゴシック" charset="0"/>
              </a:rPr>
              <a:t> classes:</a:t>
            </a:r>
          </a:p>
          <a:p>
            <a:pPr lvl="1">
              <a:defRPr/>
            </a:pPr>
            <a:r>
              <a:rPr lang="en-US" sz="1800" dirty="0" err="1">
                <a:ea typeface="ＭＳ Ｐゴシック" charset="0"/>
              </a:rPr>
              <a:t>LocationManager</a:t>
            </a:r>
            <a:r>
              <a:rPr lang="en-US" sz="1800" dirty="0">
                <a:ea typeface="ＭＳ Ｐゴシック" charset="0"/>
              </a:rPr>
              <a:t> (GPS)</a:t>
            </a:r>
          </a:p>
          <a:p>
            <a:pPr lvl="1">
              <a:defRPr/>
            </a:pPr>
            <a:r>
              <a:rPr lang="en-US" sz="1800" dirty="0" err="1">
                <a:ea typeface="ＭＳ Ｐゴシック" charset="0"/>
              </a:rPr>
              <a:t>SensorManager</a:t>
            </a:r>
            <a:r>
              <a:rPr lang="en-US" sz="1800" dirty="0">
                <a:ea typeface="ＭＳ Ｐゴシック" charset="0"/>
              </a:rPr>
              <a:t> (accelerometer, gyro, proximity, light, temp)</a:t>
            </a:r>
          </a:p>
          <a:p>
            <a:pPr>
              <a:defRPr/>
            </a:pPr>
            <a:r>
              <a:rPr lang="en-US" sz="1800" dirty="0">
                <a:ea typeface="ＭＳ Ｐゴシック" charset="0"/>
              </a:rPr>
              <a:t>The first step in registering is to obtain a reference to the relevant manager</a:t>
            </a:r>
          </a:p>
          <a:p>
            <a:pPr>
              <a:defRPr/>
            </a:pPr>
            <a:r>
              <a:rPr lang="en-US" sz="1800" dirty="0">
                <a:ea typeface="ＭＳ Ｐゴシック" charset="0"/>
              </a:rPr>
              <a:t>Every Activity has a </a:t>
            </a:r>
            <a:r>
              <a:rPr lang="en-US" sz="1800" dirty="0" err="1">
                <a:ea typeface="ＭＳ Ｐゴシック" charset="0"/>
              </a:rPr>
              <a:t>getSystemService</a:t>
            </a:r>
            <a:r>
              <a:rPr lang="en-US" sz="1800" dirty="0">
                <a:ea typeface="ＭＳ Ｐゴシック" charset="0"/>
              </a:rPr>
              <a:t>() method that can be used to obtain a reference to the needed manager</a:t>
            </a:r>
          </a:p>
          <a:p>
            <a:pPr lvl="1"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endParaRPr lang="en-US" sz="1800" dirty="0">
              <a:ea typeface="ＭＳ Ｐゴシック" charset="0"/>
            </a:endParaRPr>
          </a:p>
          <a:p>
            <a:pPr marL="0" indent="0">
              <a:buFontTx/>
              <a:buNone/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endParaRPr lang="en-US" sz="1800" dirty="0"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213" y="3184525"/>
            <a:ext cx="8420100" cy="21240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public class MyActivity … {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private SensorManager sensorManager_;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public void onCreate(){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…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sensorManager_ = (SensorManager) getSystemService(SENSOR_SERVICE);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}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9792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Registering for Sensor Updates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307975" y="685800"/>
            <a:ext cx="8575675" cy="2489200"/>
          </a:xfrm>
        </p:spPr>
        <p:txBody>
          <a:bodyPr/>
          <a:lstStyle/>
          <a:p>
            <a:pPr lvl="1">
              <a:defRPr/>
            </a:pPr>
            <a:r>
              <a:rPr lang="en-US" sz="1800" dirty="0">
                <a:ea typeface="ＭＳ Ｐゴシック" charset="0"/>
              </a:rPr>
              <a:t>The </a:t>
            </a:r>
            <a:r>
              <a:rPr lang="en-US" sz="1800" dirty="0" err="1">
                <a:ea typeface="ＭＳ Ｐゴシック" charset="0"/>
              </a:rPr>
              <a:t>SensorManager</a:t>
            </a:r>
            <a:r>
              <a:rPr lang="en-US" sz="1800" dirty="0">
                <a:ea typeface="ＭＳ Ｐゴシック" charset="0"/>
              </a:rPr>
              <a:t> handles registrations for </a:t>
            </a:r>
          </a:p>
          <a:p>
            <a:pPr lvl="2">
              <a:defRPr/>
            </a:pPr>
            <a:r>
              <a:rPr lang="en-US" sz="1800" dirty="0">
                <a:ea typeface="ＭＳ Ｐゴシック" charset="0"/>
              </a:rPr>
              <a:t>Accelerometer, Temp, Light, Gyro</a:t>
            </a:r>
          </a:p>
          <a:p>
            <a:pPr lvl="1">
              <a:defRPr/>
            </a:pPr>
            <a:r>
              <a:rPr lang="en-US" sz="1800" dirty="0">
                <a:ea typeface="ＭＳ Ｐゴシック" charset="0"/>
              </a:rPr>
              <a:t>In order for an object to receive updates from a sensor, it must implement the </a:t>
            </a:r>
            <a:r>
              <a:rPr lang="en-US" sz="1800" dirty="0" err="1">
                <a:ea typeface="ＭＳ Ｐゴシック" charset="0"/>
              </a:rPr>
              <a:t>SensorEventListener</a:t>
            </a:r>
            <a:r>
              <a:rPr lang="en-US" sz="1800" dirty="0">
                <a:ea typeface="ＭＳ Ｐゴシック" charset="0"/>
              </a:rPr>
              <a:t> interface</a:t>
            </a:r>
          </a:p>
          <a:p>
            <a:pPr lvl="1">
              <a:defRPr/>
            </a:pPr>
            <a:r>
              <a:rPr lang="en-US" sz="1800" dirty="0">
                <a:ea typeface="ＭＳ Ｐゴシック" charset="0"/>
              </a:rPr>
              <a:t>Once the </a:t>
            </a:r>
            <a:r>
              <a:rPr lang="en-US" sz="1800" dirty="0" err="1">
                <a:ea typeface="ＭＳ Ｐゴシック" charset="0"/>
              </a:rPr>
              <a:t>SensorManager</a:t>
            </a:r>
            <a:r>
              <a:rPr lang="en-US" sz="1800" dirty="0">
                <a:ea typeface="ＭＳ Ｐゴシック" charset="0"/>
              </a:rPr>
              <a:t> is obtained, you must obtain a reference to the specific sensor you are interested in updates from</a:t>
            </a:r>
          </a:p>
          <a:p>
            <a:pPr lvl="1">
              <a:defRPr/>
            </a:pPr>
            <a:r>
              <a:rPr lang="en-US" sz="1800" dirty="0">
                <a:ea typeface="ＭＳ Ｐゴシック" charset="0"/>
              </a:rPr>
              <a:t>The arguments passed into the </a:t>
            </a:r>
            <a:r>
              <a:rPr lang="en-US" sz="1800" dirty="0" err="1">
                <a:ea typeface="ＭＳ Ｐゴシック" charset="0"/>
              </a:rPr>
              <a:t>registerListener</a:t>
            </a:r>
            <a:r>
              <a:rPr lang="en-US" sz="1800" dirty="0">
                <a:ea typeface="ＭＳ Ｐゴシック" charset="0"/>
              </a:rPr>
              <a:t> method determine the sensor that you are connected to and the rate at which it will send you updates</a:t>
            </a:r>
          </a:p>
          <a:p>
            <a:pPr lvl="2">
              <a:defRPr/>
            </a:pPr>
            <a:endParaRPr lang="en-US" sz="1800" dirty="0">
              <a:ea typeface="ＭＳ Ｐゴシック" charset="0"/>
            </a:endParaRPr>
          </a:p>
          <a:p>
            <a:pPr lvl="1"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endParaRPr lang="en-US" sz="1800" dirty="0">
              <a:ea typeface="ＭＳ Ｐゴシック" charset="0"/>
            </a:endParaRPr>
          </a:p>
          <a:p>
            <a:pPr marL="0" indent="0">
              <a:buFontTx/>
              <a:buNone/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endParaRPr lang="en-US" sz="1800" dirty="0"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413" y="3810000"/>
            <a:ext cx="8418512" cy="24923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public class MyActivity … implements SensorListener{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private Sensor accelerometer_;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private SensorManager sensorManager_;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public void connectToAccelerometer() {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sensorManager_ = (SensorManager)getSystemService(SENSOR_MANAGER);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accelerometer_ = sensorManager_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			.getDefaultSensor(Sensor.TYPE_ACCELEROMETER);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sensorManager_.registerListener(this, accelerometer_,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			SensorManager.SENSOR_DELAY_NORMAL);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659240" y="5099400"/>
              <a:ext cx="1068480" cy="201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1320" y="5090400"/>
                <a:ext cx="1085760" cy="21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255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The SensorEventListener Interface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025" y="2243138"/>
            <a:ext cx="8420100" cy="43386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public class MyActivity … implements SensorListener{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	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     // Called when a registered sensor changes value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@Override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</a:t>
            </a:r>
            <a:r>
              <a:rPr lang="en-US" sz="1200" b="1">
                <a:solidFill>
                  <a:srgbClr val="000000"/>
                </a:solidFill>
                <a:latin typeface="Courier" charset="0"/>
              </a:rPr>
              <a:t>public void onSensorChanged(SensorEvent sensorEvent) {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	</a:t>
            </a:r>
            <a:r>
              <a:rPr lang="en-US" sz="1200" b="1">
                <a:solidFill>
                  <a:srgbClr val="000000"/>
                </a:solidFill>
                <a:latin typeface="Courier" charset="0"/>
              </a:rPr>
              <a:t>if (sensorEvent.sensor.getType() == Sensor.</a:t>
            </a:r>
            <a:r>
              <a:rPr lang="en-US" sz="1200" b="1" i="1">
                <a:solidFill>
                  <a:srgbClr val="000000"/>
                </a:solidFill>
                <a:latin typeface="Courier" charset="0"/>
              </a:rPr>
              <a:t>TYPE_ACCELEROMETER) {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		</a:t>
            </a:r>
            <a:r>
              <a:rPr lang="en-US" sz="1200" b="1">
                <a:solidFill>
                  <a:srgbClr val="000000"/>
                </a:solidFill>
                <a:latin typeface="Courier" charset="0"/>
              </a:rPr>
              <a:t>float </a:t>
            </a:r>
            <a:r>
              <a:rPr lang="en-US" sz="1200" b="1" u="sng">
                <a:solidFill>
                  <a:srgbClr val="000000"/>
                </a:solidFill>
                <a:latin typeface="Courier" charset="0"/>
              </a:rPr>
              <a:t>xaccel = sensorEvent.values[0];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		</a:t>
            </a:r>
            <a:r>
              <a:rPr lang="en-US" sz="1200" b="1">
                <a:solidFill>
                  <a:srgbClr val="000000"/>
                </a:solidFill>
                <a:latin typeface="Courier" charset="0"/>
              </a:rPr>
              <a:t>float </a:t>
            </a:r>
            <a:r>
              <a:rPr lang="en-US" sz="1200" b="1" u="sng">
                <a:solidFill>
                  <a:srgbClr val="000000"/>
                </a:solidFill>
                <a:latin typeface="Courier" charset="0"/>
              </a:rPr>
              <a:t>yaccel = sensorEvent.values[1];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		</a:t>
            </a:r>
            <a:r>
              <a:rPr lang="en-US" sz="1200" b="1">
                <a:solidFill>
                  <a:srgbClr val="000000"/>
                </a:solidFill>
                <a:latin typeface="Courier" charset="0"/>
              </a:rPr>
              <a:t>float </a:t>
            </a:r>
            <a:r>
              <a:rPr lang="en-US" sz="1200" b="1" u="sng">
                <a:solidFill>
                  <a:srgbClr val="000000"/>
                </a:solidFill>
                <a:latin typeface="Courier" charset="0"/>
              </a:rPr>
              <a:t>zaccel = sensorEvent.values[2];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		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		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	}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}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// Called when a registered sensor's accuracy changes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@Override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</a:t>
            </a:r>
            <a:r>
              <a:rPr lang="en-US" sz="1200" b="1">
                <a:solidFill>
                  <a:srgbClr val="000000"/>
                </a:solidFill>
                <a:latin typeface="Courier" charset="0"/>
              </a:rPr>
              <a:t>public void onAccuracyChanged(Sensor arg0, int arg1) {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	// </a:t>
            </a:r>
            <a:r>
              <a:rPr lang="en-US" sz="1200" b="1">
                <a:solidFill>
                  <a:srgbClr val="000000"/>
                </a:solidFill>
                <a:latin typeface="Courier" charset="0"/>
              </a:rPr>
              <a:t>TODO Auto-generated method stub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}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}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half" idx="1"/>
          </p:nvPr>
        </p:nvSpPr>
        <p:spPr>
          <a:xfrm>
            <a:off x="307975" y="685800"/>
            <a:ext cx="8575675" cy="1260475"/>
          </a:xfrm>
        </p:spPr>
        <p:txBody>
          <a:bodyPr/>
          <a:lstStyle/>
          <a:p>
            <a:pPr lvl="1"/>
            <a:r>
              <a:rPr lang="en-US" sz="1800">
                <a:ea typeface="ＭＳ Ｐゴシック" pitchFamily="34" charset="-128"/>
              </a:rPr>
              <a:t>Because there is one interface for multiple types of sensors, listening to multiple sensors requires switching on the type of event (or creating separate listener objects)</a:t>
            </a:r>
          </a:p>
          <a:p>
            <a:pPr lvl="1"/>
            <a:r>
              <a:rPr lang="en-US" sz="1800">
                <a:ea typeface="ＭＳ Ｐゴシック" pitchFamily="34" charset="-128"/>
              </a:rPr>
              <a:t>Also forces registration at the same rate per listener</a:t>
            </a:r>
          </a:p>
          <a:p>
            <a:pPr lvl="1"/>
            <a:r>
              <a:rPr lang="en-US" sz="1800">
                <a:ea typeface="ＭＳ Ｐゴシック" pitchFamily="34" charset="-128"/>
              </a:rPr>
              <a:t>Simple approach:</a:t>
            </a:r>
          </a:p>
        </p:txBody>
      </p:sp>
    </p:spTree>
    <p:extLst>
      <p:ext uri="{BB962C8B-B14F-4D97-AF65-F5344CB8AC3E}">
        <p14:creationId xmlns:p14="http://schemas.microsoft.com/office/powerpoint/2010/main" val="223939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EE4F3-45CC-47E8-B989-A71EF1B38C4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20440" y="106560"/>
              <a:ext cx="6772680" cy="5663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2160" y="98280"/>
                <a:ext cx="6787080" cy="568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2873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The SensorEventListener Interface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975" y="1187450"/>
            <a:ext cx="8418513" cy="55102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public class MyActivity … {</a:t>
            </a:r>
          </a:p>
          <a:p>
            <a:pPr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  	</a:t>
            </a:r>
          </a:p>
          <a:p>
            <a:pPr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          private class AccelListener implements SensorListener {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	public void onSensorChanged(SensorEvent sensorEvent) {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		…</a:t>
            </a:r>
            <a:endParaRPr lang="en-US" sz="1100" u="sng">
              <a:solidFill>
                <a:srgbClr val="000000"/>
              </a:solidFill>
              <a:latin typeface="Courier" charset="0"/>
            </a:endParaRP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	}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	public void onAccuracyChanged(Sensor arg0, int arg1) {}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}</a:t>
            </a:r>
          </a:p>
          <a:p>
            <a:pPr lvl="2" eaLnBrk="1" hangingPunct="1"/>
            <a:endParaRPr lang="en-US" sz="11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	private class LightListener implements SensorListener {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	public void onSensorChanged(SensorEvent sensorEvent) {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		…</a:t>
            </a:r>
            <a:endParaRPr lang="en-US" sz="1100" u="sng">
              <a:solidFill>
                <a:srgbClr val="000000"/>
              </a:solidFill>
              <a:latin typeface="Courier" charset="0"/>
            </a:endParaRP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	}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	public void onAccuracyChanged(Sensor arg0, int arg1) {}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}</a:t>
            </a:r>
          </a:p>
          <a:p>
            <a:pPr lvl="2" eaLnBrk="1" hangingPunct="1"/>
            <a:endParaRPr lang="en-US" sz="1100">
              <a:solidFill>
                <a:srgbClr val="000000"/>
              </a:solidFill>
              <a:latin typeface="Courier" charset="0"/>
            </a:endParaRP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private SensorListener accelListener_ = new AccelListener();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private SensorListener lightListener_ = new LightListener();</a:t>
            </a:r>
          </a:p>
          <a:p>
            <a:pPr lvl="2" eaLnBrk="1" hangingPunct="1"/>
            <a:endParaRPr lang="en-US" sz="1100">
              <a:solidFill>
                <a:srgbClr val="000000"/>
              </a:solidFill>
              <a:latin typeface="Courier" charset="0"/>
            </a:endParaRP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…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public void onResume(){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   …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 sensorManager_.registerListener(accelListener, accelerometer,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			      SensorManager.SENSOR_DELAY_GAME);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 sensorManager_.registerListener(lightListener, lightsensor,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			      SensorManager.SENSOR_DELAY_NORMAL);</a:t>
            </a:r>
          </a:p>
          <a:p>
            <a:pPr lvl="2" eaLnBrk="1" hangingPunct="1"/>
            <a:endParaRPr lang="en-US" sz="1100">
              <a:solidFill>
                <a:srgbClr val="000000"/>
              </a:solidFill>
              <a:latin typeface="Courier" charset="0"/>
            </a:endParaRP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}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public void onPause(){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sz="1100">
                <a:solidFill>
                  <a:srgbClr val="000000"/>
                </a:solidFill>
              </a:rPr>
              <a:t>sensorManager_.unregisterListener(accelListener_);</a:t>
            </a:r>
          </a:p>
          <a:p>
            <a:pPr lvl="2" eaLnBrk="1" hangingPunct="1"/>
            <a:r>
              <a:rPr lang="en-US" sz="1100">
                <a:solidFill>
                  <a:srgbClr val="000000"/>
                </a:solidFill>
              </a:rPr>
              <a:t>    sensorManager_.unregisterListener(lightListener_);</a:t>
            </a:r>
            <a:endParaRPr lang="en-US" sz="1100">
              <a:solidFill>
                <a:srgbClr val="000000"/>
              </a:solidFill>
              <a:latin typeface="Courier" charset="0"/>
            </a:endParaRPr>
          </a:p>
          <a:p>
            <a:pPr lvl="2" eaLnBrk="1" hangingPunct="1"/>
            <a:r>
              <a:rPr lang="en-US" sz="1100">
                <a:solidFill>
                  <a:srgbClr val="000000"/>
                </a:solidFill>
                <a:latin typeface="Courier" charset="0"/>
              </a:rPr>
              <a:t>}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half" idx="1"/>
          </p:nvPr>
        </p:nvSpPr>
        <p:spPr>
          <a:xfrm>
            <a:off x="307975" y="685800"/>
            <a:ext cx="8575675" cy="1260475"/>
          </a:xfrm>
        </p:spPr>
        <p:txBody>
          <a:bodyPr/>
          <a:lstStyle/>
          <a:p>
            <a:pPr lvl="1"/>
            <a:r>
              <a:rPr lang="en-US" sz="1800">
                <a:ea typeface="ＭＳ Ｐゴシック" pitchFamily="34" charset="-128"/>
              </a:rPr>
              <a:t>Another approach for multiple sensors (probably better):</a:t>
            </a:r>
          </a:p>
          <a:p>
            <a:pPr lvl="1"/>
            <a:endParaRPr lang="en-US" sz="180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5069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Android System Services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sz="half" idx="1"/>
          </p:nvPr>
        </p:nvSpPr>
        <p:spPr>
          <a:xfrm>
            <a:off x="307975" y="685800"/>
            <a:ext cx="4024313" cy="584835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800" dirty="0">
                <a:ea typeface="ＭＳ Ｐゴシック" pitchFamily="34" charset="-128"/>
              </a:rPr>
              <a:t>Each App runs in its own process</a:t>
            </a:r>
          </a:p>
          <a:p>
            <a:pPr marL="457200" lvl="1" indent="0">
              <a:buNone/>
            </a:pPr>
            <a:endParaRPr lang="en-US" sz="1800" dirty="0">
              <a:ea typeface="ＭＳ Ｐゴシック" pitchFamily="34" charset="-128"/>
            </a:endParaRPr>
          </a:p>
          <a:p>
            <a:pPr marL="457200" lvl="1" indent="0">
              <a:buNone/>
            </a:pPr>
            <a:r>
              <a:rPr lang="en-US" sz="1800" dirty="0">
                <a:ea typeface="ＭＳ Ｐゴシック" pitchFamily="34" charset="-128"/>
              </a:rPr>
              <a:t>Each Android system service, such as the </a:t>
            </a:r>
            <a:r>
              <a:rPr lang="en-US" sz="1800" dirty="0" err="1">
                <a:ea typeface="ＭＳ Ｐゴシック" pitchFamily="34" charset="-128"/>
              </a:rPr>
              <a:t>SensorManager</a:t>
            </a:r>
            <a:r>
              <a:rPr lang="en-US" sz="1800" dirty="0">
                <a:ea typeface="ＭＳ Ｐゴシック" pitchFamily="34" charset="-128"/>
              </a:rPr>
              <a:t>, also runs in its own thread</a:t>
            </a:r>
          </a:p>
          <a:p>
            <a:pPr marL="457200" lvl="1" indent="0">
              <a:buNone/>
            </a:pPr>
            <a:endParaRPr lang="en-US" sz="1800" dirty="0">
              <a:ea typeface="ＭＳ Ｐゴシック" pitchFamily="34" charset="-128"/>
            </a:endParaRPr>
          </a:p>
          <a:p>
            <a:pPr marL="457200" lvl="1" indent="0">
              <a:buNone/>
            </a:pPr>
            <a:r>
              <a:rPr lang="en-US" sz="1800" dirty="0">
                <a:ea typeface="ＭＳ Ｐゴシック" pitchFamily="34" charset="-128"/>
              </a:rPr>
              <a:t>This has important implications:</a:t>
            </a:r>
          </a:p>
          <a:p>
            <a:pPr marL="914400" lvl="2" indent="-342900">
              <a:buFontTx/>
              <a:buAutoNum type="arabicPeriod"/>
            </a:pPr>
            <a:r>
              <a:rPr lang="en-US" sz="1800" dirty="0">
                <a:ea typeface="ＭＳ Ｐゴシック" pitchFamily="34" charset="-128"/>
              </a:rPr>
              <a:t>Communication with the system services is through IPC</a:t>
            </a:r>
          </a:p>
          <a:p>
            <a:pPr marL="914400" lvl="2" indent="-342900">
              <a:buFontTx/>
              <a:buAutoNum type="arabicPeriod"/>
            </a:pPr>
            <a:r>
              <a:rPr lang="en-US" sz="1800" dirty="0">
                <a:ea typeface="ＭＳ Ｐゴシック" pitchFamily="34" charset="-128"/>
              </a:rPr>
              <a:t>The thread that delivers an event will be a special thread that is dedicated to processing incoming IPC calls</a:t>
            </a:r>
          </a:p>
          <a:p>
            <a:pPr marL="914400" lvl="2" indent="-342900">
              <a:buFontTx/>
              <a:buAutoNum type="arabicPeriod"/>
            </a:pPr>
            <a:r>
              <a:rPr lang="en-US" sz="1800" dirty="0">
                <a:ea typeface="ＭＳ Ｐゴシック" pitchFamily="34" charset="-128"/>
              </a:rPr>
              <a:t>If you directly update the GUI from any thread other than the display thread, bad things happen</a:t>
            </a:r>
          </a:p>
          <a:p>
            <a:pPr lvl="1"/>
            <a:endParaRPr lang="en-US" sz="1800" dirty="0">
              <a:ea typeface="ＭＳ Ｐゴシック" pitchFamily="34" charset="-128"/>
            </a:endParaRPr>
          </a:p>
        </p:txBody>
      </p:sp>
      <p:pic>
        <p:nvPicPr>
          <p:cNvPr id="2867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1793875"/>
            <a:ext cx="45624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887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How to Update the GUI with Sensor Data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sz="half" idx="1"/>
          </p:nvPr>
        </p:nvSpPr>
        <p:spPr>
          <a:xfrm>
            <a:off x="307975" y="685800"/>
            <a:ext cx="8305800" cy="2008188"/>
          </a:xfrm>
        </p:spPr>
        <p:txBody>
          <a:bodyPr/>
          <a:lstStyle/>
          <a:p>
            <a:pPr lvl="1"/>
            <a:r>
              <a:rPr lang="en-US" sz="1800" dirty="0">
                <a:ea typeface="ＭＳ Ｐゴシック" pitchFamily="34" charset="-128"/>
              </a:rPr>
              <a:t>Android has a built in mechanism for queuing work that needs to be run on the display thread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The </a:t>
            </a:r>
            <a:r>
              <a:rPr lang="en-US" sz="1800" u="sng" dirty="0">
                <a:ea typeface="ＭＳ Ｐゴシック" pitchFamily="34" charset="-128"/>
              </a:rPr>
              <a:t>Handler class </a:t>
            </a:r>
            <a:r>
              <a:rPr lang="en-US" sz="1800" dirty="0">
                <a:ea typeface="ＭＳ Ｐゴシック" pitchFamily="34" charset="-128"/>
              </a:rPr>
              <a:t>allows you to create a queue inside of your Activity that can store work for the display thread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You create a handler once and then post work to it</a:t>
            </a:r>
          </a:p>
          <a:p>
            <a:pPr lvl="1"/>
            <a:endParaRPr lang="en-US" sz="1800" dirty="0">
              <a:ea typeface="ＭＳ Ｐゴシック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500" y="2436813"/>
            <a:ext cx="8420100" cy="36020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public class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MyActivity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… implements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SensorListener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{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	private class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AccelWork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implements Runnable {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             private Location data_;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	     public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AccelWork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(Location d){data_ = d;}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             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	     public void run(){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		//do something with the data to the GUI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             }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        }</a:t>
            </a:r>
          </a:p>
          <a:p>
            <a:pPr eaLnBrk="1" hangingPunct="1"/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	private Handler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myHandler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_ = new Handler();</a:t>
            </a:r>
          </a:p>
          <a:p>
            <a:pPr eaLnBrk="1" hangingPunct="1"/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        // Called when a registered sensor changes value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	@Override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	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</a:rPr>
              <a:t>public void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</a:rPr>
              <a:t>onSensorChanged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</a:rPr>
              <a:t>SensorEvent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</a:rPr>
              <a:t>sensorEvent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</a:rPr>
              <a:t>) {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	    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AccelWork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work = new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AccelWork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sensorEvent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);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            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myHandler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_.post(work);	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	}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8759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How to Update the GUI with Sensor Data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sz="half" idx="1"/>
          </p:nvPr>
        </p:nvSpPr>
        <p:spPr>
          <a:xfrm>
            <a:off x="307975" y="685800"/>
            <a:ext cx="8305800" cy="501650"/>
          </a:xfrm>
        </p:spPr>
        <p:txBody>
          <a:bodyPr/>
          <a:lstStyle/>
          <a:p>
            <a:pPr lvl="1"/>
            <a:r>
              <a:rPr lang="en-US" sz="1800" dirty="0">
                <a:ea typeface="ＭＳ Ｐゴシック" pitchFamily="34" charset="-128"/>
              </a:rPr>
              <a:t>The lazy approach</a:t>
            </a:r>
          </a:p>
          <a:p>
            <a:pPr lvl="1"/>
            <a:endParaRPr lang="en-US" sz="1800" dirty="0">
              <a:ea typeface="ＭＳ Ｐゴシック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025" y="1166813"/>
            <a:ext cx="8420100" cy="32321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public class MyActivity … implements SensorListener{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	private Handler myHandler_ = new Handler();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     // Called when a registered sensor changes value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@Override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</a:t>
            </a:r>
            <a:r>
              <a:rPr lang="en-US" sz="1200" b="1">
                <a:solidFill>
                  <a:srgbClr val="000000"/>
                </a:solidFill>
                <a:latin typeface="Courier" charset="0"/>
              </a:rPr>
              <a:t>public void onSensorChanged(final SensorEvent sensorEvent) {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    myHandler_.post(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       new Runnable(){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	public void run(){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	   //do something with the sensorEvent data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                  //to the gui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               }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            }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         );	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	}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51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Android System Services (some topics we will cover later)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sz="half" idx="1"/>
          </p:nvPr>
        </p:nvSpPr>
        <p:spPr>
          <a:xfrm>
            <a:off x="321880" y="1607520"/>
            <a:ext cx="8134670" cy="4553700"/>
          </a:xfrm>
        </p:spPr>
        <p:txBody>
          <a:bodyPr/>
          <a:lstStyle/>
          <a:p>
            <a:pPr lvl="1"/>
            <a:r>
              <a:rPr lang="en-US" sz="2200" dirty="0">
                <a:ea typeface="ＭＳ Ｐゴシック" pitchFamily="34" charset="-128"/>
              </a:rPr>
              <a:t>How do I run the </a:t>
            </a:r>
            <a:r>
              <a:rPr lang="en-US" sz="2200" dirty="0" err="1">
                <a:ea typeface="ＭＳ Ｐゴシック" pitchFamily="34" charset="-128"/>
              </a:rPr>
              <a:t>SensorManager</a:t>
            </a:r>
            <a:r>
              <a:rPr lang="en-US" sz="2200" dirty="0">
                <a:ea typeface="ＭＳ Ｐゴシック" pitchFamily="34" charset="-128"/>
              </a:rPr>
              <a:t> in a separate thread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How do I update the UI thread from a separate thread</a:t>
            </a:r>
          </a:p>
          <a:p>
            <a:pPr lvl="1"/>
            <a:endParaRPr lang="en-US" sz="22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523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EE4F3-45CC-47E8-B989-A71EF1B38C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49240" y="640080"/>
              <a:ext cx="7747920" cy="5196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6720" y="629280"/>
                <a:ext cx="7763040" cy="521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161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1225-BCA0-4D3B-BD6A-ACFA6DB396BF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76200"/>
            <a:ext cx="8880475" cy="685800"/>
          </a:xfrm>
        </p:spPr>
        <p:txBody>
          <a:bodyPr/>
          <a:lstStyle/>
          <a:p>
            <a:r>
              <a:rPr lang="en-US" dirty="0"/>
              <a:t>What is localization, aka location?</a:t>
            </a:r>
          </a:p>
        </p:txBody>
      </p:sp>
      <p:pic>
        <p:nvPicPr>
          <p:cNvPr id="44036" name="Picture 4" descr="Mercator Ma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762000"/>
            <a:ext cx="2380211" cy="2000251"/>
          </a:xfrm>
          <a:prstGeom prst="rect">
            <a:avLst/>
          </a:prstGeom>
          <a:noFill/>
        </p:spPr>
      </p:pic>
      <p:pic>
        <p:nvPicPr>
          <p:cNvPr id="44038" name="Picture 6" descr="http://www.brainbasedbusiness.com/uploads/cartoon_04-winter-thumb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4062" y="2971800"/>
            <a:ext cx="1743076" cy="1743076"/>
          </a:xfrm>
          <a:prstGeom prst="rect">
            <a:avLst/>
          </a:prstGeom>
          <a:noFill/>
        </p:spPr>
      </p:pic>
      <p:pic>
        <p:nvPicPr>
          <p:cNvPr id="44040" name="Picture 8" descr="http://1funny.com/wp-content/uploads/2009/07/walmar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5105400"/>
            <a:ext cx="1664138" cy="10858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267200" y="990600"/>
            <a:ext cx="29787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absolute location</a:t>
            </a:r>
          </a:p>
          <a:p>
            <a:r>
              <a:rPr lang="en-US" sz="3200" dirty="0"/>
              <a:t>     (lat, long)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1089" y="3294965"/>
            <a:ext cx="2840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relative location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46737" y="5105400"/>
            <a:ext cx="2818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context location</a:t>
            </a:r>
          </a:p>
        </p:txBody>
      </p:sp>
    </p:spTree>
    <p:extLst>
      <p:ext uri="{BB962C8B-B14F-4D97-AF65-F5344CB8AC3E}">
        <p14:creationId xmlns:p14="http://schemas.microsoft.com/office/powerpoint/2010/main" val="2131707566"/>
      </p:ext>
    </p:extLst>
  </p:cSld>
  <p:clrMapOvr>
    <a:masterClrMapping/>
  </p:clrMapOvr>
  <p:transition advTm="2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D16B0-353B-48F8-9137-9135321357F0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76200"/>
            <a:ext cx="8880475" cy="685800"/>
          </a:xfrm>
        </p:spPr>
        <p:txBody>
          <a:bodyPr/>
          <a:lstStyle/>
          <a:p>
            <a:r>
              <a:rPr lang="en-US" dirty="0"/>
              <a:t>Why should I care about localization?</a:t>
            </a:r>
          </a:p>
        </p:txBody>
      </p:sp>
      <p:pic>
        <p:nvPicPr>
          <p:cNvPr id="41986" name="Picture 2" descr="Loopt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90600"/>
            <a:ext cx="1000125" cy="1000125"/>
          </a:xfrm>
          <a:prstGeom prst="rect">
            <a:avLst/>
          </a:prstGeom>
          <a:noFill/>
        </p:spPr>
      </p:pic>
      <p:pic>
        <p:nvPicPr>
          <p:cNvPr id="41988" name="Picture 4" descr="http://www.pantopic.com/images/untitle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04925" y="1736751"/>
            <a:ext cx="2100263" cy="879422"/>
          </a:xfrm>
          <a:prstGeom prst="rect">
            <a:avLst/>
          </a:prstGeom>
          <a:noFill/>
        </p:spPr>
      </p:pic>
      <p:pic>
        <p:nvPicPr>
          <p:cNvPr id="41990" name="Picture 6" descr="Download Rummble for iPhon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57400" y="1081746"/>
            <a:ext cx="2962275" cy="460354"/>
          </a:xfrm>
          <a:prstGeom prst="rect">
            <a:avLst/>
          </a:prstGeom>
          <a:noFill/>
        </p:spPr>
      </p:pic>
      <p:pic>
        <p:nvPicPr>
          <p:cNvPr id="41994" name="Picture 10" descr="http://www.althos.com/sample_diagrams/ag_Mobile_Advertising_Location_Based_low_re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98551" y="3387603"/>
            <a:ext cx="2117697" cy="1479673"/>
          </a:xfrm>
          <a:prstGeom prst="rect">
            <a:avLst/>
          </a:prstGeom>
          <a:noFill/>
        </p:spPr>
      </p:pic>
      <p:pic>
        <p:nvPicPr>
          <p:cNvPr id="41996" name="Picture 12" descr="http://t0.gstatic.com/images?q=tbn:vNDUIUy7PUkYAM:http://creativeslice.com/wp-content/uploads/2006/04/podcasting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5661942"/>
            <a:ext cx="1447800" cy="81505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876800" y="1736751"/>
            <a:ext cx="3275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 social application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19675" y="3657600"/>
            <a:ext cx="2648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advertisements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12943" y="5661942"/>
            <a:ext cx="1963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podcasting</a:t>
            </a:r>
          </a:p>
        </p:txBody>
      </p:sp>
    </p:spTree>
    <p:extLst>
      <p:ext uri="{BB962C8B-B14F-4D97-AF65-F5344CB8AC3E}">
        <p14:creationId xmlns:p14="http://schemas.microsoft.com/office/powerpoint/2010/main" val="2785905863"/>
      </p:ext>
    </p:extLst>
  </p:cSld>
  <p:clrMapOvr>
    <a:masterClrMapping/>
  </p:clrMapOvr>
  <p:transition advTm="2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Registering for Location Updates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307975" y="685800"/>
            <a:ext cx="8575675" cy="2489200"/>
          </a:xfrm>
        </p:spPr>
        <p:txBody>
          <a:bodyPr/>
          <a:lstStyle/>
          <a:p>
            <a:pPr lvl="1">
              <a:defRPr/>
            </a:pPr>
            <a:r>
              <a:rPr lang="en-US" sz="1800" dirty="0">
                <a:ea typeface="ＭＳ Ｐゴシック" charset="0"/>
              </a:rPr>
              <a:t>The </a:t>
            </a:r>
            <a:r>
              <a:rPr lang="en-US" sz="1800" dirty="0" err="1">
                <a:ea typeface="ＭＳ Ｐゴシック" charset="0"/>
              </a:rPr>
              <a:t>LocationManager</a:t>
            </a:r>
            <a:r>
              <a:rPr lang="en-US" sz="1800" dirty="0">
                <a:ea typeface="ＭＳ Ｐゴシック" charset="0"/>
              </a:rPr>
              <a:t> handles registrations for GPS and network location updates</a:t>
            </a:r>
          </a:p>
          <a:p>
            <a:pPr lvl="1">
              <a:defRPr/>
            </a:pPr>
            <a:r>
              <a:rPr lang="en-US" sz="1800" dirty="0">
                <a:ea typeface="ＭＳ Ｐゴシック" charset="0"/>
              </a:rPr>
              <a:t>In order for an object to receive updates from GPS, it must implement the </a:t>
            </a:r>
            <a:r>
              <a:rPr lang="en-US" sz="1800" dirty="0" err="1">
                <a:ea typeface="ＭＳ Ｐゴシック" charset="0"/>
              </a:rPr>
              <a:t>LocationListener</a:t>
            </a:r>
            <a:r>
              <a:rPr lang="en-US" sz="1800" dirty="0">
                <a:ea typeface="ＭＳ Ｐゴシック" charset="0"/>
              </a:rPr>
              <a:t> interface</a:t>
            </a:r>
          </a:p>
          <a:p>
            <a:pPr lvl="1">
              <a:defRPr/>
            </a:pPr>
            <a:r>
              <a:rPr lang="en-US" sz="1800" dirty="0">
                <a:ea typeface="ＭＳ Ｐゴシック" charset="0"/>
              </a:rPr>
              <a:t>Once the </a:t>
            </a:r>
            <a:r>
              <a:rPr lang="en-US" sz="1800" dirty="0" err="1">
                <a:ea typeface="ＭＳ Ｐゴシック" charset="0"/>
              </a:rPr>
              <a:t>LocationManager</a:t>
            </a:r>
            <a:r>
              <a:rPr lang="en-US" sz="1800" dirty="0">
                <a:ea typeface="ＭＳ Ｐゴシック" charset="0"/>
              </a:rPr>
              <a:t> is obtained, an object registers for updates by calling </a:t>
            </a:r>
            <a:r>
              <a:rPr lang="en-US" sz="1800" dirty="0" err="1">
                <a:ea typeface="ＭＳ Ｐゴシック" charset="0"/>
              </a:rPr>
              <a:t>requestLocationUpdates</a:t>
            </a:r>
            <a:r>
              <a:rPr lang="en-US" sz="1800" dirty="0">
                <a:ea typeface="ＭＳ Ｐゴシック" charset="0"/>
              </a:rPr>
              <a:t> (there are multiple versions you can use)</a:t>
            </a:r>
          </a:p>
          <a:p>
            <a:pPr lvl="1">
              <a:defRPr/>
            </a:pPr>
            <a:r>
              <a:rPr lang="en-US" sz="1800" dirty="0">
                <a:ea typeface="ＭＳ Ｐゴシック" charset="0"/>
              </a:rPr>
              <a:t>The arguments passed into the </a:t>
            </a:r>
            <a:r>
              <a:rPr lang="en-US" sz="1800" dirty="0" err="1">
                <a:ea typeface="ＭＳ Ｐゴシック" charset="0"/>
              </a:rPr>
              <a:t>requestLocationUpdates</a:t>
            </a:r>
            <a:r>
              <a:rPr lang="en-US" sz="1800" dirty="0">
                <a:ea typeface="ＭＳ Ｐゴシック" charset="0"/>
              </a:rPr>
              <a:t> method determine the granularity of location changes that will generate an event</a:t>
            </a:r>
          </a:p>
          <a:p>
            <a:pPr lvl="2">
              <a:defRPr/>
            </a:pPr>
            <a:r>
              <a:rPr lang="en-US" sz="1800" dirty="0">
                <a:ea typeface="ＭＳ Ｐゴシック" charset="0"/>
              </a:rPr>
              <a:t>send updates that are at least X meters apart</a:t>
            </a:r>
          </a:p>
          <a:p>
            <a:pPr lvl="2">
              <a:defRPr/>
            </a:pPr>
            <a:r>
              <a:rPr lang="en-US" sz="1800" dirty="0">
                <a:ea typeface="ＭＳ Ｐゴシック" charset="0"/>
              </a:rPr>
              <a:t>send updates at least this far apart in time</a:t>
            </a:r>
          </a:p>
          <a:p>
            <a:pPr lvl="2">
              <a:defRPr/>
            </a:pPr>
            <a:r>
              <a:rPr lang="en-US" sz="1800" dirty="0">
                <a:ea typeface="ＭＳ Ｐゴシック" charset="0"/>
              </a:rPr>
              <a:t>send updates that have this minimum accuracy</a:t>
            </a:r>
          </a:p>
          <a:p>
            <a:pPr lvl="2">
              <a:defRPr/>
            </a:pPr>
            <a:endParaRPr lang="en-US" sz="1800" dirty="0">
              <a:ea typeface="ＭＳ Ｐゴシック" charset="0"/>
            </a:endParaRPr>
          </a:p>
          <a:p>
            <a:pPr lvl="1"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endParaRPr lang="en-US" sz="1800" dirty="0">
              <a:ea typeface="ＭＳ Ｐゴシック" charset="0"/>
            </a:endParaRPr>
          </a:p>
          <a:p>
            <a:pPr marL="0" indent="0">
              <a:buFontTx/>
              <a:buNone/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endParaRPr lang="en-US" sz="1800" dirty="0">
              <a:ea typeface="ＭＳ Ｐゴシック" charset="0"/>
            </a:endParaRPr>
          </a:p>
          <a:p>
            <a:pPr>
              <a:defRPr/>
            </a:pPr>
            <a:endParaRPr lang="en-US" sz="1800" dirty="0"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413" y="4189413"/>
            <a:ext cx="8418512" cy="24923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public class MyActivity … implements LocationListener{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private LocationManager locationManager_;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public void onCreate(){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…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locationManager_ = (LocationManager) getSystemService(LOCATION_SERVICE);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locationManager_.requestLocationUpdates(LocationManager.GPS_PROVIDER, 10,         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                                        Criteria.ACCURACY_FINE, this);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}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6069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Location Providers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307975" y="685800"/>
            <a:ext cx="8575675" cy="2489200"/>
          </a:xfrm>
        </p:spPr>
        <p:txBody>
          <a:bodyPr/>
          <a:lstStyle/>
          <a:p>
            <a:pPr lvl="1"/>
            <a:r>
              <a:rPr lang="en-US" sz="1800" dirty="0">
                <a:ea typeface="ＭＳ Ｐゴシック" pitchFamily="34" charset="-128"/>
              </a:rPr>
              <a:t>The phone</a:t>
            </a:r>
            <a:r>
              <a:rPr lang="en-US" altLang="en-US" sz="1800" dirty="0">
                <a:ea typeface="ＭＳ Ｐゴシック" pitchFamily="34" charset="-128"/>
              </a:rPr>
              <a:t>’</a:t>
            </a:r>
            <a:r>
              <a:rPr lang="en-US" sz="1800" dirty="0">
                <a:ea typeface="ＭＳ Ｐゴシック" pitchFamily="34" charset="-128"/>
              </a:rPr>
              <a:t>s location can be determined from multiple providers</a:t>
            </a:r>
          </a:p>
          <a:p>
            <a:pPr lvl="2"/>
            <a:r>
              <a:rPr lang="en-US" sz="1800" dirty="0">
                <a:ea typeface="ＭＳ Ｐゴシック" pitchFamily="34" charset="-128"/>
              </a:rPr>
              <a:t>GPS</a:t>
            </a:r>
          </a:p>
          <a:p>
            <a:pPr lvl="2"/>
            <a:r>
              <a:rPr lang="en-US" sz="1800" dirty="0">
                <a:ea typeface="ＭＳ Ｐゴシック" pitchFamily="34" charset="-128"/>
              </a:rPr>
              <a:t>Network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GPS location updates consume significantly more power than network location updates but are more accurate</a:t>
            </a:r>
          </a:p>
          <a:p>
            <a:pPr lvl="2"/>
            <a:r>
              <a:rPr lang="en-US" sz="1800" dirty="0">
                <a:ea typeface="ＭＳ Ｐゴシック" pitchFamily="34" charset="-128"/>
              </a:rPr>
              <a:t>GPS: 25 seconds * 140mA = 1mAh</a:t>
            </a:r>
          </a:p>
          <a:p>
            <a:pPr lvl="2"/>
            <a:r>
              <a:rPr lang="en-US" sz="1800" dirty="0">
                <a:ea typeface="ＭＳ Ｐゴシック" pitchFamily="34" charset="-128"/>
              </a:rPr>
              <a:t>Network: 2 seconds * 180mA = 0.1mAh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The provider argument determines which method will be used to get a location for you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You can also register for the </a:t>
            </a:r>
            <a:r>
              <a:rPr lang="en-US" sz="1800" u="sng" dirty="0">
                <a:ea typeface="ＭＳ Ｐゴシック" pitchFamily="34" charset="-128"/>
              </a:rPr>
              <a:t>PASSIVE_PROVIDER</a:t>
            </a:r>
            <a:r>
              <a:rPr lang="en-US" sz="1800" dirty="0">
                <a:ea typeface="ＭＳ Ｐゴシック" pitchFamily="34" charset="-128"/>
              </a:rPr>
              <a:t> which only updates you if another app is actively using GPS / Network location</a:t>
            </a:r>
          </a:p>
          <a:p>
            <a:pPr lvl="2"/>
            <a:endParaRPr lang="en-US" sz="1800" dirty="0">
              <a:ea typeface="ＭＳ Ｐゴシック" pitchFamily="34" charset="-128"/>
            </a:endParaRPr>
          </a:p>
          <a:p>
            <a:pPr lvl="2"/>
            <a:endParaRPr lang="en-US" sz="1800" dirty="0">
              <a:ea typeface="ＭＳ Ｐゴシック" pitchFamily="34" charset="-128"/>
            </a:endParaRPr>
          </a:p>
          <a:p>
            <a:pPr lvl="1"/>
            <a:endParaRPr lang="en-US" sz="1800" dirty="0">
              <a:ea typeface="ＭＳ Ｐゴシック" pitchFamily="34" charset="-128"/>
            </a:endParaRPr>
          </a:p>
          <a:p>
            <a:endParaRPr lang="en-US" sz="1800" dirty="0">
              <a:ea typeface="ＭＳ Ｐゴシック" pitchFamily="34" charset="-128"/>
            </a:endParaRPr>
          </a:p>
          <a:p>
            <a:pPr>
              <a:buFontTx/>
              <a:buNone/>
            </a:pPr>
            <a:endParaRPr lang="en-US" sz="1800" dirty="0">
              <a:ea typeface="ＭＳ Ｐゴシック" pitchFamily="34" charset="-128"/>
            </a:endParaRPr>
          </a:p>
          <a:p>
            <a:endParaRPr lang="en-US" sz="1800" dirty="0">
              <a:ea typeface="ＭＳ Ｐゴシック" pitchFamily="34" charset="-128"/>
            </a:endParaRPr>
          </a:p>
          <a:p>
            <a:endParaRPr lang="en-US" sz="1800" dirty="0">
              <a:ea typeface="ＭＳ Ｐゴシック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413" y="4260850"/>
            <a:ext cx="8418512" cy="24923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public class MyActivity … implements LocationListener{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private LocationManager locationManager_;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public void onCreate(){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…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locationManager_ = (LocationManager) getSystemService(LOCATION_SERVICE);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locationManager_.requestLocationUpdates(LocationManager.PASSIVE_PROVIDER, 10,         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                                           Criteria.ACCURACY_FINE, this);</a:t>
            </a: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  }</a:t>
            </a:r>
          </a:p>
          <a:p>
            <a:pPr eaLnBrk="1" hangingPunct="1"/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 eaLnBrk="1" hangingPunct="1"/>
            <a:r>
              <a:rPr lang="en-US" sz="1200">
                <a:solidFill>
                  <a:srgbClr val="000000"/>
                </a:solidFill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555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1225-BCA0-4D3B-BD6A-ACFA6DB396BF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76200"/>
            <a:ext cx="8880475" cy="685800"/>
          </a:xfrm>
        </p:spPr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7467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spcBef>
                <a:spcPct val="20000"/>
              </a:spcBef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	</a:t>
            </a:r>
            <a:endParaRPr lang="en-US" sz="2000" kern="0" noProof="0" dirty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noProof="0" dirty="0">
                <a:latin typeface="+mn-lt"/>
              </a:rPr>
              <a:t>Android Lifecycle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Activity starts up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Activity suspends and resumes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noProof="0" dirty="0">
                <a:latin typeface="+mn-lt"/>
              </a:rPr>
              <a:t>Activity is stopped and restarted.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3657600" algn="l"/>
              </a:tabLst>
              <a:defRPr/>
            </a:pPr>
            <a:endParaRPr lang="en-US" sz="2000" kern="0" dirty="0">
              <a:latin typeface="+mn-lt"/>
            </a:endParaRPr>
          </a:p>
        </p:txBody>
      </p:sp>
    </p:spTree>
  </p:cSld>
  <p:clrMapOvr>
    <a:masterClrMapping/>
  </p:clrMapOvr>
  <p:transition advTm="2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3F71D-6A7B-4AEE-A3CC-F861B6CE3EF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an activity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25460" y="696780"/>
            <a:ext cx="7467600" cy="167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Activity starts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kumimoji="0" lang="en-US" sz="2000" b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onCreate</a:t>
            </a: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(), </a:t>
            </a:r>
            <a:r>
              <a:rPr kumimoji="0" lang="en-US" sz="2000" b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onStart</a:t>
            </a: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(),</a:t>
            </a:r>
            <a:r>
              <a:rPr kumimoji="0" lang="en-US" sz="2000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onResume</a:t>
            </a:r>
            <a:r>
              <a:rPr kumimoji="0" lang="en-US" sz="2000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are called in succession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>
              <a:spcBef>
                <a:spcPct val="20000"/>
              </a:spcBef>
              <a:tabLst>
                <a:tab pos="3657600" algn="l"/>
              </a:tabLst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985" y="2745945"/>
            <a:ext cx="2489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                </a:t>
            </a:r>
            <a:r>
              <a:rPr lang="en-US" sz="1600" b="1" dirty="0" err="1">
                <a:solidFill>
                  <a:srgbClr val="FF0000"/>
                </a:solidFill>
              </a:rPr>
              <a:t>onStart</a:t>
            </a:r>
            <a:r>
              <a:rPr lang="en-US" sz="16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Activity is partially visible</a:t>
            </a:r>
          </a:p>
        </p:txBody>
      </p:sp>
      <p:pic>
        <p:nvPicPr>
          <p:cNvPr id="2050" name="Picture 2" descr="http://developer.android.com/images/training/basics/basic-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71" y="2910741"/>
            <a:ext cx="7780428" cy="346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9050" y="6370638"/>
            <a:ext cx="914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 dirty="0" err="1">
                <a:latin typeface="Trebuchet MS" pitchFamily="34" charset="0"/>
              </a:rPr>
              <a:t>Ack</a:t>
            </a:r>
            <a:r>
              <a:rPr lang="en-US" sz="1600" b="1" dirty="0">
                <a:latin typeface="Trebuchet MS" pitchFamily="34" charset="0"/>
              </a:rPr>
              <a:t>: Android Development website</a:t>
            </a:r>
            <a:endParaRPr lang="en-US" sz="700" b="1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122360"/>
      </p:ext>
    </p:extLst>
  </p:cSld>
  <p:clrMapOvr>
    <a:masterClrMapping/>
  </p:clrMapOvr>
  <p:transition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3F71D-6A7B-4AEE-A3CC-F861B6CE3EF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Pausing and Resuming an Activity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25460" y="696780"/>
            <a:ext cx="7467600" cy="167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How is pausing defined?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an activity is </a:t>
            </a:r>
            <a:r>
              <a:rPr kumimoji="0" lang="en-US" sz="2000" b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partiall</a:t>
            </a:r>
            <a:r>
              <a:rPr lang="en-US" sz="2000" kern="0" dirty="0">
                <a:latin typeface="+mn-lt"/>
              </a:rPr>
              <a:t>y visible in the background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Dialog</a:t>
            </a:r>
            <a:r>
              <a:rPr kumimoji="0" lang="en-US" sz="2000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boxes open up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baseline="0" dirty="0">
                <a:latin typeface="+mn-lt"/>
              </a:rPr>
              <a:t>Method called is </a:t>
            </a:r>
            <a:r>
              <a:rPr lang="en-US" sz="2000" kern="0" baseline="0" dirty="0" err="1">
                <a:latin typeface="+mn-lt"/>
              </a:rPr>
              <a:t>onPause</a:t>
            </a:r>
            <a:r>
              <a:rPr lang="en-US" sz="2000" kern="0" baseline="0" dirty="0">
                <a:latin typeface="+mn-lt"/>
              </a:rPr>
              <a:t>()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>
              <a:spcBef>
                <a:spcPct val="20000"/>
              </a:spcBef>
              <a:tabLst>
                <a:tab pos="3657600" algn="l"/>
              </a:tabLst>
              <a:defRPr/>
            </a:pPr>
            <a:endParaRPr lang="en-US" sz="2000" kern="0" dirty="0">
              <a:latin typeface="+mn-lt"/>
            </a:endParaRPr>
          </a:p>
        </p:txBody>
      </p:sp>
      <p:pic>
        <p:nvPicPr>
          <p:cNvPr id="1028" name="Picture 4" descr="http://developer.android.com/images/training/basics/basic-lifecycle-pau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49" y="3147192"/>
            <a:ext cx="7038851" cy="325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60568" y="2037371"/>
            <a:ext cx="4157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What should you do before an activity pauses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save state of the application?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release resources </a:t>
            </a:r>
          </a:p>
        </p:txBody>
      </p:sp>
    </p:spTree>
  </p:cSld>
  <p:clrMapOvr>
    <a:masterClrMapping/>
  </p:clrMapOvr>
  <p:transition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3F71D-6A7B-4AEE-A3CC-F861B6CE3EF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and Starting an Activity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25460" y="696780"/>
            <a:ext cx="7467600" cy="167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How is stopping an activity defined?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 activity is not visible</a:t>
            </a:r>
            <a:endParaRPr lang="en-US" sz="2000" kern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Press back or home button</a:t>
            </a:r>
            <a:endParaRPr kumimoji="0" lang="en-US" sz="2000" b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baseline="0" dirty="0">
                <a:latin typeface="+mn-lt"/>
              </a:rPr>
              <a:t>Start a new activity or receive a phone call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>
              <a:spcBef>
                <a:spcPct val="20000"/>
              </a:spcBef>
              <a:tabLst>
                <a:tab pos="3657600" algn="l"/>
              </a:tabLst>
              <a:defRPr/>
            </a:pPr>
            <a:endParaRPr lang="en-US" sz="2000" kern="0" dirty="0">
              <a:latin typeface="+mn-lt"/>
            </a:endParaRPr>
          </a:p>
        </p:txBody>
      </p:sp>
      <p:pic>
        <p:nvPicPr>
          <p:cNvPr id="1028" name="Picture 4" descr="http://developer.android.com/images/training/basics/basic-lifecycle-pau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49" y="3147192"/>
            <a:ext cx="7038851" cy="325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407452" y="4643320"/>
            <a:ext cx="1642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System destroys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the activity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0568" y="2138785"/>
            <a:ext cx="4021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What should you do before an activity stops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save state of the application?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release resources </a:t>
            </a:r>
          </a:p>
        </p:txBody>
      </p:sp>
    </p:spTree>
    <p:extLst>
      <p:ext uri="{BB962C8B-B14F-4D97-AF65-F5344CB8AC3E}">
        <p14:creationId xmlns:p14="http://schemas.microsoft.com/office/powerpoint/2010/main" val="2578224577"/>
      </p:ext>
    </p:extLst>
  </p:cSld>
  <p:clrMapOvr>
    <a:masterClrMapping/>
  </p:clrMapOvr>
  <p:transition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Android Sensors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90599"/>
            <a:ext cx="3581400" cy="555009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Android Sensors: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MIC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Camera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Temperature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Location (GPS or Network)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Orientation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IMU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Proximity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Pressure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Light</a:t>
            </a:r>
          </a:p>
          <a:p>
            <a:pPr marL="0" indent="0">
              <a:buFontTx/>
              <a:buNone/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763" y="1046163"/>
            <a:ext cx="3352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27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Two types of sensors on the android platform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90599"/>
            <a:ext cx="7239000" cy="555009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Hardware sensors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Physical sensors present on the phone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Accelerometers, temperature, gyroscope	</a:t>
            </a: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Software sensors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Virtual sensors that are built on top of hardware sensors.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Orientation sensors 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</a:rPr>
              <a:t>accelerometer + gyroscope</a:t>
            </a:r>
          </a:p>
          <a:p>
            <a:pPr marL="0" indent="0">
              <a:buFontTx/>
              <a:buNone/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92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EE4F3-45CC-47E8-B989-A71EF1B38C4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141200" y="722880"/>
              <a:ext cx="7471080" cy="4367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640" y="715680"/>
                <a:ext cx="7488360" cy="437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866023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70448</TotalTime>
  <Words>1012</Words>
  <Application>Microsoft Office PowerPoint</Application>
  <PresentationFormat>On-screen Show (4:3)</PresentationFormat>
  <Paragraphs>312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ＭＳ Ｐゴシック</vt:lpstr>
      <vt:lpstr>Arial</vt:lpstr>
      <vt:lpstr>Courier</vt:lpstr>
      <vt:lpstr>Times New Roman</vt:lpstr>
      <vt:lpstr>Trebuchet MS</vt:lpstr>
      <vt:lpstr>Blank Presentation</vt:lpstr>
      <vt:lpstr>PowerPoint Presentation</vt:lpstr>
      <vt:lpstr>PowerPoint Presentation</vt:lpstr>
      <vt:lpstr>Today’s lecture</vt:lpstr>
      <vt:lpstr>Starting an activity</vt:lpstr>
      <vt:lpstr>Pausing and Resuming an Activity</vt:lpstr>
      <vt:lpstr>Stopping and Starting an Activity</vt:lpstr>
      <vt:lpstr>Android Sensors</vt:lpstr>
      <vt:lpstr>Two types of sensors on the android platform</vt:lpstr>
      <vt:lpstr>PowerPoint Presentation</vt:lpstr>
      <vt:lpstr>Async Callbacks</vt:lpstr>
      <vt:lpstr>Getting the Relevant System Service</vt:lpstr>
      <vt:lpstr>Registering for Sensor Updates</vt:lpstr>
      <vt:lpstr>The SensorEventListener Interface</vt:lpstr>
      <vt:lpstr>PowerPoint Presentation</vt:lpstr>
      <vt:lpstr>The SensorEventListener Interface</vt:lpstr>
      <vt:lpstr>Android System Services</vt:lpstr>
      <vt:lpstr>How to Update the GUI with Sensor Data</vt:lpstr>
      <vt:lpstr>How to Update the GUI with Sensor Data</vt:lpstr>
      <vt:lpstr>Android System Services (some topics we will cover later)</vt:lpstr>
      <vt:lpstr>What is localization, aka location?</vt:lpstr>
      <vt:lpstr>Why should I care about localization?</vt:lpstr>
      <vt:lpstr>Registering for Location Updates</vt:lpstr>
      <vt:lpstr>Location Providers</vt:lpstr>
    </vt:vector>
  </TitlesOfParts>
  <Company>U.C.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nilanb</dc:creator>
  <cp:lastModifiedBy>Nilanjan Banerjee</cp:lastModifiedBy>
  <cp:revision>9203</cp:revision>
  <cp:lastPrinted>2000-06-29T13:25:05Z</cp:lastPrinted>
  <dcterms:created xsi:type="dcterms:W3CDTF">2013-02-12T14:45:57Z</dcterms:created>
  <dcterms:modified xsi:type="dcterms:W3CDTF">2017-02-14T20:31:32Z</dcterms:modified>
</cp:coreProperties>
</file>