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45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252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918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36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CF47D9-C11A-49A5-8250-7EB97B372C3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FABF55-75BC-4774-A9B7-642B749A3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4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4413" y="686029"/>
            <a:ext cx="7577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CMSC 628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MOBILE COMPUTING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-TEAM # 10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9" y="775854"/>
            <a:ext cx="1071960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commute to campus?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ever had a problem finding a parking spot?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have you searched for a parking spot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ever been late to or missed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you couldn’t find a parking spot?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from lot to lot, circling like vultures and even stalking other students in a desperate attempt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parking should sound familiar if you commute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are many parking apps out there, we found it specific and personal to have one for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UMBC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since we know how difficult it could get to find a spot during peak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18" y="718206"/>
            <a:ext cx="2218239" cy="3901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35" y="718205"/>
            <a:ext cx="2326077" cy="3901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61" y="718204"/>
            <a:ext cx="2244190" cy="3901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632" y="4734342"/>
            <a:ext cx="745774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 app for hitching a ride and getting parking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peak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UMBC specific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users: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- Drivers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ride to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Passengers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16" y="718204"/>
            <a:ext cx="2326080" cy="3920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9423" y="116421"/>
            <a:ext cx="347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4" y="934087"/>
            <a:ext cx="2648263" cy="3901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83" y="934089"/>
            <a:ext cx="2518247" cy="3901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02" y="934087"/>
            <a:ext cx="2716504" cy="39011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3782" y="5389418"/>
            <a:ext cx="6836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– Match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Suapers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parking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- display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pick up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483" y="195332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359</TotalTime>
  <Words>146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Book</vt:lpstr>
      <vt:lpstr>Times New Roman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konagala</dc:creator>
  <cp:lastModifiedBy>abhinav konagala</cp:lastModifiedBy>
  <cp:revision>9</cp:revision>
  <dcterms:created xsi:type="dcterms:W3CDTF">2017-05-01T21:56:54Z</dcterms:created>
  <dcterms:modified xsi:type="dcterms:W3CDTF">2017-05-02T03:56:45Z</dcterms:modified>
</cp:coreProperties>
</file>