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89" r:id="rId2"/>
    <p:sldId id="829" r:id="rId3"/>
    <p:sldId id="830" r:id="rId4"/>
    <p:sldId id="831" r:id="rId5"/>
    <p:sldId id="843" r:id="rId6"/>
    <p:sldId id="844" r:id="rId7"/>
    <p:sldId id="845" r:id="rId8"/>
    <p:sldId id="839" r:id="rId9"/>
    <p:sldId id="832" r:id="rId10"/>
    <p:sldId id="833" r:id="rId11"/>
    <p:sldId id="838" r:id="rId12"/>
    <p:sldId id="834" r:id="rId13"/>
    <p:sldId id="835" r:id="rId14"/>
    <p:sldId id="840" r:id="rId15"/>
    <p:sldId id="841" r:id="rId16"/>
    <p:sldId id="842" r:id="rId17"/>
  </p:sldIdLst>
  <p:sldSz cx="9144000" cy="6858000" type="screen4x3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512"/>
    <a:srgbClr val="660066"/>
    <a:srgbClr val="0000FF"/>
    <a:srgbClr val="CC0000"/>
    <a:srgbClr val="FF9900"/>
    <a:srgbClr val="008000"/>
    <a:srgbClr val="00CC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38" autoAdjust="0"/>
    <p:restoredTop sz="94660"/>
  </p:normalViewPr>
  <p:slideViewPr>
    <p:cSldViewPr snapToObjects="1">
      <p:cViewPr varScale="1">
        <p:scale>
          <a:sx n="105" d="100"/>
          <a:sy n="105" d="100"/>
        </p:scale>
        <p:origin x="489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2460" y="-258"/>
      </p:cViewPr>
      <p:guideLst>
        <p:guide orient="horz" pos="2896"/>
        <p:guide pos="220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4D63F66-CC64-4EEB-9E90-434896C62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3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17-02-21T18:11:33.0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02-21T18:11:33.697"/>
    </inkml:context>
  </inkml:definitions>
  <inkml:trace contextRef="#ctx0" brushRef="#br0">4736 7051 0,'-13'136'15</inkml:trace>
  <inkml:trace contextRef="#ctx1" brushRef="#br0">1256 907 208 0,'8'-11'77'0,"-8"11"-42"0,9 0-39 0,-9 0 13 16,4 0-3-1,-4 0 1-15,0 4 3 0,0 3 4 16,0 4-8-16,0 4 10 0,-4 4 4 16,-5 4-4-16,-8 7-1 15,0 12-7-15,-4 18 0 0,-5 0-5 16,1 8-2-1,-9 15-3-15,-4-7 1 16,8-16 3-16,5-3 1 0,3-12-1 16,18-11 1-1,4-15-2-15,4-16-1 0,5-14 3 16,8-34 0 0,0-31-1-16,4-18-2 15,0-19 1-15,5-19 1 16,-5 0 1-16,-4 19 3 0,4 22 3 15,0 20 2-15,1 18-8 0,12 11-3 16,0 20-1 0,-5 22 0-16,9 11 1 0,5 27 0 15,-1 18-3 1,-8 12 2-16,0 11 1 0,0 19 2 16,4 16-1-1,-12 6-1-15,-1-3-2 0,5-11 1 16,-9-4-10-1,1-19-3-15,-6-19-48 0,-7-23-19 16</inkml:trace>
  <inkml:trace contextRef="#ctx1" brushRef="#br0" timeOffset="189.7709">1366 1088 148 0,'-64'4'57'0,"47"3"-30"0,-4 16-23 0,8-12 13 16,5 4 5-16,-1 8 6 0,9 7 2 16,5-11 2-1,24-8-17-15,5 1-5 0,4-1-2 0,13-7-13 16,5 3-6-16,-14-14-61 31,0 14-63-31</inkml:trace>
  <inkml:trace contextRef="#ctx1" brushRef="#br0" timeOffset="1591.2628">2075 1213 200 0,'4'-4'74'0,"0"15"-40"0,1-11-22 16,-5 4 39-16,4 7-12 15,0 12-13 1,0 11-6-16,5 4-12 0,-5 3-1 0,0-3 3 16,0 7-2-1,5-15 3-15,-5 0-4 0,0-7 1 16,1-4 1-1,-5-31 11-15,0-10-4 16,4-20-2 0,4-14 1-16,14 3-8 15,-1-7-2-15,0 7-5 0,5 15-1 16,-1 4 1-16,1 4 0 16,3 15-29-16,-8 4-13 15,-8 7-71 1,8 11-76-16,9 8 58 15</inkml:trace>
  <inkml:trace contextRef="#ctx1" brushRef="#br0" timeOffset="2532.2569">3017 1122 280 0,'4'-53'107'0,"-8"42"-58"0,-4-8-46 0,-1 15 23 15,-8-3-17-15,-4-1-5 0,0 8 4 16,-18 4 2-16,1 7-5 16,0 12-1-16,0 0 2 0,-9 11-3 15,5 7 0-15,4 12-1 0,12 3 1 16,1 1-4 0,16-4-2-16,18-4 2 15,25-15 2-15,4-15 0 16,17-16-1-16,13-14 1 0,13-23 1 15,-1-19 1 1,-8-18 1-16,-8-16 2 0,-13-11 1 16,-9-12 5-1,-8 16 5-15,-17 15-7 0,-4 15-1 16,-9 19-5-16,1 7-1 16,-5 8-6-16,-5 18 0 15,5 5 1-15,0 29 1 16,0 16 1-16,0 15 0 15,0 11 0-15,0 12 2 16,0 10-1-16,0 1-1 16,9 0 1-16,-1-12-1 15,5-3-3-15,0-19 0 16,8-19 4-16,-4-16 3 0,0-10-1 16,8-19 0-16,-3-27 1 15,3-3 0-15,5-1-5 16,0 1 1-16,3 14-2 15,-7 8 0-15,-9 16 0 16,0 6 0-16,-4 9 0 16,-1 18 0-1,-3 11 2-15,4 5 2 0,-5-1-1 16,5 4-1-16,4-8-2 16,8-3 1-16,5-8 3 15,8-19 3-15,5-18-2 16,-1-16 0-16,0-3-1 15,-3-4-2-15,-10 3 1 0,1 8-1 16,-13 8 2 0,0 4 1-16,-4 7-1 0,-5 7 1 15,1-3-2 1,-1 7-1-16,1 4-2 0,-1 0 1 16,5 1 1-1,8-5 2-15,13-4-3 0,9-14 0 16,8-12 3-16,4-23 1 15,0-10-1-15,0-12 1 16,-4-12-2-16,-9-14-1 16,-8-5 5-16,-4 9 4 15,-9 3-5-15,-12 18 0 16,-5 20-4-16,-8 11-3 0,-5 19-1 16,-12 19 3-1,0 30-2-15,0 11 1 0,-1 19 2 16,6 12 0-1,7 18 0-15,9 12 0 0,4-5-11 16,13-6-5 0,0-12-14-16,0-12-4 15,0-14-68-15,-4-16-30 16</inkml:trace>
  <inkml:trace contextRef="#ctx1" brushRef="#br0" timeOffset="2686.6546">4295 1111 280 0,'-26'-23'107'0,"22"23"-58"0,13 4-44 0,3 3 22 16,5 1-9-1,13 0 2-15,17-5-11 0,12-3-3 16,0-7-4-16,18-5-46 0,-5 1-19 16,-4 4-68-1</inkml:trace>
  <inkml:trace contextRef="#ctx1" brushRef="#br0" timeOffset="2952.9339">4987 1386 308 0,'17'-4'115'0,"-5"-7"-62"0,14-12-49 16,-13 5 26 0,-1-5-19-16,1-15-6 15,0 0-6-15,-1-3 0 0,1 11 1 16,-4 7 4-16,-5 8 5 0,-4 4 1 15,-9 7 2-15,-8 15-4 16,-4 8-3-16,0 11-5 16,0 12 0-1,8 3 0-15,9 8 0 0,17-12 0 16,4 5 2-16,8-20-30 16,9-3-11-16,4-8-92 15,13-15-60-15,-4-15 81 16</inkml:trace>
  <inkml:trace contextRef="#ctx1" brushRef="#br0" timeOffset="3661.889">5628 1126 304 0,'12'-34'115'0,"-12"23"-62"0,-4-1-42 16,0 5 28-16,0 3-17 0,-1 4-2 16,1 0-10-16,-4 0-4 0,-5 11-3 31,0 8 0-31,0 8 2 0,1 6 0 0,-1 17 0 15,4-5-6-15,5 19 1 16,8-11 0-16,9-4 0 0,4-4-18 16,17-11-5-1,4-11 4-15,5-23 6 16,-1-23 8-16,9-22 5 16,0-16 5-16,-4-14 4 15,-1-31 9-15,-3 1 6 16,-5-1-13-16,-8 23-4 15,-9 11-6-15,-8 20-2 0,-5 18 3 0,-4 7 3 16,-4 16-4 0,-4 34-1-16,0 14 2 15,4 16 1-15,0 11-4 16,8 8 1-16,5 15-11 16,4 3-3-16,-4-3-15 15,-5-12-7-15,-8-14-13 16,-8-20-7-16,-5-11 27 0,-4-15 14 15,4-15 13 1,5-15 4-16,8-15 17 0,13-23 8 16,12 1-10-1,9-1-4-15,4 11-6 0,5 5 0 16,-1 6 7 0,-4 9 3-16,-4 7-2 0,-4 3-1 15,-9 9-6-15,-4 3-3 16,-4 0-2-16,-4 11-3 15,-5 4 1-15,0 4 1 16,0 7-1-16,1 8-1 16,7-7 1-16,5 3 1 15,4-8-1-15,1-7-1 16,3-3 7-16,1-12 5 0,3-8 0 16,1-7 3-1,0-7-6-15,8-1-1 0,-4 8-6 16,-4 4-2-16,-1 3-2 15,-3 19-2-15,-9 8 0 16,0 15 3-16,-4 0-18 16,-5 4-4-1,0-1-46-15,1-6-20 0,-1-5-45 32</inkml:trace>
  <inkml:trace contextRef="#ctx1" brushRef="#br0" timeOffset="3903.5576">7190 1152 288 0,'34'-56'107'0,"-22"48"-58"0,14 1-46 16,-18 7 23-16,1 3-15 16,-5 5-1-16,4 7 0 15,-3 4 4-15,-1 3-8 16,0 16 3-16,-4-4 2 0,-8 0-6 0,-9-8-1 16,-9-7-2-16,1-11-2 15,4-16 5-15,4-7 4 16,8-15-5-16,13 0 0 15,18-4-4-15,12 0-3 16,4 4-7-16,0 11-2 16,0-7-42-16,-4 7-19 15</inkml:trace>
  <inkml:trace contextRef="#ctx1" brushRef="#br0" timeOffset="4124.3125">7771 1084 368 0,'68'0'137'0,"-21"-3"-74"0,12-16-62 16,-38 15 25-16,9-7-18 16,4-8-2-1,-4 4-9-15,-9 3 0 16,-21-3-6-16,-13 8 1 16,-12 11 4-16,-13 14 2 0,4-3 2 0,12 8 0 15,22 7 2 1,22-3 3-16,20-1-4 0,22 0-1 15,8-10-68 1,-4-9-30-16,-13-7-45 16</inkml:trace>
  <inkml:trace contextRef="#ctx1" brushRef="#br0" timeOffset="4584.2009">1001 2567 428 0,'-123'56'162'0,"72"-44"-88"0,-9 10-88 16,43-11 24-16,0 5-12 16,5-5-4-1,24-4-1-15,31 1 4 16,33-8-3-16,39-4-1 0,50-11 4 16,48-11 1-16,54-4-3 15,64-12 1-15,68-7 2 16,51 0 3-16,51 15 11 15,51 0 7-15,29 19 1 0,31 23 0 16,12 10-10 0,-9 9-4-16,-25 7-6 15,-47 0-1-15,-50 0-10 16,-94-12-5-16,-68-10-19 0,-72-12-5 16,-64-12-8-1,-59-7-2-15,-51-3-101 16,-47-1-43-16,-21 4 100 0</inkml:trace>
  <inkml:trace contextRef="#ctx1" brushRef="#br0" timeOffset="4757.0645">9155 2238 416 0,'-47'4'154'0,"22"-8"-84"0,-18 1-258 0,18-31-54 16</inkml:trace>
  <inkml:trace contextRef="#ctx1" brushRef="#br0" timeOffset="7920.3095">37 7564 280 0,'17'-11'107'0,"0"11"-58"0,9-8-59 0,-9 8 14 16,8-4-10-16,5 1 1 15,8-5 3-15,-4 1 1 0,0-1 1 16,0 1-3-16,0 3 2 16,4 0 1-16,-4 0 0 0,4 4 0 15,5 0 0 1,3 4 15-16,14 4 7 16,16-1-2-16,9 1 1 15,13-1-8-15,25 4 0 0,17 1-6 16,13-1-2-1,25-7 4-15,17 3 2 0,30 5-9 16,0-12 0-16,26 3 2 0,-1 5 5 16,18-8-5-1,12 0-2-15,13 8-1 0,4-8-1 16,17 3-3 0,4-6 2-16,22 6 3 0,4 1 1 15,4-4 1 1,12 8 2-16,-3-1-3 0,8-7 0 15,4 4 3 1,-4 0 3-16,9-4-2 16,12-4 1-16,0 0-7 0,-4-3-1 0,9-1 0 15,12 1 2 1,68-1-1-16,-17-3-1 16,-16 3 1-16,-10-3 1 15,10 0 1-15,12 7 1 0,-1-8 0 16,1 5 2-1,13-1 3-15,12 1 2 16,5 3-1-16,12 4-1 16,-3 8-5-16,-1-1-1 15,-9 4 1-15,1 1 0 0,-5-8-2 16,1 3-2 0,-9-3 1-16,-9 7-1 0,-8-11 0 15,-4 8 0 1,-18-5-5-16,-20 9 1 0,-5-1 4 15,-25 4 2-15,-21-3 0 0,-31-5-2 16,-28-3-10 0,-48-12-6-16,-25-3-17 0,-30-4-6 15,-42-4-28 1,-43-15-10-16,-42 4-67 16</inkml:trace>
  <inkml:trace contextRef="#ctx1" brushRef="#br0" timeOffset="8481.6378">22615 6915 360 0,'-64'-11'134'0,"47"7"-72"0,0 1-70 15,17 3 23 1,0 3-12-16,4 5 0 0,13-1-1 15,17 5-2 1,26 3 1-16,20 4 1 0,22 7 1 16,25 4 1-16,14 4 2 0,-1 4-1 15,-13 7 0 1,-8-7-1-16,-13 0 0 0,-21 3-2 16,-17-7-2-1,-22 0 1-15,-20 4-1 0,-18 7 2 16,-20-7 1-1,-18 18 1-15,-17 5 2 0,-21 14-3 16,-12 0 0-16,-14-7 1 16,1-4 0-16,0 1 4 15,-1-9 5-15,1-11-5 16,4-7-2-16,-9-8-3 0,17-18-3 16,9-12 1-1,9-12-1-15,12-10-5 16,12-20 1-16,14-11 2 0,12-3 3 15,13-16-2 1,9 8 0-16,16 4-1 0,13-4 0 16,9 3 2-16,17 1 0 15,4 7-7-15,4 12-3 16,8-1 1 0,-3 8 0-16,-5 11-1 0,-4 8-1 15,-4 8-21-15,-5 7-6 16,-4 4-25-16,0-1-8 15,-12 1-57 1</inkml:trace>
  <inkml:trace contextRef="#ctx1" brushRef="#br0" timeOffset="8600.764">23905 7606 480 0,'4'41'178'0,"-4"-33"-96"0,-21-23-254 15,-4-4-43 1</inkml:trace>
  <inkml:trace contextRef="#ctx1" brushRef="#br0" timeOffset="10472.385">772 7557 336 0,'42'7'126'0,"-42"-7"-68"0,4 11-57 0,-4 1 27 15,-4-1-10-15,4 12-1 16,-4 18-7-16,-9 12-4 16,5 7-3-16,3 20-3 0,5 18 1 15,5 15-4-15,3 11 2 0,9-3-28 16,-4 15-13-1,-5 3-115-15</inkml:trace>
  <inkml:trace contextRef="#ctx1" brushRef="#br0" timeOffset="10953.2949">559 9507 228 0,'-29'-42'88'0,"12"12"-48"0,0 3-9 0,8 12 32 15,5-3-7-15,4-1 0 16,-4 4-18-16,4-1-6 0,-4 5-19 15,-1 11-3-15,1 4-3 16,4 26-6-16,0 27-2 0,-4 22 0 16,-5 19 0-1,5 30-4-15,-4 16-1 0,3 18-19 16,1 11-7 0,4 8-14-16,4-15-4 0,5-7-26 15,4-27-9-15,8-23-30 16</inkml:trace>
  <inkml:trace contextRef="#ctx1" brushRef="#br0" timeOffset="11693.9393">458 8971 332 0,'-34'0'126'0,"25"0"-68"0,5 0-57 0,4 0 27 0,0 0-15 16,0 7 0 0,13-7-3-16,8 4 1 0,17-8-6 15,34-3-3-15,17-4-1 0,22-4-1 16,20-8 0-16,31 4-7 15,7 4-3 1,14 0 6-16,12 0 1 0,-4-4 5 16,0 0 1-16,-8 4 7 15,-9 4 6-15,-26 3-4 16,-29 1-2-16,-4 7-8 16,-22 7-1-16,-16 1-3 15,-14 3 0-15,-12 4 2 16,-8 4 0-16,-1-4 0 0,-12 11 0 15,-1 8 0 1,-7 12 0-16,-1 6-3 0,-13 13 0 16,-3 21 2-1,-5 20 0-15,-5 18 3 0,-3 16 1 16,-1 18-4 0,-3 5-1-16,12 6 3 0,0 9 1 15,17 3 0-15,-5-19 1 0,5 4-2 16,9-8-1-1,-9-15 1-15,0-14 1 0,0-16-1 16,-9-19-1 0,1 8 1-16,-22-34 1 0,-8-15 1 15,-17-23 3 1,-30-30-3-16,0-12-2 0,-26-21 0 16,-16-13 1-1,-26-10-3-15,-8-1-2 0,-30 4-1 16,-17 8 0-16,-4 0 0 15,-35 15 0-15,10 3-4 16,-10 5 0 0,10 10-3-16,7 9 2 0,18-5-8 15,17 8-4-15,29 0-22 16,31-11-8-16,37-4-37 16,17-16-16-16,22-3 2 15</inkml:trace>
  <inkml:trace contextRef="#ctx1" brushRef="#br0" timeOffset="11943.8145">742 9160 400 0,'-34'26'151'0,"26"12"-82"0,-9 18-80 0,4-11 24 0,-4 23-12 16,0 19-1-1,-4 26-19-15,-1 27-8 0,5 26 14 16,5 19-22-16,12 18-6 16,17-14-52-16,17 7-22 0,29-30 7 15</inkml:trace>
  <inkml:trace contextRef="#ctx1" brushRef="#br0" timeOffset="18427.6469">6820 7760 384 0,'-8'19'145'0,"-1"-11"-78"0,-3-5-78 0,3 1 24 16,-4-4-10-16,-4-7 1 15,-4-8-7 1,-9-16 0-16,-3-14 1 15,-10-11-1-15,5-27 1 0,12-19 4 0,22-30 1 16,17-8 1 0,12-11 0-16,14 0-5 15,-1 12-1-15,0 11-2 0,-8 22 3 16,-13 4-38-16,-13 19-13 16,-8 19-102-16</inkml:trace>
  <inkml:trace contextRef="#ctx1" brushRef="#br0" timeOffset="18808.3835">5954 4830 348 0,'-21'-110'132'0,"8"80"-72"0,5-8-68 0,4 27 23 16,-1 0-10-1,1-1 2-15,0 1 0 0,4 0 1 16,0 11-4-16,8 15-5 0,1 19-2 15,4 26 2 1,-1 27 0-16,1 15-2 0,-9 37 0 16,1 16 2-1,-5 18 0-15,0 12-21 16,0-11-10-16,4-23-35 0,4-23-12 16,9-45-43-1</inkml:trace>
  <inkml:trace contextRef="#ctx1" brushRef="#br0" timeOffset="19328.0038">6298 3683 368 0,'-29'-53'137'0,"7"46"-74"0,1 3-69 16,13 4 25-16,-1 4-15 15,5-1 0-15,8 5-4 16,17 3-1-16,13-3 1 16,38-8 0-16,43-8 2 0,34-14 1 15,42-8 3-15,17-1-5 16,25-10-3-16,0 7 1 16,1 11 0-16,-9 8 3 15,-30 8 3-15,-17 14 4 0,-21 12 5 16,-21 19-8-1,-21 18-1-15,-13 12-8 0,-17 15 0 16,-13 8 3 0,-13 29 2-16,-12 16 0 0,-13 4-2 15,-13 18 3 1,-12 4 0-16,-14-7-1 0,-7 3-2 16,-18 1 3-16,-17-23 0 0,-16-16 1 15,-14-22 0 1,-29-11-2-16,-38-23 1 0,-30-15-2 15,-47-15 2 1,-34-11-4-16,-33-8 0 0,-31-11 1 16,5 3 2-1,-8 1-3-15,20-1-2 16,22-3 2-16,47 0 2 0,54 0-2 16,48-4 0-1,84-15-92 1,51-12-83-16</inkml:trace>
  <inkml:trace contextRef="#ctx1" brushRef="#br0" timeOffset="19816.2385">12720 5848 416 0,'-21'-91'154'0,"17"69"-84"0,0 7-82 0,-1 7 24 0,5 8-19 16,0 12 0-16,5 10 3 15,-1 35 4 1,0 14 1-16,0 24-3 0,1 25-1 0,-1 24 2 16,0 14 2-16,5 23-7 15,-1 4-3-15,5-4-9 16,0-15-3-16,4-15-25 16,-5-19-7-16</inkml:trace>
  <inkml:trace contextRef="#ctx1" brushRef="#br0" timeOffset="20139.4935">11608 3936 408 0,'-25'-27'154'0,"16"24"-84"0,-3 3-79 15,3 3 25 1,-4 9-15-16,1 14-3 16,-5 19 1-16,4 19 2 0,-4 23 0 15,8-4-1-15,5 23 1 16,4 30 1-16,9 14 1 0,3 1-21 15,5 23-10-15,5-12-19 16,-1-22-9-16,-4-31-44 16,-4-30-19-16</inkml:trace>
  <inkml:trace contextRef="#ctx1" brushRef="#br0" timeOffset="20559.7536">11697 3411 304 0,'-55'-64'115'0,"34"46"-62"0,0-13-42 0,17 20 26 16,8 0-9-1,21-1 0-15,39-3-13 0,34-7-6 16,37-1-6 0,44-15-3-16,33 12 3 0,17 3-4 15,0 8-2-15,-4 15 2 16,-25 15 0-16,-30 15-2 0,-35 19 2 15,-24 16-1-15,-22 14-2 0,-17 30 3 16,-4 8 0 0,-13 19 1-16,5 15 0 0,-1 11 0 15,-4-19 2 1,-8 4 1-16,-13-3 3 16,-26-16-3-16,-25-15-2 15,-29-22 0-15,-31-16 1 0,-37-11-1 16,-43-19 2-1,-30-11-4-15,-21-15 0 0,-4-11 1 16,-1-12 2-16,18 0-1 16,17 8-1-16,8 7-4 15,9 1 0-15,16 3-18 16,22 7-8-16,21 12-59 16,35-11-25-16,37 7-12 15</inkml:trace>
  <inkml:trace contextRef="#ctx1" brushRef="#br0" timeOffset="20987.4932">18722 7383 412 0,'-34'-4'154'0,"0"1"-84"0,9-9-82 15,12 8 26 1,0-11-13-16,5-15-1 0,4-23-2 16,8-33 1-16,0-24 1 0,0-41 0 0,-4-26 2 15,-4-42-3 1,-4 12 0-16,-9-4-1 16,-4 7-2-16,-5 27-2 15,5 26-1-15,4 15-5 16,4 12-3-16,5 7-44 15,3 7-19-15,10 8-68 16</inkml:trace>
  <inkml:trace contextRef="#ctx1" brushRef="#br0" timeOffset="21270.0066">17585 3608 360 0,'-38'-12'134'0,"33"20"-72"0,1 14-68 0,4 1 25 0,0 19-13 16,4 10-1-1,1 13-2-15,-5 21 0 0,0 35-2 16,-5 7-1-16,-3 23 1 15,-5 34-6-15,-4-12 1 16,4 8-31-16,9-7-12 0,4-31-31 0,9-33-11 16,3-50-26-1</inkml:trace>
  <inkml:trace contextRef="#ctx1" brushRef="#br0" timeOffset="21640.3364">17377 2846 364 0,'-13'-61'134'0,"22"54"-72"0,12 3-66 15,0 4 26-15,30 4-16 0,34-4-1 16,34 0-3-16,42 0 1 16,21 0-2-1,31-4-3-15,12 4 1 0,-5 4-6 16,-7 3-3-16,-27 12 1 0,-29 11 3 15,-25 23 3-15,-30 23 2 16,-26 7 3-16,-38 15 1 0,-25 22-4 16,-17 27 1-1,-13-7 4-15,-13 11 2 16,-8 4 4-16,-13-8 4 16,-21-23-2-16,-26-15 1 0,-37-7-5 15,-39-22-3 1,-30-9 6-16,-25-26 5 0,-18-7-6 15,14-15-3 1,38-19-13-16,42-20-4 0,51-6-88 16,43-16-36-16,54-3-21 15</inkml:trace>
  <inkml:trace contextRef="#ctx1" brushRef="#br0" timeOffset="22211.4427">21116 7772 444 0,'-4'18'165'0,"4"-6"-90"0,4 22-94 15,1-12 24-15,3 8-16 0,5 19 0 16,0 19 6-16,-9 23 2 16,-4 15 3-16,-9-5-3 0,-3 12 0 15,-14 8-40-15,-12-15-17 16,-9-12-84-1</inkml:trace>
  <inkml:trace contextRef="#ctx1" brushRef="#br0" timeOffset="22668.7904">20913 7926 380 0,'-17'-38'143'0,"29"20"-78"0,10-1-69 0,-10 11 24 15,22-3-18-15,21 0 0 16,18-1-2-16,11 1 0 0,27 3 0 16,16 8-3-16,-12 8 0 0,-22 7-27 15,-29 19-10-15,-34 7-15 16,-43 5-6-16,-34 14 48 16,-29 8 23-16,-18 4 17 15,-8-1 8-15,9-7-4 16,12-3 1-16,14-24-14 15,16-6-3-15,17-13 0 16,17-14 2-16,21-8-7 16,26-3-3-16,25-1-4 0,25 8 0 15,27 12-4 1,16 3 0 0,-13 15-4-16,-17 8 1 0,-25 7-16 0,-30 4-6 15,-33 8 10-15,-35 7 7 16,-29 0 10-1,-18-8 5-15,-3-3 3 16,-5-8 2-16,0-14-8 16,13-13-3-16,8-29-28 0,13-11-11 15,13-24-68 1,25 1-73-16,13 0 53 16</inkml:trace>
  <inkml:trace contextRef="#ctx1" brushRef="#br0" timeOffset="22999.7856">21723 8224 360 0,'89'-45'134'0,"-50"37"-72"0,16 27-72 0,-38 4 22 16,4 3-5-16,0 16 4 16,-8 11-4-16,-9 3-2 0,-4 8-2 15,-4 8-3-15,-5 7 1 0,1 4-6 16,-1-15-1-16,9-8-6 15,9-18 0-15,21-27 8 16,12-19 7-16,13-26 12 16,1-30 8-16,3-8-6 15,-8 0-2-15,-13 11-13 16,-12 12-4-16,-14 11 3 16,-12 19 1-16,-8 7-5 15,-5 16 0-15,0 15-4 16,1 11 2-16,3 7-10 15,13 16-3-15,5 7-31 16,12-4-10-16,13-11-87 16</inkml:trace>
  <inkml:trace contextRef="#ctx1" brushRef="#br0" timeOffset="23268.5366">23196 8439 384 0,'-30'-23'145'0,"1"23"-78"0,-22 0-78 0,25 8 24 16,-16 3-14-16,-13 1 0 16,-9 3 1-16,-4 15 2 15,13-7-1-15,17-1-1 0,25 1 3 16,22 7 0-16,20 4 3 16,22 11-1-16,9 16 0 0,-5 3 1 15,-4 15 3-15,-22-4 5 16,-24 1 3-16,-31-5-5 15,-46 1 1-15,-34-12-17 16,-51-18-4-16,-60-8-136 16,-33-53-60-16,-43-41 56 15</inkml:trace>
  <inkml:trace contextRef="#ctx1" brushRef="#br0" timeOffset="30499.2511">695 11962 652 0,'0'-11'0'0,"9"-5"-6"0,-1 9 3 0,26-4-1 15,17-4-1 1,13-16 4-16,12 1 0 0,26-8 1 16,17 1-3-16,4 3 2 0,9 0 1 15,8 7 0-15,4 5-5 16,-12 7 1-16,-18-4-38 15,-16 15-14-15,-35 8-76 16,-20 15-58 0,-35 3 73-16</inkml:trace>
  <inkml:trace contextRef="#ctx1" brushRef="#br0" timeOffset="30669.1791">1493 11822 412 0,'-21'-7'154'0,"4"26"-84"0,0 7-73 0,4-7 29 16,-16 15-16-16,3 7-3 16,1 16-4-16,-1 22-3 15,5 4 1-15,0 15-41 0,-5-4-18 16,9-11-118-16</inkml:trace>
  <inkml:trace contextRef="#ctx1" brushRef="#br0" timeOffset="30829.0841">963 12992 384 0,'93'-57'145'0,"-17"4"-78"0,73-11-100 0,-77 30 12 0,34-19-68 15,26-11-25 1,4-15-9-16,-17-19-2 0</inkml:trace>
  <inkml:trace contextRef="#ctx1" brushRef="#br0" timeOffset="31039.6574">2720 11634 436 0,'-38'34'165'0,"0"0"-90"0,-18 30-87 15,18-27 26-15,-13 20-20 0,13-12-3 16,-60 61-6-16,-20 22-4 15,-6 19 11 1,6 19 1-16,3 19 5 0,5-8-18 16,21 1-7-16,12-16-28 0,22-11-10 15,21-23-61 1,21-26-39-16,13-31 73 16</inkml:trace>
  <inkml:trace contextRef="#ctx1" brushRef="#br0" timeOffset="31370.4549">2911 12365 444 0,'13'34'165'0,"-13"-3"-90"0,0 14-90 16,-9-15 26-1,1 4-20-15,-5 15-2 16,-8 15-14-16,-5 12-6 15,1 10 16-15,8 5 10 0,17-1 6 0,13-10-2 16,16-13-1-16,18-18 7 0,12-18 6 16,14-24 8-1,11-33 3-15,1-23 4 0,-12-38 1 16,-18-15-10 0,-21-11-5-16,-26-4-23 0,-29 11-10 15,-22 27-5 1,-20 15-2-16,-18 26 5 0,9 12 1 15,-9 15-73-15,13 3-32 16,-4 4-8 0</inkml:trace>
  <inkml:trace contextRef="#ctx1" brushRef="#br0" timeOffset="33486.5726">6642 2842 356 0,'-30'-11'134'0,"30"3"-72"0,9 1-74 0,-5 7 20 0,9 0-10 0,4 0 0 16,4 3 2-1,-4 5 0-15,0 7 0 16,-9 8 0-16,-3 18 0 0,-5 12 0 15,-5 11 0-15,-7 11-11 0,-1-14-5 16,0-5-3 0,-4-7-1-16,5-11 8 0,-1-15 7 15,4-16 6 1,1-14 2-16,8-23 5 0,13-23 5 16,8-23-5-16,13-3 0 15,4-8-4-15,4 23-3 16,1 4-3-16,-1 15 1 0,-4 11 7 15,9 11 4 1,4 12-5-16,4 11-1 0,5 4-2 16,-5 14 1-1,0 13-4-15,-12 18-2 16,-14 15 2-16,-20 11 2 0,-31 8-2 16,-28-11-2-16,-14-4-12 15,-13-8-2-15,1-15-25 16,4-11-8-16,12-19-20 15,22-7-7-15,21-27-13 32</inkml:trace>
  <inkml:trace contextRef="#ctx1" brushRef="#br0" timeOffset="34009.0092">7788 3053 360 0,'85'0'134'0,"-55"0"-72"0,4 0-72 16,-22 0 20-16,5-7-10 15,5-5 2-15,3-7-10 16,1-7-2-16,-1-4 5 16,-4-4 2-16,-8 4 3 0,-9 7-9 0,-12 4-2 15,-14 8 1 1,-16 7 1-16,-17 8 3 0,-13 11 4 15,-4 15 1-15,4 12 1 0,9 7 11 16,20 7 7 0,18 1-7-16,21-4-1 0,21-8-4 15,22-7-1 1,12-16-6-16,5-22 1 0,-1-7-5 16,-4-16 1-16,-8-11 0 15,-5-15-1-15,-8 11-3 16,-8-7 0-16,-9 15-1 15,-5 7 1 1,-3 8 5-16,-1 12 1 0,-3 21 2 16,-1 13 2-1,0 14-1-15,5 4-1 16,12 0 3-16,4-8 2 0,5-3-2 0,4-12 0 16,4-14 3-1,5-16 1-15,3-19-3 0,1-14-1 16,8-20-1-1,0 4-2-15,1 4-2 16,-1 0 1-16,-9 8-70 16,-7 11-31-16</inkml:trace>
  <inkml:trace contextRef="#ctx1" brushRef="#br0" timeOffset="34192.3951">9354 2638 372 0,'9'61'140'0,"-9"-9"-76"0,0 31-77 0,-4-26 22 16,4 18-11-16,-5 16 0 16,5 7-29-16,-4 8-12 15,0-1-104-15,8-18-46 16</inkml:trace>
  <inkml:trace contextRef="#ctx1" brushRef="#br0" timeOffset="34703.505">12614 2178 360 0,'119'-7'134'0,"-93"14"-72"0,-5 16-74 0,-17-4 20 15,-4 15-8 1,-4 22 2-16,-5 16-1 0,-3 11-1 16,-1-4 1-16,-4 4-1 0,0 11 0 15,4-3-11-15,0-8-3 16,1-19-26-16,-1-19-12 15,-4-22-21-15,-4-23-7 16,-5-23 43 0,1-18 20-16,-5-20 37 0,-4-29 17 15,4-20 6-15,1 1 4 16,-1 7-13-16,5 15-3 16,8 16-9-16,8-1-4 0,13 19-2 15,13 16 3 1,17 3-11-16,17 11-2 0,13 19-4 15,12 19-2 1,1 8 1-16,-1 11-1 0,-17 15-3 16,-20 19 2-1,-31 11-10-15,-33 8-3 0,-22 0 2 16,-29 3 3-16,-5 1-2 16,9-16 0-16,17-18-25 15,46-42-106 1</inkml:trace>
  <inkml:trace contextRef="#ctx1" brushRef="#br0" timeOffset="35183.5106">13115 2744 356 0,'-17'41'132'0,"17"-22"-72"0,4 19-70 0,1-19 20 15,7 0-8-15,10-8 3 16,7-7-11-1,10-16-3-15,3-10 4 0,5-16-4 0,4-11-2 16,0-19 4-16,-13 4 4 16,-9 11 0-16,-12 4-1 15,-12 15 3-15,-10 15 0 16,-16 19 1-16,-4 16 0 16,-5 10 0-16,0 12 0 15,1 7 0-15,7 4 2 0,10 0-3 16,12-4-2-1,12-3-23-15,18-16-7 0,8-7-50 16,9-8-19 0,4-11 9-1,-4-4 89-15,4 1 88 16,-9-5-4-16,-4 4-3 0,-4 1-35 16,-4-1-14-16,-5 4-17 15,-3 4-7-15,-1 3-1 0,0 4 2 0,-8 1 4 16,-5-5-2-1,-4-3-2-15,1-4 0 16,-5-7-1-16,0-9 4 0,4-6 3 16,9-8-2-1,12-16 2-15,22-10-17 0,21-1-8 16,8-3-73 0,5 7-30-16,-13 12-6 15</inkml:trace>
  <inkml:trace contextRef="#ctx1" brushRef="#br0" timeOffset="35754.1789">18332 1741 352 0,'-4'15'132'0,"-1"0"-72"0,5 38-81 0,-4-19 17 15,0 15-10-15,-5 18 3 16,-3 1 0-16,-10 19 2 15,-7 11 5-15,-10-4-11 0,-3-3-3 0,0-19-52 16,3-23-21 0,5-23-9-16</inkml:trace>
  <inkml:trace contextRef="#ctx1" brushRef="#br0" timeOffset="35814.5986">17950 1816 296 0,'8'-139'110'0,"-3"116"-60"0,-5-4-58 16,0 16 16-16</inkml:trace>
  <inkml:trace contextRef="#ctx1" brushRef="#br0" timeOffset="35969.9043">17984 1605 453 0,'34'4'-1'0,"17"-1"1"16,17 9 2-16,8 7 3 0,-4 11-4 15,-4 11-1-15,-13 16-2 16,-25 7 0-16,-30 4-7 0,-34-4-4 16,-38-4-9-1,-17-3-1-15,-5-4-12 0,14-16-3 16</inkml:trace>
  <inkml:trace contextRef="#ctx1" brushRef="#br0" timeOffset="36285.0679">18565 2393 352 0,'47'57'132'0,"0"-42"-72"0,42-4-79 16,-38-11 18-1,17-15-24-15,12-8-4 16,9-14 13-16,1-9 6 0,-6 1 7 16,-11-11 2-16,-22 7 1 0,-26 3-16 15,-29 1-4-15,-26 11-1 16,-25 15 2-16,-17 12 15 16,-13 14 9-1,0 16 3-15,4 3 1 16,1 12-5-16,12 11-1 0,13 8-1 15,16-1 1-15,14 1-2 0,21-4-1 16,12-12-8 0,13-11-3-16,13-15-93 15,21-18-43 1,1-35 75-16</inkml:trace>
  <inkml:trace contextRef="#ctx1" brushRef="#br0" timeOffset="36521.2311">19542 2152 340 0,'4'53'126'0,"-8"-16"-68"0,4 31-65 0,0-30 19 15,0 15-13 1,0 7 1-16,0-3 0 0,0-1 2 16,0-7-1-16,4-19 2 0,4-7 2 0,13-23 0 15,13-19 0-15,26-15 5 16,21-30 6-1,20-11-4-15,22-12 1 0,13 4-26 16,4 7-8 0,-17 16-80-16,-25 7-36 15,0 4 10-15</inkml:trace>
  <inkml:trace contextRef="#ctx1" brushRef="#br0" timeOffset="38606.8562">1413 8126 308 0,'-9'4'115'0,"5"0"-62"0,4-1-53 16,0-3 21-16,-4 4-6 16,-1 0 1-16,1 0-4 15,4-4-2-15,0 0-4 16,13 0-4-16,17 0-1 16,4 0 2-16,21 0 2 15,17 0 4-15,21 3-2 0,18 1 1 16,16-4-1-1,22 4 1-15,16 0 2 0,13 0 1 16,30 7-1 0,5 4 1-16,29 4-2 0,4-8 2 15,17 8-4 1,9 7-2-16,20 1-2 0,1 7 0 16,34-8 0-16,-4 4 1 0,8-3-2 15,13-1-2 1,-1-7 3-16,22 4 0 0,-4-1-1 15,0-10 1 1,17 3-2-16,4 0-1 0,-13 0-2 16,9 0 1-1,-13 0-1-15,4 0 0 16,-4 0 4-16,0-4 1 16,0-11-4-16,5 0 1 0,-10-7-5 15,22-4 1-15,5 3-5 16,3 1 1-16,-8-1 4 15,-12 4 2 1,50 0 2-16,-34 1 0 16,-46-1 0-16,-31 0 0 0,-33 0-5 15,-38 1 1-15,-17-5-9 0,-30 1-4 16,-30-5-5 0,-25 1 1-16,-30-8 3 0,-25 4 1 15,-22-15 1 1,-25 0 2-16,-34-8 1 15,-34 0 1-15,-34-3 7 16,-25 3 2-16,-9 4 9 0,-4 8 6 16,-9-1-8-16,-4 5-2 15,9-1-2-15,8 0 2 16,21 4 3 0,18 1 4-16,16 6 9 15,22 1 6-15,29 0 0 0,38 11 3 0,43 3-4 16,34 9-2-1,30 14-7-15,16 16-4 16,-8 7-5-16,-25 3-2 16,-22 5-3-16,-29-4-1 15,-30-4 1-15,-26-4 0 16,-20-3-7-16,-22-5 0 16,-22 5-4-16,-24 3 2 0,-18 4 5 15,-12 4 2 1,-9 3-1-16,-4 1 2 0,-5-8 3 15,5-11 3 1,9-19 2-16,7-19 1 0,18-23-2 16,4-30-1-1,9-18-3-15,8-12-2 0,17-19 1 16,21-11-1-16,26 7 2 16,25 15 3-16,30 24-9 15,21 10-2-15,13 16-10 16,8 10-5-16,5 9-58 0,-13-16-25 15,-21-19-52 1</inkml:trace>
  <inkml:trace contextRef="#ctx1" brushRef="#br0" timeOffset="49284.9698">7614 6195 376 0,'-13'-53'143'0,"1"42"-78"0,-5 3-69 0,8 12 26 16,5 0-16-16,4 7-1 15,4 12-3-15,5 7 1 0,-1 11-2 16,9 35-1-16,-4 33 1 16,-5 23-1-16,-8 42 0 15,-8 26 0-15,-9 22 2 0,-4 12-3 16,8 11 0-16,9-18-10 15,12-31-3 1,13-34-4-16,18-45 1 0,3-38-20 16,5-41-6-16,4-57-87 15,-13-57-53 1,-8-63 83-16</inkml:trace>
  <inkml:trace contextRef="#ctx1" brushRef="#br0" timeOffset="49625.6372">7988 5946 368 0,'8'-34'140'0,"-21"19"-76"0,1 15-70 15,3 8 22-15,-8 7-15 0,-8 19 0 16,-18 22-3-16,-12 12 0 16,-9 15 2-1,-12 26 0-15,-5 12 2 0,-4 0-1 0,9-8 2 0,12-11-2 31,13-27 2-31,17-26 11 0,17-30 8 16,17-26-7-16,9-35-1 16,12-56-8-16,9-34-2 0,0-19-4 15,4 8-1 1,4 22-1-16,-4 27 0 0,0 33-5 16,8 20 0-1,1 30 1-15,8 30 3 16,4 26 2-16,13 11 1 0,-5 20-11 15,9 26-5-15,13 11-39 16,17 4-14-16,26-12-83 16</inkml:trace>
  <inkml:trace contextRef="#ctx1" brushRef="#br0" timeOffset="49945.857">13620 6150 400 0,'77'-23'151'0,"-35"27"-82"0,18 11-91 0,-31 11 17 16,1 8-10-16,4 15 1 0,-4 42 2 16,-5 14 2-1,-16 31 6-15,-9 38-5 0,-13 14 2 16,-4 8-26-16,0 4-8 16,0-22-45-16,8-28-18 15,5-33 6 1</inkml:trace>
  <inkml:trace contextRef="#ctx1" brushRef="#br0" timeOffset="50286.0412">13960 5742 320 0,'0'-30'121'0,"-4"42"-66"0,-13 25-58 15,0 8 24-15,-13 20-11 0,-17 21 0 16,-16 12-6-1,-10 19-3-15,-12 8 0 16,5 3-1-16,8-7 0 0,8-8 0 16,17-11 2-16,18-42 8 15,16-34 5-15,21-37 6 0,22-45 4 16,17-54-13-16,12-33-5 16,1-12-6-1,-1 23-2-15,-12 30-4 0,-9 27 1 0,-8 26-3 16,-1 19 0-1,1 30 1-15,0 15 2 16,8 19-7-16,13 15-3 16,17 11-21-16,25 16-8 0,18 18-56 15,29-4-24 1,25-7 15-16</inkml:trace>
  <inkml:trace contextRef="#ctx1" brushRef="#br0" timeOffset="50546.38">19138 5901 400 0,'0'68'148'0,"0"-12"-80"0,0 54-79 0,0-58 22 16,0 43-27 0,0 29-6-16,0 12-20 15,-4 37-6-15,0 9 25 16,-9 10-21-16,-4 4-6 0,0-15-65 16</inkml:trace>
  <inkml:trace contextRef="#ctx1" brushRef="#br0" timeOffset="50883.0899">19512 6044 288 0,'-98'-11'110'0,"43"22"-60"0,-17 12-56 0,34-4 17 0,-9 18-9 16,-8 24-2-16,-13 25 3 15,-13 28 2 1,-8 10-2-16,8 4 11 0,18-15 8 0,12-26 4 16,21-53 17-16,22-34-8 15,16-34-18 1,26-45-8-16,21-30-4 0,17-20-1 16,18 5-5-1,16 18-1-15,8 31-2 0,-3 33 3 16,-5 20-5-1,8 25 2-15,1 20 2 0,0 11 3 16,-9 11-27 0,0 16-11-16,4-1-128 15</inkml:trace>
  <inkml:trace contextRef="#ctx1" brushRef="#br0" timeOffset="91150.3932">20306 10250 332 0,'21'-27'126'0,"-21"23"-68"0,0-3-63 16,-4 3 23 0,-1-3-12-16,-3-5 2 0,-5 1-3 15,0 3 0-15,-8 5-3 16,-13 3-2-16,-17 11 3 0,-17 19-2 16,-21 8 2-16,0 18-2 15,-4 16-1-15,8 15-2 16,13 7-1-16,12-3-1 15,22-1 0-15,21-3-15 16,17-8-5-16,21-7-17 16,26-8-6-16,17-11-19 0,12-19-7 15,13-12-22 1</inkml:trace>
  <inkml:trace contextRef="#ctx1" brushRef="#br0" timeOffset="91690.5128">20535 10879 324 0,'21'-52'121'0,"-21"37"-66"0,0-8-47 0,-4 15 27 16,-5-3-22-16,-3-4-7 0,-10 0-7 16,-3 0-2-1,-9 7 2-15,-9 12-7 0,1 15 1 16,0 15 1-16,3 7 3 16,10 8 2-16,12 12 3 0,12-1-3 15,14-7 0 1,21-12 3-16,12-14 1 0,13-20-1 15,5-18 1 1,3-15-4-16,1-12 0 0,-9-15-1 16,-4 0 0-16,-4 12-11 15,-5 18-5-15,-8 16 8 16,-13 18 2-16,-4 15 3 16,-12 20 4-16,-5 18-5 15,0 11 0-15,0 12-6 16,0 0-3-16,4-12 4 0,9-7 2 15,4-19-4 1,0-23-2-16,4-18-2 16,4-31-3-16,9-26 34 15,9-26 14-15,16-12 6 0,1-3 5 16,-1 10-21 0,-4 20-10-16,-4 15 5 0,-4-1 5 15,-9 16-3 1,-8 8 2-16,-1 7-10 0,-7 11-2 15,-5 4-5 1,0 11-1-16,-9 4-1 0,1 8 0 16,-5-1-3-16,0-3-1 15,13-15-2-15,4-11-6 16,13-16-4 0,9-15-28-16,8 0-10 0,4-7-72 31</inkml:trace>
  <inkml:trace contextRef="#ctx1" brushRef="#br0" timeOffset="92021.3242">22585 10589 448 0,'72'-34'167'0,"-46"11"-90"0,-1 1-118 16,-25 14 14-16,-8 4-4 15,-26 4 5-15,-17 0 7 16,-21 16 4-16,-22 14 9 16,-12 11 3-16,8 8 3 0,13 12 2 15,18-12 1-15,24 0 14 16,22 3 6-16,25-10 4 16,30 3 1-16,17-3-9 15,13 3-1-15,-5 0-2 0,-12 4 2 16,-17 0-4-16,-26 12 2 0,-30 3-5 15,-29-11 1 1,-21 3-20 0,-18-3-9-16,-8-12-41 0,5-14-15 15,3-23-110-15</inkml:trace>
  <inkml:trace contextRef="#ctx1" brushRef="#br0" timeOffset="92171.4964">22975 11600 132 0,'-29'45'49'0,"3"-56"-26"0</inkml:trace>
  <inkml:trace contextRef="#ctx1" brushRef="#br0" timeOffset="111282.6432">381 13840 304 0,'-4'-15'112'0,"0"8"-60"0,8 3-50 16,0-4 23 0,5 4-13-16,3-14 1 0,5 3-4 15,13-4 0-15,8 0-5 16,13 4 2-16,17 0 0 0,21 0 6 15,9-4 3-15,21 4-2 16,29-4 0-16,18-4-7 16,42 0-4-16,17 1 3 15,46-5 4-15,35 1-1 16,38-8 3-16,46 4 0 0,52-4 3 16,33 4-1-1,43 0 0-15,42 3-3 16,35-7-1-16,33 8-5 15,47 3-1-15,25-7 8 0,26 4 2 16,34 3-11 0,34-7-3-16,29 0 0 0,47-16 2 15,38 5 2 1,1 15 3-16,20 7-16 16,-3 15-6-16,-9 15 1 0,4 23 4 15,-38 0 6-15,12 15 5 0,-33 8-1 16,-9 3 0-1,-38 0-6-15,-38 16-3 0,-47 3 3 16,-64-4 4 0,5-7-20-16,-132-22-7 15,-149-31-31-15,-126-19-12 16,-116-34-80-16</inkml:trace>
  <inkml:trace contextRef="#ctx1" brushRef="#br0" timeOffset="111980.3303">6077 11913 296 0,'13'-49'112'0,"-13"34"-60"0,4 0-41 16,1 11 28-16,-1-4-14 0,0 5-5 16,0 3-5-1,1 7-2-15,3 8-7 0,1 15 3 0,-1 23 1 16,-4 4-5 0,1 26-1-16,-1 15-2 0,4 7 1 15,1-7-18-15,4-7-6 0,-1-8-65 16,-3-23-26-1</inkml:trace>
  <inkml:trace contextRef="#ctx1" brushRef="#br0" timeOffset="112391.6526">6162 11509 460 0,'26'-11'173'0,"-9"3"-94"0,30 1-94 16,-26 7 26-16,8-8-20 16,5 5-4-16,5 3-15 15,-1 0-8-15,-8 11 20 16,-5 12-3-16,-17 10 3 0,-3 16 9 16,-14 8 3-16,1 0 6 15,-1-5 3-15,9-6-2 0,17-1 0 16,13-7 1-1,17-8 0-15,21-19-2 0,8 0 1 16,5 1-4 0,-1 3 0-16,-16-8-30 15,-13 12-14-15,-17 0 12 16,-26 0 5-16,-12 7 24 0,-13-3 10 16,-4 7 9-16,-9-7 3 0,0-1 2 15,5-3 2 1,0-4-10-16,8 4-4 0,8-7-5 15,9-1-3 1,13 0-8-16,4-7-3 0,8-8-95 31,-4-7-84-31,9 0 56 0</inkml:trace>
  <inkml:trace contextRef="#ctx1" brushRef="#br0" timeOffset="112683.0279">7491 12188 396 0,'21'19'148'0,"-12"-11"-80"0,3 3-81 15,-7 4 20-15,-1 4-22 16,-4-4-5-16,-9 4 8 0,-3 0 4 16,-5-4 6-1,0-4 18-15,0-11 12 0,0-7 3 16,4-16 4-16,9-19-17 15,8-10-6-15,5-13-16 16,12-10-5-16,8 7-9 16,14 0-4-16,16 4-4 0,9 11-1 0,13 8-5 15,-9 11-3 1,-4 11-66 0,-17 16-29-16,-13 14 16 15</inkml:trace>
  <inkml:trace contextRef="#ctx1" brushRef="#br0" timeOffset="113015.7305">8404 11962 384 0,'0'-15'143'0,"-13"-4"-78"0,-17-7-71 16,13 14 25-16,-8-3-20 15,-14 4-1-15,-7-1-1 16,-5 9-2-1,-9 10 4-15,1 5-2 0,0 10 1 0,3 12 0 16,10 8 0-16,7 7 0 16,10 0 0-16,12 7 0 15,17-7-2-15,17-11-2 16,8-8 1-16,9-18 5 16,4-12 4-16,5-19-1 15,-5-8-2-15,-4-7 0 0,-9-11-1 16,-3-4-11-1,-5 4-3-15,0 11-17 0,-5 7-6 16,5 12-20 0,9 8-6-16,4-1-53 15</inkml:trace>
  <inkml:trace contextRef="#ctx1" brushRef="#br0" timeOffset="113436.5974">9257 11947 428 0,'-9'0'159'0,"-3"-12"-86"0,-14-6-100 0,5 14 16 16,-13 4-18-16,-21 0-2 15,-17 0 12-15,-5 4 9 16,1 26 6-16,-5-4 5 0,13 12 2 15,9 3-1-15,16 5-2 16,14-5 1-16,20-7-1 0,22-4 6 16,17-18 4-16,20-12 8 15,10-19 3-15,8-15-8 16,0-15-5-16,-5-27-3 16,-3-14 1-16,-9-16 6 15,0 4 2-15,-9 12-12 16,-4 18-3-16,-8 16 0 15,-9 10 0-15,-12 31-10 16,-9 27 3 0,-9 14 4-16,1 31-8 15,-1 14-4-15,9 20-19 16,5-8-5-16,12-8-52 16,16-3-20-16,6-23-6 15</inkml:trace>
  <inkml:trace contextRef="#ctx1" brushRef="#br0" timeOffset="113663.4315">9902 11592 400 0,'-13'8'151'0,"-4"7"-82"0,-8 8-80 0,8-1 22 16,-13 5-14-16,-4 10 2 15,0 12-1-15,4-7 0 16,5 14 2-16,12-3 0 0,22 0 0 16,12-8-11-16,17-3-3 0,26-16-39 15,12-15-18-15,-4-7-76 16</inkml:trace>
  <inkml:trace contextRef="#ctx1" brushRef="#br0" timeOffset="114021.7028">10921 11645 452 0,'0'-11'170'0,"-9"3"-92"0,-8 4-119 16,-4-3 14-16,-13 7-22 15,-17 0-2-15,-25 7 14 16,-5 16 8-16,0 15 17 15,9 11 7-15,13 7 4 0,12 5 3 16,22-8 3-16,20-8 9 0,18-11 3 16,13-12 7-16,20-10 2 15,5-12-7-15,0-12-4 16,-4-10-4-16,-5-8 0 16,-8-4-6-16,-4 3-3 15,-9 9-15-15,-12 14-8 16,-5 16 6-1,0 7 8-15,5 19 4 16,3 0-2-16,5-4-1 16,17 8-37-16,0-8-16 15,9-8-74-15</inkml:trace>
  <inkml:trace contextRef="#ctx1" brushRef="#br0" timeOffset="114277.3824">11549 11803 348 0,'47'-71'132'0,"-43"44"-72"0,0-3-46 15,-8 26 31-15,-9 1-30 16,-8-1-9-16,-13 11-10 16,-13 9-1-16,-12 2 3 15,-1 9 1-15,9 7 1 0,17 0-3 16,17 3 2-16,22 5 1 16,24-4 0-16,22-1 0 15,13 5 0-15,12 3 0 16,1 4 2-16,-14 0-3 15,-12-4 0-15,-21-3-1 16,-21-1-2-16,-22-7-11 0,-13-7-5 16,-12-12-36-16,-13-15-13 15,-12-19-71 1</inkml:trace>
  <inkml:trace contextRef="#ctx1" brushRef="#br0" timeOffset="114472.8397">11833 11351 424 0,'30'15'159'0,"-30"-15"-86"0,13 53-85 0,-13-42 24 16,4 31-12-16,0 10 0 16,0 24-3-16,5-1 2 0,4 12 1 15,8 7-11-15,0 4-3 0,-8 4-46 16,-9-4-18-16,-8-26-77 15</inkml:trace>
  <inkml:trace contextRef="#ctx1" brushRef="#br0" timeOffset="114637.4508">11969 11739 436 0,'85'12'162'0,"-38"-9"-88"0,33 5-110 0,-46-8 14 16,17-11-113-16,13-1-44 16,-17-14 48-16,8 0 26 15</inkml:trace>
  <inkml:trace contextRef="#ctx1" brushRef="#br0" timeOffset="115118.2568">13039 11415 432 0,'17'60'162'0,"-13"-45"-88"0,0 19-86 0,-4-11 24 15,0 11-32-15,-4 11-7 16,-5 12 7-16,-3 3 4 0,-9 12 10 16,-1 3 3-16,-3 1 5 0,-5-5-1 15,5-10-1-15,8-24 5 0,0-18 1 16,4-19-13-1,9-22-6-15,4-31-2 0,8-26-1 16,5-27 15 0,4-11 8-16,8-7 5 0,9 10 6 15,0 13-8 1,9 18-1-16,3 15-5 0,10 15-3 16,12 23-3-1,4 26 1-15,0 23-1 16,-9 19-2-16,-16 14 3 0,-26 9 0 0,-25 7-6 15,-30 3-3 1,-17 1 3-16,-8-15 4 0,-1-5 2 16,9-10 3-1,13-12 1-15,17-7 1 0,13-20-2 16,16-3 1 0,9 0-13-16,13 0-3 0,12 0 1 15,9 12 5 1,0 7-14-16,0 3-3 15,-4 1-67-15,-22-8-28 0,-12-11 10 16</inkml:trace>
  <inkml:trace contextRef="#ctx1" brushRef="#br0" timeOffset="115398.061">13476 11917 436 0,'51'22'165'0,"-17"-10"-90"0,29-5-87 15,-29-7 24-15,9-11-17 0,4-8-1 16,4-15 0 0,4-11 4-16,-4-4 1 15,-9 3-4-15,-8 9-1 0,-8 3-2 16,-10 4 2-16,-11 11-3 16,-10 0 1-16,-7 15 4 15,-5 15 2-15,-9 12-3 0,-3 15 1 16,3 11 0-1,5 4-1-15,8 7-21 0,9-3-10 0,12-12-28 16,14-11-9 0,16-8-41-1,9-11-31-15,8-22 66 16</inkml:trace>
  <inkml:trace contextRef="#ctx1" brushRef="#br0" timeOffset="115718.4796">14580 11705 324 0,'55'-56'123'0,"-47"45"-66"0,-4-1-47 0,-4 8 30 0,-8 4-24 15,-13 0-6-15,-5 4-9 16,-8 11-4-16,-4 12 2 16,-4 7-2-16,-1 7 1 0,9 4 2 15,5 4 2-15,7 0-1 16,14 0-1 0,12-11 1-16,13-4 1 0,13-7-1 15,16-9 2-15,5-18-4 16,5-11 0-16,7-12-1 15,1-7 0-15,-5-4-3 16,-3 8 1-16,-10 3 0 0,-8 8-1 16,-8 8 4-1,-4 7 0-15,-5 7 1 16,-4 8 2-16,0 15-3 16,0 1 0-16,0-5-4 0,0 0-1 15,12-7-61-15,1-4-28 16,0-3-35-1</inkml:trace>
  <inkml:trace contextRef="#ctx1" brushRef="#br0" timeOffset="116048.5576">15242 11951 364 0,'4'-4'137'0,"9"-4"-74"0,4-3-73 0,-5 7 22 15,5-7-18-15,5 0-3 16,7-5-6-16,-3-2-4 16,-5 2 11-16,0 5-1 0,-4 0 2 0,-8 3 1 15,-9 5 4-15,-5 3-1 16,-7 7-1-16,-5 4 3 16,4 8 0-16,0 0 1 15,5 19 2-15,8-4 5 16,4 0 6-16,5 7 4 15,7 1 4-15,6-8-7 16,-1-8-1-16,4-7-5 16,5-12-3-16,4-14-22 15,13-12-11-15,-1-7-33 0,1-16-13 16,-9 8-54 0</inkml:trace>
  <inkml:trace contextRef="#ctx1" brushRef="#br0" timeOffset="116402.1767">15989 11841 236 0,'17'30'88'0,"-13"-7"-48"0,4 18-7 16,-3-22 31 0,3 4-11-16,5 3-4 0,0 5-16 31,-1 2-9-31,5 5-13 0,0-8-5 0,0-7-2 16,5 0-13-16,-1-12-4 15,4-11-16-15,5-8-4 0,4-10 12 16,0-5 8-16,-4 0 8 15,-1 1 5 1,1-12 7-16,0 15 6 16,-1 4 2-16,1 7 0 0,4 1-7 15,0-1-5-15,4 1 6 16,5 10 4-16,3-6 0 16,14 6 2-16,8 1-6 0,8 4-3 15,5 3-1 1,-9 0 1-16,-4 4-1 0,-4 8 0 15,-9 0-8 1,-9-4-2-16,-3 3-25 16,-1 1-8-16,1-4-44 15,3-4-20-15,5-15-37 16</inkml:trace>
  <inkml:trace contextRef="#ctx1" brushRef="#br0" timeOffset="116494.4539">18378 12335 548 0,'43'64'206'0,"-35"-26"-112"0,1-4-120 0,-9-23 27 16</inkml:trace>
  <inkml:trace contextRef="#ctx1" brushRef="#br0" timeOffset="118225.3528">301 15545 412 0,'-17'19'154'0,"8"-12"-84"0,9 1-84 0,4-4 22 0,13 3-12 16,9-3 0-16,16 0-6 16,5-4-4-16,8 0 8 15,34 4 0-15,5-1 4 0,20 1 2 16,22 11 2-16,25-4 8 16,18 1 5-16,-48-8 2 15,145 7-1-15,38-4-6 16,34-7-2-16,43 4 5 15,42-4 1-15,46 0 8 16,39-4 4-16,21-3-8 16,39-4 0-16,24-5-5 15,31-2 2-15,16-1-4 16,22 0 1-16,33-4-5 16,35-7-2-16,17 0 0 15,46-4-1-15,13-4-5 0,29 4 1 16,1 8 0-16,13 7 0 15,-14 12-3-15,5 7 2 16,-13 11 3-16,-8 4 1 16,4 0 1-16,-17 4 0 15,13 4-7-15,-18-16 0 16,-12 4-12-16,-25 1-6 16,-39 14-10-16,-67 4-4 15,29-3 3-15,-140-5 3 16,-102-18-39-16,-123-34-16 15,-97-27-84 1</inkml:trace>
  <inkml:trace contextRef="#ctx1" brushRef="#br0" timeOffset="118946.0543">3276 15779 380 0,'-8'-15'143'0,"-1"15"-78"0,1-12-47 0,3 12 34 16,5 0-18-16,0 0-5 15,0 8-19-15,0 7-6 16,0 19-3-16,0 7-4 0,9 24 2 16,-1 14-1-16,9 26 0 15,0 9-5-15,0 14-3 16,0 0-25-16,-4 0-12 16,0-11-91-16,-26-15-37 15,-8-27 41 1</inkml:trace>
  <inkml:trace contextRef="#ctx1" brushRef="#br0" timeOffset="119199.5624">2414 17118 476 0,'-12'60'178'0,"3"-22"-96"0,-4 7-98 16,9-15 26-16,4 23-20 16,0 15-2-16,-4 11-20 0,0 15-6 15,-1 1 19-15,1 7-10 0,4-8-2 16,0-4-3-16,4-14-2 16,1-12-16-16,3-26-6 15,-4-16-62 1</inkml:trace>
  <inkml:trace contextRef="#ctx1" brushRef="#br0" timeOffset="119603.5577">2487 16888 372 0,'0'0'140'0,"0"0"-76"0,12 3-61 0,-3 5 28 0,12-4-14 16,13 7 1-1,17 0-9-15,17 4-3 0,21-7-3 16,13 0-3-16,21-1 3 0,0 1-2 16,13 7-1-16,-9 7-2 15,-16 12 1-15,-10 8 1 16,-7 11 0-16,-26 11 0 16,-9 7 2-16,-8 9-1 15,-9 3-1-15,-3 11 1 0,-14-7 1 16,-4-1 1-1,-21-10 1-15,-4 3 4 0,-34-7 3 16,-26-12-15 0,-33-3-4-16,-35-8-2 15,-29-4 4-15,-9-15 9 16,-17-11 6-16,0-12 4 0,18-14 5 16,12-12-6-1,17-7-2-15,21-1-27 0,30 1-12 0,21-4-25 16,29 0-9-1,22 3-74 1</inkml:trace>
  <inkml:trace contextRef="#ctx1" brushRef="#br0" timeOffset="120342.4349">8442 14621 460 0,'8'4'173'0,"-8"-8"-94"0,0 8-90 16,0-4 29-16,0 3-17 15,0 5-1-15,4 11-5 16,-4 11 1-16,-4 15 2 16,-4 19-15-16,-5 12-3 0,-4 7-21 15,0 19-9-15,4 7-33 16,5-7-14-16,-5-12-40 15</inkml:trace>
  <inkml:trace contextRef="#ctx1" brushRef="#br0" timeOffset="120672.641">7495 13897 508 0,'0'0'189'0,"0"4"-102"0,17 14-103 15,-8-3 28-15,3 19-17 16,1 19 1-16,-4 19-31 15,-1 3-14-15,-4 16 25 16,-4 14-13-16,0 9-1 0,0 6-1 16,0-7 0-16,0-15-11 15,0-11-3-15,-4-34-62 16,0-23-37 0,0-22 69-16</inkml:trace>
  <inkml:trace contextRef="#ctx1" brushRef="#br0" timeOffset="121048.3191">7419 13471 384 0,'38'-46'143'0,"-4"20"-78"0,38-8-60 0,-17 19 30 16,34-8-19-16,35 1-3 15,11 3-11-15,14 0-3 16,-5 8 0-16,-4 3 0 0,-12 16 1 15,-14 7 0-15,-8 11 0 16,-25-7-3-16,4 37 2 16,-4 9 1-16,-9 10 0 15,0 0 0-15,0 5 0 16,-8-1 0-16,-22-7 0 16,-16-8 4-16,-31-4 5 0,-29-7-1 15,-33-4 1-15,-35-8-5 16,-26-3-3-16,-25-8 0 15,-16 0 1-15,-1-3-8 16,0 7-1-16,13-8-1 16,21-3 2-16,26-4-18 15,21-4-9-15,25-4-32 16,26 0-13-16,34 1-72 16</inkml:trace>
  <inkml:trace contextRef="#ctx1" brushRef="#br0" timeOffset="121513.4318">14707 14266 420 0,'0'31'159'0,"-4"14"-86"0,-1 19-85 15,1-23 24-15,4 20-15 16,0 10 0-1,0 24-14-15,4 7-6 0,9 22 12 16,4 8-17-16,-4 0-3 0,-5-8-39 16,-3-7-15-16,-10-15-42 15</inkml:trace>
  <inkml:trace contextRef="#ctx1" brushRef="#br0" timeOffset="121798.4706">13896 13595 504 0,'-4'0'187'0,"-9"15"-102"0,0 15-101 16,5 0 26-16,-1 12-20 15,-3 15-4-15,-5 29-19 16,-9 24-6-16,9-1 20 16,0 0-17-16,5 1-4 0,7-8-6 15,10-23 0-15,-1-19-7 16,-4-37-97 0</inkml:trace>
  <inkml:trace contextRef="#ctx1" brushRef="#br0" timeOffset="122188.744">13760 13165 252 0,'-34'-79'93'0,"17"49"-50"0,-12-8-28 15,16 27 26-15,4-4 11 0,9-4 10 16,9 4-13-16,21 0-7 16,25-12-24-16,34 8-5 0,30 0-1 15,12 4-7-15,18 4-3 16,-5 11-4-16,-4 4 1 15,-12 15-1-15,-9-4 0 16,-9 15 0-16,-8 8 0 16,-5 11 0-16,-7 0 0 15,-10 7 2-15,-3 8 2 16,-9 8-1-16,-22 7-1 16,-20-7-6-16,-31 11-4 15,-24-4 6-15,-35 0 1 0,-25-15 7 16,-17 1 2-16,-22-5 0 15,-20-7 1-15,-9-4-6 16,-4-15-1-16,8-16-5 16,17-14-1-16,26-8-2 15,25-7 0-15,25-4-24 16,31 0-9-16,37-4-67 16,26 8-28-16,8 3 5 15</inkml:trace>
  <inkml:trace contextRef="#ctx1" brushRef="#br0" timeOffset="122521.2843">18998 14478 400 0,'60'-23'148'0,"-39"19"-80"0,4 4-81 0,-16 8 20 16,-5 3-11-16,0 8 3 15,-4 26-2-15,-4 4 1 16,-4 30 2-16,-9 12-5 0,-5 18 1 0,1 12-20 15,-4 7-7-15,12-3-11 16,4-12-1-16,5-11-32 16,4-23-14-16</inkml:trace>
  <inkml:trace contextRef="#ctx1" brushRef="#br0" timeOffset="122819.328">18455 13493 436 0,'-13'8'165'0,"0"7"-90"0,-4 15-83 0,0-11 26 16,0 7-14-16,-4 4-3 15,4 8 0-15,0 7-1 16,5 12 0-16,3 15 0 0,5 26 0 16,0 0-5-16,8 11 1 15,9 8-18-15,-1-8-6 16,10-7-23-16,-1-11-10 16,4-27-62-1,-8-26-63-15,-4-31 62 16</inkml:trace>
  <inkml:trace contextRef="#ctx1" brushRef="#br0" timeOffset="123149.506">18654 13154 436 0,'90'-19'162'0,"-27"26"-88"0,52 20-82 15,-64-16 29-15,46 4-15 16,26 8-1-16,22 7-2 15,12 0-3-15,4 0 1 16,-8 12-12-16,-4-1-5 0,-18 5 3 16,-12 10 5-16,-17 5 5 15,-17 3 4-15,-22 7-2 16,-16 12 0-16,-13-19 3 0,-17 53 1 16,-13-19-1-16,-21-3 1 15,-29-9 4-15,-31-18 6 16,-33-4-5-16,-35-11 0 15,-24-8 2-15,-35-7 4 16,0-19-13-16,-12-11-4 16,-5-16-68-16,-8-7-27 15,0-15-79 1</inkml:trace>
  <inkml:trace contextRef="#ctx1" brushRef="#br0" timeOffset="133936.0656">4588 17416 292 0,'55'-12'110'0,"-47"-3"-60"0,-3-11-52 16,-5 15 22-16,-5-8-10 0,-3-8 2 16,-5 1-3-1,-4 0 0-15,-4-1-5 0,4 5 6 0,4 6 3 16,0-2-4 0,1 6-1-16,-1 8-4 0,0 16-3 15,-8 14-3 1,-9 12-1-16,-8 18 2 0,-13 24 0 15,-8 10-2-15,-5 20 0 0,5-9 8 16,12-10 6 0,-4-12 6-1,17-26 2-15,17-38 12 16,13-38-17-16,12-33-7 0,14-38-8 16,16-20 0-1,8-3-1-15,5-7 0 0,-4 18 0 16,0 23-2-16,-13 16 7 15,12 18 3-15,-3 7 1 16,-5 31 1-16,-4 18-7 16,-4 27 0-16,-5 15-6 15,-8 23-1-15,-4 22 0 16,-5 4 2-16,-16 8-1 16,-1-12 4-16,-12-15-13 15,-4-22-6-15,-5-16-9 16,-4-14-5-16,-4-23 10 15,4-16 6-15,4-14 15 16,9-8 9-16,4 0 0 16,8-11 2-16,9 7 4 0,5 4 4 15,7 0 3 1,5 0 1-16,9 4-3 16,8 0 0-16,4 7-3 15,5 4-1-15,3 8-3 16,1 11 1-16,8 19-6 15,-8 19-3-15,-1 18-4 0,-16 23 1 16,-13 16-1-16,-17 6-2 0,-13 16 5 16,1 8 1-1,-10-12 0-15,5-19 1 16,-4-18 0-16,13-23 1 16,-1-23-2-16,5-34-2 0,4-30-2 15,9-34-1 1,16-26 2-16,5-19 0 0,8-8 1 15,9 8 0-15,-1 15 0 16,1 15 0-16,-5 11 4 16,1 16 2-1,-5 10 4-15,-4 16 1 0,0 19-8 16,-9 15-1-16,-3 22-11 16,-14 27-4-16,-8 18 0 15,-13 12 0-15,-12 0 8 16,-1 4 2-16,-3-23 5 15,-1-11 3-15,0-19-7 16,9-30-3-16,8-27-11 0,9-33-2 16,13-27 4-1,16-19 4-15,18 4-12 0,3 3-3 16,14 12 6 0,3 27 4-16,-3 14 22 0,-5 27 10 15,-4 19 14 1,-9 19 8-16,-8-4-17 15,-8 60-5-15,-9 15-10 16,-5 4-3-16,-3-22-4 0,-9 29-1 16,-4-18 1-16,-5-12 0 0,-4-26 6 15,-16-18 4 1,-5-24-1-16,4-26 2 16,0-22 0-16,13-20 1 15,9-22-4-15,29-7 0 16,17-8-7-16,13 7-1 15,9 12-7-15,3 15-3 16,-3 22 6-16,-9 12 1 0,-9 19 3 16,-8 22 2-1,-8 19-3-15,-9 16 0 0,-9 14-12 16,-16-11-5 0,-31-4-65-16,-33-22-28 0,-51-12-51 15</inkml:trace>
  <inkml:trace contextRef="#ctx1" brushRef="#br0" timeOffset="138357.9554">6871 16771 384 0,'4'4'143'0,"-4"-4"-78"0,0-4-69 0,0 4 26 0,0 0-18 15,0 0-2-15,-8 4 0 16,-9 3 3-16,-13 8-2 15,-12 8-4-15,-18 11-2 0,-7 22 4 16,-6 16 1-16,-3 19 0 16,-9 14 1-16,0 8-2 15,13 15-1-15,13 5 1 16,20-9-1-16,27-7-3 16,20-8 0-16,22-11-16 15,21-11-7-15,21-11-14 16,17-24-5-16,21-22-79 15,-3-7-58 1,11-12 70-16</inkml:trace>
  <inkml:trace contextRef="#ctx1" brushRef="#br0" timeOffset="139999.9238">6965 17363 304 0,'4'0'112'0,"-4"0"-60"0,0 0-61 0,0 0 18 0,0 0-5 16,0 0 2-16,4 0-2 15,0 11-3-15,-4 8 0 16,0 23-1-16,0 14 0 0,-4 16 0 15,-4-1 0-15,-5 5 0 16,0-4 0-16,0-1-3 0,1-7 2 16,-1-11 3-1,0-11 1-15,0-16-1 0,1-18-2 16,-1-16 14 0,13-18 7-16,0-20 3 0,9-25 1 15,3-16-12 1,5-7-3-16,4-1-15 0,1 12-4 15,-1-3 2 1,13 22 1-16,4 7 10 16,0 12 5-16,5 7-7 0,3 15-2 15,-3 12-6-15,-5 11 1 16,-8 15-15-16,-18 15-4 16,-16 12-6-16,-21 14 1 0,-22 5 16 15,-8 3 9 1,-5-8 10-16,1-18 5 15,12-8-15-15,13-22-7 0,17-19-32 16,22-31-14-16,12-3-55 16</inkml:trace>
  <inkml:trace contextRef="#ctx1" brushRef="#br0" timeOffset="140970.8156">7690 17155 468 0,'34'46'176'0,"-34"-46"-96"0,13 11-98 0,-9 0 27 16,1-3-29 0,-1 3-4-16,0 12-4 0,-8 7 2 15,-9 8 15 1,-17 11 1-16,5 7 5 0,-5 12 3 0,1 8 1 16,-1-5 5-1,4-14 2-15,1-8-2 0,4-4-3 16,4-18-7-1,8-20 1-15,9-18 6 16,9-19 5-16,3-12 1 16,14-7-8-1,4 8-1-15,4-1-2 0,-9 12-1 16,-12 26-16 0,-9 16 11-16,-12 18 4 15,-1 15 5-15,-4 8 1 16,1 3 0-16,3-3 2 15,9-4-1-15,4-7-1 16,18-12 5-16,7-11 1 16,14-27 0-16,12-14-1 15,0-20-1-15,0-7 2 16,-4 0-5-16,-4 4-1 0,-9 7 4 16,-8 8 2-16,-5 11 9 15,-8 0 2-15,-4 8-8 16,-9 22-3-1,-4 12-6-15,-4 14-3 0,0 1-1 16,-1 4 0-16,5-1 0 0,5-3 3 16,3-8 2-1,5-7 4-15,4-8-4 0,4-15-3 16,9-12-4 0,-5-10 1-16,-8-8-10 15,-4-8-3-15,-13 0-7 16,-13 0 1-16,-4 5 2 0,-8 2 3 15,-9 5 2-15,-9 3 3 16,1 12 1-16,0 0 1 16,8 7 24-16,12 4 14 15,22-4 15-15,17 0 8 16,17-3-15-16,22-4-8 0,11-1-15 16,1 5-5-1,-4 7-9-15,-13 7 0 0,-9 12-4 16,-12 7 0-1,-13 8-1-15,-8 12 0 0,-9-1-6 16,-5 4-4-16,-3-4 12 16,4-3 5-1,4-12 8-15,8-7 6 0,5-16-3 16,8-14 0-16,13-27-6 16,0-15-3-16,4 0-3 15,-4-8 1-15,-4 12-1 16,-5-1-2-16,-3 12 5 15,-6 8 1-15,-3 15-3 16,-4 7 1-16,-5 15-2 16,-4 16-2-16,-4 18 3 15,-1 0 0-15,1 8-2 16,0 0 2-16,4-12-4 0,4-7-1 16,5-15-30-1,8-19-14-15,17-19-60 16,4-11-69-1,-4-4 53-15</inkml:trace>
  <inkml:trace contextRef="#ctx1" brushRef="#br0" timeOffset="141270.6601">8943 17989 448 0,'4'30'167'0,"0"-26"-90"0,13-4-120 0,-4 0 12 0,12-8-8 15,9-14 5 1,4-5 11-16,-4-25 4 0,0-1 12 16,-4-4 17-16,-4 1 8 15,-9-5-8-15,-5 16-3 0,-3 7-5 16,-13 12-2-16,-5 18-2 16,-8 20 1-16,-4 14 12 15,4 19 5-15,0 1-8 16,8 6-2-16,9 1-13 15,9-8-5-15,4-7-19 16,12-11-5-16,9-20-38 16,21-11-16-16,-4-30-25 15</inkml:trace>
  <inkml:trace contextRef="#ctx1" brushRef="#br0" timeOffset="141826.9256">9876 17106 376 0,'5'-11'140'0,"-5"11"-76"0,0 0-75 16,0 4 24-1,0 11-12-15,0 11 2 0,0 12-2 16,0 15 2-16,-5 15-2 15,1 7-3-15,0 12 1 0,-5 11-8 16,-3-4-2-16,-5-11-3 16,0-11 1-16,0-12 7 0,0-14 3 15,4-28 16 1,13-18 4-16,13-15 5 16,12-22-10-1,18-5-4-15,8-11-16 0,0 12-8 16,0 11 4-1,-9 11 4-15,-8 11 5 0,-4 16 4 16,-9 11 4 0,-8 15 2-16,-13 11-6 15,-9 0-2-15,-4-7-14 16,-4 0-5-16,0-4-22 0,0-12-9 16,5-14-41-16,7-20-61 15,14-10 40 1</inkml:trace>
  <inkml:trace contextRef="#ctx1" brushRef="#br0" timeOffset="142141.5222">10445 17710 428 0,'0'41'162'0,"0"-44"-88"0,0 3-104 0,4 0 16 15,1 0-20-15,-1 3-3 0,0 5 14 16,0 11 8-1,-4 7 10-15,-4 8 14 0,-4 4 7 0,-1 3-4 16,1 8-2-16,4-15-8 16,12-26-3-1,22-8-3-15,4-19 5 16,4-15 1-16,0-19 0 0,0-7-2 16,-12-4-8-1,-9 3-3-15,-13 9-5 16,-13 3-3-16,-16 15 4 0,-5 7 4 15,5 16-5 1,-1 11-2-16,9 11-37 0,5 8-16 16,12 11-34-1</inkml:trace>
  <inkml:trace contextRef="#ctx1" brushRef="#br0" timeOffset="142427.9175">11201 17548 416 0,'8'0'154'0,"-16"4"-84"0,-13-1-82 0,-1 5 26 16,1 3-22-16,0 0-4 15,4 8-3-15,0 4-1 0,4 7 9 16,5 12 1-16,8-5 4 0,4 1 2 16,9 4 0-16,4-5-5 15,4-7 1 1,9-7 0-16,-1-12-1 15,5-14 10-15,0-12 4 16,-4-16-2-16,-5-6-2 0,-8-9-16 16,-8 5-7-16,-13-1-20 15,-5 8-8-15,-4-3-12 16,1-1-3-16,-5 4-51 16</inkml:trace>
  <inkml:trace contextRef="#ctx1" brushRef="#br0" timeOffset="142607.059">11621 17065 408 0,'-17'38'151'0,"0"-8"-82"0,-4 38-80 0,12-42 22 0,1 19-14 16,4 16 2 0,4 10-1-1,0 16-2-15,4 4 3 0,0-5-9 0,0-10-3 16,1-12-35-16,-1-19-14 0,-8-18-87 31</inkml:trace>
  <inkml:trace contextRef="#ctx1" brushRef="#br0" timeOffset="142741.8624">11290 17559 472 0,'13'45'178'0,"-1"-45"-96"0,22 4-159 0,-8-8-3 0,16-7-103 16,9-4-38-16</inkml:trace>
  <inkml:trace contextRef="#ctx1" brushRef="#br0" timeOffset="143027.074">12041 17766 520 0,'47'83'195'0,"-39"-83"-106"0,18-18-119 16,-9 3 22-16,17-19-58 16,8-15-20-16,5-8 1 15,-9-7 3-15,-17 7 46 16,-21 8 20-16,-21 4 15 0,-13 15 26 0,-4 15 11 16,-4 11-5-1,-5 15-1-15,0 12-17 16,5 11-8-16,4 15-6 15,4 0 0-15,12-4-6 0,14 8 0 0,12-12-19 16,22-7-8 0,12-11-13-16,21-19-6 0,13-16-59 31</inkml:trace>
  <inkml:trace contextRef="#ctx1" brushRef="#br0" timeOffset="143355.2233">12992 17506 400 0,'34'19'148'0,"-30"-19"-80"0,-8 0-59 15,-9 0 32-15,-4 0-25 16,-4 0-6-16,-9 11-12 16,1 5-3-16,-5 14 2 15,4 7 1-15,0 20 4 0,5-4-1 16,4 11-1-16,8 0-6 16,4-4-1-16,9-7-13 15,9-11-2-15,16-23 10 0,18-31 3 16,12-29 7-1,9-35 3-15,-1-22 4 0,-3-15 2 16,-1 0 8 0,-4 7 2-16,-12 23-8 15,-9 15-5-15,-5 19-1 16,-12 19 0-16,-4 19-4 0,-9 26-1 16,1 23 3-16,-5 22 3 15,0 15-14-15,4 20-8 16,4-12-57-16,5-4-24 15</inkml:trace>
  <inkml:trace contextRef="#ctx1" brushRef="#br0" timeOffset="143523.0318">13548 17016 584 0,'30'196'217'0,"-9"-94"-118"0,4 102-106 0,-20-91 35 0,-5 49-37 16,-21 34-8-16,-39 11-98 16,-42 27-41-16,-55-26-58 15,-55-23-22-15</inkml:trace>
  <inkml:trace contextRef="#ctx1" brushRef="#br0" timeOffset="153581.1074">3968 15892 244 0,'-43'8'93'0,"22"-8"-50"0,0 3-41 0,13-3 19 15,-1 0-11-15,5-3-1 16,4-5 1 0,0 0 1-16,4 1-5 0,0-1 3 0,1 5 3 15,-1 3-6 1,0 3-3-16,4 9 0 0,1 3 2 15,4 4 4-15,-1 3 5 16,5 1-2-16,9 3 1 16,4 1 1-16,21-5 2 15,12 1-9-15,14-4-4 16,8-4-7-16,8-4-2 0,17 0 0 16,9-3 4-1,8 3 1-15,1-11 3 0,25 4-1 16,12-4 2-1,13 0 0-15,30-4 3 16,9 4-3-16,29-7-2 0,9 3 0 16,12 4-1-16,-4 0-3 15,5 0 2-15,-18 0-4 0,-4 4-1 16,-8 3-2 0,-17-7 2-16,-5 0-1 0,-8 0 2 15,-8 0-2 1,-9 0 2-16,-17 4 1 15,-21-4 2-15,16-4-12 0,-37 4-6 16,-39-7-18 0,-25-5-6-16,-25-3-12 0,-22-11-5 15,-17 7-3 1,-12 0 14-16,-9-3 40 16,-9 3 24-1,-3-4 16-15,-5 4-2 0,-5 4-2 16,-7-4 5-16,-5 8 3 0,0 11-18 15,0 4 17-15,4 7 10 16,-4 4-3-16,13 8-1 0,8-1-14 16,13 1-2-1,13 7-5-15,21-3 0 0,21-1 2 16,34-11 0 0,13 4-11-16,17-15-3 0,0 3-4 15,0 1-2 1,-9-1-2-16,-20 5 1 0,-18 3-4 15,-26 4-1 1,-33 0 3-16,-21 7 1 0,-26 0-3 16,-21 5 1-16,-13-1-3 15,-9-4 0-15,9-7 1 16,9-8 2-16,12-22-23 16,18-12-6-16,12-3-61 15,12-12-26-15,10-7 2 16</inkml:trace>
  <inkml:trace contextRef="#ctx1" brushRef="#br0" timeOffset="154585.5393">10543 15873 380 0,'-34'-15'143'0,"25"15"-78"0,1 4-76 0,4 3 22 16,-1 8-16-16,1 12 1 16,0 22 0-16,0 0 2 15,-5 15 1-15,5 23-4 0,-5 3 1 16,1 8-16-16,0-7-4 0,-5-12-30 16,0-11-13-1,5-19-125 1,12-53 75-1</inkml:trace>
  <inkml:trace contextRef="#ctx1" brushRef="#br0" timeOffset="154855.9958">10640 16016 200 0,'34'-154'77'0,"-25"105"-42"0,-5-12-8 15,-4 43 27-15,4-1-2 16,5 4 4-16,4-4-25 16,8 7-8-16,13 12-14 15,13 0-4-15,3 12 1 0,1 18-5 16,0 11-3-16,-12 16-13 15,-31 11-2-15,-21 4-5 16,-12-1 0-16,-18 8 13 16,-8-3 5-16,1-8 3 0,3-12 1 15,0-14-7-15,13-12 0 16,9-15-10-16,3-7-4 16,14-12 2-1,12 0 1-15,17-3 0 0,18-5 1 16,12 5-7-16,12 3 1 15,9 4-70 1</inkml:trace>
  <inkml:trace contextRef="#ctx1" brushRef="#br0" timeOffset="155125.1907">11536 16514 356 0,'17'23'134'0,"-17"3"-72"0,0-11-70 15,-4 4 21-15,-9 0-22 16,-12 0-7 0,-9-4 4-16,-13 0 4 0,-8-11 5 15,-9-12 15-15,5-7 7 16,12-7 13-16,13-16 4 0,13-26-16 16,25-4-7-16,22-7-26 15,16-1-9-15,9 12-11 0,4 7-5 16,0 8 10-1,0 15 6-15,-4 4-36 16,0 15-13-16,-17 11-46 16</inkml:trace>
  <inkml:trace contextRef="#ctx1" brushRef="#br0" timeOffset="155442.7152">12062 16043 336 0,'9'-34'126'0,"-18"19"-68"0,-8 3-65 0,5 12 19 15,-9 0-13-15,-9 0 1 16,-8 4 0-16,-9 8 0 0,0 10 0 16,5 5 2-16,4 7 1 15,4 7-1-15,8 4 1 16,9 8 0-16,13 0 1 15,12-12 4-15,14-3 5 0,16-11-1 16,4-16 1 0,1-15-7-16,-1-15-4 0,-4-7-15 15,-8-8-6 1,-4 0-21-16,-9 0-10 16,-9-8-26-16,1 9-10 0,-14 2-22 15</inkml:trace>
  <inkml:trace contextRef="#ctx1" brushRef="#br0" timeOffset="155749.1756">12691 16141 356 0,'21'-4'134'0,"-21"0"-72"0,-9-3-70 16,1 3 21-16,-13 4-16 0,-9 0-2 15,-8 0-3-15,0 0 0 0,-1 0 5 16,5 11 1-16,9-7 4 15,4 4-3-15,8-1 0 0,9 1 1 32,8-4 0-32,9-1 2 0,8-3 1 15,13 0 1-15,0 4 2 16,0 4-5-16,-4 3-3 0,-9 4-2 16,-4 4 3-1,-9 7-7-15,1 1 1 0,-5 3 3 16,4-4 2-1,5-11-12-15,8-7-3 0,26-16-44 16,13-11-20-16,7-3-35 16</inkml:trace>
  <inkml:trace contextRef="#ctx1" brushRef="#br0" timeOffset="156164.3077">13370 16209 440 0,'8'-19'165'0,"1"4"-90"0,33-12-92 0,-29 20 25 16,-5-8-37 0,-3 0-8-16,-18-4 10 0,-13 4 7 15,-16 3 13 1,-17 9 0-16,-14 3 2 0,-3 11 3 16,-9 4 3-16,9 8-2 15,12 7 0-15,17 4 3 0,18 11 1 16,24 0 1-16,27-7 0 15,24-15 6-15,18-12 6 16,12-26-6-16,14-19-1 16,3-15-5-16,0-34-1 15,1-23 8-15,-9-7 4 0,-17-11-12 16,-13 18-5 0,-17 12-9-16,-17 22-1 0,-8 19 1 15,-13 27 2 1,-4 18 3-16,-9 27 4 0,-8 27-1 15,-5 25 1-15,-4 24-9 16,1 18-5 0,3 0-28-16,9 8-9 15,9-12-43-15,8-22-58 16,8-19 40-16</inkml:trace>
  <inkml:trace contextRef="#ctx1" brushRef="#br0" timeOffset="156610.5379">14202 15873 348 0,'4'-26'132'0,"-17"22"-72"0,-16 4-57 0,7 7 28 16,-7 9-20-1,-10 6-6-15,-7 12-6 0,-1 8 0 16,5 3 1 0,-1 8-3-16,5-1 2 0,8 5-12 0,13 0-7 15,13-1-14 1,21-18-6-16,8-12 0 0,22-14-1 15,21-12-13-15,13-19-3 16,4-4 15-16,-5-7 10 16,1 4 54-16,-5-8 26 15,-16 0 15-15,-14 4 7 16,-16 3-18-16,-17 12-9 16,-13-4-21-16,-9 15-6 15,-3 8-6-15,-5 7 1 0,4 8-8 16,4 4-4-1,5 0-7-15,8-5-2 0,9-2 0 16,17-5 4-16,4-4 1 16,8-7 3-1,-4 0 1-15,-4 8 3 16,-4-8-1-16,-4 11-1 0,-1 1-6 16,-4-1-1-16,1 4-13 0,3 4-2 15,9-4-8 1,0-19-4-16,8-3-52 15,5-8-59 1,4-8 41-16</inkml:trace>
  <inkml:trace contextRef="#ctx1" brushRef="#br0" timeOffset="156847.6831">15645 15975 408 0,'8'-4'154'0,"-12"8"-84"0,-9 7-82 15,1-3 24-15,-10 11-15 0,-16 3 2 16,-8 5-1-16,-5 3-2 0,4 0 3 16,13 0 0-16,17 0 3 15,17 8-12-15,13 4-3 0,12-5-3 16,5 12 0 0,4 4 4-16,-4 4 5 15,-9-4-3-15,-13-8 0 16,-12-4-28-16,-26-14-11 15,-21-24-84-15</inkml:trace>
  <inkml:trace contextRef="#ctx1" brushRef="#br0" timeOffset="157028.8044">15989 15609 472 0,'12'38'176'0,"-12"-8"-96"0,0 45-91 15,0-29 27-15,0 14-17 16,-4 8 1-16,-4 4-40 0,-9 3-18 16,-9 0 30-1,-8 1-66-15,-21-4-25 0,-4-8-20 16</inkml:trace>
  <inkml:trace contextRef="#ctx1" brushRef="#br0" timeOffset="157140.7717">15683 16454 496 0,'51'-64'184'0,"4"26"-100"0,47-11-87 0,-42 30 33 16,33-11-66 0,26 4-24-16,12-5-147 15,9-10-65-15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1T18:17:46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2992 1280 24 0,'-123'0'11'0,"63"4"-6"0,-50 38-17 15,50-20-1-15</inkml:trace>
  <inkml:trace contextRef="#ctx0" brushRef="#br0" timeOffset="814.1964">1782 1620 236 0,'0'-8'90'0,"4"8"-48"0,0 0-42 16,-4 0 18-1,0 0-1-15,0 4 4 0,-4 7 0 16,0 8 2-1,0 12-13-15,-5 10-3 0,5 8-1 0,0 11-3 16,-5 1-2 0,5 7-5-16,-5-4 0 0,1 0-36 15,-1-8-15 1,-3 5-67-16</inkml:trace>
  <inkml:trace contextRef="#ctx0" brushRef="#br0" timeOffset="1257.9246">2126 1341 264 0,'12'-68'101'0,"1"26"-54"0,8 9-53 16,-12 14 17-16,-5 4 2 0,0-1 3 15,-8 5 10-15,-4 7 4 16,-22 8-16-16,-8 7-1 0,-17 20 0 15,-18 10-7-15,-3 23-1 16,-13 12-1-16,0-1 0 16,-22 23-5-16,18 23-1 15,12 0 1-15,5 7 2 16,17 15 0-16,20 8 2 16,5-15-2-16,22-8-1 0,20-22-2 15,30-8-1 1,17-12 4-16,22-40 3 0,21-27-1 15,29-27 0 1,21-33 3-16,1-31 1 16,4-34-1-16,-13-18 1 15,-17-38-2-15,-42-12 2 0,-26-7-4 16,-38 4 0-16,-38 22-6 0,-30 31-2 16,-26 33-7-1,-37 31-3-15,-5 33-7 0,-4 50-1 16,-9 41-61-1,-4 12-24-15,9 29-16 16</inkml:trace>
  <inkml:trace contextRef="#ctx0" brushRef="#br0" timeOffset="2848.9891">3526 1469 280 0,'13'-45'104'0,"-9"30"-56"0,-4 0-32 15,0 15 29-15,0 0-15 0,0 0-5 16,0 7-8-1,0 4-1-15,0 16-9 0,0 14 0 0,0 23 3 16,-4 16-2 0,-4 22 1-16,-9 7-10 0,4 12-1 15,-4 14-22 1,0 1-7-16,-4-11-13 0,0-24-5 16,4-18-61-1,0-18-60 1,-9-39 59-16</inkml:trace>
  <inkml:trace contextRef="#ctx0" brushRef="#br0" timeOffset="2969.6213">3242 1280 244 0,'-59'-26'93'0,"37"19"-50"0,-3 7-50 0,12 7 16 16,5-7 9-16,-1 0 11 15</inkml:trace>
  <inkml:trace contextRef="#ctx0" brushRef="#br0" timeOffset="3169.1265">3110 1247 480 0,'22'-12'37'0,"12"1"-5"16,17 0-15-16,8-1-4 0,9 12-5 15,21 8 0 1,17 14-3-16,-4 27 0 16,0 19-6-16,-9 4-1 15,-25 30 1-15,-21 19 0 0,-26 7-4 0,-21 4-1 16,-21 7-4-1,-22-7-1-15,-12-18-5 0,-4-32-3 16,-1-21-62 0,14-20-29-16,-1-22-14 15</inkml:trace>
  <inkml:trace contextRef="#ctx0" brushRef="#br0" timeOffset="4536.8814">4401 2140 260 0,'-4'-15'96'0,"4"15"-52"0,0-11-27 16,0 11 25-1,0 0-9-15,4 0-2 0,4 0-11 16,5 0-2 0,8-4-11-16,5-3 2 0,12-8 2 0,9-12-2 15,16-7 2 1,1-3-4-16,0-9-2 0,-18 5-2 15,-16 7 0-15,-21 11-2 0,-26 4-1 16,-17 16-4 0,-9 14 0-16,-20 12 2 15,-1 14 1-15,0 5-2 16,9 7 2-16,8-4-1 16,9 0-2-16,17 4 3 15,17-3 2-15,16-5 0 16,18-7-1-16,13-4 3 0,16-18 0 15,22-24 3 1,16-14 3-16,1-23-2 0,-1-34 1 16,-3-15-3-16,-9-15 0 15,-9-19-1-15,-8-8 2 16,-13 8-1-16,-8 23 0 0,-17 22-8 16,-9 11 0-1,-8 31-1-15,-9 11 2 0,-13 30 1 16,-3 23 3-1,-1 45 1-15,-4 23 3 0,0 23-5 16,-4 37-1 0,-1 15 2-16,1 19 3 0,4 15-4 15,5-7-1 1,3-5-5-16,5-3 1 0,4-18-5 16,8-24 1-1,1-18 4-15,4-27 4 16,-5-18 1-16,22-42-1 15,8-23 1-15,0-41 1 16,5-42-6-16,-1-41 1 0,-8-30-8 16,-13-16-3-16,-17 12 3 15,-21 15 4-15,-21 19 4 16,0 26 2-16,-9 15 1 16,5 20 2-16,-1 14-3 15,10 15 0-15,3 8 1 16,9 4 0-16,12 0 2 15,13-1 3-15,18 1 2 16,24-8 1-16,22-4 0 16,17-3 2-16,0 3-5 15,-4 1-1-15,-13 14-7 16,-13 12 0-16,-17 11 1 16,-13 8 3-16,-12 11-2 0,-9 3 0 15,-8 9 1-15,-4 10 0 16,-1-3-3-16,5 4 2 15,8-12-1-15,9-11 0 16,8-19 6-16,22-15 2 16,7-19-2-16,10-15-1 15,4-22-1-15,-5-12 1 16,-8-4 4-16,-9 4 4 16,-8 19-6-16,-4 8-3 15,-17 29-1 1,-9 16-1-16,-4 15 0 15,-8 15 0-15,-1 7 0 16,1 5 0-16,-5 3 0 16,4 7 0-16,9-3 0 0,0-8 2 15,5-11 1-15,-5-15 1 16,4-15 2-16,0-15-3 16,5-16 0-16,-1-3 5 15,5-15 5-15,4-1-9 16,4 5-2-16,4 3-4 15,1 12 0-15,-1 11-3 16,-3 11 1-16,-1 12 0 16,-4 14 2-16,-4 1 1 15,-5 7 1-15,-4 8 0 16,1-4 2-16,3-4-1 16,5-4 2-16,8-3-2 0,0-12 2 15,5-7-2-15,3-8-1 16,1-7-43-16,0 0-21 15,-5-8-28-15,5 4-10 16,0 3-29 0,-1 5-23-16,5-5 74 15</inkml:trace>
  <inkml:trace contextRef="#ctx0" brushRef="#br0" timeOffset="4806.5992">6973 2095 264 0,'17'-22'101'0,"-13"10"-54"0,1 5-28 0,-5 7 26 16,0 3-14-16,4 1-4 15,0 8-9-15,0-1-1 16,1 4-10-16,7-4 0 0,5 4 3 16,4-15-4-16,5-7-1 0,4-8-2 15,-1-15 0-15,-7-8 0 16,-10 0 1-16,-7 4 0 16,-14 12 2-16,-16 14-1 15,-9 12 2-15,-9 22-2 16,1 8 0-16,-1 8-3 15,9 7-2-15,9-12 1 16,12 20-1-16,13-12-7 16,26-11 0-16,29-7-41 15,30-27-18-15,12-8-96 16</inkml:trace>
  <inkml:trace contextRef="#ctx0" brushRef="#br0" timeOffset="5813.5513">8688 2095 260 0,'21'-15'99'0,"-12"4"-54"0,8-19-20 16,-13 14 31-16,0-6-19 16,0-5-6-16,-4 1-18 15,-8 11-6-15,-9 7-5 0,-9 8 3 0,-8 12 1 16,-4 14-5-16,-4 1 0 15,-5 14-1-15,0-3 2 16,9 3-1-16,9 1 2 16,3-5-4-16,13-10 0 15,13-12 10-15,17-11 5 16,-4-1 0-16,25-29 0 16,5-8-2-16,-1-7 0 15,-4 7-6-15,-8 7-4 16,-9 16-6-1,-8 11 2-15,-4 8 1 16,-1 7-2-16,-4 7 2 16,0 5-1-16,9-5 0 15,4 1 4-15,17-12 1 0,9-7-1 16,16-8 1-16,9-15-2 16,0-7-1-16,4-8 1 15,-4 8 1-15,4 7 1 16,-8 15 1-16,-5 12 0 15,-12 10 2-15,-5 16-3 16,-3 12 0-16,-10 6 1 16,-3 24 0-16,-5 14-5 15,-4 12-1-15,-4 0 1 16,-5 15 0-16,1 0 1 16,-1-8 2-16,1-22-1 15,-5-12 2-15,4-33 0 0,-3-12 3 16,3-34-3-16,1-33-2 15,-1-39-5-15,9-29-2 16,4-43 3-16,5-17 3 16,3-9 1-16,1 1-1 15,4 25-2-15,-4 31 1 16,0 27-1-16,-1 22-2 16,9 15 0-16,-4 19 3 15,-4 19-2-15,0 15-1 16,-5 19 0-16,-16 23 3 15,-22 7-7-15,-12 19 1 16,-9-1-13-16,-5-10-4 16,1-4-25-16,4-12-11 15,9-14-65 1,8-16-60-16,17-30 66 0</inkml:trace>
  <inkml:trace contextRef="#ctx0" brushRef="#br0" timeOffset="6173.4442">10309 1665 352 0,'39'-4'132'0,"-35"16"-72"0,4 10-57 16,-8-7 28-16,0 19-7 16,5 12 1-16,-5 10-8 15,0 5 0-15,0 6-10 16,0 9-2-16,-5 14 1 0,-3 12-3 16,-5 4 0-16,-12-4-3 15,-5-8-3-15,0-11-9 16,1-19-3-16,7-22 10 0,5-24 7 15,9-25 0-15,12-42 1 16,9-42-3-16,8-29-1 16,9-39 3-16,4-7 3 15,0 19-2-15,0 26-2 16,0 20 0-16,-5 18-1 16,5 11-3-16,-4 19 2 15,0 15-1-15,4 16 0 16,-5 26 0-16,-3 14-2 15,-5 13 0-15,-12 14 3 16,-14 12-31-16,-12 7-11 16,-8-4-49-16,-1-15-18 15,1-15-22 1</inkml:trace>
  <inkml:trace contextRef="#ctx0" brushRef="#br0" timeOffset="6503.6962">11048 1224 368 0,'34'-23'140'0,"-30"23"-76"0,5 8-66 16,-5 3 27-16,0 12-8 16,5 7 1-16,-1 8-3 15,5 11 1-15,-5 3-9 16,1 5 0-16,-1 7 0 0,1 4-6 16,-5 8-2-16,5 3 0 15,-1-8 2-15,1-10-2 16,3-16 0-16,5-11 3 15,4-27 3-15,1-18 0 0,3-11 2 16,1-9-4-16,3 1-2 16,-3 8-5-16,-5 3 0 15,-4 7 0-15,-4 9-1 16,-5 18 1-16,1 4 3 16,-5 3-5-16,-4 5 0 15,-4 3-30-15,-1-4-14 16,1-3-80-16,0-12-33 15,4-11 40 1</inkml:trace>
  <inkml:trace contextRef="#ctx0" brushRef="#br0" timeOffset="6591.6228">11693 1605 180 0,'38'-61'68'0,"-33"28"-36"0,-14 2-114 0,5 20-23 0</inkml:trace>
  <inkml:trace contextRef="#ctx0" brushRef="#br0" timeOffset="8176.7182">12321 1718 340 0,'13'-23'126'0,"-34"12"-68"0,-5 0-59 0,9 3 23 0,-12 4-11 15,-9 4 1-15,-9 12-7 16,-8 3-3-16,-5 7-1 16,5 12 1-16,0 8 3 0,8 7-4 15,9 0-3-15,13 0-2 16,16 4 3 0,18-12-18-16,20-7-4 0,18-7-27 15,12-20-10-15,22-3-34 16,17-15-3-1,12-16 63-15,5-14 84 16,-14-16 45-16,-3 4-13 0,-22 4-10 16,-20 4-31-1,-31 11-11-15,-12 4-18 0,-17 11-5 0,-13 8-1 16,-9 11 1-16,-8 7 3 16,-4 8-1-16,0 12 2 15,4 3-6-15,8 4-3 16,5 0 1-1,13-4 0-15,12-7 1 0,9-16 0 16,12-11 6-16,5-7 4 16,4-12-3-16,-4 5-1 0,-5 3-6 15,-4 3-1 1,-4 12-3-16,-8 12-3 0,-5 3-1 16,0 3 3-1,-4 9 0-15,0-1 3 0,4 4-6 16,9-14 1-1,4-9-10-15,13-7-2 0,12-23-10 16,9-18-4 0,0-12 7-16,4-15 5 0,-4-26 12 15,-4-19 8-15,-5 7 12 0,-3 12 6 16,-5 19-9 0,-9 14-2-16,-4 12-8 0,-8 19-2 15,-5 11 0 1,1 19 2-16,-9 27-1 0,0 10 2 15,-4 20 0 1,-1 11 3-16,5 0-5 16,-4 3-3-16,0 1-19 0,-5 3-7 15,1-3-16-15,0-12-7 16,-1-14 24 0,1-24 11-16,-1-22 8 15,9-19 6-15,4-7 1 16,9-16 14-16,8-3 6 15,5 4-3-15,8 7-1 16,4 4-3-16,0 11 2 16,0 11-1-16,-4 8 0 15,-4 12-3-15,-9 6 1 0,-8 5 0 16,-5 7 3 0,-8 12-5-16,0-5-3 0,0 12-3 15,-4 4-3 1,4-4 1-16,4-7-1 15,9-12 4-15,13-19 2 16,8-15-2-16,4-14-1 16,4-20 10-16,1-7 6 15,-1-1-6-15,1 5-2 0,-5 7-6 16,-9 11-4-16,-3 8-3 0,-9 8-1 16,-4 10 2-1,-5 13 0-15,-4 14 1 0,-4 7 0 16,0 9 0-1,0 3 2-15,0 0-3 0,5 4 0 16,-1-8 3 0,9-11 1-16,12-12 1 0,9-14 0 15,8-16 0-15,1-18 0 16,-5-16-2-16,-8-7 1 16,-17-3-4-16,-13 3 0 15,-17 11-4 1,-13-4 1-16,-8 8 2 0,-9 12 1 15,0 3-2-15,1 11 2 16,7 5-1-16,14 3 0 16,8 0 2-16,17 0 2 15,17-12 3-15,25 5 4 16,18-4-4-16,8-5-1 16,0 9 0-16,-9 7 0 15,-8 0-2-15,-9 7-2 0,-12 16 1 16,-9 0 1-1,-8 7-3-15,-4 11-2 0,-5 5 2 16,-4-1 2 0,0 0 0-16,4-11 2 0,5-8 0 15,8-22 3-15,8-8-3 0,5-18 0 16,12-16 1 0,1 0 0-16,-1 8 4 0,-4 0 3 15,-8 15-6 1,-5 15-3-16,-3 11 1 15,-5 27 0-15,0 15 3 16,4 7 1-16,4 0-1 16,1 5-1-16,12-13-21 0,9-6-7 15,25-24-140 1,13-37-61-16</inkml:trace>
  <inkml:trace contextRef="#ctx0" brushRef="#br0" timeOffset="10627.9303">16137 1307 296 0,'5'-19'112'0,"-5"19"-60"0,0 4-52 0,0 11 21 0,-5 4-12 16,-3 15-1 0,-9 15 0-16,-9 4 0 0,-8 7-4 15,-4 4-3-15,0 4 0 16,8-4-1-16,9-7 2 0,13-8 5 16,16-27 4-16,18-10 9 15,12-24 5-15,8-10-5 16,10-12-1-16,-1 7-9 15,-4 5-2-15,-13 7-2 16,-8 7-1 0,-18 8-3-16,-7 8 1 0,-14 3-2 15,-4 4 2-15,1 11-4 16,3 1 0-16,5 3-1 16,8-7-2-16,13-8 3 0,13-4 0 15,12 0-2 1,18-7 2-16,8-4 1 15,0-4 2-15,-9-7-1 0,-12-8 2 16,-13-7-2-16,-17-8 2 16,-13-8 0-16,-13-14 1 15,-12-12-5 1,-13-27-1-16,-4-10 1 0,-4-20 0 16,-5-25-10-16,0 2-3 0,5 20 5 15,8 26 2 1,8 16 2-16,22 22 4 0,8 14 2 15,18 24 2 1,11 3-1-16,14 16 1 0,0 14 0 16,0 16 1-1,-5 22-5-15,-8 8-1 0,-9 26-2 16,-12 12 3 0,-9 18 2-16,-4 16 2 0,0-1-1 15,5-3-2-15,-1-23 1 0,9-11-1 16,-1-12 4-1,1-26 2-15,-4-4 0 0,8-41-1 16,0-15 1 0,8-23 3-16,13-11-2 15,9-4-2-15,4 3-5 16,-4 20-2-16,-5 7-4 16,-4 19-1-16,-4 19 4 15,-8 7 1-15,-1 16 2 16,-8-1 0-16,-4 12 0 15,0 15 2-15,4 7-3 16,8 1 0-16,9-8 1 16,17-15 2-16,17-19 1 0,12-23 3 15,5-22-3-15,0-31 0 16,-4-15 1-16,0-7 0 16,-18 4-2-1,-16 3 1-15,-17 8-2 0,-22 8-1 16,-12 7-2-16,-17 11 1 15,-13 16-1-15,-17 7 0 0,-9 7 2 16,-3 8 0 0,-5 12-3-16,8 3 0 0,9 8 2 15,13-1 0 1,13 1 1-16,12-8 2 0,17-7 1 16,17-23 3-1,9-11-1-15,8-8 2 16,5-8-2-16,-5 1 0 0,4 7-3 0,-8 4 1 15,-4 4-4 1,-4 11-2-16,-5 0-1 16,-4 11 3-16,-5 0 0 15,5 12 3-15,0 11-3 0,5-4 0 16,-1 0 1 0,4-7 0-16,9-23 2 0,0-11 1 15,4-20-1-15,-4-21-2 16,5-28-2-16,-1-21-1 15,-4-5 2-15,0 4 2 16,0 15 0-16,-9 20-1 16,-4 10-4-16,-4 15-2 15,-8 31-4 1,-9 30 3-16,0 15 2 16,-4 34 3-16,-1 15 3 15,5 7-2-15,5-3 0 16,3 0-50-16,1-4-20 0,-9-15-99 31</inkml:trace>
  <inkml:trace contextRef="#ctx0" brushRef="#br0" timeOffset="10776.087">18064 1409 364 0,'-4'7'134'0,"13"5"-72"0,16 6-72 16,-8-10 20-16,21 3-10 15,17-7 0 1,13-8-64-16,22-3-27 0,7-5-44 16,-16 1-19-16</inkml:trace>
  <inkml:trace contextRef="#ctx0" brushRef="#br0" timeOffset="11320.2877">12224 3562 312 0,'0'38'115'0,"4"-27"-62"0,17 12-49 0,-8-8 24 0,4 4-10 16,8-4 2-16,5 4-5 0,8-4 1 15,9-4-9 1,4-11-2-16,4-11 1 16,0-4-3-16,-4-19 0 15,-4-8 1-15,-17 1 0 0,-13-1-2 16,-9 5 1-16,-12 7-4 16,-13 11-2-16,-9 11-1 15,-8 12 0-15,-4 11 3 0,0 11 2 16,0 12-2-1,8 11 0-15,9 0-1 0,12 0 0 16,14-11-9-16,12-4-5 16,12-4-36-16,5-7-16 15,5-12-75 1,-6-7-31-16,6-8 91 16</inkml:trace>
  <inkml:trace contextRef="#ctx0" brushRef="#br0" timeOffset="11591.0043">12979 3502 332 0,'22'-26'126'0,"-10"26"-68"0,5 3-59 0,-13 1 25 0,5 4-7 16,-1 3 1-1,5 4-5-15,0 8-3 0,0 3-5 16,-1 4-2-16,-3 4 1 16,-1 4-5-16,5-12 1 0,0 5 0 15,0-16 2 1,4-8-1-16,8-14 2 0,5-16 0 15,4-15 1-15,8-3-2 0,-4-1 1 16,-4 8-2 0,-8 12 2-16,-9-1-2 15,0 4-1 1,-5 4-17-16,-3 4-9 0,-1 3-72 0,1 8-33 16,-1 0-4-1</inkml:trace>
  <inkml:trace contextRef="#ctx0" brushRef="#br0" timeOffset="12321.513">13849 3528 380 0,'22'-11'143'0,"-10"4"-78"0,10-9-71 0,-14 5 25 16,1-8-13-1,3-3-1-15,1-1-5 16,-4-3-2-16,-9-1 1 0,-5 8 4 0,-7 12 3 15,-14 11-2-15,-8 7-1 16,-8 15-1-16,-5 8-2 16,9 15-2-16,4 15 1 0,13-3 1 15,12 3 0 1,13-4 0-16,18-15 2 0,12-7 8 16,8-15 3-1,26-19 5-15,4-19 3 0,0-23-5 16,-4-19 1-1,-8-11-1-15,-14 8-1 0,-8 7-7 16,-8 12-3 0,-9 11-5-16,-8 7-3 0,-4 8-1 15,-9 11 3-15,-5 15-2 0,5 8 1 16,0 11 2 0,0 8 0-16,5 7 0 15,3-7 0-15,1-4 0 16,3-11 0-16,1-12 4 0,0-22 2 15,4-16 0 1,0-7 1-16,0-7 0 0,4 3 3 16,0 8-10-16,-4 7-4 15,0 8 2-15,-4 15 0 16,4 12 2 0,-4 10 2-16,8 12-3 0,-4 11 0 15,0 8-1-15,4 0 0 16,4-8-11-1,5-11-5-15,4-15-17 0,4-19-5 16,1-26-25-16,-1-23-9 16,-4-16-1-16,-5-10 4 15,-7-31 65-15,-5-18 33 0,-5 7 21 16,-3 11 7 0,-5 12-17-16,-4 26-8 0,0 19-13 15,-4 27-4 1,-5 14-1-16,-3 27 2 0,-1 22 6 15,0 27 4 1,5 15-8-16,3-4-4 16,5 4-7-16,5 0-2 0,-1-3-56 0,-4-5-24 15,-4-3-85 1,-13-23-57-16,-5-12 96 16</inkml:trace>
  <inkml:trace contextRef="#ctx0" brushRef="#br0" timeOffset="12651.6472">14715 3457 324 0,'0'-34'121'0,"13"22"-66"0,17 1-64 16,-13 0 18-16,8 3-12 0,9-3 2 15,9-8-6-15,3-7 0 16,14-1 3 0,-1-3-49-16,5 0-18 0,0-12 15 15,-5 5 12-15,-4 3 54 16,-12 7 28-16,-14 16 54 15,-24 15-26-15,-14 7-9 16,-12 12-22-16,-5 7-8 16,1 8-10-16,4-4-2 0,8 0-1 15,4 3 4 1,14 5 1-16,7-1 3 16,10 5-6-16,7 3-1 15,-3 3-5-15,-5-6-1 0,-21 3-8 16,-25 0 0-1,-14-8-45-15,-16-18-18 16,0-8-95 0,-9-11-73-16,13-16 87 15</inkml:trace>
  <inkml:trace contextRef="#ctx0" brushRef="#br0" timeOffset="13723.3684">17063 2559 348 0,'12'-15'132'0,"-3"19"-72"0,-5 0-70 15,-8 18 46-15,0 20-20 16,-5 14 0-16,-4 23-3 16,-4 27-7-16,-4 7-4 0,4 15-1 15,-4 4-4-15,-4 4 0 16,-9-8-34-16,4-22-15 16,4-15-50-16,1-31-23 0</inkml:trace>
  <inkml:trace contextRef="#ctx0" brushRef="#br0" timeOffset="13912.2036">16613 2476 288 0,'-47'-26'107'0,"26"29"-58"0,4 5-40 0,8-4 25 0,9 3 1 15,13-3 3-15,13-8-14 16,20-15-6-16,31 4-11 15,20-7-7-15,18-1-1 0,-1 4-8 0,-3 12-2 16,-18 7-51 0,-21 15-22-16,-21 19-61 15</inkml:trace>
  <inkml:trace contextRef="#ctx0" brushRef="#br0" timeOffset="14115.5568">16485 3834 336 0,'9'19'126'0,"16"-31"-68"0,31-21-57 0,-31 10 25 16,22-7-16-16,25-8-3 16,17 12-9-16,9-8-1 0,-5 7 1 15,-8 5-23-15,4-1-9 16,-13 0-112-1</inkml:trace>
  <inkml:trace contextRef="#ctx0" brushRef="#br0" timeOffset="14593.6146">17852 3008 384 0,'0'19'143'0,"-4"7"-78"0,0 12-67 15,-1-15 27 1,1 10-13-16,-4 9 1 0,-1-1-6 15,5 5-2-15,0 3-2 16,-1-4-3-16,5 12 3 0,0-5-4 16,0-10 0-16,0-12 3 15,9-19 1-15,8-22-1 0,8-19 1 16,9-8 2-16,5-7 2 16,-1 0 3-16,-4 11 1 15,-9 7-5-15,-4 8-4 16,-8 12-1-1,0 7-1-15,-5 7-3 0,1 5 2 16,-1 3 1-16,5 4 0 16,4 11 0-16,4-8 0 15,5 9 0-15,-1-1 0 16,-4 0-3-16,1-4 2 16,7-3 3-16,1 0 1 0,4-20 1 15,13-6 0 1,8-16-2-16,4-8-2 0,-3-14 3 15,-1-16 2 1,-13-7-4-16,-16-11-3 0,-5 22-17 16,-34-4-7-1,-17 8-20-15,-4 15-9 0,0 0 3 16,5 8 4 0,8 11-24-16,8 7-8 0,13 16-31 15</inkml:trace>
  <inkml:trace contextRef="#ctx0" brushRef="#br0" timeOffset="15242.7823">19130 3215 320 0,'89'-11'121'0,"-68"-8"-66"0,5-11-36 15,-26 15 32-15,-5-4-28 16,-12-11-10-16,-8 3-4 16,-9 1-2-16,-8 7-3 15,-9 12-3-15,-5 10 2 0,-7 13 0 16,-1 17 1-16,5 9 0 15,3 7 2-15,10 0-3 0,16 0 0 16,17-7-1 0,13-8-2-16,17-12 5 0,13-14 4 15,8-12 6-15,5-15 3 16,-1-7-5-16,-4-8 0 16,1-4-8-16,-6 4-1 15,-7 8-7-15,-5 11 0 0,-4 3-1 16,0 12 2-1,-4 12-1-15,0 6 1 0,-1 16 0 16,5 0 0 0,-4 4-3-16,4 4-1 0,-4-5-33 15,-1-14-13 1,1-12 17-16,4-11 11 0,4-7 18 16,9-8 7-16,4-8 11 0,0-7 4 31,0 0-1-31,0 7 1 0,-4 4-7 0,-5 8-3 15,-4 11 1 1,-4 7 0-16,-4 16-1 0,0 7 1 16,-5 8-2-1,-3 3 2-15,-5 8-2 0,-5-11 0 16,5-12-1 0,0-14 2-16,5-16-3 0,-1-11 0 15,9-11 5-15,8-12 3 16,4-4-4-16,9 1-2 15,9 7-2-15,-5 15-3 16,-8 11-4-16,-5 8-2 16,0 16 3-16,-8 2 1 15,0 9 2 1,-4 3 2-16,0 4-3 0,0 4 0 16,4-8-34-16,8-11-17 15,5-19-31-15,8-19-10 0,4-8-52 31</inkml:trace>
  <inkml:trace contextRef="#ctx0" brushRef="#br0" timeOffset="15404.5391">20340 2778 324 0,'42'-140'123'0,"-29"69"-66"0,-1-1-51 0,-12 49 25 0,0 4-15 16,-8 16-2 0,-1 3 5-16,-3 22 2 0,-5 16-10 15,4 19 0-15,0 11 0 16,5 18-6-16,8 12-3 15,0 0-1-15,8 0 1 0,-3-7-50 0,-5-8-19 16,-13-11-99 0</inkml:trace>
  <inkml:trace contextRef="#ctx0" brushRef="#br0" timeOffset="15555.6759">20136 3053 320 0,'13'-22'121'0,"3"14"-66"0,23 4-47 0,-22 4 27 16,21-4-18-16,21-3-4 16,13-8-28-16,5-4-10 15,-5-4-127-15,-13 1-56 16</inkml:trace>
  <inkml:trace contextRef="#ctx0" brushRef="#br0" timeOffset="15794.8067">21804 2601 408 0,'47'-68'154'0,"-35"64"-84"0,1 8-86 0,-13 3 21 0,0 5-6 15,0 3 2-15,-4 11 7 16,0 8 3-1,4 4-6-15,0-8-1 0,0 38 0 0,0 3-5 16,-5 9 1-16,-7-9-66 16,-10-3-28-16,-12 4-68 15</inkml:trace>
  <inkml:trace contextRef="#ctx0" brushRef="#br0" timeOffset="16094.7803">21498 3264 244 0,'-25'-49'90'0,"29"8"-48"0,22-35-29 16,-9 35 24-16,12-1-8 15,18 1-2-15,12 7 0 0,9 8 2 16,13 7-15-16,0 15 3 0,-1 4 1 16,-12 4-8-16,-17 3-1 15,-17 5-7 1,-17 10-2-16,-17-3 0 0,-13 8 2 16,-8 10-1-16,4 8 2 15,4 1-4-15,9-1 0 16,17-4 1-16,12-7 0 0,18-11 4 15,8-15 2 1,0-16 6-16,-5-15 5 0,-12-18-7 16,-17-16-1-1,-25 1-10-15,-26-1-1 0,-30 8-35 16,-12 15-16 0,-13 4-32-16,-13 26-14 0,0 4-35 31</inkml:trace>
  <inkml:trace contextRef="#ctx0" brushRef="#br0" timeOffset="17275.7418">15853 4468 388 0,'85'-53'145'0,"-60"41"-78"0,5 1-76 16,-22 11 25 0,-3 0-15-16,-5 4-3 0,-9 7 1 15,-12 4 0 1,-13 8 1-16,-21 3-3 0,-5 8 0 0,1 8 2 16,8 7 0-1,13-4-2-15,12-7 2 16,18-4 1-16,16-4 2 0,22-4 1 15,21 1 1-15,13 3-2 16,-1 0-2-16,-7 4-2 16,-18 0-1-16,-25 0 2 15,-22 4 0-15,-21-4-6 16,-21-1-3-16,-8-2-3 16,0-5-2-16,3-7-1 15,10-12 2-15,12-10-5 16,12-5-3-16,18-7 5 15,17-11 5-15,25 3 9 0,26-11 4 16,12-7 14 0,9-1 7-16,-4-14 2 0,-9 6 1 15,-13 17-8 1,-8-1-2-16,-21 11-5 16,-13 8-1-16,-8 7-5 15,-5 16-1-15,-8 7-1 0,-5 8-2 16,1 3 1-16,-1 8-1 0,1 7 2 15,8 1 1 1,0-1-4-16,8-14 1 16,5-8 0-16,8-16 2 15,13-14 1-15,4-19 3 0,9-12-3 16,4-18 0 0,4 4 1-16,-4 10 0 0,-9 9-5 15,-3 14 1 1,-10 12-2-16,-3 11 0 0,-5 22 0 15,-8 16-2 1,-1 0 3-16,-3 3 2 0,-5 8-2 16,5-4 0-16,-1-11 3 0,5-22 1 15,8-16 1 1,9-15 2-16,4-26-3 0,8-23 0 16,5-11 8-1,-9-19 2-15,-4-8-2 16,-4 8 1-16,-9 19-5 15,-8 18 1-15,-1 16-5 0,-12 34-4 16,-8 22-2 0,-5 23-1-16,0 15 3 15,1 19 2-15,-14 19 2 16,1 11-4-16,-1 7 1 16,5-18-2-16,4-11-2 15,0-24 3-15,13-14 0 16,25-19 3-16,9-23 1 15,17-26-1-15,12-34-2 0,9-8 1 16,0 12-1 0,0 11-3-16,-9 11 2 0,-8 19-4 15,-13 8 1 1,-8 22 0-16,-13 8 2 0,-13 19-1 16,-12 11 1-1,-13 8 0-15,-5 3-2 16,-12-11-11-16,0-8-2 15,4-22-30-15,4-19-9 16,9-19-53-16,8-15-20 16,13-22 15-16</inkml:trace>
  <inkml:trace contextRef="#ctx0" brushRef="#br0" timeOffset="17540.1467">17691 4445 340 0,'59'-15'126'0,"-42"15"-68"0,-8 4-68 16,-26 7 68-1,-9 0-27-15,-12 1-10 0,-9-1-5 16,-4 11-11-16,5-3-3 0,12 8 1 16,8-1-2-1,9 1-1-15,22 7 1 0,12-1 1 16,17 1-1 0,8 0 2-16,5 4-2 0,-5 4 2 15,-8-9-2 1,-13 5-1-16,-16 0-10 15,-22-8-4-15,-22-11-37 0,-16-12-17 16,0-7-55-16,0-11-61 16,12-11 60-1</inkml:trace>
  <inkml:trace contextRef="#ctx0" brushRef="#br0" timeOffset="17775.0801">18315 4479 352 0,'85'-34'132'0,"-73"34"-72"0,-3-11-46 0,-9 11 33 16,-13 3-24 0,-8 9-5-16,-13-1-5 15,-8 8 1 1,-5-4-7-16,-8 11-2 0,4 5-1 0,4 2-2 16,5 13 1-16,12 3-4 15,9 0 0-15,12 4 1 16,18-12 0-16,8-7-20 15,8-8-7-15,9-18-54 16,9-12-23-16,7-7-50 16</inkml:trace>
  <inkml:trace contextRef="#ctx0" brushRef="#br0" timeOffset="18076.1072">18586 4569 348 0,'-21'-26'129'0,"13"15"-70"0,4 3-47 0,4 8 30 15,0 0-9-15,0 8 3 0,4 3-9 16,13 4-2 0,4 8-14-16,9 7-2 0,4 11 1 0,0-3-6 15,-5 7-2 1,-7 4-4-16,-14-3-1 0,-16-1-12 16,-9-11-5-1,-13-12 6-15,-4-10 5 16,8-12 8-16,5-12 3 15,17-18 2-15,12-23 0 0,18-3-2 16,12-8-2-16,17 0-4 16,0 7 0-16,1 4-22 15,-5 8-11-15,-9 7-53 16,-8 12-22-16,-13 0-35 16</inkml:trace>
  <inkml:trace contextRef="#ctx0" brushRef="#br0" timeOffset="18275.4672">19334 4468 404 0,'8'11'151'0,"-16"0"-82"0,-5 8-78 16,0-8 23-16,-4 4-10 0,-13 8 0 16,1 0-5-16,3 3 1 15,5-3 0 1,4-1-9-16,4 5-2 0,9-5-27 0,8-7-13 15,13-11-44-15,13-11-19 16,12-12-4 0</inkml:trace>
  <inkml:trace contextRef="#ctx0" brushRef="#br0" timeOffset="18616.2765">19699 4204 360 0,'29'-129'134'0,"-12"80"-72"0,-8-4-52 0,-9 38 30 0,-9 8-18 15,1 3-2 1,-5 4-1-16,0 8 2 0,1 18-11 15,-1 19 8-15,0 19 2 0,5 23-6 16,-1-4-3-16,5 11-4 16,4 12-2-16,-4 0-6 15,-5-8 1-15,-4-4-7 16,-4-26-3-16,5-8 3 16,-1-26 2-1,4-23-2-15,9-22 2 16,17-38 3-16,9-15 3 0,25-4-2 15,4 0 0-15,4 4 1 16,1 15 2-16,-5 11-3 0,-8 12-2 16,-13 15-1-1,-9 18 0-15,-12 4 3 0,-13 8 0 16,-13 12-2 0,-17 14 2-16,-8 4-12 15,-8-4-7-15,3-7-49 16,9-16-20-16,17-14-77 15</inkml:trace>
  <inkml:trace contextRef="#ctx0" brushRef="#br0" timeOffset="18916.4389">20289 4573 360 0,'0'27'134'0,"-5"-9"-72"0,1 5-46 0,0-12 35 16,4-3-22-16,0 7-6 15,8-7-14-15,9-5-4 16,13-10-3-16,12-12 1 0,9-11 2 16,9-23-4-16,-9-4-1 15,-13 5 0-15,-13 3 0 0,-16 15-3 0,-18 11 0 16,-12 15-1 0,-13 16 3-16,-4 11-2 15,-9 7 1-15,9 12 2 16,4 0 2-1,13 7-3-15,17 11 0 0,16 1-12 16,22-12-5-16,17-11-50 16,17-11-20-16,9-16-72 15</inkml:trace>
  <inkml:trace contextRef="#ctx0" brushRef="#br0" timeOffset="19426.9927">21621 3830 420 0,'-8'0'159'0,"-5"15"-86"0,-4 19-63 0,4-19 34 16,1 12-17-16,3 10-1 15,1 20-13-15,8 0-5 16,8 14-5-16,9 8 0 0,0-3 0 16,-4 3-28-16,-9 4-10 0,-8-4-23 15,-9 0-6 1,0-7-21-16,1-15-9 0,-1-23 20 15,-4-19 11 1,4-15 28-16,13-23 14 0,5-15 44 16,7-11 19-1,14-15 8-15,12-4 5 0,9 8-26 16,-1 15-9 0,1 15 2-16,0 14 3 0,-5 13-2 15,-4 10 0-15,-4 12-1 16,-4 0 1-16,-5 7-7 15,5 8 1-15,0 4-6 16,0 11-1-16,4 4-4 16,0 7-1-16,4-3-3 0,-4-4-2 15,0-20 3-15,0-6 2 16,-5-20 9 0,-3-14 3-16,-5-31 11 0,-4-7 5 15,-13-4-9 1,-8 4-1-16,-9 7-16 0,-12 8-7 15,-9 7-3 1,-13-3-1-16,-8 11-52 16,0 3-25-16,8 9-96 0,13-5-70 15,13-11 101 1</inkml:trace>
  <inkml:trace contextRef="#ctx0" brushRef="#br0" timeOffset="27025.0888">7457 5882 376 0,'-25'38'143'0,"12"-19"-78"0,-4 22-76 16,4-11 24-16,-4 8-10 15,-8 11 1 1,-5 7 0-16,-8 16 2 0,-9 15-3 15,-4 11 3-15,0 11 3 0,0-3-3 16,5 15-1-16,7-4 0 16,14-4-1-16,21-11 4 15,21-16 5-15,38-10-1 0,30-20 1 16,29-14-5 0,43-16-3-16,22-14 0 15,24-16-1-15,-7-11-20 0,-18 0-9 16,-25 3-29-1,-30 5-13-15,-30 3-14 0,-55 0-90 32</inkml:trace>
  <inkml:trace contextRef="#ctx0" brushRef="#br0" timeOffset="27395.8931">10021 6810 360 0,'21'30'134'0,"-21"-15"-72"0,-8 19-74 0,-1-8 18 16,-12 20-3 0,-5 14 3-16,-3 19-6 0,-1 0-1 15,0 16 0 1,0 3-2-16,9 7 1 0,4 5-27 15,5-12-10-15,3-8-93 16,9-18-52-16,4-15 84 16</inkml:trace>
  <inkml:trace contextRef="#ctx0" brushRef="#br0" timeOffset="27938.4316">10492 6908 376 0,'13'11'143'0,"-13"12"-78"0,0 11-71 0,-5-8 25 0,-3 12-15 16,-1 11 0 0,-3 4-2-16,-5 7 1 15,-4 4-2-15,-1 4-1 0,1 11 1 16,0-7 1-16,4-4 1 0,8-19-1 16,9-19-2-16,9-22 12 15,8-27 6-15,8-23-5 16,18-26 0-16,3-15-3 15,5-3-1-15,-4 18-5 16,-4 11-3 0,-5 23-3-16,-9 27-1 0,-3 22 2 15,-9 22 0-15,-9 20-2 16,1 7 2-16,-5 23-4 0,0 3 1 16,1 8-9-1,3-7-2-15,9-23-19 0,0-19-5 16,4-34-29-1,5-26-9-15,3-46-56 16,1-37-31 0,0-38 82-16,21-30 280 31,34-102-72-31,-26 75-20 16,-16 61-50-16,-14 33-24 0,-12 43-8 15,-12 40-3 1,-10 31-11-16,-3 30 2 0,-1 19 4 15,1 23-6-15,-1 22-1 16,5 7-5-16,0 9-3 16,0 3-20-16,-1-8-10 0,1-7-76 15,-13-23-33 1</inkml:trace>
  <inkml:trace contextRef="#ctx0" brushRef="#br0" timeOffset="28098.6743">11082 7413 368 0,'0'12'140'0,"25"-9"-76"16,26 5-72-16,-25-8 21 0,16-11-22 16,13-12-7-16,9-7-31 0,8-4-12 15,9 4-80 1,-17 7-33-16</inkml:trace>
  <inkml:trace contextRef="#ctx0" brushRef="#br0" timeOffset="28813.575">11549 7749 356 0,'21'11'132'0,"5"-41"-72"0,33-23-61 0,-34 27 23 15,18-16-13-15,4-14-1 16,4-5-6-16,-1 5-4 15,-7 3 1-15,-9 15 0 0,-13 8 3 16,-4 11-3-16,-13 0 0 16,-12 16 3-16,-5 3 1 0,-8 15 1 15,-5 15 0 1,-3 8-5-16,3 11 1 0,1 7 0 16,12 1 0-1,5 3-3-15,8-7 0 16,12-12 4-16,9-10 1 15,13-28 4-15,13-25 3 16,8-16-2-16,5-11 1 0,-1-11 1 0,-4 3 2 16,-4 12-3-1,-13 11-3-15,-8 8 0 0,0 10-1 16,-13 13-5 0,-4 6 1-16,-5 13 0 15,-4 2 0-15,1 13 0 0,-5-1 2 16,4 0-1-1,4-7-1-15,5-12 3 0,8-15 2 16,9-15 2 0,12-7 3-16,1-4-7 0,-5 7-2 15,-4 8-3 1,-4 15 0-16,-5 11 0 0,-4 1 0 16,-4 14 0-16,-4 8 0 15,0 11-3-15,0 0-1 16,-1-11-22-16,1-11-6 15,17-19-23-15,4-19-9 16,8-19 9-16,9-27 7 16,0-18 19-16,0-34 11 15,-4-15 50-15,-9-16 22 0,-4-3-1 16,-9 23-2 0,-8 30-13-16,-8 22-3 0,-5 27-14 15,-8 30-6-15,-9 26-4 16,-4 30 1-16,-8 27 1 15,-5 23 3-15,0 14-7 16,5 16-4-16,4-8-13 16,-1-7-4-16,1-4-75 15,4-12-32-15,-4-22-32 16</inkml:trace>
  <inkml:trace contextRef="#ctx0" brushRef="#br0" timeOffset="28959.3853">12763 7047 364 0,'-4'-30'134'0,"-1"45"-72"0,5 19-61 16,5-19 25-16,3 8-18 0,22 0-2 15,12-5-6-15,22-6-1 16,12-12 1 0,13-12-47-16,22-10-18 0,3-12-86 15</inkml:trace>
  <inkml:trace contextRef="#ctx0" brushRef="#br0" timeOffset="29219.4167">14792 6640 348 0,'93'-106'132'0,"-72"91"-72"0,-4-15-44 16,-17 26 35-16,-8 4-22 15,-9 4-4-15,-13 15-11 16,-12 4-4 0,-5 18-5-16,-8 16-2 0,4 11 1 15,4 22-5-15,5 12 1 16,8 15 0-16,4 11 0 0,0 0-38 16,-4 1-16-16,-12-12-127 15</inkml:trace>
  <inkml:trace contextRef="#ctx0" brushRef="#br0" timeOffset="29683.7468">14257 7081 344 0,'59'-22'129'0,"-16"3"-70"0,29 4-67 15,-30 11 23-15,18-4-14 16,12-3-1-16,9-8-5 0,-5-11 1 15,-12 7 2-15,-13 8-6 0,-13 4 1 16,-8 15-2-16,-13 15 1 16,-9 26 5-16,-8 12 1 0,-4 14 2 15,0 5 0 1,-5 3-9-16,5-4-2 16,8-11 1-16,9-22 1 0,8-23-3 15,4-23 0 1,18-30-3-16,4-26 0 0,4-31 14 15,8-22 10-15,5-34 27 16,4-19 11-16,-9 8-15 16,-8 10-8-16,-4 28-6 15,-9 29-2 1,-8 20 3-16,-18 52 2 16,-7 26-7-16,-14 27-5 15,-12 42-1-15,-9 29-1 16,-12 16 1-16,3 26-7 0,-3 8 0 15,8-1-12 1,-4-3-5-16,12-8-28 16,9-22-11-16,9-27-26 15,12-26-10-15,17-49-35 16</inkml:trace>
  <inkml:trace contextRef="#ctx0" brushRef="#br0" timeOffset="29879.6526">16061 5871 356 0,'47'-110'132'0,"-43"106"-72"0,0 8-61 0,-4 11 25 16,-4 15-3-16,-9 23 4 15,-4 19 0-15,-8 22 2 16,-5 31-15-16,0 22-7 0,1 11-3 16,-1 12-5-16,9 3 2 15,4-18-23-15,0-8-10 16,-5-19-42-16,1-18-16 15,-9-23-58 1</inkml:trace>
  <inkml:trace contextRef="#ctx0" brushRef="#br0" timeOffset="30044.5849">15687 6866 332 0,'-46'27'126'0,"37"-5"-68"0,5 12-59 16,4-22 23-16,8 3-15 15,18 0-4-15,12-8-27 16,17-10-11-16,17-9 18 16,9-10-43-16,4 3-13 0,-4 7-40 15</inkml:trace>
  <inkml:trace contextRef="#ctx0" brushRef="#br0" timeOffset="30389.558">16226 7198 332 0,'-12'68'123'0,"12"-49"-66"0,12-8-53 15,1-7 26-15,8 0-8 0,18-12 1 16,16-26-12-16,13-18-7 16,4-13-2-16,-4 1-2 0,-17 4 2 15,-13 11-3-15,-17 4 0 16,-17 18 3-16,-16 12 1 16,-10 8 1-16,-7 14 0 15,-5 12 2-15,4 15 1 16,5 11-6-16,12 1 0 15,17-1-1-15,13 4 2 16,-4-19 3-16,38-7 2 16,17-12 3-16,12-15 1 15,5-3 3-15,9 3 2 16,-10 8-7-16,-11 11-1 16,-10 11 2-16,-12 19 4 15,-8-7-8-15,-18 15-3 0,-12 0-5 16,-17 3 1-16,-9-7-76 15,-21-7-35-15,-8-27-72 16</inkml:trace>
  <inkml:trace contextRef="#ctx0" brushRef="#br0" timeOffset="56206.5477">6990 7772 396 0,'-8'49'148'0,"8"-15"-80"0,-5 33-79 15,5-33 24-15,0 27-14 16,0 22 0-16,-8 22 1 16,-5 12 0-16,-8 23 0 15,-9 14 0-15,-4-7 2 0,5-3-1 0,3-16 2 16,18-11 7-1,16-27 5-15,18-10-3 16,24-12 1-16,35-16-8 0,21-18-3 16,22-7-1-16,25-16-1 0,12-15-7 15,13-7 0 1,9-8-46-16,-13-7-17 0,-21 3-96 31</inkml:trace>
  <inkml:trace contextRef="#ctx0" brushRef="#br0" timeOffset="56567.3724">10454 9303 444 0,'-17'15'167'0,"4"-8"-90"0,-8 16-92 15,12 0 26-15,-3 14-13 0,-1 12 0 16,-4 16 0-1,0 21 0-15,-4 27 2 0,4-30-7 0,-5 72 0 16,1 19-21 0,4 3-7-16,0-19-13 15,9-22-5-15,4-19-51 0,-5-23-20 16,-4-26 16 0</inkml:trace>
  <inkml:trace contextRef="#ctx0" brushRef="#br0" timeOffset="56766.9844">10466 9280 360 0,'77'-83'134'0,"-22"61"-72"0,34-12-72 15,-46 22 20-15,12 1-13 16,0 22 0-16,4 1-12 16,-20 10-5-16,-18 27 11 15,-21 23-25-15,-26 26-9 0,-29 11-4 16,-21 5 1-16,-9-13-4 15,13-18 0-15,8-15-28 16</inkml:trace>
  <inkml:trace contextRef="#ctx0" brushRef="#br0" timeOffset="57096.7196">11137 9699 432 0,'102'68'162'0,"-64"-68"-88"0,17-8-106 0,-25 4 17 0,8-18-25 31,5-16-5-31,-5-11 18 0,-4-4 10 16,-9-11 11-16,-8 11 0 0,-12 12 1 0,-10 7 5 15,-7 8 2 1,-10 14 4-16,-3 16 3 0,-9 15-6 15,0 15-2 1,4 3 3-16,9 9 5 16,8 14-3-16,13 0 2 15,9 1-5-15,16-12 0 0,5-15-23 16,8-19-12 0,5-15-47-16,3-11-22 15,-7-16-7 1</inkml:trace>
  <inkml:trace contextRef="#ctx0" brushRef="#br0" timeOffset="57306.6803">11884 9295 304 0,'30'-45'112'0,"-22"41"-60"0,5 8-41 16,-9 7 28-16,-4 12-10 0,0 15-2 15,-4 15-9 1,-4 14-3-16,-1 1-9 0,1 8-2 0,-1 3 2 16,1 0-5-1,3-22-1-15,1-12 2 0,4-19 3 16,4-26-2-1,5-18 0-15,4-24-10 0,12-15-3 16,9-18-22 0,4-8-9-16,0 4-49 0,1 15-22 15,-5 3-12 1</inkml:trace>
  <inkml:trace contextRef="#ctx0" brushRef="#br0" timeOffset="57877.0568">12534 9420 440 0,'17'11'165'0,"-9"-22"-90"0,18 11-92 0,-14 11 25 0,5-7-21 16,0 7-4-16,-4 8-5 16,-5 7-1-16,-3 5 13 15,-5 18-2-15,0 0 4 0,-5 7 4 16,1 5 2-16,4-5 4 15,0-14 1-15,4-16 1 16,9-18 2-16,8-20-1 16,13-14 0-16,9-16-1 15,8-10 0-15,0-1 0 16,0 0 0-16,-5 15-2 16,-7 1 1-16,-10 14 0 15,-3 15 3-15,-9 12-3 16,-5 15 0-16,-7 15-1 15,-1 7 1-15,-4 5-2 16,4-1 2-16,5-11 9 0,3-15 4 16,10-15-3-16,7-8-3 0,5-30-5 15,4-8-2 1,9-10-3-16,-4-1-3 0,-5 4-1 16,-4 7 3-1,-9 16-2-15,-4 11 1 0,-4 3 0 16,-4 12 0-1,0 0 2-15,-5 15 0 0,1 12 0 16,-1 7 0 0,5-4 2-16,4 4 1 0,4 0-1 15,9-19-2-15,4-7-10 16,0 3-4-16,-4-4-6 16,-1 1-3-1,1 7 2-15,-4-4 2 0,-5 1-35 16,4-5-17-16,-12-14-71 31</inkml:trace>
  <inkml:trace contextRef="#ctx0" brushRef="#br0" timeOffset="58038.7673">14189 9193 396 0,'-8'31'148'0,"-5"-5"-80"0,0 27-68 0,5-23 27 16,-1 19-19-1,5-11-2-15,4 26-22 0,4 0-9 16,0-4-97 0,5-7-45-16,-9-8 33 15,0-14 19-15</inkml:trace>
  <inkml:trace contextRef="#ctx0" brushRef="#br0" timeOffset="58357.6459">14673 9122 452 0,'-30'22'167'0,"-16"-3"-90"0,-1 8-103 0,17-12 19 0,-12 7-5 16,-1 9 7 0,5 3 1-16,8-1 2 0,22-2 2 15,21-1-3-15,16-4 0 0,31 4-5 16,12-3-2-1,8 7 2-15,1 0 5 0,-9 11 4 16,-17 4 4-16,-16 4 4 16,-18-4 2-16,-8-11-3 15,-43 18 0-15,-21-7-16 0,-13-7-7 16,1-12-14 0,12-15-7-16,13-19-30 15,16-19-12-15,18-7-56 16</inkml:trace>
  <inkml:trace contextRef="#ctx0" brushRef="#br0" timeOffset="58607.501">15259 9216 416 0,'-56'8'154'0,"-11"14"-84"0,-27 16-75 16,52-8 28-1,-18 4-19-15,1 15-2 0,8-4-4 16,13 1-2-1,17-5 3-15,21 1-7 0,17-8 1 16,16-12 1-16,18 5 1 16,9 3 3-16,4 0 3 15,-14 0-13-15,-16-3-5 16,-29-1-13-16,-18-3-6 16,-21 3-3-16,-13-3-1 15,-4-8-64 1,-4-15-60-16,13-12 55 0</inkml:trace>
  <inkml:trace contextRef="#ctx0" brushRef="#br0" timeOffset="58786.2238">15560 9322 492 0,'26'45'184'0,"-18"8"-100"0,5 11-98 0,-9-34 30 16,0 15-37-1,0 1-8-15,5-9-15 0,-1 5-5 16,1-1 27 0,-5 1-70-16,-4-8-29 0</inkml:trace>
  <inkml:trace contextRef="#ctx0" brushRef="#br0" timeOffset="59369.0718">16133 9175 436 0,'21'-23'162'0,"-21"23"-88"0,5 11-80 15,-5 4 28 1,-5 16-20-16,-3 18-2 0,-1 7 1 16,-3 16 3-1,-1 7-1-15,4 8-2 0,5 0 0 16,-4-1-17-16,8-10-6 0,4-16-14 16,13-22-2-16,13-27 22 15,16-15 11-15,18-30 9 16,0-22 3-16,-1-16 3 15,-12-15 1-15,-17 16-3 16,-17 7 0-16,-17 11-3 16,-21 8 2-1,-17 11-4-15,-9 7 0 0,-4 12-3 16,0 11-1-16,9 8 1 16,8 7 0-16,13 1 0 15,21-1 0-15,17-22 4 16,29-1 5-16,18-3-7 15,8 0-1-15,-17 4-1 16,9 7 2-16,-13 8 1 0,-9 19 3 16,-12 7-5-1,-13 19-1-15,-9-4-2 0,-3 15 0 16,-5-3 2 0,0-19 0-16,4-8 4 0,9-19 2 15,8-22 0-15,4-19 1 0,18-19-2 31,-1-8 0-31,5 8 8 0,0 4 3 0,-9 11-3 16,-8 7 0 0,-9 16-8-16,-4 19-1 0,-9 11-2 15,1 14 1 1,-5 13-2-16,0 14-1 0,5 8 5 16,3 0 4-1,1 15-5-15,4-15-2 0,4-12-83 16,9-18-37-16,-17-27-73 31</inkml:trace>
  <inkml:trace contextRef="#ctx0" brushRef="#br0" timeOffset="60450.7975">17950 6927 360 0,'25'22'134'0,"5"1"-72"0,29 3-52 0,-29-7 28 16,21 0-10-16,17 4 0 16,17-4-15-16,12-4-8 15,5 3-3-15,-8-6-2 0,-9 7 2 16,-17 0-3-16,-18-1 0 0,-20 9-4 15,-21 7 1-15,-26 11 2 16,-22 0 3-16,-11 12 0 16,-1 7-1-16,12 0 1 15,14 0 1-15,21-7 3 16,16-4 4-16,18-4 0 16,21-8 0-16,9 4-5 15,-1-3-1-15,0 3-3 16,-8-3-3-16,-8 7-1 15,-14 11 0-15,-7-3 0 0,-5 3 0 16,-9 0 0 0,1-3 0-16,-5-1 3 0,4-7 0 15,5-3-2 1,4 10 2-16,9-3 1 0,-1 15 0 16,5 11 2-1,-5 12 3-15,-4-1 7 0,-12 4 2 16,-22 8-7-1,-29-4-2-15,-26 4 1 0,-43-15 3 16,-20 0 0-16,-22-23 0 0,5-19-16 16,12-26-8-1,21-27-39-15,30-26-17 0,38-22-76 32,26 3-72-32,13-37 75 0</inkml:trace>
  <inkml:trace contextRef="#ctx0" brushRef="#br0" timeOffset="61075.0617">19847 7579 304 0,'30'-113'112'0,"-9"83"-60"0,9-19-47 0,-22 34 24 0,1 3-5 16,-1 5 1-1,-3 7-6-15,-5 7-1 0,-17 16-10 16,-9 19-3-16,-21 14 1 15,-4 27-8-15,-4 15 0 0,0 12 2 16,0 18 4-16,4 11-3 16,4-7-3-16,5-3 3 15,4-13 1-15,12-25 0 16,9-34-2 0,4-23 3-16,5-27 2 0,-1-22 0 15,9-26 0-15,0-39-6 16,5-14 1-16,3-12-7 15,-4 8-3-15,1 19-8 16,-1 15-3-16,-4 15 6 16,-4 11 6-16,-1 8-16 15,-3 11-6-15,-5 8-110 16,0 0-51-16,5-1 96 16</inkml:trace>
  <inkml:trace contextRef="#ctx0" brushRef="#br0" timeOffset="61623.1947">19491 7609 428 0,'4'8'159'0,"9"7"-86"0,8 11-85 16,-13-18 26-1,5 3-18-15,0 8-1 0,-5 11-5 16,-8 19-1-16,-8 8 6 16,-9 15-4-16,0 3 1 0,0-3 4 15,8-16 4-15,14-14 10 16,7-20 3-16,18-25-2 15,4-24 1-15,17-18-3 16,8-23 0-16,5-38-1 16,8-7 2-16,0 0-5 15,-8 15-1-15,-9 15-4 16,-8 23-3-16,-9 18-3 16,-8 12-1-16,-5 23 1 0,-8 25 4 15,-8 24 3 1,-9 30 4-16,-5 22 0 0,-3 11 0 15,-1 16-3 1,1 4-2-16,0-12 1 0,3-19-1 16,5-26 4-1,9-27 2-15,3-26-5 0,14-37-2 16,16-27-18 0,18-19-5-16,8-4-15 0,4 1-5 0,-13 18-3 15,-16 15-1 1,-9 8-35-16,-22 15-16 15,-16 7-10 1</inkml:trace>
  <inkml:trace contextRef="#ctx0" brushRef="#br0" timeOffset="62334.0997">21078 7877 364 0,'0'-49'134'0,"-17"30"-72"0,-17-7-74 15,13 18 20-15,-13 1-6 0,-8 3 1 16,-5 12-4-16,-8 10-1 15,-5 13 1-15,-3 14 2 0,-1 0 2 16,9 12-1 0,8 3 1-16,17-15 2 0,18-3 2 15,16-16 10 1,13-18 6-16,-4-5-8 16,33-33-1-16,1-7-6 15,4-5-3-15,0 8-7 0,-9 4-1 16,-4 11-1-16,-8 8-1 0,-9 7 1 15,-4 15 0 1,-4 8 0-16,-4 8 3 0,-1 3 2 16,1 0 4-1,8-7-2-15,4-12-2 16,8-15 2-16,5-11 0 16,5-11-1-16,3-8-2 15,1-8 1-15,-5 8-1 0,0 8-3 16,-8 11 0-16,-5 7 2 15,-4 16 0-15,-4 7-2 16,-8 11 2-16,-5 12 1 16,-4 0 2-16,0-4 5 15,0-12 4-15,4-14-6 16,5-12-1-16,8-11-2 16,8-8-2-16,5-7 1 0,8 0-1 15,-4 7-3 1,0 4 2-16,-4 8-1 15,-9 11-2-15,-4 15 0 16,0 8 3-16,0 7-2 0,0 4 1 16,0-11-5-1,4-8-3-15,9-8-30 0,4-18-13 16,4-12-75 0,-8-11-67-16,-1-3 67 15</inkml:trace>
  <inkml:trace contextRef="#ctx0" brushRef="#br0" timeOffset="62479.3313">22088 7609 400 0,'-29'-11'148'0,"-1"26"-80"0,4 23-79 15,14-16 24 1,-1 9-12-16,0 6-1 16,5 12-26-16,3-3-10 15,5-1 18-15,5-4-79 0,-1-7-31 0,9-7 8 16</inkml:trace>
  <inkml:trace contextRef="#ctx0" brushRef="#br0" timeOffset="62658.1799">22678 6930 384 0,'43'-79'145'0,"-43"72"-78"0,0 3-76 15,0 4 25-15,-9 11-13 0,-3 12-2 16,-10 30 2-16,-3 11 0 15,-1 26-1 1,-3 12-4-16,-1 23 1 0,5 14-34 16,-1 4-15-16,-4 16-108 15</inkml:trace>
  <inkml:trace contextRef="#ctx0" brushRef="#br0" timeOffset="62854.5135">22241 7832 408 0,'55'-11'154'0,"-4"3"-84"0,17 8-84 0,-34 4 24 0,26 0-26 16,12-4-6 0,-4-4-47-16,-9-4-17 0,-12 1-31 15,-13-1-38-15,-30 12 59 16</inkml:trace>
  <inkml:trace contextRef="#ctx0" brushRef="#br0" timeOffset="63191.6053">22776 7968 312 0,'34'30'118'0,"-4"-30"-64"0,21-15-34 0,-22 0 32 15,14-12-21 1,8-10-8-16,0-16-7 16,0-15-3-16,-9 0-7 15,-8 8-6-15,-13 7-1 0,-17 8-4 0,-16 14 1 16,-5 9 2-16,-9 10 1 15,-8 12-2-15,5 16 0 16,-1 17 2 0,9 13 0-16,16-1 1 15,18 0 2-15,13-3 1 16,20-8 3-16,22-4-3 0,13-8 0 16,-1 1-1-16,-3 4-2 15,-18 6 1-15,-16-10 1 0,-22 3-3 16,-21 1 0-1,-25 3-1-15,-18 4-2 16,-8-8-8-16,-8-7-3 16,8-11-36-16,13-16-17 15,8-14-81 1,13-24-41-16,21-18 97 0</inkml:trace>
  <inkml:trace contextRef="#ctx0" brushRef="#br0" timeOffset="63348.8226">23960 6712 408 0,'34'7'151'0,"-25"23"-82"0,-1 31-69 0,-8-24 29 16,0 24-16-1,0 26-2-15,-4 11-4 0,0 7-2 16,-1 8-3 0,-7 4-32-16,-10 8-13 0,-11-12-38 0,-14-7-13 15,-4-1-55 1</inkml:trace>
  <inkml:trace contextRef="#ctx0" brushRef="#br0" timeOffset="63472.9408">23638 7391 472 0,'4'-72'176'0,"9"61"-96"0,21 11-76 16,-5 11 37-16,39 8-32 0,34 3-6 15,38 5-170-15,34-8-78 16</inkml:trace>
  <inkml:trace contextRef="#ctx0" brushRef="#br0" timeOffset="71733.3397">1256 13365 444 0,'-51'30'167'0,"34"-34"-90"0,0-7-83 0,8 3 28 15,5-3-20-15,-5 0 0 16,1-8-4-16,4 4-2 16,8-8 3-16,13-7 0 0,13-4 1 15,29 0-3-15,17-4 2 16,14 5-1-16,-10 6 0 16,-3 16-7-16,-22 18-2 0,-8 24-7 15,-30 21-4 1,-26 28 14-16,-29 21 6 15,-13 13 7-15,-21-1 2 0,21-27 1 16,-13 35 0 0,17-19-2-16,13-19-1 15,18-15-3-15,24-8-2 0,26-22 1 16,21-8-1-16,-8-7-3 0,46-35 0 16,13-14-62-1,13-15-27-15,-21-16-70 16</inkml:trace>
  <inkml:trace contextRef="#ctx0" brushRef="#br0" timeOffset="72109.9744">2312 12550 408 0,'-46'-128'154'0,"3"98"-84"0,-29 3-71 16,30 20 29-16,-22 14-29 0,-29 16-6 0,-22 30-2 15,-33 15 3 1,-14 30 3-16,1 26 0 0,4 20-1 16,25 18 3-16,30-4 2 15,26 16 0-15,42-1-1 0,34-3-2 16,34-8 1 0,30-15 3-16,29-22 3 15,34-27 9-15,18-42 5 0,29-33 11 16,21-53 3-1,17-53-17-15,0-57-7 0,-21-56-8 16,-25-38-4 0,-51-22-16-16,-43-4-5 0,-51 22-19 15,-51 42-5 1,-46 49 5-16,-26 41 6 0,-38 38 19 16,0 38 10-16,0 34-25 0,12 34-10 15,10 7-88 1</inkml:trace>
  <inkml:trace contextRef="#ctx0" brushRef="#br0" timeOffset="72358.4686">4214 12690 452 0,'47'11'170'0,"-39"19"-92"0,-12 31-91 0,-9-12 26 16,-12 19-16-16,-9 26 2 15,-9 23-12-15,-8 19-7 0,1 14 11 16,-1 13-18-16,4 3-4 16,9 0-13-16,4-27-5 0,13-26-39 15,8-34-17 1,13-30-8-16</inkml:trace>
  <inkml:trace contextRef="#ctx0" brushRef="#br0" timeOffset="72751.7728">3989 12237 368 0,'13'-173'140'0,"12"112"-76"0,26-14-66 0,-13 41 25 0,22-4-8 15,12-3 4-15,13 3 0 0,17 12 3 16,0 26-12-1,4 15 1-15,-4 26 0 0,-22 23-6 0,-20 23-3 16,-39 41-17 0,-34 12-5-16,-42 11-3 15,-26 0 1-15,-16-12 16 16,3-11 8-16,5-22 14 0,21-27 5 16,26-15 6-16,29-18 6 15,26-12-20-15,21-12-10 16,17-3-11-16,12-8-6 15,22 4 5-15,13 4 3 16,-5 8-3 0,-12 7 1-16,-17-8-3 0,-13 42 2 15,-17 11 3-15,-17 12 3 16,-39 3 2-16,-20 0 1 16,-26-3-5-16,-4-16 1 15,0-22-31-15,8-27-12 0,13-29-82 31,13-50-73-31,17-19 68 0</inkml:trace>
  <inkml:trace contextRef="#ctx0" brushRef="#br0" timeOffset="73010.1996">5301 13214 476 0,'25'136'178'0,"-21"-83"-96"0,26 11-93 0,-17-30 27 0,4 11-19 0,0 15-2 15,-9-14-14 1,-3-1-3-16,-5-11 12 0,-13-15 9 0,-8-12 6 16,-1-22 12-1,5-23 4-15,5-26-7 16,16-15-1-16,21-4-9 16,14 0-3-16,7 15-19 0,1 8-5 15,-5 11-29 1,-3 19-11-16,-1 7-75 0,-4 12-31 15,-5-1 44 1</inkml:trace>
  <inkml:trace contextRef="#ctx0" brushRef="#br0" timeOffset="73369.2228">6464 13240 484 0,'0'-41'181'0,"-4"7"-98"0,-9 11-103 15,0 23 26 1,-8 0-30-16,-13 4-7 16,-17 15 8-16,-13 4 3 15,-12 11 12-15,4 7 4 0,4 16 6 0,8 7-1 16,9 0 2 0,17 4-4-16,22-8 0 15,20-7 1-15,18-19 0 0,16-19 8 0,13-23 7 16,0-22-5-1,1-30-1-15,-10-8-3 0,-3 0-1 16,-13-4-8 0,-9 16 0-16,-9 18-4 15,-3 16 2-15,-5 18-2 16,0 15 2-16,1 12 3 16,3 18 1-16,9 1-28 0,17 7-10 15,17 0-60 1,4-12-24-16,5-10-9 15</inkml:trace>
  <inkml:trace contextRef="#ctx0" brushRef="#br0" timeOffset="73760.1216">7478 13124 476 0,'-4'3'178'0,"0"-3"-96"0,-1 4-87 0,1 0 31 16,-8 3-28-16,-10 8-8 15,-12 4-9-15,-12-4-3 16,-18 16 12-16,0 6 3 0,1 12 4 16,7 8 3-16,10 3 2 15,8 4-6-15,12-3 1 16,18-1-8-16,12-7-1 0,26-12 0 16,12-14 0-1,9-31 13-15,13-22 9 0,4-35 8 16,4-29 4-16,-4-31 4 0,8-30 1 15,-8-19-12 1,-4 1-4-16,-9 25-9 16,-9 39-2-16,-12 14-5 15,-12 57-6 1,-18 34 2-16,-8 31 0 0,-13 33 0 16,0 26-5-1,4 23-2-15,4 16-26 0,14-5-11 16,12 8-67-1,12-30-30-15,5-27 21 16</inkml:trace>
  <inkml:trace contextRef="#ctx0" brushRef="#br0" timeOffset="74750.0082">7474 13342 316 0,'8'-3'118'0,"-3"-5"-64"0,3-7-63 16,-8 4 20-16,0-1-10 0,-4-7 2 15,-9-11 4-15,-4 8 6 16,-8 3-7-16,-9 11-1 0,0 12 1 16,-4 7-1-16,-1 8 0 15,-3 11-6 1,-5 16 1-16,9 6-5 0,4 5 1 16,9 0 0-16,16-5 2 15,18-10-1-15,12-12-1 16,13-19 5-1,13-26 1-15,8-22 0 0,4-16-2 16,-4-4 3-16,5-18 0 16,-5 11-4-16,-4 15 1 15,-9 15 0-15,-8 15 0 16,-4 19-3-16,-9 15 0 0,-4 15-1 16,0 15 3-1,-4 12-13-15,8-1-6 0,-4-7-42 16,4-15-18-1,1-19-35-15</inkml:trace>
  <inkml:trace contextRef="#ctx0" brushRef="#br0" timeOffset="75361.3017">8747 13203 420 0,'-4'0'159'0,"-4"0"-86"0,-9-4-78 0,4 4 28 0,-8-4-19 16,-9 4-5-1,-8 0-4-15,-5 0 0 0,-3 8 3 16,-1-1-4-16,-4 12 2 15,0 11-5-15,4 16 1 0,9 10-7 16,8 1-3-16,9 3 7 16,17-3 4-16,17-1 5 15,8-7 1-15,17-34 7 16,17-18 6-16,5-28 0 16,8-29 1-16,0-19 4 0,4-34 3 15,0-31 10 1,0-22 3-16,-4-18-11 0,-4 14-5 15,-9 27-17 1,-8 33-5-16,-13 27-3 0,-13 46-2 16,-17 37 3-1,-8 33 4-15,-13 32 2 16,-4 21-8-16,-5 31-4 16,9 15-18-1,9-4-5-15,16 4-52 16,18-26-20-16,8-23-43 15</inkml:trace>
  <inkml:trace contextRef="#ctx0" brushRef="#br0" timeOffset="75559.3638">9715 12618 488 0,'-72'64'184'0,"42"-34"-100"0,-21 12-102 0,26-12 25 0,-13 8-24 15,-5 15-3 1,-3-1 3-16,3 16 5 0,5 0 7 16,12-4-8-16,14-3-1 0,7-12-44 15,18-15-19-15,21-19-84 16</inkml:trace>
  <inkml:trace contextRef="#ctx0" brushRef="#br0" timeOffset="76146.8297">10428 12875 444 0,'47'-46'165'0,"-43"46"-90"0,0 12-74 16,-4-12 21-1,-12 22-25-15,-14-3-10 0,-8 15-2 16,-8 4 7 0,8-12 2-16,-17 31 2 0,8-16 3 15,14-3 0-15,16-8-2 0,13-7 2 0,0-4 1 16,34-31 0-1,13 1 0-15,4-12 0 16,8 12 2-16,-8 4 1 16,-9 3-4-16,-8 8 1 0,-4 14 2 15,-9 5 1 1,-4 3-1-16,0 8 1 0,-4 0-2 16,4 0-1-1,4-7 5-15,9-8 1 16,4-19-2-16,8-12-3 0,-8 1-9 15,17-46-3-15,-4 1-10 16,4 7-4-16,0-4 9 16,0 8 4-16,0 7 8 15,-5 0 2-15,-7 1 4 16,-10 10 1-16,-3 4 16 16,-14 5 10-16,-12 6-4 0,-8 1 0 15,-17 0-8 1,-5 11-2-16,-4 11-7 0,4 4 0 15,5 8-7 1,3 7-1-16,10 4 0 0,12 4 2 16,21 7-1-1,17-4-1-15,9 1 1 16,0 3-1-16,-9-7 0 0,-13 3 0 0,-12-3 0 16,-17 0 2-1,-9-4-12-15,-8-8-3 0,-9-3-25 16,0-23-10-1,13-15-41-15,22-16-19 0,16-33-39 32</inkml:trace>
  <inkml:trace contextRef="#ctx0" brushRef="#br0" timeOffset="76326.9331">11910 12030 424 0,'46'-68'159'0,"-50"64"-86"0,4 8-65 15,-4 3 34 1,-9 16-15-16,-8 15-3 0,-5 22-8 15,-3 12-2 1,3 15-8-16,5-1-6 0,4 12-1 0,4 8-17 16,1 3-8-16,-5 1-50 15,-9-5-23-15,1-18-55 16,-1-8-51 0,5-18 78-16</inkml:trace>
  <inkml:trace contextRef="#ctx0" brushRef="#br0" timeOffset="76446.1909">11566 12886 520 0,'4'-79'192'0,"9"52"-104"0,8-10-107 16,-8 25 29-16,16 5-45 0,14-5-12 15,12 5-53 1,13 3-24-16,0-3-42 0,-9-24-17 16</inkml:trace>
  <inkml:trace contextRef="#ctx0" brushRef="#br0" timeOffset="76953.443">13056 12124 564 0,'25'-7'209'0,"-8"18"-114"0,-4 19-128 16,-13-7 25-16,-13 14-15 15,-12 20 1-15,-9 11 6 16,-9 11 2-16,1 8 9 15,-1 18-4-15,5 9-2 0,0 2-15 16,4-6-9 0,4-12 8-16,5-23 5 0,4-22 19 15,8-26 10-15,9-31-1 16,8-34-1-16,9-49-9 16,4-37-5-16,-5 33 16 15,31-94 8-15,-1 8 0 0,5 23 2 16,0 22-8-1,4 22-3-15,4 16-6 16,4 30-2-16,1 19-2 0,3 14 0 16,-3 31 3-1,-5 15 0-15,-17 23-2 0,-21-4 2 16,-34 15-1-16,-25 19 0 16,-22 4 2-16,-12-1 2 15,3-10 12 1,14-12 6-16,12-12-6 15,30-3-3 1,13-11-9-16,17 7-3 0,12 8 0 0,9 11-2 16,9 0 1-1,3 19-7-15,-3 0-2 0,-9-12-87 16,-13-7-36 0,-8-22-32-16</inkml:trace>
  <inkml:trace contextRef="#ctx0" brushRef="#br0" timeOffset="77243.0686">13608 12780 452 0,'46'27'167'0,"-12"-12"-90"0,34-15-92 16,-38 0 26-16,16-11-13 15,10-16 0-15,3-7 2 0,-4-4 2 16,-8-7-1-1,-9 4-1-15,-12 3 1 0,-14 12-1 0,-12 7 2 16,-17 15-3 0,-12 4 0-16,-10 15 1 15,-3 11 0-15,-5 16-3 16,5 14 2-16,4 9 1 16,12-5 0-16,18 0-25 0,12-14-8 15,17-9-51 1,22-14-22-16,8-23-43 0</inkml:trace>
  <inkml:trace contextRef="#ctx0" brushRef="#br0" timeOffset="77453.1073">14847 12528 448 0,'-21'0'167'0,"-5"3"-90"0,-25 16-83 16,26-7 30-1,-22-1-18-15,-8 12-3 16,-4 3-2-16,-5 12-1 15,0 7 0-15,5 4 0 0,8 4 2 16,8 3-3-16,18 1 0 0,21 3-12 16,16-3-5-1,18-19-23-15,17-8-9 0,25-23-62 16,17-18-25-16,17-15 5 16</inkml:trace>
  <inkml:trace contextRef="#ctx0" brushRef="#br0" timeOffset="77763.8584">14979 12754 408 0,'-47'38'154'0,"34"-8"-84"0,-8 11-79 16,17-22 25-16,-1 0-18 16,10-4 0-16,7-4-2 0,14-7-1 15,16-8 4-15,18-3 0 0,16-20 3 0,9-10-1 16,-4-5 2-1,-1 1 0-15,-12-8 1 0,-4 3-2 32,-13 13 1-32,-17 2-2 0,-13 5 2 0,-13 11-2 15,-16 15-1 1,-17 4-2-16,-18 18 1 16,-12 16 1-16,-5 15 2 15,1 7-3-15,12 4 0 16,26 0-10-16,13-7-3 0,16-12-42 15,18-11-17 1,16-23-82-16</inkml:trace>
  <inkml:trace contextRef="#ctx0" brushRef="#br0" timeOffset="78034.0634">15887 12554 488 0,'4'64'181'0,"0"-34"-98"0,1 34-97 16,-5-33 30-16,4 10-20 0,4 16 1 16,5-5-1-1,4 1-1-15,0 4 4 0,4-19-5 0,0-12 0 16,1-18 0 0,3-20 2-16,5-14 4 15,8-19 4-15,13-20-1 16,8 5 0-16,-3 4-10 15,-1 3-3-15,-13 11-13 0,-8 16-3 16,-13-1-32-16,-12 16-15 0,-18-4-92 31</inkml:trace>
  <inkml:trace contextRef="#ctx0" brushRef="#br0" timeOffset="78474.5723">16791 12694 508 0,'13'11'189'0,"-5"0"-102"0,1 8-103 15,-9-11 26-15,4-1-14 16,4 1 3 0,9-1 0-16,13-7 3 0,8-7-1 15,9-12 2-15,8-4 0 0,-4-11-1 16,-8 8-2-16,-9-1 1 0,-9 5-1 15,-12 7-3 1,-22 15 2-16,-12 11-1 0,-17 4 0 16,-13 12 0-1,-9 10 0-15,1 12 2 0,8 8 2 16,4 7-1 0,22-11-1-16,16-4 5 0,26 0 4 15,30-27-1 1,17-22 3-16,16-11-6 0,14-34-1 15,8 0-2-15,4 3-2 16,-13 12-2 0,-8 11-1-16,-13 19 4 0,-12 30 1 0,-18 19 4 15,-12 31 3 1,-17 3-4-16,-13 11-3 0,-13 0-43 16,-13-15-20-1,1-22-121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1T19:09:25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2487 2193 144 0,'-5'-19'55'0,"-16"19"-30"0,8-15-25 0,5 4 13 15,-1 11-7-15,1 11 2 16,-1 1 1-16,-3 6 5 16,-5 16-8-16,-5 31 6 0,-3 14 3 0,-13 15-7 15,-5 12-2 1,-3 26-4-16,-5 15-2 0,4 0-2 16,-4 7 1-1,17-14 3-15,4-23 1 0,18-27 27 16,7-29 15-1,14-27-12-15,4-30-6 16,12-35-16-16,1-29-5 0,3-42-9 16,14-37 0-16,8-35-6 15,0-30-1-15,17 23 2 16,12 12 5-16,14 18 0 0,-10 15 1 16,1 27 2-1,-13 33 0-15,-4 42 0 16,-21 27 0-16,-9 29 2 15,-12 20 3-15,-9 22-2 0,0 42-2 16,-9 10 2 0,-8 13 0-16,-4 22-1 15,-9 11-2-15,0-11-17 0,-12-4-6 16,-9-19-7 0,-8-34 1-16,-22-22 18 0,-4-23 8 15,-4-30 19-15,0-15 7 16,0-19-11-16,-1-19-5 15,5-15-6-15,9-23-4 16,12 8 2-16,22 7 2 16,12 8-5-16,26 11 1 0,12-7 5 15,26 11 4 1,34 4-1-16,9 0 2 0,7 0-2 16,6 3 2-1,-6 5-6-15,-3 10-1 0,-5 9 0 16,-16 10 0-1,-5 12 4-15,-8 26 5 0,-1 19 4 16,-7 23 2 0,-10-4-6-16,-3 26-1 0,-5 16-2 15,-21 11-1-15,-9-8-6 16,-8 15 1-16,-8-7 2 16,-9-11 1-16,4-27-1 0,-4-23-2 15,9-33 5 1,-1-35-3-1,5-33-1-15,4-35-5 16,-4-29-2-16,4-35 3 16,0-22 1-16,12-4 6 15,14 0 2-15,4 8 0 0,12 11-1 16,26 23-3 0,13 26-2-16,12 4-4 15,-12 30 0-15,-1 15 2 16,-3 15 1-16,-14 26 1 0,-20 27 0 15,-18 23 2-15,-12 26 1 16,-17-12-4-16,-13 20 1 16,-13 7 0-16,-4 11 0 15,-17-3 0-15,4-19 0 0,1-19 2 16,-9-12 1 0,8-18-8-16,9-19-4 0,17-27 5 15,4-33 3 1,29-27 2-16,14-38-1 0,20-33 1 15,14-12-1 1,8 8-3-16,0 11 2 0,8 26-1 16,-4 15 0-1,-4 31 2-15,4 15 0 16,-4 22 0-16,-8 19 0 0,-5 19-3 0,-8 12 2 16,-5 18-1-1,-8 31 0-15,-13 14 2 0,-8 23 2 16,-5 23 1-1,-20 11 3-15,-5 12-5 0,-13 10-3 16,-4-7 1 0,-4-18 2-16,4-24 2 15,4-25 1-15,5-24 2 16,3-22 3-16,1-26-4 0,4-34-3 16,4-38-1-16,13-34 1 15,0-42 5-15,22-33 4 16,12-19-2-16,12-20 2 15,10 20-8-15,3 26-4 16,5 23 0-16,4 15 0 16,8 22-2-16,0 24 0 15,1 14-1-15,-1 23 3 16,1 18-2-16,-5 20 1 16,-17 14 0-16,-25 12 0 15,-30 27 4-15,-30 22 1 16,-42 7-1-16,-34 1-2 15,-13-12-4-15,-9-19-2 0,-3-18-41 16,29-23-19-16,26-16-68 16</inkml:trace>
  <inkml:trace contextRef="#ctx0" brushRef="#br0" timeOffset="978.2283">5279 2846 252 0,'-29'19'96'0,"16"-8"-52"0,-8 15-54 0,8-14 16 16,0-9-4-1,1 5 3-15,3 3-2 16,1-7 0-16,3 4-1 15,5-8 16-15,5 0 10 0,3 0-8 16,13 0-3-16,9-12-4 16,21 5 1-16,17-5-3 0,17-3-1 15,12 0-4 1,22 0-1-16,26-4-6 16,12 4 1-16,25 0 2 0,18 0 1 15,16 4-4-15,9 3-1 16,9 4-2-16,-1-3 3 15,-8 7 0-15,-9 0 3 0,-16 0-3 16,-30 0 0 0,-30 0 1-16,-30 0 2 0,-25-4-1 15,-21-3-1 1,-18-5 1-16,-16-3-1 16,-17-4-11-16,-22-3-5 15,-12-9-8-15,-17-2-2 0,-9-1 7 16,-8-15 6-16,-4 3 8 15,-1 5 3 1,-8 3-1-16,0-3 2 16,-4 7 1-16,0 3 0 0,0 9-3 15,8-1 2 1,9 8 1-16,4 4 2 0,17 3-1 16,13 8 2-1,13 4 2-15,20 7 2 16,22 8 3-16,21-4 4 0,13 4-4 15,9 11 0-15,12 0-4 16,0 4-1-16,-4 4-1 16,-13 4 2-16,-13-5-3 15,-16 1-2-15,-13 4 2 16,-13-8 0-16,-13 3-1 0,-17 1 1 16,-21 3-4-16,-17 8 0 15,-21 19-8 1,-34 12-2-16,-34 14-122 15,-17 4-59-15,-4-23 90 16</inkml:trace>
  <inkml:trace contextRef="#ctx0" brushRef="#br0" timeOffset="2980.35">10233 1609 260 0,'-4'-4'96'0,"0"8"-52"0,-5 3-54 0,5 1 16 16,-5 3-4-1,5 8 1-15,0 11 1 16,4 12 2-16,0 22-3 0,0 19 7 0,-4 7 3 16,-1 16-4-16,-3 22-3 15,-1 8-1-15,1 3-1 16,-1 12-2-16,5 0-2 16,-4-11-2-16,3-16 1 0,1-15-26 15,-4-26-9 1,-1-22-22-16,-8-20-8 15,0-22-27 1</inkml:trace>
  <inkml:trace contextRef="#ctx0" brushRef="#br0" timeOffset="3718.1237">9915 2676 104 0,'4'-11'41'0,"0"18"-22"0,13 5-3 0,-4-1 16 0,12 4 5 16,9 0 4-16,13-7-7 15,12-8-1 1,9-8-18-16,9-3-9 0,3-8-4 16,1-4-2-16,-5 1 2 0,-12-1 8 15,-4 8 3-15,-14-4-4 16,-3 15-3-16,-9 4-6 16,-9 12-2-16,-4 10 1 0,-12 5 0 15,-5 10 3 1,-4 9 1-16,0-1-1 0,0 8-2 15,4 3-2 1,1-7 1-16,7-7 3 16,9-8 1-16,5-15-1 15,8-19 1-15,4-19 0 16,13-8 1-16,4-10 6 16,0 3 6-16,-4-12-6 0,-4 12-3 15,-5 8-2-15,-12 3-1 16,-4 12-5-16,-9 11 1 15,-9 0 0-15,1 11 0 16,-5 8-3-16,-4 4 2 16,-4 3 1-16,4 8 2 15,-5 4-1-15,1-12 2 16,0-3 0-16,4-8 3 16,0-7 8-16,4-16 3 15,5-11-4-15,3-11-3 16,10-4-5-16,3-7-4 15,5 3-3-15,4 8 1 16,-5 7 3-16,1 0 1 16,-4 12-4-16,-1 11 1 15,-4 11 0-15,-4 1 0 0,-4-1 0 16,-5 12 0-16,1-8-3 16,-1 4 2-16,1-8 5 15,4-7 5-15,4-8-7 16,4-7-1-16,4-1-1 15,5-3 0-15,-4 8-3 16,-1-5 2-16,0 12 1 16,-3 0 0-16,-1 4-3 15,-4 7 2-15,-4 8 1 16,-1 4 0-16,1 0-3 16,4 3 0-16,0 8-23 15,0-11-10-15,0-8-30 0,0-8-11 16,0-11-41-1</inkml:trace>
  <inkml:trace contextRef="#ctx0" brushRef="#br0" timeOffset="4258.4435">12253 2778 80 0,'13'-4'33'0,"-26"8"-18"0,5 7-16 0,4-3 7 16,4 3 15-16,8 0 11 15,9 1 17-15,4-1 7 16,18 0-13-16,3-7-3 15,13-4-23-15,-4-8 7 0,-4-7 4 16,-5-15-9-16,-12 0-1 16,-13-19-8-16,-13 4-2 15,-21 0-2-15,-12-1 1 0,-5 16-4 16,-9 11-2-16,5 12 2 16,-4 14 0-16,-1 12-4 15,9 11-1-15,9 4 1 16,8 8 0-16,25 3 1 15,5 0 0-15,17 0 0 16,12-3 0-16,13-16-9 16,9-7-4-16,8-11 0 15,9-12 2-15,4-11 7 16,-1-8 2-16,1-11 4 16,-4 4 3-16,-13 8-4 15,-9 10-3-15,-12 20-2 16,-13-4 3-16,-9 14-2 0,-3 13 1 15,-10 6 2-15,-3 12 2 16,-5 4 5-16,-4 4 6 16,-4-1 2-1,0-10 3-15,-1-16 1 0,1-11 1 16,0-23-7-16,4-19 0 16,4-22 3-16,5-19 2 15,12-12-7-15,17-18-4 16,13-12-9-16,17 5-1 15,13 14-32-15,12 11-12 16,17 20-40-16,30 7-17 16,9 15-20-1</inkml:trace>
  <inkml:trace contextRef="#ctx0" brushRef="#br0" timeOffset="6132.8397">16137 1231 180 0,'22'-56'68'0,"-18"45"-36"0,0-1-37 15,-4 12 10-15,0 0-5 16,-8 0 2-16,-1 8 5 15,-4 3 4-15,-4 16-6 16,-12-1 1-16,-14 15 4 0,-20 8 0 0,-18 19 4 16,-13 4 2-16,-24 22 2 15,-10 23-1-15,5 8-1 16,13 7 3-16,29 11 2 16,30 8-7-16,30-12-1 15,38 1-5-15,30 3-3 16,25-7-2-16,25-8 0 15,22-15-11-15,17-14-2 16,8-24-41-16,18-15-17 16,-5-22-49-1</inkml:trace>
  <inkml:trace contextRef="#ctx0" brushRef="#br0" timeOffset="7455.9492">16630 2057 88 0,'-17'0'33'0,"12"0"-18"0,5 0-18 0,0 0 8 0,-4-3 11 16,0-1 9 0,4 0 8-16,0-3 2 0,0-1-19 15,0 0-9 1,4 5-5-16,0-5-2 0,1 4 0 16,-1-3 2-16,0 3 1 0,-4 4-4 15,4-7 1 1,-4 3 0-16,0 4 2 0,0 0-3 15,0 0 0-15,0 0-1 16,0 0 0-16,0 0 4 0,0 0 1 16,0 0 10-1,0 0 6-15,-4 0-8 16,4 0-1-16,-4 4-6 16,4-4-1-16,0 0-3 0,-4 7-1 15,-1-7 7 1,1 4 4-16,0 3 3 15,4-7 5-15,-4 0-6 0,-5 4 1 16,5 4-10 0,4-8-2-16,-8 0 1 0,8 0 1 15,-5 0-1-15,1 0-2 16,0-8 12-16,0 4 4 16,4-7-4-16,8-8-2 15,5 4-5-15,4-4-2 0,4-3-1 16,9-1-2-1,8 4-2-15,17 4 1 16,9 8 3-16,16-5 1 0,1 24-1 16,-5-9-2-1,-8 12 1-15,-17 8-1 0,-17 7-3 16,-21 15 0 0,-22 1-1-16,-20 10 3 0,-18 5 2 15,-17 14 2 1,5 1-1-16,4 3-2 0,8-8 1 15,9 1-1-15,4-12 0 0,17-7 0 16,8-8 2 0,14-3 1-16,24-8-1 0,22-4 1 15,17-7 2 1,9-16 4-16,8 1-9 16,8-4-4-16,-4-4-53 15,-4-4-25-15,-13-8-40 16</inkml:trace>
  <inkml:trace contextRef="#ctx0" brushRef="#br0" timeOffset="7861.1724">18238 2099 188 0,'-55'26'71'0,"13"-11"-38"0,-30 19-32 0,42-22 16 16,-13 7 4-16,-3 7 5 16,-14 4 1-16,1 12 1 15,4 10-15-15,4 1 1 0,8 11 2 16,18-7-8-16,12 3-2 16,13-7-2-16,13 0 0 15,12-4 0-15,9-8 0 16,17-14-2-16,21-8-2 15,18-16 1-15,11-14 1 0,-3-15 3 16,-13-16 4-16,-9-18-2 16,-16-23-2-16,-14-4 0 15,-20 12-1-15,-22-8-18 16,-17 19-5-16,-16 7-2 16,-18 12 2-16,-4 15 6 15,0-1 4-15,0 16-13 16,9 15-5-16,8 0-59 15,8 12-50 1,26 10 44-16</inkml:trace>
  <inkml:trace contextRef="#ctx0" brushRef="#br0" timeOffset="8252.1938">19401 1925 144 0,'-8'38'55'0,"-13"-4"-30"0,-9 0-3 0,9-15 23 15,-9 7-8-15,-4 4 1 16,-4 4-8-16,-5 12-4 16,1 3-14-16,0 15-3 0,-1-4-2 15,5 8-1-15,4-4 1 16,4 0-2-16,9-7 2 15,13-1-4-15,12-3 0 0,13-11-1 16,17-8 1-16,21-15 0 16,17-16 1-16,9-14-5 15,8-12 1-15,-4-22 2 16,-9-38 3-16,-16-7-2 16,-22 7-2-16,-25-8-11 15,-26 19-6-15,-21 12-6 16,-17 7-1-16,-9 16 4 15,1 6 3-15,8 16-19 16,9 0-9-16,8 11-54 16</inkml:trace>
  <inkml:trace contextRef="#ctx0" brushRef="#br0" timeOffset="8642.2309">20433 1876 228 0,'13'-7'85'0,"-22"11"-46"0,-8 11-46 0,0-4 14 15,-8 8-7-15,-9 4 2 16,-4 3 14-16,-1 8 9 16,-7 4-12-16,-1 3 8 0,0 4 3 15,5 8-6-15,-1 4 0 16,5 7-9-16,8 0-3 15,9 4-3-15,9 0-3 16,7-4 1-16,14-4-1 16,16-18 2-16,13-8 3 0,13-12-2 15,17-10-2-15,4-24 2 16,5-18 0-16,-5-26-1 16,-13-24 1-16,-12-3-4 15,-21-11-2-15,-26 15-16 16,-26 0-7-16,-21 18-12 15,-12 12-1-15,-5 15 19 16,1 12 8-16,7 10-5 16,6 9 0-16,7 10-80 15</inkml:trace>
  <inkml:trace contextRef="#ctx0" brushRef="#br0" timeOffset="9423.4105">21121 2208 236 0,'12'-7'88'0,"-7"11"-48"0,-1 3-47 15,-4 1 14-15,4 3-3 16,-4 8 5-16,0 7 8 16,0 12 4-16,0 11-10 15,4 4-2-15,-4 7 1 0,0 0-6 16,-4-7 0-16,0-4 0 16,0-3 2-16,-1-13-1 0,-3-6 0 15,4-8 8-15,-1-15 3 16,5-8-5-16,5-15-4 15,7-15-7-15,10-15 0 16,3-11-2-16,9-12 0 16,4 8 2-16,0 11 2 15,-4 11-3-15,4 9-2 16,-4 6-1-16,5 16 3 16,-5 11-2-16,-5 11 1 15,-3 12 2-15,-9 14 0 16,-9 13 0-16,-8 2 0 15,-4 1 0-15,0-8 0 16,4-3 2-16,4-19 1 16,9-12 1-16,4-7 0 0,4-16-2 15,13-10 1-15,4-12 2 16,5-12 2-16,-1-3-3 16,0 12-1-16,-3 3-3 15,-5 11-3-15,-5 12-1 16,-3 7 3-16,-5 12 0 15,-4 14 3-15,-4 8-1 16,-5 4-1-16,1 4-2 16,-1 0 1-16,9 3-17 15,4-7-5-15,9-15-38 16,13-11-15-16,7-12-42 16</inkml:trace>
  <inkml:trace contextRef="#ctx0" brushRef="#br0" timeOffset="9678.1909">22767 2125 156 0,'43'-68'60'0,"-39"53"-32"0,-17 4-35 0,-4 7 8 16,-8 4-2-16,-13 8 2 15,-9 3 20-15,0 4 8 16,1 12-14-16,-1-5 16 0,9 5 6 16,8-5-4-16,17 1 0 15,13 3-3-15,9 1 1 16,12 3-15-16,5 15-4 15,8-7-8-15,4 11-1 16,-4 4-1-16,-9-12 1 16,-12-3-2-16,-13-4-1 15,-17-8-17-15,-9-14-6 0,-12-12-71 16,-13-12-30-16,0-7 13 16</inkml:trace>
  <inkml:trace contextRef="#ctx0" brushRef="#br0" timeOffset="9887.9011">22992 1556 248 0,'22'45'93'0,"-1"-19"-50"0,30 42-15 15,-26-15 32-15,22 34-22 0,21 19-7 16,8 29-9-16,-4 27-3 15,-25-7-10-15,-51 11-3 0,-68 0-2 16,-85 0-49-16,-111-4-21 16,-101 0-86-1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88975"/>
            <a:ext cx="4597400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B76B5A6-36E1-4474-BA79-BCC671141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32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CD4FF-721F-4D38-98E2-06441BDB2DC3}" type="slidenum">
              <a:rPr lang="en-US" smtClean="0">
                <a:latin typeface="Times New Roman" pitchFamily="-112" charset="0"/>
              </a:rPr>
              <a:pPr/>
              <a:t>1</a:t>
            </a:fld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0BF38C-8783-4CA4-A428-47B8A0FC9D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E2F3DB-588A-4A4D-8866-1D4B6BA580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1013" y="76200"/>
            <a:ext cx="2219325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863" y="76200"/>
            <a:ext cx="6508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BF5090D-164D-4F8B-AA29-DEC29D8E4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990600"/>
            <a:ext cx="73152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F46EF2-5FF3-4255-A0DE-F18571CC76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90600"/>
            <a:ext cx="3581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990600"/>
            <a:ext cx="3581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BE44FD-1B3A-4765-989A-16D82A72EA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3581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3581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914400" y="3505200"/>
            <a:ext cx="73152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403C59E-1C20-48B8-AE48-51F36C88B3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EEEE1A-8B5F-4255-8853-16A44B7F95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9016C1-61C1-4E21-8E93-D1D596030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3581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581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5A20463-EDA2-4747-9D3A-770C8A8ACE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4F1A98-4964-45CE-A58F-62643862FF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9E2B3BE-A1F3-40D1-8EEC-8125F51F09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310313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3EE4F3-45CC-47E8-B989-A71EF1B38C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A5589E-8953-4BEE-BDD7-05D6E153CE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310313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C175A7-B27D-4E04-8BD0-3BF0E54F34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7315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5550" y="65389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fld id="{E9592585-3565-48DA-B1FA-93911BBCB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69863" y="76200"/>
            <a:ext cx="8880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lanb@umb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E8D12-E5BE-4689-909E-A7CAFEA4E45E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0" y="183515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Trebuchet MS" pitchFamily="34" charset="0"/>
              </a:rPr>
              <a:t>Working with the Android Services</a:t>
            </a:r>
            <a:endParaRPr lang="en-US" sz="1000" b="1" dirty="0">
              <a:solidFill>
                <a:srgbClr val="000066"/>
              </a:solidFill>
              <a:latin typeface="Trebuchet MS" pitchFamily="34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590800" y="3201988"/>
            <a:ext cx="39624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err="1">
                <a:latin typeface="Trebuchet MS" pitchFamily="34" charset="0"/>
              </a:rPr>
              <a:t>Nilanjan</a:t>
            </a:r>
            <a:r>
              <a:rPr lang="en-US" sz="2000" b="1" dirty="0">
                <a:latin typeface="Trebuchet MS" pitchFamily="34" charset="0"/>
              </a:rPr>
              <a:t> Banerjee</a:t>
            </a:r>
          </a:p>
          <a:p>
            <a:pPr algn="ctr"/>
            <a:endParaRPr lang="en-US" sz="2000" b="1" baseline="30000" dirty="0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-19050" y="6370638"/>
            <a:ext cx="914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>
                <a:latin typeface="Trebuchet MS" pitchFamily="34" charset="0"/>
              </a:rPr>
              <a:t>Introduction to Mobile Computing</a:t>
            </a:r>
            <a:endParaRPr lang="en-US" sz="700" b="1" dirty="0">
              <a:latin typeface="Trebuchet MS" pitchFamily="34" charset="0"/>
            </a:endParaRP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1915675" y="3840163"/>
            <a:ext cx="562415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Trebuchet MS" pitchFamily="34" charset="0"/>
              </a:rPr>
              <a:t>University of Maryland, Baltimore County</a:t>
            </a:r>
          </a:p>
          <a:p>
            <a:pPr algn="ctr"/>
            <a:r>
              <a:rPr lang="en-US" sz="1400" dirty="0">
                <a:latin typeface="Trebuchet MS" pitchFamily="34" charset="0"/>
                <a:hlinkClick r:id="rId3"/>
              </a:rPr>
              <a:t>nilanb@umbc.edu</a:t>
            </a:r>
            <a:endParaRPr lang="en-US" sz="1400" dirty="0">
              <a:latin typeface="Trebuchet MS" pitchFamily="34" charset="0"/>
            </a:endParaRPr>
          </a:p>
          <a:p>
            <a:pPr algn="ctr"/>
            <a:r>
              <a:rPr lang="en-US" sz="1400" dirty="0">
                <a:latin typeface="Trebuchet MS" pitchFamily="34" charset="0"/>
              </a:rPr>
              <a:t>WWW: http://www.csee.umbc.edu/~nilanb/teaching/628/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System Services and Broadcast Receiver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025" y="685800"/>
            <a:ext cx="8420100" cy="32316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/>
              <a:t>import </a:t>
            </a:r>
            <a:r>
              <a:rPr lang="en-US" sz="1200" dirty="0" err="1"/>
              <a:t>android.content.BroadcastReceiver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import </a:t>
            </a:r>
            <a:r>
              <a:rPr lang="en-US" sz="1200" dirty="0" err="1"/>
              <a:t>android.content.Context;I</a:t>
            </a:r>
            <a:endParaRPr lang="en-US" sz="1200" dirty="0"/>
          </a:p>
          <a:p>
            <a:pPr eaLnBrk="1" hangingPunct="1"/>
            <a:r>
              <a:rPr lang="en-US" sz="1200" dirty="0" err="1"/>
              <a:t>mport</a:t>
            </a:r>
            <a:r>
              <a:rPr lang="en-US" sz="1200" dirty="0"/>
              <a:t> </a:t>
            </a:r>
            <a:r>
              <a:rPr lang="en-US" sz="1200" dirty="0" err="1"/>
              <a:t>android.content.Intent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import </a:t>
            </a:r>
            <a:r>
              <a:rPr lang="en-US" sz="1200" dirty="0" err="1"/>
              <a:t>android.os.Vibrator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import </a:t>
            </a:r>
            <a:r>
              <a:rPr lang="en-US" sz="1200" dirty="0" err="1"/>
              <a:t>android.widget.Toast</a:t>
            </a:r>
            <a:r>
              <a:rPr lang="en-US" sz="1200" dirty="0"/>
              <a:t>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public class </a:t>
            </a:r>
            <a:r>
              <a:rPr lang="en-US" sz="1200" dirty="0" err="1"/>
              <a:t>MyBroadcastReceiver</a:t>
            </a:r>
            <a:r>
              <a:rPr lang="en-US" sz="1200" dirty="0"/>
              <a:t> extends </a:t>
            </a:r>
            <a:r>
              <a:rPr lang="en-US" sz="1200" dirty="0" err="1"/>
              <a:t>BroadcastReceiver</a:t>
            </a:r>
            <a:r>
              <a:rPr lang="en-US" sz="1200" dirty="0"/>
              <a:t> </a:t>
            </a:r>
          </a:p>
          <a:p>
            <a:pPr eaLnBrk="1" hangingPunct="1"/>
            <a:r>
              <a:rPr lang="en-US" sz="1200" dirty="0"/>
              <a:t>{</a:t>
            </a:r>
          </a:p>
          <a:p>
            <a:pPr eaLnBrk="1" hangingPunct="1"/>
            <a:r>
              <a:rPr lang="en-US" sz="1200" dirty="0"/>
              <a:t>@Override</a:t>
            </a:r>
          </a:p>
          <a:p>
            <a:pPr eaLnBrk="1" hangingPunct="1"/>
            <a:r>
              <a:rPr lang="en-US" sz="1200" dirty="0"/>
              <a:t>public void </a:t>
            </a:r>
            <a:r>
              <a:rPr lang="en-US" sz="1200" dirty="0" err="1"/>
              <a:t>onReceive(Context</a:t>
            </a:r>
            <a:r>
              <a:rPr lang="en-US" sz="1200" dirty="0"/>
              <a:t> context, Intent intent) </a:t>
            </a:r>
          </a:p>
          <a:p>
            <a:pPr eaLnBrk="1" hangingPunct="1"/>
            <a:r>
              <a:rPr lang="en-US" sz="1200" dirty="0"/>
              <a:t>{</a:t>
            </a:r>
          </a:p>
          <a:p>
            <a:pPr eaLnBrk="1" hangingPunct="1"/>
            <a:r>
              <a:rPr lang="en-US" sz="1200" dirty="0"/>
              <a:t>  </a:t>
            </a:r>
            <a:r>
              <a:rPr lang="en-US" sz="1200" dirty="0" err="1"/>
              <a:t>Toast.makeText(context</a:t>
            </a:r>
            <a:r>
              <a:rPr lang="en-US" sz="1200" dirty="0"/>
              <a:t>, "Don't </a:t>
            </a:r>
            <a:r>
              <a:rPr lang="en-US" sz="1200" dirty="0" err="1"/>
              <a:t>panik</a:t>
            </a:r>
            <a:r>
              <a:rPr lang="en-US" sz="1200" dirty="0"/>
              <a:t> but your time is </a:t>
            </a:r>
            <a:r>
              <a:rPr lang="en-US" sz="1200" dirty="0" err="1"/>
              <a:t>up!!!!.",Toast.LENGTH_LONG).show</a:t>
            </a:r>
            <a:r>
              <a:rPr lang="en-US" sz="1200" dirty="0"/>
              <a:t>();// Vibrate the mobile phone</a:t>
            </a:r>
          </a:p>
          <a:p>
            <a:pPr eaLnBrk="1" hangingPunct="1"/>
            <a:r>
              <a:rPr lang="en-US" sz="1200" dirty="0"/>
              <a:t>   Vibrator vibrator = (Vibrator) context.getSystemService(Context.VIBRATOR_SERVICE);</a:t>
            </a:r>
          </a:p>
          <a:p>
            <a:pPr eaLnBrk="1" hangingPunct="1"/>
            <a:r>
              <a:rPr lang="en-US" sz="1200" dirty="0"/>
              <a:t>   vibrator.vibrate(2000);</a:t>
            </a:r>
          </a:p>
          <a:p>
            <a:pPr eaLnBrk="1" hangingPunct="1"/>
            <a:r>
              <a:rPr lang="en-US" sz="1200" dirty="0"/>
              <a:t>  }</a:t>
            </a:r>
          </a:p>
          <a:p>
            <a:pPr eaLnBrk="1" hangingPunct="1"/>
            <a:r>
              <a:rPr lang="en-US" sz="1200" dirty="0"/>
              <a:t>}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endParaRPr lang="en-US" sz="1200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025" y="4180344"/>
            <a:ext cx="8420100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/>
              <a:t>&lt;?xml version="1.0" encoding="utf-8"?&gt;</a:t>
            </a:r>
          </a:p>
          <a:p>
            <a:pPr eaLnBrk="1" hangingPunct="1"/>
            <a:r>
              <a:rPr lang="en-US" sz="1200" dirty="0"/>
              <a:t>&lt;manifest </a:t>
            </a:r>
            <a:r>
              <a:rPr lang="en-US" sz="1200" dirty="0" err="1"/>
              <a:t>xmlns:android</a:t>
            </a:r>
            <a:r>
              <a:rPr lang="en-US" sz="1200" dirty="0"/>
              <a:t>="http://schemas.android.com/apk/res/android"package=“</a:t>
            </a:r>
            <a:r>
              <a:rPr lang="en-US" sz="1200" dirty="0" err="1"/>
              <a:t>com.android.alarm</a:t>
            </a:r>
            <a:r>
              <a:rPr lang="en-US" sz="1200" dirty="0"/>
              <a:t>" </a:t>
            </a:r>
            <a:r>
              <a:rPr lang="en-US" sz="1200" dirty="0" err="1"/>
              <a:t>android:versionCode</a:t>
            </a:r>
            <a:r>
              <a:rPr lang="en-US" sz="1200" dirty="0"/>
              <a:t>="1"android:versionName="1.0"&gt;</a:t>
            </a:r>
          </a:p>
          <a:p>
            <a:pPr eaLnBrk="1" hangingPunct="1"/>
            <a:r>
              <a:rPr lang="en-US" sz="1200" dirty="0"/>
              <a:t>&lt;uses-</a:t>
            </a:r>
            <a:r>
              <a:rPr lang="en-US" sz="1200" dirty="0" err="1"/>
              <a:t>sdk</a:t>
            </a:r>
            <a:r>
              <a:rPr lang="en-US" sz="1200" dirty="0"/>
              <a:t> </a:t>
            </a:r>
            <a:r>
              <a:rPr lang="en-US" sz="1200" dirty="0" err="1"/>
              <a:t>android:minSdkVersion</a:t>
            </a:r>
            <a:r>
              <a:rPr lang="en-US" sz="1200" dirty="0"/>
              <a:t>="9" /&gt;</a:t>
            </a:r>
          </a:p>
          <a:p>
            <a:pPr eaLnBrk="1" hangingPunct="1"/>
            <a:r>
              <a:rPr lang="en-US" sz="1200" dirty="0"/>
              <a:t>&lt;application </a:t>
            </a:r>
            <a:r>
              <a:rPr lang="en-US" sz="1200" dirty="0" err="1"/>
              <a:t>android:icon</a:t>
            </a:r>
            <a:r>
              <a:rPr lang="en-US" sz="1200" dirty="0"/>
              <a:t>="@</a:t>
            </a:r>
            <a:r>
              <a:rPr lang="en-US" sz="1200" dirty="0" err="1"/>
              <a:t>drawable</a:t>
            </a:r>
            <a:r>
              <a:rPr lang="en-US" sz="1200" dirty="0"/>
              <a:t>/icon" </a:t>
            </a:r>
            <a:r>
              <a:rPr lang="en-US" sz="1200" dirty="0" err="1"/>
              <a:t>android:label</a:t>
            </a:r>
            <a:r>
              <a:rPr lang="en-US" sz="1200" dirty="0"/>
              <a:t>="@string/</a:t>
            </a:r>
            <a:r>
              <a:rPr lang="en-US" sz="1200" dirty="0" err="1"/>
              <a:t>app_name</a:t>
            </a:r>
            <a:r>
              <a:rPr lang="en-US" sz="1200" dirty="0"/>
              <a:t>"&gt;</a:t>
            </a:r>
          </a:p>
          <a:p>
            <a:pPr eaLnBrk="1" hangingPunct="1"/>
            <a:r>
              <a:rPr lang="en-US" sz="1200" dirty="0"/>
              <a:t>&lt;activity </a:t>
            </a:r>
            <a:r>
              <a:rPr lang="en-US" sz="1200" dirty="0" err="1"/>
              <a:t>android:name</a:t>
            </a:r>
            <a:r>
              <a:rPr lang="en-US" sz="1200" dirty="0"/>
              <a:t>=".</a:t>
            </a:r>
            <a:r>
              <a:rPr lang="en-US" sz="1200" dirty="0" err="1"/>
              <a:t>AlarmActivity</a:t>
            </a:r>
            <a:r>
              <a:rPr lang="en-US" sz="1200" dirty="0"/>
              <a:t>" </a:t>
            </a:r>
            <a:r>
              <a:rPr lang="en-US" sz="1200" dirty="0" err="1"/>
              <a:t>android:label</a:t>
            </a:r>
            <a:r>
              <a:rPr lang="en-US" sz="1200" dirty="0"/>
              <a:t>="@string/</a:t>
            </a:r>
            <a:r>
              <a:rPr lang="en-US" sz="1200" dirty="0" err="1"/>
              <a:t>app_name</a:t>
            </a:r>
            <a:r>
              <a:rPr lang="en-US" sz="1200" dirty="0"/>
              <a:t>"&gt;</a:t>
            </a:r>
          </a:p>
          <a:p>
            <a:pPr eaLnBrk="1" hangingPunct="1"/>
            <a:r>
              <a:rPr lang="en-US" sz="1200" dirty="0"/>
              <a:t>&lt;intent-filter&gt;</a:t>
            </a:r>
          </a:p>
          <a:p>
            <a:pPr eaLnBrk="1" hangingPunct="1"/>
            <a:r>
              <a:rPr lang="en-US" sz="1200" dirty="0"/>
              <a:t>&lt;action </a:t>
            </a:r>
            <a:r>
              <a:rPr lang="en-US" sz="1200" dirty="0" err="1"/>
              <a:t>android:name</a:t>
            </a:r>
            <a:r>
              <a:rPr lang="en-US" sz="1200" dirty="0"/>
              <a:t>="</a:t>
            </a:r>
            <a:r>
              <a:rPr lang="en-US" sz="1200" dirty="0" err="1"/>
              <a:t>android.intent.action.MAIN</a:t>
            </a:r>
            <a:r>
              <a:rPr lang="en-US" sz="1200" dirty="0"/>
              <a:t>" /&gt;</a:t>
            </a:r>
          </a:p>
          <a:p>
            <a:pPr eaLnBrk="1" hangingPunct="1"/>
            <a:r>
              <a:rPr lang="en-US" sz="1200" dirty="0"/>
              <a:t>&lt;category </a:t>
            </a:r>
            <a:r>
              <a:rPr lang="en-US" sz="1200" dirty="0" err="1"/>
              <a:t>android:name</a:t>
            </a:r>
            <a:r>
              <a:rPr lang="en-US" sz="1200" dirty="0"/>
              <a:t>="</a:t>
            </a:r>
            <a:r>
              <a:rPr lang="en-US" sz="1200" dirty="0" err="1"/>
              <a:t>android.intent.category.LAUNCHER</a:t>
            </a:r>
            <a:r>
              <a:rPr lang="en-US" sz="1200" dirty="0"/>
              <a:t>" /&gt;</a:t>
            </a:r>
          </a:p>
          <a:p>
            <a:pPr eaLnBrk="1" hangingPunct="1"/>
            <a:r>
              <a:rPr lang="en-US" sz="1200" dirty="0"/>
              <a:t>&lt;/intent-filter&gt;</a:t>
            </a:r>
          </a:p>
          <a:p>
            <a:pPr eaLnBrk="1" hangingPunct="1"/>
            <a:r>
              <a:rPr lang="en-US" sz="1200" dirty="0"/>
              <a:t>&lt;/activity&gt;</a:t>
            </a:r>
          </a:p>
          <a:p>
            <a:pPr eaLnBrk="1" hangingPunct="1"/>
            <a:r>
              <a:rPr lang="en-US" sz="1200" dirty="0"/>
              <a:t>&lt;receiver </a:t>
            </a:r>
            <a:r>
              <a:rPr lang="en-US" sz="1200" dirty="0" err="1"/>
              <a:t>android:name</a:t>
            </a:r>
            <a:r>
              <a:rPr lang="en-US" sz="1200" dirty="0"/>
              <a:t>="</a:t>
            </a:r>
            <a:r>
              <a:rPr lang="en-US" sz="1200" dirty="0" err="1"/>
              <a:t>MyBroadcastReceiver</a:t>
            </a:r>
            <a:r>
              <a:rPr lang="en-US" sz="1200" dirty="0"/>
              <a:t>"&gt;&lt;/receiver&gt;&lt;/application&gt;</a:t>
            </a:r>
          </a:p>
          <a:p>
            <a:pPr eaLnBrk="1" hangingPunct="1"/>
            <a:r>
              <a:rPr lang="en-US" sz="1200" dirty="0"/>
              <a:t>&lt;uses-permission </a:t>
            </a:r>
            <a:r>
              <a:rPr lang="en-US" sz="1200" dirty="0" err="1"/>
              <a:t>android:name</a:t>
            </a:r>
            <a:r>
              <a:rPr lang="en-US" sz="1200" dirty="0"/>
              <a:t>="</a:t>
            </a:r>
            <a:r>
              <a:rPr lang="en-US" sz="1200" dirty="0" err="1"/>
              <a:t>android.permission.VIBRATE</a:t>
            </a:r>
            <a:r>
              <a:rPr lang="en-US" sz="1200" dirty="0"/>
              <a:t>"&gt;&lt;/uses-permission&gt;</a:t>
            </a:r>
          </a:p>
          <a:p>
            <a:pPr eaLnBrk="1" hangingPunct="1"/>
            <a:r>
              <a:rPr lang="en-US" sz="1200" dirty="0"/>
              <a:t>&lt;/manifest&gt;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4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System Services and Broadcast Receiver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025" y="990600"/>
            <a:ext cx="8420100" cy="58169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/>
              <a:t>import </a:t>
            </a:r>
            <a:r>
              <a:rPr lang="en-US" sz="1200" dirty="0" err="1"/>
              <a:t>android.app.Activity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import </a:t>
            </a:r>
            <a:r>
              <a:rPr lang="en-US" sz="1200" dirty="0" err="1"/>
              <a:t>android.app.AlarmManager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import </a:t>
            </a:r>
            <a:r>
              <a:rPr lang="en-US" sz="1200" dirty="0" err="1"/>
              <a:t>android.app.PendingIntent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import </a:t>
            </a:r>
            <a:r>
              <a:rPr lang="en-US" sz="1200" dirty="0" err="1"/>
              <a:t>android.content.Intent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import </a:t>
            </a:r>
            <a:r>
              <a:rPr lang="en-US" sz="1200" dirty="0" err="1"/>
              <a:t>android.os.Bundle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import </a:t>
            </a:r>
            <a:r>
              <a:rPr lang="en-US" sz="1200" dirty="0" err="1"/>
              <a:t>android.view.View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import </a:t>
            </a:r>
            <a:r>
              <a:rPr lang="en-US" sz="1200" dirty="0" err="1"/>
              <a:t>android.widget.EditText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import </a:t>
            </a:r>
            <a:r>
              <a:rPr lang="en-US" sz="1200" dirty="0" err="1"/>
              <a:t>android.widget.Toast</a:t>
            </a:r>
            <a:r>
              <a:rPr lang="en-US" sz="1200" dirty="0"/>
              <a:t>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public class </a:t>
            </a:r>
            <a:r>
              <a:rPr lang="en-US" sz="1200" dirty="0" err="1"/>
              <a:t>AlarmActivity</a:t>
            </a:r>
            <a:r>
              <a:rPr lang="en-US" sz="1200" dirty="0"/>
              <a:t> extends Activity {/** Called when the activity is first created. */</a:t>
            </a:r>
          </a:p>
          <a:p>
            <a:pPr eaLnBrk="1" hangingPunct="1"/>
            <a:r>
              <a:rPr lang="en-US" sz="1200" dirty="0"/>
              <a:t>@Override</a:t>
            </a:r>
          </a:p>
          <a:p>
            <a:pPr eaLnBrk="1" hangingPunct="1"/>
            <a:r>
              <a:rPr lang="en-US" sz="1200" dirty="0"/>
              <a:t>public void </a:t>
            </a:r>
            <a:r>
              <a:rPr lang="en-US" sz="1200" dirty="0" err="1"/>
              <a:t>onCreate(Bundle</a:t>
            </a:r>
            <a:r>
              <a:rPr lang="en-US" sz="1200" dirty="0"/>
              <a:t> </a:t>
            </a:r>
            <a:r>
              <a:rPr lang="en-US" sz="1200" dirty="0" err="1"/>
              <a:t>savedInstanceState</a:t>
            </a:r>
            <a:r>
              <a:rPr lang="en-US" sz="1200" dirty="0"/>
              <a:t>) </a:t>
            </a:r>
          </a:p>
          <a:p>
            <a:pPr eaLnBrk="1" hangingPunct="1"/>
            <a:r>
              <a:rPr lang="en-US" sz="1200" dirty="0"/>
              <a:t>{</a:t>
            </a:r>
          </a:p>
          <a:p>
            <a:pPr eaLnBrk="1" hangingPunct="1"/>
            <a:r>
              <a:rPr lang="en-US" sz="1200" dirty="0"/>
              <a:t>  </a:t>
            </a:r>
            <a:r>
              <a:rPr lang="en-US" sz="1200" dirty="0" err="1"/>
              <a:t>super.onCreate</a:t>
            </a:r>
            <a:r>
              <a:rPr lang="en-US" sz="1200" dirty="0"/>
              <a:t>(</a:t>
            </a:r>
            <a:r>
              <a:rPr lang="en-US" sz="1200" dirty="0" err="1"/>
              <a:t>savedInstanceState</a:t>
            </a:r>
            <a:r>
              <a:rPr lang="en-US" sz="1200" dirty="0"/>
              <a:t>);</a:t>
            </a:r>
          </a:p>
          <a:p>
            <a:pPr eaLnBrk="1" hangingPunct="1"/>
            <a:r>
              <a:rPr lang="en-US" sz="1200" dirty="0"/>
              <a:t>  </a:t>
            </a:r>
            <a:r>
              <a:rPr lang="en-US" sz="1200" dirty="0" err="1"/>
              <a:t>setContentView</a:t>
            </a:r>
            <a:r>
              <a:rPr lang="en-US" sz="1200" dirty="0"/>
              <a:t>(</a:t>
            </a:r>
            <a:r>
              <a:rPr lang="en-US" sz="1200" dirty="0" err="1"/>
              <a:t>R.layout.main</a:t>
            </a:r>
            <a:r>
              <a:rPr lang="en-US" sz="1200" dirty="0"/>
              <a:t>);</a:t>
            </a:r>
          </a:p>
          <a:p>
            <a:pPr eaLnBrk="1" hangingPunct="1"/>
            <a:r>
              <a:rPr lang="en-US" sz="1200" dirty="0"/>
              <a:t>}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public void </a:t>
            </a:r>
            <a:r>
              <a:rPr lang="en-US" sz="1200" dirty="0" err="1"/>
              <a:t>startAlert(View</a:t>
            </a:r>
            <a:r>
              <a:rPr lang="en-US" sz="1200" dirty="0"/>
              <a:t> view) </a:t>
            </a:r>
          </a:p>
          <a:p>
            <a:pPr eaLnBrk="1" hangingPunct="1"/>
            <a:r>
              <a:rPr lang="en-US" sz="1200" dirty="0"/>
              <a:t> {</a:t>
            </a:r>
          </a:p>
          <a:p>
            <a:pPr eaLnBrk="1" hangingPunct="1"/>
            <a:r>
              <a:rPr lang="en-US" sz="1200" dirty="0"/>
              <a:t>     </a:t>
            </a:r>
            <a:r>
              <a:rPr lang="en-US" sz="1200" dirty="0" err="1"/>
              <a:t>EditText</a:t>
            </a:r>
            <a:r>
              <a:rPr lang="en-US" sz="1200" dirty="0"/>
              <a:t> text = (</a:t>
            </a:r>
            <a:r>
              <a:rPr lang="en-US" sz="1200" dirty="0" err="1"/>
              <a:t>EditText</a:t>
            </a:r>
            <a:r>
              <a:rPr lang="en-US" sz="1200" dirty="0"/>
              <a:t>) </a:t>
            </a:r>
            <a:r>
              <a:rPr lang="en-US" sz="1200" dirty="0" err="1"/>
              <a:t>findViewById</a:t>
            </a:r>
            <a:r>
              <a:rPr lang="en-US" sz="1200" dirty="0"/>
              <a:t>(</a:t>
            </a:r>
            <a:r>
              <a:rPr lang="en-US" sz="1200" dirty="0" err="1"/>
              <a:t>R.id.time</a:t>
            </a:r>
            <a:r>
              <a:rPr lang="en-US" sz="1200" dirty="0"/>
              <a:t>);</a:t>
            </a:r>
          </a:p>
          <a:p>
            <a:pPr eaLnBrk="1" hangingPunct="1"/>
            <a:r>
              <a:rPr lang="en-US" sz="1200" dirty="0"/>
              <a:t> 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 err="1"/>
              <a:t>Integer.parseInt(text.getText().toString</a:t>
            </a:r>
            <a:r>
              <a:rPr lang="en-US" sz="1200" dirty="0"/>
              <a:t>());</a:t>
            </a:r>
          </a:p>
          <a:p>
            <a:pPr eaLnBrk="1" hangingPunct="1"/>
            <a:r>
              <a:rPr lang="en-US" sz="1200" dirty="0"/>
              <a:t>     </a:t>
            </a:r>
            <a:r>
              <a:rPr lang="en-US" sz="1200" b="1" dirty="0">
                <a:solidFill>
                  <a:srgbClr val="FF0000"/>
                </a:solidFill>
              </a:rPr>
              <a:t>Intent intent = new </a:t>
            </a:r>
            <a:r>
              <a:rPr lang="en-US" sz="1200" b="1" dirty="0" err="1">
                <a:solidFill>
                  <a:srgbClr val="FF0000"/>
                </a:solidFill>
              </a:rPr>
              <a:t>Intent(this</a:t>
            </a:r>
            <a:r>
              <a:rPr lang="en-US" sz="1200" b="1" dirty="0">
                <a:solidFill>
                  <a:srgbClr val="FF0000"/>
                </a:solidFill>
              </a:rPr>
              <a:t>, </a:t>
            </a:r>
            <a:r>
              <a:rPr lang="en-US" sz="1200" b="1" dirty="0" err="1">
                <a:solidFill>
                  <a:srgbClr val="FF0000"/>
                </a:solidFill>
              </a:rPr>
              <a:t>MyBroadcastReceiver.class</a:t>
            </a:r>
            <a:r>
              <a:rPr lang="en-US" sz="1200" b="1" dirty="0">
                <a:solidFill>
                  <a:srgbClr val="FF0000"/>
                </a:solidFill>
              </a:rPr>
              <a:t>);</a:t>
            </a:r>
          </a:p>
          <a:p>
            <a:pPr eaLnBrk="1" hangingPunct="1"/>
            <a:r>
              <a:rPr lang="en-US" sz="1200" dirty="0"/>
              <a:t>     </a:t>
            </a:r>
            <a:r>
              <a:rPr lang="en-US" sz="1200" b="1" dirty="0" err="1">
                <a:solidFill>
                  <a:srgbClr val="FF0000"/>
                </a:solidFill>
              </a:rPr>
              <a:t>PendingIntent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pendingIntent</a:t>
            </a:r>
            <a:r>
              <a:rPr lang="en-US" sz="1200" b="1" dirty="0">
                <a:solidFill>
                  <a:srgbClr val="FF0000"/>
                </a:solidFill>
              </a:rPr>
              <a:t> = </a:t>
            </a:r>
            <a:r>
              <a:rPr lang="en-US" sz="1200" b="1" dirty="0" err="1">
                <a:solidFill>
                  <a:srgbClr val="FF0000"/>
                </a:solidFill>
              </a:rPr>
              <a:t>PendingIntent.getBroadcast</a:t>
            </a:r>
            <a:r>
              <a:rPr lang="en-US" sz="1200" b="1" dirty="0">
                <a:solidFill>
                  <a:srgbClr val="FF0000"/>
                </a:solidFill>
              </a:rPr>
              <a:t>(</a:t>
            </a:r>
            <a:r>
              <a:rPr lang="en-US" sz="1200" b="1" dirty="0" err="1">
                <a:solidFill>
                  <a:srgbClr val="FF0000"/>
                </a:solidFill>
              </a:rPr>
              <a:t>this.getApplicationContext</a:t>
            </a:r>
            <a:r>
              <a:rPr lang="en-US" sz="1200" b="1" dirty="0">
                <a:solidFill>
                  <a:srgbClr val="FF0000"/>
                </a:solidFill>
              </a:rPr>
              <a:t>(), 234324243, intent, 0);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     </a:t>
            </a:r>
            <a:r>
              <a:rPr lang="en-US" sz="1200" b="1" dirty="0" err="1">
                <a:solidFill>
                  <a:srgbClr val="FF0000"/>
                </a:solidFill>
              </a:rPr>
              <a:t>AlarmManager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alarmManager</a:t>
            </a:r>
            <a:r>
              <a:rPr lang="en-US" sz="1200" b="1" dirty="0">
                <a:solidFill>
                  <a:srgbClr val="FF0000"/>
                </a:solidFill>
              </a:rPr>
              <a:t> = (</a:t>
            </a:r>
            <a:r>
              <a:rPr lang="en-US" sz="1200" b="1" dirty="0" err="1">
                <a:solidFill>
                  <a:srgbClr val="FF0000"/>
                </a:solidFill>
              </a:rPr>
              <a:t>AlarmManager</a:t>
            </a:r>
            <a:r>
              <a:rPr lang="en-US" sz="1200" b="1" dirty="0">
                <a:solidFill>
                  <a:srgbClr val="FF0000"/>
                </a:solidFill>
              </a:rPr>
              <a:t>) </a:t>
            </a:r>
            <a:r>
              <a:rPr lang="en-US" sz="1200" b="1" dirty="0" err="1">
                <a:solidFill>
                  <a:srgbClr val="FF0000"/>
                </a:solidFill>
              </a:rPr>
              <a:t>getSystemService</a:t>
            </a:r>
            <a:r>
              <a:rPr lang="en-US" sz="1200" b="1" dirty="0">
                <a:solidFill>
                  <a:srgbClr val="FF0000"/>
                </a:solidFill>
              </a:rPr>
              <a:t>(ALARM_SERVICE);</a:t>
            </a:r>
          </a:p>
          <a:p>
            <a:pPr eaLnBrk="1" hangingPunct="1"/>
            <a:r>
              <a:rPr lang="en-US" sz="1200" b="1" dirty="0">
                <a:solidFill>
                  <a:srgbClr val="FF0000"/>
                </a:solidFill>
              </a:rPr>
              <a:t>     </a:t>
            </a:r>
            <a:r>
              <a:rPr lang="en-US" sz="1200" b="1" dirty="0" err="1">
                <a:solidFill>
                  <a:srgbClr val="FF0000"/>
                </a:solidFill>
              </a:rPr>
              <a:t>alarmManager.set</a:t>
            </a:r>
            <a:r>
              <a:rPr lang="en-US" sz="1200" b="1" dirty="0">
                <a:solidFill>
                  <a:srgbClr val="FF0000"/>
                </a:solidFill>
              </a:rPr>
              <a:t>(</a:t>
            </a:r>
            <a:r>
              <a:rPr lang="en-US" sz="1200" b="1" dirty="0" err="1">
                <a:solidFill>
                  <a:srgbClr val="FF0000"/>
                </a:solidFill>
              </a:rPr>
              <a:t>AlarmManager.RTC_WAKEUP</a:t>
            </a:r>
            <a:r>
              <a:rPr lang="en-US" sz="1200" b="1" dirty="0">
                <a:solidFill>
                  <a:srgbClr val="FF0000"/>
                </a:solidFill>
              </a:rPr>
              <a:t>, </a:t>
            </a:r>
            <a:r>
              <a:rPr lang="en-US" sz="1200" b="1" dirty="0" err="1">
                <a:solidFill>
                  <a:srgbClr val="FF0000"/>
                </a:solidFill>
              </a:rPr>
              <a:t>System.currentTimeMillis</a:t>
            </a:r>
            <a:r>
              <a:rPr lang="en-US" sz="1200" b="1" dirty="0">
                <a:solidFill>
                  <a:srgbClr val="FF0000"/>
                </a:solidFill>
              </a:rPr>
              <a:t>()+ (</a:t>
            </a:r>
            <a:r>
              <a:rPr lang="en-US" sz="1200" b="1" dirty="0" err="1">
                <a:solidFill>
                  <a:srgbClr val="FF0000"/>
                </a:solidFill>
              </a:rPr>
              <a:t>i</a:t>
            </a:r>
            <a:r>
              <a:rPr lang="en-US" sz="1200" b="1" dirty="0">
                <a:solidFill>
                  <a:srgbClr val="FF0000"/>
                </a:solidFill>
              </a:rPr>
              <a:t> * 1000), </a:t>
            </a:r>
            <a:r>
              <a:rPr lang="en-US" sz="1200" b="1" dirty="0" err="1">
                <a:solidFill>
                  <a:srgbClr val="FF0000"/>
                </a:solidFill>
              </a:rPr>
              <a:t>pendingIntent</a:t>
            </a:r>
            <a:r>
              <a:rPr lang="en-US" sz="1200" b="1" dirty="0">
                <a:solidFill>
                  <a:srgbClr val="FF0000"/>
                </a:solidFill>
              </a:rPr>
              <a:t>);</a:t>
            </a:r>
          </a:p>
          <a:p>
            <a:pPr eaLnBrk="1" hangingPunct="1"/>
            <a:r>
              <a:rPr lang="en-US" sz="1200" dirty="0"/>
              <a:t>     </a:t>
            </a:r>
            <a:r>
              <a:rPr lang="en-US" sz="1200" dirty="0" err="1"/>
              <a:t>Toast.makeText</a:t>
            </a:r>
            <a:r>
              <a:rPr lang="en-US" sz="1200" dirty="0"/>
              <a:t>(this, "Alarm set in " + </a:t>
            </a:r>
            <a:r>
              <a:rPr lang="en-US" sz="1200" dirty="0" err="1"/>
              <a:t>i</a:t>
            </a:r>
            <a:r>
              <a:rPr lang="en-US" sz="1200" dirty="0"/>
              <a:t> + " seconds",</a:t>
            </a:r>
            <a:r>
              <a:rPr lang="en-US" sz="1200" dirty="0" err="1"/>
              <a:t>Toast.LENGTH_LONG</a:t>
            </a:r>
            <a:r>
              <a:rPr lang="en-US" sz="1200" dirty="0"/>
              <a:t>).show();</a:t>
            </a:r>
          </a:p>
          <a:p>
            <a:pPr eaLnBrk="1" hangingPunct="1"/>
            <a:r>
              <a:rPr lang="en-US" sz="1200" dirty="0"/>
              <a:t> }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}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endParaRPr lang="en-US" sz="1200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4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Defining and consuming your own service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137" y="4343400"/>
            <a:ext cx="8418513" cy="16158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 dirty="0"/>
              <a:t>&lt;application </a:t>
            </a:r>
            <a:r>
              <a:rPr lang="en-US" sz="1100" dirty="0" err="1"/>
              <a:t>android:icon</a:t>
            </a:r>
            <a:r>
              <a:rPr lang="en-US" sz="1100" dirty="0"/>
              <a:t>="@</a:t>
            </a:r>
            <a:r>
              <a:rPr lang="en-US" sz="1100" dirty="0" err="1"/>
              <a:t>drawable</a:t>
            </a:r>
            <a:r>
              <a:rPr lang="en-US" sz="1100" dirty="0"/>
              <a:t>/icon" </a:t>
            </a:r>
            <a:r>
              <a:rPr lang="en-US" sz="1100" dirty="0" err="1"/>
              <a:t>android:label</a:t>
            </a:r>
            <a:r>
              <a:rPr lang="en-US" sz="1100" dirty="0"/>
              <a:t>="@string/</a:t>
            </a:r>
            <a:r>
              <a:rPr lang="en-US" sz="1100" dirty="0" err="1"/>
              <a:t>app_name</a:t>
            </a:r>
            <a:r>
              <a:rPr lang="en-US" sz="1100" dirty="0"/>
              <a:t>"&gt;       </a:t>
            </a:r>
          </a:p>
          <a:p>
            <a:pPr eaLnBrk="1" hangingPunct="1"/>
            <a:r>
              <a:rPr lang="en-US" sz="1100" dirty="0"/>
              <a:t>  &lt;activity </a:t>
            </a:r>
            <a:r>
              <a:rPr lang="en-US" sz="1100" dirty="0" err="1"/>
              <a:t>android:name</a:t>
            </a:r>
            <a:r>
              <a:rPr lang="en-US" sz="1100" dirty="0"/>
              <a:t>=".</a:t>
            </a:r>
            <a:r>
              <a:rPr lang="en-US" sz="1100" dirty="0" err="1"/>
              <a:t>ServiceConsumer</a:t>
            </a:r>
            <a:r>
              <a:rPr lang="en-US" sz="1100" dirty="0"/>
              <a:t>"    </a:t>
            </a:r>
            <a:r>
              <a:rPr lang="en-US" sz="1100" dirty="0" err="1"/>
              <a:t>android:label</a:t>
            </a:r>
            <a:r>
              <a:rPr lang="en-US" sz="1100" dirty="0"/>
              <a:t>="@string/</a:t>
            </a:r>
            <a:r>
              <a:rPr lang="en-US" sz="1100" dirty="0" err="1"/>
              <a:t>app_name</a:t>
            </a:r>
            <a:r>
              <a:rPr lang="en-US" sz="1100" dirty="0"/>
              <a:t>"&gt;           </a:t>
            </a:r>
          </a:p>
          <a:p>
            <a:pPr eaLnBrk="1" hangingPunct="1"/>
            <a:r>
              <a:rPr lang="en-US" sz="1100" dirty="0"/>
              <a:t>    &lt;intent-filter&gt;               </a:t>
            </a:r>
          </a:p>
          <a:p>
            <a:pPr eaLnBrk="1" hangingPunct="1"/>
            <a:r>
              <a:rPr lang="en-US" sz="1100" dirty="0"/>
              <a:t>           &lt;action </a:t>
            </a:r>
            <a:r>
              <a:rPr lang="en-US" sz="1100" dirty="0" err="1"/>
              <a:t>android:name</a:t>
            </a:r>
            <a:r>
              <a:rPr lang="en-US" sz="1100" dirty="0"/>
              <a:t>="</a:t>
            </a:r>
            <a:r>
              <a:rPr lang="en-US" sz="1100" dirty="0" err="1"/>
              <a:t>android.intent.action.MAIN</a:t>
            </a:r>
            <a:r>
              <a:rPr lang="en-US" sz="1100" dirty="0"/>
              <a:t>" /&gt;                </a:t>
            </a:r>
          </a:p>
          <a:p>
            <a:pPr eaLnBrk="1" hangingPunct="1"/>
            <a:r>
              <a:rPr lang="en-US" sz="1100" dirty="0"/>
              <a:t>           &lt;category </a:t>
            </a:r>
            <a:r>
              <a:rPr lang="en-US" sz="1100" dirty="0" err="1"/>
              <a:t>android:name</a:t>
            </a:r>
            <a:r>
              <a:rPr lang="en-US" sz="1100" dirty="0"/>
              <a:t>="</a:t>
            </a:r>
            <a:r>
              <a:rPr lang="en-US" sz="1100" dirty="0" err="1"/>
              <a:t>android.intent.category.LAUNCHER</a:t>
            </a:r>
            <a:r>
              <a:rPr lang="en-US" sz="1100" dirty="0"/>
              <a:t>" /&gt;          </a:t>
            </a:r>
          </a:p>
          <a:p>
            <a:pPr eaLnBrk="1" hangingPunct="1"/>
            <a:r>
              <a:rPr lang="en-US" sz="1100" dirty="0"/>
              <a:t>    &lt;/intent-filter&gt;        </a:t>
            </a:r>
          </a:p>
          <a:p>
            <a:pPr eaLnBrk="1" hangingPunct="1"/>
            <a:r>
              <a:rPr lang="en-US" sz="1100" dirty="0"/>
              <a:t>  &lt;/activity&gt;       </a:t>
            </a:r>
          </a:p>
          <a:p>
            <a:pPr eaLnBrk="1" hangingPunct="1"/>
            <a:r>
              <a:rPr lang="en-US" sz="1100" b="1" dirty="0"/>
              <a:t>  &lt;service </a:t>
            </a:r>
            <a:r>
              <a:rPr lang="en-US" sz="1100" b="1" dirty="0" err="1"/>
              <a:t>android:name</a:t>
            </a:r>
            <a:r>
              <a:rPr lang="en-US" sz="1100" b="1" dirty="0"/>
              <a:t>="</a:t>
            </a:r>
            <a:r>
              <a:rPr lang="en-US" sz="1100" b="1" dirty="0" err="1"/>
              <a:t>WordService</a:t>
            </a:r>
            <a:r>
              <a:rPr lang="en-US" sz="1100" b="1" dirty="0"/>
              <a:t>"&gt;&lt;/service&gt;    </a:t>
            </a:r>
          </a:p>
          <a:p>
            <a:pPr eaLnBrk="1" hangingPunct="1"/>
            <a:r>
              <a:rPr lang="en-US" sz="1100" dirty="0"/>
              <a:t> &lt;/application&gt;</a:t>
            </a:r>
            <a:endParaRPr lang="en-US" sz="1100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sz="half" idx="1"/>
          </p:nvPr>
        </p:nvSpPr>
        <p:spPr>
          <a:xfrm>
            <a:off x="307975" y="990600"/>
            <a:ext cx="8575675" cy="2286000"/>
          </a:xfrm>
        </p:spPr>
        <p:txBody>
          <a:bodyPr/>
          <a:lstStyle/>
          <a:p>
            <a:pPr lvl="1"/>
            <a:endParaRPr lang="en-US" sz="1800" dirty="0">
              <a:ea typeface="ＭＳ Ｐゴシック" pitchFamily="34" charset="-128"/>
            </a:endParaRPr>
          </a:p>
          <a:p>
            <a:pPr lvl="1"/>
            <a:r>
              <a:rPr lang="en-US" sz="1800" dirty="0">
                <a:ea typeface="ＭＳ Ｐゴシック" pitchFamily="34" charset="-128"/>
              </a:rPr>
              <a:t>An activity can start a service</a:t>
            </a:r>
          </a:p>
          <a:p>
            <a:pPr lvl="2"/>
            <a:r>
              <a:rPr lang="en-US" sz="1400" dirty="0" err="1">
                <a:ea typeface="ＭＳ Ｐゴシック" pitchFamily="34" charset="-128"/>
              </a:rPr>
              <a:t>startService</a:t>
            </a:r>
            <a:r>
              <a:rPr lang="en-US" sz="1400" dirty="0">
                <a:ea typeface="ＭＳ Ｐゴシック" pitchFamily="34" charset="-128"/>
              </a:rPr>
              <a:t>() --- starts the service from an activity</a:t>
            </a:r>
          </a:p>
          <a:p>
            <a:pPr lvl="2"/>
            <a:r>
              <a:rPr lang="en-US" sz="1400" dirty="0" err="1">
                <a:ea typeface="ＭＳ Ｐゴシック" pitchFamily="34" charset="-128"/>
              </a:rPr>
              <a:t>stopService</a:t>
            </a:r>
            <a:r>
              <a:rPr lang="en-US" sz="1400" dirty="0">
                <a:ea typeface="ＭＳ Ｐゴシック" pitchFamily="34" charset="-128"/>
              </a:rPr>
              <a:t>() --- stops the service from the activity</a:t>
            </a:r>
            <a:endParaRPr lang="en-US" sz="1800" dirty="0">
              <a:ea typeface="ＭＳ Ｐゴシック" pitchFamily="34" charset="-128"/>
            </a:endParaRPr>
          </a:p>
          <a:p>
            <a:pPr lvl="1"/>
            <a:r>
              <a:rPr lang="en-US" sz="1800" dirty="0">
                <a:ea typeface="ＭＳ Ｐゴシック" pitchFamily="34" charset="-128"/>
              </a:rPr>
              <a:t>An </a:t>
            </a:r>
            <a:r>
              <a:rPr lang="en-US" sz="1800" dirty="0" err="1">
                <a:ea typeface="ＭＳ Ｐゴシック" pitchFamily="34" charset="-128"/>
              </a:rPr>
              <a:t>actvity</a:t>
            </a:r>
            <a:r>
              <a:rPr lang="en-US" sz="1800" dirty="0">
                <a:ea typeface="ＭＳ Ｐゴシック" pitchFamily="34" charset="-128"/>
              </a:rPr>
              <a:t> interacts with a service using </a:t>
            </a:r>
            <a:r>
              <a:rPr lang="en-US" sz="1800" dirty="0" err="1">
                <a:ea typeface="ＭＳ Ｐゴシック" pitchFamily="34" charset="-128"/>
              </a:rPr>
              <a:t>bindService</a:t>
            </a:r>
            <a:r>
              <a:rPr lang="en-US" sz="1800" dirty="0">
                <a:ea typeface="ＭＳ Ｐゴシック" pitchFamily="34" charset="-128"/>
              </a:rPr>
              <a:t>()</a:t>
            </a:r>
          </a:p>
          <a:p>
            <a:pPr lvl="2"/>
            <a:r>
              <a:rPr lang="en-US" sz="1400" dirty="0">
                <a:ea typeface="ＭＳ Ｐゴシック" pitchFamily="34" charset="-128"/>
              </a:rPr>
              <a:t>Requires a </a:t>
            </a:r>
            <a:r>
              <a:rPr lang="en-US" sz="1400" dirty="0" err="1">
                <a:ea typeface="ＭＳ Ｐゴシック" pitchFamily="34" charset="-128"/>
              </a:rPr>
              <a:t>ServiceConnection</a:t>
            </a:r>
            <a:r>
              <a:rPr lang="en-US" sz="1400" dirty="0">
                <a:ea typeface="ＭＳ Ｐゴシック" pitchFamily="34" charset="-128"/>
              </a:rPr>
              <a:t> which allows to connect to a service and which returns a </a:t>
            </a:r>
            <a:r>
              <a:rPr lang="en-US" sz="1400" dirty="0" err="1">
                <a:ea typeface="ＭＳ Ｐゴシック" pitchFamily="34" charset="-128"/>
              </a:rPr>
              <a:t>Ibinder</a:t>
            </a:r>
            <a:r>
              <a:rPr lang="en-US" sz="1400" dirty="0">
                <a:ea typeface="ＭＳ Ｐゴシック" pitchFamily="34" charset="-128"/>
              </a:rPr>
              <a:t> object</a:t>
            </a:r>
          </a:p>
          <a:p>
            <a:pPr lvl="2"/>
            <a:r>
              <a:rPr lang="en-US" sz="1400" dirty="0">
                <a:ea typeface="ＭＳ Ｐゴシック" pitchFamily="34" charset="-128"/>
              </a:rPr>
              <a:t>Lifecycle flow: </a:t>
            </a:r>
            <a:r>
              <a:rPr lang="en-US" sz="1400" dirty="0" err="1">
                <a:ea typeface="ＭＳ Ｐゴシック" pitchFamily="34" charset="-128"/>
              </a:rPr>
              <a:t>onCreate</a:t>
            </a:r>
            <a:r>
              <a:rPr lang="en-US" sz="1400" dirty="0">
                <a:ea typeface="ＭＳ Ｐゴシック" pitchFamily="34" charset="-128"/>
              </a:rPr>
              <a:t>() ---- 	</a:t>
            </a:r>
            <a:r>
              <a:rPr lang="en-US" sz="1400" dirty="0" err="1">
                <a:ea typeface="ＭＳ Ｐゴシック" pitchFamily="34" charset="-128"/>
              </a:rPr>
              <a:t>onStartCommand</a:t>
            </a:r>
            <a:r>
              <a:rPr lang="en-US" sz="1400" dirty="0">
                <a:ea typeface="ＭＳ Ｐゴシック" pitchFamily="34" charset="-128"/>
              </a:rPr>
              <a:t>()</a:t>
            </a:r>
          </a:p>
          <a:p>
            <a:pPr lvl="2"/>
            <a:r>
              <a:rPr lang="en-US" sz="1400" dirty="0">
                <a:ea typeface="ＭＳ Ｐゴシック" pitchFamily="34" charset="-128"/>
              </a:rPr>
              <a:t>Return value of </a:t>
            </a:r>
            <a:r>
              <a:rPr lang="en-US" sz="1400" dirty="0" err="1">
                <a:ea typeface="ＭＳ Ｐゴシック" pitchFamily="34" charset="-128"/>
              </a:rPr>
              <a:t>onStartCommand</a:t>
            </a:r>
            <a:r>
              <a:rPr lang="en-US" sz="1400" dirty="0">
                <a:ea typeface="ＭＳ Ｐゴシック" pitchFamily="34" charset="-128"/>
              </a:rPr>
              <a:t>() START_STICKY – explicitly stopped or started, START_NOT_STICKY --- end automatically after the </a:t>
            </a:r>
            <a:r>
              <a:rPr lang="en-US" sz="1400" dirty="0" err="1">
                <a:ea typeface="ＭＳ Ｐゴシック" pitchFamily="34" charset="-128"/>
              </a:rPr>
              <a:t>onStartCommend</a:t>
            </a:r>
            <a:r>
              <a:rPr lang="en-US" sz="1400" dirty="0">
                <a:ea typeface="ＭＳ Ｐゴシック" pitchFamily="34" charset="-128"/>
              </a:rPr>
              <a:t>()</a:t>
            </a:r>
          </a:p>
          <a:p>
            <a:pPr lvl="2"/>
            <a:endParaRPr lang="en-US" sz="1400" dirty="0">
              <a:ea typeface="ＭＳ Ｐゴシック" pitchFamily="34" charset="-128"/>
            </a:endParaRPr>
          </a:p>
          <a:p>
            <a:pPr lvl="1"/>
            <a:endParaRPr lang="en-US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240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6096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Defining and consuming your own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200" y="685800"/>
            <a:ext cx="8420100" cy="5078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/>
              <a:t>public class </a:t>
            </a:r>
            <a:r>
              <a:rPr lang="en-US" sz="1200" dirty="0" err="1"/>
              <a:t>WordService</a:t>
            </a:r>
            <a:r>
              <a:rPr lang="en-US" sz="1200" dirty="0"/>
              <a:t> extends Service </a:t>
            </a:r>
          </a:p>
          <a:p>
            <a:pPr eaLnBrk="1" hangingPunct="1"/>
            <a:r>
              <a:rPr lang="en-US" sz="1200" dirty="0"/>
              <a:t>{</a:t>
            </a:r>
          </a:p>
          <a:p>
            <a:pPr eaLnBrk="1" hangingPunct="1"/>
            <a:r>
              <a:rPr lang="en-US" sz="1200" dirty="0"/>
              <a:t>       private Timer timer = new Timer();</a:t>
            </a:r>
          </a:p>
          <a:p>
            <a:pPr eaLnBrk="1" hangingPunct="1"/>
            <a:r>
              <a:rPr lang="en-US" sz="1200" dirty="0"/>
              <a:t>       private static final long UPDATE_INTERVAL = 5000;</a:t>
            </a:r>
          </a:p>
          <a:p>
            <a:pPr eaLnBrk="1" hangingPunct="1"/>
            <a:r>
              <a:rPr lang="en-US" sz="1200" dirty="0"/>
              <a:t>       private final </a:t>
            </a:r>
            <a:r>
              <a:rPr lang="en-US" sz="1200" dirty="0" err="1"/>
              <a:t>IBinder</a:t>
            </a:r>
            <a:r>
              <a:rPr lang="en-US" sz="1200" dirty="0"/>
              <a:t> </a:t>
            </a:r>
            <a:r>
              <a:rPr lang="en-US" sz="1200" dirty="0" err="1"/>
              <a:t>mBinder</a:t>
            </a:r>
            <a:r>
              <a:rPr lang="en-US" sz="1200" dirty="0"/>
              <a:t> = new </a:t>
            </a:r>
            <a:r>
              <a:rPr lang="en-US" sz="1200" dirty="0" err="1"/>
              <a:t>MyBinder</a:t>
            </a:r>
            <a:r>
              <a:rPr lang="en-US" sz="1200" dirty="0"/>
              <a:t>();</a:t>
            </a:r>
          </a:p>
          <a:p>
            <a:pPr eaLnBrk="1" hangingPunct="1"/>
            <a:r>
              <a:rPr lang="en-US" sz="1200" dirty="0"/>
              <a:t>       private </a:t>
            </a:r>
            <a:r>
              <a:rPr lang="en-US" sz="1200" dirty="0" err="1"/>
              <a:t>ArrayList</a:t>
            </a:r>
            <a:r>
              <a:rPr lang="en-US" sz="1200" dirty="0"/>
              <a:t>&lt;String&gt; list = new </a:t>
            </a:r>
            <a:r>
              <a:rPr lang="en-US" sz="1200" dirty="0" err="1"/>
              <a:t>ArrayList</a:t>
            </a:r>
            <a:r>
              <a:rPr lang="en-US" sz="1200" dirty="0"/>
              <a:t>&lt;String&gt;();</a:t>
            </a:r>
          </a:p>
          <a:p>
            <a:pPr eaLnBrk="1" hangingPunct="1"/>
            <a:r>
              <a:rPr lang="en-US" sz="1200" dirty="0"/>
              <a:t>       private String[] </a:t>
            </a:r>
            <a:r>
              <a:rPr lang="en-US" sz="1200" dirty="0" err="1"/>
              <a:t>fixedList</a:t>
            </a:r>
            <a:r>
              <a:rPr lang="en-US" sz="1200" dirty="0"/>
              <a:t> = { "Linux", "Android", "</a:t>
            </a:r>
            <a:r>
              <a:rPr lang="en-US" sz="1200" dirty="0" err="1"/>
              <a:t>iPhone</a:t>
            </a:r>
            <a:r>
              <a:rPr lang="en-US" sz="1200" dirty="0"/>
              <a:t>", "</a:t>
            </a:r>
            <a:r>
              <a:rPr lang="en-US" sz="1200" dirty="0" err="1"/>
              <a:t>vogella.de","helpful</a:t>
            </a:r>
            <a:r>
              <a:rPr lang="en-US" sz="1200" dirty="0"/>
              <a:t>", "stuff" };</a:t>
            </a:r>
          </a:p>
          <a:p>
            <a:pPr eaLnBrk="1" hangingPunct="1"/>
            <a:r>
              <a:rPr lang="en-US" sz="1200" dirty="0"/>
              <a:t>       private </a:t>
            </a:r>
            <a:r>
              <a:rPr lang="en-US" sz="1200" dirty="0" err="1"/>
              <a:t>int</a:t>
            </a:r>
            <a:r>
              <a:rPr lang="en-US" sz="1200" dirty="0"/>
              <a:t> index = 0;</a:t>
            </a:r>
          </a:p>
          <a:p>
            <a:pPr eaLnBrk="1" hangingPunct="1"/>
            <a:r>
              <a:rPr lang="en-US" sz="1200" dirty="0"/>
              <a:t>       </a:t>
            </a:r>
          </a:p>
          <a:p>
            <a:pPr eaLnBrk="1" hangingPunct="1"/>
            <a:r>
              <a:rPr lang="en-US" sz="1200" dirty="0"/>
              <a:t>        public void </a:t>
            </a:r>
            <a:r>
              <a:rPr lang="en-US" sz="1200" dirty="0" err="1"/>
              <a:t>onCreate</a:t>
            </a:r>
            <a:r>
              <a:rPr lang="en-US" sz="1200" dirty="0"/>
              <a:t>() {</a:t>
            </a:r>
            <a:r>
              <a:rPr lang="en-US" sz="1200" dirty="0" err="1"/>
              <a:t>super.onCreate();pollForUpdates</a:t>
            </a:r>
            <a:r>
              <a:rPr lang="en-US" sz="1200" dirty="0"/>
              <a:t>();}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        private void </a:t>
            </a:r>
            <a:r>
              <a:rPr lang="en-US" sz="1200" dirty="0" err="1"/>
              <a:t>pollForUpdates</a:t>
            </a:r>
            <a:r>
              <a:rPr lang="en-US" sz="1200" dirty="0"/>
              <a:t>() </a:t>
            </a:r>
          </a:p>
          <a:p>
            <a:pPr eaLnBrk="1" hangingPunct="1"/>
            <a:r>
              <a:rPr lang="en-US" sz="1200" dirty="0"/>
              <a:t>         {</a:t>
            </a:r>
          </a:p>
          <a:p>
            <a:pPr eaLnBrk="1" hangingPunct="1"/>
            <a:r>
              <a:rPr lang="en-US" sz="1200" dirty="0"/>
              <a:t>        	</a:t>
            </a:r>
            <a:r>
              <a:rPr lang="en-US" sz="1200" dirty="0" err="1"/>
              <a:t>timer.scheduleAtFixedRate(new</a:t>
            </a:r>
            <a:r>
              <a:rPr lang="en-US" sz="1200" dirty="0"/>
              <a:t> </a:t>
            </a:r>
            <a:r>
              <a:rPr lang="en-US" sz="1200" dirty="0" err="1"/>
              <a:t>TimerTask</a:t>
            </a:r>
            <a:r>
              <a:rPr lang="en-US" sz="1200" dirty="0"/>
              <a:t>() </a:t>
            </a:r>
          </a:p>
          <a:p>
            <a:pPr eaLnBrk="1" hangingPunct="1"/>
            <a:r>
              <a:rPr lang="en-US" sz="1200" dirty="0"/>
              <a:t>		{</a:t>
            </a:r>
          </a:p>
          <a:p>
            <a:pPr eaLnBrk="1" hangingPunct="1"/>
            <a:r>
              <a:rPr lang="en-US" sz="1200" dirty="0"/>
              <a:t>		      @Override</a:t>
            </a:r>
          </a:p>
          <a:p>
            <a:pPr eaLnBrk="1" hangingPunct="1"/>
            <a:r>
              <a:rPr lang="en-US" sz="1200" dirty="0"/>
              <a:t>		      public void run() </a:t>
            </a:r>
          </a:p>
          <a:p>
            <a:pPr eaLnBrk="1" hangingPunct="1"/>
            <a:r>
              <a:rPr lang="en-US" sz="1200" dirty="0"/>
              <a:t>		              {</a:t>
            </a:r>
          </a:p>
          <a:p>
            <a:pPr eaLnBrk="1" hangingPunct="1"/>
            <a:r>
              <a:rPr lang="en-US" sz="1200" dirty="0"/>
              <a:t>			if (</a:t>
            </a:r>
            <a:r>
              <a:rPr lang="en-US" sz="1200" dirty="0" err="1"/>
              <a:t>list.size</a:t>
            </a:r>
            <a:r>
              <a:rPr lang="en-US" sz="1200" dirty="0"/>
              <a:t>() &gt;= 6) </a:t>
            </a:r>
          </a:p>
          <a:p>
            <a:pPr eaLnBrk="1" hangingPunct="1"/>
            <a:r>
              <a:rPr lang="en-US" sz="1200" dirty="0"/>
              <a:t>			     {list.remove(0);}</a:t>
            </a:r>
          </a:p>
          <a:p>
            <a:pPr eaLnBrk="1" hangingPunct="1"/>
            <a:r>
              <a:rPr lang="en-US" sz="1200" dirty="0"/>
              <a:t>			</a:t>
            </a:r>
            <a:r>
              <a:rPr lang="en-US" sz="1200" dirty="0" err="1"/>
              <a:t>list.add(fixedList[index</a:t>
            </a:r>
            <a:r>
              <a:rPr lang="en-US" sz="1200" dirty="0"/>
              <a:t>++]);</a:t>
            </a:r>
          </a:p>
          <a:p>
            <a:pPr eaLnBrk="1" hangingPunct="1"/>
            <a:r>
              <a:rPr lang="en-US" sz="1200" dirty="0"/>
              <a:t>			if (index &gt;= </a:t>
            </a:r>
            <a:r>
              <a:rPr lang="en-US" sz="1200" dirty="0" err="1"/>
              <a:t>fixedList.length</a:t>
            </a:r>
            <a:r>
              <a:rPr lang="en-US" sz="1200" dirty="0"/>
              <a:t>) {index = 0;}}}, </a:t>
            </a:r>
          </a:p>
          <a:p>
            <a:pPr eaLnBrk="1" hangingPunct="1"/>
            <a:r>
              <a:rPr lang="en-US" sz="1200" dirty="0"/>
              <a:t>		0, UPDATE_INTERVAL);</a:t>
            </a:r>
          </a:p>
          <a:p>
            <a:pPr eaLnBrk="1" hangingPunct="1"/>
            <a:r>
              <a:rPr lang="en-US" sz="1200" dirty="0"/>
              <a:t>		</a:t>
            </a:r>
            <a:r>
              <a:rPr lang="en-US" sz="1200" dirty="0" err="1"/>
              <a:t>Log.i(getClass().getSimpleName</a:t>
            </a:r>
            <a:r>
              <a:rPr lang="en-US" sz="1200" dirty="0"/>
              <a:t>(), "Timer started.");</a:t>
            </a:r>
          </a:p>
          <a:p>
            <a:pPr eaLnBrk="1" hangingPunct="1"/>
            <a:r>
              <a:rPr lang="en-US" sz="1200" dirty="0"/>
              <a:t>         }</a:t>
            </a:r>
          </a:p>
          <a:p>
            <a:pPr eaLnBrk="1" hangingPunct="1"/>
            <a:r>
              <a:rPr lang="en-US" sz="1200" dirty="0"/>
              <a:t>		@</a:t>
            </a:r>
            <a:r>
              <a:rPr lang="en-US" sz="1200" dirty="0" err="1"/>
              <a:t>Overridepublic</a:t>
            </a:r>
            <a:r>
              <a:rPr lang="en-US" sz="1200" dirty="0"/>
              <a:t> </a:t>
            </a:r>
          </a:p>
          <a:p>
            <a:pPr eaLnBrk="1" hangingPunct="1"/>
            <a:r>
              <a:rPr lang="en-US" sz="1200" dirty="0"/>
              <a:t>		void </a:t>
            </a:r>
            <a:r>
              <a:rPr lang="en-US" sz="1200" dirty="0" err="1"/>
              <a:t>onDestroy</a:t>
            </a:r>
            <a:r>
              <a:rPr lang="en-US" sz="1200" dirty="0"/>
              <a:t>() {</a:t>
            </a:r>
            <a:r>
              <a:rPr lang="en-US" sz="1200" dirty="0" err="1"/>
              <a:t>super.onDestroy</a:t>
            </a:r>
            <a:r>
              <a:rPr lang="en-US" sz="1200" dirty="0"/>
              <a:t>()}</a:t>
            </a:r>
          </a:p>
        </p:txBody>
      </p:sp>
    </p:spTree>
    <p:extLst>
      <p:ext uri="{BB962C8B-B14F-4D97-AF65-F5344CB8AC3E}">
        <p14:creationId xmlns:p14="http://schemas.microsoft.com/office/powerpoint/2010/main" val="111453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6096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Defining and consuming your own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200" y="685800"/>
            <a:ext cx="8420100" cy="54476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/>
              <a:t>public class </a:t>
            </a:r>
            <a:r>
              <a:rPr lang="en-US" sz="1200" dirty="0" err="1"/>
              <a:t>WordService</a:t>
            </a:r>
            <a:r>
              <a:rPr lang="en-US" sz="1200" dirty="0"/>
              <a:t> extends Service </a:t>
            </a:r>
          </a:p>
          <a:p>
            <a:pPr eaLnBrk="1" hangingPunct="1"/>
            <a:r>
              <a:rPr lang="en-US" sz="1200" dirty="0"/>
              <a:t>{</a:t>
            </a:r>
          </a:p>
          <a:p>
            <a:pPr eaLnBrk="1" hangingPunct="1"/>
            <a:r>
              <a:rPr lang="en-US" sz="1200" dirty="0"/>
              <a:t>       </a:t>
            </a:r>
          </a:p>
          <a:p>
            <a:pPr eaLnBrk="1" hangingPunct="1"/>
            <a:r>
              <a:rPr lang="en-US" sz="1200" dirty="0"/>
              <a:t>           if (timer != null) </a:t>
            </a:r>
          </a:p>
          <a:p>
            <a:pPr eaLnBrk="1" hangingPunct="1"/>
            <a:r>
              <a:rPr lang="en-US" sz="1200" dirty="0"/>
              <a:t> 	{</a:t>
            </a:r>
          </a:p>
          <a:p>
            <a:pPr eaLnBrk="1" hangingPunct="1"/>
            <a:r>
              <a:rPr lang="en-US" sz="1200" dirty="0"/>
              <a:t>		</a:t>
            </a:r>
            <a:r>
              <a:rPr lang="en-US" sz="1200" dirty="0" err="1"/>
              <a:t>timer.cancel</a:t>
            </a:r>
            <a:r>
              <a:rPr lang="en-US" sz="1200" dirty="0"/>
              <a:t>();</a:t>
            </a:r>
          </a:p>
          <a:p>
            <a:pPr eaLnBrk="1" hangingPunct="1"/>
            <a:r>
              <a:rPr lang="en-US" sz="1200" dirty="0"/>
              <a:t>	}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Log.i(getClass().getSimpleName</a:t>
            </a:r>
            <a:r>
              <a:rPr lang="en-US" sz="1200" dirty="0"/>
              <a:t>(), "Timer stopped.");</a:t>
            </a:r>
          </a:p>
          <a:p>
            <a:pPr eaLnBrk="1" hangingPunct="1"/>
            <a:r>
              <a:rPr lang="en-US" sz="1200" dirty="0"/>
              <a:t>        }</a:t>
            </a:r>
          </a:p>
          <a:p>
            <a:pPr eaLnBrk="1" hangingPunct="1"/>
            <a:r>
              <a:rPr lang="en-US" sz="1200" dirty="0"/>
              <a:t>     // We return the binder class upon a call of </a:t>
            </a:r>
            <a:r>
              <a:rPr lang="en-US" sz="1200" dirty="0" err="1"/>
              <a:t>bindService</a:t>
            </a:r>
            <a:endParaRPr lang="en-US" sz="1200" dirty="0"/>
          </a:p>
          <a:p>
            <a:pPr eaLnBrk="1" hangingPunct="1"/>
            <a:r>
              <a:rPr lang="en-US" sz="1200" dirty="0"/>
              <a:t>	@Override</a:t>
            </a:r>
          </a:p>
          <a:p>
            <a:pPr eaLnBrk="1" hangingPunct="1"/>
            <a:r>
              <a:rPr lang="en-US" sz="1200" dirty="0"/>
              <a:t>		public </a:t>
            </a:r>
            <a:r>
              <a:rPr lang="en-US" sz="1200" dirty="0" err="1"/>
              <a:t>IBinder</a:t>
            </a:r>
            <a:r>
              <a:rPr lang="en-US" sz="1200" dirty="0"/>
              <a:t> </a:t>
            </a:r>
            <a:r>
              <a:rPr lang="en-US" sz="1200" dirty="0" err="1"/>
              <a:t>onBind(Intent</a:t>
            </a:r>
            <a:r>
              <a:rPr lang="en-US" sz="1200" dirty="0"/>
              <a:t> arg0)</a:t>
            </a:r>
          </a:p>
          <a:p>
            <a:pPr eaLnBrk="1" hangingPunct="1"/>
            <a:r>
              <a:rPr lang="en-US" sz="1200" dirty="0"/>
              <a:t>	 	    {</a:t>
            </a:r>
          </a:p>
          <a:p>
            <a:pPr eaLnBrk="1" hangingPunct="1"/>
            <a:r>
              <a:rPr lang="en-US" sz="1200" dirty="0"/>
              <a:t>			return </a:t>
            </a:r>
            <a:r>
              <a:rPr lang="en-US" sz="1200" dirty="0" err="1"/>
              <a:t>mBinder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		   }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		public class </a:t>
            </a:r>
            <a:r>
              <a:rPr lang="en-US" sz="1200" dirty="0" err="1"/>
              <a:t>MyBinder</a:t>
            </a:r>
            <a:r>
              <a:rPr lang="en-US" sz="1200" dirty="0"/>
              <a:t> extends Binder </a:t>
            </a:r>
          </a:p>
          <a:p>
            <a:pPr eaLnBrk="1" hangingPunct="1"/>
            <a:r>
              <a:rPr lang="en-US" sz="1200" dirty="0"/>
              <a:t>		   {</a:t>
            </a:r>
          </a:p>
          <a:p>
            <a:pPr eaLnBrk="1" hangingPunct="1"/>
            <a:r>
              <a:rPr lang="en-US" sz="1200" dirty="0"/>
              <a:t>		        </a:t>
            </a:r>
            <a:r>
              <a:rPr lang="en-US" sz="1200" dirty="0" err="1"/>
              <a:t>WordService</a:t>
            </a:r>
            <a:r>
              <a:rPr lang="en-US" sz="1200" dirty="0"/>
              <a:t> </a:t>
            </a:r>
            <a:r>
              <a:rPr lang="en-US" sz="1200" dirty="0" err="1"/>
              <a:t>getService</a:t>
            </a:r>
            <a:r>
              <a:rPr lang="en-US" sz="1200" dirty="0"/>
              <a:t>() </a:t>
            </a:r>
          </a:p>
          <a:p>
            <a:pPr eaLnBrk="1" hangingPunct="1"/>
            <a:r>
              <a:rPr lang="en-US" sz="1200" dirty="0"/>
              <a:t>			{</a:t>
            </a:r>
          </a:p>
          <a:p>
            <a:pPr eaLnBrk="1" hangingPunct="1"/>
            <a:r>
              <a:rPr lang="en-US" sz="1200" dirty="0"/>
              <a:t>				return </a:t>
            </a:r>
            <a:r>
              <a:rPr lang="en-US" sz="1200" dirty="0" err="1"/>
              <a:t>WordService.this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			}</a:t>
            </a:r>
          </a:p>
          <a:p>
            <a:pPr eaLnBrk="1" hangingPunct="1"/>
            <a:r>
              <a:rPr lang="en-US" sz="1200" dirty="0"/>
              <a:t>		}</a:t>
            </a:r>
          </a:p>
          <a:p>
            <a:pPr eaLnBrk="1" hangingPunct="1"/>
            <a:r>
              <a:rPr lang="en-US" sz="1200" dirty="0"/>
              <a:t>	</a:t>
            </a:r>
          </a:p>
          <a:p>
            <a:pPr eaLnBrk="1" hangingPunct="1"/>
            <a:r>
              <a:rPr lang="en-US" sz="1200" dirty="0"/>
              <a:t>	public List&lt;String&gt; </a:t>
            </a:r>
            <a:r>
              <a:rPr lang="en-US" sz="1200" dirty="0" err="1"/>
              <a:t>getWordList</a:t>
            </a:r>
            <a:r>
              <a:rPr lang="en-US" sz="1200" dirty="0"/>
              <a:t>() </a:t>
            </a:r>
          </a:p>
          <a:p>
            <a:pPr eaLnBrk="1" hangingPunct="1"/>
            <a:r>
              <a:rPr lang="en-US" sz="1200" dirty="0"/>
              <a:t>		{</a:t>
            </a:r>
          </a:p>
          <a:p>
            <a:pPr eaLnBrk="1" hangingPunct="1"/>
            <a:r>
              <a:rPr lang="en-US" sz="1200" dirty="0"/>
              <a:t>			return list;</a:t>
            </a:r>
          </a:p>
          <a:p>
            <a:pPr eaLnBrk="1" hangingPunct="1"/>
            <a:r>
              <a:rPr lang="en-US" sz="1200" dirty="0"/>
              <a:t>		}</a:t>
            </a:r>
          </a:p>
          <a:p>
            <a:pPr eaLnBrk="1" hangingPunct="1"/>
            <a:r>
              <a:rPr lang="en-US" sz="1200" dirty="0"/>
              <a:t>}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3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6096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Defining and consuming your own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200" y="685800"/>
            <a:ext cx="8420100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/>
              <a:t>&lt;?xml version="1.0" encoding="utf-8"?&gt;</a:t>
            </a:r>
          </a:p>
          <a:p>
            <a:pPr eaLnBrk="1" hangingPunct="1"/>
            <a:r>
              <a:rPr lang="en-US" sz="1200" dirty="0"/>
              <a:t>&lt;</a:t>
            </a:r>
            <a:r>
              <a:rPr lang="en-US" sz="1200" dirty="0" err="1"/>
              <a:t>LinearLayout</a:t>
            </a:r>
            <a:r>
              <a:rPr lang="en-US" sz="1200" dirty="0"/>
              <a:t> </a:t>
            </a:r>
            <a:r>
              <a:rPr lang="en-US" sz="1200" dirty="0" err="1"/>
              <a:t>xmlns:android</a:t>
            </a:r>
            <a:r>
              <a:rPr lang="en-US" sz="1200" dirty="0"/>
              <a:t>="http://</a:t>
            </a:r>
            <a:r>
              <a:rPr lang="en-US" sz="1200" dirty="0" err="1"/>
              <a:t>schemas.android.com/apk/res/android"android:orientation</a:t>
            </a:r>
            <a:r>
              <a:rPr lang="en-US" sz="1200" dirty="0"/>
              <a:t>="vertical" </a:t>
            </a:r>
            <a:r>
              <a:rPr lang="en-US" sz="1200" dirty="0" err="1"/>
              <a:t>android:layout_width</a:t>
            </a:r>
            <a:r>
              <a:rPr lang="en-US" sz="1200" dirty="0"/>
              <a:t>="</a:t>
            </a:r>
            <a:r>
              <a:rPr lang="en-US" sz="1200" dirty="0" err="1"/>
              <a:t>fill_parent"android:layout_height</a:t>
            </a:r>
            <a:r>
              <a:rPr lang="en-US" sz="1200" dirty="0"/>
              <a:t>="</a:t>
            </a:r>
            <a:r>
              <a:rPr lang="en-US" sz="1200" dirty="0" err="1"/>
              <a:t>fill_parent</a:t>
            </a:r>
            <a:r>
              <a:rPr lang="en-US" sz="1200" dirty="0"/>
              <a:t>"&gt;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  &lt;Button </a:t>
            </a:r>
            <a:r>
              <a:rPr lang="en-US" sz="1200" dirty="0" err="1"/>
              <a:t>android:text</a:t>
            </a:r>
            <a:r>
              <a:rPr lang="en-US" sz="1200" dirty="0"/>
              <a:t>="Reload Data" </a:t>
            </a:r>
            <a:r>
              <a:rPr lang="en-US" sz="1200" dirty="0" err="1"/>
              <a:t>android:id</a:t>
            </a:r>
            <a:r>
              <a:rPr lang="en-US" sz="1200" dirty="0"/>
              <a:t>="@+id/button1"android:layout_width="</a:t>
            </a:r>
            <a:r>
              <a:rPr lang="en-US" sz="1200" dirty="0" err="1"/>
              <a:t>wrap_content</a:t>
            </a:r>
            <a:r>
              <a:rPr lang="en-US" sz="1200" dirty="0"/>
              <a:t>"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wrap_content"android:onClick</a:t>
            </a:r>
            <a:r>
              <a:rPr lang="en-US" sz="1200" dirty="0"/>
              <a:t>="</a:t>
            </a:r>
            <a:r>
              <a:rPr lang="en-US" sz="1200" dirty="0" err="1"/>
              <a:t>showServiceData</a:t>
            </a:r>
            <a:r>
              <a:rPr lang="en-US" sz="1200" dirty="0"/>
              <a:t>"&gt;</a:t>
            </a:r>
          </a:p>
          <a:p>
            <a:pPr eaLnBrk="1" hangingPunct="1"/>
            <a:r>
              <a:rPr lang="en-US" sz="1200" dirty="0"/>
              <a:t>   &lt;/Button&gt;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  &lt;</a:t>
            </a:r>
            <a:r>
              <a:rPr lang="en-US" sz="1200" dirty="0" err="1"/>
              <a:t>ListView</a:t>
            </a:r>
            <a:r>
              <a:rPr lang="en-US" sz="1200" dirty="0"/>
              <a:t> </a:t>
            </a:r>
            <a:r>
              <a:rPr lang="en-US" sz="1200" dirty="0" err="1"/>
              <a:t>android:id</a:t>
            </a:r>
            <a:r>
              <a:rPr lang="en-US" sz="1200" dirty="0"/>
              <a:t>="@+id/list" </a:t>
            </a:r>
            <a:r>
              <a:rPr lang="en-US" sz="1200" dirty="0" err="1"/>
              <a:t>android:layout_width</a:t>
            </a:r>
            <a:r>
              <a:rPr lang="en-US" sz="1200" dirty="0"/>
              <a:t>="</a:t>
            </a:r>
            <a:r>
              <a:rPr lang="en-US" sz="1200" dirty="0" err="1"/>
              <a:t>match_parent</a:t>
            </a:r>
            <a:r>
              <a:rPr lang="en-US" sz="1200" dirty="0"/>
              <a:t>"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match_parent</a:t>
            </a:r>
            <a:r>
              <a:rPr lang="en-US" sz="1200" dirty="0"/>
              <a:t>"&gt;</a:t>
            </a:r>
          </a:p>
          <a:p>
            <a:pPr eaLnBrk="1" hangingPunct="1"/>
            <a:r>
              <a:rPr lang="en-US" sz="1200" dirty="0"/>
              <a:t>  &lt;/</a:t>
            </a:r>
            <a:r>
              <a:rPr lang="en-US" sz="1200" dirty="0" err="1"/>
              <a:t>ListView</a:t>
            </a:r>
            <a:r>
              <a:rPr lang="en-US" sz="1200" dirty="0"/>
              <a:t>&gt;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&lt;/</a:t>
            </a:r>
            <a:r>
              <a:rPr lang="en-US" sz="1200" dirty="0" err="1"/>
              <a:t>LinearLayout</a:t>
            </a:r>
            <a:r>
              <a:rPr lang="en-US" sz="1200" dirty="0"/>
              <a:t>&gt;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200" y="3429000"/>
            <a:ext cx="8420100" cy="24929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/>
              <a:t>public class </a:t>
            </a:r>
            <a:r>
              <a:rPr lang="en-US" sz="1200" dirty="0" err="1"/>
              <a:t>ServiceConsumer</a:t>
            </a:r>
            <a:r>
              <a:rPr lang="en-US" sz="1200" dirty="0"/>
              <a:t> extends Activity {</a:t>
            </a:r>
          </a:p>
          <a:p>
            <a:pPr eaLnBrk="1" hangingPunct="1"/>
            <a:r>
              <a:rPr lang="en-US" sz="1200" dirty="0"/>
              <a:t>     private </a:t>
            </a:r>
            <a:r>
              <a:rPr lang="en-US" sz="1200" dirty="0" err="1"/>
              <a:t>WordService</a:t>
            </a:r>
            <a:r>
              <a:rPr lang="en-US" sz="1200" dirty="0"/>
              <a:t> </a:t>
            </a:r>
            <a:r>
              <a:rPr lang="en-US" sz="1200" dirty="0" err="1"/>
              <a:t>s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     private </a:t>
            </a:r>
            <a:r>
              <a:rPr lang="en-US" sz="1200" dirty="0" err="1"/>
              <a:t>ArrayList</a:t>
            </a:r>
            <a:r>
              <a:rPr lang="en-US" sz="1200" dirty="0"/>
              <a:t>&lt;String&gt; values;</a:t>
            </a:r>
          </a:p>
          <a:p>
            <a:pPr eaLnBrk="1" hangingPunct="1"/>
            <a:r>
              <a:rPr lang="en-US" sz="1200" dirty="0"/>
              <a:t>    /** Called when the activity is first created. */</a:t>
            </a:r>
          </a:p>
          <a:p>
            <a:pPr eaLnBrk="1" hangingPunct="1"/>
            <a:r>
              <a:rPr lang="en-US" sz="1200" dirty="0"/>
              <a:t>    @</a:t>
            </a:r>
            <a:r>
              <a:rPr lang="en-US" sz="1200" dirty="0" err="1"/>
              <a:t>Overridepublic</a:t>
            </a:r>
            <a:r>
              <a:rPr lang="en-US" sz="1200" dirty="0"/>
              <a:t> </a:t>
            </a:r>
          </a:p>
          <a:p>
            <a:pPr eaLnBrk="1" hangingPunct="1"/>
            <a:r>
              <a:rPr lang="en-US" sz="1200" dirty="0"/>
              <a:t>    void  </a:t>
            </a:r>
            <a:r>
              <a:rPr lang="en-US" sz="1200" dirty="0" err="1"/>
              <a:t>onCreate(Bundle</a:t>
            </a:r>
            <a:r>
              <a:rPr lang="en-US" sz="1200" dirty="0"/>
              <a:t> </a:t>
            </a:r>
            <a:r>
              <a:rPr lang="en-US" sz="1200" dirty="0" err="1"/>
              <a:t>savedInstanceState</a:t>
            </a:r>
            <a:r>
              <a:rPr lang="en-US" sz="1200" dirty="0"/>
              <a:t>) {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super.onCreate(savedInstanceState</a:t>
            </a:r>
            <a:r>
              <a:rPr lang="en-US" sz="1200" dirty="0"/>
              <a:t>);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setContentView(R.layout.main</a:t>
            </a:r>
            <a:r>
              <a:rPr lang="en-US" sz="1200" dirty="0"/>
              <a:t>);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doBindService();values</a:t>
            </a:r>
            <a:r>
              <a:rPr lang="en-US" sz="1200" dirty="0"/>
              <a:t> = new </a:t>
            </a:r>
            <a:r>
              <a:rPr lang="en-US" sz="1200" dirty="0" err="1"/>
              <a:t>ArrayList</a:t>
            </a:r>
            <a:r>
              <a:rPr lang="en-US" sz="1200" dirty="0"/>
              <a:t>&lt;String&gt;();</a:t>
            </a:r>
          </a:p>
          <a:p>
            <a:pPr eaLnBrk="1" hangingPunct="1"/>
            <a:r>
              <a:rPr lang="en-US" sz="1200" dirty="0"/>
              <a:t>	adapter = new </a:t>
            </a:r>
            <a:r>
              <a:rPr lang="en-US" sz="1200" dirty="0" err="1"/>
              <a:t>ArrayAdapter</a:t>
            </a:r>
            <a:r>
              <a:rPr lang="en-US" sz="1200" dirty="0"/>
              <a:t>&lt;String&gt;(this,android.R.layout.simple_list_item_1, values);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ListView</a:t>
            </a:r>
            <a:r>
              <a:rPr lang="en-US" sz="1200" dirty="0"/>
              <a:t> list = (</a:t>
            </a:r>
            <a:r>
              <a:rPr lang="en-US" sz="1200" dirty="0" err="1"/>
              <a:t>ListView</a:t>
            </a:r>
            <a:r>
              <a:rPr lang="en-US" sz="1200" dirty="0"/>
              <a:t>) </a:t>
            </a:r>
            <a:r>
              <a:rPr lang="en-US" sz="1200" dirty="0" err="1"/>
              <a:t>findViewById(R.id.list);list.setAdapter(adapter</a:t>
            </a:r>
            <a:r>
              <a:rPr lang="en-US" sz="1200" dirty="0"/>
              <a:t>);</a:t>
            </a:r>
          </a:p>
          <a:p>
            <a:pPr eaLnBrk="1" hangingPunct="1"/>
            <a:r>
              <a:rPr lang="en-US" sz="1200" dirty="0"/>
              <a:t>	</a:t>
            </a:r>
          </a:p>
          <a:p>
            <a:pPr eaLnBrk="1" hangingPunct="1"/>
            <a:r>
              <a:rPr lang="en-US" sz="1200" dirty="0"/>
              <a:t>}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3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6096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Defining and consuming your own service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200" y="685800"/>
            <a:ext cx="8420100" cy="6001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/>
              <a:t>private </a:t>
            </a:r>
            <a:r>
              <a:rPr lang="en-US" sz="1200" dirty="0" err="1"/>
              <a:t>ServiceConnection</a:t>
            </a:r>
            <a:r>
              <a:rPr lang="en-US" sz="1200" dirty="0"/>
              <a:t> </a:t>
            </a:r>
            <a:r>
              <a:rPr lang="en-US" sz="1200" dirty="0" err="1"/>
              <a:t>mConnection</a:t>
            </a:r>
            <a:r>
              <a:rPr lang="en-US" sz="1200" dirty="0"/>
              <a:t> = new </a:t>
            </a:r>
            <a:r>
              <a:rPr lang="en-US" sz="1200" dirty="0" err="1"/>
              <a:t>ServiceConnection</a:t>
            </a:r>
            <a:r>
              <a:rPr lang="en-US" sz="1200" dirty="0"/>
              <a:t>() </a:t>
            </a:r>
          </a:p>
          <a:p>
            <a:pPr eaLnBrk="1" hangingPunct="1"/>
            <a:r>
              <a:rPr lang="en-US" sz="1200" dirty="0"/>
              <a:t> {</a:t>
            </a:r>
          </a:p>
          <a:p>
            <a:pPr eaLnBrk="1" hangingPunct="1"/>
            <a:r>
              <a:rPr lang="en-US" sz="1200" dirty="0"/>
              <a:t>       public void </a:t>
            </a:r>
            <a:r>
              <a:rPr lang="en-US" sz="1200" dirty="0" err="1"/>
              <a:t>onServiceConnected(ComponentName</a:t>
            </a:r>
            <a:r>
              <a:rPr lang="en-US" sz="1200" dirty="0"/>
              <a:t> </a:t>
            </a:r>
            <a:r>
              <a:rPr lang="en-US" sz="1200" dirty="0" err="1"/>
              <a:t>className</a:t>
            </a:r>
            <a:r>
              <a:rPr lang="en-US" sz="1200" dirty="0"/>
              <a:t>, </a:t>
            </a:r>
            <a:r>
              <a:rPr lang="en-US" sz="1200" dirty="0" err="1"/>
              <a:t>IBinder</a:t>
            </a:r>
            <a:r>
              <a:rPr lang="en-US" sz="1200" dirty="0"/>
              <a:t> binder) </a:t>
            </a:r>
          </a:p>
          <a:p>
            <a:pPr eaLnBrk="1" hangingPunct="1"/>
            <a:r>
              <a:rPr lang="en-US" sz="1200" dirty="0"/>
              <a:t>             {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s</a:t>
            </a:r>
            <a:r>
              <a:rPr lang="en-US" sz="1200" dirty="0"/>
              <a:t> = ((</a:t>
            </a:r>
            <a:r>
              <a:rPr lang="en-US" sz="1200" dirty="0" err="1"/>
              <a:t>WordService.MyBinder</a:t>
            </a:r>
            <a:r>
              <a:rPr lang="en-US" sz="1200" dirty="0"/>
              <a:t>) </a:t>
            </a:r>
            <a:r>
              <a:rPr lang="en-US" sz="1200" dirty="0" err="1"/>
              <a:t>binder).getService</a:t>
            </a:r>
            <a:r>
              <a:rPr lang="en-US" sz="1200" dirty="0"/>
              <a:t>();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Toast.makeText(ServiceConsumer.this</a:t>
            </a:r>
            <a:r>
              <a:rPr lang="en-US" sz="1200" dirty="0"/>
              <a:t>, "</a:t>
            </a:r>
            <a:r>
              <a:rPr lang="en-US" sz="1200" dirty="0" err="1"/>
              <a:t>Connected",Toast.LENGTH_SHORT).show</a:t>
            </a:r>
            <a:r>
              <a:rPr lang="en-US" sz="1200" dirty="0"/>
              <a:t>();</a:t>
            </a:r>
          </a:p>
          <a:p>
            <a:pPr eaLnBrk="1" hangingPunct="1"/>
            <a:r>
              <a:rPr lang="en-US" sz="1200" dirty="0"/>
              <a:t>             }</a:t>
            </a:r>
          </a:p>
          <a:p>
            <a:pPr eaLnBrk="1" hangingPunct="1"/>
            <a:r>
              <a:rPr lang="en-US" sz="1200" dirty="0"/>
              <a:t>     </a:t>
            </a:r>
          </a:p>
          <a:p>
            <a:pPr eaLnBrk="1" hangingPunct="1"/>
            <a:r>
              <a:rPr lang="en-US" sz="1200" dirty="0"/>
              <a:t>      public void </a:t>
            </a:r>
            <a:r>
              <a:rPr lang="en-US" sz="1200" dirty="0" err="1"/>
              <a:t>onServiceDisconnected(ComponentName</a:t>
            </a:r>
            <a:r>
              <a:rPr lang="en-US" sz="1200" dirty="0"/>
              <a:t> </a:t>
            </a:r>
            <a:r>
              <a:rPr lang="en-US" sz="1200" dirty="0" err="1"/>
              <a:t>className</a:t>
            </a:r>
            <a:r>
              <a:rPr lang="en-US" sz="1200" dirty="0"/>
              <a:t>)</a:t>
            </a:r>
          </a:p>
          <a:p>
            <a:pPr eaLnBrk="1" hangingPunct="1"/>
            <a:r>
              <a:rPr lang="en-US" sz="1200" dirty="0"/>
              <a:t>	 {</a:t>
            </a:r>
          </a:p>
          <a:p>
            <a:pPr eaLnBrk="1" hangingPunct="1"/>
            <a:r>
              <a:rPr lang="en-US" sz="1200" dirty="0"/>
              <a:t>		</a:t>
            </a:r>
            <a:r>
              <a:rPr lang="en-US" sz="1200" dirty="0" err="1"/>
              <a:t>s</a:t>
            </a:r>
            <a:r>
              <a:rPr lang="en-US" sz="1200" dirty="0"/>
              <a:t> = null;</a:t>
            </a:r>
          </a:p>
          <a:p>
            <a:pPr eaLnBrk="1" hangingPunct="1"/>
            <a:r>
              <a:rPr lang="en-US" sz="1200" dirty="0"/>
              <a:t>	}</a:t>
            </a:r>
          </a:p>
          <a:p>
            <a:pPr eaLnBrk="1" hangingPunct="1"/>
            <a:r>
              <a:rPr lang="en-US" sz="1200" dirty="0"/>
              <a:t>	};</a:t>
            </a:r>
          </a:p>
          <a:p>
            <a:pPr eaLnBrk="1" hangingPunct="1"/>
            <a:endParaRPr lang="en-US" sz="1200" dirty="0"/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      private </a:t>
            </a:r>
            <a:r>
              <a:rPr lang="en-US" sz="1200" dirty="0" err="1"/>
              <a:t>ArrayAdapter</a:t>
            </a:r>
            <a:r>
              <a:rPr lang="en-US" sz="1200" dirty="0"/>
              <a:t>&lt;String&gt; adapter;</a:t>
            </a:r>
          </a:p>
          <a:p>
            <a:pPr eaLnBrk="1" hangingPunct="1"/>
            <a:r>
              <a:rPr lang="en-US" sz="1200" dirty="0"/>
              <a:t>	</a:t>
            </a:r>
          </a:p>
          <a:p>
            <a:pPr eaLnBrk="1" hangingPunct="1"/>
            <a:r>
              <a:rPr lang="en-US" sz="1200" dirty="0"/>
              <a:t>      void </a:t>
            </a:r>
            <a:r>
              <a:rPr lang="en-US" sz="1200" dirty="0" err="1"/>
              <a:t>doBindService</a:t>
            </a:r>
            <a:r>
              <a:rPr lang="en-US" sz="1200" dirty="0"/>
              <a:t>() </a:t>
            </a:r>
          </a:p>
          <a:p>
            <a:pPr eaLnBrk="1" hangingPunct="1"/>
            <a:r>
              <a:rPr lang="en-US" sz="1200" dirty="0"/>
              <a:t>	{</a:t>
            </a:r>
          </a:p>
          <a:p>
            <a:pPr eaLnBrk="1" hangingPunct="1"/>
            <a:r>
              <a:rPr lang="en-US" sz="1200" dirty="0"/>
              <a:t>		</a:t>
            </a:r>
            <a:r>
              <a:rPr lang="en-US" sz="1200" dirty="0" err="1"/>
              <a:t>bindService(new</a:t>
            </a:r>
            <a:r>
              <a:rPr lang="en-US" sz="1200" dirty="0"/>
              <a:t> </a:t>
            </a:r>
            <a:r>
              <a:rPr lang="en-US" sz="1200" dirty="0" err="1"/>
              <a:t>Intent(this</a:t>
            </a:r>
            <a:r>
              <a:rPr lang="en-US" sz="1200" dirty="0"/>
              <a:t>, </a:t>
            </a:r>
            <a:r>
              <a:rPr lang="en-US" sz="1200" dirty="0" err="1"/>
              <a:t>WordService.class</a:t>
            </a:r>
            <a:r>
              <a:rPr lang="en-US" sz="1200" dirty="0"/>
              <a:t>), 		</a:t>
            </a:r>
            <a:r>
              <a:rPr lang="en-US" sz="1200" dirty="0" err="1"/>
              <a:t>mConnection,Context.BIND_AUTO_CREATE</a:t>
            </a:r>
            <a:r>
              <a:rPr lang="en-US" sz="1200" dirty="0"/>
              <a:t>);</a:t>
            </a:r>
          </a:p>
          <a:p>
            <a:pPr eaLnBrk="1" hangingPunct="1"/>
            <a:r>
              <a:rPr lang="en-US" sz="1200" dirty="0"/>
              <a:t>	}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      public void </a:t>
            </a:r>
            <a:r>
              <a:rPr lang="en-US" sz="1200" dirty="0" err="1"/>
              <a:t>showServiceData(View</a:t>
            </a:r>
            <a:r>
              <a:rPr lang="en-US" sz="1200" dirty="0"/>
              <a:t> view) </a:t>
            </a:r>
          </a:p>
          <a:p>
            <a:pPr eaLnBrk="1" hangingPunct="1"/>
            <a:r>
              <a:rPr lang="en-US" sz="1200" dirty="0"/>
              <a:t>                    {</a:t>
            </a:r>
          </a:p>
          <a:p>
            <a:pPr eaLnBrk="1" hangingPunct="1"/>
            <a:r>
              <a:rPr lang="en-US" sz="1200" dirty="0"/>
              <a:t>		if (</a:t>
            </a:r>
            <a:r>
              <a:rPr lang="en-US" sz="1200" dirty="0" err="1"/>
              <a:t>s</a:t>
            </a:r>
            <a:r>
              <a:rPr lang="en-US" sz="1200" dirty="0"/>
              <a:t> != null) {List&lt;String&gt; </a:t>
            </a:r>
            <a:r>
              <a:rPr lang="en-US" sz="1200" dirty="0" err="1"/>
              <a:t>wordList</a:t>
            </a:r>
            <a:r>
              <a:rPr lang="en-US" sz="1200" dirty="0"/>
              <a:t> = </a:t>
            </a:r>
            <a:r>
              <a:rPr lang="en-US" sz="1200" dirty="0" err="1"/>
              <a:t>s.getWordList</a:t>
            </a:r>
            <a:r>
              <a:rPr lang="en-US" sz="1200" dirty="0"/>
              <a:t>();</a:t>
            </a:r>
          </a:p>
          <a:p>
            <a:pPr eaLnBrk="1" hangingPunct="1"/>
            <a:r>
              <a:rPr lang="en-US" sz="1200" dirty="0"/>
              <a:t>		</a:t>
            </a:r>
            <a:r>
              <a:rPr lang="en-US" sz="1200" dirty="0" err="1"/>
              <a:t>values.clear</a:t>
            </a:r>
            <a:r>
              <a:rPr lang="en-US" sz="1200" dirty="0"/>
              <a:t>();</a:t>
            </a:r>
          </a:p>
          <a:p>
            <a:pPr eaLnBrk="1" hangingPunct="1"/>
            <a:r>
              <a:rPr lang="en-US" sz="1200" dirty="0"/>
              <a:t>		</a:t>
            </a:r>
            <a:r>
              <a:rPr lang="en-US" sz="1200" dirty="0" err="1"/>
              <a:t>values.addAll(wordList</a:t>
            </a:r>
            <a:r>
              <a:rPr lang="en-US" sz="1200" dirty="0"/>
              <a:t>);</a:t>
            </a:r>
          </a:p>
          <a:p>
            <a:pPr eaLnBrk="1" hangingPunct="1"/>
            <a:r>
              <a:rPr lang="en-US" sz="1200" dirty="0"/>
              <a:t>		</a:t>
            </a:r>
            <a:r>
              <a:rPr lang="en-US" sz="1200" dirty="0" err="1"/>
              <a:t>adapter.notifyDataSetChanged</a:t>
            </a:r>
            <a:r>
              <a:rPr lang="en-US" sz="1200" dirty="0"/>
              <a:t>();</a:t>
            </a:r>
          </a:p>
          <a:p>
            <a:pPr eaLnBrk="1" hangingPunct="1"/>
            <a:r>
              <a:rPr lang="en-US" sz="1200" dirty="0"/>
              <a:t>	}</a:t>
            </a:r>
          </a:p>
          <a:p>
            <a:pPr eaLnBrk="1" hangingPunct="1"/>
            <a:r>
              <a:rPr lang="en-US" sz="1200"/>
              <a:t>      }</a:t>
            </a:r>
          </a:p>
          <a:p>
            <a:pPr eaLnBrk="1" hangingPunct="1"/>
            <a:r>
              <a:rPr lang="en-US" sz="1200"/>
              <a:t>}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3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What is and is not an Android service?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2954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service is </a:t>
            </a:r>
            <a:r>
              <a:rPr lang="en-US" sz="20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separate 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20574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service is </a:t>
            </a:r>
            <a:r>
              <a:rPr lang="en-US" sz="20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separate thread!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2924145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facility for an application to tell the system about something it wants to do be doing in the background (</a:t>
            </a:r>
            <a:r>
              <a:rPr lang="en-US" sz="2000" b="1" dirty="0" err="1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Context.startService</a:t>
            </a:r>
            <a:r>
              <a:rPr lang="en-US" sz="2000" b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565" y="4114278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facility for an application to expose some functionality that other applications can use (</a:t>
            </a:r>
            <a:r>
              <a:rPr lang="en-US" sz="2000" b="1" dirty="0" err="1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Context.bindService</a:t>
            </a:r>
            <a:r>
              <a:rPr lang="en-US" sz="2000" b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827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Uses of Android Services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69863" y="1600200"/>
            <a:ext cx="52578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Expose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services that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applications can use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04800" y="4495800"/>
            <a:ext cx="3657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Bind to your own services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>
            <a:off x="4250929" y="2438797"/>
            <a:ext cx="45640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962400" y="4802188"/>
            <a:ext cx="8382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4800600" y="4497388"/>
            <a:ext cx="3276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your own activity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478338" y="5715000"/>
            <a:ext cx="4572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Interact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services from activity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5400000">
            <a:off x="6326188" y="5410200"/>
            <a:ext cx="60801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09600" y="2667000"/>
            <a:ext cx="8440738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getSystemService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and use of Managers 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locationManager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36493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Broadcast Receiver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307975" y="762000"/>
            <a:ext cx="8575675" cy="2057399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r>
              <a:rPr lang="en-US" sz="1800" dirty="0">
                <a:ea typeface="ＭＳ Ｐゴシック" charset="0"/>
              </a:rPr>
              <a:t>Registered as a receiver in an Android application via </a:t>
            </a:r>
            <a:r>
              <a:rPr lang="en-US" sz="1800" dirty="0" err="1">
                <a:ea typeface="ＭＳ Ｐゴシック" charset="0"/>
              </a:rPr>
              <a:t>AndroidManifest.xml</a:t>
            </a:r>
            <a:endParaRPr lang="en-US" sz="1400" dirty="0">
              <a:ea typeface="ＭＳ Ｐゴシック" charset="0"/>
            </a:endParaRPr>
          </a:p>
          <a:p>
            <a:pPr>
              <a:defRPr/>
            </a:pPr>
            <a:r>
              <a:rPr lang="en-US" sz="1800" dirty="0">
                <a:ea typeface="ＭＳ Ｐゴシック" charset="0"/>
              </a:rPr>
              <a:t>Service sends out Intent using </a:t>
            </a:r>
            <a:r>
              <a:rPr lang="en-US" sz="1800" dirty="0" err="1">
                <a:ea typeface="ＭＳ Ｐゴシック" charset="0"/>
              </a:rPr>
              <a:t>sendBroadcast</a:t>
            </a:r>
            <a:r>
              <a:rPr lang="en-US" sz="1800" dirty="0">
                <a:ea typeface="ＭＳ Ｐゴシック" charset="0"/>
              </a:rPr>
              <a:t>() method while the </a:t>
            </a:r>
            <a:r>
              <a:rPr lang="en-US" sz="1800" dirty="0" err="1">
                <a:ea typeface="ＭＳ Ｐゴシック" charset="0"/>
              </a:rPr>
              <a:t>BroadcastReceiver</a:t>
            </a:r>
            <a:r>
              <a:rPr lang="en-US" sz="1800" dirty="0">
                <a:ea typeface="ＭＳ Ｐゴシック" charset="0"/>
              </a:rPr>
              <a:t> defines a method called </a:t>
            </a:r>
            <a:r>
              <a:rPr lang="en-US" sz="1800" dirty="0" err="1">
                <a:ea typeface="ＭＳ Ｐゴシック" charset="0"/>
              </a:rPr>
              <a:t>onReceive</a:t>
            </a:r>
            <a:r>
              <a:rPr lang="en-US" sz="1800" dirty="0">
                <a:ea typeface="ＭＳ Ｐゴシック" charset="0"/>
              </a:rPr>
              <a:t>() to receive the Intent</a:t>
            </a:r>
          </a:p>
          <a:p>
            <a:pPr>
              <a:defRPr/>
            </a:pPr>
            <a:r>
              <a:rPr lang="en-US" sz="1800" dirty="0">
                <a:ea typeface="ＭＳ Ｐゴシック" charset="0"/>
              </a:rPr>
              <a:t>Example: Application which listens for changes in the phone state</a:t>
            </a:r>
            <a:r>
              <a:rPr lang="en-US" sz="1400" dirty="0">
                <a:ea typeface="ＭＳ Ｐゴシック" charset="0"/>
              </a:rPr>
              <a:t>	</a:t>
            </a:r>
          </a:p>
          <a:p>
            <a:pPr lvl="1"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020" y="3277210"/>
            <a:ext cx="8420100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&lt;manifest&gt;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&lt;application&gt;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 &lt;receiver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android:name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=“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MyPhoneReceiver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”&gt;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     &lt;intent-filter&gt;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 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</a:rPr>
              <a:t>&lt;action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</a:rPr>
              <a:t>android:name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</a:rPr>
              <a:t>=“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</a:rPr>
              <a:t>android.intent.action.PHONE_STATE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</a:rPr>
              <a:t>&gt; &lt;/action&gt;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     &lt;/intent-filter&gt;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 &lt;/receiver&gt;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</a:rPr>
              <a:t>&lt;uses-permission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</a:rPr>
              <a:t>android:name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</a:rPr>
              <a:t>=“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</a:rPr>
              <a:t>android.permission.READ_PHONE_STATE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</a:rPr>
              <a:t>”&gt;&lt;/uses-permission&gt; 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&lt;/application&gt;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247532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EE4F3-45CC-47E8-B989-A71EF1B38C4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320" y="222120"/>
              <a:ext cx="9364680" cy="6554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0" y="212400"/>
                <a:ext cx="9378360" cy="65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34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EE4F3-45CC-47E8-B989-A71EF1B38C4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11400" y="190800"/>
              <a:ext cx="8401680" cy="4965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240" y="179640"/>
                <a:ext cx="8420400" cy="49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4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EE4F3-45CC-47E8-B989-A71EF1B38C4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13160" y="414720"/>
              <a:ext cx="7718760" cy="1149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240" y="408240"/>
                <a:ext cx="7737480" cy="11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09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Broadcast Receiver: Phone state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420100" cy="48936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/>
              <a:t>import </a:t>
            </a:r>
            <a:r>
              <a:rPr lang="en-US" sz="1200" dirty="0" err="1"/>
              <a:t>android.content.BroadcastReceiver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import </a:t>
            </a:r>
            <a:r>
              <a:rPr lang="en-US" sz="1200" dirty="0" err="1"/>
              <a:t>android.content.Context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import </a:t>
            </a:r>
            <a:r>
              <a:rPr lang="en-US" sz="1200" dirty="0" err="1"/>
              <a:t>android.content.Intent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 err="1"/>
              <a:t>mport</a:t>
            </a:r>
            <a:r>
              <a:rPr lang="en-US" sz="1200" dirty="0"/>
              <a:t> </a:t>
            </a:r>
            <a:r>
              <a:rPr lang="en-US" sz="1200" dirty="0" err="1"/>
              <a:t>android.os.Bundle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import </a:t>
            </a:r>
            <a:r>
              <a:rPr lang="en-US" sz="1200" dirty="0" err="1"/>
              <a:t>android.telephony.TelephonyManager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import </a:t>
            </a:r>
            <a:r>
              <a:rPr lang="en-US" sz="1200" dirty="0" err="1"/>
              <a:t>android.util.Log</a:t>
            </a:r>
            <a:r>
              <a:rPr lang="en-US" sz="1200" dirty="0"/>
              <a:t>;</a:t>
            </a:r>
          </a:p>
          <a:p>
            <a:pPr eaLnBrk="1" hangingPunct="1"/>
            <a:endParaRPr lang="en-US" sz="1200" dirty="0"/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public class </a:t>
            </a:r>
            <a:r>
              <a:rPr lang="en-US" sz="1200" dirty="0" err="1"/>
              <a:t>MyPhoneReceiver</a:t>
            </a:r>
            <a:r>
              <a:rPr lang="en-US" sz="1200" dirty="0"/>
              <a:t> extends </a:t>
            </a:r>
            <a:r>
              <a:rPr lang="en-US" sz="1200" dirty="0" err="1"/>
              <a:t>BroadcastReceiver</a:t>
            </a:r>
            <a:r>
              <a:rPr lang="en-US" sz="1200" dirty="0"/>
              <a:t> </a:t>
            </a:r>
          </a:p>
          <a:p>
            <a:pPr eaLnBrk="1" hangingPunct="1"/>
            <a:r>
              <a:rPr lang="en-US" sz="1200" dirty="0"/>
              <a:t>{</a:t>
            </a:r>
          </a:p>
          <a:p>
            <a:pPr eaLnBrk="1" hangingPunct="1"/>
            <a:r>
              <a:rPr lang="en-US" sz="1200" dirty="0"/>
              <a:t> @</a:t>
            </a:r>
            <a:r>
              <a:rPr lang="en-US" sz="1200" dirty="0" err="1"/>
              <a:t>Overridepublic</a:t>
            </a:r>
            <a:r>
              <a:rPr lang="en-US" sz="1200" dirty="0"/>
              <a:t> </a:t>
            </a:r>
          </a:p>
          <a:p>
            <a:pPr eaLnBrk="1" hangingPunct="1"/>
            <a:r>
              <a:rPr lang="en-US" sz="1200" dirty="0"/>
              <a:t> void </a:t>
            </a:r>
            <a:r>
              <a:rPr lang="en-US" sz="1200" dirty="0" err="1"/>
              <a:t>onReceive</a:t>
            </a:r>
            <a:r>
              <a:rPr lang="en-US" sz="1200" dirty="0"/>
              <a:t>(Context context, Intent intent) </a:t>
            </a:r>
          </a:p>
          <a:p>
            <a:pPr eaLnBrk="1" hangingPunct="1"/>
            <a:r>
              <a:rPr lang="en-US" sz="1200" dirty="0"/>
              <a:t>  {</a:t>
            </a:r>
          </a:p>
          <a:p>
            <a:pPr eaLnBrk="1" hangingPunct="1"/>
            <a:r>
              <a:rPr lang="en-US" sz="1200" dirty="0"/>
              <a:t>	Bundle extras = </a:t>
            </a:r>
            <a:r>
              <a:rPr lang="en-US" sz="1200" dirty="0" err="1"/>
              <a:t>intent.getExtras</a:t>
            </a:r>
            <a:r>
              <a:rPr lang="en-US" sz="1200" dirty="0"/>
              <a:t>();</a:t>
            </a:r>
          </a:p>
          <a:p>
            <a:pPr eaLnBrk="1" hangingPunct="1"/>
            <a:r>
              <a:rPr lang="en-US" sz="1200" dirty="0"/>
              <a:t>	if (extras != null) </a:t>
            </a:r>
          </a:p>
          <a:p>
            <a:pPr eaLnBrk="1" hangingPunct="1"/>
            <a:r>
              <a:rPr lang="en-US" sz="1200" dirty="0"/>
              <a:t>	     {</a:t>
            </a:r>
          </a:p>
          <a:p>
            <a:pPr eaLnBrk="1" hangingPunct="1"/>
            <a:r>
              <a:rPr lang="en-US" sz="1200" dirty="0"/>
              <a:t>	         String state = </a:t>
            </a:r>
            <a:r>
              <a:rPr lang="en-US" sz="1200" dirty="0" err="1"/>
              <a:t>extras.getString(TelephonyManager.EXTRA_STATE</a:t>
            </a:r>
            <a:r>
              <a:rPr lang="en-US" sz="1200" dirty="0"/>
              <a:t>);</a:t>
            </a:r>
          </a:p>
          <a:p>
            <a:pPr eaLnBrk="1" hangingPunct="1"/>
            <a:r>
              <a:rPr lang="en-US" sz="1200" dirty="0"/>
              <a:t>	         </a:t>
            </a:r>
            <a:r>
              <a:rPr lang="en-US" sz="1200" dirty="0" err="1"/>
              <a:t>Log.w("DEBUG</a:t>
            </a:r>
            <a:r>
              <a:rPr lang="en-US" sz="1200" dirty="0"/>
              <a:t>", state);</a:t>
            </a:r>
          </a:p>
          <a:p>
            <a:pPr eaLnBrk="1" hangingPunct="1"/>
            <a:r>
              <a:rPr lang="en-US" sz="1200" dirty="0"/>
              <a:t>	         if (</a:t>
            </a:r>
            <a:r>
              <a:rPr lang="en-US" sz="1200" dirty="0" err="1"/>
              <a:t>state.equals</a:t>
            </a:r>
            <a:r>
              <a:rPr lang="en-US" sz="1200" dirty="0"/>
              <a:t>(</a:t>
            </a:r>
            <a:r>
              <a:rPr lang="en-US" sz="1200" dirty="0" err="1"/>
              <a:t>TelephonyManager.EXTRA_STATE_RINGING</a:t>
            </a:r>
            <a:r>
              <a:rPr lang="en-US" sz="1200" dirty="0"/>
              <a:t>)) </a:t>
            </a:r>
          </a:p>
          <a:p>
            <a:pPr eaLnBrk="1" hangingPunct="1"/>
            <a:r>
              <a:rPr lang="en-US" sz="1200" dirty="0"/>
              <a:t>		{</a:t>
            </a:r>
          </a:p>
          <a:p>
            <a:pPr eaLnBrk="1" hangingPunct="1"/>
            <a:r>
              <a:rPr lang="en-US" sz="1200" dirty="0"/>
              <a:t>		   String </a:t>
            </a:r>
            <a:r>
              <a:rPr lang="en-US" sz="1200" dirty="0" err="1"/>
              <a:t>phoneNumber</a:t>
            </a:r>
            <a:r>
              <a:rPr lang="en-US" sz="1200" dirty="0"/>
              <a:t> = </a:t>
            </a:r>
            <a:r>
              <a:rPr lang="en-US" sz="1200" dirty="0" err="1"/>
              <a:t>extras.getString</a:t>
            </a:r>
            <a:r>
              <a:rPr lang="en-US" sz="1200" dirty="0"/>
              <a:t>(</a:t>
            </a:r>
            <a:r>
              <a:rPr lang="en-US" sz="1200" dirty="0" err="1"/>
              <a:t>TelephonyManager.EXTRA_INCOMING_NUMBER</a:t>
            </a:r>
            <a:r>
              <a:rPr lang="en-US" sz="1200" dirty="0"/>
              <a:t>);</a:t>
            </a:r>
          </a:p>
          <a:p>
            <a:pPr eaLnBrk="1" hangingPunct="1"/>
            <a:r>
              <a:rPr lang="en-US" sz="1200" dirty="0"/>
              <a:t>		   </a:t>
            </a:r>
            <a:r>
              <a:rPr lang="en-US" sz="1200" dirty="0" err="1"/>
              <a:t>Log.w</a:t>
            </a:r>
            <a:r>
              <a:rPr lang="en-US" sz="1200" dirty="0"/>
              <a:t>("DEBUG", </a:t>
            </a:r>
            <a:r>
              <a:rPr lang="en-US" sz="1200" dirty="0" err="1"/>
              <a:t>phoneNumber</a:t>
            </a:r>
            <a:r>
              <a:rPr lang="en-US" sz="1200" dirty="0"/>
              <a:t>);</a:t>
            </a:r>
          </a:p>
          <a:p>
            <a:pPr eaLnBrk="1" hangingPunct="1"/>
            <a:r>
              <a:rPr lang="en-US" sz="1200" dirty="0"/>
              <a:t>		}</a:t>
            </a:r>
          </a:p>
          <a:p>
            <a:pPr eaLnBrk="1" hangingPunct="1"/>
            <a:r>
              <a:rPr lang="en-US" sz="1200" dirty="0"/>
              <a:t>	      }</a:t>
            </a:r>
          </a:p>
          <a:p>
            <a:pPr eaLnBrk="1" hangingPunct="1"/>
            <a:r>
              <a:rPr lang="en-US" sz="1200" dirty="0"/>
              <a:t>   }</a:t>
            </a:r>
          </a:p>
          <a:p>
            <a:pPr eaLnBrk="1" hangingPunct="1"/>
            <a:r>
              <a:rPr lang="en-US" sz="1200" dirty="0"/>
              <a:t>}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2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Pending Intent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8575675" cy="1752600"/>
          </a:xfrm>
        </p:spPr>
        <p:txBody>
          <a:bodyPr/>
          <a:lstStyle/>
          <a:p>
            <a:pPr lvl="1">
              <a:defRPr/>
            </a:pPr>
            <a:r>
              <a:rPr lang="en-US" sz="1800" dirty="0">
                <a:ea typeface="ＭＳ Ｐゴシック" charset="0"/>
              </a:rPr>
              <a:t>Token that an application gives another application which allows the other application to use permissions of your application to execute code </a:t>
            </a:r>
          </a:p>
          <a:p>
            <a:pPr lvl="2">
              <a:defRPr/>
            </a:pPr>
            <a:r>
              <a:rPr lang="en-US" sz="1400" dirty="0">
                <a:ea typeface="ＭＳ Ｐゴシック" charset="0"/>
              </a:rPr>
              <a:t>Other application could be Notification Manager, Alarm manager etc.</a:t>
            </a:r>
          </a:p>
          <a:p>
            <a:pPr lvl="2">
              <a:buNone/>
              <a:defRPr/>
            </a:pPr>
            <a:endParaRPr lang="en-US" sz="1400" dirty="0">
              <a:ea typeface="ＭＳ Ｐゴシック" charset="0"/>
            </a:endParaRP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Example of a pending Intent and </a:t>
            </a:r>
            <a:r>
              <a:rPr lang="en-US" sz="1800" dirty="0" err="1">
                <a:ea typeface="ＭＳ Ｐゴシック" charset="0"/>
              </a:rPr>
              <a:t>BroadcastReceiver</a:t>
            </a:r>
            <a:r>
              <a:rPr lang="en-US" sz="1400" dirty="0">
                <a:ea typeface="ＭＳ Ｐゴシック" charset="0"/>
              </a:rPr>
              <a:t>.</a:t>
            </a:r>
          </a:p>
          <a:p>
            <a:pPr lvl="1"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413" y="2971800"/>
            <a:ext cx="8418512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 dirty="0"/>
              <a:t>&lt;?xml version="1.0" encoding="utf-8"?&gt;</a:t>
            </a:r>
          </a:p>
          <a:p>
            <a:pPr eaLnBrk="1" hangingPunct="1"/>
            <a:r>
              <a:rPr lang="en-US" sz="1200" dirty="0"/>
              <a:t>&lt;</a:t>
            </a:r>
            <a:r>
              <a:rPr lang="en-US" sz="1200" dirty="0" err="1"/>
              <a:t>LinearLayout</a:t>
            </a:r>
            <a:r>
              <a:rPr lang="en-US" sz="1200" dirty="0"/>
              <a:t> </a:t>
            </a:r>
            <a:r>
              <a:rPr lang="en-US" sz="1200" dirty="0" err="1"/>
              <a:t>xmlns:android</a:t>
            </a:r>
            <a:r>
              <a:rPr lang="en-US" sz="1200" dirty="0"/>
              <a:t>="http://</a:t>
            </a:r>
            <a:r>
              <a:rPr lang="en-US" sz="1200" dirty="0" err="1"/>
              <a:t>schemas.android.com/apk/res/android"android:orientation</a:t>
            </a:r>
            <a:r>
              <a:rPr lang="en-US" sz="1200" dirty="0"/>
              <a:t>="vertical" </a:t>
            </a:r>
            <a:r>
              <a:rPr lang="en-US" sz="1200" dirty="0" err="1"/>
              <a:t>android:layout_width</a:t>
            </a:r>
            <a:r>
              <a:rPr lang="en-US" sz="1200" dirty="0"/>
              <a:t>="</a:t>
            </a:r>
            <a:r>
              <a:rPr lang="en-US" sz="1200" dirty="0" err="1"/>
              <a:t>fill_parent"android:layout_height</a:t>
            </a:r>
            <a:r>
              <a:rPr lang="en-US" sz="1200" dirty="0"/>
              <a:t>="</a:t>
            </a:r>
            <a:r>
              <a:rPr lang="en-US" sz="1200" dirty="0" err="1"/>
              <a:t>fill_parent</a:t>
            </a:r>
            <a:r>
              <a:rPr lang="en-US" sz="1200" dirty="0"/>
              <a:t>"&gt;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&lt;</a:t>
            </a:r>
            <a:r>
              <a:rPr lang="en-US" sz="1200" dirty="0" err="1"/>
              <a:t>EditText</a:t>
            </a:r>
            <a:r>
              <a:rPr lang="en-US" sz="1200" dirty="0"/>
              <a:t>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 </a:t>
            </a:r>
            <a:r>
              <a:rPr lang="en-US" sz="1200" dirty="0" err="1"/>
              <a:t>android:id</a:t>
            </a:r>
            <a:r>
              <a:rPr lang="en-US" sz="1200" dirty="0"/>
              <a:t>="@+id/</a:t>
            </a:r>
            <a:r>
              <a:rPr lang="en-US" sz="1200" dirty="0" err="1"/>
              <a:t>time"android:layout_width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 </a:t>
            </a:r>
            <a:r>
              <a:rPr lang="en-US" sz="1200" dirty="0" err="1"/>
              <a:t>android:hint</a:t>
            </a:r>
            <a:r>
              <a:rPr lang="en-US" sz="1200" dirty="0"/>
              <a:t>="Number of </a:t>
            </a:r>
            <a:r>
              <a:rPr lang="en-US" sz="1200" dirty="0" err="1"/>
              <a:t>seconds"android:inputType</a:t>
            </a:r>
            <a:r>
              <a:rPr lang="en-US" sz="1200" dirty="0"/>
              <a:t>="</a:t>
            </a:r>
            <a:r>
              <a:rPr lang="en-US" sz="1200" dirty="0" err="1"/>
              <a:t>numberDecimal</a:t>
            </a:r>
            <a:r>
              <a:rPr lang="en-US" sz="1200" dirty="0"/>
              <a:t>"&gt;&gt;</a:t>
            </a:r>
          </a:p>
          <a:p>
            <a:pPr eaLnBrk="1" hangingPunct="1"/>
            <a:r>
              <a:rPr lang="en-US" sz="1200" dirty="0"/>
              <a:t>&lt;/</a:t>
            </a:r>
            <a:r>
              <a:rPr lang="en-US" sz="1200" dirty="0" err="1"/>
              <a:t>EditText</a:t>
            </a:r>
            <a:r>
              <a:rPr lang="en-US" sz="1200" dirty="0"/>
              <a:t>&gt;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&lt;Button </a:t>
            </a:r>
            <a:r>
              <a:rPr lang="en-US" sz="1200" dirty="0" err="1"/>
              <a:t>android:text</a:t>
            </a:r>
            <a:r>
              <a:rPr lang="en-US" sz="1200" dirty="0"/>
              <a:t>="Start Counter" </a:t>
            </a:r>
            <a:r>
              <a:rPr lang="en-US" sz="1200" dirty="0" err="1"/>
              <a:t>android:id</a:t>
            </a:r>
            <a:r>
              <a:rPr lang="en-US" sz="1200" dirty="0"/>
              <a:t>="@+id/</a:t>
            </a:r>
            <a:r>
              <a:rPr lang="en-US" sz="1200" dirty="0" err="1"/>
              <a:t>ok"android:onClick</a:t>
            </a:r>
            <a:r>
              <a:rPr lang="en-US" sz="1200" dirty="0"/>
              <a:t>="</a:t>
            </a:r>
            <a:r>
              <a:rPr lang="en-US" sz="1200" dirty="0" err="1"/>
              <a:t>startAlert</a:t>
            </a:r>
            <a:r>
              <a:rPr lang="en-US" sz="1200" dirty="0"/>
              <a:t>" </a:t>
            </a:r>
            <a:r>
              <a:rPr lang="en-US" sz="1200" dirty="0" err="1"/>
              <a:t>android:layout_width</a:t>
            </a:r>
            <a:r>
              <a:rPr lang="en-US" sz="1200" dirty="0"/>
              <a:t>="</a:t>
            </a:r>
            <a:r>
              <a:rPr lang="en-US" sz="1200" dirty="0" err="1"/>
              <a:t>wrap_content"android:layout_height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"&gt;</a:t>
            </a:r>
          </a:p>
          <a:p>
            <a:pPr eaLnBrk="1" hangingPunct="1"/>
            <a:r>
              <a:rPr lang="en-US" sz="1200" dirty="0"/>
              <a:t>&lt;/Button&gt;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&lt;/</a:t>
            </a:r>
            <a:r>
              <a:rPr lang="en-US" sz="1200" dirty="0" err="1"/>
              <a:t>LinearLayout</a:t>
            </a:r>
            <a:r>
              <a:rPr lang="en-US" sz="1200" dirty="0"/>
              <a:t>&gt;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endParaRPr lang="en-US" sz="1200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413" y="2343090"/>
            <a:ext cx="124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Main.xml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6334533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56138</TotalTime>
  <Words>1047</Words>
  <Application>Microsoft Office PowerPoint</Application>
  <PresentationFormat>On-screen Show (4:3)</PresentationFormat>
  <Paragraphs>280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Courier</vt:lpstr>
      <vt:lpstr>Times New Roman</vt:lpstr>
      <vt:lpstr>Trebuchet MS</vt:lpstr>
      <vt:lpstr>Blank Presentation</vt:lpstr>
      <vt:lpstr>PowerPoint Presentation</vt:lpstr>
      <vt:lpstr>What is and is not an Android service?</vt:lpstr>
      <vt:lpstr>Uses of Android Services</vt:lpstr>
      <vt:lpstr>Broadcast Receiver</vt:lpstr>
      <vt:lpstr>PowerPoint Presentation</vt:lpstr>
      <vt:lpstr>PowerPoint Presentation</vt:lpstr>
      <vt:lpstr>PowerPoint Presentation</vt:lpstr>
      <vt:lpstr>Broadcast Receiver: Phone state example</vt:lpstr>
      <vt:lpstr>Pending Intent</vt:lpstr>
      <vt:lpstr>System Services and Broadcast Receiver</vt:lpstr>
      <vt:lpstr>System Services and Broadcast Receiver</vt:lpstr>
      <vt:lpstr>Defining and consuming your own service</vt:lpstr>
      <vt:lpstr>Defining and consuming your own service</vt:lpstr>
      <vt:lpstr>Defining and consuming your own service</vt:lpstr>
      <vt:lpstr>Defining and consuming your own service</vt:lpstr>
      <vt:lpstr>Defining and consuming your own service</vt:lpstr>
    </vt:vector>
  </TitlesOfParts>
  <Company>U.C.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nilanb</dc:creator>
  <cp:lastModifiedBy>Nilanjan Banerjee</cp:lastModifiedBy>
  <cp:revision>9058</cp:revision>
  <cp:lastPrinted>2000-06-29T13:25:05Z</cp:lastPrinted>
  <dcterms:created xsi:type="dcterms:W3CDTF">2011-11-06T19:23:20Z</dcterms:created>
  <dcterms:modified xsi:type="dcterms:W3CDTF">2017-02-21T19:17:28Z</dcterms:modified>
</cp:coreProperties>
</file>