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89" r:id="rId2"/>
    <p:sldId id="877" r:id="rId3"/>
    <p:sldId id="589" r:id="rId4"/>
    <p:sldId id="848" r:id="rId5"/>
    <p:sldId id="816" r:id="rId6"/>
    <p:sldId id="849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0" r:id="rId17"/>
    <p:sldId id="876" r:id="rId18"/>
    <p:sldId id="861" r:id="rId19"/>
    <p:sldId id="862" r:id="rId20"/>
    <p:sldId id="871" r:id="rId21"/>
    <p:sldId id="872" r:id="rId22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4" autoAdjust="0"/>
    <p:restoredTop sz="95018"/>
  </p:normalViewPr>
  <p:slideViewPr>
    <p:cSldViewPr snapToObjects="1">
      <p:cViewPr varScale="1">
        <p:scale>
          <a:sx n="111" d="100"/>
          <a:sy n="111" d="100"/>
        </p:scale>
        <p:origin x="30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142" y="-72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7T18:08:02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7-02-07T18:08:53.528"/>
    </inkml:context>
  </inkml:definitions>
  <inkml:trace contextRef="#ctx0" brushRef="#br0">2359 15869 4 0,'0'15'0'0</inkml:trace>
  <inkml:trace contextRef="#ctx0" brushRef="#br0" timeOffset="2888.5237">4982 4747 304 0,'9'56'112'0,"-1"-14"-60"0,1 22-65 31,8 136 17-16,0 15-6-15,8 11 1 16,5 27 1-16</inkml:trace>
  <inkml:trace contextRef="#ctx0" brushRef="#br0" timeOffset="2948.6844">5246 7496 276 0,'12'219'104'0,"26"-162"-56"31,22 14-100-31,-43-26-2 0</inkml:trace>
  <inkml:trace contextRef="#ctx0" brushRef="#br0" timeOffset="3539.8723">4630 4343 288 0,'-47'23'107'0,"5"-1"-58"0,21-3-57 16,16-11 49 15,129 26-13 0,228-38-4-31,-38-7-3 16,-34-8-6-16,21-4-1 15,-20-7-6 1,28-12-3-16,-33-7-2 16,5 0-3-16,-27 15 3 0,-50 4-2 15,-17 15-1-15,-34 19-2 0,-43 7 1 16,-25 12-1-16,-22 15-2 16,-12 14 0-16,-12 20 3 0,-5 30-2 15,-5 15 1 1,5 26 2-16,4 38 0 15,1 27 0-15,3 7 0 0,9 34 0 16,0 15 0-16,-9 3 0 16,-3 1 2-16,-5-8-1 15,8 8 2-15,9-19 0 16,-4-19 1-16,-5 12-5 16,-4-24-1-16,0-10 1 15,-12 7 2-15,-5-27 2 0,-12 1 3 16,-9-189-27 15,-68 215-26-15,-17-64-12-16</inkml:trace>
  <inkml:trace contextRef="#ctx0" brushRef="#br0" timeOffset="4034.6296">4982 4750 288 0,'-17'-64'110'0,"5"38"-60"0,-1 18-28 16,4 46 5 0,5 15-12-16,4 7-9 15,4 23-3-15,5-4 1 16,4 19 0-16,4 23-2 15,4 11-4-15,4 19-1 0,5 11 2 16,4 12 2-16,-4 14-2 16,4 27-2-16,0-37 4 0,21 29 3 15,4 4-3 1,-4-11-1-16,1-8 0 0,-10 8 0 16,-3-30 2-1,-9 15 3-15,-9-30-2 16,-8-16-2-16,-4-3 2 0,-5-27 2 15,5-22-4-15,21-19-1 16,-4-8 11 0,21-22 5-16</inkml:trace>
  <inkml:trace contextRef="#ctx0" brushRef="#br0" timeOffset="4139.9703">7347 8779 408 0,'208'71'151'0,"-60"-59"-82"0,56 14-80 0,-94-18 22 0,35-5-9 15,29-14 1-15</inkml:trace>
  <inkml:trace contextRef="#ctx0" brushRef="#br0" timeOffset="4184.7918">9248 8473 4 0,'-97'-7'0'0</inkml:trace>
  <inkml:trace contextRef="#ctx0" brushRef="#br0" timeOffset="4700.8667">5254 2484 332 0,'0'-12'126'0,"17"5"-68"16,-9-8-63-16,-3 15 20 15,-14 0-14-15,1 11 0 16,-5 0-1 0,0 16 0-16,1 10-3 0,-18 28 0 0,0-1 2 15,5 22 2-15,-1 1-2 16,5 11 0-16,4 0-1 0,-4-7 0 15,21-91 33 17,-17 71 22-1</inkml:trace>
  <inkml:trace contextRef="#ctx0" brushRef="#br0" timeOffset="4850.9596">5390 2310 400 0,'47'4'151'0,"-35"7"-82"0,18 46-85 15,-17-19 21-15,8 18-8 16,4 23 3-16,1 4-1 0,-5 30 0 16,5 8 1-16,-14 4 2 0,-3-12 1 0,-5-19-1 15,0-11-2-15</inkml:trace>
  <inkml:trace contextRef="#ctx0" brushRef="#br0" timeOffset="4901.4834">5564 3283 4 0,'-21'-56'0'0</inkml:trace>
  <inkml:trace contextRef="#ctx0" brushRef="#br0" timeOffset="5042.7461">5347 2880 356 0,'77'15'132'0,"-52"-4"-72"0,26 19-63 15,-21-15 22-15,17 0-14 16,-1-22-1-16,-3-4-55 0,3-1-23 16</inkml:trace>
  <inkml:trace contextRef="#ctx0" brushRef="#br0" timeOffset="5306.6488">6124 2797 376 0,'38'34'143'0,"-29"-34"-78"0,-9-4-76 0,-9-7 13 31,1 11-13-31,-13-8 1 0,-9 16 4 0,-25-1 3 16,8 4 2-16,5 1 1 16,8 3-3-16,8 30-2 15,9-3 0 1,9-5 5-16,25-3 2 0,8 0-3 15,18 0-1 1,3-15 3-16,1-11 3 16,12-12 3-16,-8-26 3 15,-8-16 1-15,-5 5 3 16</inkml:trace>
  <inkml:trace contextRef="#ctx0" brushRef="#br0" timeOffset="5472.4554">6383 2386 404 0,'-4'0'151'0,"0"30"-82"0,-1-4-85 16,1-7 21-16,0 7-8 16,4 12 1-16,0 26-3 15,4-3 1-15,0-5 2 16,5 23 1-16,4-3 3 0,8-8-8 16,9-8-1-16,-9-11-7 15,-4-11-4-15</inkml:trace>
  <inkml:trace contextRef="#ctx0" brushRef="#br0" timeOffset="5696.9556">6362 2985 348 0,'-4'-98'129'0,"8"83"-70"0,4 0-69 0,-3 11 22 15,3 0-16 1,13-3 1-16,13 3-1 16,0 4 2-16,0 0 3 15,9 38-2 1,-9 3 0-1,0-3 1-15,-5 0 2 0,1 0-6 16,-5-5 1 0,9-10 1-16,-4-8 1 0,0-11 3 0,-5-8 3 15,-3-11 2-15,-5-26-8 16,-1 7-1-16</inkml:trace>
  <inkml:trace contextRef="#ctx0" brushRef="#br0" timeOffset="5917.6979">6990 2982 324 0,'4'82'123'0,"-4"-59"-66"0,5 11-66 15,3-19 18-15,13 4-9 16,5-4 2-16,3 0 8 16,5-11 3-16,0-8-6 0,5-11 0 0,-5-8 3 15,-5-7 3 1,-8-11 2-16,-4-4-4 0,-4 14-1 15,-13 31-46 17,0-34-62-17,-4-3-28-15</inkml:trace>
  <inkml:trace contextRef="#ctx0" brushRef="#br0" timeOffset="6105.6112">7690 2601 388 0,'5'11'145'0,"3"0"-78"0,5 23-80 0,-9-11 20 0,5 11-8 16,3 3 2 0,-7-3 0-16,-5 19 2 15,-5 11-2-15,-7 4-9 0,3 0-3 0</inkml:trace>
  <inkml:trace contextRef="#ctx0" brushRef="#br0" timeOffset="6153.5693">7775 3423 4 0,'17'-30'0'0</inkml:trace>
  <inkml:trace contextRef="#ctx0" brushRef="#br0" timeOffset="6496.9847">8149 2476 368 0,'-17'-49'140'0,"4"38"-76"0,0 11-72 16,5 11 21-16,-1 0-11 0,-3 12-2 15,12 0-2 1,0 14-1-16,0 16 2 16,0 8-5-16,0-12 2 0,0 22 2 0,0 5 1 15,0-76-52 17,-26 94 31-32,1-34 13 15,8-18 16-15,4-27 7 0,0-19 1 16,5-22 1-1,4-4-8-15,21 3-3 0,0 8-1 0,0-3-7 16,0 10 0 0,4 12-1-16,-4 0 2 15,12 34 1-15,10 0 3 16,-5 8-1-16,0-8-1 16,4-4 3-16,-4-15 2 15,4-8 4-15,0-18 5 16,0-19 5-16,1-8 3 15</inkml:trace>
  <inkml:trace contextRef="#ctx0" brushRef="#br0" timeOffset="6647.804">8705 3427 420 0,'-21'41'159'0,"-1"34"-86"0,-16-18-83 0,9-38 27 15,-10-4-12-15,-3-11 2 16</inkml:trace>
  <inkml:trace contextRef="#ctx0" brushRef="#br0" timeOffset="7277.2588">13366 4460 380 0,'63'-53'143'15,"-42"42"-78"-15,1 26-74 0,-18-7 25 16,4 3-11-1,1 15 2-15,-1 1-2 0,1 3 0 16,-1 26-3-16,-3 20-2 0,3 29 1 16,-4 1-1-16,1 41 2 0,-1 27-1 15,-4 22-1 1,0 30-2-16,0 23 1 0,0 11 3 16,0-7 1-16,0-12-4 15,4-11 1-15,0-11-7 16,1-30-3-16,-5-189-322 47</inkml:trace>
  <inkml:trace contextRef="#ctx0" brushRef="#br0" timeOffset="7980.5243">13238 4105 336 0,'-38'-45'126'0,"8"49"-68"0,18 19-59 0,12-5 25 16,8 5-16-1,9 3-4-15,4 8-1 0,9-3 2 16,42 3-2-16,30-12 9 0,34-10 5 0,38-16-7 31,47-19-3-31,38-22-2 16,38-4-1-16,42-4 0 0,22-22 0 15,-361 75 33 17,913-132-16-32,-213 49-5 0,-152 22-5 15,-94 24-3 1,-51 3-4-16,-42 15-3 16,-43 4 0-16,-42 7-1 0,-43 8 0 0,-50 4-5 15,-43 3-1-15,-34 12 0 16,-25 4 2-16,-26 11-1 15,-13 22 1-15,-16 9 0 16,-9 51 3-16,-17 28-2 16,0 26-1-16,0 37 3 15,0 19 2-15,-4 31 0 16,4 22-1-16,4 4 1 16,17 52-1-16,0-3 0 15,9-4 0-15,0 12 0 0,25-20 2 16,4 16-3-1,9-30 0-15,0 3 3 0,0 38 1 16,-21-34-1 0,-26-49 1-16,-21-264 9 31,-127 279-4-15,-26-79 0-16,-34-60-6 0,-59-42-4 15,-55-38 1-15,-60-22 2 0,-42-50 0 16,-69-6-1-16,-79-9 1 15,-14-22-1-15,-4 4 0 16,47 3-3-16,9 20 2 0,54 10 10 16,73 12 3-1,51 4-3-15,67 0-3 0,43-8-3 16,60-3 0 0,165 7-356 15</inkml:trace>
  <inkml:trace contextRef="#ctx0" brushRef="#br0" timeOffset="8639.8931">13646 7296 340 0,'42'-34'129'0,"-29"23"-70"0,-5 0-69 0,-8 11 22 15,-4 0-9 1,-4 0 1-16,-9 4-2 0,-5 3 1 16,1 4-2-1,0 12-1-15,4 15 1 0,17-38 5 31,-8 139-3-15,8 27 1-16</inkml:trace>
  <inkml:trace contextRef="#ctx0" brushRef="#br0" timeOffset="8702.0818">13591 9182 344 0,'-13'242'129'0,"13"-190"-70"0,4 16-64 0,-4-38 23 16</inkml:trace>
  <inkml:trace contextRef="#ctx0" brushRef="#br0" timeOffset="8863.9189">17148 9405 292 0,'195'3'110'0,"-115"-14"-60"0</inkml:trace>
  <inkml:trace contextRef="#ctx0" brushRef="#br0" timeOffset="9650.3089">14673 2039 248 0,'-4'-31'93'0,"-1"9"-50"0,5-12-28 0,0 19 24 16,5-15-6-16,-1-8 3 0,0 8-7 16,-4 7-1-16,0 8-15 15,-4 0-3-15,-5 7-3 0,-29 54-1 16,4 6-6 0,0 35-2-1,0-8-2-15,-17 50 0 0,0 21 3 16,1-10 2-16,-1 15-2 15,4 3 0-15,9-15 3 16,8-26 1-16</inkml:trace>
  <inkml:trace contextRef="#ctx0" brushRef="#br0" timeOffset="9861.0464">14117 3442 480 0,'13'-19'178'0,"-9"-45"-96"0,17-34-93 0,-8 22 29 16,12-29-15-1,13-27-2-15,13-16-3 16,9 24 1-16,12 0 1 0,4 22-5 0,1 11-1 0,-9 20 3 15,4 10 1 1,-8 16 2-16,-9 15 0 0,-9 26-3 31,-3 27 2-31,4 3 1 0,-1 34 0 0,-8 35-5 16,-4 14 1 0,-4 19-5-16,-9 12 1 15,1-1-5-15,-5-14 1 0</inkml:trace>
  <inkml:trace contextRef="#ctx0" brushRef="#br0" timeOffset="9904.7764">15233 3434 76 0,'-8'-23'30'0,"-9"-52"-16"0</inkml:trace>
  <inkml:trace contextRef="#ctx0" brushRef="#br0" timeOffset="10076.5407">14401 2638 344 0,'-17'8'129'0,"34"3"-70"0,38 0-58 15,-25-3 27-15,8 18-15 16,13-3 0-16,13-23-7 0,17-8-4 16,3-3-1-1,14-4-23-15,-4-8-8 0,-5-3-60 16,-9 0-26-16,9 11-9 16</inkml:trace>
  <inkml:trace contextRef="#ctx0" brushRef="#br0" timeOffset="10186.1155">16014 2574 400 0,'21'-15'148'0,"-21"8"-80"0,-12-12-66 0,-1 11 28 0</inkml:trace>
  <inkml:trace contextRef="#ctx0" brushRef="#br0" timeOffset="10235.172">15636 2514 416 0,'-67'38'156'0,"16"-12"-84"0,17 12-86 0,21-19 24 0</inkml:trace>
  <inkml:trace contextRef="#ctx0" brushRef="#br0" timeOffset="10295.2123">15530 2936 408 0,'77'76'151'0,"-31"-46"-82"0,44 15-78 16,-48-26 23-16</inkml:trace>
  <inkml:trace contextRef="#ctx0" brushRef="#br0" timeOffset="10506.4556">16434 2887 428 0,'85'-120'162'0,"-63"40"-88"0,-1-48-71 0,-21 64 31 0,4-23-20 16,-4 0-5-16,-13 1-11 0,-4 22-1 15,0 3 1 1,-4 24-4-16,4 18 2 0,-4 19 0 0,4 26 2 16,0 19-4-1,4 23 2-15,5 27 0 16,8 25 2-16,0-120-41 31,17 204-18-15,-9-53-11-16,1-53-83 0,-1-42-34 15</inkml:trace>
  <inkml:trace contextRef="#ctx0" brushRef="#br0" timeOffset="10806.1815">16396 2054 340 0,'-25'49'129'0,"16"-12"-70"0,14 24-58 0,-1-39 27 16,9 5-15-16,8 22 0 15,17-11-5-15,17-5-3 0,5-10-2 16,24-15-7-16,-3-23-2 0,-81 15-74 31,85-27 98 1,-13 16-8-17,-21 11 10-15,-13 22-3 16,-8 20-4-16,-9 18-3 15,-8 12 1-15,0 0-6 16,-1 14 1-16,1-3 1 0,0 4-1 0,0-11 1 16,4-9-4-1,8-14-2-15</inkml:trace>
  <inkml:trace contextRef="#ctx0" brushRef="#br0" timeOffset="10852.2261">17356 2891 4 0,'67'-53'0'0</inkml:trace>
  <inkml:trace contextRef="#ctx0" brushRef="#br0" timeOffset="11147.2196">17648 2589 380 0,'22'23'143'0,"-5"-8"-78"0,12 15-69 16,-12-19 26-1,9 23-18-15,-1-3-5 16,1 3 3-16,-5 7 0 15,0 19 0-15,-4 1-2 0,-4-8 1 0,-5-12 1 16,1-11 1-16,-9-30 27 31,34-38-12-15,0-3-3-16,-5-19-12 16,1-16-2-1,0 1-91 1,4-23-15-1,-9 22-92 1,5 50 27-16</inkml:trace>
  <inkml:trace contextRef="#ctx0" brushRef="#br0" timeOffset="11271.8361">18773 2506 444 0,'-8'-11'165'0,"4"11"-90"0,-1 15-90 15,1-4 26-15,0 8-16 0,-5 11 1 16</inkml:trace>
  <inkml:trace contextRef="#ctx0" brushRef="#br0" timeOffset="11356.0652">18769 2970 396 0,'21'94'148'0,"-8"-60"-80"0,8 12-119 0,-12-27 7 16,8-4-242 15</inkml:trace>
  <inkml:trace contextRef="#ctx0" brushRef="#br0" timeOffset="11407.1182">19270 2137 380 0,'-17'-174'143'0,"0"118"-78"0,13-27-63 0,-13 71 28 15</inkml:trace>
  <inkml:trace contextRef="#ctx0" brushRef="#br0" timeOffset="11466.3825">19181 1824 619 0,'-21'37'-1'0,"-1"27"0"16,5 12 4-16,5-4 3 15</inkml:trace>
  <inkml:trace contextRef="#ctx0" brushRef="#br0" timeOffset="11534.8264">19066 2774 376 0,'-4'91'140'0,"0"-76"-76"0,-1 53-94 32</inkml:trace>
  <inkml:trace contextRef="#ctx0" brushRef="#br0" timeOffset="11911.7614">19261 2465 416 0,'34'0'156'0,"-21"19"-84"0,8 3-84 0,-12-7 26 16,4 4-13-1,4 0-1-15,4 0 3 16,-4-4 0-16,17-15-1 0,0-11 7 0,-5-8 4 16,1-4 0-16,0-18 0 0,4 7-7 15,-5 11-4 1,10 31-8-16,-5 14 1 16,-5 5 2-1,-7 14 2-15,-1 20 1 16,-9-9-3-16,-3 1 0 15,4 26 2-15,4 4 2 0,8 8-2 16,5 7 0 0,-30-98 3-1,21 94 3 1,-17-26 4 0,-16-26 11-16,-1-35 7 15,-17-26-5-15,-8-49-1 16,8-3-12-16,30-16 3 0,13 12 2 0,25-8-23 15,34 7-8 1,30 12-23-16,30 15-10 0,33 23-59 16,26 11-27-16</inkml:trace>
  <inkml:trace contextRef="#ctx0" brushRef="#br0" timeOffset="17111.539">8463 2853 180 0,'30'-7'68'0,"-18"3"-36"0,5-4-35 0,-12 1 13 0,7 7-7 16,1 0 0-1,-4 4-3-15</inkml:trace>
  <inkml:trace contextRef="#ctx0" brushRef="#br0" timeOffset="17335.8725">8497 2891 228 0,'-9'11'88'0,"5"1"-48"0,4 29-38 16,0-30 17-1,0 5-6-15,0-1 2 0,0 3-6 16,0 1-1-16,4 0-4 16,1 4-1-16,-1-1 1 15,0-3-5-15,0 0 1 16,5 4 0-16,4-4 0 0,-1-1 2 15,10-6 1-15,-1-5 1 16,0 5 2-16,0-12-1 16,13 0 0-16,9-12-1 0,-5 1 2 15,-8 0-1 1,-5-8 0-16,-4-4-3 16,-4-3 1-16</inkml:trace>
  <inkml:trace contextRef="#ctx0" brushRef="#br0" timeOffset="17417.9099">8735 2917 304 0,'-5'42'115'0,"1"7"-62"0</inkml:trace>
  <inkml:trace contextRef="#ctx0" brushRef="#br0" timeOffset="17601.7364">8684 3638 304 0,'-9'147'112'0,"5"-79"-60"0,-5 15-36 47,9-38 18-47,5-30-3 16,3-15-16-16,13-45-9 0,26-31-81 47,89-191 7-47,4 37-1 0,-8 33-48 15,16 20-18 1</inkml:trace>
  <inkml:trace contextRef="#ctx0" brushRef="#br0" timeOffset="19102.3339">15946 2661 256 0,'0'7'96'0,"0"-14"-52"16,0 3 12-1,5-7-20-15,-5 3-16 16,0-3-11-1,-5-4-5-15,1 4 4 16,-4-1 5-16,-5-3-7 0,-8 8 1 0,-5 3 3 16,1 4-4-1,-9 7-1-15,-4 5 0 0,8-1-1 16,4 8-5-16,5 4-1 16,4 14 1-16,4 5 2 15,9-5-7-15,13 24-3 16,12-1 7-16,0 4 5 15,5-7-1-15,3-8 1 16,5 0-1-16,0-15 1 16,4-12-2-16,5-10 2 0,-1-8-4 15,-16-8-2 1,-5 0-29-16,-25-4-64 16,-9 8-1-1,-8 8-28-15</inkml:trace>
  <inkml:trace contextRef="#ctx0" brushRef="#br0" timeOffset="20804.4165">17428 2578 252 0,'-5'11'96'0,"35"1"-52"0,-13-1-43 0,-13 0 21 0,1 1-10 16,-1-1 1-16,0 15-6 15,-4 8 1 1,0 4-5-16,0 18 0 0,-4 9 3 0,-13 6-5 0,4-7-3 15,13-64-15 17,-8 57-109-17,-1-16-52-15</inkml:trace>
  <inkml:trace contextRef="#ctx0" brushRef="#br0" timeOffset="21601.7452">18633 2578 180 0,'9'-15'68'0,"-5"7"-36"0,13-3-13 15,-13 7 21-15,9 0-5 16,0 1 2-16,8-1-4 0,-4 4 0 15,0 11-18-15,-4 4 2 0,-5 8 1 16,0 3-6-16,-8 20 1 16,-4-1-6-16,-4 0 1 15,-1 19-5-15,5 8 0 16,0 3-1-16,0-3-2 16,4 15-4-16,0-23-2 15,0-11 0-15,0-12 4 0,0-11 12 16,-5-41 6-1,1-12-8 1,0-14-7-16,0-20-3 0,-1-11 1 16,1-22 0-1,4 14-2-15,0 8 0 16,0 12-1-16,0 18 3 0,0 4-2 16,0 11 1-1,0 12-5-15,4 4 0 0,1 10 3 16,3 20 4-16,1 3-1 0,3 8 0 15,1 0-1 1,0 15 0-16,-1 0 2 16,-3-3 0-16,-1-12-9 15,-3-8-4-15,-5-11-31 0,0-15-13 16,-9-19-44 0,5-11-49-16,0-30 49 15</inkml:trace>
  <inkml:trace contextRef="#ctx0" brushRef="#br0" timeOffset="21729.9624">18748 2099 280 0,'13'11'107'0,"-9"4"-58"0,8 42-53 0,-7-42 21 16</inkml:trace>
  <inkml:trace contextRef="#ctx0" brushRef="#br0" timeOffset="21796.4502">18761 2250 228 0,'-30'-8'88'0,"17"-18"-48"0,-8-12-144 0,8 31-30 0</inkml:trace>
  <inkml:trace contextRef="#ctx0" brushRef="#br0" timeOffset="22226.1142">19308 1974 160 0,'-4'-18'60'0,"-5"10"-32"0,5-3 53 31,0-1 31 0,4 1-45-31,0 7-19 16,-4 4-27-16,4 0-9 16,-5 12-5-16,-3 7 0 15,-1 14-4-15,-12 24-2 0,-9-4 0 16,5 15-1-16,0 30 0 15,8 0-3-15,4 15 0 0,4-15 4 16,5 15 1 0,13-11-3-16,12-15 1 0,-4-12-18 15,-5-22-5-15,1-19-16 16,-4-19-5 0,-1-19-60-16,5-30-65 15,-5-26 52 1</inkml:trace>
  <inkml:trace contextRef="#ctx0" brushRef="#br0" timeOffset="22366.7862">18892 2461 336 0,'-8'4'126'0,"8"3"-68"0,8-7-52 16,-4 0 28-16,18 12-9 0,-1-12 0 15,9 0-11 1,25-23-6-16</inkml:trace>
  <inkml:trace contextRef="#ctx0" brushRef="#br0" timeOffset="23719.8493">7763 6021 252 0,'-5'4'96'0,"1"4"-52"0,0 3-34 0,0 0 25 16,-1-11-12-16,5 8-1 16,0 0-7-16,0-8-1 0,0 3-8 15,0 1-2-15,0-4 2 16,0 0 3-16,5 0 5 15,3-4 3-15,1-7 2 16,12-8-6-16,4-4 0 16,9-18-6-16,13 0 1 15,-47 41-3 1,110-87-3 0,-4 8 2-1</inkml:trace>
  <inkml:trace contextRef="#ctx0" brushRef="#br0" timeOffset="23832.505">9002 5203 428 0,'195'-34'162'0,"-152"19"-88"0,76-23-86 0,-68 27 26 0,25-12-18 31,98-3 3-15,-8 7 2-16,-18 12 0 16,22 7-1-16</inkml:trace>
  <inkml:trace contextRef="#ctx0" brushRef="#br0" timeOffset="24043.493">11621 5267 428 0,'106'57'159'0,"-68"-27"-86"0,30 15-83 16,-38-26 27-16,8 4-12 15,5-5 2-15,-5 1-6 0,0 0-3 16,9 0 1-16,8 0 0 0,0-8 3 16,-8-7-1-16,-5 4-1 15,-4-5-8-15,-16-3-3 16,-10 0-10-16,-3-3-1 15,-5-5-5-15,-4 4 2 16,0-15-17-16,0 1-8 16,0-9-9-16,-4-3-1 15,0-23-22-15</inkml:trace>
  <inkml:trace contextRef="#ctx0" brushRef="#br0" timeOffset="25048.8143">8102 5942 268 0,'0'-3'101'0,"0"6"-54"0,0 1 2 16,4 0-11 0,1-4-16-16,-1 0-9 0,0-4 6 31,34-22-2-31,9-1-8 15,12 5-1-15,18-9 2 0,-5 5-4 16,13-12-1-16,30-7 2 0,12-12 0 16,-4 1-3-1,17-4-3-15,13-8 8 0,4 7 4 16,4 5-4-16,13 10-3 16,-4 9-1-16,-17 3 1 15,25 11 1-15,0 1 3 16,-25 6-5-16,4 1-3 15,5 8-1-15,-1 3 1 16,-21 0 1-16,4 1 1 16,9 3-2-16,0 3 1 15,-17 1-2-15,16 0-1 16,-3 3 1-16,4 5-1 0,-22-1 0 16,-12 0 2-1,13 20-1-15,-9-5 2 16,0 12-4-16,-17 3 0 0,-12 4 1 15,-14-11 2 1,-3 4 1-16,3 4 1 16,1-1-2-16,-5-3 1 0,13 3-4 15,-8-3 0-15,-9-4 1 16,-12-4 0 0,-9 0 0-16,-9 19 2 0,-8-7-1 15,-4-8-1-15,-13-8-2 0,-9-3 1 16,-8-23-122 15,-42-12-213 0</inkml:trace>
  <inkml:trace contextRef="#ctx0" brushRef="#br0" timeOffset="25429.3158">13047 4954 304 0,'-13'4'112'0,"5"15"-60"0,8 3-50 0,0 5 25 0,0-1-9 16,4 4 1 0,5-7-1-16,3 3-2 0,18 1-8 15,4 10-3-15,9 1 1 0,24 0-3 16,10 7 0-1,12 12-1-15,9 7 1 0,-9 0-4 16,13-4 0-16,-9 1 7 16,0 14 4-16,-25-26 3 15,-8 15 3-15,-9-11-1 16,-13-11 1-16,-13-8-4 16,-12-8 0-16,-17 0-5 15,-13-3-2-15,-21 0-5 16,-5 3 0-16,-8 23-2 0,-12 0 0 15,-5-4 2 1,-4-3 2-16,4 22-3 16,-13-4-2-1,9 1 4-15,17-9 1 0</inkml:trace>
  <inkml:trace contextRef="#ctx0" brushRef="#br0" timeOffset="30445.4868">9066 4339 72 0,'-13'23'27'0,"-4"-8"-14"0</inkml:trace>
  <inkml:trace contextRef="#ctx0" brushRef="#br0" timeOffset="30489.2529">9011 4396 276 0,'8'-8'104'0,"5"-3"-56"0</inkml:trace>
  <inkml:trace contextRef="#ctx0" brushRef="#br0" timeOffset="30834.2149">9125 4079 356 0,'-4'-34'134'0,"0"30"-72"0,-13 4-68 0,0 0 22 16,-5 0-12-16,-7 4-3 16,-5 0-5-16,-13 3 0 15,-4 24 2-15,9-1 3 0,8 7 2 0,4-3-4 16,9-3 1-1,8 3-2-15,17 0 0 0,18 7 4 16,12-7 1-16,12 7 1 16,5-7 2-1,13-3 1-15,-5-5 1 16,-8-3-7-16,-13-1 0 0,-8 1 1 16,-13 22 3-16,-17 0-4 15,-21 4-1-15,-13 0-5 16,-13 4-1-16,1-11 3 15,-5-5 3-15,0-10-8 0,17-5-4 16,34-22-41 15,8 0 12-15,9-11 2-16,4-15-51 0,9-8-20 16</inkml:trace>
  <inkml:trace contextRef="#ctx0" brushRef="#br0" timeOffset="31059.6804">9308 4026 352 0,'0'-22'132'0,"-5"22"-72"0,5-8-59 16,0 8 27-1,0 0-10-15,0 0 1 0,5 8 3 47,24 29-12-47,1 12-3 16,-9 15-5-16,-4 19-2 15,-12-3-26 1,-5 48-14 0,0-34-82-1,4-37-4-15</inkml:trace>
  <inkml:trace contextRef="#ctx0" brushRef="#br0" timeOffset="31220.3637">9312 4366 244 0,'-34'-12'93'0,"30"12"-50"0,4 12 38 31,4-5-19-15,13 1-13-16,13-1-16 0,12-7-8 15,5-3-13 1,-9-1-5-16,13-15-5 16,0-4-10-16,-13 1-5 0,-8-1-62 0,-13 4-25 15</inkml:trace>
  <inkml:trace contextRef="#ctx0" brushRef="#br0" timeOffset="32642.0699">10012 4226 376 0,'17'-26'143'0,"-17"14"-78"0,5-22-23 31,-39 16-8-31,4 18-19 0,0 11-13 16,0 8-5-1,5 7 2-15,-5 12 0 16,5 3 1-16,-5 5-3 0,13 3 0 0,4-4 4 16,5-7 1-16,8-38 15 31,17 22 4-15,4-3 5-16,-4-30-1 15,9-8 0-15,-5 4-10 16,4-4-4-16,-4 0-6 15,1 4 3-15,-10 4 2 0,1 3-5 0,-4 4-3 16,-9 12-6 0,8 7 0-16,1 8-5 0,-1 7 1 15,1-4-14 1,-1-3-3-16,1 0-31 0,3-8-12 16,-3-4-21-1,-1-3-8-15,5-27-139 16,0-4 109-1,4-3 316 17,29-27-80-32,1 8-17 15,-9 11-39-15,-8 11-21 16,-5 4-11-16,-3 15-5 16,-5 4-9-16,0 12 2 0,-5 3 1 15,-12-15 6 16,0 53 39 1,-8-19-9-32,8-34-16 15,4-12-11-15,5-18-10 16,3-30-4-16,1 3-53 31,4-3-7-15,-4 14-44-1,-5-18 14-15,14 15-15 16,11 12-1-16,-3-5-13 0,4 16-7 16,0-1 381 15,17-7-111-31,-9 12-24 16,-8-1-70-1,-8 12-35-15,-5 7-13 16,-4 12-5-16,0 10-1 15,-4 9 3-15,0 3 2 0,-5 0-5 0,1 4 0 16,-5 23-1-16,-8 7 2 16,-5 0-17-16,-12 0-4 15,-9 0-15-15,9 0-4 0,4-30-2 16,0-15 0 0,17-19 37-1,0-26 26 1,0-8 15-1,4 0-2-15,0-4 1 16,1 4-12-16,-1 8-3 0,0 3-13 16,0 4-5-16,5 4-1 0,4 4-2 0,4 0 2 31,17-5-2-31,-5-2-1 0,5-1 5 16,-4-4 1-1,0-15-2-15,-5-7-1 16,-4 0-1-16,-8 3 1 0,0 8-4 15,-5 1 0-15,1 6 3 0,-1 8 1 16,1 8-4 0,-5 11-1-16,4 4-6 0,-3 11 0 15,-1 15 8 1,9 4 5-16,-5 7-5 0,1-3 1 16,-1 30-1-1,-4 4 0-15,-8 11-3 16,8 7 0-16,-8-11 4 15,0-15 1-15,0-11 2 16,8-7 2-16,0-24-1 0,0-7 2 0,9-15 2 16,4-26 5-1,9-42 3-15,8-4 2 16,4-14 5-16,0-20 2 16,0-15-9-16,-4 1-3 15,-4 29-8-15,-5 19-2 16,-3 20-4-16,-5 6-1 15,-5 16-1-15,1 11 0 0,0 23-3 16,4 19 1 0,0 22-3-16,4 15 2 0,-4 1-8 15,0 3-2-15,-4 15-5 16,-1 15-1 0,-3-3 3-16,-5 3 3 15,0-18-4-15,1-20-3 0,-5-11-15 16,-5-48-74-1,1-20-7-15,0-11-48 16</inkml:trace>
  <inkml:trace contextRef="#ctx0" brushRef="#br0" timeOffset="32822.7872">11341 4015 284 0,'-13'11'107'0,"17"1"-58"0,5-5-29 16,-1-3 30-16,5 0-14 15,17-4-1-15,4-4-16 16,4-4-6-16,13 5-8 0,0-9-8 0,-4-22-3 16,-14 0-57-16,6 4-23 15,-10 8-42 1,-3 3-38-16,-1 7 68 0</inkml:trace>
  <inkml:trace contextRef="#ctx0" brushRef="#br0" timeOffset="32907.215">11965 3841 392 0,'17'-7'145'0,"-17"14"-78"0,0-3-69 15,0-4 27 1,0 0-15-16,-13 8-1 16</inkml:trace>
  <inkml:trace contextRef="#ctx0" brushRef="#br0" timeOffset="32996.5247">11787 4019 428 0,'-30'22'159'0,"17"-7"-86"0,13 16-87 0,0-24 24 31,13 27-12-31,8-4-2 16,9 0-4-16,8-7-2 15</inkml:trace>
  <inkml:trace contextRef="#ctx0" brushRef="#br0" timeOffset="33563.6705">12241 4030 472 0,'76'-38'176'0,"-67"1"-96"0,8-35-73 0,-13 34 34 15,0-3-22 1,0-1-5-16,-4 5-9 16,-4 6-4-16,0 16 0 15,0-4-4-15,-5 19 0 0,1 12-1 0,3 18 3 16,1 8-2-16,8 7-1 15,5 0-4-15,-1 0-2 16,1-3-20-16,-1 22-5 16,-3-15-22-1,-5-4-9-15,-5-3-15 16,-3-16-5-16,-1-3 27 0,1-23 15 16,4-19 28-16,-13-4 13 0,0 1 22 15,4-1 11 1,4-7 4-16,14 7 5 15,-1 4-5-15,9 16 11 16,8-9-12 0,0 12-2-16,9-11-3 15,4 3-2-15,0-7-1 0,4-3-8 16,-8 14-2-16,-9 0-12 16,-13 15-1-1,-3 1-2-15,-5-12-9 47,4 52 7-47,0-10 3 0,13-4-3 16,4-8 2-16,1-15 4 15,3-23 5-15,0-3-5 0,-3-8 13 0,-1-3 6 16,-4-1 4 0,-4-11 3-16,-1 0-14 0,1 0-7 15,-4 15-10 1,-1 4-2-16,-4 4-4 15,9 22-11-15,8-3-1 16,-4-1-13-16,0 1-2 16,0-1-22-16,-4 1-9 15,-5-1-12-15,5 5-2 16</inkml:trace>
  <inkml:trace contextRef="#ctx0" brushRef="#br0" timeOffset="33777.6685">13242 3551 296 0,'17'-75'110'0,"-21"71"-60"0,4 4-39 0,0 0 26 0,-4 4-14 15,-9 3 0 1,5 20-10-16,-1 3-3 0,5 4-5 16,4 0 3-16,0 11 4 0,0-4-6 15,4 16-1-15,0-4-3 16,5-4-2-16,-1-12-2 15,1 1 1-15,-5 26-6 16</inkml:trace>
  <inkml:trace contextRef="#ctx0" brushRef="#br0" timeOffset="33832.2832">13289 4117 4 0,'9'-42'0'0</inkml:trace>
  <inkml:trace contextRef="#ctx0" brushRef="#br0" timeOffset="34693.8759">13608 3313 372 0,'-13'-34'140'0,"4"38"-76"0,-8 4-61 0,9 3 26 0,-1 8-13 15,1-4 1-15,-1 4-6 0,1 4 1 16,8 10-7-16,0 13-1 0,8 18 2 16,1 11-5-16,-1 8-3 15,-3-15 1-15,-5-4 2 16,-5-11-20-16,-7-8-7 15,-5 1-11-15,-22-9-3 16,5-22 17-16,5-7 9 16,8-8 20-16,4-8 8 15,8-26 9-15,26-3 3 0,8-1-7 16,9 8-4 0,0 3-8-16,5 9-3 15,-1 6 2-15,-4 9 1 0,0 6 1 16,0 5 0-16,-9 14 0 0,-8 1 2 15,0 3-3 1,-4-3-2-16,0 0-2 16,-1-4-3-16,1-1-2 0,4-6 1 15,4-5 5 1,5-3 2-16,3-4 9 16,5-4 4-16,-4-7 6 15,0-15 4-15,0 3-9 16,-1 0-2-16,-8 4-8 0,-4 8-4 15,-4 7-6-15,0-3 0 16,4 14-2-16,-4 8 0 16,-1 1 0-1,5 14 0-15,5 7 0 0,-5 20 0 16,-9 22-3 0,-8 12-1-16,-13-12-6 0,-12-7 0 0,-9-12 4 15,-4-15 2 1,4-11 8-16,4-11 4 0,5-12-3 15,3-18 0 1,5-20-12-16,9-18-7 16,12-8-7-16,17-11-3 0,-21 64-90 47,47-106 20-47,0 16 4 0,-1 7 10 15,10-11 8-15,3-16 94 16,-4 16 44-1,5 3-28-15,-14 8 28 0,1 23 7 16,-22 22-10-16,-3 16-2 16,-5 7-28-16,-9 7-9 0,-4 8-7 0,1 8 0 15,-5 11 1 1,-5 22-1-16,1 19-5 16,0 23-4-16,0-11-3 15,4-4-3-15,0 0 1 0,0 11 1 16,4 4-14-1,9-15-5-15,8-8-18 0,4-26-7 16,5-19-16 0,4-15-4-16,4-26-34 0,5-23-17 15,8-23-10 1</inkml:trace>
  <inkml:trace contextRef="#ctx0" brushRef="#br0" timeOffset="34837.9772">15063 3411 384 0,'9'-11'143'0,"-9"15"-78"0,8 3-63 0,-3 1 30 15,12 11 12-15,17 11 11 16,25 30-8-16,13 20-6 0,9 6-23 16,-9 5-7-16,-8 30 0 15,-22 14-9-15,-33-10-3 0,-43 14-20 16,-56 12-9-16,-45 0-48 16,-10-11-20-16</inkml:trace>
  <inkml:trace contextRef="#ctx1" brushRef="#br0">13985 12818 0,'-97'-83'31,"97"83"-31,0 0 16,-89-23-16,59-7 16,4 0-16,9 11 15,0-7 1,0-31-16,9-18 15,4-23 1,21 7-16,-26 31 16,30 18-16,-16 42 15,-10 0 1,5 0 0,5 65-16,-1-35 15,4-19-15,22-11 16,-13 0-1,-17 0-15,9 4 16</inkml:trace>
  <inkml:trace contextRef="#ctx0" brushRef="#br0" timeOffset="51637.692">8017 7138 700 0,'0'0'0'0,"13"7"16"0,-13-7 0 0,0 4-2 15,0 0-1 1,4 0-7-16,1-4-2 0,-1 0-2 16,4-4 3-1,5-7 1-15,4-16 0 0,8 5 1 16,18-1-2-16,4-3 2 15,8-1-2-15,4 1 2 16,5 7-2-16,0-11 0 16,3 3-3-16,14-7-2 0,17 0 3 15,12-3 0 1,-8-5-1-16,0 1 1 0,21-4 2 16,17-1 2-16,-17 1-3 15,-4 7-1 1,8 8 1-16,5 4 0 15,-1 3-2-15,-7 0 1 0,3 1 0 16,13 3 3 0,4 4-5-16,1-4-3 0,16 4 3 15,17 11 3-15,-4-7-1 16,21 3-2-16,-4 8 0 0,-12 8 1 16,16-4-1-1,-8 7 2-15,-17 0-2 0,8 4-1 16,9 16-2-1,-13-1 1-15,8 7 3 16,9 1 1-16,-21 7-6 0,17 4 0 16,-18 4 3-1,-20-4 2-15,-13-11 0 0,-26-8-2 16,-21-7 1-16,-21-8-1 16,-13-4-14-16,-12-7-5 15,-9-4-8 1,-17-26-34-16,-17-12 2 15,-21-4-3-15,-13-7 4 16</inkml:trace>
  <inkml:trace contextRef="#ctx0" brushRef="#br0" timeOffset="51733.8714">13956 6361 260 0,'-85'-15'96'0,"76"15"-52"0,-25-8 26 47</inkml:trace>
  <inkml:trace contextRef="#ctx0" brushRef="#br0" timeOffset="51877.3232">13803 6338 549 0,'8'8'47'0,"18"-4"-4"15,25 7-5-15,29 4-21 16,14 4-1-16,16 11-1 16,30 8-6-16,4 7-1 0,-8 0-2 15,-17 1 1-15,-13 6-4 0,-21-3 0 16,-42-7 3 0,-26 3 3-16,-34-7-4 15,-43 0-1-15,-42-12-18 0,-21 4-5 16,-17-19-40-1,-17 31-14-15</inkml:trace>
  <inkml:trace contextRef="#ctx0" brushRef="#br0" timeOffset="52346.7948">9452 7342 296 0,'0'-12'112'0,"0"5"-60"0,0-1-36 0,0 8 27 16</inkml:trace>
  <inkml:trace contextRef="#ctx0" brushRef="#br0" timeOffset="52571.5302">9418 7311 570 0,'-34'0'28'16,"-4"19"-15"-16,-13 8-9 0,-17 3-3 16,4-4-1-16,5 1 2 15,8-1-3-15,9 4 0 0,16 4 3 16,22 0 1-16,21-11 3 16,17 3 3-1,4 1 0-15,13-5 0 0,13 5-3 16,8 10 1-16,-4 1-2 15,-13 0 2-15,-17 7-4 16,-25-4-2-16,-26-10 2 0,-17 3 0 16,30-34-59 15</inkml:trace>
  <inkml:trace contextRef="#ctx0" brushRef="#br0" timeOffset="52628.0628">9095 7839 4 0,'47'-60'0'0</inkml:trace>
  <inkml:trace contextRef="#ctx0" brushRef="#br0" timeOffset="52767.9806">9694 6964 472 0,'30'12'178'0,"-35"-1"-96"0,-7 8-89 0,7 0 32 16,-3 18-17-1,-1 16-2-15,1 11-1 0,4 1-1 16,-1 2-2-16,5 9-2 0,0 7 3 15,-4 11-4-15,-4 4-2 16</inkml:trace>
  <inkml:trace contextRef="#ctx0" brushRef="#br0" timeOffset="53318.0995">9558 7900 4 0,'-8'-34'0'0,"-1"-23"269"31,-4-3-128-16,30 18-23 1,9 12-47-16,12 4-41 16,9 7-11-1,8-4-7-15,21 1-2 0,1-1-6 16,-9 0-34-16,-9-3-12 0,-12-12-19 0,-5 12-5 16,-12 11-15-1,-9 26-6-15,-4-3 18 16,0 3 75-1,0 0 67-15,9 1 7 0,3-1 5 16,-8 0-10 0,1-3-5-16,-5-4-38 0,-5-4-3 0,-7 0-4 15,-1 0-13-15,-13 3-7 16,-8 9-6-16,-4 3-2 16,-9 19 2-16,-3 3 0 15,3 12 1-15,4 4 0 16,9-4-3-1,13 0 2-15,13-7 1 0,8-8 2 16,8-15 5-16,5-8 6 16,-1-19 4-16,1-3 4 15,-4-12-2-15,-5-7-2 16,-4 8-7-16,-4 7-4 0,-1-1-3 16,-3 24-3-1,-1 3 1-15,1 4-4 16,-1 1 2-1,5 6-8-15,0 1-4 16,0-12-26-16,3-11-63 0,10-11 6 16,-26 11-227 15</inkml:trace>
  <inkml:trace contextRef="#ctx0" brushRef="#br0" timeOffset="53547.6945">10679 7677 392 0,'12'-7'145'0,"-7"7"-78"0,7 7-67 15,-7-3 27-15,3 7-6 0,1 12 2 16,3 3 1 0,5 5 2-16,5 2-14 15,-10 9-2-15,-3-8 0 0,-9-4-8 0,-9-4-1 16,-12-7-1-16,0-4 2 16,0-7 14-1,-1-8 9-15,5-11 3 16,9-20 1-16,8-25-8 0,13-8-2 0,12 7-14 15,5 1-2 1,4 10-23-16,-13 5-7 16,-12-1-50-16,-1-7-22 15</inkml:trace>
  <inkml:trace contextRef="#ctx0" brushRef="#br0" timeOffset="54525.4353">11188 7191 280 0,'9'-12'107'0,"-9"5"-58"0,0-4-29 0,0 7 30 0,0 0-10 15,4 4 2 1,-4 0 4 15,0 26-25-31,0 12-11 0,4 11-3 47,5 76-3-47,-1-8 1 16,-4-1-6-16,1-21 1 0,-1-20-159 31,-4-56-5-16,0-19 17 1,-9-19 20-16</inkml:trace>
  <inkml:trace contextRef="#ctx0" brushRef="#br0" timeOffset="54721.2231">10865 7715 380 0,'34'11'143'0,"-12"1"-78"0,7-9-49 15,-12-3 32-15,22 0-9 0,20-3 0 16,17-9-20-16,5-10-9 16,-5-9-6-16,-8 5-4 0,-4 3 3 15,-64 23-183 17,30-26-22-32,-9 7-21 15</inkml:trace>
  <inkml:trace contextRef="#ctx0" brushRef="#br0" timeOffset="55261.0104">12203 7036 384 0,'-22'-75'145'0,"22"75"-78"0,0 0-19 47,0 30-1-47,-4 4-23 0,0 7-9 15,-5 16-11-15,-3 7-1 16,-1 0-1 0,-4 0-2-16,-4 23 1 0,-9 11 1 15,4 11 1-15,1-14-4 16,8-12-1-16,4-15 3 0,5-12 1 15,-1-18 6-15,9-8 5 16,5-15 2 0,-5-19 3-16,8-22-4 0,1-34 2 15,3-27-3-15,1 8 0 16,4-31-5-16,0 8-3 16,4 12-2-16,5 3 0 15,-1 15-2-15,5 16-1 0,4 14-2 16,0 12 1-1,-5 15-1-15,5 19 0 16,5 15 0-16,-5 18 0 16,0 13-3-16,-1 2 1 15,1 1-7-15,-4 15-3 16,-4 7-12-16,-14 8-4 0,-3-11-8 16,-5-12-4-16,-4-14-19 15,-8-16-9-15,-1-8-64 16,-8-10-68-1,0-12 70-15</inkml:trace>
  <inkml:trace contextRef="#ctx0" brushRef="#br0" timeOffset="55411.069">11973 7670 364 0,'-4'15'137'0,"13"4"-74"0,25-4-51 15,-22-8 30-15,5 5-11 0,4-9 2 16,9 5-17-16,17-8-7 15,4-11-5-15,4-1-1 0,0 1 2 16,-12-27-37-16,-9 8-18 16</inkml:trace>
  <inkml:trace contextRef="#ctx0" brushRef="#br0" timeOffset="55680.1333">13149 7496 456 0,'4'-22'170'0,"-16"18"-92"0,-10 4-93 0,10 4 24 16,-10-1-17 0,-33 35 4-16,4 4 2 15,9 7 2 1,8-4 2-16,17 8-3 15,17-8-2-15,8 4 2 16,9 0-2-16,13-8 1 0,-30-41-42 31</inkml:trace>
  <inkml:trace contextRef="#ctx0" brushRef="#br0" timeOffset="55858.664">13319 7081 436 0,'4'53'162'0,"-4"-15"-88"0,9 22-80 0,-5-18 30 15,0-1-12-15,0 4 1 16,9 12-10-16,0 22-1 16,-5 12-2-16,-3-8-9 0,-1-4-4 15,-13-11-26-15,-3-15-10 16</inkml:trace>
  <inkml:trace contextRef="#ctx0" brushRef="#br0" timeOffset="56221.891">13306 7458 384 0,'0'-11'145'0,"0"11"-78"0,4 4-69 16,1 0 25-16,-1-1-12 15,13 5-1 1,17 0 24-1,42 10-16 1,-4-2-6-16,-12 6-10 16,-14 12-2-16,-16 8-2 15,-13 3-2-15,-8 8 3 16,-9 3-5-16,0 1 2 0,4-8 2 0,13-11 3 16,4-8 4-16,5-11 2 15,-1-23 8-15,5-11 4 16,-1-8 4-1,10-22 3-15,-1 0-8 0,-4-4-3 16,-4 7-11 0,-9 8-4-16,-4 4-12 0,-9 7-3 15,-8 23-298 17,9 12 50-32</inkml:trace>
  <inkml:trace contextRef="#ctx0" brushRef="#br0" timeOffset="56456.02">14308 7541 436 0,'0'23'162'0,"17"22"-88"0,-9-3-86 16,-3-20 26-16,3 9-13 15,1 6-1-15,-1 12 1 16,1 0-1-16,-1 0 0 16,-4-15-16-16,5-3-6 0,-5-9-38 15,5-37-108 1,-1-8-32 0,13-10 74-16</inkml:trace>
  <inkml:trace contextRef="#ctx0" brushRef="#br0" timeOffset="57011.3249">14732 7244 412 0,'26'-102'154'0,"-26"83"-84"0,-9 7-62 0,1 12 34 16,-5 12-22 0,0-1-6-16,-4 8-6 0,5 19-1 15,3 11-4-15,5 0 5 0,4 4 4 16,4 18-6-16,9 5-1 16,0 14-3-16,-1 4-2 15,-3-7-13-15,-9-19-6 16,-4-8-26-16,-5-14-11 15,-4-12 19-15,1-15 10 0,-1-19 21 16,0-23 11 0,0-15 14-16,9-18 6 15,8-12 2-15,5 7 3 16,-9 61-10 0,38-37-10-1,9 3-5 1,0 15-5-16,-5 23-3 0,-4 3 6 15,-4-3 3-15,-4 0-3 0,-5-4 14 0,1-23 19 32,-5 4-6-32,-4 0-8 15,0 8-6-15,4 0-13 0,-4-1-1 16,-4 5-4 0,8 14 0-16,-4 16 2 15,-4 11 0-15,0 19 0 0,4 11 0 16,0-4-3-1,-1 8 2-15,6 8 1 0,3 14 0 16,1 8-3-16,-9-7 2 16,-9-8-6-1,-16-15 0-15,-9-12-4 0,-26-3 0 16,1-27-1-16,-1-3 0 16,5-27-7-16,-9-18-2 15,5-9-14-15,8-10-5 16,9 7-44-16,8 0-19 15</inkml:trace>
  <inkml:trace contextRef="#ctx0" brushRef="#br0" timeOffset="57166.7234">15403 7658 192 0,'-4'12'74'0,"-5"-5"-40"0,-3 1-62 0,3-8 2 0</inkml:trace>
  <inkml:trace contextRef="#ctx0" brushRef="#br0" timeOffset="57617.596">15331 7425 400 0,'17'-80'151'0,"-17"65"-82"0,8 8-63 15,-8 10 33-15,5 5-23 16,-1 11-4-16,0 4-5 15,5 3 0-15,-1 0-4 16,5 8 0-16,4 23 1 0,4 14-2 16,-4 1 1-16,0 7-4 0,-13-11 0 15,-4-68-92 17,-17 61 34-1,26-99 135 0,12-128-34-31,-4 30-5 0,0 23-19 16,-4 19-9-1,4 22-5-15,4 19-1 16,0 12-1-16,26 11 1 0,12 7 0 0,5 8-1 16,-9-4-2-1,-4 4-19-15,-9 0-8 0,-29 22-81 31,-13-7-153 1,-51 64 138-32,-4 16 57 0,8-9 86 15,9-18 40-15,8-4 133 32,30 34-80-32,17-26-30 15,13-8-35 1,13-15-17-16</inkml:trace>
  <inkml:trace contextRef="#ctx0" brushRef="#br0" timeOffset="57679.3357">16010 7504 4 0,'-4'4'0'0</inkml:trace>
  <inkml:trace contextRef="#ctx0" brushRef="#br0" timeOffset="58150.7773">16112 7658 388 0,'25'8'145'0,"-20"-8"-78"0,-1 4-43 0,-4-4 40 16,0 0-28-16,0 3-10 15,-4 1-23-15,-5 8-9 16,-4 6 2-16,-8 13 1 0,0-1 5 16,0 4-6-16,4 11 1 0,4-4 1 15,9-10 3 1,12-1-9-16,9-4-2 16,9-7 0-16,3-8 4 15,10-7 9-15,7-11 8 0,-8-24-3 16,-12-10-2-16,-22-12-6 15,-12-22-2-15,8 75-90 32,-51-64-152 15,42 11 75-47,22 11 266 31,85 16 0-31,-9 11 18 15,-21 11-43-15,-17 27-24 16,-13 7-22 0,-8 8-8-16,-9 3-11 0,-13 12-5 0,1 0-1 15,-9-1-4-15,-5-10 0 16,5-1 2 0,5-3 2-16,-5 4 0 0,4-16 2 15,-8-11 18-15,4-7 8 16,0-8 25 15,21-83-55 0</inkml:trace>
  <inkml:trace contextRef="#ctx0" brushRef="#br0" timeOffset="58211.8191">16706 7760 634 0,'47'-102'-159'16,"-5"31"-19"-16,-8 10 3 0</inkml:trace>
  <inkml:trace contextRef="#ctx0" brushRef="#br0" timeOffset="58712.2503">17182 7323 472 0,'12'0'178'0,"5"0"-96"0,-8 15-95 16,-9-4 28-16,0 8-10 15,0 0 4-15,-5 7-2 0,5-3 1 16,-4 7-5-1,4 27-2-15,0 18 2 0,0 8-4 16,0-4-2-16,0-7 2 0,0-4 2 16,0-23-5-1,0-7 1-15,-8-19 5 16,3-12-1-16,1-26 2 16,8-26 14-16,-4-34 8 15,9-4 8-15,-1-19 2 16,5-4-13-16,0 5-3 15,8 6-16-15,5 12-4 16,8 15-2-16,17 16-2 16,8 10 4-16,9 12 0 0,0 7-2 15,-13 8 2 1,-13 19-17-16,-12 15-5 0,-26 19-7 16,-25 11 1-1,-21 15 11-15,-18-15 8 16,1 0 7-16,4-4 4 15,12-3 4-15,9-16 2 0,13 0 12 16,8-7 7 0,13 0-11-16,9 4-6 0,16 7-5 15,5 19-1-15,8 4-4 16,5 3 0-16,-1 1-17 0,-4-4-5 16</inkml:trace>
  <inkml:trace contextRef="#ctx0" brushRef="#br0" timeOffset="58773.4729">17742 8017 156 0,'4'-30'60'0,"-8"-1"-32"0,8-3-99 16,-4 23-20-16</inkml:trace>
  <inkml:trace contextRef="#ctx0" brushRef="#br0" timeOffset="59133.392">17738 7704 332 0,'17'22'123'0,"12"-10"-66"0,9 10-44 0,-25-14 30 16,0 7-2-16,4 0 3 0,4 0-9 16,13-4-4-16,4-7-17 15,-4-11-2-15,-4-12 1 0,0-11-5 16,-9-16-2 0,-4 9 1-16,-4 3 2 0,-9 3-2 15,-8 5 1 1,-13 7-10-16,-9 4 0 0,1 4 0 15,-1-1 1 1,1 12-2-16,-1 12 0 16,5 22-1-16,4 11 3 15,4 4 2-15,9 0 2 0,8 11-4 16,5-7-1-16,12-8-21 0,13-11-8 16,4-7-19-1,5-31-7-15,3-11-46 0,-3-11-21 16,12-12-19-1</inkml:trace>
  <inkml:trace contextRef="#ctx0" brushRef="#br0" timeOffset="59353.2043">18476 7360 444 0,'-8'31'165'0,"-1"-9"-90"0,-4-10-85 0,5-1 27 16,-5-7-10-16,-8 7 1 15,-5 4 2 1,-7 4 4-16,7 4-8 0,9 10-1 0,4 5 1 15,13 0 6-15,13 3 4 16,13-3-4-16,3 4 1 16,9-5-6-16,5 5-2 15,-9-1-5-15,0 1 0 16,-21-16-5-16,-9 1 1 16,-13-5-7-16,-8-3-3 15,-8-4-10-15,-13-4-5 0</inkml:trace>
  <inkml:trace contextRef="#ctx0" brushRef="#br0" timeOffset="60139.3853">18438 7632 260 0,'85'-98'99'0,"-17"94"-54"0,-9 0-17 0,-42 4 32 0,0 0 61 31,-8 12-58-15,-5 14-24-16,-4-3-19 0,0 7-6 15,0 4-5 1,-4 7-3-16,4 5-3 16,0-5 0-16,4 8 0 0,0 0-4 15,5-15-1-15,-1-4-2 0,5-3 3 16,0-8-2-16,8-8 1 16,4-15 4-16,5-15 3 15,0-11 11-15,-1-4 5 16,-3-11 2-16,-5-8 3 15,-4 8-16-15,-8 26-6 16,-1 0-3-16,-4 15 1 16,-4 4-3-16,-4 4-2 15,0 15-1-15,-5 11 0 0,9 4 3 16,5 8 2 0,3-5-7-16,1-3-3 0,3-4-13 15,5-3-4 1,4-8 1-16,22-4 0 15,4-4 9-15,4-11 5 0,-5-23 9 16,-3-11 6 0,-5-22 4-16,-8-23 6 0,-5 3 9 15,-8-14 8 1,-4 7-16-16,-5-8-8 0,-4 12-10 16,-4 15-1-16,-4 15 2 15,0 19 3-15,0 7-2 16,-5 23 0-16,-3 23-1 0,3 14 0 15,1 5 2 1,3 7 2-16,5 23-3 0,9 11 0 16,4 0-12-1,-1 3-5-15,5-18-10 16,13-11-3-16,4-16 8 0,0-22 6 16,-34-19 30 15,68-75 19-31,-26-1 14 15,1-7-11-15,-9-4-3 0,-17 1-19 16,-13 18-8 0,0 8-3-16,-4 18-5 0,-4 16 0 15,0 18 2-15,-1 16 0 16,5-8-2-16,0 37 0 16,0-6 2-16,5 40 0 0,7 5-2 15,10 10 2 1,-5 1-21-16,-5-15-10 15,-12-16-24-15,-4-10-10 0</inkml:trace>
  <inkml:trace contextRef="#ctx0" brushRef="#br0" timeOffset="60180.586">19592 7809 176 0,'-42'-60'68'0,"12"26"-36"0</inkml:trace>
  <inkml:trace contextRef="#ctx0" brushRef="#br0" timeOffset="60303.6833">19448 7500 452 0,'13'-8'170'0,"-5"12"-92"0,35 0-73 16,-30 0 35-1,8 0-20-15,13-1-3 0,29 5-8 0,14-4-4 16,-5-8-2-16,4-4-36 0,-12-3-12 16,-22-23-64-1,-25-4-27-15</inkml:trace>
  <inkml:trace contextRef="#ctx0" brushRef="#br0" timeOffset="60734.2185">20849 6927 396 0,'-21'11'148'0,"12"-7"-80"0,-12 7-66 15,4-3 28-15,-21 14-14 0,-22 16 1 16,-20 15-6 0,3 15 1-16,14 0-7 15,16-1-5-15,17 24-3 0,34 18 4 16,26 20 3-16,17-20-3 0,17 12-1 16,12-1-11-1,22 1-5-15,12-19-17 16,22 0-6-16</inkml:trace>
  <inkml:trace contextRef="#ctx0" brushRef="#br0" timeOffset="60944.2544">23277 6840 440 0,'97'87'165'0,"1"-61"-90"0,12 95-76 16,-50-42 29-16,16 12-16 16,5 29 1-1,-22 31-6-15,-37 0-2 16,-61 26-2-16,-63 8-25 0,-84-23-9 0</inkml:trace>
  <inkml:trace contextRef="#ctx0" brushRef="#br0" timeOffset="83858.6549">14741 8922 280 0,'63'11'107'0,"-46"1"-58"0,5-1-37 0,-18 0 24 16,13 0-13-16,-4 5-3 15,-5-1-7-15,1 15-3 16,8 4-6-16,-5 0 4 0,-12 0 4 16,-8 7-2-16,-5 19 2 15,-8 12-3-15,-13 7 2 16</inkml:trace>
  <inkml:trace contextRef="#ctx0" brushRef="#br0" timeOffset="83918.8145">14427 9974 444 0,'-77'128'165'0,"9"-75"-90"0,-33 34-85 16,41-61 25-1</inkml:trace>
  <inkml:trace contextRef="#ctx0" brushRef="#br0" timeOffset="84790.7044">13022 10415 460 0,'-128'-22'170'0,"48"11"-92"0,-14-1-84 0,48-10 30 0,-22-1-16 15,-26-7 0-15,1 0-4 0,-17 7-3 16,-22 0 0 0,-12 12 1-16,-5 0 1 0,-12 3-4 15,-13 4 1-15,13 4-2 16,-1-15 0-16,1-4 11 16,12-11 3-16,14 0 1 0,3-26 0 15,9 3-5-15,8 0 0 16,-8-15-7-16,9 4-1 15,-5 4 0-15,-4-8 2 16,-17-4-3-16,16 4-2 16,18 12 2-16,0 3 2 15,4 0 0 1,9-7-1-16,8-1-2 0,21-7 1 16,13 0 1-16,13-3 0 15,9 10-3-15,3 5 0 0,9 11 2 16,4 7 2-1,1 8 0-15,3 3-1 0,1 5-2 16,3 3 1 0,5 4-1-16,0 3 0 15,5 1 2-15,-1 4 0 16,0-1 0-16,0 1 0 16,1-5 2-16,-5 8 1 15,0-3-4-15,-9 7-1 0,1 7-4 16,-5 5 1-16,0 10-4 0,-17 27 1 15,5 19-3 1,0 12 0-16,-1 6-3 16,1-10-1-16,-1-12 5 0,5-4 4 15,4-15 6 1,4-11 2-16,0-22 17 16,5-16-6-16,0-7 1 15,-1-42-6 1,1-23-3-16,-1-25-2 0,5 10 0 15,4 16-4-15,4 10-2 16,5 16-1-16,3 12 3 16,5 14-2-16,0 4-1 15,-4 15 5-15,0 4 3 16,4 16-3-16,0 2-1 16,17 24 0-16,8 22 2 0,17 11-3 15,14 12 0 1,-5-19 3-16,4 4 1 15,-4-19-4-15,17-1 1 0,-1 5-2 16,-7-8 0 0,-22-8 4-16,-13-7 3 0,-12-7-2 15,-13-12 0 1,-13 4-1-16,-12-8 1 16,-5 4-4-16,0 4-2 15,1 0-9-15,-1 3-3 0,9 1-8 16,-5-4-2-16,-4-8-16 0,5-7-4 15,-5-4-40 1,-12-4-15-16,-13-3-45 16</inkml:trace>
  <inkml:trace contextRef="#ctx1" brushRef="#br0" timeOffset="166295.9158">21745 16213 0,'33'-49'15,"-33"49"1,0 0-16,0 0 16,0 0-1,0 0-15,0 0 16</inkml:trace>
  <inkml:trace contextRef="#ctx0" brushRef="#br0" timeOffset="218901.4984">21112 6938 244 0,'-4'0'90'0,"8"4"-48"0,9 3-36 0,-9-7 20 15,5 0-3 1,12 4 3-16,4-4-1 0,1 0 0 15,-1 0-14 1,-4 8 2-16,1-8 3 0,-1 3 1 16,-4 5-1-16,0-4-6 0,-4 22-2 15,-5 12-6-15,0 15-4 0,-3 11 1 16,-1 4 0 0,0 3 1-16,0-10 0 0,1 29 0 15,3 4 2 1,1 16-3-16,3-20 0 15,18-10 3-15,-4-9 3 0,-1-3-2 16,5 0-2 0,-1-15 0-16,-3-12 1 0,-5-11-1 15,-8-14-1-15,-5-20-19 16,-3-8-10-16,-5-3-16 16,-5-3-7-16,-3-24 19 15,4 4 11-15,4-14 14 16,4 2 5-16,9 1 7 15,-1 0 5-15,-3 0 4 0,-1 0 2 16</inkml:trace>
  <inkml:trace contextRef="#ctx0" brushRef="#br0" timeOffset="219201.559">21694 7545 328 0,'4'0'123'0,"-8"8"-66"0,8-4-62 0,-4 3 20 16,8 16-9-16,1 3 1 15,4 16-4 1,-1 7 0-16,5 7-1 0,0 5 1 0,0-5 0 15,-4-7-6 1,0-7 0-16,-1-8 3 16,-3-4 4-16,-1-8-1 0,-3-3 0 15,-1-15 5-15,0 0 3 16,0-8-2-16,-4 0 2 16,0-30-4-16,5 0 1 15,-1-3 1-15,0-1 2 16,5 8-8-16,3 11-1 15,1 15-4-15,4 4 0 16,0 23 0-16,-4-1-2 0,8 5 3 16,4-1 2-16,-3 1 0 15,-1-1-1-15,0-3-10 16,-4-12-4-16</inkml:trace>
  <inkml:trace contextRef="#ctx0" brushRef="#br0" timeOffset="219263.0541">22169 8088 100 0,'8'-15'38'0,"-12"4"-20"0,13-64-63 0,-9 48-13 0</inkml:trace>
  <inkml:trace contextRef="#ctx0" brushRef="#br0" timeOffset="220312.8048">22228 7413 224 0,'9'-98'85'0,"-18"79"-46"0,1-3-37 16,-1 14 19-16,1 4-13 16,-1 8-4-16,5 15-6 15,4 11-1-15,0 8 2 0,4 3 11 0,5 5 6 16,8 18 5-1,4 7 4-15,0-3-9 0,1-4-2 16,-10-3-10-16,-3-5-3 16,-5-3-36-16,-4-19-17 15,0-4-48 1,0-18-44-16,4-16 55 16,-4-4 232 15,0-33-59-31,0-12-14 15,-4 11-33-15,0 9-17 16,0 10-16-16,-1 12-4 16,5-1-1-16,0 12-2 0,0 12 1 0,9-1 2 15,4 0 0 1,4-3 6-16,4-4 4 0,-21-4 56 47,42-42-22-47,-8 4-5 0,4 4-19 15,-16 4-6 1,-5 8-8-16,-5 3-4 0,-3 7-1 16,-5 1-6-16,-4 11 1 0,-4 23 2 15,0 3 1-15,-1 8 1 16,1 8 0-16,4 7-7 0,0-4 0 16,4 8 3-1,5-8 2-15,8-11 2 16,12-8 2-16,5-3-1 15,0-12-1-15,5-22 1 0,-10-8 1 16,-3-7 8 0,-1-5 5-16,-4-6-9 15,-4 3-4-15,-4 7-1 0,0 5 1 16,-5 7-6-16,1 11 1 0,-1 8 1 16,1 3 3-1,-1 8-2-15,-3 4 0 16,3 4 1-16,-4-1 2 15,-4 9-3-15,0-9 0 16,0-3 3-16,0-19 1 16,5-11-1-16,-1-12 9 15,9-7 6 1,4-19-7-16,4 0-1 16,-4 4-5-16,4 7-1 0,0 12-3 15,-4 10-3 1,0 9 2-16,0 26 0 15,-4 11-2-15,0 11 2 0,-5 5 1 16,1 10 0 0,-1-10-5-16,1-9-1 0,20-29 0 15,1-8 4 1,-5-23 3-16,-3-15 0 0,-1-11-1 16,-8 0 3-1,-5-3 0-15,1-1 1 16,-5-8 0-16,-4 12-5 0,0 15-1 15,0 31-6 1,0 10 2 0,0 12 1-16,0 34 0 0,0 15 4 15,4 0 2-15,0 0 2 16,-4-16-45-16,0-10-19 16,0-20-47-16,-12-18-42 31,-1-8 149-31,4-7 86 15,5 0-7-15,8-19-4 0,-4-4-33 16,9 4-14 0,4 7-16-16,12-7-10 0,9 7-1 0,21-3-2 15,5-1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3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2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4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8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5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6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18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4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4564-027E-4717-86F8-293996997FA4}" type="slidenum">
              <a:rPr lang="en-US" smtClean="0">
                <a:latin typeface="Times New Roman" pitchFamily="-112" charset="0"/>
              </a:rPr>
              <a:pPr/>
              <a:t>19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4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CMSC 628: Introduction to Mobile Computing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rebuchet MS" pitchFamily="34" charset="0"/>
              </a:rPr>
              <a:t>Nilanjan Banerjee</a:t>
            </a:r>
          </a:p>
          <a:p>
            <a:pPr algn="ctr"/>
            <a:endParaRPr lang="en-US" sz="2000" b="1" baseline="300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286000" y="3806825"/>
            <a:ext cx="426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</a:t>
            </a:r>
            <a:endParaRPr lang="en-US" sz="1400" b="1" baseline="30000" dirty="0"/>
          </a:p>
          <a:p>
            <a:pPr algn="ctr"/>
            <a:r>
              <a:rPr lang="en-US" sz="1400" dirty="0">
                <a:latin typeface="Trebuchet MS" pitchFamily="34" charset="0"/>
              </a:rPr>
              <a:t>Baltimore County</a:t>
            </a:r>
          </a:p>
          <a:p>
            <a:pPr algn="ctr"/>
            <a:r>
              <a:rPr lang="en-US" sz="1400" dirty="0" err="1">
                <a:latin typeface="Trebuchet MS" pitchFamily="34" charset="0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http://csee.umbc.edu/~nilanb/teaching/628/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Getting the Relevant System Service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423863"/>
            <a:ext cx="8575675" cy="27511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The non-media (e.g. not camera) sensors are managed by a variety of </a:t>
            </a:r>
            <a:r>
              <a:rPr lang="en-US" sz="1800" dirty="0" err="1">
                <a:ea typeface="ＭＳ Ｐゴシック" charset="0"/>
              </a:rPr>
              <a:t>XXXXManager</a:t>
            </a:r>
            <a:r>
              <a:rPr lang="en-US" sz="1800" dirty="0">
                <a:ea typeface="ＭＳ Ｐゴシック" charset="0"/>
              </a:rPr>
              <a:t> classes:</a:t>
            </a:r>
          </a:p>
          <a:p>
            <a:pPr lvl="1">
              <a:defRPr/>
            </a:pP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(GPS)</a:t>
            </a:r>
          </a:p>
          <a:p>
            <a:pPr lvl="1">
              <a:defRPr/>
            </a:pP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(accelerometer, gyro, proximity, light, temp)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The first step in registering is to obtain a reference to the relevant manager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Every Activity has a </a:t>
            </a:r>
            <a:r>
              <a:rPr lang="en-US" sz="1800" dirty="0" err="1">
                <a:ea typeface="ＭＳ Ｐゴシック" charset="0"/>
              </a:rPr>
              <a:t>getSystemService</a:t>
            </a:r>
            <a:r>
              <a:rPr lang="en-US" sz="1800" dirty="0">
                <a:ea typeface="ＭＳ Ｐゴシック" charset="0"/>
              </a:rPr>
              <a:t>() method that can be used to obtain a reference to the needed manager</a:t>
            </a: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213" y="3184525"/>
            <a:ext cx="8420100" cy="21240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SensorManager sensorManager_;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sensorManager_ = (SensorManager) getSystemService(SENSOR_SERVICE);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79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Registering for Sensor Updates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</a:t>
            </a: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handles registrations for 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Accelerometer, Temp, Light, Gyro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In order for an object to receive updates from a sensor, it must implement the </a:t>
            </a:r>
            <a:r>
              <a:rPr lang="en-US" sz="1800" dirty="0" err="1">
                <a:ea typeface="ＭＳ Ｐゴシック" charset="0"/>
              </a:rPr>
              <a:t>SensorEventListener</a:t>
            </a:r>
            <a:r>
              <a:rPr lang="en-US" sz="1800" dirty="0">
                <a:ea typeface="ＭＳ Ｐゴシック" charset="0"/>
              </a:rPr>
              <a:t> interface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Once the </a:t>
            </a: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is obtained, you must obtain a reference to the specific sensor you are interested in updates from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arguments passed into the </a:t>
            </a:r>
            <a:r>
              <a:rPr lang="en-US" sz="1800" dirty="0" err="1">
                <a:ea typeface="ＭＳ Ｐゴシック" charset="0"/>
              </a:rPr>
              <a:t>registerListener</a:t>
            </a:r>
            <a:r>
              <a:rPr lang="en-US" sz="1800" dirty="0">
                <a:ea typeface="ＭＳ Ｐゴシック" charset="0"/>
              </a:rPr>
              <a:t> method determine the sensor that you are connected to and the rate at which it will send you updates</a:t>
            </a:r>
          </a:p>
          <a:p>
            <a:pPr lvl="2">
              <a:defRPr/>
            </a:pP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3810000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 accelerometer_;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SensorManager sensorManager_;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connectToAccelerometer()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sensorManager_ = (SensorManager)getSystemService(SENSOR_MANAGER);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accelerometer_ = sensorManager_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	.getDefaultSensor(Sensor.TYPE_ACCELEROMETER);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sensorManager_.registerListener(this, accelerometer_,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	SensorManager.SENSOR_DELAY_NORMAL);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55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SensorEventListener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25" y="2243138"/>
            <a:ext cx="8420100" cy="43386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	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onSensorChanged(SensorEvent sensorEvent)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if (sensorEvent.sensor.getType() == Sensor.</a:t>
            </a:r>
            <a:r>
              <a:rPr lang="en-US" sz="1200" b="1" i="1">
                <a:solidFill>
                  <a:srgbClr val="000000"/>
                </a:solidFill>
                <a:latin typeface="Courier" charset="0"/>
              </a:rPr>
              <a:t>TYPE_ACCELEROMETER)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xaccel = sensorEvent.values[0];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yaccel = sensorEvent.values[1];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zaccel = sensorEvent.values[2];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// Called when a registered sensor's accuracy changes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onAccuracyChanged(Sensor arg0, int arg1)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// 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TODO Auto-generated method stub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260475"/>
          </a:xfrm>
        </p:spPr>
        <p:txBody>
          <a:bodyPr/>
          <a:lstStyle/>
          <a:p>
            <a:pPr lvl="1"/>
            <a:r>
              <a:rPr lang="en-US" sz="1800">
                <a:ea typeface="ＭＳ Ｐゴシック" pitchFamily="34" charset="-128"/>
              </a:rPr>
              <a:t>Because there is one interface for multiple types of sensors, listening to multiple sensors requires switching on the type of event (or creating separate listener objects)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Also forces registration at the same rate per listener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Simple approach:</a:t>
            </a:r>
          </a:p>
        </p:txBody>
      </p:sp>
    </p:spTree>
    <p:extLst>
      <p:ext uri="{BB962C8B-B14F-4D97-AF65-F5344CB8AC3E}">
        <p14:creationId xmlns:p14="http://schemas.microsoft.com/office/powerpoint/2010/main" val="223939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SensorEventListener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1187450"/>
            <a:ext cx="8418513" cy="5510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class MyActivity … {</a:t>
            </a: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	</a:t>
            </a: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        private class AccelListener implements SensorListener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onSensorChanged(SensorEvent sensorEvent)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…</a:t>
            </a:r>
            <a:endParaRPr lang="en-US" sz="1100" u="sng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onAccuracyChanged(Sensor arg0, int arg1) {}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private class LightListener implements SensorListener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onSensorChanged(SensorEvent sensorEvent)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…</a:t>
            </a:r>
            <a:endParaRPr lang="en-US" sz="1100" u="sng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onAccuracyChanged(Sensor arg0, int arg1) {}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private SensorListener accelListener_ = new AccelListener();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private SensorListener lightListener_ = new LightListener();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…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void onResume(){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 …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sensorManager_.registerListener(accelListener, accelerometer,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	      SensorManager.SENSOR_DELAY_GAME);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sensorManager_.registerListener(lightListener, lightsensor,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	      SensorManager.SENSOR_DELAY_NORMAL);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void onPause(){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1100">
                <a:solidFill>
                  <a:srgbClr val="000000"/>
                </a:solidFill>
              </a:rPr>
              <a:t>sensorManager_.unregisterListener(accelListener_);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</a:rPr>
              <a:t>    sensorManager_.unregisterListener(lightListener_);</a:t>
            </a:r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260475"/>
          </a:xfrm>
        </p:spPr>
        <p:txBody>
          <a:bodyPr/>
          <a:lstStyle/>
          <a:p>
            <a:pPr lvl="1"/>
            <a:r>
              <a:rPr lang="en-US" sz="1800">
                <a:ea typeface="ＭＳ Ｐゴシック" pitchFamily="34" charset="-128"/>
              </a:rPr>
              <a:t>Another approach for multiple sensors (probably better):</a:t>
            </a:r>
          </a:p>
          <a:p>
            <a:pPr lvl="1"/>
            <a:endParaRPr lang="en-US" sz="18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0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Android System Services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4024313" cy="584835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Each App runs in its own process</a:t>
            </a:r>
          </a:p>
          <a:p>
            <a:pPr marL="457200" lvl="1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Each Android system service, such as the </a:t>
            </a:r>
            <a:r>
              <a:rPr lang="en-US" sz="1800" dirty="0" err="1">
                <a:ea typeface="ＭＳ Ｐゴシック" pitchFamily="34" charset="-128"/>
              </a:rPr>
              <a:t>SensorManager</a:t>
            </a:r>
            <a:r>
              <a:rPr lang="en-US" sz="1800" dirty="0">
                <a:ea typeface="ＭＳ Ｐゴシック" pitchFamily="34" charset="-128"/>
              </a:rPr>
              <a:t>, also runs in its own thread</a:t>
            </a:r>
          </a:p>
          <a:p>
            <a:pPr marL="457200" lvl="1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This has important implications: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Communication with the system services is through IPC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The thread that delivers an event will be a special thread that is dedicated to processing incoming IPC calls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you directly update the GUI from any thread other than the display thread, bad things happen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793875"/>
            <a:ext cx="45624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8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How to Update the GUI with Sensor Data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305800" cy="2008188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Android has a built in mechanism for queuing work that needs to be run on the display thread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</a:t>
            </a:r>
            <a:r>
              <a:rPr lang="en-US" sz="1800" u="sng" dirty="0">
                <a:ea typeface="ＭＳ Ｐゴシック" pitchFamily="34" charset="-128"/>
              </a:rPr>
              <a:t>Handler class </a:t>
            </a:r>
            <a:r>
              <a:rPr lang="en-US" sz="1800" dirty="0">
                <a:ea typeface="ＭＳ Ｐゴシック" pitchFamily="34" charset="-128"/>
              </a:rPr>
              <a:t>allows you to create a queue inside of your Activity that can store work for the display thread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You create a handler once and then post work to it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2436813"/>
            <a:ext cx="8420100" cy="36020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private class AccelWork implements Runnable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private Location data_;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 public AccelWork(Location d){data_ = d;}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 public void run(){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//do something with the data to the GUI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	private Handler myHandler_ = new Handler();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onSensorChanged(SensorEvent sensorEvent)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 AccelWork work = new AccelWork(sensorEvent);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myHandler_.post(work);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75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How to Update the GUI with Sensor Data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305800" cy="501650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The lazy approach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025" y="1166813"/>
            <a:ext cx="8420100" cy="3232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	private Handler myHandler_ = new Handler();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onSensorChanged(final SensorEvent sensorEvent)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myHandler_.post(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   new Runnable(){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public void run(){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   //do something with the sensorEvent data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//to the gui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);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Android System Services (some topics we will cover later)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321880" y="1607520"/>
            <a:ext cx="8134670" cy="4553700"/>
          </a:xfrm>
        </p:spPr>
        <p:txBody>
          <a:bodyPr/>
          <a:lstStyle/>
          <a:p>
            <a:pPr lvl="1"/>
            <a:r>
              <a:rPr lang="en-US" sz="2200" dirty="0">
                <a:ea typeface="ＭＳ Ｐゴシック" pitchFamily="34" charset="-128"/>
              </a:rPr>
              <a:t>How do I run the </a:t>
            </a:r>
            <a:r>
              <a:rPr lang="en-US" sz="2200" dirty="0" err="1">
                <a:ea typeface="ＭＳ Ｐゴシック" pitchFamily="34" charset="-128"/>
              </a:rPr>
              <a:t>SensorManager</a:t>
            </a:r>
            <a:r>
              <a:rPr lang="en-US" sz="2200" dirty="0">
                <a:ea typeface="ＭＳ Ｐゴシック" pitchFamily="34" charset="-128"/>
              </a:rPr>
              <a:t> in a separate thread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How do I update the UI thread from a separate thread</a:t>
            </a:r>
          </a:p>
          <a:p>
            <a:pPr lvl="1"/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23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What is localization, aka location?</a:t>
            </a:r>
          </a:p>
        </p:txBody>
      </p:sp>
      <p:pic>
        <p:nvPicPr>
          <p:cNvPr id="44036" name="Picture 4" descr="Mercator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2380211" cy="2000251"/>
          </a:xfrm>
          <a:prstGeom prst="rect">
            <a:avLst/>
          </a:prstGeom>
          <a:noFill/>
        </p:spPr>
      </p:pic>
      <p:pic>
        <p:nvPicPr>
          <p:cNvPr id="44038" name="Picture 6" descr="http://www.brainbasedbusiness.com/uploads/cartoon_04-winter-thum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062" y="2971800"/>
            <a:ext cx="1743076" cy="1743076"/>
          </a:xfrm>
          <a:prstGeom prst="rect">
            <a:avLst/>
          </a:prstGeom>
          <a:noFill/>
        </p:spPr>
      </p:pic>
      <p:pic>
        <p:nvPicPr>
          <p:cNvPr id="44040" name="Picture 8" descr="http://1funny.com/wp-content/uploads/2009/07/walma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05400"/>
            <a:ext cx="1664138" cy="10858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990600"/>
            <a:ext cx="2978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absolute location</a:t>
            </a:r>
          </a:p>
          <a:p>
            <a:r>
              <a:rPr lang="en-US" sz="3200" dirty="0"/>
              <a:t>     (lat, long)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089" y="3294965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relative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6737" y="5105400"/>
            <a:ext cx="281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context location</a:t>
            </a:r>
          </a:p>
        </p:txBody>
      </p:sp>
    </p:spTree>
    <p:extLst>
      <p:ext uri="{BB962C8B-B14F-4D97-AF65-F5344CB8AC3E}">
        <p14:creationId xmlns:p14="http://schemas.microsoft.com/office/powerpoint/2010/main" val="2131707566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D16B0-353B-48F8-9137-9135321357F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Why should I care about localization?</a:t>
            </a:r>
          </a:p>
        </p:txBody>
      </p:sp>
      <p:pic>
        <p:nvPicPr>
          <p:cNvPr id="41986" name="Picture 2" descr="Loopt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1000125" cy="1000125"/>
          </a:xfrm>
          <a:prstGeom prst="rect">
            <a:avLst/>
          </a:prstGeom>
          <a:noFill/>
        </p:spPr>
      </p:pic>
      <p:pic>
        <p:nvPicPr>
          <p:cNvPr id="41988" name="Picture 4" descr="http://www.pantopic.com/images/untitl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925" y="1736751"/>
            <a:ext cx="2100263" cy="879422"/>
          </a:xfrm>
          <a:prstGeom prst="rect">
            <a:avLst/>
          </a:prstGeom>
          <a:noFill/>
        </p:spPr>
      </p:pic>
      <p:pic>
        <p:nvPicPr>
          <p:cNvPr id="41990" name="Picture 6" descr="Download Rummble for i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1081746"/>
            <a:ext cx="2962275" cy="460354"/>
          </a:xfrm>
          <a:prstGeom prst="rect">
            <a:avLst/>
          </a:prstGeom>
          <a:noFill/>
        </p:spPr>
      </p:pic>
      <p:pic>
        <p:nvPicPr>
          <p:cNvPr id="41994" name="Picture 10" descr="http://www.althos.com/sample_diagrams/ag_Mobile_Advertising_Location_Based_low_r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8551" y="3387603"/>
            <a:ext cx="2117697" cy="1479673"/>
          </a:xfrm>
          <a:prstGeom prst="rect">
            <a:avLst/>
          </a:prstGeom>
          <a:noFill/>
        </p:spPr>
      </p:pic>
      <p:pic>
        <p:nvPicPr>
          <p:cNvPr id="41996" name="Picture 12" descr="http://t0.gstatic.com/images?q=tbn:vNDUIUy7PUkYAM:http://creativeslice.com/wp-content/uploads/2006/04/podcast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661942"/>
            <a:ext cx="1447800" cy="8150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876800" y="1736751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social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675" y="3657600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advertisements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2943" y="5661942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podcasting</a:t>
            </a:r>
          </a:p>
        </p:txBody>
      </p:sp>
    </p:spTree>
    <p:extLst>
      <p:ext uri="{BB962C8B-B14F-4D97-AF65-F5344CB8AC3E}">
        <p14:creationId xmlns:p14="http://schemas.microsoft.com/office/powerpoint/2010/main" val="2785905863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9240" y="640080"/>
              <a:ext cx="7747920" cy="519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720" y="629280"/>
                <a:ext cx="7763040" cy="52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61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Registering for Location Updates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</a:t>
            </a: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handles registrations for GPS and network location updates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In order for an object to receive updates from GPS, it must implement the </a:t>
            </a:r>
            <a:r>
              <a:rPr lang="en-US" sz="1800" dirty="0" err="1">
                <a:ea typeface="ＭＳ Ｐゴシック" charset="0"/>
              </a:rPr>
              <a:t>LocationListener</a:t>
            </a:r>
            <a:r>
              <a:rPr lang="en-US" sz="1800" dirty="0">
                <a:ea typeface="ＭＳ Ｐゴシック" charset="0"/>
              </a:rPr>
              <a:t> interface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Once the </a:t>
            </a: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is obtained, an object registers for updates by calling </a:t>
            </a:r>
            <a:r>
              <a:rPr lang="en-US" sz="1800" dirty="0" err="1">
                <a:ea typeface="ＭＳ Ｐゴシック" charset="0"/>
              </a:rPr>
              <a:t>requestLocationUpdates</a:t>
            </a:r>
            <a:r>
              <a:rPr lang="en-US" sz="1800" dirty="0">
                <a:ea typeface="ＭＳ Ｐゴシック" charset="0"/>
              </a:rPr>
              <a:t> (there are multiple versions you can use)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arguments passed into the </a:t>
            </a:r>
            <a:r>
              <a:rPr lang="en-US" sz="1800" dirty="0" err="1">
                <a:ea typeface="ＭＳ Ｐゴシック" charset="0"/>
              </a:rPr>
              <a:t>requestLocationUpdates</a:t>
            </a:r>
            <a:r>
              <a:rPr lang="en-US" sz="1800" dirty="0">
                <a:ea typeface="ＭＳ Ｐゴシック" charset="0"/>
              </a:rPr>
              <a:t> method determine the granularity of location changes that will generate an event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that are at least X meters apart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at least this far apart in time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that have this minimum accuracy</a:t>
            </a:r>
          </a:p>
          <a:p>
            <a:pPr lvl="2">
              <a:defRPr/>
            </a:pP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4189413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LocationListener{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LocationManager locationManager_;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 = (LocationManager) getSystemService(LOCATION_SERVICE);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locationManager_.requestLocationUpdates(LocationManager.GPS_PROVIDER, 10,    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                      Criteria.ACCURACY_FINE, this);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6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Location Providers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The phone</a:t>
            </a:r>
            <a:r>
              <a:rPr lang="en-US" altLang="en-US" sz="1800" dirty="0">
                <a:ea typeface="ＭＳ Ｐゴシック" pitchFamily="34" charset="-128"/>
              </a:rPr>
              <a:t>’</a:t>
            </a:r>
            <a:r>
              <a:rPr lang="en-US" sz="1800" dirty="0">
                <a:ea typeface="ＭＳ Ｐゴシック" pitchFamily="34" charset="-128"/>
              </a:rPr>
              <a:t>s location can be determined from multiple providers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GPS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Network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GPS location updates consume significantly more power than network location updates but are more accurate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GPS: 25 seconds * 140mA = 1mAh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Network: 2 seconds * 180mA = 0.1mAh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provider argument determines which method will be used to get a location for you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You can also register for the </a:t>
            </a:r>
            <a:r>
              <a:rPr lang="en-US" sz="1800" u="sng" dirty="0">
                <a:ea typeface="ＭＳ Ｐゴシック" pitchFamily="34" charset="-128"/>
              </a:rPr>
              <a:t>PASSIVE_PROVIDER</a:t>
            </a:r>
            <a:r>
              <a:rPr lang="en-US" sz="1800" dirty="0">
                <a:ea typeface="ＭＳ Ｐゴシック" pitchFamily="34" charset="-128"/>
              </a:rPr>
              <a:t> which only updates you if another app is actively using GPS / Network location</a:t>
            </a:r>
          </a:p>
          <a:p>
            <a:pPr lvl="2"/>
            <a:endParaRPr lang="en-US" sz="1800" dirty="0">
              <a:ea typeface="ＭＳ Ｐゴシック" pitchFamily="34" charset="-128"/>
            </a:endParaRPr>
          </a:p>
          <a:p>
            <a:pPr lvl="2"/>
            <a:endParaRPr lang="en-US" sz="1800" dirty="0">
              <a:ea typeface="ＭＳ Ｐゴシック" pitchFamily="34" charset="-128"/>
            </a:endParaRP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4260850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LocationListener{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LocationManager locationManager_;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 = (LocationManager) getSystemService(LOCATION_SERVICE);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locationManager_.requestLocationUpdates(LocationManager.PASSIVE_PROVIDER, 10,    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                      Criteria.ACCURACY_FINE, this);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55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	</a:t>
            </a:r>
            <a:endParaRPr lang="en-US" sz="2000" kern="0" noProof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Android Lifecycle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starts up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suspends and resumes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Activity is stopped and restarted.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starts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onCreate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onStart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onResume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are called in succession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985" y="2745945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                </a:t>
            </a:r>
            <a:r>
              <a:rPr lang="en-US" sz="1600" b="1" dirty="0" err="1">
                <a:solidFill>
                  <a:srgbClr val="FF0000"/>
                </a:solidFill>
              </a:rPr>
              <a:t>onStart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Activity is partially visible</a:t>
            </a:r>
          </a:p>
        </p:txBody>
      </p:sp>
      <p:pic>
        <p:nvPicPr>
          <p:cNvPr id="2050" name="Picture 2" descr="http://developer.android.com/images/training/basics/basic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1" y="2910741"/>
            <a:ext cx="7780428" cy="3467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err="1">
                <a:latin typeface="Trebuchet MS" pitchFamily="34" charset="0"/>
              </a:rPr>
              <a:t>Ack</a:t>
            </a:r>
            <a:r>
              <a:rPr lang="en-US" sz="1600" b="1" dirty="0">
                <a:latin typeface="Trebuchet MS" pitchFamily="34" charset="0"/>
              </a:rPr>
              <a:t>: Android Development website</a:t>
            </a:r>
            <a:endParaRPr lang="en-US" sz="7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22360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and Resuming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pausing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 activity is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partiall</a:t>
            </a:r>
            <a:r>
              <a:rPr lang="en-US" sz="2000" kern="0" dirty="0">
                <a:latin typeface="+mn-lt"/>
              </a:rPr>
              <a:t>y visible in the background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boxes open up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Method called is </a:t>
            </a:r>
            <a:r>
              <a:rPr lang="en-US" sz="2000" kern="0" baseline="0" dirty="0" err="1">
                <a:latin typeface="+mn-lt"/>
              </a:rPr>
              <a:t>onPause</a:t>
            </a:r>
            <a:r>
              <a:rPr lang="en-US" sz="2000" kern="0" baseline="0" dirty="0">
                <a:latin typeface="+mn-lt"/>
              </a:rPr>
              <a:t>()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568" y="2037371"/>
            <a:ext cx="415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pauses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and 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stopping an activity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activity is not visible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Press back or home button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Start a new activity or receive a phone call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7452" y="4643320"/>
            <a:ext cx="1642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System destroys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the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568" y="2138785"/>
            <a:ext cx="402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stops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  <p:extLst>
      <p:ext uri="{BB962C8B-B14F-4D97-AF65-F5344CB8AC3E}">
        <p14:creationId xmlns:p14="http://schemas.microsoft.com/office/powerpoint/2010/main" val="2578224577"/>
      </p:ext>
    </p:extLst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Android Sensors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599"/>
            <a:ext cx="3581400" cy="555009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Android Sensors: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MIC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Camera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Temperature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Location (GPS or Network)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Orientation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IMU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Proximity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Pressure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Light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1046163"/>
            <a:ext cx="335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Two types of sensors on the android platform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599"/>
            <a:ext cx="7239000" cy="555009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Hardware sensors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Physical sensors present on the phone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Accelerometers, temperature, gyroscope	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Software sensors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Virtual sensors that are built on top of hardware sensors.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Orientation sensors 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accelerometer + gyroscope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Async Callbacks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245985" y="1106660"/>
            <a:ext cx="4249815" cy="52465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</a:rPr>
              <a:t>Android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s sensors are controlled by external services and only send events when they choose to</a:t>
            </a:r>
          </a:p>
          <a:p>
            <a:pPr marL="0" indent="0"/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An app must register a callback to be notified of a sensor event</a:t>
            </a:r>
          </a:p>
          <a:p>
            <a:pPr marL="0" indent="0"/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Each sensor has a related </a:t>
            </a:r>
            <a:r>
              <a:rPr lang="en-US" sz="2000" dirty="0" err="1">
                <a:ea typeface="ＭＳ Ｐゴシック" pitchFamily="34" charset="-128"/>
              </a:rPr>
              <a:t>XXXListener</a:t>
            </a:r>
            <a:r>
              <a:rPr lang="en-US" sz="2000" dirty="0">
                <a:ea typeface="ＭＳ Ｐゴシック" pitchFamily="34" charset="-128"/>
              </a:rPr>
              <a:t> interface that your callback must implement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E.g. </a:t>
            </a:r>
            <a:r>
              <a:rPr lang="en-US" sz="2000" u="sng" dirty="0" err="1">
                <a:ea typeface="ＭＳ Ｐゴシック" pitchFamily="34" charset="-128"/>
              </a:rPr>
              <a:t>SensorListener</a:t>
            </a:r>
            <a:r>
              <a:rPr lang="en-US" sz="2000" u="sng" dirty="0">
                <a:ea typeface="ＭＳ Ｐゴシック" pitchFamily="34" charset="-128"/>
              </a:rPr>
              <a:t> </a:t>
            </a:r>
            <a:r>
              <a:rPr lang="en-US" sz="2000" u="sng" dirty="0" err="1">
                <a:ea typeface="ＭＳ Ｐゴシック" pitchFamily="34" charset="-128"/>
              </a:rPr>
              <a:t>LocationListener</a:t>
            </a:r>
            <a:endParaRPr lang="en-US" sz="2000" u="sng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Rounded Rectangle 2"/>
          <p:cNvSpPr>
            <a:spLocks noChangeArrowheads="1"/>
          </p:cNvSpPr>
          <p:nvPr/>
        </p:nvSpPr>
        <p:spPr bwMode="auto">
          <a:xfrm>
            <a:off x="7118350" y="1403350"/>
            <a:ext cx="1670050" cy="39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SensorManager</a:t>
            </a:r>
          </a:p>
        </p:txBody>
      </p:sp>
      <p:sp>
        <p:nvSpPr>
          <p:cNvPr id="18436" name="Rounded Rectangle 5"/>
          <p:cNvSpPr>
            <a:spLocks noChangeArrowheads="1"/>
          </p:cNvSpPr>
          <p:nvPr/>
        </p:nvSpPr>
        <p:spPr bwMode="auto">
          <a:xfrm>
            <a:off x="4884738" y="1401763"/>
            <a:ext cx="1668462" cy="40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Your App</a:t>
            </a:r>
          </a:p>
        </p:txBody>
      </p:sp>
      <p:cxnSp>
        <p:nvCxnSpPr>
          <p:cNvPr id="18437" name="Straight Connector 4"/>
          <p:cNvCxnSpPr>
            <a:cxnSpLocks noChangeShapeType="1"/>
            <a:stCxn id="18436" idx="2"/>
          </p:cNvCxnSpPr>
          <p:nvPr/>
        </p:nvCxnSpPr>
        <p:spPr bwMode="auto">
          <a:xfrm flipH="1">
            <a:off x="5705475" y="1801813"/>
            <a:ext cx="14288" cy="4516437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  <a:headEnd/>
            <a:tailEnd/>
          </a:ln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 flipH="1">
            <a:off x="7947025" y="1809750"/>
            <a:ext cx="14288" cy="4518025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  <a:headEnd/>
            <a:tailEnd/>
          </a:ln>
        </p:spPr>
      </p:cxnSp>
      <p:cxnSp>
        <p:nvCxnSpPr>
          <p:cNvPr id="18439" name="Straight Arrow Connector 7"/>
          <p:cNvCxnSpPr>
            <a:cxnSpLocks noChangeShapeType="1"/>
          </p:cNvCxnSpPr>
          <p:nvPr/>
        </p:nvCxnSpPr>
        <p:spPr bwMode="auto">
          <a:xfrm>
            <a:off x="5705475" y="2263775"/>
            <a:ext cx="2263775" cy="20638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0" name="Straight Arrow Connector 11"/>
          <p:cNvCxnSpPr>
            <a:cxnSpLocks noChangeShapeType="1"/>
          </p:cNvCxnSpPr>
          <p:nvPr/>
        </p:nvCxnSpPr>
        <p:spPr bwMode="auto">
          <a:xfrm flipH="1">
            <a:off x="5684838" y="29702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1" name="Straight Arrow Connector 14"/>
          <p:cNvCxnSpPr>
            <a:cxnSpLocks noChangeShapeType="1"/>
          </p:cNvCxnSpPr>
          <p:nvPr/>
        </p:nvCxnSpPr>
        <p:spPr bwMode="auto">
          <a:xfrm flipH="1">
            <a:off x="5703888" y="3481388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2" name="Straight Arrow Connector 15"/>
          <p:cNvCxnSpPr>
            <a:cxnSpLocks noChangeShapeType="1"/>
          </p:cNvCxnSpPr>
          <p:nvPr/>
        </p:nvCxnSpPr>
        <p:spPr bwMode="auto">
          <a:xfrm flipH="1">
            <a:off x="5694363" y="43926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sp>
        <p:nvSpPr>
          <p:cNvPr id="18443" name="TextBox 12"/>
          <p:cNvSpPr txBox="1">
            <a:spLocks noChangeArrowheads="1"/>
          </p:cNvSpPr>
          <p:nvPr/>
        </p:nvSpPr>
        <p:spPr bwMode="auto">
          <a:xfrm>
            <a:off x="6308725" y="2703513"/>
            <a:ext cx="1263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6380163" y="3194050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5" name="TextBox 18"/>
          <p:cNvSpPr txBox="1">
            <a:spLocks noChangeArrowheads="1"/>
          </p:cNvSpPr>
          <p:nvPr/>
        </p:nvSpPr>
        <p:spPr bwMode="auto">
          <a:xfrm>
            <a:off x="6378575" y="4103688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6" name="TextBox 19"/>
          <p:cNvSpPr txBox="1">
            <a:spLocks noChangeArrowheads="1"/>
          </p:cNvSpPr>
          <p:nvPr/>
        </p:nvSpPr>
        <p:spPr bwMode="auto">
          <a:xfrm>
            <a:off x="6196013" y="1954213"/>
            <a:ext cx="1608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Register Callback</a:t>
            </a:r>
          </a:p>
        </p:txBody>
      </p:sp>
    </p:spTree>
    <p:extLst>
      <p:ext uri="{BB962C8B-B14F-4D97-AF65-F5344CB8AC3E}">
        <p14:creationId xmlns:p14="http://schemas.microsoft.com/office/powerpoint/2010/main" val="239415205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70157</TotalTime>
  <Words>1010</Words>
  <Application>Microsoft Office PowerPoint</Application>
  <PresentationFormat>On-screen Show (4:3)</PresentationFormat>
  <Paragraphs>310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Courier</vt:lpstr>
      <vt:lpstr>Times New Roman</vt:lpstr>
      <vt:lpstr>Trebuchet MS</vt:lpstr>
      <vt:lpstr>Blank Presentation</vt:lpstr>
      <vt:lpstr>PowerPoint Presentation</vt:lpstr>
      <vt:lpstr>PowerPoint Presentation</vt:lpstr>
      <vt:lpstr>Today’s lecture</vt:lpstr>
      <vt:lpstr>Starting an activity</vt:lpstr>
      <vt:lpstr>Pausing and Resuming an Activity</vt:lpstr>
      <vt:lpstr>Stopping and Starting an Activity</vt:lpstr>
      <vt:lpstr>Android Sensors</vt:lpstr>
      <vt:lpstr>Two types of sensors on the android platform</vt:lpstr>
      <vt:lpstr>Async Callbacks</vt:lpstr>
      <vt:lpstr>Getting the Relevant System Service</vt:lpstr>
      <vt:lpstr>Registering for Sensor Updates</vt:lpstr>
      <vt:lpstr>The SensorEventListener Interface</vt:lpstr>
      <vt:lpstr>The SensorEventListener Interface</vt:lpstr>
      <vt:lpstr>Android System Services</vt:lpstr>
      <vt:lpstr>How to Update the GUI with Sensor Data</vt:lpstr>
      <vt:lpstr>How to Update the GUI with Sensor Data</vt:lpstr>
      <vt:lpstr>Android System Services (some topics we will cover later)</vt:lpstr>
      <vt:lpstr>What is localization, aka location?</vt:lpstr>
      <vt:lpstr>Why should I care about localization?</vt:lpstr>
      <vt:lpstr>Registering for Location Updates</vt:lpstr>
      <vt:lpstr>Location Providers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nilanb</dc:creator>
  <cp:lastModifiedBy>Nilanjan Banerjee</cp:lastModifiedBy>
  <cp:revision>9196</cp:revision>
  <cp:lastPrinted>2000-06-29T13:25:05Z</cp:lastPrinted>
  <dcterms:created xsi:type="dcterms:W3CDTF">2013-02-12T14:45:57Z</dcterms:created>
  <dcterms:modified xsi:type="dcterms:W3CDTF">2017-02-07T19:25:41Z</dcterms:modified>
</cp:coreProperties>
</file>