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7200">
                <a:solidFill>
                  <a:srgbClr val="FFFFFF"/>
                </a:solidFill>
              </a:defRPr>
            </a:pPr>
            <a:r>
              <a:t>Latest AI Trends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AI applications run on devices instead of servers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Advantages: reduced latency, improved privacy, lower costs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Applications: self-driving cars, smart homes, healthcare wearables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**4. Explainable AI**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Models that can provide explanations for their predictions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Improves trust and transparency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Applications: healthcare, finance, law enforcement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**5. AI for Cybersecurity**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AI-powered detection and mitigation of cyber threats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Applications: malware analysis, intrusion detection, fraud prevention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**AI Trends for 2023**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**6. AI in Healthcare**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Diagnosis, treatment, and drug discovery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Applications: early disease detection, personalized therapy, precision medicine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**7. AI in Finance**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Risk assessment, fraud detection, and algorithmic trading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Applications: credit scoring, investment decisions, financial planning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**8. Conversational AI**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Chatbots and virtual assistants that can engage in natural language conversation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Applications: customer service, e-commerce, language learning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**9. Robotics and Physical AI**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**1. Generative AI**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Robots powered by AI for enhanced perception and control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Applications: manufacturing, healthcare, retail, space exploration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**10. AI for Sustainability**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AI used to address environmental challenges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Applications: climate modeling, energy optimization, waste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Explosively popular, creating text, images, and videos from scratch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Applications: content generation, personalized experiences, art creation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**2. Multimodal AI**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Models that can process multiple types of data (e.g., text, images, audio)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 Applications: search engines, medical diagnosis, customer service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>
                <a:solidFill>
                  <a:srgbClr val="FFFFFF"/>
                </a:solidFill>
              </a:defRPr>
            </a:pPr>
            <a:r>
              <a:t>Key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320">
                <a:solidFill>
                  <a:srgbClr val="FFFFFF"/>
                </a:solidFill>
              </a:rPr>
              <a:t>**3. Edge AI**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