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Graphical 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paper summarized RAG models, including evolution, paradigms, technical paradigms, and discussion and future prospects. Through summarizing, this paper could help readers and professionals have a comprehensive understanding of RAG models and their applications in NLP.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