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75693"/>
  </p:normalViewPr>
  <p:slideViewPr>
    <p:cSldViewPr snapToGrid="0" snapToObjects="1">
      <p:cViewPr varScale="1">
        <p:scale>
          <a:sx n="88" d="100"/>
          <a:sy n="88" d="100"/>
        </p:scale>
        <p:origin x="280" y="18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44D4339-3EE9-CC49-B14C-A15CA333511F}" type="doc">
      <dgm:prSet loTypeId="urn:microsoft.com/office/officeart/2005/8/layout/hierarchy1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FA32798-2EAD-A243-86F2-56F9CDF19827}">
      <dgm:prSet phldrT="[Text]"/>
      <dgm:spPr/>
      <dgm:t>
        <a:bodyPr/>
        <a:lstStyle/>
        <a:p>
          <a:r>
            <a:rPr lang="en-US" dirty="0"/>
            <a:t>Games</a:t>
          </a:r>
        </a:p>
      </dgm:t>
    </dgm:pt>
    <dgm:pt modelId="{D9EE44B0-2AAC-164C-ACD7-F291546690AA}" type="parTrans" cxnId="{E31B3C9C-72F7-6543-A4BB-F6D325062F4F}">
      <dgm:prSet/>
      <dgm:spPr/>
      <dgm:t>
        <a:bodyPr/>
        <a:lstStyle/>
        <a:p>
          <a:endParaRPr lang="en-US"/>
        </a:p>
      </dgm:t>
    </dgm:pt>
    <dgm:pt modelId="{E4E4DAF5-BA97-DE46-90AD-9E832C5799DA}" type="sibTrans" cxnId="{E31B3C9C-72F7-6543-A4BB-F6D325062F4F}">
      <dgm:prSet/>
      <dgm:spPr/>
      <dgm:t>
        <a:bodyPr/>
        <a:lstStyle/>
        <a:p>
          <a:endParaRPr lang="en-US"/>
        </a:p>
      </dgm:t>
    </dgm:pt>
    <dgm:pt modelId="{C5FFFDD2-194F-D840-9B05-CB6940B54C38}">
      <dgm:prSet phldrT="[Text]"/>
      <dgm:spPr/>
      <dgm:t>
        <a:bodyPr/>
        <a:lstStyle/>
        <a:p>
          <a:r>
            <a:rPr lang="en-US" dirty="0"/>
            <a:t>Rewards</a:t>
          </a:r>
        </a:p>
      </dgm:t>
    </dgm:pt>
    <dgm:pt modelId="{A19A4A16-5A4C-E34E-B068-26D3C5B1A76C}" type="parTrans" cxnId="{90682A3F-3D13-2849-851F-169B62D6BA3A}">
      <dgm:prSet/>
      <dgm:spPr>
        <a:ln>
          <a:headEnd type="none" w="sm" len="sm"/>
        </a:ln>
      </dgm:spPr>
      <dgm:t>
        <a:bodyPr/>
        <a:lstStyle/>
        <a:p>
          <a:endParaRPr lang="en-US"/>
        </a:p>
      </dgm:t>
    </dgm:pt>
    <dgm:pt modelId="{8B656F5F-A88E-D941-9671-D5BF63AA4E70}" type="sibTrans" cxnId="{90682A3F-3D13-2849-851F-169B62D6BA3A}">
      <dgm:prSet/>
      <dgm:spPr/>
      <dgm:t>
        <a:bodyPr/>
        <a:lstStyle/>
        <a:p>
          <a:endParaRPr lang="en-US"/>
        </a:p>
      </dgm:t>
    </dgm:pt>
    <dgm:pt modelId="{6851D34D-D079-174A-A36E-55BBE3E88AE3}">
      <dgm:prSet phldrT="[Text]"/>
      <dgm:spPr/>
      <dgm:t>
        <a:bodyPr/>
        <a:lstStyle/>
        <a:p>
          <a:r>
            <a:rPr lang="en-US" dirty="0"/>
            <a:t>Existing Customers</a:t>
          </a:r>
        </a:p>
      </dgm:t>
    </dgm:pt>
    <dgm:pt modelId="{C480EE7C-EF96-2F4C-A0C6-ED7978EFB70D}" type="parTrans" cxnId="{50CB6B51-6740-984B-BDD6-4DA94420850B}">
      <dgm:prSet/>
      <dgm:spPr/>
      <dgm:t>
        <a:bodyPr/>
        <a:lstStyle/>
        <a:p>
          <a:endParaRPr lang="en-US"/>
        </a:p>
      </dgm:t>
    </dgm:pt>
    <dgm:pt modelId="{01E45FB0-FC99-FD4A-8D0F-9D1D318CCC1D}" type="sibTrans" cxnId="{50CB6B51-6740-984B-BDD6-4DA94420850B}">
      <dgm:prSet/>
      <dgm:spPr/>
      <dgm:t>
        <a:bodyPr/>
        <a:lstStyle/>
        <a:p>
          <a:endParaRPr lang="en-US"/>
        </a:p>
      </dgm:t>
    </dgm:pt>
    <dgm:pt modelId="{36A6CB12-D609-764B-A2A0-26601A3BB78C}">
      <dgm:prSet phldrT="[Text]"/>
      <dgm:spPr/>
      <dgm:t>
        <a:bodyPr/>
        <a:lstStyle/>
        <a:p>
          <a:r>
            <a:rPr lang="en-US" dirty="0"/>
            <a:t>New Customers</a:t>
          </a:r>
        </a:p>
      </dgm:t>
    </dgm:pt>
    <dgm:pt modelId="{C1420FD5-AEC8-4A43-84F8-AF9B8A45EE58}" type="parTrans" cxnId="{B6E39C25-5882-4248-ADC0-30DC26CDB319}">
      <dgm:prSet/>
      <dgm:spPr/>
      <dgm:t>
        <a:bodyPr/>
        <a:lstStyle/>
        <a:p>
          <a:endParaRPr lang="en-US"/>
        </a:p>
      </dgm:t>
    </dgm:pt>
    <dgm:pt modelId="{3DF3FA11-801D-3342-85D4-B09856DA716A}" type="sibTrans" cxnId="{B6E39C25-5882-4248-ADC0-30DC26CDB319}">
      <dgm:prSet/>
      <dgm:spPr/>
      <dgm:t>
        <a:bodyPr/>
        <a:lstStyle/>
        <a:p>
          <a:endParaRPr lang="en-US"/>
        </a:p>
      </dgm:t>
    </dgm:pt>
    <dgm:pt modelId="{522D3D81-D0FB-864C-BC02-53CB7F73B58E}" type="pres">
      <dgm:prSet presAssocID="{F44D4339-3EE9-CC49-B14C-A15CA333511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B8E991C-B646-2448-8757-4329275636BA}" type="pres">
      <dgm:prSet presAssocID="{AFA32798-2EAD-A243-86F2-56F9CDF19827}" presName="hierRoot1" presStyleCnt="0"/>
      <dgm:spPr/>
    </dgm:pt>
    <dgm:pt modelId="{51C96400-CA5C-A948-B7D8-452C413D842B}" type="pres">
      <dgm:prSet presAssocID="{AFA32798-2EAD-A243-86F2-56F9CDF19827}" presName="composite" presStyleCnt="0"/>
      <dgm:spPr/>
    </dgm:pt>
    <dgm:pt modelId="{DFCDE7D9-396E-7E4A-AEAE-8733883D9662}" type="pres">
      <dgm:prSet presAssocID="{AFA32798-2EAD-A243-86F2-56F9CDF19827}" presName="background" presStyleLbl="node0" presStyleIdx="0" presStyleCnt="1"/>
      <dgm:spPr/>
    </dgm:pt>
    <dgm:pt modelId="{8B0DFD24-A5AF-CC43-B453-B4F3785F18E8}" type="pres">
      <dgm:prSet presAssocID="{AFA32798-2EAD-A243-86F2-56F9CDF19827}" presName="text" presStyleLbl="fgAcc0" presStyleIdx="0" presStyleCnt="1" custLinFactNeighborY="1257">
        <dgm:presLayoutVars>
          <dgm:chPref val="3"/>
        </dgm:presLayoutVars>
      </dgm:prSet>
      <dgm:spPr/>
    </dgm:pt>
    <dgm:pt modelId="{2474243F-4402-7043-B327-F7DD1EFA7510}" type="pres">
      <dgm:prSet presAssocID="{AFA32798-2EAD-A243-86F2-56F9CDF19827}" presName="hierChild2" presStyleCnt="0"/>
      <dgm:spPr/>
    </dgm:pt>
    <dgm:pt modelId="{CD244335-4728-1742-816A-0A1D23B0D442}" type="pres">
      <dgm:prSet presAssocID="{A19A4A16-5A4C-E34E-B068-26D3C5B1A76C}" presName="Name10" presStyleLbl="parChTrans1D2" presStyleIdx="0" presStyleCnt="1"/>
      <dgm:spPr/>
    </dgm:pt>
    <dgm:pt modelId="{0382BD6B-DCE4-1941-B36D-B55EB4DB620C}" type="pres">
      <dgm:prSet presAssocID="{C5FFFDD2-194F-D840-9B05-CB6940B54C38}" presName="hierRoot2" presStyleCnt="0"/>
      <dgm:spPr/>
    </dgm:pt>
    <dgm:pt modelId="{7CB2F94D-BDF7-684F-8108-AE5A66B3B4B3}" type="pres">
      <dgm:prSet presAssocID="{C5FFFDD2-194F-D840-9B05-CB6940B54C38}" presName="composite2" presStyleCnt="0"/>
      <dgm:spPr/>
    </dgm:pt>
    <dgm:pt modelId="{B94BEBAC-75A0-6D4E-AA7A-3224A394FE5A}" type="pres">
      <dgm:prSet presAssocID="{C5FFFDD2-194F-D840-9B05-CB6940B54C38}" presName="background2" presStyleLbl="node2" presStyleIdx="0" presStyleCnt="1"/>
      <dgm:spPr/>
    </dgm:pt>
    <dgm:pt modelId="{E70C4543-4A6D-5F42-AA34-532213B1F348}" type="pres">
      <dgm:prSet presAssocID="{C5FFFDD2-194F-D840-9B05-CB6940B54C38}" presName="text2" presStyleLbl="fgAcc2" presStyleIdx="0" presStyleCnt="1">
        <dgm:presLayoutVars>
          <dgm:chPref val="3"/>
        </dgm:presLayoutVars>
      </dgm:prSet>
      <dgm:spPr/>
    </dgm:pt>
    <dgm:pt modelId="{23F4BD0F-D476-3946-8386-8E277763E89B}" type="pres">
      <dgm:prSet presAssocID="{C5FFFDD2-194F-D840-9B05-CB6940B54C38}" presName="hierChild3" presStyleCnt="0"/>
      <dgm:spPr/>
    </dgm:pt>
    <dgm:pt modelId="{24E67C9F-E0F4-E544-8BCC-D4F5C894DD1E}" type="pres">
      <dgm:prSet presAssocID="{C480EE7C-EF96-2F4C-A0C6-ED7978EFB70D}" presName="Name17" presStyleLbl="parChTrans1D3" presStyleIdx="0" presStyleCnt="2"/>
      <dgm:spPr/>
    </dgm:pt>
    <dgm:pt modelId="{7926405B-D461-B242-89DB-99BA2E7DD676}" type="pres">
      <dgm:prSet presAssocID="{6851D34D-D079-174A-A36E-55BBE3E88AE3}" presName="hierRoot3" presStyleCnt="0"/>
      <dgm:spPr/>
    </dgm:pt>
    <dgm:pt modelId="{D67B168A-6522-3943-9B70-F592D471DE32}" type="pres">
      <dgm:prSet presAssocID="{6851D34D-D079-174A-A36E-55BBE3E88AE3}" presName="composite3" presStyleCnt="0"/>
      <dgm:spPr/>
    </dgm:pt>
    <dgm:pt modelId="{771B1DC8-F384-6E41-ADB5-CFCE1ADE0A5D}" type="pres">
      <dgm:prSet presAssocID="{6851D34D-D079-174A-A36E-55BBE3E88AE3}" presName="background3" presStyleLbl="node3" presStyleIdx="0" presStyleCnt="2"/>
      <dgm:spPr/>
    </dgm:pt>
    <dgm:pt modelId="{E75ABE37-7D7F-7E40-B5F7-793281B553E9}" type="pres">
      <dgm:prSet presAssocID="{6851D34D-D079-174A-A36E-55BBE3E88AE3}" presName="text3" presStyleLbl="fgAcc3" presStyleIdx="0" presStyleCnt="2">
        <dgm:presLayoutVars>
          <dgm:chPref val="3"/>
        </dgm:presLayoutVars>
      </dgm:prSet>
      <dgm:spPr/>
    </dgm:pt>
    <dgm:pt modelId="{7F165F57-355D-D54F-A248-CEA9D10F5385}" type="pres">
      <dgm:prSet presAssocID="{6851D34D-D079-174A-A36E-55BBE3E88AE3}" presName="hierChild4" presStyleCnt="0"/>
      <dgm:spPr/>
    </dgm:pt>
    <dgm:pt modelId="{97C679B4-0B1B-514D-9F86-23BD41587C1E}" type="pres">
      <dgm:prSet presAssocID="{C1420FD5-AEC8-4A43-84F8-AF9B8A45EE58}" presName="Name17" presStyleLbl="parChTrans1D3" presStyleIdx="1" presStyleCnt="2"/>
      <dgm:spPr/>
    </dgm:pt>
    <dgm:pt modelId="{5D811534-FAAA-3649-A8A4-F1822E2B0C70}" type="pres">
      <dgm:prSet presAssocID="{36A6CB12-D609-764B-A2A0-26601A3BB78C}" presName="hierRoot3" presStyleCnt="0"/>
      <dgm:spPr/>
    </dgm:pt>
    <dgm:pt modelId="{A25BD792-33E7-2346-9E94-7D3858D73B7E}" type="pres">
      <dgm:prSet presAssocID="{36A6CB12-D609-764B-A2A0-26601A3BB78C}" presName="composite3" presStyleCnt="0"/>
      <dgm:spPr/>
    </dgm:pt>
    <dgm:pt modelId="{FEFC239E-A980-8640-B1DF-CFF09E0EE1FA}" type="pres">
      <dgm:prSet presAssocID="{36A6CB12-D609-764B-A2A0-26601A3BB78C}" presName="background3" presStyleLbl="node3" presStyleIdx="1" presStyleCnt="2"/>
      <dgm:spPr/>
    </dgm:pt>
    <dgm:pt modelId="{9B22261F-6CD2-2543-9674-5921A7805533}" type="pres">
      <dgm:prSet presAssocID="{36A6CB12-D609-764B-A2A0-26601A3BB78C}" presName="text3" presStyleLbl="fgAcc3" presStyleIdx="1" presStyleCnt="2">
        <dgm:presLayoutVars>
          <dgm:chPref val="3"/>
        </dgm:presLayoutVars>
      </dgm:prSet>
      <dgm:spPr/>
    </dgm:pt>
    <dgm:pt modelId="{A294C398-9C97-D04A-A91B-AEC9D35D87DC}" type="pres">
      <dgm:prSet presAssocID="{36A6CB12-D609-764B-A2A0-26601A3BB78C}" presName="hierChild4" presStyleCnt="0"/>
      <dgm:spPr/>
    </dgm:pt>
  </dgm:ptLst>
  <dgm:cxnLst>
    <dgm:cxn modelId="{EB0A7611-5CEC-C444-A256-B11820367192}" type="presOf" srcId="{C1420FD5-AEC8-4A43-84F8-AF9B8A45EE58}" destId="{97C679B4-0B1B-514D-9F86-23BD41587C1E}" srcOrd="0" destOrd="0" presId="urn:microsoft.com/office/officeart/2005/8/layout/hierarchy1"/>
    <dgm:cxn modelId="{B6E39C25-5882-4248-ADC0-30DC26CDB319}" srcId="{C5FFFDD2-194F-D840-9B05-CB6940B54C38}" destId="{36A6CB12-D609-764B-A2A0-26601A3BB78C}" srcOrd="1" destOrd="0" parTransId="{C1420FD5-AEC8-4A43-84F8-AF9B8A45EE58}" sibTransId="{3DF3FA11-801D-3342-85D4-B09856DA716A}"/>
    <dgm:cxn modelId="{90682A3F-3D13-2849-851F-169B62D6BA3A}" srcId="{AFA32798-2EAD-A243-86F2-56F9CDF19827}" destId="{C5FFFDD2-194F-D840-9B05-CB6940B54C38}" srcOrd="0" destOrd="0" parTransId="{A19A4A16-5A4C-E34E-B068-26D3C5B1A76C}" sibTransId="{8B656F5F-A88E-D941-9671-D5BF63AA4E70}"/>
    <dgm:cxn modelId="{B674C33F-AC07-CC41-947B-D3344F34EC41}" type="presOf" srcId="{F44D4339-3EE9-CC49-B14C-A15CA333511F}" destId="{522D3D81-D0FB-864C-BC02-53CB7F73B58E}" srcOrd="0" destOrd="0" presId="urn:microsoft.com/office/officeart/2005/8/layout/hierarchy1"/>
    <dgm:cxn modelId="{0CAF6750-ED31-0043-81ED-81759BB3E898}" type="presOf" srcId="{36A6CB12-D609-764B-A2A0-26601A3BB78C}" destId="{9B22261F-6CD2-2543-9674-5921A7805533}" srcOrd="0" destOrd="0" presId="urn:microsoft.com/office/officeart/2005/8/layout/hierarchy1"/>
    <dgm:cxn modelId="{50CB6B51-6740-984B-BDD6-4DA94420850B}" srcId="{C5FFFDD2-194F-D840-9B05-CB6940B54C38}" destId="{6851D34D-D079-174A-A36E-55BBE3E88AE3}" srcOrd="0" destOrd="0" parTransId="{C480EE7C-EF96-2F4C-A0C6-ED7978EFB70D}" sibTransId="{01E45FB0-FC99-FD4A-8D0F-9D1D318CCC1D}"/>
    <dgm:cxn modelId="{92CE4060-F6C4-8C42-93D6-5A3FE43DD1BD}" type="presOf" srcId="{6851D34D-D079-174A-A36E-55BBE3E88AE3}" destId="{E75ABE37-7D7F-7E40-B5F7-793281B553E9}" srcOrd="0" destOrd="0" presId="urn:microsoft.com/office/officeart/2005/8/layout/hierarchy1"/>
    <dgm:cxn modelId="{4DA23373-03CE-5D45-9D5A-54BCF8A9B7E5}" type="presOf" srcId="{A19A4A16-5A4C-E34E-B068-26D3C5B1A76C}" destId="{CD244335-4728-1742-816A-0A1D23B0D442}" srcOrd="0" destOrd="0" presId="urn:microsoft.com/office/officeart/2005/8/layout/hierarchy1"/>
    <dgm:cxn modelId="{A0AF9485-38A7-9546-AA5E-80B64BBF1E17}" type="presOf" srcId="{AFA32798-2EAD-A243-86F2-56F9CDF19827}" destId="{8B0DFD24-A5AF-CC43-B453-B4F3785F18E8}" srcOrd="0" destOrd="0" presId="urn:microsoft.com/office/officeart/2005/8/layout/hierarchy1"/>
    <dgm:cxn modelId="{E31B3C9C-72F7-6543-A4BB-F6D325062F4F}" srcId="{F44D4339-3EE9-CC49-B14C-A15CA333511F}" destId="{AFA32798-2EAD-A243-86F2-56F9CDF19827}" srcOrd="0" destOrd="0" parTransId="{D9EE44B0-2AAC-164C-ACD7-F291546690AA}" sibTransId="{E4E4DAF5-BA97-DE46-90AD-9E832C5799DA}"/>
    <dgm:cxn modelId="{9CDFF4EC-505D-9142-AC2D-3EB8F83A74F9}" type="presOf" srcId="{C480EE7C-EF96-2F4C-A0C6-ED7978EFB70D}" destId="{24E67C9F-E0F4-E544-8BCC-D4F5C894DD1E}" srcOrd="0" destOrd="0" presId="urn:microsoft.com/office/officeart/2005/8/layout/hierarchy1"/>
    <dgm:cxn modelId="{F1C91CF6-0073-9B4A-ABA4-6BADAAB3F518}" type="presOf" srcId="{C5FFFDD2-194F-D840-9B05-CB6940B54C38}" destId="{E70C4543-4A6D-5F42-AA34-532213B1F348}" srcOrd="0" destOrd="0" presId="urn:microsoft.com/office/officeart/2005/8/layout/hierarchy1"/>
    <dgm:cxn modelId="{706F0824-2086-2549-9222-E2439E001D27}" type="presParOf" srcId="{522D3D81-D0FB-864C-BC02-53CB7F73B58E}" destId="{2B8E991C-B646-2448-8757-4329275636BA}" srcOrd="0" destOrd="0" presId="urn:microsoft.com/office/officeart/2005/8/layout/hierarchy1"/>
    <dgm:cxn modelId="{2051BF5F-CEC1-E944-94C0-BDC335C33433}" type="presParOf" srcId="{2B8E991C-B646-2448-8757-4329275636BA}" destId="{51C96400-CA5C-A948-B7D8-452C413D842B}" srcOrd="0" destOrd="0" presId="urn:microsoft.com/office/officeart/2005/8/layout/hierarchy1"/>
    <dgm:cxn modelId="{B4034B87-A67F-CE4D-A7D0-773E1A39456F}" type="presParOf" srcId="{51C96400-CA5C-A948-B7D8-452C413D842B}" destId="{DFCDE7D9-396E-7E4A-AEAE-8733883D9662}" srcOrd="0" destOrd="0" presId="urn:microsoft.com/office/officeart/2005/8/layout/hierarchy1"/>
    <dgm:cxn modelId="{EA90F0E2-3E7F-7444-8A57-247986687487}" type="presParOf" srcId="{51C96400-CA5C-A948-B7D8-452C413D842B}" destId="{8B0DFD24-A5AF-CC43-B453-B4F3785F18E8}" srcOrd="1" destOrd="0" presId="urn:microsoft.com/office/officeart/2005/8/layout/hierarchy1"/>
    <dgm:cxn modelId="{B752FB8C-1747-6A42-B6AD-B879910A6655}" type="presParOf" srcId="{2B8E991C-B646-2448-8757-4329275636BA}" destId="{2474243F-4402-7043-B327-F7DD1EFA7510}" srcOrd="1" destOrd="0" presId="urn:microsoft.com/office/officeart/2005/8/layout/hierarchy1"/>
    <dgm:cxn modelId="{542713FE-9B56-544E-A88D-3EBD9E6BA985}" type="presParOf" srcId="{2474243F-4402-7043-B327-F7DD1EFA7510}" destId="{CD244335-4728-1742-816A-0A1D23B0D442}" srcOrd="0" destOrd="0" presId="urn:microsoft.com/office/officeart/2005/8/layout/hierarchy1"/>
    <dgm:cxn modelId="{83A47863-48E8-5041-A9C4-62A0927C0E08}" type="presParOf" srcId="{2474243F-4402-7043-B327-F7DD1EFA7510}" destId="{0382BD6B-DCE4-1941-B36D-B55EB4DB620C}" srcOrd="1" destOrd="0" presId="urn:microsoft.com/office/officeart/2005/8/layout/hierarchy1"/>
    <dgm:cxn modelId="{BC6CE836-1104-C344-8A44-60BA5DE28B80}" type="presParOf" srcId="{0382BD6B-DCE4-1941-B36D-B55EB4DB620C}" destId="{7CB2F94D-BDF7-684F-8108-AE5A66B3B4B3}" srcOrd="0" destOrd="0" presId="urn:microsoft.com/office/officeart/2005/8/layout/hierarchy1"/>
    <dgm:cxn modelId="{3A1A814F-33C5-5544-8576-6475977C4C7E}" type="presParOf" srcId="{7CB2F94D-BDF7-684F-8108-AE5A66B3B4B3}" destId="{B94BEBAC-75A0-6D4E-AA7A-3224A394FE5A}" srcOrd="0" destOrd="0" presId="urn:microsoft.com/office/officeart/2005/8/layout/hierarchy1"/>
    <dgm:cxn modelId="{F2C2CDB1-8002-704B-AE18-D1106450ABAE}" type="presParOf" srcId="{7CB2F94D-BDF7-684F-8108-AE5A66B3B4B3}" destId="{E70C4543-4A6D-5F42-AA34-532213B1F348}" srcOrd="1" destOrd="0" presId="urn:microsoft.com/office/officeart/2005/8/layout/hierarchy1"/>
    <dgm:cxn modelId="{4331393E-9505-7748-B86C-066F8BF290FB}" type="presParOf" srcId="{0382BD6B-DCE4-1941-B36D-B55EB4DB620C}" destId="{23F4BD0F-D476-3946-8386-8E277763E89B}" srcOrd="1" destOrd="0" presId="urn:microsoft.com/office/officeart/2005/8/layout/hierarchy1"/>
    <dgm:cxn modelId="{D2F9ACDA-E39C-BD40-AC3B-422C4639018E}" type="presParOf" srcId="{23F4BD0F-D476-3946-8386-8E277763E89B}" destId="{24E67C9F-E0F4-E544-8BCC-D4F5C894DD1E}" srcOrd="0" destOrd="0" presId="urn:microsoft.com/office/officeart/2005/8/layout/hierarchy1"/>
    <dgm:cxn modelId="{22E81BF1-9C18-9E45-B13A-2E153887C383}" type="presParOf" srcId="{23F4BD0F-D476-3946-8386-8E277763E89B}" destId="{7926405B-D461-B242-89DB-99BA2E7DD676}" srcOrd="1" destOrd="0" presId="urn:microsoft.com/office/officeart/2005/8/layout/hierarchy1"/>
    <dgm:cxn modelId="{265E2A38-ECE4-A74C-9547-94C3161C6049}" type="presParOf" srcId="{7926405B-D461-B242-89DB-99BA2E7DD676}" destId="{D67B168A-6522-3943-9B70-F592D471DE32}" srcOrd="0" destOrd="0" presId="urn:microsoft.com/office/officeart/2005/8/layout/hierarchy1"/>
    <dgm:cxn modelId="{E360FD91-2D50-2044-8022-4376466E40A6}" type="presParOf" srcId="{D67B168A-6522-3943-9B70-F592D471DE32}" destId="{771B1DC8-F384-6E41-ADB5-CFCE1ADE0A5D}" srcOrd="0" destOrd="0" presId="urn:microsoft.com/office/officeart/2005/8/layout/hierarchy1"/>
    <dgm:cxn modelId="{E318722B-03E7-B940-BB18-D8D3512C4008}" type="presParOf" srcId="{D67B168A-6522-3943-9B70-F592D471DE32}" destId="{E75ABE37-7D7F-7E40-B5F7-793281B553E9}" srcOrd="1" destOrd="0" presId="urn:microsoft.com/office/officeart/2005/8/layout/hierarchy1"/>
    <dgm:cxn modelId="{A6ADB7B3-AA88-A346-94CA-C0BD035F28D3}" type="presParOf" srcId="{7926405B-D461-B242-89DB-99BA2E7DD676}" destId="{7F165F57-355D-D54F-A248-CEA9D10F5385}" srcOrd="1" destOrd="0" presId="urn:microsoft.com/office/officeart/2005/8/layout/hierarchy1"/>
    <dgm:cxn modelId="{3A2AD8FD-2F28-E04C-BFB6-D95B885E8FBB}" type="presParOf" srcId="{23F4BD0F-D476-3946-8386-8E277763E89B}" destId="{97C679B4-0B1B-514D-9F86-23BD41587C1E}" srcOrd="2" destOrd="0" presId="urn:microsoft.com/office/officeart/2005/8/layout/hierarchy1"/>
    <dgm:cxn modelId="{19EB146C-E9E3-0C41-BAF0-FE2215F7171F}" type="presParOf" srcId="{23F4BD0F-D476-3946-8386-8E277763E89B}" destId="{5D811534-FAAA-3649-A8A4-F1822E2B0C70}" srcOrd="3" destOrd="0" presId="urn:microsoft.com/office/officeart/2005/8/layout/hierarchy1"/>
    <dgm:cxn modelId="{E8C471F3-E5BF-FD42-8E3A-40EB94A014D8}" type="presParOf" srcId="{5D811534-FAAA-3649-A8A4-F1822E2B0C70}" destId="{A25BD792-33E7-2346-9E94-7D3858D73B7E}" srcOrd="0" destOrd="0" presId="urn:microsoft.com/office/officeart/2005/8/layout/hierarchy1"/>
    <dgm:cxn modelId="{4877C3E4-3432-F940-B5F7-DDA6BE387EA5}" type="presParOf" srcId="{A25BD792-33E7-2346-9E94-7D3858D73B7E}" destId="{FEFC239E-A980-8640-B1DF-CFF09E0EE1FA}" srcOrd="0" destOrd="0" presId="urn:microsoft.com/office/officeart/2005/8/layout/hierarchy1"/>
    <dgm:cxn modelId="{B26B8344-9F96-4A4E-B47A-4A4F2CF7E1F3}" type="presParOf" srcId="{A25BD792-33E7-2346-9E94-7D3858D73B7E}" destId="{9B22261F-6CD2-2543-9674-5921A7805533}" srcOrd="1" destOrd="0" presId="urn:microsoft.com/office/officeart/2005/8/layout/hierarchy1"/>
    <dgm:cxn modelId="{CB5A04F0-4544-6D4E-9858-4ADD8571B302}" type="presParOf" srcId="{5D811534-FAAA-3649-A8A4-F1822E2B0C70}" destId="{A294C398-9C97-D04A-A91B-AEC9D35D87D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C679B4-0B1B-514D-9F86-23BD41587C1E}">
      <dsp:nvSpPr>
        <dsp:cNvPr id="0" name=""/>
        <dsp:cNvSpPr/>
      </dsp:nvSpPr>
      <dsp:spPr>
        <a:xfrm>
          <a:off x="3407666" y="2944379"/>
          <a:ext cx="1152696" cy="5485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3840"/>
              </a:lnTo>
              <a:lnTo>
                <a:pt x="1152696" y="373840"/>
              </a:lnTo>
              <a:lnTo>
                <a:pt x="1152696" y="54857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E67C9F-E0F4-E544-8BCC-D4F5C894DD1E}">
      <dsp:nvSpPr>
        <dsp:cNvPr id="0" name=""/>
        <dsp:cNvSpPr/>
      </dsp:nvSpPr>
      <dsp:spPr>
        <a:xfrm>
          <a:off x="2254970" y="2944379"/>
          <a:ext cx="1152696" cy="548578"/>
        </a:xfrm>
        <a:custGeom>
          <a:avLst/>
          <a:gdLst/>
          <a:ahLst/>
          <a:cxnLst/>
          <a:rect l="0" t="0" r="0" b="0"/>
          <a:pathLst>
            <a:path>
              <a:moveTo>
                <a:pt x="1152696" y="0"/>
              </a:moveTo>
              <a:lnTo>
                <a:pt x="1152696" y="373840"/>
              </a:lnTo>
              <a:lnTo>
                <a:pt x="0" y="373840"/>
              </a:lnTo>
              <a:lnTo>
                <a:pt x="0" y="54857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244335-4728-1742-816A-0A1D23B0D442}">
      <dsp:nvSpPr>
        <dsp:cNvPr id="0" name=""/>
        <dsp:cNvSpPr/>
      </dsp:nvSpPr>
      <dsp:spPr>
        <a:xfrm>
          <a:off x="3361946" y="1213099"/>
          <a:ext cx="91440" cy="53352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33523"/>
              </a:lnTo>
            </a:path>
          </a:pathLst>
        </a:custGeom>
        <a:noFill/>
        <a:ln w="25400" cap="flat" cmpd="sng" algn="ctr">
          <a:solidFill>
            <a:scrgbClr r="0" g="0" b="0"/>
          </a:solidFill>
          <a:prstDash val="solid"/>
          <a:headEnd type="none" w="sm" len="sm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CDE7D9-396E-7E4A-AEAE-8733883D9662}">
      <dsp:nvSpPr>
        <dsp:cNvPr id="0" name=""/>
        <dsp:cNvSpPr/>
      </dsp:nvSpPr>
      <dsp:spPr>
        <a:xfrm>
          <a:off x="2464551" y="15343"/>
          <a:ext cx="1886230" cy="11977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0DFD24-A5AF-CC43-B453-B4F3785F18E8}">
      <dsp:nvSpPr>
        <dsp:cNvPr id="0" name=""/>
        <dsp:cNvSpPr/>
      </dsp:nvSpPr>
      <dsp:spPr>
        <a:xfrm>
          <a:off x="2674132" y="214445"/>
          <a:ext cx="1886230" cy="11977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Games</a:t>
          </a:r>
        </a:p>
      </dsp:txBody>
      <dsp:txXfrm>
        <a:off x="2709213" y="249526"/>
        <a:ext cx="1816068" cy="1127594"/>
      </dsp:txXfrm>
    </dsp:sp>
    <dsp:sp modelId="{B94BEBAC-75A0-6D4E-AA7A-3224A394FE5A}">
      <dsp:nvSpPr>
        <dsp:cNvPr id="0" name=""/>
        <dsp:cNvSpPr/>
      </dsp:nvSpPr>
      <dsp:spPr>
        <a:xfrm>
          <a:off x="2464551" y="1746622"/>
          <a:ext cx="1886230" cy="119775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0C4543-4A6D-5F42-AA34-532213B1F348}">
      <dsp:nvSpPr>
        <dsp:cNvPr id="0" name=""/>
        <dsp:cNvSpPr/>
      </dsp:nvSpPr>
      <dsp:spPr>
        <a:xfrm>
          <a:off x="2674132" y="1945724"/>
          <a:ext cx="1886230" cy="11977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Rewards</a:t>
          </a:r>
        </a:p>
      </dsp:txBody>
      <dsp:txXfrm>
        <a:off x="2709213" y="1980805"/>
        <a:ext cx="1816068" cy="1127594"/>
      </dsp:txXfrm>
    </dsp:sp>
    <dsp:sp modelId="{771B1DC8-F384-6E41-ADB5-CFCE1ADE0A5D}">
      <dsp:nvSpPr>
        <dsp:cNvPr id="0" name=""/>
        <dsp:cNvSpPr/>
      </dsp:nvSpPr>
      <dsp:spPr>
        <a:xfrm>
          <a:off x="1311854" y="3492958"/>
          <a:ext cx="1886230" cy="119775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5ABE37-7D7F-7E40-B5F7-793281B553E9}">
      <dsp:nvSpPr>
        <dsp:cNvPr id="0" name=""/>
        <dsp:cNvSpPr/>
      </dsp:nvSpPr>
      <dsp:spPr>
        <a:xfrm>
          <a:off x="1521436" y="3692060"/>
          <a:ext cx="1886230" cy="11977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Existing Customers</a:t>
          </a:r>
        </a:p>
      </dsp:txBody>
      <dsp:txXfrm>
        <a:off x="1556517" y="3727141"/>
        <a:ext cx="1816068" cy="1127594"/>
      </dsp:txXfrm>
    </dsp:sp>
    <dsp:sp modelId="{FEFC239E-A980-8640-B1DF-CFF09E0EE1FA}">
      <dsp:nvSpPr>
        <dsp:cNvPr id="0" name=""/>
        <dsp:cNvSpPr/>
      </dsp:nvSpPr>
      <dsp:spPr>
        <a:xfrm>
          <a:off x="3617248" y="3492958"/>
          <a:ext cx="1886230" cy="119775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22261F-6CD2-2543-9674-5921A7805533}">
      <dsp:nvSpPr>
        <dsp:cNvPr id="0" name=""/>
        <dsp:cNvSpPr/>
      </dsp:nvSpPr>
      <dsp:spPr>
        <a:xfrm>
          <a:off x="3826829" y="3692060"/>
          <a:ext cx="1886230" cy="11977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New Customers</a:t>
          </a:r>
        </a:p>
      </dsp:txBody>
      <dsp:txXfrm>
        <a:off x="3861910" y="3727141"/>
        <a:ext cx="1816068" cy="11275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E9D884-53FD-0D4D-905D-EEA112D76BAE}" type="datetimeFigureOut">
              <a:rPr lang="en-US" smtClean="0"/>
              <a:t>11/18/18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7449D2-7EF3-244B-A56D-5BDF84CEF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037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7449D2-7EF3-244B-A56D-5BDF84CEF98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247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7449D2-7EF3-244B-A56D-5BDF84CEF98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1593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3.75 hours / week – for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7449D2-7EF3-244B-A56D-5BDF84CEF98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3073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7449D2-7EF3-244B-A56D-5BDF84CEF98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210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36686-1FC8-5641-A961-7C15D3C07272}" type="datetimeFigureOut">
              <a:rPr lang="en-US" smtClean="0"/>
              <a:t>11/18/18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6D218-BFB5-3641-8C96-040D421AA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562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36686-1FC8-5641-A961-7C15D3C07272}" type="datetimeFigureOut">
              <a:rPr lang="en-US" smtClean="0"/>
              <a:t>11/18/18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6D218-BFB5-3641-8C96-040D421AA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08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36686-1FC8-5641-A961-7C15D3C07272}" type="datetimeFigureOut">
              <a:rPr lang="en-US" smtClean="0"/>
              <a:t>11/18/18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6D218-BFB5-3641-8C96-040D421AA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145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36686-1FC8-5641-A961-7C15D3C07272}" type="datetimeFigureOut">
              <a:rPr lang="en-US" smtClean="0"/>
              <a:t>11/18/18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6D218-BFB5-3641-8C96-040D421AA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108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36686-1FC8-5641-A961-7C15D3C07272}" type="datetimeFigureOut">
              <a:rPr lang="en-US" smtClean="0"/>
              <a:t>11/18/18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6D218-BFB5-3641-8C96-040D421AA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86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36686-1FC8-5641-A961-7C15D3C07272}" type="datetimeFigureOut">
              <a:rPr lang="en-US" smtClean="0"/>
              <a:t>11/18/18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6D218-BFB5-3641-8C96-040D421AA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361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36686-1FC8-5641-A961-7C15D3C07272}" type="datetimeFigureOut">
              <a:rPr lang="en-US" smtClean="0"/>
              <a:t>11/18/18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6D218-BFB5-3641-8C96-040D421AA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314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36686-1FC8-5641-A961-7C15D3C07272}" type="datetimeFigureOut">
              <a:rPr lang="en-US" smtClean="0"/>
              <a:t>11/18/18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6D218-BFB5-3641-8C96-040D421AA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786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36686-1FC8-5641-A961-7C15D3C07272}" type="datetimeFigureOut">
              <a:rPr lang="en-US" smtClean="0"/>
              <a:t>11/18/18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6D218-BFB5-3641-8C96-040D421AA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724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36686-1FC8-5641-A961-7C15D3C07272}" type="datetimeFigureOut">
              <a:rPr lang="en-US" smtClean="0"/>
              <a:t>11/18/18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6D218-BFB5-3641-8C96-040D421AA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612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36686-1FC8-5641-A961-7C15D3C07272}" type="datetimeFigureOut">
              <a:rPr lang="en-US" smtClean="0"/>
              <a:t>11/18/18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6D218-BFB5-3641-8C96-040D421AA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513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Big Datathon Presentation Master PLAIN.eps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636686-1FC8-5641-A961-7C15D3C07272}" type="datetimeFigureOut">
              <a:rPr lang="en-US" smtClean="0"/>
              <a:t>11/18/18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6D218-BFB5-3641-8C96-040D421AA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047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7BA6B-3FF4-5741-A638-4B89EF05CD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1787526"/>
            <a:ext cx="10363200" cy="1470025"/>
          </a:xfrm>
        </p:spPr>
        <p:txBody>
          <a:bodyPr/>
          <a:lstStyle/>
          <a:p>
            <a:r>
              <a:rPr lang="en-US" dirty="0" err="1"/>
              <a:t>Famtality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895C9B-4B10-CC4C-A842-0921610024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0" y="3128963"/>
            <a:ext cx="8534400" cy="657225"/>
          </a:xfrm>
        </p:spPr>
        <p:txBody>
          <a:bodyPr/>
          <a:lstStyle/>
          <a:p>
            <a:r>
              <a:rPr lang="en-US" dirty="0"/>
              <a:t>Healthier, Longer, Better Lives for Families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8DD7DA3-8009-164B-9E25-CF94B2EAE78D}"/>
              </a:ext>
            </a:extLst>
          </p:cNvPr>
          <p:cNvGrpSpPr/>
          <p:nvPr/>
        </p:nvGrpSpPr>
        <p:grpSpPr>
          <a:xfrm>
            <a:off x="3922712" y="3786188"/>
            <a:ext cx="4205288" cy="2173288"/>
            <a:chOff x="3922712" y="3786188"/>
            <a:chExt cx="4205288" cy="2173288"/>
          </a:xfrm>
        </p:grpSpPr>
        <p:pic>
          <p:nvPicPr>
            <p:cNvPr id="5" name="Picture 4" descr="A close up of a logo&#13;&#10;&#13;&#10;Description automatically generated">
              <a:extLst>
                <a:ext uri="{FF2B5EF4-FFF2-40B4-BE49-F238E27FC236}">
                  <a16:creationId xmlns:a16="http://schemas.microsoft.com/office/drawing/2014/main" id="{1A53E5D0-9AFC-314D-9DCA-8A246754FF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96000" y="3927476"/>
              <a:ext cx="2032000" cy="2032000"/>
            </a:xfrm>
            <a:prstGeom prst="rect">
              <a:avLst/>
            </a:prstGeom>
          </p:spPr>
        </p:pic>
        <p:pic>
          <p:nvPicPr>
            <p:cNvPr id="7" name="Picture 6" descr="A close up of a logo&#13;&#10;&#13;&#10;Description automatically generated">
              <a:extLst>
                <a:ext uri="{FF2B5EF4-FFF2-40B4-BE49-F238E27FC236}">
                  <a16:creationId xmlns:a16="http://schemas.microsoft.com/office/drawing/2014/main" id="{22B5DAEB-6479-1841-A2A4-1F6DBE052C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22712" y="3786188"/>
              <a:ext cx="2173288" cy="21732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98934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D2F86-3780-BB4E-88FF-51F18CFCB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Chung’s Family Story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0B6B53-4BF8-BF47-9452-2B5F71E3B0A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HK" b="1" dirty="0">
                <a:solidFill>
                  <a:srgbClr val="00B050"/>
                </a:solidFill>
              </a:rPr>
              <a:t>Strong</a:t>
            </a:r>
            <a:r>
              <a:rPr lang="en-HK" dirty="0"/>
              <a:t> health and insurance awareness</a:t>
            </a:r>
          </a:p>
          <a:p>
            <a:pPr lvl="1"/>
            <a:r>
              <a:rPr lang="en-HK" dirty="0"/>
              <a:t>Had his first medical insurance product 12 years ago</a:t>
            </a:r>
          </a:p>
          <a:p>
            <a:pPr lvl="1"/>
            <a:r>
              <a:rPr lang="en-HK" dirty="0"/>
              <a:t>Exercises regularly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96D6747-9D63-0C4D-BBD4-AE6F9999A2C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HK" b="1" dirty="0">
                <a:solidFill>
                  <a:srgbClr val="00B0F0"/>
                </a:solidFill>
              </a:rPr>
              <a:t>Weak</a:t>
            </a:r>
            <a:r>
              <a:rPr lang="en-HK" dirty="0"/>
              <a:t> health and insurance awareness</a:t>
            </a:r>
          </a:p>
          <a:p>
            <a:pPr lvl="1"/>
            <a:r>
              <a:rPr lang="en-HK" dirty="0"/>
              <a:t>Never buy any insurance product</a:t>
            </a:r>
          </a:p>
          <a:p>
            <a:pPr lvl="1"/>
            <a:r>
              <a:rPr lang="en-HK" dirty="0"/>
              <a:t>Got stroke 2 years ago</a:t>
            </a:r>
          </a:p>
          <a:p>
            <a:pPr lvl="1"/>
            <a:r>
              <a:rPr lang="en-HK" dirty="0"/>
              <a:t>Relying on public healthcare for Rehab</a:t>
            </a:r>
          </a:p>
          <a:p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5B0170A-3FEB-9D43-9C2C-C46B5392F5FB}"/>
              </a:ext>
            </a:extLst>
          </p:cNvPr>
          <p:cNvGrpSpPr/>
          <p:nvPr/>
        </p:nvGrpSpPr>
        <p:grpSpPr>
          <a:xfrm>
            <a:off x="1825276" y="3989067"/>
            <a:ext cx="3307857" cy="2594295"/>
            <a:chOff x="1909290" y="3761095"/>
            <a:chExt cx="3307857" cy="2594295"/>
          </a:xfrm>
        </p:grpSpPr>
        <p:pic>
          <p:nvPicPr>
            <p:cNvPr id="7" name="Picture 6" descr="A close up of a logo&#13;&#10;&#13;&#10;Description automatically generated">
              <a:extLst>
                <a:ext uri="{FF2B5EF4-FFF2-40B4-BE49-F238E27FC236}">
                  <a16:creationId xmlns:a16="http://schemas.microsoft.com/office/drawing/2014/main" id="{E03EF6FD-1ECE-2040-BB2E-0D70B6FD46C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147682" y="3761095"/>
              <a:ext cx="1990301" cy="1811657"/>
            </a:xfrm>
            <a:prstGeom prst="rect">
              <a:avLst/>
            </a:prstGeom>
          </p:spPr>
        </p:pic>
        <p:pic>
          <p:nvPicPr>
            <p:cNvPr id="8" name="Picture 7" descr="A close up of a logo&#13;&#10;&#13;&#10;Description automatically generated">
              <a:extLst>
                <a:ext uri="{FF2B5EF4-FFF2-40B4-BE49-F238E27FC236}">
                  <a16:creationId xmlns:a16="http://schemas.microsoft.com/office/drawing/2014/main" id="{DFC1FB0F-DCD5-FA46-9E11-13B024135D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819928" y="4767678"/>
              <a:ext cx="1397219" cy="1271808"/>
            </a:xfrm>
            <a:prstGeom prst="rect">
              <a:avLst/>
            </a:prstGeom>
          </p:spPr>
        </p:pic>
        <p:sp>
          <p:nvSpPr>
            <p:cNvPr id="9" name="Content Placeholder 13">
              <a:extLst>
                <a:ext uri="{FF2B5EF4-FFF2-40B4-BE49-F238E27FC236}">
                  <a16:creationId xmlns:a16="http://schemas.microsoft.com/office/drawing/2014/main" id="{32D42109-9C7D-5041-BDCF-FC177454D7EF}"/>
                </a:ext>
              </a:extLst>
            </p:cNvPr>
            <p:cNvSpPr txBox="1">
              <a:spLocks/>
            </p:cNvSpPr>
            <p:nvPr/>
          </p:nvSpPr>
          <p:spPr>
            <a:xfrm>
              <a:off x="1909290" y="5620541"/>
              <a:ext cx="2498548" cy="73484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Clr>
                  <a:schemeClr val="accent1"/>
                </a:buClr>
                <a:buSzPct val="110000"/>
                <a:buFont typeface="Wingdings" panose="05000000000000000000" pitchFamily="2" charset="2"/>
                <a:buChar char="§"/>
                <a:defRPr sz="1800" kern="1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10000"/>
                <a:buFont typeface="Wingdings" panose="05000000000000000000" pitchFamily="2" charset="2"/>
                <a:buChar char="§"/>
                <a:defRPr sz="1600" kern="1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10000"/>
                <a:buFont typeface="Wingdings" panose="05000000000000000000" pitchFamily="2" charset="2"/>
                <a:buChar char="§"/>
                <a:defRPr sz="1400" kern="1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10000"/>
                <a:buFont typeface="Wingdings" panose="05000000000000000000" pitchFamily="2" charset="2"/>
                <a:buChar char="§"/>
                <a:defRPr sz="1200" kern="1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10000"/>
                <a:buFont typeface="Wingdings" panose="05000000000000000000" pitchFamily="2" charset="2"/>
                <a:buChar char="§"/>
                <a:defRPr sz="1200" kern="1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10000"/>
                <a:buFont typeface="Wingdings" panose="05000000000000000000" pitchFamily="2" charset="2"/>
                <a:buChar char="§"/>
                <a:defRPr sz="1200" kern="1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10000"/>
                <a:buFont typeface="Wingdings" panose="05000000000000000000" pitchFamily="2" charset="2"/>
                <a:buChar char="§"/>
                <a:defRPr sz="1200" kern="1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10000"/>
                <a:buFont typeface="Wingdings" panose="05000000000000000000" pitchFamily="2" charset="2"/>
                <a:buChar char="§"/>
                <a:defRPr sz="1200" kern="1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10000"/>
                <a:buFont typeface="Wingdings" panose="05000000000000000000" pitchFamily="2" charset="2"/>
                <a:buChar char="§"/>
                <a:defRPr sz="1200" kern="1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b="1" dirty="0"/>
                <a:t>Mr. Chung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D3E5E0A-A85B-2340-BC50-FEFCAC4AACEB}"/>
              </a:ext>
            </a:extLst>
          </p:cNvPr>
          <p:cNvGrpSpPr/>
          <p:nvPr/>
        </p:nvGrpSpPr>
        <p:grpSpPr>
          <a:xfrm>
            <a:off x="7058869" y="3969097"/>
            <a:ext cx="3788165" cy="2577403"/>
            <a:chOff x="7017208" y="3777987"/>
            <a:chExt cx="3788165" cy="2577403"/>
          </a:xfrm>
        </p:grpSpPr>
        <p:pic>
          <p:nvPicPr>
            <p:cNvPr id="11" name="Picture 10" descr="A close up of a logo&#13;&#10;&#13;&#10;Description automatically generated">
              <a:extLst>
                <a:ext uri="{FF2B5EF4-FFF2-40B4-BE49-F238E27FC236}">
                  <a16:creationId xmlns:a16="http://schemas.microsoft.com/office/drawing/2014/main" id="{D977BEC8-4BBF-D849-A122-580EEBC2C07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487547" y="3777987"/>
              <a:ext cx="1879856" cy="1842554"/>
            </a:xfrm>
            <a:prstGeom prst="rect">
              <a:avLst/>
            </a:prstGeom>
          </p:spPr>
        </p:pic>
        <p:pic>
          <p:nvPicPr>
            <p:cNvPr id="12" name="Picture 11" descr="A close up of a logo&#13;&#10;&#13;&#10;Description automatically generated">
              <a:extLst>
                <a:ext uri="{FF2B5EF4-FFF2-40B4-BE49-F238E27FC236}">
                  <a16:creationId xmlns:a16="http://schemas.microsoft.com/office/drawing/2014/main" id="{7A18B441-AFEB-2B49-A615-FFF0ED202B5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146141" y="4666924"/>
              <a:ext cx="1659232" cy="1459240"/>
            </a:xfrm>
            <a:prstGeom prst="rect">
              <a:avLst/>
            </a:prstGeom>
          </p:spPr>
        </p:pic>
        <p:sp>
          <p:nvSpPr>
            <p:cNvPr id="13" name="Content Placeholder 13">
              <a:extLst>
                <a:ext uri="{FF2B5EF4-FFF2-40B4-BE49-F238E27FC236}">
                  <a16:creationId xmlns:a16="http://schemas.microsoft.com/office/drawing/2014/main" id="{B98B0224-B5CF-B34D-BA44-ECABDA0AD22C}"/>
                </a:ext>
              </a:extLst>
            </p:cNvPr>
            <p:cNvSpPr txBox="1">
              <a:spLocks/>
            </p:cNvSpPr>
            <p:nvPr/>
          </p:nvSpPr>
          <p:spPr>
            <a:xfrm>
              <a:off x="7017208" y="5650275"/>
              <a:ext cx="2820534" cy="70511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Clr>
                  <a:schemeClr val="accent1"/>
                </a:buClr>
                <a:buSzPct val="110000"/>
                <a:buFont typeface="Wingdings" panose="05000000000000000000" pitchFamily="2" charset="2"/>
                <a:buChar char="§"/>
                <a:defRPr sz="1800" kern="1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10000"/>
                <a:buFont typeface="Wingdings" panose="05000000000000000000" pitchFamily="2" charset="2"/>
                <a:buChar char="§"/>
                <a:defRPr sz="1600" kern="1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10000"/>
                <a:buFont typeface="Wingdings" panose="05000000000000000000" pitchFamily="2" charset="2"/>
                <a:buChar char="§"/>
                <a:defRPr sz="1400" kern="1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10000"/>
                <a:buFont typeface="Wingdings" panose="05000000000000000000" pitchFamily="2" charset="2"/>
                <a:buChar char="§"/>
                <a:defRPr sz="1200" kern="1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10000"/>
                <a:buFont typeface="Wingdings" panose="05000000000000000000" pitchFamily="2" charset="2"/>
                <a:buChar char="§"/>
                <a:defRPr sz="1200" kern="1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10000"/>
                <a:buFont typeface="Wingdings" panose="05000000000000000000" pitchFamily="2" charset="2"/>
                <a:buChar char="§"/>
                <a:defRPr sz="1200" kern="1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10000"/>
                <a:buFont typeface="Wingdings" panose="05000000000000000000" pitchFamily="2" charset="2"/>
                <a:buChar char="§"/>
                <a:defRPr sz="1200" kern="1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10000"/>
                <a:buFont typeface="Wingdings" panose="05000000000000000000" pitchFamily="2" charset="2"/>
                <a:buChar char="§"/>
                <a:defRPr sz="1200" kern="1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10000"/>
                <a:buFont typeface="Wingdings" panose="05000000000000000000" pitchFamily="2" charset="2"/>
                <a:buChar char="§"/>
                <a:defRPr sz="1200" kern="1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b="1" dirty="0"/>
                <a:t>Chung’s mother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24470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9094C-E678-EC4F-A688-C622D003A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and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32F8F-C8AB-004F-B286-E14AD2CE6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6473371" cy="45259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HK" sz="2800" b="1" dirty="0">
                <a:solidFill>
                  <a:srgbClr val="FF0000"/>
                </a:solidFill>
              </a:rPr>
              <a:t>Low Awareness </a:t>
            </a:r>
            <a:r>
              <a:rPr lang="en-HK" sz="2800" dirty="0"/>
              <a:t>of </a:t>
            </a:r>
          </a:p>
          <a:p>
            <a:pPr marL="0" indent="0" algn="ctr">
              <a:buNone/>
            </a:pPr>
            <a:r>
              <a:rPr lang="en-HK" sz="2800" dirty="0"/>
              <a:t>Family Health and Insurance Protection</a:t>
            </a:r>
          </a:p>
          <a:p>
            <a:pPr marL="0" indent="0" algn="ctr">
              <a:buNone/>
            </a:pPr>
            <a:endParaRPr lang="en-HK" sz="2800" dirty="0"/>
          </a:p>
          <a:p>
            <a:pPr marL="0" indent="0" algn="ctr">
              <a:buNone/>
            </a:pPr>
            <a:r>
              <a:rPr lang="en-HK" sz="2800" dirty="0"/>
              <a:t>We would like to use </a:t>
            </a:r>
            <a:r>
              <a:rPr lang="en-HK" sz="2800" b="1" dirty="0">
                <a:solidFill>
                  <a:srgbClr val="FF0000"/>
                </a:solidFill>
              </a:rPr>
              <a:t>Gamification</a:t>
            </a:r>
            <a:endParaRPr lang="en-HK" sz="2800" dirty="0"/>
          </a:p>
          <a:p>
            <a:pPr marL="0" indent="0" algn="ctr">
              <a:buNone/>
            </a:pPr>
            <a:r>
              <a:rPr lang="en-HK" sz="2800" dirty="0"/>
              <a:t>to extend </a:t>
            </a:r>
            <a:r>
              <a:rPr lang="en-HK" sz="2800" b="1" dirty="0">
                <a:solidFill>
                  <a:srgbClr val="FF0000"/>
                </a:solidFill>
              </a:rPr>
              <a:t>Health and Insurance Awareness </a:t>
            </a:r>
          </a:p>
          <a:p>
            <a:pPr marL="0" indent="0" algn="ctr">
              <a:buNone/>
            </a:pPr>
            <a:r>
              <a:rPr lang="en-HK" sz="2800" b="1" dirty="0">
                <a:solidFill>
                  <a:srgbClr val="FF0000"/>
                </a:solidFill>
              </a:rPr>
              <a:t>From Personal to Family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98E1AE4-087B-F04A-9E58-9BFD9D47426F}"/>
              </a:ext>
            </a:extLst>
          </p:cNvPr>
          <p:cNvSpPr/>
          <p:nvPr/>
        </p:nvSpPr>
        <p:spPr>
          <a:xfrm>
            <a:off x="7082971" y="1582699"/>
            <a:ext cx="4122058" cy="45720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One Screenshot to Demo</a:t>
            </a:r>
          </a:p>
        </p:txBody>
      </p:sp>
    </p:spTree>
    <p:extLst>
      <p:ext uri="{BB962C8B-B14F-4D97-AF65-F5344CB8AC3E}">
        <p14:creationId xmlns:p14="http://schemas.microsoft.com/office/powerpoint/2010/main" val="4129109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30776-A300-B148-BF76-77D231A79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8502E-3A4A-FF45-B7D8-B6ABDEDC4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analyzing </a:t>
            </a:r>
            <a:r>
              <a:rPr lang="en-US" b="1" dirty="0">
                <a:solidFill>
                  <a:srgbClr val="FF0000"/>
                </a:solidFill>
              </a:rPr>
              <a:t>6,747</a:t>
            </a:r>
            <a:r>
              <a:rPr lang="en-US" dirty="0"/>
              <a:t> users data from AIA Vitality Dataset </a:t>
            </a:r>
          </a:p>
          <a:p>
            <a:pPr lvl="1"/>
            <a:r>
              <a:rPr lang="en-US" dirty="0"/>
              <a:t>The average age is </a:t>
            </a:r>
            <a:r>
              <a:rPr lang="en-US" b="1" dirty="0">
                <a:solidFill>
                  <a:srgbClr val="FF0000"/>
                </a:solidFill>
              </a:rPr>
              <a:t>37.4 </a:t>
            </a:r>
            <a:r>
              <a:rPr lang="en-US" sz="2000" i="1" dirty="0"/>
              <a:t>(i.e. majority young people)</a:t>
            </a:r>
            <a:endParaRPr lang="en-US" sz="2000" i="1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Average exercise hours are </a:t>
            </a:r>
            <a:r>
              <a:rPr lang="en-US" b="1" dirty="0">
                <a:solidFill>
                  <a:srgbClr val="FF0000"/>
                </a:solidFill>
              </a:rPr>
              <a:t>2.88 </a:t>
            </a:r>
            <a:r>
              <a:rPr lang="en-US" b="1" dirty="0" err="1">
                <a:solidFill>
                  <a:srgbClr val="FF0000"/>
                </a:solidFill>
              </a:rPr>
              <a:t>hrs</a:t>
            </a:r>
            <a:r>
              <a:rPr lang="en-US" b="1" dirty="0">
                <a:solidFill>
                  <a:srgbClr val="FF0000"/>
                </a:solidFill>
              </a:rPr>
              <a:t>/week </a:t>
            </a:r>
            <a:r>
              <a:rPr lang="en-US" sz="2000" i="1" dirty="0"/>
              <a:t>(Recommended: 3.75 </a:t>
            </a:r>
            <a:r>
              <a:rPr lang="en-US" sz="2000" i="1" dirty="0" err="1"/>
              <a:t>hrs</a:t>
            </a:r>
            <a:r>
              <a:rPr lang="en-US" sz="2000" i="1" dirty="0"/>
              <a:t>/week)</a:t>
            </a:r>
            <a:endParaRPr lang="en-US" b="1" i="1" dirty="0">
              <a:solidFill>
                <a:srgbClr val="FF0000"/>
              </a:solidFill>
            </a:endParaRP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40% of users </a:t>
            </a:r>
            <a:r>
              <a:rPr lang="en-US" dirty="0"/>
              <a:t>have an intention to loss weight</a:t>
            </a:r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0A71BF-30AE-8C41-8B3D-C6EA8347ABC6}"/>
              </a:ext>
            </a:extLst>
          </p:cNvPr>
          <p:cNvSpPr txBox="1"/>
          <p:nvPr/>
        </p:nvSpPr>
        <p:spPr>
          <a:xfrm>
            <a:off x="2681636" y="4283451"/>
            <a:ext cx="682872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We would like to demonstrate</a:t>
            </a:r>
          </a:p>
          <a:p>
            <a:pPr algn="ctr"/>
            <a:r>
              <a:rPr lang="en-US" sz="2800" dirty="0"/>
              <a:t>How to use </a:t>
            </a:r>
            <a:r>
              <a:rPr lang="en-US" sz="2800" b="1" dirty="0">
                <a:solidFill>
                  <a:srgbClr val="FF0000"/>
                </a:solidFill>
              </a:rPr>
              <a:t>Family-based Physical Challenges</a:t>
            </a:r>
          </a:p>
          <a:p>
            <a:pPr algn="ctr"/>
            <a:r>
              <a:rPr lang="en-US" sz="2800" dirty="0"/>
              <a:t>to make the whole family </a:t>
            </a:r>
            <a:r>
              <a:rPr lang="en-US" sz="2800" b="1" dirty="0">
                <a:solidFill>
                  <a:srgbClr val="FF0000"/>
                </a:solidFill>
              </a:rPr>
              <a:t>Get Healthier</a:t>
            </a:r>
          </a:p>
        </p:txBody>
      </p:sp>
    </p:spTree>
    <p:extLst>
      <p:ext uri="{BB962C8B-B14F-4D97-AF65-F5344CB8AC3E}">
        <p14:creationId xmlns:p14="http://schemas.microsoft.com/office/powerpoint/2010/main" val="3038043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F71C1-4AD1-4542-BA3B-DADE6EFDB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Reward Mechanism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ED8DCEA6-29DF-0242-84D4-17DDDF6D656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96053040"/>
              </p:ext>
            </p:extLst>
          </p:nvPr>
        </p:nvGraphicFramePr>
        <p:xfrm>
          <a:off x="2583542" y="1417638"/>
          <a:ext cx="7024915" cy="48901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60666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D4586-0F39-2C41-A5C2-1555F01D5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for Stakeholders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7409C64-89C2-2245-9CBE-1B2495A923A1}"/>
              </a:ext>
            </a:extLst>
          </p:cNvPr>
          <p:cNvGrpSpPr/>
          <p:nvPr/>
        </p:nvGrpSpPr>
        <p:grpSpPr>
          <a:xfrm>
            <a:off x="4709274" y="2452960"/>
            <a:ext cx="2889568" cy="1661796"/>
            <a:chOff x="3922712" y="3786188"/>
            <a:chExt cx="4205288" cy="2173288"/>
          </a:xfrm>
        </p:grpSpPr>
        <p:pic>
          <p:nvPicPr>
            <p:cNvPr id="5" name="Picture 4" descr="A close up of a logo&#13;&#10;&#13;&#10;Description automatically generated">
              <a:extLst>
                <a:ext uri="{FF2B5EF4-FFF2-40B4-BE49-F238E27FC236}">
                  <a16:creationId xmlns:a16="http://schemas.microsoft.com/office/drawing/2014/main" id="{F0BA3522-EEF9-BB49-959D-A9015FF124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96000" y="3927476"/>
              <a:ext cx="2032000" cy="2032000"/>
            </a:xfrm>
            <a:prstGeom prst="rect">
              <a:avLst/>
            </a:prstGeom>
          </p:spPr>
        </p:pic>
        <p:pic>
          <p:nvPicPr>
            <p:cNvPr id="6" name="Picture 5" descr="A close up of a logo&#13;&#10;&#13;&#10;Description automatically generated">
              <a:extLst>
                <a:ext uri="{FF2B5EF4-FFF2-40B4-BE49-F238E27FC236}">
                  <a16:creationId xmlns:a16="http://schemas.microsoft.com/office/drawing/2014/main" id="{0F5FEC58-5658-F940-B2E4-9792EB2281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22712" y="3786188"/>
              <a:ext cx="2173288" cy="2173288"/>
            </a:xfrm>
            <a:prstGeom prst="rect">
              <a:avLst/>
            </a:prstGeom>
          </p:spPr>
        </p:pic>
      </p:grpSp>
      <p:sp>
        <p:nvSpPr>
          <p:cNvPr id="7" name="Content Placeholder 13">
            <a:extLst>
              <a:ext uri="{FF2B5EF4-FFF2-40B4-BE49-F238E27FC236}">
                <a16:creationId xmlns:a16="http://schemas.microsoft.com/office/drawing/2014/main" id="{1433BAFB-CED6-0541-8046-142AE9D5E9A6}"/>
              </a:ext>
            </a:extLst>
          </p:cNvPr>
          <p:cNvSpPr txBox="1">
            <a:spLocks/>
          </p:cNvSpPr>
          <p:nvPr/>
        </p:nvSpPr>
        <p:spPr>
          <a:xfrm>
            <a:off x="4668243" y="4180744"/>
            <a:ext cx="3068712" cy="7348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b="1" dirty="0"/>
              <a:t>Customer and Family</a:t>
            </a:r>
          </a:p>
        </p:txBody>
      </p:sp>
      <p:pic>
        <p:nvPicPr>
          <p:cNvPr id="8" name="Picture 7" descr="A close up of a logo&#13;&#10;&#13;&#10;Description automatically generated">
            <a:extLst>
              <a:ext uri="{FF2B5EF4-FFF2-40B4-BE49-F238E27FC236}">
                <a16:creationId xmlns:a16="http://schemas.microsoft.com/office/drawing/2014/main" id="{444F2CAD-05FE-AD44-89D9-2A72746EEC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57228" y="2345644"/>
            <a:ext cx="1825662" cy="1661796"/>
          </a:xfrm>
          <a:prstGeom prst="rect">
            <a:avLst/>
          </a:prstGeom>
        </p:spPr>
      </p:pic>
      <p:sp>
        <p:nvSpPr>
          <p:cNvPr id="9" name="Content Placeholder 13">
            <a:extLst>
              <a:ext uri="{FF2B5EF4-FFF2-40B4-BE49-F238E27FC236}">
                <a16:creationId xmlns:a16="http://schemas.microsoft.com/office/drawing/2014/main" id="{16BA5E15-C6EA-5B47-B2BC-BA463953E1BD}"/>
              </a:ext>
            </a:extLst>
          </p:cNvPr>
          <p:cNvSpPr txBox="1">
            <a:spLocks/>
          </p:cNvSpPr>
          <p:nvPr/>
        </p:nvSpPr>
        <p:spPr>
          <a:xfrm>
            <a:off x="8201719" y="4147227"/>
            <a:ext cx="2498548" cy="734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b="1" dirty="0"/>
              <a:t>Insurance Agent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BA45019-7EBD-8141-B159-21E219BBFC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3442" y="2660076"/>
            <a:ext cx="3154680" cy="1340739"/>
          </a:xfrm>
          <a:prstGeom prst="rect">
            <a:avLst/>
          </a:prstGeom>
        </p:spPr>
      </p:pic>
      <p:sp>
        <p:nvSpPr>
          <p:cNvPr id="12" name="Content Placeholder 13">
            <a:extLst>
              <a:ext uri="{FF2B5EF4-FFF2-40B4-BE49-F238E27FC236}">
                <a16:creationId xmlns:a16="http://schemas.microsoft.com/office/drawing/2014/main" id="{33024DD4-7A19-A749-9635-67140F8AC9AA}"/>
              </a:ext>
            </a:extLst>
          </p:cNvPr>
          <p:cNvSpPr txBox="1">
            <a:spLocks/>
          </p:cNvSpPr>
          <p:nvPr/>
        </p:nvSpPr>
        <p:spPr>
          <a:xfrm>
            <a:off x="849807" y="4150997"/>
            <a:ext cx="3586054" cy="5175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b="1" dirty="0"/>
              <a:t>Insurance Service Provider</a:t>
            </a:r>
          </a:p>
        </p:txBody>
      </p:sp>
    </p:spTree>
    <p:extLst>
      <p:ext uri="{BB962C8B-B14F-4D97-AF65-F5344CB8AC3E}">
        <p14:creationId xmlns:p14="http://schemas.microsoft.com/office/powerpoint/2010/main" val="1447248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183</Words>
  <Application>Microsoft Macintosh PowerPoint</Application>
  <PresentationFormat>Widescreen</PresentationFormat>
  <Paragraphs>42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Wingdings</vt:lpstr>
      <vt:lpstr>Office Theme</vt:lpstr>
      <vt:lpstr>Famtality</vt:lpstr>
      <vt:lpstr>Chung’s Family Story</vt:lpstr>
      <vt:lpstr>Problem and Solution</vt:lpstr>
      <vt:lpstr>Validation</vt:lpstr>
      <vt:lpstr>Reward Mechanism</vt:lpstr>
      <vt:lpstr>Benefits for Stakeholders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CHUNG, Kai Lun Peter</cp:lastModifiedBy>
  <cp:revision>24</cp:revision>
  <dcterms:created xsi:type="dcterms:W3CDTF">2017-11-30T04:26:52Z</dcterms:created>
  <dcterms:modified xsi:type="dcterms:W3CDTF">2018-11-18T03:29:24Z</dcterms:modified>
</cp:coreProperties>
</file>