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8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0CACC-F40D-469A-A240-BB6553EBB61B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B5F9C5-EFE3-4B1A-AEAF-95B998F3B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6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84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D2E1-02FC-4740-9310-D51216A9AAFE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84D0-C5D0-4A4B-91D8-7DED9E16B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09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D2E1-02FC-4740-9310-D51216A9AAFE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84D0-C5D0-4A4B-91D8-7DED9E16B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3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D2E1-02FC-4740-9310-D51216A9AAFE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84D0-C5D0-4A4B-91D8-7DED9E16B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0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D2E1-02FC-4740-9310-D51216A9AAFE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84D0-C5D0-4A4B-91D8-7DED9E16B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25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D2E1-02FC-4740-9310-D51216A9AAFE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84D0-C5D0-4A4B-91D8-7DED9E16B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58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D2E1-02FC-4740-9310-D51216A9AAFE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84D0-C5D0-4A4B-91D8-7DED9E16B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4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D2E1-02FC-4740-9310-D51216A9AAFE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84D0-C5D0-4A4B-91D8-7DED9E16B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30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D2E1-02FC-4740-9310-D51216A9AAFE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84D0-C5D0-4A4B-91D8-7DED9E16B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2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D2E1-02FC-4740-9310-D51216A9AAFE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84D0-C5D0-4A4B-91D8-7DED9E16B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13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D2E1-02FC-4740-9310-D51216A9AAFE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84D0-C5D0-4A4B-91D8-7DED9E16B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74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D2E1-02FC-4740-9310-D51216A9AAFE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84D0-C5D0-4A4B-91D8-7DED9E16B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25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4D2E1-02FC-4740-9310-D51216A9AAFE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384D0-C5D0-4A4B-91D8-7DED9E16B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67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guide/filter" TargetMode="External"/><Relationship Id="rId2" Type="http://schemas.openxmlformats.org/officeDocument/2006/relationships/hyperlink" Target="https://docs.angularjs.org/guide/scope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hyperlink" Target="https://docs.angularjs.org/guide/controll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AngularJS 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mtClean="0"/>
              <a:pPr/>
              <a:t>1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09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todoApp_skeleton.html</a:t>
            </a:r>
          </a:p>
          <a:p>
            <a:pPr lvl="1"/>
            <a:r>
              <a:rPr lang="en-US" dirty="0" smtClean="0"/>
              <a:t>Complete the missing features to make an interactive Angular </a:t>
            </a:r>
            <a:r>
              <a:rPr lang="en-US" dirty="0" err="1" smtClean="0"/>
              <a:t>Todo</a:t>
            </a:r>
            <a:r>
              <a:rPr lang="en-US" dirty="0" smtClean="0"/>
              <a:t> App</a:t>
            </a:r>
          </a:p>
          <a:p>
            <a:pPr lvl="1"/>
            <a:r>
              <a:rPr lang="en-US" dirty="0" smtClean="0"/>
              <a:t>The TA will demo the solution in a </a:t>
            </a:r>
            <a:r>
              <a:rPr lang="en-US" smtClean="0"/>
              <a:t>web browser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2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209800"/>
            <a:ext cx="4038600" cy="3090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5193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Key references and expected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Key references</a:t>
            </a:r>
            <a:endParaRPr lang="en-US" dirty="0"/>
          </a:p>
          <a:p>
            <a:pPr lvl="1"/>
            <a:r>
              <a:rPr lang="en-US" dirty="0"/>
              <a:t>Scope: </a:t>
            </a:r>
            <a:r>
              <a:rPr lang="en-US" dirty="0">
                <a:hlinkClick r:id="rId2"/>
              </a:rPr>
              <a:t>https://docs.angularjs.org/guide/scope</a:t>
            </a:r>
            <a:endParaRPr lang="en-US" dirty="0"/>
          </a:p>
          <a:p>
            <a:pPr lvl="1"/>
            <a:r>
              <a:rPr lang="en-US" dirty="0"/>
              <a:t>Filter: </a:t>
            </a:r>
            <a:r>
              <a:rPr lang="en-US" dirty="0">
                <a:hlinkClick r:id="rId3"/>
              </a:rPr>
              <a:t>https://docs.angularjs.org/guide/filter</a:t>
            </a:r>
            <a:endParaRPr lang="en-US" dirty="0"/>
          </a:p>
          <a:p>
            <a:pPr lvl="1"/>
            <a:r>
              <a:rPr lang="en-US" dirty="0"/>
              <a:t>Controller: </a:t>
            </a:r>
            <a:r>
              <a:rPr lang="en-US" dirty="0">
                <a:hlinkClick r:id="rId4"/>
              </a:rPr>
              <a:t>https://docs.angularjs.org/guide/controller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Expected output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203361"/>
            <a:ext cx="2286000" cy="4550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0846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On-screen Show (4:3)</PresentationFormat>
  <Paragraphs>15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AngularJS Lab</vt:lpstr>
      <vt:lpstr>Tasks</vt:lpstr>
      <vt:lpstr>Key references and expected output</vt:lpstr>
    </vt:vector>
  </TitlesOfParts>
  <Company>HKUST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CHUNG Kai Lun Peter</dc:creator>
  <cp:lastModifiedBy>CHUNG Kai Lun Peter</cp:lastModifiedBy>
  <cp:revision>3</cp:revision>
  <dcterms:created xsi:type="dcterms:W3CDTF">2016-08-17T04:09:19Z</dcterms:created>
  <dcterms:modified xsi:type="dcterms:W3CDTF">2016-08-17T04:10:17Z</dcterms:modified>
</cp:coreProperties>
</file>