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848E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2DB76-4E8D-440D-B875-A92F5015F7CA}" v="19" dt="2022-09-21T07:30:27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B690A3-409B-4C60-8774-D83BBF1D5E25}" type="datetime1">
              <a:rPr lang="sv-SE" smtClean="0"/>
              <a:t>2022-09-21</a:t>
            </a:fld>
            <a:endParaRPr lang="en-US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A0926D-002E-4B34-B1CE-35227E9D7A0D}" type="datetime1">
              <a:rPr lang="sv-SE" smtClean="0"/>
              <a:t>2022-09-21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/>
              <a:t>Klicka för att redigera format för bakgrundstext</a:t>
            </a:r>
            <a:endParaRPr lang="en-US"/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4E7FAB-8968-9359-A2A5-6344395C7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906E577-D0DB-52A1-6168-004FE9CA5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13ECF39-EFFD-3945-86C2-F51AAEE1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AF18D4-0880-41B2-9BC9-0D5D2DC91318}" type="datetime1">
              <a:rPr lang="sv-SE" smtClean="0"/>
              <a:t>2022-09-21</a:t>
            </a:fld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21A023-FC89-33B4-C211-2B4F12FF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77FBA6E-B879-75C4-503D-CC984A29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7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F87746-67FF-EF0C-9E6D-A860FFD5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C8126AE-6C38-B723-FCDF-2B7D1F969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C0C7C18-1F5D-D0BF-3B1E-D29C328D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CA1077-392C-47A9-91C7-36B179F8EF5D}" type="datetime1">
              <a:rPr lang="sv-SE" smtClean="0"/>
              <a:t>2022-09-21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E7232FA-3879-9E4C-A7C8-8317D615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3D13682-E323-66A0-454D-B0E46ED4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4B1EE49-A62A-01DF-8CB5-412675BD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2B55EEC-22C4-9427-4303-23DBD38EA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12BD7B-C2B2-9A25-4729-44A52CD0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CC793C-4937-4DF4-857A-137ADDAD52DB}" type="datetime1">
              <a:rPr lang="sv-SE" smtClean="0"/>
              <a:t>2022-09-21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DFD9F25-1F9D-A0C9-FFAF-E2A48390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011F137-D56C-DC1D-DCE6-A885EF7D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01A4EA-2706-1CDB-05B9-6F4E5029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322198-B49D-F7CB-EA14-F134F8D1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359FFA-6A40-1A6C-4F92-1779E29F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BCF48A-3C49-476F-B51C-855F10854659}" type="datetime1">
              <a:rPr lang="sv-SE" smtClean="0"/>
              <a:t>2022-09-21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F1B29AC-9FCC-3A64-360A-EDDCA66A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9841CA8-011C-2BEC-5DA3-B49B4862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967CDB-A560-A99F-CC36-A9638E7F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2495D27-B807-5022-1114-32331A263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F895239-4C17-2C4B-F062-A1711557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3F6481-F449-4DD2-9DAD-30D11F5E4D22}" type="datetime1">
              <a:rPr lang="sv-SE" smtClean="0"/>
              <a:t>2022-09-21</a:t>
            </a:fld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CC3EA88-7B72-92C6-A1C7-4A213669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1EB96E2-0B9D-92CC-E9D3-A9BE3AA3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86D08F-C120-6391-3A55-2E1C181E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4E232C-7067-897E-E537-AEAE0E4C3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2FA64F4-A538-36FE-B55D-8D0A66B0C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C9A65D3-175D-76FE-0C40-2A4F59B5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56667E-CDD7-4D35-9AC0-6C3E87184355}" type="datetime1">
              <a:rPr lang="sv-SE" smtClean="0"/>
              <a:t>2022-09-21</a:t>
            </a:fld>
            <a:endParaRPr lang="en-US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E0516E0-47E2-4030-E525-2FD2BF0E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FB73A74-6987-68EE-7BDC-B64D0BAF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8378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B45901-B672-C799-314A-21681CDB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1F1ADE1-9327-29C6-64EE-31D10BBE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B96699A-A725-29B7-EAE2-CCAF14DCA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A454164-8064-A5A5-DD8F-9A5169707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30C875C-3E35-FD79-DB38-14823B560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0245DA6-3D48-03E1-2987-DACA7C96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8FEDDC-1E64-4193-B712-7D88AD9AE145}" type="datetime1">
              <a:rPr lang="sv-SE" smtClean="0"/>
              <a:t>2022-09-21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FBAC1894-5B8D-4EF6-1098-18916594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B761B46-9EAD-BC9E-E3DE-2A7DF64A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2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1A0DDA-A67A-A4E3-909E-C72E530F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93826CC-4FA9-4E2D-FAA0-9D8288DF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EA592A-E5DF-423F-83B6-FE6729183DCF}" type="datetime1">
              <a:rPr lang="sv-SE" smtClean="0"/>
              <a:t>2022-09-21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B98C5C9-3CBB-C24A-7DC6-815279D8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E2CE4D3-308B-47E8-48C7-DEC74E2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1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AEBE8F3-A723-C409-EB05-F9723D23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7855A4-7483-489B-A6EC-0CC400A5E450}" type="datetime1">
              <a:rPr lang="sv-SE" smtClean="0"/>
              <a:t>2022-09-21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8424304-16D5-DB3F-DCCB-389DFCCD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24DADF4-3A48-0A40-1AC1-86070941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0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849D33-FF68-72A8-2C49-F121F111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D73EC6-6D56-A0FF-F3C9-4608E472A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D0C3AA3-B620-4EFD-C9F5-BA7D8B181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6974076-093E-CF94-8AFA-D32BF52D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56667E-CDD7-4D35-9AC0-6C3E87184355}" type="datetime1">
              <a:rPr lang="sv-SE" smtClean="0"/>
              <a:t>2022-09-21</a:t>
            </a:fld>
            <a:endParaRPr lang="en-US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9C0F6A8-16E6-DBC2-BFFC-875926E3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4B964E2-7E62-1EC9-ECDE-FC2F7B5F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39695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DCD5DD-EF4D-5852-0309-35A2D9C8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7DB21F5-36A7-C885-F036-38F39DD28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E41074D-850B-3F59-603A-2459914E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5A27446-7734-A0B3-88D1-8C5C3B87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B1348B-C229-4023-A080-65BEF8E6075E}" type="datetime1">
              <a:rPr lang="sv-SE" smtClean="0"/>
              <a:t>2022-09-21</a:t>
            </a:fld>
            <a:endParaRPr lang="en-US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99776E-1E52-7C3F-BA7A-BCE6312B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A14C502-156B-6104-EC26-D3BAB548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9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CA1F9D1-0C6B-8D9B-67B4-5C96EE28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C1CECAA-3E66-3909-958E-DA44D00AF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1166018-F4F0-66EF-A1DE-4C53F1F01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F56667E-CDD7-4D35-9AC0-6C3E87184355}" type="datetime1">
              <a:rPr lang="sv-SE" smtClean="0"/>
              <a:t>2022-09-21</a:t>
            </a:fld>
            <a:endParaRPr lang="en-US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130EC49-0789-9E12-BA44-D0063583B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9A51EB0-B2B8-162C-A4D5-99EE9066B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5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gitem.com/middle/hwwRRxh_polya-4-step-problem-solving-process-team-challeng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 5" descr="En närbild av en logotyp&#10;&#10;Automatiskt skapad beskrivning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7" r="21194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9" name="Freeform: Shape 12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051" y="662400"/>
            <a:ext cx="34092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/>
              <a:t>Help session 2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051" y="2286000"/>
            <a:ext cx="34092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Loops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Polya’s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Problem Solving Techniques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Flowcharts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114490-0DE0-115C-3EA7-03470063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For loops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895C51-9477-9200-5BA3-B0E76DA7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Iterate through a list of elements</a:t>
            </a:r>
            <a:endParaRPr lang="en-US" sz="2600" b="0" dirty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6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Loop through the block a specified number of times.</a:t>
            </a:r>
          </a:p>
          <a:p>
            <a:pPr marL="0" indent="0">
              <a:buNone/>
            </a:pPr>
            <a:r>
              <a:rPr lang="en-US" sz="2600" i="1" dirty="0">
                <a:solidFill>
                  <a:srgbClr val="7F848E"/>
                </a:solidFill>
                <a:latin typeface="Consolas" panose="020B0609020204030204" pitchFamily="49" charset="0"/>
              </a:rPr>
              <a:t># In this case</a:t>
            </a:r>
            <a:r>
              <a:rPr lang="en-US" sz="26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starting with 2, ending before 30 and going 3 steps at the time</a:t>
            </a:r>
            <a:b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26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E16CF9-0F29-181A-A3ED-E6F4B4DA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BCF48A-3C49-476F-B51C-855F10854659}" type="datetime1">
              <a:rPr lang="sv-SE" smtClean="0"/>
              <a:t>2022-09-21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5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0DA44A-5AC8-1CF4-77A2-38CCE667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While</a:t>
            </a:r>
            <a:r>
              <a:rPr lang="sv-SE" dirty="0"/>
              <a:t> loops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C19800D-3ACD-B88B-F647-D5F864C0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We can now make input validators that could be used on websites</a:t>
            </a:r>
            <a:endParaRPr lang="en-US" sz="3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31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1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sz="3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1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1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1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1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1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1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1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1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"Enter number bigger than 20: "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31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1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"z is now under 20"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31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1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1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"20a"</a:t>
            </a:r>
            <a:endParaRPr lang="en-US" sz="3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100" b="0" i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3100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not </a:t>
            </a:r>
            <a:r>
              <a:rPr lang="en-US" sz="3100" b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1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isnumeric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1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1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1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1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"Enter a number: "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1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1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"We can now continue with a numeric value"</a:t>
            </a:r>
            <a:r>
              <a:rPr lang="en-US" sz="3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4038F19-E101-9595-FF87-8CF8CD81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BCF48A-3C49-476F-B51C-855F10854659}" type="datetime1">
              <a:rPr lang="sv-SE" smtClean="0"/>
              <a:t>2022-09-21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sv-se" dirty="0" err="1"/>
              <a:t>Polya’s</a:t>
            </a:r>
            <a:r>
              <a:rPr lang="sv-se" dirty="0"/>
              <a:t> Problem </a:t>
            </a:r>
            <a:r>
              <a:rPr lang="sv-se" dirty="0" err="1"/>
              <a:t>Solving</a:t>
            </a:r>
            <a:endParaRPr lang="sv-se" dirty="0"/>
          </a:p>
        </p:txBody>
      </p:sp>
      <p:pic>
        <p:nvPicPr>
          <p:cNvPr id="1026" name="Picture 2" descr="Polya 4 Step Problem Solving Process - Team Challenge Clip Art, HD Png  Download , Transparent Png Image - PNGitem">
            <a:extLst>
              <a:ext uri="{FF2B5EF4-FFF2-40B4-BE49-F238E27FC236}">
                <a16:creationId xmlns:a16="http://schemas.microsoft.com/office/drawing/2014/main" id="{00B81550-556A-803B-F57A-CEC77B56C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20" y="1931367"/>
            <a:ext cx="7308591" cy="384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EC256D-225D-479C-1FB4-724B8AE3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Ocean </a:t>
            </a:r>
            <a:r>
              <a:rPr lang="sv-SE" dirty="0" err="1"/>
              <a:t>levels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814B32F-D56E-18B4-1D22-BDC53090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Assuming the ocean's level is currently rising at about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1.6 millimeters per year, create an application that displays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the number of millimeters that the ocean will have risen each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year for the next 25 years.</a:t>
            </a:r>
          </a:p>
          <a:p>
            <a:pPr marL="0" indent="0">
              <a:buNone/>
            </a:pPr>
            <a:endParaRPr lang="en-US" sz="2400" dirty="0">
              <a:solidFill>
                <a:srgbClr val="7F848E"/>
              </a:solidFill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Use </a:t>
            </a:r>
            <a:r>
              <a:rPr lang="en-US" sz="24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polya’s</a:t>
            </a:r>
            <a:r>
              <a:rPr lang="en-US" sz="24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problem solving techniques (including a flowchart)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8BBE6CA-F3A5-2A50-1B6C-3AB9A4F7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BCF48A-3C49-476F-B51C-855F10854659}" type="datetime1">
              <a:rPr lang="sv-SE" smtClean="0"/>
              <a:t>2022-09-21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3FA70E-7965-E78F-2ABF-69A1E409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Sum</a:t>
            </a:r>
            <a:r>
              <a:rPr lang="sv-SE" dirty="0"/>
              <a:t> of series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CB5D416-B528-71A8-1B13-C4C29DC1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Write a program to calculate the sum of series/sequence up to n term. For example,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if n = 5 the series will become 2 + 22 + 222 + 2222 + 22222 = 24690</a:t>
            </a:r>
          </a:p>
          <a:p>
            <a:pPr marL="0" indent="0">
              <a:buNone/>
            </a:pPr>
            <a:endParaRPr lang="en-US" sz="2400" dirty="0">
              <a:solidFill>
                <a:srgbClr val="7F848E"/>
              </a:solidFill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Use </a:t>
            </a:r>
            <a:r>
              <a:rPr lang="en-US" sz="24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polya’s</a:t>
            </a:r>
            <a:r>
              <a:rPr lang="en-US" sz="24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problem-solving techniques (including a flowchart/</a:t>
            </a:r>
            <a:r>
              <a:rPr lang="en-US" sz="24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presudocode</a:t>
            </a:r>
            <a:r>
              <a:rPr lang="en-US" sz="24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23BC547-A174-0CE9-1625-B3CCBFEA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BCF48A-3C49-476F-B51C-855F10854659}" type="datetime1">
              <a:rPr lang="sv-SE" smtClean="0"/>
              <a:t>2022-09-21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0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C75BAD-C085-317F-97C4-3B3D9C53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Reversed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0832779-BEBB-98A9-BF82-B18C245D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Bob has a list of binary numbers and he needs help reversing them all. Bob would like to have it printed on the screen.</a:t>
            </a:r>
          </a:p>
          <a:p>
            <a:pPr marL="0" indent="0">
              <a:buNone/>
            </a:pPr>
            <a:endParaRPr lang="en-US" sz="2400" dirty="0">
              <a:solidFill>
                <a:srgbClr val="98C37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8C379"/>
                </a:solidFill>
                <a:latin typeface="Consolas" panose="020B0609020204030204" pitchFamily="49" charset="0"/>
              </a:rPr>
              <a:t>Ex: </a:t>
            </a:r>
            <a:r>
              <a:rPr lang="en-US" sz="2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binary_numbers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["10101010", "01011011", "10101000", "01001101", "10101110"]</a:t>
            </a:r>
          </a:p>
          <a:p>
            <a:pPr marL="0" indent="0">
              <a:buNone/>
            </a:pP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09C0F5-1BA6-CAC3-6F15-F1F9F8A8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BCF48A-3C49-476F-B51C-855F10854659}" type="datetime1">
              <a:rPr lang="sv-SE" smtClean="0"/>
              <a:t>2022-09-21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8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1EC95F-88AE-FB8E-08A7-704DFA07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Shifting</a:t>
            </a:r>
            <a:r>
              <a:rPr lang="sv-SE" dirty="0"/>
              <a:t> </a:t>
            </a:r>
            <a:r>
              <a:rPr lang="sv-SE" dirty="0" err="1"/>
              <a:t>Numbers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F0E0FCA-AEC4-ADDA-F278-06D2132BC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Bob was satisfied with your last job so he asked you for another favor. 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Bob would like to have each number in the list printed out, but with circular shift applied to it.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He would also want to see a flowchart or pseudocode of how it’s achieved in programming since he is also trying to learn it.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An example of a binary number that has undergone a binary circular shift operation would look like this:</a:t>
            </a:r>
            <a:r>
              <a:rPr lang="en-US" sz="2600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	10101010 -&gt; 01010101</a:t>
            </a:r>
          </a:p>
          <a:p>
            <a:endParaRPr lang="en-US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058D1CF-7E23-2D46-65CB-145BE571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BCF48A-3C49-476F-B51C-855F10854659}" type="datetime1">
              <a:rPr lang="sv-SE" smtClean="0"/>
              <a:t>2022-09-21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8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418E30-4674-81BF-25F0-050C2935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you!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EB49EF2-E8BB-BF46-DFBB-AA323CE1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https://www.pngitem.com/middle/hwwRRxh_polya-4-step-problem-solving-process-team-challenge/</a:t>
            </a:r>
            <a:r>
              <a:rPr lang="en-US" sz="2400" dirty="0"/>
              <a:t>  &lt;- image for </a:t>
            </a:r>
            <a:r>
              <a:rPr lang="en-US" sz="2400" dirty="0" err="1"/>
              <a:t>polya’s</a:t>
            </a:r>
            <a:r>
              <a:rPr lang="en-US" sz="2400" dirty="0"/>
              <a:t> problem solving technique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FCE14B8-02B8-CFE7-998F-DEEF4E5E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BCF48A-3C49-476F-B51C-855F10854659}" type="datetime1">
              <a:rPr lang="sv-SE" smtClean="0"/>
              <a:t>2022-09-21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0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749654CDD4B846AAE9925AC37260F4" ma:contentTypeVersion="4" ma:contentTypeDescription="Skapa ett nytt dokument." ma:contentTypeScope="" ma:versionID="6c197d6dc8bd96047b70c742aba68b75">
  <xsd:schema xmlns:xsd="http://www.w3.org/2001/XMLSchema" xmlns:xs="http://www.w3.org/2001/XMLSchema" xmlns:p="http://schemas.microsoft.com/office/2006/metadata/properties" xmlns:ns3="72bfc06d-71c9-4440-96e2-57be177c341e" targetNamespace="http://schemas.microsoft.com/office/2006/metadata/properties" ma:root="true" ma:fieldsID="e6060a415e7d9d7f8b9673dfd37e4292" ns3:_="">
    <xsd:import namespace="72bfc06d-71c9-4440-96e2-57be177c34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fc06d-71c9-4440-96e2-57be177c34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BD2B02-19AB-4649-923B-1FC44BE14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fc06d-71c9-4440-96e2-57be177c34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DF31B0-F3F2-4EB5-B6BB-DB681AAD56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C12F0C-A051-4C62-AFD1-3E6C2D83797F}">
  <ds:schemaRefs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2bfc06d-71c9-4440-96e2-57be177c341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437</Words>
  <Application>Microsoft Office PowerPoint</Application>
  <PresentationFormat>Bredbild</PresentationFormat>
  <Paragraphs>56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Office-tema</vt:lpstr>
      <vt:lpstr>Help session 2</vt:lpstr>
      <vt:lpstr>For loops</vt:lpstr>
      <vt:lpstr>While loops</vt:lpstr>
      <vt:lpstr>Polya’s Problem Solving</vt:lpstr>
      <vt:lpstr>Ocean levels</vt:lpstr>
      <vt:lpstr>Sum of series</vt:lpstr>
      <vt:lpstr>Reversed binary numbers</vt:lpstr>
      <vt:lpstr>Shifting Numbers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session 2</dc:title>
  <dc:creator>Sandra Kaljula0169</dc:creator>
  <cp:lastModifiedBy>Sandra Kaljula0169</cp:lastModifiedBy>
  <cp:revision>4</cp:revision>
  <dcterms:created xsi:type="dcterms:W3CDTF">2022-09-21T07:04:21Z</dcterms:created>
  <dcterms:modified xsi:type="dcterms:W3CDTF">2022-09-21T15:56:47Z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0x01010097749654CDD4B846AAE9925AC37260F4</vt:lpwstr>
  </property>
</Properties>
</file>