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bcf320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bcf320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bcf320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bcf320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bcf3206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bcf3206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bcf3206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bcf3206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cf3206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cf3206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cf3206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cf3206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3800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81231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Codebreakers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Danny Prakonekham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Hari Kifle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Ahmed Elsayed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Server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7200"/>
            <a:ext cx="85206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Launch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server will wait for a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 client connects, the server will spawn a new thread and ask for a username by sending the message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receiving a username, </a:t>
            </a:r>
            <a:r>
              <a:rPr lang="en"/>
              <a:t>The server will check clientNames, which is a HashSet that contains all connected client names, for duplicates and then </a:t>
            </a:r>
            <a:r>
              <a:rPr lang="en"/>
              <a:t>add it to the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username is unique, the server will then </a:t>
            </a:r>
            <a:r>
              <a:rPr lang="en"/>
              <a:t>send an </a:t>
            </a:r>
            <a:r>
              <a:rPr lang="en"/>
              <a:t>acknowledgement</a:t>
            </a:r>
            <a:r>
              <a:rPr lang="en"/>
              <a:t> message, NAMECONFIRMED,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server will then broadcast to all users that the new user has join the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to all users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server keeps a HashSet called clientsPW, which contains of all connected </a:t>
            </a:r>
            <a:r>
              <a:rPr lang="en"/>
              <a:t>clients</a:t>
            </a:r>
            <a:r>
              <a:rPr lang="en"/>
              <a:t> print writers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 loop, we write to every connected client’s PrintWriter to distribute the message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message contents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13" y="3047300"/>
            <a:ext cx="69056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all Connected Users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each name in the HashSet, clientNames, to the user who issued the command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“!users”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25" y="2094124"/>
            <a:ext cx="3657600" cy="2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Disconnecting a user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375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Client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Launch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client will ask to input the server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you input the server IP (localhost), it will log you in to the server after giving a unique username.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that, it adds the users into the chat.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“.” is sent, the user is disconnected.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725" y="952000"/>
            <a:ext cx="1786475" cy="8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025" y="2224725"/>
            <a:ext cx="3798976" cy="2287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25" y="3337075"/>
            <a:ext cx="5178882" cy="1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Tasks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Prakonekham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GUI and Client integration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Hari Kifle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Ahmed ElSayed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