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4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8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533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4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588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7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3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4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4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3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6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7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Dart Programming — Core Concepts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A Theoretical </a:t>
            </a:r>
            <a:r>
              <a:rPr lang="en-US" dirty="0"/>
              <a:t>Approach</a:t>
            </a:r>
          </a:p>
          <a:p>
            <a:endParaRPr lang="en-US" dirty="0"/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By: Eng. Anas Shaikhany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How does Dart’s null safety improve reliability?</a:t>
            </a:r>
          </a:p>
          <a:p>
            <a:r>
              <a:t>2. When should you use a custom exception?</a:t>
            </a:r>
          </a:p>
          <a:p>
            <a:r>
              <a:t>3. What are real-world cases for using isolates?</a:t>
            </a:r>
          </a:p>
          <a:p>
            <a:r>
              <a:t>4. How does Dart handle asynchronous events efficiently?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1: Variables and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Variables store data that can change during program execution.</a:t>
            </a:r>
          </a:p>
          <a:p>
            <a:r>
              <a:t>Use `var` for type inference or specify types explicitly.</a:t>
            </a:r>
          </a:p>
          <a:p>
            <a:r>
              <a:t>`final` and `const` define immutable values:</a:t>
            </a:r>
          </a:p>
          <a:p>
            <a:r>
              <a:t>- `final`: runtime constant (initialized once).</a:t>
            </a:r>
          </a:p>
          <a:p>
            <a:r>
              <a:t>- `const`: compile-time constant.</a:t>
            </a:r>
          </a:p>
          <a:p>
            <a:r>
              <a:t>Example: `final name = 'Alice'; const pi = 3.14;`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2: Functions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Functions are reusable blocks of code that perform tasks.</a:t>
            </a:r>
          </a:p>
          <a:p>
            <a:r>
              <a:t>Optional parameters:</a:t>
            </a:r>
          </a:p>
          <a:p>
            <a:r>
              <a:t>- Positional: enclosed in `[]`</a:t>
            </a:r>
          </a:p>
          <a:p>
            <a:r>
              <a:t>- Named: enclosed in `{}`</a:t>
            </a:r>
          </a:p>
          <a:p>
            <a:r>
              <a:t>Default values prevent null issues.</a:t>
            </a:r>
          </a:p>
          <a:p>
            <a:r>
              <a:t>Example: `void greet([String name = 'Guest']) { ... }`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3: Null Safety and Null-Aware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Dart enforces null safety to prevent null reference errors.</a:t>
            </a:r>
          </a:p>
          <a:p>
            <a:r>
              <a:t>Variables must be non-nullable unless declared with `?`.</a:t>
            </a:r>
          </a:p>
          <a:p>
            <a:r>
              <a:t>Null-aware operators:</a:t>
            </a:r>
          </a:p>
          <a:p>
            <a:r>
              <a:t>- `??`: default value if null</a:t>
            </a:r>
          </a:p>
          <a:p>
            <a:r>
              <a:t>- `?.`: access only if not null</a:t>
            </a:r>
          </a:p>
          <a:p>
            <a:r>
              <a:t>- `??=`: assign value if null</a:t>
            </a:r>
          </a:p>
          <a:p>
            <a:r>
              <a:t>Example: `name ??= 'Guest';`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4: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Dart uses exceptions to handle runtime errors.</a:t>
            </a:r>
          </a:p>
          <a:p>
            <a:r>
              <a:t>`try`/`catch`/`finally` structure:</a:t>
            </a:r>
          </a:p>
          <a:p>
            <a:r>
              <a:t>- `try`: code that might throw an exception.</a:t>
            </a:r>
          </a:p>
          <a:p>
            <a:r>
              <a:t>- `catch`: handle the error gracefully.</a:t>
            </a:r>
          </a:p>
          <a:p>
            <a:r>
              <a:t>- `finally`: runs regardless of outcome.</a:t>
            </a:r>
          </a:p>
          <a:p>
            <a:r>
              <a:t>Custom exceptions improve readability and control.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Propagation &amp; Custom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Unhandled exceptions propagate up the call stack.</a:t>
            </a:r>
          </a:p>
          <a:p>
            <a:r>
              <a:t>Use `rethrow` to forward caught exceptions.</a:t>
            </a:r>
          </a:p>
          <a:p>
            <a:r>
              <a:t>Custom exceptions extend `Exception` or `Error`.</a:t>
            </a:r>
          </a:p>
          <a:p>
            <a:r>
              <a:t>Example:</a:t>
            </a:r>
          </a:p>
          <a:p>
            <a:r>
              <a:t>```</a:t>
            </a:r>
            <a:br/>
            <a:r>
              <a:t>class LoginException implements Exception {</a:t>
            </a:r>
            <a:br/>
            <a:r>
              <a:t>  final String message;</a:t>
            </a:r>
            <a:br/>
            <a:r>
              <a:t>  LoginException(this.message);</a:t>
            </a:r>
            <a:br/>
            <a:r>
              <a:t>}</a:t>
            </a:r>
            <a:br/>
            <a:r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5: Isolates and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Isolates enable true parallel execution in Dart.</a:t>
            </a:r>
          </a:p>
          <a:p>
            <a:r>
              <a:t>Each isolate has its own memory and event loop.</a:t>
            </a:r>
          </a:p>
          <a:p>
            <a:r>
              <a:t>Communication occurs via message passing (SendPort/ReceivePort).</a:t>
            </a:r>
          </a:p>
          <a:p>
            <a:r>
              <a:t>Used for CPU-intensive or long-running tasks.</a:t>
            </a:r>
          </a:p>
          <a:p>
            <a:r>
              <a:t>Example: `Isolate.spawn(runTask, data);`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Loop &amp; Microtasks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Dart’s single-threaded event loop schedules async tasks.</a:t>
            </a:r>
          </a:p>
          <a:p>
            <a:r>
              <a:t>Microtasks (via `scheduleMicrotask`) run before event tasks.</a:t>
            </a:r>
          </a:p>
          <a:p>
            <a:r>
              <a:t>Futures represent values that are available later.</a:t>
            </a:r>
          </a:p>
          <a:p>
            <a:r>
              <a:t>Understanding task order is key for performance and correctness.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Dart emphasizes safety, clarity, and concurrency.</a:t>
            </a:r>
          </a:p>
          <a:p>
            <a:r>
              <a:t>Key ideas:</a:t>
            </a:r>
          </a:p>
          <a:p>
            <a:r>
              <a:t>- Immutable vs mutable data (`const`/`final`)</a:t>
            </a:r>
          </a:p>
          <a:p>
            <a:r>
              <a:t>- Safer code via null safety</a:t>
            </a:r>
          </a:p>
          <a:p>
            <a:r>
              <a:t>- Structured error handling with exceptions</a:t>
            </a:r>
          </a:p>
          <a:p>
            <a:r>
              <a:t>- Parallel execution using isolates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482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Dart Programming — Core Concepts Overview</vt:lpstr>
      <vt:lpstr>Section 1: Variables and Constants</vt:lpstr>
      <vt:lpstr>Section 2: Functions and Parameters</vt:lpstr>
      <vt:lpstr>Section 3: Null Safety and Null-Aware Operators</vt:lpstr>
      <vt:lpstr>Section 4: Error Handling</vt:lpstr>
      <vt:lpstr>Error Propagation &amp; Custom Exceptions</vt:lpstr>
      <vt:lpstr>Section 5: Isolates and Concurrency</vt:lpstr>
      <vt:lpstr>Event Loop &amp; Microtasks</vt:lpstr>
      <vt:lpstr>Summary</vt:lpstr>
      <vt:lpstr>Discussion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Programming — Core Concepts Overview</dc:title>
  <dc:subject/>
  <dc:creator/>
  <cp:keywords/>
  <dc:description>generated using python-pptx</dc:description>
  <cp:lastModifiedBy>Anas Shaikhany</cp:lastModifiedBy>
  <cp:revision>2</cp:revision>
  <dcterms:created xsi:type="dcterms:W3CDTF">2013-01-27T09:14:16Z</dcterms:created>
  <dcterms:modified xsi:type="dcterms:W3CDTF">2025-10-06T00:02:41Z</dcterms:modified>
  <cp:category/>
</cp:coreProperties>
</file>