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71" r:id="rId5"/>
    <p:sldId id="272" r:id="rId6"/>
    <p:sldId id="266" r:id="rId7"/>
    <p:sldId id="274" r:id="rId8"/>
    <p:sldId id="269" r:id="rId9"/>
    <p:sldId id="273" r:id="rId10"/>
    <p:sldId id="278" r:id="rId11"/>
    <p:sldId id="277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4%" autoAdjust="0"/>
    <p:restoredTop sz="95.441%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C087-7D7C-4A3A-806D-69A20DECCB3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EC0EB-6609-42FB-8995-1E157529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26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5625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E8EFF-BD10-447A-9767-B39BEDD3BE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3016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55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9675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37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2214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084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776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41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54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612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74B9C91-3A1F-4FAA-874D-41AD7BB1A89B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A355F32-537F-4D10-A4F8-CBE8C4BB2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679" y="1161798"/>
            <a:ext cx="10535478" cy="3946594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PYTHON WORLD </a:t>
            </a:r>
            <a:br>
              <a:rPr lang="en-US" b="1" i="1" dirty="0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Job Oriented Training with Real Time</a:t>
            </a:r>
            <a:br>
              <a:rPr lang="en-US" sz="3600" b="1" dirty="0">
                <a:solidFill>
                  <a:srgbClr val="00B050"/>
                </a:solidFill>
                <a:latin typeface="Baskerville Old Face" panose="02020602080505020303" pitchFamily="18" charset="0"/>
              </a:rPr>
            </a:b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Mobile : 7996060188         pythonworld9@gmail.com</a:t>
            </a:r>
            <a:br>
              <a:rPr lang="en-US" dirty="0"/>
            </a:br>
            <a:endParaRPr lang="en-US" sz="2700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40148" y="378372"/>
            <a:ext cx="420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       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93494657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B736-61AB-4E34-A649-43928ECA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24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  REAL TIME BATCH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739916-FE7D-4570-9774-9DF3F57500AD}"/>
              </a:ext>
            </a:extLst>
          </p:cNvPr>
          <p:cNvSpPr txBox="1">
            <a:spLocks/>
          </p:cNvSpPr>
          <p:nvPr/>
        </p:nvSpPr>
        <p:spPr>
          <a:xfrm>
            <a:off x="838200" y="1582220"/>
            <a:ext cx="10515600" cy="503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%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</a:rPr>
              <a:t>About Project and roles and responsibilities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How to Apply jobs in Naukri and how to talk with HR</a:t>
            </a:r>
          </a:p>
          <a:p>
            <a:r>
              <a:rPr lang="en-US" sz="3200" dirty="0">
                <a:solidFill>
                  <a:srgbClr val="0070C0"/>
                </a:solidFill>
              </a:rPr>
              <a:t>About payroll company, client, Buyout and notice period</a:t>
            </a:r>
          </a:p>
          <a:p>
            <a:r>
              <a:rPr lang="en-US" sz="3200" dirty="0">
                <a:solidFill>
                  <a:srgbClr val="0070C0"/>
                </a:solidFill>
              </a:rPr>
              <a:t>Mails and chat</a:t>
            </a:r>
          </a:p>
          <a:p>
            <a:r>
              <a:rPr lang="en-US" sz="3200" dirty="0">
                <a:solidFill>
                  <a:srgbClr val="0070C0"/>
                </a:solidFill>
              </a:rPr>
              <a:t>Resume Preparation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Technical Interview Questions.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Manager Interview Questions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HR Interview Questions.</a:t>
            </a:r>
          </a:p>
        </p:txBody>
      </p:sp>
    </p:spTree>
    <p:extLst>
      <p:ext uri="{BB962C8B-B14F-4D97-AF65-F5344CB8AC3E}">
        <p14:creationId xmlns:p14="http://schemas.microsoft.com/office/powerpoint/2010/main" val="86676694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			</a:t>
            </a:r>
            <a:r>
              <a:rPr lang="en-US" sz="8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Student</a:t>
            </a:r>
            <a:r>
              <a:rPr lang="en-US" sz="60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</a:t>
            </a:r>
            <a:r>
              <a:rPr lang="en-US" sz="6600" b="1" dirty="0">
                <a:solidFill>
                  <a:srgbClr val="00B050"/>
                </a:solidFill>
                <a:latin typeface="Arial Nova Light" panose="020B0304020202020204" pitchFamily="34" charset="0"/>
              </a:rPr>
              <a:t>?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6027"/>
          </a:xfrm>
        </p:spPr>
        <p:txBody>
          <a:bodyPr/>
          <a:lstStyle/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Does python is difficult to learn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Is any prior coding knowledge is required to learn python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Will you cover Realtime concepts and resume preparation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Experience required documents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you provide support after getting job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How will be the interview calls after completing course ?</a:t>
            </a:r>
          </a:p>
          <a:p>
            <a:pPr>
              <a:lnSpc>
                <a:spcPct val="100%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  Can I expect calls for 2 Years 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33459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 lnSpcReduction="10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is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Why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Where Python</a:t>
            </a:r>
          </a:p>
          <a:p>
            <a:r>
              <a:rPr lang="en-US" b="1" dirty="0">
                <a:solidFill>
                  <a:srgbClr val="0070C0"/>
                </a:solidFill>
              </a:rPr>
              <a:t>Python Course</a:t>
            </a:r>
          </a:p>
          <a:p>
            <a:r>
              <a:rPr lang="en-US" b="1" dirty="0">
                <a:solidFill>
                  <a:srgbClr val="0070C0"/>
                </a:solidFill>
              </a:rPr>
              <a:t>Robot Framework</a:t>
            </a:r>
          </a:p>
          <a:p>
            <a:r>
              <a:rPr lang="en-US" b="1" dirty="0">
                <a:solidFill>
                  <a:srgbClr val="0070C0"/>
                </a:solidFill>
              </a:rPr>
              <a:t>Selenium </a:t>
            </a:r>
          </a:p>
          <a:p>
            <a:r>
              <a:rPr lang="en-US" b="1" dirty="0">
                <a:solidFill>
                  <a:srgbClr val="0070C0"/>
                </a:solidFill>
              </a:rPr>
              <a:t>Rest API</a:t>
            </a:r>
          </a:p>
          <a:p>
            <a:r>
              <a:rPr lang="en-US" b="1" dirty="0">
                <a:solidFill>
                  <a:srgbClr val="0070C0"/>
                </a:solidFill>
              </a:rPr>
              <a:t>IMP Interview Questions</a:t>
            </a:r>
          </a:p>
          <a:p>
            <a:r>
              <a:rPr lang="en-US" b="1" dirty="0">
                <a:solidFill>
                  <a:srgbClr val="0070C0"/>
                </a:solidFill>
              </a:rPr>
              <a:t>Mock Interview</a:t>
            </a:r>
          </a:p>
          <a:p>
            <a:r>
              <a:rPr lang="en-US" b="1" dirty="0">
                <a:solidFill>
                  <a:srgbClr val="0070C0"/>
                </a:solidFill>
              </a:rPr>
              <a:t>Real Time Batch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14944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0355"/>
          </a:xfrm>
        </p:spPr>
        <p:txBody>
          <a:bodyPr>
            <a:normAutofit lnSpcReduction="10%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 High-level Programing language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 Developed by Guido Van Rossum in 1989 </a:t>
            </a:r>
            <a:r>
              <a:rPr lang="en-US" dirty="0"/>
              <a:t> </a:t>
            </a:r>
            <a:r>
              <a:rPr lang="en-US" sz="2800" b="1" dirty="0">
                <a:solidFill>
                  <a:srgbClr val="0070C0"/>
                </a:solidFill>
              </a:rPr>
              <a:t>and first released in 1991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 Taken Python name from “Monty Python’s Flying Circus “ comedy show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 Borrowed features from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Functional Programing from C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OOP from C++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Scripting from Perl and Shell script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Modular from Modula 3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>
                <a:solidFill>
                  <a:srgbClr val="7030A0"/>
                </a:solidFill>
              </a:rPr>
              <a:t>Syntax from C and ABC Language </a:t>
            </a: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28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363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is easy to learn and use</a:t>
            </a:r>
          </a:p>
          <a:p>
            <a:r>
              <a:rPr lang="en-US" b="1" dirty="0">
                <a:solidFill>
                  <a:srgbClr val="0070C0"/>
                </a:solidFill>
              </a:rPr>
              <a:t>Simple easy-to-use syntax</a:t>
            </a:r>
          </a:p>
          <a:p>
            <a:r>
              <a:rPr lang="en-US" b="1" dirty="0">
                <a:solidFill>
                  <a:srgbClr val="0070C0"/>
                </a:solidFill>
              </a:rPr>
              <a:t>Require lesser coding</a:t>
            </a:r>
          </a:p>
          <a:p>
            <a:r>
              <a:rPr lang="en-US" dirty="0">
                <a:solidFill>
                  <a:srgbClr val="0070C0"/>
                </a:solidFill>
              </a:rPr>
              <a:t>Modular</a:t>
            </a:r>
          </a:p>
          <a:p>
            <a:r>
              <a:rPr lang="en-US" dirty="0">
                <a:solidFill>
                  <a:srgbClr val="0070C0"/>
                </a:solidFill>
              </a:rPr>
              <a:t>Dynamic</a:t>
            </a:r>
          </a:p>
          <a:p>
            <a:r>
              <a:rPr lang="en-US" dirty="0">
                <a:solidFill>
                  <a:srgbClr val="0070C0"/>
                </a:solidFill>
              </a:rPr>
              <a:t>Object-oriented and  Packages</a:t>
            </a:r>
          </a:p>
          <a:p>
            <a:r>
              <a:rPr lang="en-US" dirty="0">
                <a:solidFill>
                  <a:srgbClr val="0070C0"/>
                </a:solidFill>
              </a:rPr>
              <a:t>Interpreted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Portable</a:t>
            </a:r>
          </a:p>
          <a:p>
            <a:r>
              <a:rPr lang="en-US" dirty="0">
                <a:solidFill>
                  <a:srgbClr val="0070C0"/>
                </a:solidFill>
              </a:rPr>
              <a:t>High level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Automatic Memory Management.</a:t>
            </a:r>
          </a:p>
          <a:p>
            <a:r>
              <a:rPr lang="en-US" b="1" dirty="0">
                <a:solidFill>
                  <a:srgbClr val="0070C0"/>
                </a:solidFill>
              </a:rPr>
              <a:t>Well Defined Libraries and open-source Frameworks</a:t>
            </a:r>
          </a:p>
          <a:p>
            <a:r>
              <a:rPr lang="en-US" dirty="0">
                <a:solidFill>
                  <a:srgbClr val="0070C0"/>
                </a:solidFill>
              </a:rPr>
              <a:t>Compatible with Major Platforms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 </a:t>
            </a:r>
          </a:p>
        </p:txBody>
      </p:sp>
    </p:spTree>
    <p:extLst>
      <p:ext uri="{BB962C8B-B14F-4D97-AF65-F5344CB8AC3E}">
        <p14:creationId xmlns:p14="http://schemas.microsoft.com/office/powerpoint/2010/main" val="172220067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Where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%"/>
              </a:lnSpc>
            </a:pPr>
            <a:r>
              <a:rPr lang="en-US" b="1" dirty="0">
                <a:solidFill>
                  <a:srgbClr val="0070C0"/>
                </a:solidFill>
              </a:rPr>
              <a:t>Test frameworks</a:t>
            </a:r>
          </a:p>
          <a:p>
            <a:pPr>
              <a:lnSpc>
                <a:spcPct val="100%"/>
              </a:lnSpc>
            </a:pPr>
            <a:r>
              <a:rPr lang="en-US" b="1" dirty="0">
                <a:solidFill>
                  <a:srgbClr val="0070C0"/>
                </a:solidFill>
              </a:rPr>
              <a:t>Automation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Web Application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Graphical user interfaces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Multimedia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Documentation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System administration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1290" y="1825625"/>
            <a:ext cx="5181600" cy="4351338"/>
          </a:xfrm>
        </p:spPr>
        <p:txBody>
          <a:bodyPr>
            <a:normAutofit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Scientific and Numeric Applications </a:t>
            </a:r>
          </a:p>
          <a:p>
            <a:r>
              <a:rPr lang="en-US" dirty="0">
                <a:solidFill>
                  <a:srgbClr val="0070C0"/>
                </a:solidFill>
              </a:rPr>
              <a:t>Web scraping</a:t>
            </a:r>
          </a:p>
          <a:p>
            <a:r>
              <a:rPr lang="en-US" dirty="0">
                <a:solidFill>
                  <a:srgbClr val="0070C0"/>
                </a:solidFill>
              </a:rPr>
              <a:t>Desktop applications</a:t>
            </a:r>
          </a:p>
          <a:p>
            <a:r>
              <a:rPr lang="en-US" dirty="0">
                <a:solidFill>
                  <a:srgbClr val="0070C0"/>
                </a:solidFill>
              </a:rPr>
              <a:t>Database Access</a:t>
            </a:r>
          </a:p>
          <a:p>
            <a:r>
              <a:rPr lang="en-US" dirty="0">
                <a:solidFill>
                  <a:srgbClr val="0070C0"/>
                </a:solidFill>
              </a:rPr>
              <a:t>Embedded scripting language</a:t>
            </a:r>
          </a:p>
          <a:p>
            <a:r>
              <a:rPr lang="en-US" dirty="0">
                <a:solidFill>
                  <a:srgbClr val="0070C0"/>
                </a:solidFill>
              </a:rPr>
              <a:t>Network Programming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Text processing</a:t>
            </a:r>
          </a:p>
          <a:p>
            <a:pPr>
              <a:lnSpc>
                <a:spcPct val="100%"/>
              </a:lnSpc>
            </a:pPr>
            <a:r>
              <a:rPr lang="en-US" dirty="0">
                <a:solidFill>
                  <a:srgbClr val="0070C0"/>
                </a:solidFill>
              </a:rPr>
              <a:t>Image processing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933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Python Basic and Advance 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Types</a:t>
            </a:r>
          </a:p>
          <a:p>
            <a:r>
              <a:rPr lang="en-US" dirty="0">
                <a:solidFill>
                  <a:srgbClr val="0070C0"/>
                </a:solidFill>
              </a:rPr>
              <a:t>Slicing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r>
              <a:rPr lang="en-US" dirty="0">
                <a:solidFill>
                  <a:srgbClr val="0070C0"/>
                </a:solidFill>
              </a:rPr>
              <a:t>File Handling</a:t>
            </a:r>
          </a:p>
          <a:p>
            <a:r>
              <a:rPr lang="en-US" dirty="0">
                <a:solidFill>
                  <a:srgbClr val="0070C0"/>
                </a:solidFill>
              </a:rPr>
              <a:t>Regular Expressions</a:t>
            </a:r>
          </a:p>
          <a:p>
            <a:r>
              <a:rPr lang="en-US" dirty="0">
                <a:solidFill>
                  <a:srgbClr val="0070C0"/>
                </a:solidFill>
              </a:rPr>
              <a:t>Modules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OOP</a:t>
            </a:r>
          </a:p>
          <a:p>
            <a:r>
              <a:rPr lang="en-US" dirty="0">
                <a:solidFill>
                  <a:srgbClr val="0070C0"/>
                </a:solidFill>
              </a:rPr>
              <a:t>Exceptions</a:t>
            </a:r>
          </a:p>
          <a:p>
            <a:r>
              <a:rPr lang="en-US" dirty="0">
                <a:solidFill>
                  <a:srgbClr val="0070C0"/>
                </a:solidFill>
              </a:rPr>
              <a:t>Threading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paramiko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Requests</a:t>
            </a:r>
          </a:p>
          <a:p>
            <a:r>
              <a:rPr lang="en-US" dirty="0" err="1">
                <a:solidFill>
                  <a:srgbClr val="0070C0"/>
                </a:solidFill>
              </a:rPr>
              <a:t>sys,os</a:t>
            </a:r>
            <a:r>
              <a:rPr lang="en-US" dirty="0">
                <a:solidFill>
                  <a:srgbClr val="0070C0"/>
                </a:solidFill>
              </a:rPr>
              <a:t> and re</a:t>
            </a:r>
          </a:p>
          <a:p>
            <a:r>
              <a:rPr lang="en-US" dirty="0">
                <a:solidFill>
                  <a:srgbClr val="0070C0"/>
                </a:solidFill>
              </a:rPr>
              <a:t>selenium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471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8B14-56CB-45F7-8837-C9B311B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Robot Framework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294-674B-4860-9134-B3D8D9BCDD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Robot Framework</a:t>
            </a:r>
          </a:p>
          <a:p>
            <a:r>
              <a:rPr lang="en-US" dirty="0">
                <a:solidFill>
                  <a:srgbClr val="0070C0"/>
                </a:solidFill>
              </a:rPr>
              <a:t>Robot File Structure</a:t>
            </a:r>
          </a:p>
          <a:p>
            <a:r>
              <a:rPr lang="en-US" dirty="0">
                <a:solidFill>
                  <a:srgbClr val="0070C0"/>
                </a:solidFill>
              </a:rPr>
              <a:t>Variable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Conditional Statements </a:t>
            </a:r>
          </a:p>
          <a:p>
            <a:r>
              <a:rPr lang="en-US" dirty="0">
                <a:solidFill>
                  <a:srgbClr val="0070C0"/>
                </a:solidFill>
              </a:rPr>
              <a:t>Loops</a:t>
            </a:r>
          </a:p>
          <a:p>
            <a:r>
              <a:rPr lang="en-US" dirty="0">
                <a:solidFill>
                  <a:srgbClr val="0070C0"/>
                </a:solidFill>
              </a:rPr>
              <a:t>Create Keywords </a:t>
            </a:r>
          </a:p>
          <a:p>
            <a:r>
              <a:rPr lang="en-US" dirty="0">
                <a:solidFill>
                  <a:srgbClr val="0070C0"/>
                </a:solidFill>
              </a:rPr>
              <a:t>Create and usage of Resource Files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7BC6-76D7-4C0C-A23F-342343FA5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 Python functions in Robot File</a:t>
            </a:r>
          </a:p>
          <a:p>
            <a:r>
              <a:rPr lang="en-US" dirty="0">
                <a:solidFill>
                  <a:srgbClr val="0070C0"/>
                </a:solidFill>
              </a:rPr>
              <a:t>Resource and Library </a:t>
            </a:r>
          </a:p>
          <a:p>
            <a:r>
              <a:rPr lang="en-US" dirty="0">
                <a:solidFill>
                  <a:srgbClr val="0070C0"/>
                </a:solidFill>
              </a:rPr>
              <a:t>About Collections and Operating System and String Libraries </a:t>
            </a:r>
          </a:p>
          <a:p>
            <a:r>
              <a:rPr lang="en-US" dirty="0">
                <a:solidFill>
                  <a:srgbClr val="0070C0"/>
                </a:solidFill>
              </a:rPr>
              <a:t>Setup and Tear down section and Suite Setups </a:t>
            </a:r>
          </a:p>
          <a:p>
            <a:r>
              <a:rPr lang="en-US" dirty="0">
                <a:solidFill>
                  <a:srgbClr val="0070C0"/>
                </a:solidFill>
              </a:rPr>
              <a:t>Tags</a:t>
            </a:r>
          </a:p>
          <a:p>
            <a:r>
              <a:rPr lang="en-US" dirty="0">
                <a:solidFill>
                  <a:srgbClr val="0070C0"/>
                </a:solidFill>
              </a:rPr>
              <a:t>Execution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1161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Selenium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About Selenium</a:t>
            </a:r>
          </a:p>
          <a:p>
            <a:r>
              <a:rPr lang="en-US" dirty="0">
                <a:solidFill>
                  <a:srgbClr val="0070C0"/>
                </a:solidFill>
              </a:rPr>
              <a:t>Element locators</a:t>
            </a:r>
          </a:p>
          <a:p>
            <a:r>
              <a:rPr lang="en-US" dirty="0">
                <a:solidFill>
                  <a:srgbClr val="0070C0"/>
                </a:solidFill>
              </a:rPr>
              <a:t>Handle Popups </a:t>
            </a:r>
          </a:p>
          <a:p>
            <a:r>
              <a:rPr lang="en-US" dirty="0">
                <a:solidFill>
                  <a:srgbClr val="0070C0"/>
                </a:solidFill>
              </a:rPr>
              <a:t>Double click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Scroll down</a:t>
            </a:r>
          </a:p>
          <a:p>
            <a:r>
              <a:rPr lang="en-US" dirty="0">
                <a:solidFill>
                  <a:srgbClr val="0070C0"/>
                </a:solidFill>
              </a:rPr>
              <a:t>Switch to another tab</a:t>
            </a:r>
          </a:p>
          <a:p>
            <a:r>
              <a:rPr lang="en-US" dirty="0">
                <a:solidFill>
                  <a:srgbClr val="0070C0"/>
                </a:solidFill>
              </a:rPr>
              <a:t>Page load timeout and page refresh.</a:t>
            </a:r>
          </a:p>
          <a:p>
            <a:r>
              <a:rPr lang="en-US" dirty="0">
                <a:solidFill>
                  <a:srgbClr val="0070C0"/>
                </a:solidFill>
              </a:rPr>
              <a:t>Get window screenshot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.5%" lnSpcReduction="10%"/>
          </a:bodyPr>
          <a:lstStyle/>
          <a:p>
            <a:r>
              <a:rPr lang="en-US" dirty="0">
                <a:solidFill>
                  <a:srgbClr val="0070C0"/>
                </a:solidFill>
              </a:rPr>
              <a:t>Get window title and text from element</a:t>
            </a:r>
          </a:p>
          <a:p>
            <a:r>
              <a:rPr lang="en-US" dirty="0">
                <a:solidFill>
                  <a:srgbClr val="0070C0"/>
                </a:solidFill>
              </a:rPr>
              <a:t>Set Windows size</a:t>
            </a:r>
          </a:p>
          <a:p>
            <a:r>
              <a:rPr lang="en-US" dirty="0">
                <a:solidFill>
                  <a:srgbClr val="0070C0"/>
                </a:solidFill>
              </a:rPr>
              <a:t>Waits(Implicit and Explicit)</a:t>
            </a:r>
          </a:p>
          <a:p>
            <a:r>
              <a:rPr lang="en-US" dirty="0">
                <a:solidFill>
                  <a:srgbClr val="0070C0"/>
                </a:solidFill>
              </a:rPr>
              <a:t>Select drop down values</a:t>
            </a:r>
          </a:p>
          <a:p>
            <a:r>
              <a:rPr lang="en-US" dirty="0">
                <a:solidFill>
                  <a:srgbClr val="0070C0"/>
                </a:solidFill>
              </a:rPr>
              <a:t>Switch to windows</a:t>
            </a:r>
          </a:p>
          <a:p>
            <a:r>
              <a:rPr lang="en-US" dirty="0">
                <a:solidFill>
                  <a:srgbClr val="0070C0"/>
                </a:solidFill>
              </a:rPr>
              <a:t>Zoom operations</a:t>
            </a:r>
          </a:p>
          <a:p>
            <a:r>
              <a:rPr lang="en-US" dirty="0">
                <a:solidFill>
                  <a:srgbClr val="0070C0"/>
                </a:solidFill>
              </a:rPr>
              <a:t>Select Check box and radio button</a:t>
            </a:r>
          </a:p>
          <a:p>
            <a:r>
              <a:rPr lang="en-US" dirty="0">
                <a:solidFill>
                  <a:srgbClr val="0070C0"/>
                </a:solidFill>
              </a:rPr>
              <a:t>Navigators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833020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About Web Services</a:t>
            </a:r>
          </a:p>
          <a:p>
            <a:r>
              <a:rPr lang="en-US" dirty="0">
                <a:solidFill>
                  <a:srgbClr val="0070C0"/>
                </a:solidFill>
              </a:rPr>
              <a:t>Difference Between SOAP and REST</a:t>
            </a:r>
          </a:p>
          <a:p>
            <a:r>
              <a:rPr lang="en-US" dirty="0">
                <a:solidFill>
                  <a:srgbClr val="0070C0"/>
                </a:solidFill>
              </a:rPr>
              <a:t>HTTP Methods</a:t>
            </a:r>
          </a:p>
          <a:p>
            <a:r>
              <a:rPr lang="en-US" dirty="0">
                <a:solidFill>
                  <a:srgbClr val="0070C0"/>
                </a:solidFill>
              </a:rPr>
              <a:t>HTTP Response codes</a:t>
            </a:r>
          </a:p>
          <a:p>
            <a:r>
              <a:rPr lang="en-US" dirty="0">
                <a:solidFill>
                  <a:srgbClr val="0070C0"/>
                </a:solidFill>
              </a:rPr>
              <a:t>Implement REST API with flask framework</a:t>
            </a:r>
          </a:p>
          <a:p>
            <a:r>
              <a:rPr lang="en-US" dirty="0">
                <a:solidFill>
                  <a:srgbClr val="0070C0"/>
                </a:solidFill>
              </a:rPr>
              <a:t>API automation with python requests module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API testing with postman tool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99404"/>
      </p:ext>
    </p:extLst>
  </p:cSld>
  <p:clrMapOvr>
    <a:masterClrMapping/>
  </p:clrMapOvr>
</p:sld>
</file>

<file path=ppt/tags/tag1.xml><?xml version="1.0" encoding="utf-8"?>
<p:tagLst xmlns:a="http://purl.oclc.org/ooxml/drawingml/main" xmlns:r="http://purl.oclc.org/ooxml/officeDocument/relationships" xmlns:p="http://purl.oclc.org/ooxml/presentationml/main">
  <p:tag name="LASTSLIDEVIEWED" val="257,1,PYTHON WORLD Job Oriented Training with Real Time Mobile : 7996060188         pythonworld9@gmail.com"/>
</p:tagLst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10050</TotalTime>
  <Words>475</Words>
  <Application>Microsoft Office PowerPoint</Application>
  <PresentationFormat>Widescreen</PresentationFormat>
  <Paragraphs>135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Nova Light</vt:lpstr>
      <vt:lpstr>Baskerville Old Face</vt:lpstr>
      <vt:lpstr>Calibri</vt:lpstr>
      <vt:lpstr>Calibri Light</vt:lpstr>
      <vt:lpstr>Wingdings</vt:lpstr>
      <vt:lpstr>Office Theme</vt:lpstr>
      <vt:lpstr>PYTHON WORLD  Job Oriented Training with Real Time  Mobile : 7996060188         pythonworld9@gmail.com </vt:lpstr>
      <vt:lpstr>Agenda</vt:lpstr>
      <vt:lpstr>What is Python</vt:lpstr>
      <vt:lpstr>Why Python</vt:lpstr>
      <vt:lpstr>Where Python</vt:lpstr>
      <vt:lpstr>Python Basic and Advance Topics </vt:lpstr>
      <vt:lpstr>Robot Framework Topics</vt:lpstr>
      <vt:lpstr>Selenium Topics</vt:lpstr>
      <vt:lpstr>REST API</vt:lpstr>
      <vt:lpstr>   REAL TIME BATCH</vt:lpstr>
      <vt:lpstr>   Student  ?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Chowdary Mellamputi -X (smellamp - SASKEN COMMUNICATION TECHNOLOGIES LTD at Cisco)</dc:creator>
  <cp:lastModifiedBy>Sriram Mallemputi (smellamp)</cp:lastModifiedBy>
  <cp:revision>270</cp:revision>
  <dcterms:created xsi:type="dcterms:W3CDTF">2018-07-24T17:07:58Z</dcterms:created>
  <dcterms:modified xsi:type="dcterms:W3CDTF">2022-06-24T03:00:23Z</dcterms:modified>
</cp:coreProperties>
</file>